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70" r:id="rId3"/>
    <p:sldId id="257" r:id="rId4"/>
    <p:sldId id="268" r:id="rId5"/>
    <p:sldId id="258" r:id="rId6"/>
    <p:sldId id="269" r:id="rId7"/>
    <p:sldId id="259" r:id="rId8"/>
    <p:sldId id="27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5"/>
    <p:restoredTop sz="94592"/>
  </p:normalViewPr>
  <p:slideViewPr>
    <p:cSldViewPr snapToGrid="0" snapToObjects="1">
      <p:cViewPr>
        <p:scale>
          <a:sx n="65" d="100"/>
          <a:sy n="65" d="100"/>
        </p:scale>
        <p:origin x="1848" y="10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A08A19-6851-D84B-B720-5DFFA58E9DC2}" type="datetimeFigureOut">
              <a:rPr lang="it-IT" smtClean="0"/>
              <a:t>03/11/20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1217A7-2C44-C245-9C66-52FCC4B43DC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3016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217A7-2C44-C245-9C66-52FCC4B43DCF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2417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11/3/20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11/3/20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11/3/20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11/3/20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‹n.›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11/3/20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11/3/20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11/3/20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11/3/20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11/3/20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11/3/20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11/3/20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11/3/20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11/3/20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11/3/20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11/3/20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11/3/20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11/3/20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11/3/20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Relationship Id="rId3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0322" y="2454442"/>
            <a:ext cx="8144134" cy="1652337"/>
          </a:xfrm>
        </p:spPr>
        <p:txBody>
          <a:bodyPr/>
          <a:lstStyle/>
          <a:p>
            <a:pPr algn="ctr"/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25/26 </a:t>
            </a:r>
            <a:r>
              <a:rPr lang="it-IT" dirty="0"/>
              <a:t>dicembre </a:t>
            </a:r>
            <a:r>
              <a:rPr lang="it-IT" dirty="0" smtClean="0"/>
              <a:t>1991</a:t>
            </a: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>Parte I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80322" y="4331368"/>
            <a:ext cx="8144134" cy="1180358"/>
          </a:xfrm>
        </p:spPr>
        <p:txBody>
          <a:bodyPr>
            <a:normAutofit fontScale="92500"/>
          </a:bodyPr>
          <a:lstStyle/>
          <a:p>
            <a:pPr algn="ctr"/>
            <a:r>
              <a:rPr lang="it-IT" sz="3200" dirty="0" smtClean="0"/>
              <a:t>La fine di un’epoca? Di una terribile dittatura? Di un sogno ? La fine di un po’ di tutto.</a:t>
            </a:r>
          </a:p>
        </p:txBody>
      </p:sp>
    </p:spTree>
    <p:extLst>
      <p:ext uri="{BB962C8B-B14F-4D97-AF65-F5344CB8AC3E}">
        <p14:creationId xmlns:p14="http://schemas.microsoft.com/office/powerpoint/2010/main" val="756458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/>
          <a:lstStyle/>
          <a:p>
            <a:r>
              <a:rPr lang="it-IT" dirty="0" smtClean="0"/>
              <a:t>25 dicembre </a:t>
            </a:r>
            <a:r>
              <a:rPr lang="ur-PK" dirty="0" smtClean="0"/>
              <a:t>’</a:t>
            </a:r>
            <a:r>
              <a:rPr lang="it-IT" dirty="0" smtClean="0"/>
              <a:t>91               26 dicembre’91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027582"/>
            <a:ext cx="5764696" cy="483041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5792" y="2027582"/>
            <a:ext cx="7061306" cy="483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771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La notizia data dal New York Times.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Lo Stato sovietico, segnato attraverso la sua breve e tumultuosa storia da grandi risultati e terribile  sofferenza, è morto oggi dopo una lunga e dolorosa agonia. Aveva 74 anni.</a:t>
            </a:r>
          </a:p>
          <a:p>
            <a:endParaRPr lang="it-IT" dirty="0"/>
          </a:p>
          <a:p>
            <a:r>
              <a:rPr lang="it-IT" dirty="0" smtClean="0"/>
              <a:t>Prima pagina del N.T. del 26.12.1991. articolo di Serge Schmemman corrispondente da Mosca.</a:t>
            </a:r>
          </a:p>
          <a:p>
            <a:endParaRPr lang="it-IT" dirty="0"/>
          </a:p>
          <a:p>
            <a:r>
              <a:rPr lang="it-IT" dirty="0" smtClean="0"/>
              <a:t>26.12.’91. Il Soviet Supremo ratificò la fine di un’epoca.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53283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Serge </a:t>
            </a:r>
            <a:r>
              <a:rPr lang="it-IT" dirty="0" err="1" smtClean="0"/>
              <a:t>Schmemann</a:t>
            </a:r>
            <a:r>
              <a:rPr lang="it-IT" dirty="0"/>
              <a:t> </a:t>
            </a:r>
            <a:r>
              <a:rPr lang="it-IT" dirty="0" smtClean="0"/>
              <a:t>e Il palazzo demolito.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010317"/>
            <a:ext cx="2947192" cy="395734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2379" y="2022350"/>
            <a:ext cx="5189621" cy="483565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7193" y="2022350"/>
            <a:ext cx="4055185" cy="483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538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Gli obiettivi raggiunti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1. Sanità pubblica gratuita e universale. Maggior numero di letti pro-capite al mondo.</a:t>
            </a:r>
            <a:endParaRPr lang="it-IT" dirty="0"/>
          </a:p>
          <a:p>
            <a:r>
              <a:rPr lang="it-IT" dirty="0" smtClean="0"/>
              <a:t>Impegno costante per risolvere, senza peraltro riuscirci, la questione degli alloggi.</a:t>
            </a:r>
          </a:p>
          <a:p>
            <a:r>
              <a:rPr lang="it-IT" dirty="0" smtClean="0"/>
              <a:t>Educazione scolastica e universitaria gratuita e aperta a tutti.</a:t>
            </a:r>
          </a:p>
          <a:p>
            <a:r>
              <a:rPr lang="it-IT" dirty="0" smtClean="0"/>
              <a:t>Uguaglianza tra uomini e donne.</a:t>
            </a:r>
          </a:p>
          <a:p>
            <a:r>
              <a:rPr lang="it-IT" dirty="0" smtClean="0"/>
              <a:t>L’industrializzazione dell’Unione.</a:t>
            </a:r>
          </a:p>
          <a:p>
            <a:r>
              <a:rPr lang="it-IT" dirty="0" smtClean="0"/>
              <a:t>Espansione e sicurezza dei confini.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85338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51509"/>
          </a:xfrm>
        </p:spPr>
        <p:txBody>
          <a:bodyPr>
            <a:normAutofit fontScale="90000"/>
          </a:bodyPr>
          <a:lstStyle/>
          <a:p>
            <a:pPr algn="ctr"/>
            <a:r>
              <a:rPr lang="it-IT" i="1" dirty="0" smtClean="0"/>
              <a:t>Le </a:t>
            </a:r>
            <a:r>
              <a:rPr lang="it-IT" i="1" dirty="0" err="1" smtClean="0"/>
              <a:t>krusciovke</a:t>
            </a:r>
            <a:r>
              <a:rPr lang="it-IT" i="1" dirty="0" smtClean="0"/>
              <a:t> a Mosca 1964. </a:t>
            </a:r>
            <a:r>
              <a:rPr lang="it-IT" i="1" dirty="0"/>
              <a:t>C</a:t>
            </a:r>
            <a:r>
              <a:rPr lang="it-IT" i="1" dirty="0" smtClean="0"/>
              <a:t>ase popolari con pannelli prefabbricati. I costruttivisti sovietici si ispirarono a Le </a:t>
            </a:r>
            <a:r>
              <a:rPr lang="it-IT" i="1" dirty="0" err="1" smtClean="0"/>
              <a:t>Corbusier</a:t>
            </a:r>
            <a:r>
              <a:rPr lang="it-IT" i="1" dirty="0" smtClean="0"/>
              <a:t>.</a:t>
            </a:r>
            <a:endParaRPr lang="it-IT" i="1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7096" y="2087218"/>
            <a:ext cx="6897756" cy="461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949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Gli obiettivi mancati.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L’effettiva uguaglianza di genere. A parità d’impiego il salario di una donna era inferiore.</a:t>
            </a:r>
          </a:p>
          <a:p>
            <a:r>
              <a:rPr lang="it-IT" dirty="0" smtClean="0"/>
              <a:t>Ci fu qualche figura apicale femminile?</a:t>
            </a:r>
          </a:p>
          <a:p>
            <a:r>
              <a:rPr lang="it-IT" dirty="0" smtClean="0"/>
              <a:t>Netta divisione tra classe media e classe alta.</a:t>
            </a:r>
          </a:p>
          <a:p>
            <a:r>
              <a:rPr lang="it-IT" dirty="0" smtClean="0"/>
              <a:t>La libertà solo all’interno del sistema.</a:t>
            </a:r>
          </a:p>
          <a:p>
            <a:r>
              <a:rPr lang="it-IT" dirty="0" smtClean="0"/>
              <a:t>La soluzione dell’eterna questione agraria.</a:t>
            </a:r>
          </a:p>
          <a:p>
            <a:r>
              <a:rPr lang="it-IT" dirty="0" smtClean="0"/>
              <a:t>Un apparato repressivo secondo solo alla Stasi.</a:t>
            </a:r>
          </a:p>
          <a:p>
            <a:r>
              <a:rPr lang="it-IT" dirty="0" smtClean="0"/>
              <a:t>Milioni di morti ”necessari?” all’affermazione dell’ideologia.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69877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 smtClean="0"/>
          </a:p>
          <a:p>
            <a:endParaRPr lang="it-IT" dirty="0" smtClean="0"/>
          </a:p>
          <a:p>
            <a:r>
              <a:rPr lang="it-IT" dirty="0"/>
              <a:t> </a:t>
            </a:r>
            <a:r>
              <a:rPr lang="it-IT" dirty="0" smtClean="0"/>
              <a:t>la storia continua</a:t>
            </a:r>
            <a:r>
              <a:rPr lang="mr-IN" smtClean="0"/>
              <a:t>…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08287077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o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Berlino</Template>
  <TotalTime>328</TotalTime>
  <Words>257</Words>
  <Application>Microsoft Macintosh PowerPoint</Application>
  <PresentationFormat>Widescreen</PresentationFormat>
  <Paragraphs>30</Paragraphs>
  <Slides>8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4" baseType="lpstr">
      <vt:lpstr>Calibri</vt:lpstr>
      <vt:lpstr>Mangal</vt:lpstr>
      <vt:lpstr>Times New Roman</vt:lpstr>
      <vt:lpstr>Trebuchet MS</vt:lpstr>
      <vt:lpstr>Arial</vt:lpstr>
      <vt:lpstr>Berlino</vt:lpstr>
      <vt:lpstr>   25/26 dicembre 1991 Parte I</vt:lpstr>
      <vt:lpstr>25 dicembre ’91               26 dicembre’91</vt:lpstr>
      <vt:lpstr>La notizia data dal New York Times.</vt:lpstr>
      <vt:lpstr>Serge Schmemann e Il palazzo demolito.</vt:lpstr>
      <vt:lpstr>Gli obiettivi raggiunti</vt:lpstr>
      <vt:lpstr>Le krusciovke a Mosca 1964. Case popolari con pannelli prefabbricati. I costruttivisti sovietici si ispirarono a Le Corbusier.</vt:lpstr>
      <vt:lpstr>Gli obiettivi mancati.</vt:lpstr>
      <vt:lpstr>Presentazione di PowerPoint</vt:lpstr>
    </vt:vector>
  </TitlesOfParts>
  <Company/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Serate in cucina! </dc:title>
  <dc:creator>Utente di Microsoft Office</dc:creator>
  <cp:lastModifiedBy>Utente di Microsoft Office</cp:lastModifiedBy>
  <cp:revision>36</cp:revision>
  <dcterms:created xsi:type="dcterms:W3CDTF">2020-10-30T06:49:59Z</dcterms:created>
  <dcterms:modified xsi:type="dcterms:W3CDTF">2020-11-03T08:39:20Z</dcterms:modified>
</cp:coreProperties>
</file>