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08"/>
    <p:restoredTop sz="94592"/>
  </p:normalViewPr>
  <p:slideViewPr>
    <p:cSldViewPr snapToGrid="0" snapToObjects="1">
      <p:cViewPr>
        <p:scale>
          <a:sx n="65" d="100"/>
          <a:sy n="65" d="100"/>
        </p:scale>
        <p:origin x="104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08A19-6851-D84B-B720-5DFFA58E9DC2}" type="datetimeFigureOut">
              <a:rPr lang="it-IT" smtClean="0"/>
              <a:t>03/11/20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17A7-2C44-C245-9C66-52FCC4B43DC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0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Stabilizzazione, decrescita e imperialismo.</a:t>
            </a:r>
            <a:br>
              <a:rPr lang="it-IT" dirty="0" smtClean="0"/>
            </a:br>
            <a:r>
              <a:rPr lang="it-IT" dirty="0" smtClean="0"/>
              <a:t>In altre parole l’Era di Brezhnev.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321" y="2018195"/>
            <a:ext cx="9613861" cy="391799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Tre piani quinquennali:</a:t>
            </a:r>
          </a:p>
          <a:p>
            <a:r>
              <a:rPr lang="it-IT" dirty="0" smtClean="0"/>
              <a:t>1. 1966-70; 1971-75; </a:t>
            </a:r>
          </a:p>
          <a:p>
            <a:r>
              <a:rPr lang="it-IT" dirty="0" smtClean="0"/>
              <a:t>1976-1980.</a:t>
            </a:r>
          </a:p>
          <a:p>
            <a:r>
              <a:rPr lang="it-IT" dirty="0" smtClean="0"/>
              <a:t>2   PIL in continuo calo.</a:t>
            </a:r>
          </a:p>
          <a:p>
            <a:r>
              <a:rPr lang="it-IT" dirty="0" smtClean="0"/>
              <a:t>3. Raccolti in calo.</a:t>
            </a:r>
          </a:p>
          <a:p>
            <a:r>
              <a:rPr lang="it-IT" dirty="0" smtClean="0"/>
              <a:t>4. Diminuzione delle nascite.</a:t>
            </a:r>
          </a:p>
          <a:p>
            <a:r>
              <a:rPr lang="it-IT" dirty="0" smtClean="0"/>
              <a:t>5. La dottrina della sovranità </a:t>
            </a:r>
          </a:p>
          <a:p>
            <a:r>
              <a:rPr lang="it-IT" dirty="0" smtClean="0"/>
              <a:t>limitata.</a:t>
            </a:r>
          </a:p>
          <a:p>
            <a:r>
              <a:rPr lang="it-IT" dirty="0" smtClean="0"/>
              <a:t>6. La Conferenza di Helsinki.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155" y="2018195"/>
            <a:ext cx="3961845" cy="39179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512" y="2018195"/>
            <a:ext cx="3160643" cy="39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prospettiva necessaria per tentare di comprendere la quasi contemporaneità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 la </a:t>
            </a:r>
            <a:r>
              <a:rPr lang="it-IT" i="1" dirty="0" err="1" smtClean="0"/>
              <a:t>Perestroija</a:t>
            </a:r>
            <a:r>
              <a:rPr lang="it-IT" dirty="0" smtClean="0"/>
              <a:t> il governo accentuò la transizione in direzione di un’economia di mercato.</a:t>
            </a:r>
          </a:p>
          <a:p>
            <a:endParaRPr lang="it-IT" dirty="0"/>
          </a:p>
          <a:p>
            <a:r>
              <a:rPr lang="it-IT" dirty="0" smtClean="0"/>
              <a:t>Perse il controllo sull’economia.</a:t>
            </a:r>
          </a:p>
          <a:p>
            <a:endParaRPr lang="it-IT" dirty="0"/>
          </a:p>
          <a:p>
            <a:r>
              <a:rPr lang="it-IT" dirty="0" smtClean="0"/>
              <a:t>Il G7 non fornì i crediti richiesti da Mosca per mantenere il controllo sulla politica interna e fronteggiare la crisi economica.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36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la storia continua</a:t>
            </a:r>
            <a:r>
              <a:rPr lang="mr-IN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28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ricerca di una nuova Rivoluzione.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Andropov 1983-1984: Miglioramento della disciplina su lavoro.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Ridimensionamento burocrazia.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Lotta all’alcolismo 1985(misure x superare il bere e l’alcolismo e sradicare la produzione di alcol di contrabbando).</a:t>
            </a:r>
          </a:p>
          <a:p>
            <a:r>
              <a:rPr lang="it-IT" dirty="0" smtClean="0"/>
              <a:t>                                Lotta alla corruzione.</a:t>
            </a:r>
          </a:p>
          <a:p>
            <a:r>
              <a:rPr lang="it-IT" dirty="0" smtClean="0"/>
              <a:t>Non toccò l’industria pesante, ma comunque il settore si oppose.</a:t>
            </a:r>
          </a:p>
          <a:p>
            <a:r>
              <a:rPr lang="it-IT" dirty="0" smtClean="0"/>
              <a:t>Opposizione dei quadri più anziani.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198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1" y="0"/>
            <a:ext cx="9613861" cy="1834166"/>
          </a:xfrm>
        </p:spPr>
        <p:txBody>
          <a:bodyPr>
            <a:normAutofit/>
          </a:bodyPr>
          <a:lstStyle/>
          <a:p>
            <a:r>
              <a:rPr lang="it-IT" dirty="0" smtClean="0"/>
              <a:t>1987: “Il suo mondo interiore” </a:t>
            </a:r>
            <a:r>
              <a:rPr lang="it-IT" dirty="0" err="1" smtClean="0"/>
              <a:t>Yegorov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1988 “Un’unione vergognosa” </a:t>
            </a:r>
            <a:r>
              <a:rPr lang="it-IT" dirty="0" err="1" smtClean="0"/>
              <a:t>Pushenko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1977:”Combatti l’ubriachezza” </a:t>
            </a:r>
            <a:r>
              <a:rPr lang="it-IT" dirty="0" err="1" smtClean="0"/>
              <a:t>Zharinov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1912" y="1987548"/>
            <a:ext cx="4340087" cy="48704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43" y="1987825"/>
            <a:ext cx="4865714" cy="48701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957" y="1987548"/>
            <a:ext cx="3458817" cy="48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Opposizione all’elezione di Gorbačëv.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Konstantin Černenko per un anno Segretario. Si inasprirono le relazioni con gli USA.</a:t>
            </a:r>
          </a:p>
          <a:p>
            <a:r>
              <a:rPr lang="it-IT" dirty="0" err="1" smtClean="0"/>
              <a:t>Gorbaćëv</a:t>
            </a:r>
            <a:r>
              <a:rPr lang="it-IT" dirty="0" smtClean="0"/>
              <a:t> e il rischio di una scissione.</a:t>
            </a:r>
          </a:p>
          <a:p>
            <a:r>
              <a:rPr lang="it-IT" dirty="0" smtClean="0"/>
              <a:t>L’eredità degli SS-20 e della guerra afgana 1979.</a:t>
            </a:r>
          </a:p>
          <a:p>
            <a:r>
              <a:rPr lang="it-IT" dirty="0" smtClean="0"/>
              <a:t>Il supporto al Partito Democratico Popolare afgano e al suo governo in lotta contro i mujaheddin delle zone rurali supportate dal Pakistan.</a:t>
            </a:r>
          </a:p>
          <a:p>
            <a:r>
              <a:rPr lang="it-IT" dirty="0" smtClean="0"/>
              <a:t>Blocco del negoziato per il SALT II (Strategic Arms Limitation </a:t>
            </a:r>
            <a:r>
              <a:rPr lang="it-IT" dirty="0" err="1" smtClean="0"/>
              <a:t>Talks</a:t>
            </a:r>
            <a:r>
              <a:rPr lang="it-IT" dirty="0" smtClean="0"/>
              <a:t>)</a:t>
            </a:r>
          </a:p>
          <a:p>
            <a:r>
              <a:rPr lang="it-IT" dirty="0" smtClean="0"/>
              <a:t>Poi firmato nel 1979.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17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Una </a:t>
            </a:r>
            <a:r>
              <a:rPr lang="it-IT" i="1" dirty="0" err="1" smtClean="0"/>
              <a:t>proxy</a:t>
            </a:r>
            <a:r>
              <a:rPr lang="it-IT" i="1" dirty="0" smtClean="0"/>
              <a:t> war. Una guerra per procura in </a:t>
            </a:r>
            <a:r>
              <a:rPr lang="it-IT" i="1" dirty="0" err="1" smtClean="0"/>
              <a:t>Afganistan</a:t>
            </a:r>
            <a:r>
              <a:rPr lang="it-IT" i="1" smtClean="0"/>
              <a:t>. 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1986 inizia il distacco dalla guerra. Ritiro di soldati sovietici.</a:t>
            </a:r>
          </a:p>
          <a:p>
            <a:r>
              <a:rPr lang="it-IT" dirty="0" smtClean="0"/>
              <a:t>1988 l’URSS esce dal conflitto con 26.000 morti e 53mila feriti.</a:t>
            </a:r>
          </a:p>
          <a:p>
            <a:r>
              <a:rPr lang="it-IT" dirty="0" smtClean="0"/>
              <a:t>Di fatto tramonta la dottrina Brezhnev.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920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Inizia la fase di Gorbačëv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21" y="1990516"/>
            <a:ext cx="2890350" cy="35988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27" y="1990515"/>
            <a:ext cx="3125801" cy="35988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794" y="1990515"/>
            <a:ext cx="360820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</a:t>
            </a:r>
            <a:r>
              <a:rPr lang="it-IT" i="1" dirty="0" smtClean="0"/>
              <a:t>Perestroika </a:t>
            </a:r>
            <a:r>
              <a:rPr lang="it-IT" dirty="0" smtClean="0"/>
              <a:t>(Ricostruzione)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Un ”socialismo di mercato”</a:t>
            </a:r>
          </a:p>
          <a:p>
            <a:r>
              <a:rPr lang="it-IT" dirty="0" smtClean="0"/>
              <a:t>Le imprese furono autorizzate a legare l’offerta alla domanda e furono costrette ad autofinanziarsi.</a:t>
            </a:r>
          </a:p>
          <a:p>
            <a:r>
              <a:rPr lang="it-IT" dirty="0" smtClean="0"/>
              <a:t>Le imprese in perdita furono private dei sussidi statali.</a:t>
            </a:r>
          </a:p>
          <a:p>
            <a:r>
              <a:rPr lang="it-IT" dirty="0" smtClean="0"/>
              <a:t>La legge sulle cooperative del maggio 1987 grazie alla quale in alcuni settori furono presenti i privati.   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37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immagini del passato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362199"/>
            <a:ext cx="2937710" cy="37739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178" y="2362199"/>
            <a:ext cx="2900147" cy="37739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810" y="2362199"/>
            <a:ext cx="2891590" cy="37739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210" y="2514599"/>
            <a:ext cx="2891590" cy="37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6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principali conseguenze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Rafforzamento della disciplina sul lavoro.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Restrizioni nella produzione/vendita di alcolici.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L’apparato industriale – militare non gradì.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La cooperativa divenne parte integrante della società sovietica con ristoranti e negozi a gestione comune.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Gli investimenti furono riorientati verso il settore agricolo e dei beni di consumo.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400726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329</TotalTime>
  <Words>416</Words>
  <Application>Microsoft Macintosh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Mangal</vt:lpstr>
      <vt:lpstr>Trebuchet MS</vt:lpstr>
      <vt:lpstr>Arial</vt:lpstr>
      <vt:lpstr>Berlino</vt:lpstr>
      <vt:lpstr>Stabilizzazione, decrescita e imperialismo. In altre parole l’Era di Brezhnev.</vt:lpstr>
      <vt:lpstr>La ricerca di una nuova Rivoluzione.</vt:lpstr>
      <vt:lpstr>1987: “Il suo mondo interiore” Yegorov. 1988 “Un’unione vergognosa” Pushenko. 1977:”Combatti l’ubriachezza” Zharinov.</vt:lpstr>
      <vt:lpstr>Opposizione all’elezione di Gorbačëv.</vt:lpstr>
      <vt:lpstr>                       Una proxy war. Una guerra per procura in Afganistan. </vt:lpstr>
      <vt:lpstr>Inizia la fase di Gorbačëv</vt:lpstr>
      <vt:lpstr>La Perestroika (Ricostruzione)</vt:lpstr>
      <vt:lpstr>Le immagini del passato</vt:lpstr>
      <vt:lpstr>Le principali conseguenze</vt:lpstr>
      <vt:lpstr>La prospettiva necessaria per tentare di comprendere la quasi contemporaneità</vt:lpstr>
      <vt:lpstr>Presentazione di PowerPoint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Serate in cucina! </dc:title>
  <dc:creator>Utente di Microsoft Office</dc:creator>
  <cp:lastModifiedBy>Utente di Microsoft Office</cp:lastModifiedBy>
  <cp:revision>36</cp:revision>
  <dcterms:created xsi:type="dcterms:W3CDTF">2020-10-30T06:49:59Z</dcterms:created>
  <dcterms:modified xsi:type="dcterms:W3CDTF">2020-11-03T08:32:29Z</dcterms:modified>
</cp:coreProperties>
</file>