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5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3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10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7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8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31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80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7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7E52-DB4A-184A-B2CA-6F56295FFAC8}" type="datetimeFigureOut">
              <a:rPr lang="it-IT" smtClean="0"/>
              <a:t>04/11/20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2604-7449-B246-B874-0351AD1805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8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Michail Sergeevič Gorbačëv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t-IT" dirty="0" smtClean="0"/>
          </a:p>
          <a:p>
            <a:r>
              <a:rPr lang="it-IT" dirty="0" smtClean="0"/>
              <a:t>L’ultimo segretario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5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“normalizzazione” con l’Occidente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Sgravarsi del peso della corsa agli armamenti per dedicarsi ai problemi interni.</a:t>
            </a:r>
          </a:p>
          <a:p>
            <a:r>
              <a:rPr lang="it-IT" dirty="0" smtClean="0"/>
              <a:t>Era l’economia ha fare la potenza di uno stato e per ritornare potente l’URSS  doveva riformare la propria economia.</a:t>
            </a:r>
          </a:p>
          <a:p>
            <a:r>
              <a:rPr lang="it-IT" dirty="0" smtClean="0"/>
              <a:t>Fiducia nei “valori umani universali”. </a:t>
            </a:r>
          </a:p>
          <a:p>
            <a:r>
              <a:rPr lang="it-IT" dirty="0" smtClean="0"/>
              <a:t>Ševardnadze cambiò i funzionari principali.</a:t>
            </a:r>
          </a:p>
          <a:p>
            <a:r>
              <a:rPr lang="it-IT" dirty="0" smtClean="0"/>
              <a:t>Ritiro dall’Afghanistan deciso nella riunione </a:t>
            </a:r>
            <a:r>
              <a:rPr lang="it-IT" smtClean="0"/>
              <a:t>del Politburo del 17.10.’86.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1101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conclusione della storia.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35" y="1690688"/>
            <a:ext cx="469773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tre parole d’ordine.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Uskorenie (accelerazione)</a:t>
            </a:r>
          </a:p>
          <a:p>
            <a:r>
              <a:rPr lang="it-IT" dirty="0" smtClean="0"/>
              <a:t>Glasnost (liberalizzazione, trasparenza)</a:t>
            </a:r>
          </a:p>
          <a:p>
            <a:r>
              <a:rPr lang="it-IT" dirty="0" smtClean="0"/>
              <a:t>Perestroika(ricostruzione)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Eduard </a:t>
            </a:r>
            <a:r>
              <a:rPr lang="it-IT" dirty="0" smtClean="0"/>
              <a:t>Ševardnadze </a:t>
            </a:r>
            <a:r>
              <a:rPr lang="it-IT" dirty="0" smtClean="0"/>
              <a:t>agli Esteri</a:t>
            </a:r>
            <a:br>
              <a:rPr lang="it-IT" dirty="0" smtClean="0"/>
            </a:br>
            <a:r>
              <a:rPr lang="it-IT" dirty="0" smtClean="0"/>
              <a:t>(07.’85-12.’90)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successe Aleksandr Aleksandrovič Bessmertnych(gennaio’91-28 agosto ‘91).</a:t>
            </a:r>
          </a:p>
          <a:p>
            <a:r>
              <a:rPr lang="it-IT" dirty="0" smtClean="0"/>
              <a:t>Gli successe Boris Dmitrievič Pankin (28 agosto’91-14 nov.91)</a:t>
            </a:r>
          </a:p>
          <a:p>
            <a:r>
              <a:rPr lang="it-IT" dirty="0" smtClean="0"/>
              <a:t>(stabilì relazioni con Israele ed eliminò il KGB dai ranghi del ministero degli Esteri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Gli successe Eduard Ševardnadze e il mese successivo si dimise con l’intero governo quando l’URSS </a:t>
            </a:r>
            <a:r>
              <a:rPr lang="it-IT" dirty="0"/>
              <a:t>f</a:t>
            </a:r>
            <a:r>
              <a:rPr lang="it-IT" dirty="0" smtClean="0"/>
              <a:t>u sciolta. Dall’ottobre 1995 al novembre 2003 fu presidente della Georgia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487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1" y="365125"/>
            <a:ext cx="11074399" cy="1325563"/>
          </a:xfrm>
        </p:spPr>
        <p:txBody>
          <a:bodyPr/>
          <a:lstStyle/>
          <a:p>
            <a:r>
              <a:rPr lang="it-IT" dirty="0" smtClean="0"/>
              <a:t> Shevardnadze.     Pankin.                Bessmertnykh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1" y="1690688"/>
            <a:ext cx="3308254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55" y="1690688"/>
            <a:ext cx="3778346" cy="43037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1" y="1709739"/>
            <a:ext cx="3987799" cy="4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nuova politica estera.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fine della dottrina della sovranità limitata.</a:t>
            </a:r>
          </a:p>
          <a:p>
            <a:r>
              <a:rPr lang="it-IT" dirty="0" smtClean="0"/>
              <a:t>Politica di non intervento negli affari interni degli alleati e fine del principio leninista di solidarietà internazionalista fra le forze socialiste mondiali.(7 sett. ’89) </a:t>
            </a:r>
            <a:r>
              <a:rPr lang="it-IT" dirty="0" err="1" smtClean="0"/>
              <a:t>Gennadij</a:t>
            </a:r>
            <a:r>
              <a:rPr lang="it-IT" dirty="0" smtClean="0"/>
              <a:t> </a:t>
            </a:r>
            <a:r>
              <a:rPr lang="it-IT" dirty="0" err="1" smtClean="0"/>
              <a:t>Gerasimov</a:t>
            </a:r>
            <a:r>
              <a:rPr lang="it-IT" dirty="0" smtClean="0"/>
              <a:t>  Capo del Dipartimento informazioni  degli affari Esteri sovietici alla festa dell’amicizia della DC. La dottrina Sinatra.</a:t>
            </a:r>
          </a:p>
          <a:p>
            <a:r>
              <a:rPr lang="it-IT" dirty="0" smtClean="0"/>
              <a:t>E’ la proiezione esterna della visione politica di Gorbačëv.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60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Sinatra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801" y="1698626"/>
            <a:ext cx="7340199" cy="50593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" y="1690688"/>
            <a:ext cx="5588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Gli elementi della nuova visione di politica estera.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Luglio </a:t>
            </a:r>
            <a:r>
              <a:rPr lang="ur-PK" dirty="0" smtClean="0"/>
              <a:t>’</a:t>
            </a:r>
            <a:r>
              <a:rPr lang="it-IT" dirty="0" smtClean="0"/>
              <a:t>88: I rapporti in questo caso con l’Ungheria dovevano essere reimpostati alla luce dei principi di </a:t>
            </a:r>
            <a:r>
              <a:rPr lang="it-IT" dirty="0"/>
              <a:t>«non ingerenza, assistenza reciproca, indipendenza e comune responsabilità verso i destini storici del socialismo</a:t>
            </a:r>
            <a:r>
              <a:rPr lang="it-IT" dirty="0" smtClean="0"/>
              <a:t>».</a:t>
            </a:r>
          </a:p>
          <a:p>
            <a:r>
              <a:rPr lang="it-IT" dirty="0" smtClean="0"/>
              <a:t>7 dic. </a:t>
            </a:r>
            <a:r>
              <a:rPr lang="ur-PK" dirty="0" smtClean="0"/>
              <a:t>’</a:t>
            </a:r>
            <a:r>
              <a:rPr lang="it-IT" dirty="0" smtClean="0"/>
              <a:t>88 Assemblea dell’ONU: annuncio della riduzione  Armata Rossa e ritiro buona parte truppe sovietiche dai paesi Patto Varsavia.</a:t>
            </a:r>
          </a:p>
          <a:p>
            <a:r>
              <a:rPr lang="it-IT" dirty="0" smtClean="0"/>
              <a:t>Febbraio ‘89 :</a:t>
            </a:r>
            <a:r>
              <a:rPr lang="it-IT" dirty="0"/>
              <a:t> L'indipendenza, l'uguaglianza completa, la non-interferenza assoluta, la correzione di deformazioni e sbagli legati al passato della storia del </a:t>
            </a:r>
            <a:r>
              <a:rPr lang="it-IT" dirty="0" smtClean="0"/>
              <a:t>socialismo</a:t>
            </a:r>
            <a:r>
              <a:rPr lang="it-IT" dirty="0"/>
              <a:t> </a:t>
            </a:r>
            <a:r>
              <a:rPr lang="it-IT" dirty="0" smtClean="0"/>
              <a:t>, avrebbero retto i rapporti di un nuovo sistema internazionale.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44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passo indietro: I funerali di Černenko.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segretario in pectore dimostrò grande confidenza con la delegazione del PCI e non con quelle dei partiti dell’Europa orientale.</a:t>
            </a:r>
          </a:p>
          <a:p>
            <a:r>
              <a:rPr lang="it-IT" dirty="0" smtClean="0"/>
              <a:t>A queste disse di essere favorevole a relazioni paritarie.</a:t>
            </a:r>
          </a:p>
          <a:p>
            <a:r>
              <a:rPr lang="it-IT" dirty="0" smtClean="0"/>
              <a:t>Jaruzelski leader polacco si schierò a sostegno del futuro segretario.</a:t>
            </a:r>
          </a:p>
          <a:p>
            <a:r>
              <a:rPr lang="it-IT" dirty="0" smtClean="0"/>
              <a:t>Markus Wolf capo della STASI della DDR sperava nel riformismo del sovietico.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698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408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di Office</vt:lpstr>
      <vt:lpstr>Michail Sergeevič Gorbačëv</vt:lpstr>
      <vt:lpstr>La conclusione della storia.</vt:lpstr>
      <vt:lpstr>Le tre parole d’ordine.</vt:lpstr>
      <vt:lpstr>Eduard Ševardnadze agli Esteri (07.’85-12.’90)</vt:lpstr>
      <vt:lpstr> Shevardnadze.     Pankin.                Bessmertnykh</vt:lpstr>
      <vt:lpstr>La nuova politica estera.</vt:lpstr>
      <vt:lpstr>Sinatra</vt:lpstr>
      <vt:lpstr>Gli elementi della nuova visione di politica estera.</vt:lpstr>
      <vt:lpstr>Un passo indietro: I funerali di Černenko.</vt:lpstr>
      <vt:lpstr>La “normalizzazione” con l’Occidente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Michail Sergeevič Gorbačëv</dc:title>
  <dc:creator>Utente di Microsoft Office</dc:creator>
  <cp:lastModifiedBy>Utente di Microsoft Office</cp:lastModifiedBy>
  <cp:revision>17</cp:revision>
  <dcterms:created xsi:type="dcterms:W3CDTF">2020-11-03T15:37:15Z</dcterms:created>
  <dcterms:modified xsi:type="dcterms:W3CDTF">2020-11-04T10:30:36Z</dcterms:modified>
</cp:coreProperties>
</file>