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1" r:id="rId4"/>
    <p:sldId id="257" r:id="rId5"/>
    <p:sldId id="262" r:id="rId6"/>
    <p:sldId id="259" r:id="rId7"/>
    <p:sldId id="260" r:id="rId8"/>
    <p:sldId id="263" r:id="rId9"/>
    <p:sldId id="264" r:id="rId10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16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77CBA-C140-A449-810F-F273EE1E2316}" type="datetimeFigureOut">
              <a:rPr lang="it-IT" smtClean="0"/>
              <a:t>12/01/21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AA8F-20E8-C94E-8D62-5AD5FD45FCC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2080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77CBA-C140-A449-810F-F273EE1E2316}" type="datetimeFigureOut">
              <a:rPr lang="it-IT" smtClean="0"/>
              <a:t>12/01/21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AA8F-20E8-C94E-8D62-5AD5FD45FCC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6796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77CBA-C140-A449-810F-F273EE1E2316}" type="datetimeFigureOut">
              <a:rPr lang="it-IT" smtClean="0"/>
              <a:t>12/01/21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AA8F-20E8-C94E-8D62-5AD5FD45FCC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0955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77CBA-C140-A449-810F-F273EE1E2316}" type="datetimeFigureOut">
              <a:rPr lang="it-IT" smtClean="0"/>
              <a:t>12/01/21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AA8F-20E8-C94E-8D62-5AD5FD45FCC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9927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77CBA-C140-A449-810F-F273EE1E2316}" type="datetimeFigureOut">
              <a:rPr lang="it-IT" smtClean="0"/>
              <a:t>12/01/21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AA8F-20E8-C94E-8D62-5AD5FD45FCC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415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77CBA-C140-A449-810F-F273EE1E2316}" type="datetimeFigureOut">
              <a:rPr lang="it-IT" smtClean="0"/>
              <a:t>12/01/21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AA8F-20E8-C94E-8D62-5AD5FD45FCC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5080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77CBA-C140-A449-810F-F273EE1E2316}" type="datetimeFigureOut">
              <a:rPr lang="it-IT" smtClean="0"/>
              <a:t>12/01/21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AA8F-20E8-C94E-8D62-5AD5FD45FCC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897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77CBA-C140-A449-810F-F273EE1E2316}" type="datetimeFigureOut">
              <a:rPr lang="it-IT" smtClean="0"/>
              <a:t>12/01/21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AA8F-20E8-C94E-8D62-5AD5FD45FCC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1029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77CBA-C140-A449-810F-F273EE1E2316}" type="datetimeFigureOut">
              <a:rPr lang="it-IT" smtClean="0"/>
              <a:t>12/01/21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AA8F-20E8-C94E-8D62-5AD5FD45FCC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6357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77CBA-C140-A449-810F-F273EE1E2316}" type="datetimeFigureOut">
              <a:rPr lang="it-IT" smtClean="0"/>
              <a:t>12/01/21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AA8F-20E8-C94E-8D62-5AD5FD45FCC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632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77CBA-C140-A449-810F-F273EE1E2316}" type="datetimeFigureOut">
              <a:rPr lang="it-IT" smtClean="0"/>
              <a:t>12/01/21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AA8F-20E8-C94E-8D62-5AD5FD45FCC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1806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77CBA-C140-A449-810F-F273EE1E2316}" type="datetimeFigureOut">
              <a:rPr lang="it-IT" smtClean="0"/>
              <a:t>12/01/21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6AA8F-20E8-C94E-8D62-5AD5FD45FCC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9741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it/s/ref=dp_byline_sr_book_2?ie=UTF8&amp;field-author=A.+Valzania&amp;search-alias=stripbooks" TargetMode="Externa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amazon.it/s/ref=dp_byline_sr_book_1?ie=UTF8&amp;field-author=F.+Berti&amp;search-alias=stripbooks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hyperlink" Target="https://www.viella.it/catalogo/collana/57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javascript:;" TargetMode="Externa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310133"/>
            <a:ext cx="7772400" cy="4637226"/>
          </a:xfrm>
        </p:spPr>
        <p:txBody>
          <a:bodyPr>
            <a:normAutofit/>
          </a:bodyPr>
          <a:lstStyle/>
          <a:p>
            <a:r>
              <a:rPr lang="it-IT" dirty="0" smtClean="0"/>
              <a:t>Presentazioni in aula </a:t>
            </a:r>
            <a:br>
              <a:rPr lang="it-IT" dirty="0" smtClean="0"/>
            </a:br>
            <a:r>
              <a:rPr lang="it-IT" dirty="0" smtClean="0"/>
              <a:t>da parte di studenti 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sz="3200" dirty="0" smtClean="0"/>
              <a:t>Teorie del servizio sociale e politiche sociali</a:t>
            </a:r>
            <a:endParaRPr lang="it-IT" sz="32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5200573"/>
            <a:ext cx="6400800" cy="780563"/>
          </a:xfrm>
        </p:spPr>
        <p:txBody>
          <a:bodyPr/>
          <a:lstStyle/>
          <a:p>
            <a:r>
              <a:rPr lang="it-IT" dirty="0" smtClean="0"/>
              <a:t>2020-2021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34063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7662" y="274638"/>
            <a:ext cx="8859750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Il servizio sociale nell’emergenza covid-19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7136" y="1210995"/>
            <a:ext cx="3541074" cy="4833846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336855" y="204400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smtClean="0"/>
              <a:t>IL </a:t>
            </a:r>
            <a:r>
              <a:rPr lang="it-IT" dirty="0"/>
              <a:t>SERVIZIO SOCIALE </a:t>
            </a:r>
            <a:endParaRPr lang="it-IT" dirty="0" smtClean="0"/>
          </a:p>
          <a:p>
            <a:r>
              <a:rPr lang="it-IT" dirty="0" smtClean="0"/>
              <a:t>NELL’EMERGENZA </a:t>
            </a:r>
            <a:r>
              <a:rPr lang="it-IT" dirty="0"/>
              <a:t>COVID-19</a:t>
            </a:r>
            <a:r>
              <a:rPr lang="it-IT" dirty="0" smtClean="0"/>
              <a:t>.</a:t>
            </a:r>
          </a:p>
          <a:p>
            <a:endParaRPr lang="it-IT" dirty="0"/>
          </a:p>
          <a:p>
            <a:r>
              <a:rPr lang="it-IT" dirty="0"/>
              <a:t>Mara </a:t>
            </a:r>
            <a:r>
              <a:rPr lang="it-IT" dirty="0" err="1"/>
              <a:t>Sanfelici</a:t>
            </a:r>
            <a:r>
              <a:rPr lang="it-IT" dirty="0"/>
              <a:t>, Luigi Gui, Silvana </a:t>
            </a:r>
            <a:r>
              <a:rPr lang="it-IT" dirty="0" err="1"/>
              <a:t>Mordeglia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36855" y="3426231"/>
            <a:ext cx="1406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FrancoAngeli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459618" y="6229507"/>
            <a:ext cx="66523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http://</a:t>
            </a:r>
            <a:r>
              <a:rPr lang="it-IT" dirty="0" err="1" smtClean="0"/>
              <a:t>ojs.francoangeli.it</a:t>
            </a:r>
            <a:r>
              <a:rPr lang="it-IT" dirty="0" smtClean="0"/>
              <a:t>/_</a:t>
            </a:r>
            <a:r>
              <a:rPr lang="it-IT" dirty="0" err="1" smtClean="0"/>
              <a:t>omp</a:t>
            </a:r>
            <a:r>
              <a:rPr lang="it-IT" dirty="0" smtClean="0"/>
              <a:t>/</a:t>
            </a:r>
            <a:r>
              <a:rPr lang="it-IT" dirty="0" err="1" smtClean="0"/>
              <a:t>index.php</a:t>
            </a:r>
            <a:r>
              <a:rPr lang="it-IT" dirty="0" smtClean="0"/>
              <a:t>/</a:t>
            </a:r>
            <a:r>
              <a:rPr lang="it-IT" dirty="0" err="1" smtClean="0"/>
              <a:t>oa</a:t>
            </a:r>
            <a:r>
              <a:rPr lang="it-IT" dirty="0" smtClean="0"/>
              <a:t>/</a:t>
            </a:r>
            <a:r>
              <a:rPr lang="it-IT" dirty="0" err="1" smtClean="0"/>
              <a:t>catalog</a:t>
            </a:r>
            <a:r>
              <a:rPr lang="it-IT" dirty="0" smtClean="0"/>
              <a:t>/book/581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53143" y="4426857"/>
            <a:ext cx="1864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Studenti (fino a 4)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762000" y="96762"/>
            <a:ext cx="1285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2 marzo ‘21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774095" y="495904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Demurtas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806881" y="5328380"/>
            <a:ext cx="974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Canciani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21801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978093"/>
            <a:ext cx="5715092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Precarizzazione delle sfere di vita </a:t>
            </a:r>
            <a:br>
              <a:rPr lang="it-IT" dirty="0" smtClean="0"/>
            </a:br>
            <a:r>
              <a:rPr lang="it-IT" dirty="0" smtClean="0"/>
              <a:t>e </a:t>
            </a:r>
            <a:r>
              <a:rPr lang="it-IT" dirty="0" err="1" smtClean="0"/>
              <a:t>disuguaglienze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846964" y="2786518"/>
            <a:ext cx="3255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di </a:t>
            </a:r>
            <a:r>
              <a:rPr lang="it-IT" dirty="0">
                <a:hlinkClick r:id="rId2"/>
              </a:rPr>
              <a:t>F. </a:t>
            </a:r>
            <a:r>
              <a:rPr lang="it-IT" dirty="0" smtClean="0">
                <a:hlinkClick r:id="rId2"/>
              </a:rPr>
              <a:t>Berti, </a:t>
            </a:r>
            <a:r>
              <a:rPr lang="it-IT" dirty="0">
                <a:hlinkClick r:id="rId3"/>
              </a:rPr>
              <a:t>A. Valzania (a cura di)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7283" y="1893837"/>
            <a:ext cx="3352436" cy="4748368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846964" y="3308085"/>
            <a:ext cx="1765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Da 1 a 3 studenti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26571" y="114478"/>
            <a:ext cx="1285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2 marzo ‘21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01061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0000FF"/>
                </a:solidFill>
              </a:rPr>
              <a:t>Immaginare il futuro </a:t>
            </a:r>
            <a:br>
              <a:rPr lang="it-IT" b="1" dirty="0" smtClean="0">
                <a:solidFill>
                  <a:srgbClr val="0000FF"/>
                </a:solidFill>
              </a:rPr>
            </a:br>
            <a:r>
              <a:rPr lang="it-IT" dirty="0" smtClean="0"/>
              <a:t>servizio sociale di comunità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0725" y="1563458"/>
            <a:ext cx="3792143" cy="5005629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218725" y="1757949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/>
              <a:t>Immaginare il futuro</a:t>
            </a:r>
          </a:p>
          <a:p>
            <a:r>
              <a:rPr lang="it-IT" dirty="0"/>
              <a:t>Servizio sociale di comunità e </a:t>
            </a:r>
            <a:r>
              <a:rPr lang="it-IT" i="1" dirty="0"/>
              <a:t>community </a:t>
            </a:r>
            <a:r>
              <a:rPr lang="it-IT" i="1" dirty="0" err="1"/>
              <a:t>development</a:t>
            </a:r>
            <a:r>
              <a:rPr lang="it-IT" dirty="0"/>
              <a:t> in Italia (1946-2017</a:t>
            </a:r>
            <a:r>
              <a:rPr lang="it-IT" dirty="0" smtClean="0"/>
              <a:t>)</a:t>
            </a:r>
          </a:p>
          <a:p>
            <a:endParaRPr lang="it-IT" dirty="0"/>
          </a:p>
          <a:p>
            <a:r>
              <a:rPr lang="it-IT" dirty="0"/>
              <a:t>a cura di </a:t>
            </a:r>
            <a:endParaRPr lang="it-IT" dirty="0" smtClean="0"/>
          </a:p>
          <a:p>
            <a:r>
              <a:rPr lang="it-IT" dirty="0" smtClean="0"/>
              <a:t>Marilena </a:t>
            </a:r>
            <a:r>
              <a:rPr lang="it-IT" dirty="0" err="1"/>
              <a:t>Dellavalle</a:t>
            </a:r>
            <a:r>
              <a:rPr lang="it-IT" dirty="0"/>
              <a:t> e Elisabetta Vezzosi</a:t>
            </a:r>
          </a:p>
          <a:p>
            <a:r>
              <a:rPr lang="it-IT" dirty="0" smtClean="0">
                <a:hlinkClick r:id="rId3"/>
              </a:rPr>
              <a:t>Collana </a:t>
            </a:r>
            <a:r>
              <a:rPr lang="it-IT" dirty="0">
                <a:hlinkClick r:id="rId3"/>
              </a:rPr>
              <a:t>della Società per la storia del servizio sociale - SOSTOSS, 5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308880" y="4411025"/>
            <a:ext cx="4263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 smtClean="0"/>
              <a:t>https</a:t>
            </a:r>
            <a:r>
              <a:rPr lang="it-IT" dirty="0" smtClean="0"/>
              <a:t>://</a:t>
            </a:r>
            <a:r>
              <a:rPr lang="it-IT" dirty="0" err="1" smtClean="0"/>
              <a:t>www.viella.it</a:t>
            </a:r>
            <a:r>
              <a:rPr lang="it-IT" dirty="0" smtClean="0"/>
              <a:t>/libro/9788867289417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71714" y="5370286"/>
            <a:ext cx="1128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3 studenti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29810" y="120952"/>
            <a:ext cx="1285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9 marzo ‘21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29841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WORD SOCIAL WORK DAY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00" y="1634067"/>
            <a:ext cx="6718300" cy="47752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90286" y="120952"/>
            <a:ext cx="140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16 marzo ‘21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54172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SFIDE DELL’AIUTO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3176" y="1166691"/>
            <a:ext cx="3491039" cy="4966632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181176" y="204292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/>
              <a:t>LE SFIDE DELL’AIUTO. ASSISTENTI SOCIALI </a:t>
            </a:r>
            <a:endParaRPr lang="it-IT" dirty="0" smtClean="0"/>
          </a:p>
          <a:p>
            <a:r>
              <a:rPr lang="it-IT" dirty="0" smtClean="0"/>
              <a:t>NEL </a:t>
            </a:r>
            <a:r>
              <a:rPr lang="it-IT" dirty="0"/>
              <a:t>QUOTIDIANO </a:t>
            </a:r>
            <a:r>
              <a:rPr lang="it-IT" dirty="0" smtClean="0"/>
              <a:t>DELL’IMMIGRAZIONE</a:t>
            </a:r>
          </a:p>
          <a:p>
            <a:endParaRPr lang="it-IT" dirty="0"/>
          </a:p>
          <a:p>
            <a:r>
              <a:rPr lang="it-IT" dirty="0"/>
              <a:t>Chiara </a:t>
            </a:r>
            <a:r>
              <a:rPr lang="it-IT" dirty="0" err="1"/>
              <a:t>Pattaro</a:t>
            </a:r>
            <a:r>
              <a:rPr lang="it-IT" dirty="0"/>
              <a:t>, Daniele </a:t>
            </a:r>
            <a:r>
              <a:rPr lang="it-IT" dirty="0" err="1"/>
              <a:t>Nigris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26934" y="3411337"/>
            <a:ext cx="1406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FrancoAngeli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052286" y="6362095"/>
            <a:ext cx="6333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http://</a:t>
            </a:r>
            <a:r>
              <a:rPr lang="it-IT" dirty="0" err="1" smtClean="0"/>
              <a:t>ojs.francoangeli.it</a:t>
            </a:r>
            <a:r>
              <a:rPr lang="it-IT" dirty="0" smtClean="0"/>
              <a:t>/_</a:t>
            </a:r>
            <a:r>
              <a:rPr lang="it-IT" dirty="0" err="1" smtClean="0"/>
              <a:t>omp</a:t>
            </a:r>
            <a:r>
              <a:rPr lang="it-IT" dirty="0" smtClean="0"/>
              <a:t>/</a:t>
            </a:r>
            <a:r>
              <a:rPr lang="it-IT" dirty="0" err="1" smtClean="0"/>
              <a:t>index.php</a:t>
            </a:r>
            <a:r>
              <a:rPr lang="it-IT" dirty="0" smtClean="0"/>
              <a:t>/</a:t>
            </a:r>
            <a:r>
              <a:rPr lang="it-IT" dirty="0" err="1" smtClean="0"/>
              <a:t>oa</a:t>
            </a:r>
            <a:r>
              <a:rPr lang="it-IT" dirty="0" smtClean="0"/>
              <a:t>/</a:t>
            </a:r>
            <a:r>
              <a:rPr lang="it-IT" dirty="0" err="1" smtClean="0"/>
              <a:t>catalog</a:t>
            </a:r>
            <a:r>
              <a:rPr lang="it-IT" dirty="0" smtClean="0"/>
              <a:t>/book/320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29810" y="302381"/>
            <a:ext cx="1230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6 aprile ‘21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68476" y="4015619"/>
            <a:ext cx="898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Pascolo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72688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221" y="646443"/>
            <a:ext cx="4896304" cy="2321971"/>
          </a:xfrm>
        </p:spPr>
        <p:txBody>
          <a:bodyPr>
            <a:normAutofit/>
          </a:bodyPr>
          <a:lstStyle/>
          <a:p>
            <a:pPr algn="l"/>
            <a:r>
              <a:rPr lang="it-IT" b="1" dirty="0" smtClean="0"/>
              <a:t>Il coordinatore </a:t>
            </a:r>
            <a:br>
              <a:rPr lang="it-IT" b="1" dirty="0" smtClean="0"/>
            </a:br>
            <a:r>
              <a:rPr lang="it-IT" b="1" dirty="0" smtClean="0"/>
              <a:t>dei servizi </a:t>
            </a:r>
            <a:br>
              <a:rPr lang="it-IT" b="1" dirty="0" smtClean="0"/>
            </a:br>
            <a:r>
              <a:rPr lang="it-IT" b="1" dirty="0" smtClean="0"/>
              <a:t>alla persona</a:t>
            </a:r>
            <a:endParaRPr lang="it-IT" b="1" dirty="0"/>
          </a:p>
        </p:txBody>
      </p:sp>
      <p:sp>
        <p:nvSpPr>
          <p:cNvPr id="4" name="Rettangolo 3"/>
          <p:cNvSpPr/>
          <p:nvPr/>
        </p:nvSpPr>
        <p:spPr>
          <a:xfrm>
            <a:off x="103365" y="6464099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/>
              <a:t>http://</a:t>
            </a:r>
            <a:r>
              <a:rPr lang="it-IT" sz="1600" dirty="0" err="1" smtClean="0"/>
              <a:t>www.carocci.it</a:t>
            </a:r>
            <a:r>
              <a:rPr lang="it-IT" sz="1600" dirty="0" smtClean="0"/>
              <a:t>/</a:t>
            </a:r>
            <a:r>
              <a:rPr lang="it-IT" sz="1600" dirty="0" err="1" smtClean="0"/>
              <a:t>index.php?option</a:t>
            </a:r>
            <a:r>
              <a:rPr lang="it-IT" sz="1600" dirty="0" smtClean="0"/>
              <a:t>=</a:t>
            </a:r>
            <a:r>
              <a:rPr lang="it-IT" sz="1600" dirty="0" err="1" smtClean="0"/>
              <a:t>com_carocci&amp;task</a:t>
            </a:r>
            <a:r>
              <a:rPr lang="it-IT" sz="1600" dirty="0" smtClean="0"/>
              <a:t>=</a:t>
            </a:r>
            <a:r>
              <a:rPr lang="it-IT" sz="1600" dirty="0" err="1" smtClean="0"/>
              <a:t>schedalibro&amp;Itemid</a:t>
            </a:r>
            <a:r>
              <a:rPr lang="it-IT" sz="1600" dirty="0" smtClean="0"/>
              <a:t>=72&amp;isbn=9788874668380</a:t>
            </a:r>
            <a:endParaRPr lang="it-IT" sz="1600" dirty="0"/>
          </a:p>
        </p:txBody>
      </p:sp>
      <p:sp>
        <p:nvSpPr>
          <p:cNvPr id="5" name="Rettangolo 4"/>
          <p:cNvSpPr/>
          <p:nvPr/>
        </p:nvSpPr>
        <p:spPr>
          <a:xfrm>
            <a:off x="324304" y="309441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t-IT" dirty="0" smtClean="0"/>
          </a:p>
          <a:p>
            <a:r>
              <a:rPr lang="it-IT" i="1" dirty="0" smtClean="0">
                <a:hlinkClick r:id="rId2"/>
              </a:rPr>
              <a:t>Ugo</a:t>
            </a:r>
            <a:r>
              <a:rPr lang="it-IT" i="1" dirty="0">
                <a:hlinkClick r:id="rId2"/>
              </a:rPr>
              <a:t> De Ambrogio, Ariela Casartelli, Glenda Cinotti</a:t>
            </a:r>
          </a:p>
          <a:p>
            <a:endParaRPr lang="it-IT" dirty="0" smtClean="0"/>
          </a:p>
          <a:p>
            <a:r>
              <a:rPr lang="it-IT" dirty="0" smtClean="0"/>
              <a:t>Carocci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7556" y="497410"/>
            <a:ext cx="3737016" cy="5535965"/>
          </a:xfrm>
          <a:prstGeom prst="rect">
            <a:avLst/>
          </a:prstGeom>
        </p:spPr>
      </p:pic>
      <p:sp>
        <p:nvSpPr>
          <p:cNvPr id="7" name="Mezza cornice 6"/>
          <p:cNvSpPr/>
          <p:nvPr/>
        </p:nvSpPr>
        <p:spPr>
          <a:xfrm>
            <a:off x="4439104" y="153275"/>
            <a:ext cx="914400" cy="914400"/>
          </a:xfrm>
          <a:prstGeom prst="half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8" name="Mezza cornice 7"/>
          <p:cNvSpPr/>
          <p:nvPr/>
        </p:nvSpPr>
        <p:spPr>
          <a:xfrm rot="16200000">
            <a:off x="4439104" y="5576176"/>
            <a:ext cx="914400" cy="914400"/>
          </a:xfrm>
          <a:prstGeom prst="half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9" name="Mezza cornice 8"/>
          <p:cNvSpPr/>
          <p:nvPr/>
        </p:nvSpPr>
        <p:spPr>
          <a:xfrm rot="5400000">
            <a:off x="7997372" y="215256"/>
            <a:ext cx="914400" cy="914400"/>
          </a:xfrm>
          <a:prstGeom prst="half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0" name="Mezza cornice 9"/>
          <p:cNvSpPr/>
          <p:nvPr/>
        </p:nvSpPr>
        <p:spPr>
          <a:xfrm rot="10800000">
            <a:off x="7997372" y="5576175"/>
            <a:ext cx="914400" cy="914400"/>
          </a:xfrm>
          <a:prstGeom prst="half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41048" y="4934857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2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00113" y="128078"/>
            <a:ext cx="1347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13 aprile ‘21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798286" y="4801810"/>
            <a:ext cx="1105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Momesso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42500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Emergenze e urgenze 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9706" y="1787143"/>
            <a:ext cx="3125574" cy="4538668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786190" y="2177143"/>
            <a:ext cx="174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Capitoli 1, 3, 4, 5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858762" y="296333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2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7" name="Mezza cornice 6"/>
          <p:cNvSpPr/>
          <p:nvPr/>
        </p:nvSpPr>
        <p:spPr>
          <a:xfrm>
            <a:off x="2578012" y="1417638"/>
            <a:ext cx="914400" cy="914400"/>
          </a:xfrm>
          <a:prstGeom prst="half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9" name="Mezza cornice 8"/>
          <p:cNvSpPr/>
          <p:nvPr/>
        </p:nvSpPr>
        <p:spPr>
          <a:xfrm rot="16200000">
            <a:off x="2533258" y="5805714"/>
            <a:ext cx="914400" cy="914400"/>
          </a:xfrm>
          <a:prstGeom prst="half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54000" y="241905"/>
            <a:ext cx="1384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4 maggio ‘21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60486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Servizio sociale e calamità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7265" y="1870341"/>
            <a:ext cx="3108697" cy="4438861"/>
          </a:xfrm>
          <a:prstGeom prst="rect">
            <a:avLst/>
          </a:prstGeom>
        </p:spPr>
      </p:pic>
      <p:sp>
        <p:nvSpPr>
          <p:cNvPr id="5" name="Mezza cornice 4"/>
          <p:cNvSpPr/>
          <p:nvPr/>
        </p:nvSpPr>
        <p:spPr>
          <a:xfrm>
            <a:off x="2571138" y="1453299"/>
            <a:ext cx="914400" cy="914400"/>
          </a:xfrm>
          <a:prstGeom prst="half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7" name="Mezza cornice 6"/>
          <p:cNvSpPr/>
          <p:nvPr/>
        </p:nvSpPr>
        <p:spPr>
          <a:xfrm rot="5400000">
            <a:off x="5448762" y="1413141"/>
            <a:ext cx="914400" cy="914400"/>
          </a:xfrm>
          <a:prstGeom prst="half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8" name="Mezza cornice 7"/>
          <p:cNvSpPr/>
          <p:nvPr/>
        </p:nvSpPr>
        <p:spPr>
          <a:xfrm rot="10800000">
            <a:off x="5448761" y="5394801"/>
            <a:ext cx="914400" cy="914400"/>
          </a:xfrm>
          <a:prstGeom prst="half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9" name="Mezza cornice 8"/>
          <p:cNvSpPr/>
          <p:nvPr/>
        </p:nvSpPr>
        <p:spPr>
          <a:xfrm rot="16200000">
            <a:off x="2571138" y="5394802"/>
            <a:ext cx="914400" cy="914400"/>
          </a:xfrm>
          <a:prstGeom prst="half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956338" y="307326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2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93524" y="314476"/>
            <a:ext cx="1384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4 maggio ‘21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68476" y="3773714"/>
            <a:ext cx="1031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Colombo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568476" y="4281715"/>
            <a:ext cx="1091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</a:t>
            </a:r>
            <a:r>
              <a:rPr lang="it-IT" dirty="0" smtClean="0"/>
              <a:t>astellani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8479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249</Words>
  <Application>Microsoft Macintosh PowerPoint</Application>
  <PresentationFormat>Presentazione su schermo (4:3)</PresentationFormat>
  <Paragraphs>56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Tema di Office</vt:lpstr>
      <vt:lpstr>Presentazioni in aula  da parte di studenti   Teorie del servizio sociale e politiche sociali</vt:lpstr>
      <vt:lpstr>Il servizio sociale nell’emergenza covid-19</vt:lpstr>
      <vt:lpstr>Precarizzazione delle sfere di vita  e disuguaglienze</vt:lpstr>
      <vt:lpstr>Immaginare il futuro  servizio sociale di comunità</vt:lpstr>
      <vt:lpstr>WORD SOCIAL WORK DAY</vt:lpstr>
      <vt:lpstr>LE SFIDE DELL’AIUTO</vt:lpstr>
      <vt:lpstr>Il coordinatore  dei servizi  alla persona</vt:lpstr>
      <vt:lpstr>Emergenze e urgenze </vt:lpstr>
      <vt:lpstr>Servizio sociale e calamità</vt:lpstr>
    </vt:vector>
  </TitlesOfParts>
  <Company>units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Presentazioni in aula  da parte di studenti   Teorie del servizio sociale e politiche sociali</dc:title>
  <dc:creator>Famiglia gui</dc:creator>
  <cp:lastModifiedBy>Famiglia gui</cp:lastModifiedBy>
  <cp:revision>12</cp:revision>
  <dcterms:created xsi:type="dcterms:W3CDTF">2020-11-24T11:18:02Z</dcterms:created>
  <dcterms:modified xsi:type="dcterms:W3CDTF">2021-01-12T16:56:24Z</dcterms:modified>
</cp:coreProperties>
</file>