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81" r:id="rId3"/>
    <p:sldId id="256" r:id="rId4"/>
    <p:sldId id="260" r:id="rId5"/>
    <p:sldId id="259" r:id="rId6"/>
    <p:sldId id="261" r:id="rId7"/>
    <p:sldId id="262" r:id="rId8"/>
    <p:sldId id="263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273" r:id="rId18"/>
    <p:sldId id="274" r:id="rId19"/>
  </p:sldIdLst>
  <p:sldSz cx="9144000" cy="6858000" type="screen4x3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Pines" initials="MP" lastIdx="0" clrIdx="0">
    <p:extLst>
      <p:ext uri="{19B8F6BF-5375-455C-9EA6-DF929625EA0E}">
        <p15:presenceInfo xmlns:p15="http://schemas.microsoft.com/office/powerpoint/2012/main" userId="bc157230454f87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1A65E-195E-43C8-84C9-78A0BFC7236E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02995-CE65-4095-B6C1-787F8F8055F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2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26C2-004A-45CB-A323-9AE8ACC199D9}" type="datetimeFigureOut">
              <a:rPr lang="it-IT" smtClean="0"/>
              <a:pPr/>
              <a:t>09/10/2020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A79E-12CE-468D-A8B1-A2CA8FE5CA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photos/coinbooks/27751859413/in/dateposted-public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flickr.com/photos/coinbooks/27751859413/in/dateposted-public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Historically, the best that forecasters have been able to do consistently is recognize that we’re in a recession once we’re in one,” said Tara Sinclair, an economist at George Washington University. “The dream of an early warning system is still a dream that we’re working</a:t>
            </a:r>
            <a:r>
              <a:rPr lang="sl-SI" dirty="0" smtClean="0"/>
              <a:t> </a:t>
            </a:r>
            <a:r>
              <a:rPr lang="en-US" dirty="0" smtClean="0"/>
              <a:t>on.”</a:t>
            </a:r>
            <a:endParaRPr lang="sl-SI" dirty="0" smtClean="0"/>
          </a:p>
          <a:p>
            <a:pPr algn="just">
              <a:buNone/>
            </a:pPr>
            <a:r>
              <a:rPr lang="sl-SI" dirty="0" smtClean="0"/>
              <a:t> </a:t>
            </a:r>
          </a:p>
          <a:p>
            <a:pPr algn="just"/>
            <a:r>
              <a:rPr lang="sl-SI" dirty="0" smtClean="0"/>
              <a:t>Alwa</a:t>
            </a:r>
            <a:r>
              <a:rPr lang="it-IT" dirty="0" smtClean="0"/>
              <a:t>y</a:t>
            </a:r>
            <a:r>
              <a:rPr lang="sl-SI" dirty="0" smtClean="0"/>
              <a:t>s a</a:t>
            </a:r>
            <a:r>
              <a:rPr lang="en-US" dirty="0" smtClean="0"/>
              <a:t>fter the monetary roaring seasons, depressions unavoidable pop ups!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7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6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7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5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5888"/>
            <a:ext cx="72739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5888"/>
            <a:ext cx="662463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39750" y="466725"/>
            <a:ext cx="783113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THE ALDRICH-VREELAND ACT </a:t>
            </a:r>
          </a:p>
          <a:p>
            <a:pPr algn="ctr"/>
            <a:endParaRPr lang="it-IT" altLang="it-IT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it-IT" sz="2000" dirty="0">
                <a:latin typeface="Times New Roman" pitchFamily="18" charset="0"/>
                <a:cs typeface="Times New Roman" pitchFamily="18" charset="0"/>
              </a:rPr>
              <a:t>Congress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passed the Emergency Currency Act modeled on these principles, and it was signed into law May 30, 1908. The act is commonly known as the Aldrich-Vreeland Act after its sponsors.</a:t>
            </a:r>
          </a:p>
          <a:p>
            <a:pPr algn="just"/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The Aldrich-Vreeland Act provided a mechanism that would permit banks to use securities other than U. S. government bonds to obtain short-term increases in their circulations. Two types of entities could apply for the additional currency: (1) groups of at least 10 banks formed into national currency associations and (2) individual banks.</a:t>
            </a:r>
          </a:p>
          <a:p>
            <a:pPr algn="just"/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National currency associations were authorized to accept securities from a member bank and then to apply to the Comptroller of the Currency for additional circulation for that member bank.</a:t>
            </a:r>
          </a:p>
          <a:p>
            <a:pPr algn="just"/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The total amount of emergency currency that could be issued under this act was set at $500,000,000. This amount was subsequently raised to over $1 billion by a hastily passed amendment dated August 4, 1914, immediately following the outbreak of World War I in Europe.</a:t>
            </a:r>
          </a:p>
          <a:p>
            <a:pPr algn="just"/>
            <a:r>
              <a:rPr lang="it-IT" altLang="it-IT" sz="2000" dirty="0">
                <a:hlinkClick r:id="rId2" tooltip="Series of 1882 data back National Bank Note front"/>
              </a:rPr>
              <a:t>  </a:t>
            </a:r>
            <a:endParaRPr lang="it-IT" altLang="it-IT" sz="2000" dirty="0"/>
          </a:p>
          <a:p>
            <a:pPr algn="just"/>
            <a:endParaRPr lang="it-IT" alt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ries of 1882 data back National Bank Note front">
            <a:hlinkClick r:id="rId2" tooltip="Series of 1882 data back National Bank Note fron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lendar_1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387424"/>
            <a:ext cx="1008112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 descr="NY_31_07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1114"/>
            <a:ext cx="9144000" cy="555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 descr="NY_31_07_14_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 descr="NY_31_07_14_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"/>
            <a:ext cx="55446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4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7924"/>
            <a:ext cx="8208912" cy="33123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99792" y="5157192"/>
            <a:ext cx="364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i="1" dirty="0" smtClean="0"/>
              <a:t> First Federal Council Board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298759" y="2708920"/>
            <a:ext cx="646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prologue and </a:t>
            </a:r>
            <a:r>
              <a:rPr lang="sl-SI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misunderstandings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0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259</Words>
  <Application>Microsoft Office PowerPoint</Application>
  <PresentationFormat>Presentazione su schermo (4:3)</PresentationFormat>
  <Paragraphs>12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Pines</dc:creator>
  <cp:lastModifiedBy>Mario Pines</cp:lastModifiedBy>
  <cp:revision>52</cp:revision>
  <cp:lastPrinted>2019-10-16T08:37:20Z</cp:lastPrinted>
  <dcterms:created xsi:type="dcterms:W3CDTF">2016-08-28T12:39:41Z</dcterms:created>
  <dcterms:modified xsi:type="dcterms:W3CDTF">2020-10-09T09:07:42Z</dcterms:modified>
</cp:coreProperties>
</file>