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1" r:id="rId3"/>
    <p:sldId id="256" r:id="rId4"/>
    <p:sldId id="257" r:id="rId5"/>
    <p:sldId id="262" r:id="rId6"/>
    <p:sldId id="258" r:id="rId7"/>
    <p:sldId id="261" r:id="rId8"/>
    <p:sldId id="260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3" r:id="rId19"/>
    <p:sldId id="274" r:id="rId20"/>
    <p:sldId id="277" r:id="rId21"/>
    <p:sldId id="308" r:id="rId22"/>
    <p:sldId id="279" r:id="rId23"/>
    <p:sldId id="278" r:id="rId24"/>
    <p:sldId id="309" r:id="rId25"/>
    <p:sldId id="283" r:id="rId26"/>
    <p:sldId id="310" r:id="rId27"/>
    <p:sldId id="311" r:id="rId28"/>
    <p:sldId id="272" r:id="rId29"/>
    <p:sldId id="276" r:id="rId30"/>
    <p:sldId id="305" r:id="rId31"/>
    <p:sldId id="312" r:id="rId32"/>
    <p:sldId id="306" r:id="rId33"/>
    <p:sldId id="307" r:id="rId34"/>
    <p:sldId id="291" r:id="rId35"/>
    <p:sldId id="292" r:id="rId36"/>
    <p:sldId id="295" r:id="rId37"/>
    <p:sldId id="293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565"/>
  </p:normalViewPr>
  <p:slideViewPr>
    <p:cSldViewPr>
      <p:cViewPr varScale="1">
        <p:scale>
          <a:sx n="105" d="100"/>
          <a:sy n="105" d="100"/>
        </p:scale>
        <p:origin x="120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67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33265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67544" y="112474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4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749</Words>
  <Application>Microsoft Macintosh PowerPoint</Application>
  <PresentationFormat>Presentazione su schermo (4:3)</PresentationFormat>
  <Paragraphs>146</Paragraphs>
  <Slides>40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52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135</cp:revision>
  <cp:lastPrinted>2020-02-12T17:35:02Z</cp:lastPrinted>
  <dcterms:created xsi:type="dcterms:W3CDTF">2000-11-17T21:13:18Z</dcterms:created>
  <dcterms:modified xsi:type="dcterms:W3CDTF">2020-10-11T12:58:00Z</dcterms:modified>
</cp:coreProperties>
</file>