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70" r:id="rId5"/>
    <p:sldId id="260" r:id="rId6"/>
    <p:sldId id="261" r:id="rId7"/>
    <p:sldId id="263" r:id="rId8"/>
    <p:sldId id="265" r:id="rId9"/>
    <p:sldId id="266" r:id="rId10"/>
    <p:sldId id="268" r:id="rId11"/>
    <p:sldId id="272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31721D-A91B-44BC-8B7E-4194EBA65154}" v="1" dt="2020-10-12T09:21:38.8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linde Kofler" userId="75fe829d3fd50c74" providerId="LiveId" clId="{8DA62F3E-3613-4568-B3D2-1BBB28ABD1A2}"/>
    <pc:docChg chg="modSld">
      <pc:chgData name="Sieglinde Kofler" userId="75fe829d3fd50c74" providerId="LiveId" clId="{8DA62F3E-3613-4568-B3D2-1BBB28ABD1A2}" dt="2020-10-12T09:22:25.154" v="66" actId="20577"/>
      <pc:docMkLst>
        <pc:docMk/>
      </pc:docMkLst>
      <pc:sldChg chg="modSp">
        <pc:chgData name="Sieglinde Kofler" userId="75fe829d3fd50c74" providerId="LiveId" clId="{8DA62F3E-3613-4568-B3D2-1BBB28ABD1A2}" dt="2020-10-12T09:22:25.154" v="66" actId="20577"/>
        <pc:sldMkLst>
          <pc:docMk/>
          <pc:sldMk cId="0" sldId="267"/>
        </pc:sldMkLst>
        <pc:spChg chg="mod">
          <ac:chgData name="Sieglinde Kofler" userId="75fe829d3fd50c74" providerId="LiveId" clId="{8DA62F3E-3613-4568-B3D2-1BBB28ABD1A2}" dt="2020-10-12T09:22:25.154" v="66" actId="20577"/>
          <ac:spMkLst>
            <pc:docMk/>
            <pc:sldMk cId="0" sldId="26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DC568E-16B9-429D-88D4-D3CB0AA6169B}" type="datetimeFigureOut">
              <a:rPr lang="it-IT" smtClean="0"/>
              <a:pPr/>
              <a:t>12/10/2020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kofler@units.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340768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it-IT" b="1" dirty="0"/>
              <a:t>DIUSLIT  2020/2021</a:t>
            </a:r>
            <a:br>
              <a:rPr lang="it-IT" b="1" dirty="0"/>
            </a:br>
            <a:r>
              <a:rPr lang="it-IT" b="1" dirty="0" err="1"/>
              <a:t>Lektorat</a:t>
            </a:r>
            <a:r>
              <a:rPr lang="it-IT" b="1" dirty="0"/>
              <a:t> Kofler 1. </a:t>
            </a:r>
            <a:r>
              <a:rPr lang="it-IT" b="1" dirty="0" err="1"/>
              <a:t>Jahr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it-IT" sz="4000" b="1" dirty="0"/>
          </a:p>
          <a:p>
            <a:pPr algn="ctr"/>
            <a:r>
              <a:rPr lang="it-IT" sz="4000" b="1" dirty="0" err="1"/>
              <a:t>Her</a:t>
            </a:r>
            <a:r>
              <a:rPr lang="de-DE" sz="4000" b="1" dirty="0" err="1"/>
              <a:t>zlich</a:t>
            </a:r>
            <a:r>
              <a:rPr lang="de-DE" sz="4000" b="1" dirty="0"/>
              <a:t> willkommen!</a:t>
            </a:r>
            <a:endParaRPr lang="it-IT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55576" y="620688"/>
            <a:ext cx="712879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chemeClr val="accent3"/>
                </a:solidFill>
              </a:rPr>
              <a:t>Zusatzthemen aus der DW : </a:t>
            </a:r>
          </a:p>
          <a:p>
            <a:r>
              <a:rPr lang="de-DE" sz="2800" b="1" dirty="0">
                <a:solidFill>
                  <a:schemeClr val="accent3"/>
                </a:solidFill>
              </a:rPr>
              <a:t>Stadtbilder , Biographien</a:t>
            </a:r>
          </a:p>
          <a:p>
            <a:endParaRPr lang="de-DE" sz="2800" b="1" dirty="0">
              <a:solidFill>
                <a:schemeClr val="accent3"/>
              </a:solidFill>
            </a:endParaRPr>
          </a:p>
          <a:p>
            <a:r>
              <a:rPr lang="de-DE" sz="2800" b="1" dirty="0">
                <a:solidFill>
                  <a:schemeClr val="accent3"/>
                </a:solidFill>
              </a:rPr>
              <a:t>Topthemen (wöchentlich neu!) </a:t>
            </a:r>
          </a:p>
          <a:p>
            <a:endParaRPr lang="de-DE" b="1" dirty="0">
              <a:solidFill>
                <a:schemeClr val="accent3"/>
              </a:solidFill>
            </a:endParaRPr>
          </a:p>
          <a:p>
            <a:endParaRPr lang="de-DE" b="1" dirty="0">
              <a:solidFill>
                <a:schemeClr val="accent3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115616" y="3140968"/>
            <a:ext cx="6218754" cy="29238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dirty="0"/>
              <a:t>Prüfungsteil Lektorat – Hörverstehen : </a:t>
            </a:r>
          </a:p>
          <a:p>
            <a:endParaRPr lang="de-DE" sz="2800" dirty="0"/>
          </a:p>
          <a:p>
            <a:r>
              <a:rPr lang="de-DE" sz="2800" dirty="0"/>
              <a:t>HV 1    Richtig oder falsch </a:t>
            </a:r>
          </a:p>
          <a:p>
            <a:r>
              <a:rPr lang="de-DE" sz="2800" dirty="0"/>
              <a:t>HV2     Informationen ergänzen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3"/>
                </a:solidFill>
              </a:rPr>
              <a:t>Grammatik  extra </a:t>
            </a:r>
            <a:endParaRPr lang="it-IT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Grammatik: Konjunktiv II – Konditionalsätze, konditionale Beziehungen,  </a:t>
            </a:r>
          </a:p>
          <a:p>
            <a:endParaRPr lang="de-DE" dirty="0"/>
          </a:p>
          <a:p>
            <a:r>
              <a:rPr lang="de-DE" dirty="0"/>
              <a:t>Adjektivdeklination </a:t>
            </a:r>
          </a:p>
          <a:p>
            <a:endParaRPr lang="de-DE" dirty="0"/>
          </a:p>
          <a:p>
            <a:r>
              <a:rPr lang="de-DE" dirty="0"/>
              <a:t>Diverse Grammatikübungen – Selbstkorrektur 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accent3"/>
                </a:solidFill>
              </a:rPr>
              <a:t>Lektorat Kofler 1. Jahr DIUSLIT</a:t>
            </a:r>
            <a:endParaRPr lang="it-IT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sz="3600" dirty="0"/>
              <a:t>Sprechstunde Kofler: </a:t>
            </a:r>
          </a:p>
          <a:p>
            <a:pPr marL="0" indent="0">
              <a:buNone/>
            </a:pPr>
            <a:r>
              <a:rPr lang="de-DE" sz="3600" u="sng" dirty="0"/>
              <a:t>nach Vereinbarung </a:t>
            </a:r>
            <a:r>
              <a:rPr lang="de-DE" sz="3600" dirty="0">
                <a:hlinkClick r:id="rId2"/>
              </a:rPr>
              <a:t>              </a:t>
            </a:r>
          </a:p>
          <a:p>
            <a:pPr marL="0" indent="0">
              <a:buNone/>
            </a:pPr>
            <a:endParaRPr lang="de-DE" sz="3600" dirty="0">
              <a:hlinkClick r:id="rId2"/>
            </a:endParaRPr>
          </a:p>
          <a:p>
            <a:pPr marL="0" indent="0">
              <a:buNone/>
            </a:pPr>
            <a:endParaRPr lang="de-DE" sz="3600" dirty="0">
              <a:hlinkClick r:id="rId2"/>
            </a:endParaRPr>
          </a:p>
          <a:p>
            <a:pPr marL="0" indent="0">
              <a:buNone/>
            </a:pPr>
            <a:r>
              <a:rPr lang="de-DE" sz="3600" dirty="0" err="1">
                <a:hlinkClick r:id="rId2"/>
              </a:rPr>
              <a:t>kofler</a:t>
            </a:r>
            <a:r>
              <a:rPr lang="it-IT" sz="3600" dirty="0">
                <a:hlinkClick r:id="rId2"/>
              </a:rPr>
              <a:t>@units.it</a:t>
            </a:r>
            <a:endParaRPr lang="it-IT" sz="3600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2520280"/>
          </a:xfrm>
        </p:spPr>
        <p:txBody>
          <a:bodyPr>
            <a:normAutofit fontScale="90000"/>
          </a:bodyPr>
          <a:lstStyle/>
          <a:p>
            <a:pPr algn="ctr"/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r>
              <a:rPr lang="de-DE" sz="4000" b="1" dirty="0">
                <a:solidFill>
                  <a:schemeClr val="accent3"/>
                </a:solidFill>
                <a:latin typeface="+mn-lt"/>
              </a:rPr>
              <a:t>HÖRVERSTEHEN </a:t>
            </a:r>
            <a:br>
              <a:rPr lang="de-DE" sz="4000" b="1" dirty="0">
                <a:solidFill>
                  <a:schemeClr val="accent3"/>
                </a:solidFill>
                <a:latin typeface="+mn-lt"/>
              </a:rPr>
            </a:br>
            <a:r>
              <a:rPr lang="de-DE" sz="3600" b="1" dirty="0">
                <a:solidFill>
                  <a:schemeClr val="accent3"/>
                </a:solidFill>
                <a:latin typeface="+mn-lt"/>
              </a:rPr>
              <a:t>mündliche und </a:t>
            </a:r>
            <a:r>
              <a:rPr lang="de-DE" sz="3600" b="1" dirty="0">
                <a:solidFill>
                  <a:schemeClr val="accent3"/>
                </a:solidFill>
              </a:rPr>
              <a:t>schriftliche </a:t>
            </a:r>
            <a:r>
              <a:rPr lang="de-DE" sz="3600" b="1" dirty="0">
                <a:solidFill>
                  <a:schemeClr val="accent3"/>
                </a:solidFill>
                <a:latin typeface="+mn-lt"/>
              </a:rPr>
              <a:t>Produktion</a:t>
            </a: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4000" dirty="0"/>
            </a:b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b="1" dirty="0"/>
              <a:t>Kursbuch: </a:t>
            </a:r>
            <a:r>
              <a:rPr lang="de-DE" b="1" dirty="0" err="1"/>
              <a:t>DaF</a:t>
            </a:r>
            <a:r>
              <a:rPr lang="de-DE" b="1" dirty="0"/>
              <a:t> –kompakt NEU B1 (Lektion 19-27)</a:t>
            </a:r>
          </a:p>
          <a:p>
            <a:pPr>
              <a:buNone/>
            </a:pPr>
            <a:r>
              <a:rPr lang="de-DE" b="1" dirty="0"/>
              <a:t>    Klett  Verlag – Kursbuch</a:t>
            </a:r>
          </a:p>
          <a:p>
            <a:pPr>
              <a:buNone/>
            </a:pPr>
            <a:endParaRPr lang="de-DE" b="1" dirty="0"/>
          </a:p>
          <a:p>
            <a:r>
              <a:rPr lang="de-DE" b="1" dirty="0"/>
              <a:t>Deutsche Welle –Top Themen und Stadtbilder</a:t>
            </a:r>
          </a:p>
          <a:p>
            <a:endParaRPr lang="de-DE" dirty="0"/>
          </a:p>
          <a:p>
            <a:r>
              <a:rPr lang="de-DE" dirty="0"/>
              <a:t>1. Gruppe Freitag 9.30 – 11.00  Aula F1</a:t>
            </a:r>
          </a:p>
          <a:p>
            <a:r>
              <a:rPr lang="de-DE" dirty="0"/>
              <a:t>2. Gruppe Freitag 8.00 – 09.30 Aula AM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3168352"/>
          </a:xfrm>
        </p:spPr>
        <p:txBody>
          <a:bodyPr>
            <a:noAutofit/>
          </a:bodyPr>
          <a:lstStyle/>
          <a:p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r>
              <a:rPr lang="de-DE" sz="2400" b="1" dirty="0">
                <a:solidFill>
                  <a:schemeClr val="accent3"/>
                </a:solidFill>
                <a:latin typeface="+mn-lt"/>
              </a:rPr>
              <a:t>Lektion </a:t>
            </a:r>
            <a:r>
              <a:rPr lang="de-DE" sz="2800" b="1" dirty="0">
                <a:solidFill>
                  <a:schemeClr val="accent3"/>
                </a:solidFill>
                <a:latin typeface="+mn-lt"/>
              </a:rPr>
              <a:t>20</a:t>
            </a:r>
            <a:r>
              <a:rPr lang="de-DE" sz="2400" b="1" dirty="0">
                <a:solidFill>
                  <a:schemeClr val="accent3"/>
                </a:solidFill>
                <a:latin typeface="+mn-lt"/>
              </a:rPr>
              <a:t>   </a:t>
            </a: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r>
              <a:rPr lang="de-DE" sz="3600" b="1" dirty="0">
                <a:solidFill>
                  <a:schemeClr val="accent3"/>
                </a:solidFill>
                <a:latin typeface="+mn-lt"/>
              </a:rPr>
              <a:t>„</a:t>
            </a:r>
            <a:r>
              <a:rPr lang="de-DE" sz="3200" b="1" dirty="0">
                <a:solidFill>
                  <a:schemeClr val="accent3"/>
                </a:solidFill>
                <a:latin typeface="+mn-lt"/>
              </a:rPr>
              <a:t>Pendlerin zwischen den Ländern!“</a:t>
            </a:r>
            <a:br>
              <a:rPr lang="de-DE" sz="3200" b="1" dirty="0">
                <a:solidFill>
                  <a:schemeClr val="accent3"/>
                </a:solidFill>
                <a:latin typeface="+mn-lt"/>
              </a:rPr>
            </a:br>
            <a:r>
              <a:rPr lang="de-DE" sz="3200" b="1" dirty="0">
                <a:solidFill>
                  <a:schemeClr val="accent3"/>
                </a:solidFill>
                <a:latin typeface="+mn-lt"/>
              </a:rPr>
              <a:t> </a:t>
            </a:r>
            <a:br>
              <a:rPr lang="de-DE" sz="3200" dirty="0">
                <a:solidFill>
                  <a:schemeClr val="accent3"/>
                </a:solidFill>
                <a:latin typeface="+mn-lt"/>
              </a:rPr>
            </a:br>
            <a:r>
              <a:rPr lang="de-DE" sz="2400" dirty="0">
                <a:solidFill>
                  <a:schemeClr val="accent3"/>
                </a:solidFill>
                <a:latin typeface="+mn-lt"/>
              </a:rPr>
              <a:t>A Wo liegt eigentlich Liechtenstein?</a:t>
            </a:r>
            <a:br>
              <a:rPr lang="de-DE" sz="2400" dirty="0">
                <a:solidFill>
                  <a:schemeClr val="accent3"/>
                </a:solidFill>
                <a:latin typeface="+mn-lt"/>
              </a:rPr>
            </a:br>
            <a:r>
              <a:rPr lang="de-DE" sz="2400" dirty="0">
                <a:solidFill>
                  <a:schemeClr val="accent3"/>
                </a:solidFill>
                <a:latin typeface="+mn-lt"/>
              </a:rPr>
              <a:t>B Hochschulort Liechtenstein</a:t>
            </a:r>
            <a:br>
              <a:rPr lang="de-DE" sz="2400" dirty="0">
                <a:solidFill>
                  <a:schemeClr val="accent3"/>
                </a:solidFill>
                <a:latin typeface="+mn-lt"/>
              </a:rPr>
            </a:br>
            <a:r>
              <a:rPr lang="de-DE" sz="2400" dirty="0">
                <a:solidFill>
                  <a:schemeClr val="accent3"/>
                </a:solidFill>
                <a:latin typeface="+mn-lt"/>
              </a:rPr>
              <a:t>C Liechtenstein im Vierländereck</a:t>
            </a:r>
            <a:endParaRPr lang="it-IT" sz="2400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539552" y="3573016"/>
            <a:ext cx="8229600" cy="3284984"/>
          </a:xfrm>
        </p:spPr>
        <p:txBody>
          <a:bodyPr/>
          <a:lstStyle/>
          <a:p>
            <a:r>
              <a:rPr lang="de-DE" dirty="0"/>
              <a:t>SP: </a:t>
            </a:r>
            <a:r>
              <a:rPr lang="de-DE" dirty="0" err="1"/>
              <a:t>Infotext</a:t>
            </a:r>
            <a:r>
              <a:rPr lang="de-DE" dirty="0"/>
              <a:t> „Mein Land“  (Fehleranalyse)</a:t>
            </a:r>
          </a:p>
          <a:p>
            <a:r>
              <a:rPr lang="de-DE" dirty="0"/>
              <a:t>HV: Interview</a:t>
            </a:r>
          </a:p>
          <a:p>
            <a:r>
              <a:rPr lang="de-DE" dirty="0"/>
              <a:t>LV: Die Universität Liechtenstein und ihr attraktives Freizeitumfeld</a:t>
            </a:r>
          </a:p>
          <a:p>
            <a:endParaRPr lang="de-DE" dirty="0"/>
          </a:p>
          <a:p>
            <a:r>
              <a:rPr lang="de-DE" dirty="0"/>
              <a:t>Grammatik:  Adjektivdeklination 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19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„Im Auto unterwegs“ 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LV, HV, SP, MP: Führerschein, Mobilität um jeden Preis</a:t>
            </a:r>
          </a:p>
          <a:p>
            <a:r>
              <a:rPr lang="de-DE" dirty="0"/>
              <a:t>Unfallhergang schildern</a:t>
            </a:r>
          </a:p>
          <a:p>
            <a:r>
              <a:rPr lang="de-DE" dirty="0"/>
              <a:t>Grammatik: Vorgangs – und Zustandspassiv, Passiv mit  Modalverben</a:t>
            </a:r>
          </a:p>
          <a:p>
            <a:endParaRPr lang="de-DE" dirty="0"/>
          </a:p>
          <a:p>
            <a:r>
              <a:rPr lang="de-DE" dirty="0"/>
              <a:t>Paralleltexte aus DW (Topthemen)</a:t>
            </a:r>
            <a:endParaRPr lang="it-IT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21 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„Hamburg“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mit DW – Stadtbilder  HV–Prüfungstexte!) </a:t>
            </a:r>
          </a:p>
          <a:p>
            <a:r>
              <a:rPr lang="de-DE" dirty="0"/>
              <a:t>Speicherstadt Weltkulturerbe, VideoThema DW  - LV Boheme und Büroflächen (</a:t>
            </a:r>
            <a:r>
              <a:rPr lang="de-DE" dirty="0" err="1"/>
              <a:t>Gentrifizierung</a:t>
            </a:r>
            <a:r>
              <a:rPr lang="de-DE" dirty="0"/>
              <a:t>)</a:t>
            </a:r>
          </a:p>
          <a:p>
            <a:r>
              <a:rPr lang="de-DE" dirty="0"/>
              <a:t> SP: Zusammenfassung – </a:t>
            </a:r>
          </a:p>
          <a:p>
            <a:r>
              <a:rPr lang="de-DE" dirty="0"/>
              <a:t>„Wie schreibt man eine Zusammenfassung?“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23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„Studium in Deutschland“ 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LV, HV : </a:t>
            </a:r>
          </a:p>
          <a:p>
            <a:pPr>
              <a:buNone/>
            </a:pPr>
            <a:r>
              <a:rPr lang="de-DE" dirty="0"/>
              <a:t>   Campus Deutschland, Hochschultypen, Sorgen und Nöte im Studium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r>
              <a:rPr lang="de-DE" dirty="0"/>
              <a:t>   </a:t>
            </a:r>
          </a:p>
          <a:p>
            <a:pPr>
              <a:buNone/>
            </a:pPr>
            <a:r>
              <a:rPr lang="de-DE" dirty="0"/>
              <a:t>Gramm: Konzessivsätze, konzessive Beziehungen</a:t>
            </a:r>
            <a:endParaRPr lang="it-IT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24 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„Freiwillig arbeiten“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HV, LV:</a:t>
            </a:r>
          </a:p>
          <a:p>
            <a:r>
              <a:rPr lang="de-DE" dirty="0"/>
              <a:t>Engagement für Mensch und Natur,  SP: Bewerbungsschreiben</a:t>
            </a:r>
          </a:p>
          <a:p>
            <a:r>
              <a:rPr lang="de-DE" dirty="0"/>
              <a:t>Einen </a:t>
            </a:r>
            <a:r>
              <a:rPr lang="de-DE" dirty="0" err="1"/>
              <a:t>kleinenVortrag</a:t>
            </a:r>
            <a:r>
              <a:rPr lang="de-DE" dirty="0"/>
              <a:t> halten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Gramm: Finalsätze, Präpositionalpronomen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26 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„Auf nach Dresden!“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Eine Stelle in Dresden – Arbeitsvertrag</a:t>
            </a:r>
          </a:p>
          <a:p>
            <a:endParaRPr lang="de-DE" dirty="0"/>
          </a:p>
          <a:p>
            <a:r>
              <a:rPr lang="de-DE" dirty="0"/>
              <a:t>HV : Der erste Arbeitstag</a:t>
            </a:r>
          </a:p>
          <a:p>
            <a:endParaRPr lang="de-DE" dirty="0"/>
          </a:p>
          <a:p>
            <a:r>
              <a:rPr lang="de-DE" dirty="0"/>
              <a:t>LV und SP: Zusammenfassung „Silicon </a:t>
            </a:r>
            <a:r>
              <a:rPr lang="de-DE" dirty="0" err="1"/>
              <a:t>Saxony</a:t>
            </a:r>
            <a:r>
              <a:rPr lang="de-DE" dirty="0"/>
              <a:t>“)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27 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„Geschichten und Gesichter Berlins“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endParaRPr lang="de-DE" dirty="0"/>
          </a:p>
          <a:p>
            <a:r>
              <a:rPr lang="de-DE" dirty="0"/>
              <a:t>LV Rundgang Berlin, Geschichte Berlins</a:t>
            </a:r>
          </a:p>
          <a:p>
            <a:endParaRPr lang="de-DE" dirty="0"/>
          </a:p>
          <a:p>
            <a:r>
              <a:rPr lang="de-DE" dirty="0"/>
              <a:t>Gramm: Temporalsätze, </a:t>
            </a:r>
          </a:p>
          <a:p>
            <a:endParaRPr lang="de-DE" dirty="0"/>
          </a:p>
          <a:p>
            <a:r>
              <a:rPr lang="de-DE" dirty="0"/>
              <a:t>alte Prüfungstexte HV und LV </a:t>
            </a:r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</TotalTime>
  <Words>376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Equinozio</vt:lpstr>
      <vt:lpstr>DIUSLIT  2020/2021 Lektorat Kofler 1. Jahr</vt:lpstr>
      <vt:lpstr>          HÖRVERSTEHEN  mündliche und schriftliche Produktion  </vt:lpstr>
      <vt:lpstr>     Lektion 20    „Pendlerin zwischen den Ländern!“   A Wo liegt eigentlich Liechtenstein? B Hochschulort Liechtenstein C Liechtenstein im Vierländereck</vt:lpstr>
      <vt:lpstr>Lektion 19 „Im Auto unterwegs“ </vt:lpstr>
      <vt:lpstr>Lektion 21  „Hamburg“</vt:lpstr>
      <vt:lpstr>Lektion 23 „Studium in Deutschland“ </vt:lpstr>
      <vt:lpstr>Lektion 24  „Freiwillig arbeiten“</vt:lpstr>
      <vt:lpstr>Lektion 26  „Auf nach Dresden!“</vt:lpstr>
      <vt:lpstr>Lektion 27  „Geschichten und Gesichter Berlins“</vt:lpstr>
      <vt:lpstr>PowerPoint Presentation</vt:lpstr>
      <vt:lpstr>Grammatik  extra </vt:lpstr>
      <vt:lpstr>Lektorat Kofler 1. Jahr DIUSLIT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DIUSLIT  2015/2016 Lektorat Kofler 2. Jahr</dc:title>
  <dc:creator>SIGI</dc:creator>
  <cp:lastModifiedBy>SIGI</cp:lastModifiedBy>
  <cp:revision>28</cp:revision>
  <dcterms:created xsi:type="dcterms:W3CDTF">2015-10-14T06:58:29Z</dcterms:created>
  <dcterms:modified xsi:type="dcterms:W3CDTF">2020-10-12T09:22:29Z</dcterms:modified>
</cp:coreProperties>
</file>