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sldIdLst>
    <p:sldId id="311" r:id="rId2"/>
    <p:sldId id="312" r:id="rId3"/>
    <p:sldId id="313" r:id="rId4"/>
    <p:sldId id="316" r:id="rId5"/>
    <p:sldId id="427" r:id="rId6"/>
    <p:sldId id="420" r:id="rId7"/>
    <p:sldId id="322" r:id="rId8"/>
    <p:sldId id="317" r:id="rId9"/>
    <p:sldId id="421" r:id="rId10"/>
    <p:sldId id="422" r:id="rId11"/>
    <p:sldId id="423" r:id="rId12"/>
    <p:sldId id="321" r:id="rId13"/>
    <p:sldId id="424" r:id="rId14"/>
    <p:sldId id="426" r:id="rId15"/>
    <p:sldId id="425" r:id="rId16"/>
    <p:sldId id="428" r:id="rId17"/>
    <p:sldId id="324" r:id="rId18"/>
    <p:sldId id="326" r:id="rId19"/>
    <p:sldId id="429" r:id="rId20"/>
    <p:sldId id="430" r:id="rId21"/>
    <p:sldId id="327" r:id="rId22"/>
    <p:sldId id="431" r:id="rId23"/>
    <p:sldId id="330" r:id="rId24"/>
    <p:sldId id="432" r:id="rId25"/>
    <p:sldId id="329" r:id="rId26"/>
    <p:sldId id="433" r:id="rId27"/>
    <p:sldId id="331" r:id="rId28"/>
    <p:sldId id="434" r:id="rId29"/>
    <p:sldId id="437" r:id="rId30"/>
    <p:sldId id="332" r:id="rId31"/>
    <p:sldId id="333" r:id="rId32"/>
    <p:sldId id="435" r:id="rId33"/>
    <p:sldId id="436" r:id="rId34"/>
    <p:sldId id="334" r:id="rId35"/>
    <p:sldId id="438" r:id="rId36"/>
    <p:sldId id="336" r:id="rId37"/>
    <p:sldId id="335" r:id="rId38"/>
    <p:sldId id="439" r:id="rId39"/>
    <p:sldId id="337" r:id="rId40"/>
    <p:sldId id="338" r:id="rId41"/>
    <p:sldId id="440" r:id="rId42"/>
    <p:sldId id="339" r:id="rId43"/>
    <p:sldId id="342" r:id="rId44"/>
    <p:sldId id="441" r:id="rId45"/>
    <p:sldId id="341" r:id="rId46"/>
    <p:sldId id="442" r:id="rId47"/>
    <p:sldId id="344" r:id="rId48"/>
    <p:sldId id="443" r:id="rId49"/>
    <p:sldId id="349" r:id="rId50"/>
    <p:sldId id="444" r:id="rId51"/>
    <p:sldId id="355" r:id="rId52"/>
    <p:sldId id="350" r:id="rId53"/>
    <p:sldId id="352" r:id="rId54"/>
    <p:sldId id="446" r:id="rId55"/>
    <p:sldId id="354" r:id="rId56"/>
    <p:sldId id="348" r:id="rId57"/>
    <p:sldId id="448" r:id="rId58"/>
    <p:sldId id="451" r:id="rId59"/>
    <p:sldId id="452" r:id="rId60"/>
    <p:sldId id="357" r:id="rId61"/>
    <p:sldId id="450" r:id="rId62"/>
    <p:sldId id="364" r:id="rId63"/>
    <p:sldId id="362" r:id="rId64"/>
    <p:sldId id="363" r:id="rId65"/>
    <p:sldId id="449" r:id="rId66"/>
    <p:sldId id="453" r:id="rId67"/>
    <p:sldId id="369" r:id="rId68"/>
    <p:sldId id="370" r:id="rId69"/>
    <p:sldId id="372" r:id="rId7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631"/>
  </p:normalViewPr>
  <p:slideViewPr>
    <p:cSldViewPr>
      <p:cViewPr varScale="1">
        <p:scale>
          <a:sx n="120" d="100"/>
          <a:sy n="120" d="100"/>
        </p:scale>
        <p:origin x="192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25</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27</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30</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34</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36</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37</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2</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39</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40</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42</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45</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47</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49</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52</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53</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56</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60</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62</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63</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64</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67</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68</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4</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7</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8</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12</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17</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0" y="1524000"/>
            <a:ext cx="914400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spTree>
    <p:extLst>
      <p:ext uri="{BB962C8B-B14F-4D97-AF65-F5344CB8AC3E}">
        <p14:creationId xmlns:p14="http://schemas.microsoft.com/office/powerpoint/2010/main" val="199657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spTree>
    <p:extLst>
      <p:ext uri="{BB962C8B-B14F-4D97-AF65-F5344CB8AC3E}">
        <p14:creationId xmlns:p14="http://schemas.microsoft.com/office/powerpoint/2010/main" val="3832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19109"/>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0" y="1268760"/>
            <a:ext cx="914400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5973</TotalTime>
  <Words>1904</Words>
  <Application>Microsoft Macintosh PowerPoint</Application>
  <PresentationFormat>Presentazione su schermo (4:3)</PresentationFormat>
  <Paragraphs>203</Paragraphs>
  <Slides>69</Slides>
  <Notes>39</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69</vt:i4>
      </vt:variant>
    </vt:vector>
  </HeadingPairs>
  <TitlesOfParts>
    <vt:vector size="86" baseType="lpstr">
      <vt:lpstr>Microsoft YaHei</vt:lpstr>
      <vt:lpstr>ＭＳ Ｐゴシック</vt:lpstr>
      <vt:lpstr>Arial</vt:lpstr>
      <vt:lpstr>Arial Black</vt:lpstr>
      <vt:lpstr>Century Schoolbook</vt:lpstr>
      <vt:lpstr>Chalkboard</vt:lpstr>
      <vt:lpstr>Chalkboard SE</vt:lpstr>
      <vt:lpstr>Chalkduster</vt:lpstr>
      <vt:lpstr>Comic Sans MS</vt:lpstr>
      <vt:lpstr>Copperplate</vt:lpstr>
      <vt:lpstr>Copperplate Gothic Bold</vt:lpstr>
      <vt:lpstr>Gurmukhi MN</vt:lpstr>
      <vt:lpstr>Helvetica</vt:lpstr>
      <vt:lpstr>Lucida Sans Unicode</vt:lpstr>
      <vt:lpstr>Times New Roman</vt:lpstr>
      <vt:lpstr>Wingdings</vt:lpstr>
      <vt:lpstr>Tema di Office</vt:lpstr>
      <vt:lpstr>ARTERIE  della  GRANDE CIRCOLAZIONE</vt:lpstr>
      <vt:lpstr>SISTEMA ARTERIOSO  DELLA GRANDE CIRCOLAZIONE</vt:lpstr>
      <vt:lpstr>Presentazione standard di PowerPoint</vt:lpstr>
      <vt:lpstr>ARCO AORTICO e DIRAMAZIONI</vt:lpstr>
      <vt:lpstr>Presentazione standard di PowerPoint</vt:lpstr>
      <vt:lpstr>ARCO DELL’ AORTA</vt:lpstr>
      <vt:lpstr>Presentazione standard di PowerPoint</vt:lpstr>
      <vt:lpstr>Presentazione standard di PowerPoint</vt:lpstr>
      <vt:lpstr>SISTEMA ARTERIOSO CAROTIDEO</vt:lpstr>
      <vt:lpstr>Presentazione standard di PowerPoint</vt:lpstr>
      <vt:lpstr>ARTERIA CAROTIDE ESTERNA</vt:lpstr>
      <vt:lpstr>Presentazione standard di PowerPoint</vt:lpstr>
      <vt:lpstr>ARTERIA CAROTIDE INTERNA</vt:lpstr>
      <vt:lpstr>ARTERIA SUCCLAVIA</vt:lpstr>
      <vt:lpstr>Presentazione standard di PowerPoint</vt:lpstr>
      <vt:lpstr>AORTA  DISCENDENTE</vt:lpstr>
      <vt:lpstr>SCHEMA DELLE RAMIFICAZIONI DELL’ AORTA DISCENDENTE</vt:lpstr>
      <vt:lpstr>Presentazione standard di PowerPoint</vt:lpstr>
      <vt:lpstr>AORTA  DISCENDENTE  TORACICA</vt:lpstr>
      <vt:lpstr>AORTA  DISCENDENTE  ADDOMINALE</vt:lpstr>
      <vt:lpstr>TRIPODE  CELIACO</vt:lpstr>
      <vt:lpstr>ARTERIA  CELIACA</vt:lpstr>
      <vt:lpstr>ARTERIE MESENTERICHE SUPERIORE  ed INFERIORE</vt:lpstr>
      <vt:lpstr>ARTERIA MESENTERICA SUPERIORE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Presentazione standard di PowerPoint</vt:lpstr>
      <vt:lpstr>ARTERIA ILIACA ESTERNA</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SENI VENOSI della DURA MADRE</vt:lpstr>
      <vt:lpstr>DRENAGGIO VENOSO DELLA REGIONE DEL CRANIO</vt:lpstr>
      <vt:lpstr>Presentazione standard di PowerPoint</vt:lpstr>
      <vt:lpstr>DRENAGGIO VENOSO dell’ ARTO SUPERIORE</vt:lpstr>
      <vt:lpstr>Presentazione standard di PowerPoint</vt:lpstr>
      <vt:lpstr>DRENAGGIO VENOSO DEL TORACE</vt:lpstr>
      <vt:lpstr>VENA CAVA INFERIORE</vt:lpstr>
      <vt:lpstr>TRIBUTARIE DELLA VENA CAVA INFERIORE</vt:lpstr>
      <vt:lpstr>VENA  PORTA</vt:lpstr>
      <vt:lpstr>Presentazione standard di PowerPoint</vt:lpstr>
      <vt:lpstr>VENE  SAFENE</vt:lpstr>
      <vt:lpstr>DRENAGGIO VENOSO dell’ ARTO INFERIORE</vt:lpstr>
      <vt:lpstr>Presentazione standard di PowerPoint</vt:lpstr>
      <vt:lpstr>Presentazione standard di PowerPoint</vt:lpstr>
      <vt:lpstr>SISTEMA CIRCOLATORIO LINFATICO (sintesi)</vt:lpstr>
      <vt:lpstr>Presentazione standard di PowerPoint</vt:lpstr>
      <vt:lpstr>Presentazione standard di PowerPoint</vt:lpstr>
      <vt:lpstr>Presentazione standard di PowerPoint</vt:lpstr>
      <vt:lpstr>Presentazione standard di PowerPoint</vt:lpstr>
      <vt:lpstr>Presentazione standard di PowerPoint</vt:lpstr>
      <vt:lpstr>PERCORSO SCHEMATICO DELLA LINFA</vt:lpstr>
      <vt:lpstr>SCHEMA  MORFO-FUNZIONALE DEL SISTEMA  CIRCOLATORIO LINFATICO</vt:lpstr>
      <vt:lpstr>LINFONODI</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436</cp:revision>
  <cp:lastPrinted>2020-02-13T11:48:13Z</cp:lastPrinted>
  <dcterms:created xsi:type="dcterms:W3CDTF">2000-11-30T12:44:42Z</dcterms:created>
  <dcterms:modified xsi:type="dcterms:W3CDTF">2020-10-13T10:44:07Z</dcterms:modified>
</cp:coreProperties>
</file>