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</p:sldIdLst>
  <p:sldSz cx="9144000" cy="6858000" type="screen4x3"/>
  <p:notesSz cx="6877050" cy="1000125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638E41-3FE1-4001-963D-EA5225078BDC}" v="2" dt="2020-10-13T10:26:23.8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7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linde Kofler" userId="75fe829d3fd50c74" providerId="LiveId" clId="{40638E41-3FE1-4001-963D-EA5225078BDC}"/>
    <pc:docChg chg="custSel modSld">
      <pc:chgData name="Sieglinde Kofler" userId="75fe829d3fd50c74" providerId="LiveId" clId="{40638E41-3FE1-4001-963D-EA5225078BDC}" dt="2020-10-13T10:26:58.399" v="97" actId="20577"/>
      <pc:docMkLst>
        <pc:docMk/>
      </pc:docMkLst>
      <pc:sldChg chg="modSp">
        <pc:chgData name="Sieglinde Kofler" userId="75fe829d3fd50c74" providerId="LiveId" clId="{40638E41-3FE1-4001-963D-EA5225078BDC}" dt="2020-10-13T10:26:04.636" v="95" actId="255"/>
        <pc:sldMkLst>
          <pc:docMk/>
          <pc:sldMk cId="0" sldId="256"/>
        </pc:sldMkLst>
        <pc:spChg chg="mod">
          <ac:chgData name="Sieglinde Kofler" userId="75fe829d3fd50c74" providerId="LiveId" clId="{40638E41-3FE1-4001-963D-EA5225078BDC}" dt="2020-10-13T10:26:04.636" v="95" actId="255"/>
          <ac:spMkLst>
            <pc:docMk/>
            <pc:sldMk cId="0" sldId="256"/>
            <ac:spMk id="3" creationId="{00000000-0000-0000-0000-000000000000}"/>
          </ac:spMkLst>
        </pc:spChg>
      </pc:sldChg>
      <pc:sldChg chg="modSp">
        <pc:chgData name="Sieglinde Kofler" userId="75fe829d3fd50c74" providerId="LiveId" clId="{40638E41-3FE1-4001-963D-EA5225078BDC}" dt="2020-10-13T10:26:21.676" v="96" actId="20578"/>
        <pc:sldMkLst>
          <pc:docMk/>
          <pc:sldMk cId="0" sldId="257"/>
        </pc:sldMkLst>
        <pc:spChg chg="mod">
          <ac:chgData name="Sieglinde Kofler" userId="75fe829d3fd50c74" providerId="LiveId" clId="{40638E41-3FE1-4001-963D-EA5225078BDC}" dt="2020-10-13T10:26:21.676" v="96" actId="20578"/>
          <ac:spMkLst>
            <pc:docMk/>
            <pc:sldMk cId="0" sldId="257"/>
            <ac:spMk id="3" creationId="{00000000-0000-0000-0000-000000000000}"/>
          </ac:spMkLst>
        </pc:spChg>
      </pc:sldChg>
      <pc:sldChg chg="modSp">
        <pc:chgData name="Sieglinde Kofler" userId="75fe829d3fd50c74" providerId="LiveId" clId="{40638E41-3FE1-4001-963D-EA5225078BDC}" dt="2020-10-13T10:26:58.399" v="97" actId="20577"/>
        <pc:sldMkLst>
          <pc:docMk/>
          <pc:sldMk cId="0" sldId="263"/>
        </pc:sldMkLst>
        <pc:spChg chg="mod">
          <ac:chgData name="Sieglinde Kofler" userId="75fe829d3fd50c74" providerId="LiveId" clId="{40638E41-3FE1-4001-963D-EA5225078BDC}" dt="2020-10-13T10:26:58.399" v="97" actId="20577"/>
          <ac:spMkLst>
            <pc:docMk/>
            <pc:sldMk cId="0" sldId="263"/>
            <ac:spMk id="2" creationId="{00000000-0000-0000-0000-000000000000}"/>
          </ac:spMkLst>
        </pc:spChg>
        <pc:spChg chg="mod">
          <ac:chgData name="Sieglinde Kofler" userId="75fe829d3fd50c74" providerId="LiveId" clId="{40638E41-3FE1-4001-963D-EA5225078BDC}" dt="2020-10-13T10:25:47.655" v="94" actId="20577"/>
          <ac:spMkLst>
            <pc:docMk/>
            <pc:sldMk cId="0" sldId="263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334F-4D74-4C1F-AE72-D316A5FEC86D}" type="datetimeFigureOut">
              <a:rPr lang="it-IT" smtClean="0"/>
              <a:pPr/>
              <a:t>13/10/2020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F839-FA72-46A1-9EC3-815DB7C6D10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334F-4D74-4C1F-AE72-D316A5FEC86D}" type="datetimeFigureOut">
              <a:rPr lang="it-IT" smtClean="0"/>
              <a:pPr/>
              <a:t>13/10/2020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F839-FA72-46A1-9EC3-815DB7C6D10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334F-4D74-4C1F-AE72-D316A5FEC86D}" type="datetimeFigureOut">
              <a:rPr lang="it-IT" smtClean="0"/>
              <a:pPr/>
              <a:t>13/10/2020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F839-FA72-46A1-9EC3-815DB7C6D10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334F-4D74-4C1F-AE72-D316A5FEC86D}" type="datetimeFigureOut">
              <a:rPr lang="it-IT" smtClean="0"/>
              <a:pPr/>
              <a:t>13/10/2020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F839-FA72-46A1-9EC3-815DB7C6D10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334F-4D74-4C1F-AE72-D316A5FEC86D}" type="datetimeFigureOut">
              <a:rPr lang="it-IT" smtClean="0"/>
              <a:pPr/>
              <a:t>13/10/2020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F839-FA72-46A1-9EC3-815DB7C6D10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334F-4D74-4C1F-AE72-D316A5FEC86D}" type="datetimeFigureOut">
              <a:rPr lang="it-IT" smtClean="0"/>
              <a:pPr/>
              <a:t>13/10/2020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F839-FA72-46A1-9EC3-815DB7C6D10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334F-4D74-4C1F-AE72-D316A5FEC86D}" type="datetimeFigureOut">
              <a:rPr lang="it-IT" smtClean="0"/>
              <a:pPr/>
              <a:t>13/10/2020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F839-FA72-46A1-9EC3-815DB7C6D10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334F-4D74-4C1F-AE72-D316A5FEC86D}" type="datetimeFigureOut">
              <a:rPr lang="it-IT" smtClean="0"/>
              <a:pPr/>
              <a:t>13/10/2020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F839-FA72-46A1-9EC3-815DB7C6D10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334F-4D74-4C1F-AE72-D316A5FEC86D}" type="datetimeFigureOut">
              <a:rPr lang="it-IT" smtClean="0"/>
              <a:pPr/>
              <a:t>13/10/2020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F839-FA72-46A1-9EC3-815DB7C6D10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334F-4D74-4C1F-AE72-D316A5FEC86D}" type="datetimeFigureOut">
              <a:rPr lang="it-IT" smtClean="0"/>
              <a:pPr/>
              <a:t>13/10/2020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F839-FA72-46A1-9EC3-815DB7C6D10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334F-4D74-4C1F-AE72-D316A5FEC86D}" type="datetimeFigureOut">
              <a:rPr lang="it-IT" smtClean="0"/>
              <a:pPr/>
              <a:t>13/10/2020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786F839-FA72-46A1-9EC3-815DB7C6D10A}" type="slidenum">
              <a:rPr lang="it-IT" smtClean="0"/>
              <a:pPr/>
              <a:t>‹#›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48334F-4D74-4C1F-AE72-D316A5FEC86D}" type="datetimeFigureOut">
              <a:rPr lang="it-IT" smtClean="0"/>
              <a:pPr/>
              <a:t>13/10/2020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786F839-FA72-46A1-9EC3-815DB7C6D10A}" type="slidenum">
              <a:rPr lang="it-IT" smtClean="0"/>
              <a:pPr/>
              <a:t>‹#›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049288"/>
          </a:xfrm>
        </p:spPr>
        <p:txBody>
          <a:bodyPr>
            <a:normAutofit/>
          </a:bodyPr>
          <a:lstStyle/>
          <a:p>
            <a:r>
              <a:rPr lang="it-IT" dirty="0" err="1"/>
              <a:t>Lektorat</a:t>
            </a:r>
            <a:r>
              <a:rPr lang="it-IT" dirty="0"/>
              <a:t> CIA PG 3. </a:t>
            </a:r>
            <a:r>
              <a:rPr lang="it-IT" dirty="0" err="1"/>
              <a:t>Jahr</a:t>
            </a:r>
            <a:r>
              <a:rPr lang="it-IT" dirty="0"/>
              <a:t> 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2564904"/>
            <a:ext cx="7854696" cy="3384376"/>
          </a:xfrm>
        </p:spPr>
        <p:txBody>
          <a:bodyPr>
            <a:noAutofit/>
          </a:bodyPr>
          <a:lstStyle/>
          <a:p>
            <a:pPr algn="ctr"/>
            <a:r>
              <a:rPr lang="it-IT" sz="2800" dirty="0" err="1"/>
              <a:t>Studienjahr</a:t>
            </a:r>
            <a:r>
              <a:rPr lang="it-IT" sz="2800" dirty="0"/>
              <a:t> 2020/2021</a:t>
            </a:r>
          </a:p>
          <a:p>
            <a:endParaRPr lang="de-DE" sz="2000" dirty="0"/>
          </a:p>
          <a:p>
            <a:endParaRPr lang="it-IT" sz="2000" dirty="0"/>
          </a:p>
          <a:p>
            <a:pPr algn="ctr"/>
            <a:endParaRPr lang="it-IT" sz="2000" dirty="0"/>
          </a:p>
          <a:p>
            <a:pPr algn="ctr"/>
            <a:endParaRPr lang="it-IT" sz="2000" dirty="0"/>
          </a:p>
          <a:p>
            <a:pPr algn="ctr"/>
            <a:r>
              <a:rPr lang="it-IT" sz="2400" dirty="0"/>
              <a:t>kofler@units.it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Literatur: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Das BGB für ausländische Studierende – Übungen zu Rechtssprache und Methodik , Lippmann/Scholz </a:t>
            </a:r>
          </a:p>
          <a:p>
            <a:r>
              <a:rPr lang="de-DE" dirty="0"/>
              <a:t>Basiswissen deutsches Recht für Übersetzer Ingrid </a:t>
            </a:r>
            <a:r>
              <a:rPr lang="de-DE" dirty="0" err="1"/>
              <a:t>Simonnaes</a:t>
            </a:r>
            <a:r>
              <a:rPr lang="de-DE" dirty="0"/>
              <a:t> , Frank &amp; </a:t>
            </a:r>
            <a:r>
              <a:rPr lang="de-DE" dirty="0" err="1"/>
              <a:t>Timme</a:t>
            </a:r>
            <a:r>
              <a:rPr lang="de-DE" dirty="0"/>
              <a:t>, Verlag für wissenschaftliche Literatur</a:t>
            </a:r>
          </a:p>
          <a:p>
            <a:endParaRPr lang="de-DE" dirty="0"/>
          </a:p>
          <a:p>
            <a:r>
              <a:rPr lang="de-DE" dirty="0"/>
              <a:t>C-Grammatik Übungsgrammatik </a:t>
            </a:r>
            <a:r>
              <a:rPr lang="de-DE" dirty="0" err="1"/>
              <a:t>DaF</a:t>
            </a:r>
            <a:r>
              <a:rPr lang="de-DE" dirty="0"/>
              <a:t> C1/C2 Schubert Verlag</a:t>
            </a:r>
          </a:p>
          <a:p>
            <a:r>
              <a:rPr lang="de-DE" dirty="0"/>
              <a:t>Übungen zum Wortschatz der deutschen Schriftsprache Niveau A2-C1, Ursula </a:t>
            </a:r>
            <a:r>
              <a:rPr lang="de-DE" dirty="0" err="1"/>
              <a:t>Turtur</a:t>
            </a:r>
            <a:r>
              <a:rPr lang="de-DE" dirty="0"/>
              <a:t>, Verlag </a:t>
            </a:r>
            <a:r>
              <a:rPr lang="de-DE" dirty="0" err="1"/>
              <a:t>Liebaug-Dartmann</a:t>
            </a:r>
            <a:endParaRPr lang="de-DE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D4721-E2A6-4114-8E67-EB1E15905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/>
              <a:t>Programmübersicht</a:t>
            </a:r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FBBEA-7741-4EEE-AD8F-E9990002A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I  </a:t>
            </a:r>
            <a:r>
              <a:rPr lang="de-DE" b="1" dirty="0"/>
              <a:t>Wiederholung</a:t>
            </a:r>
            <a:r>
              <a:rPr lang="de-DE" dirty="0"/>
              <a:t> </a:t>
            </a:r>
          </a:p>
          <a:p>
            <a:r>
              <a:rPr lang="de-DE" i="1" dirty="0" err="1"/>
              <a:t>Orientieung</a:t>
            </a:r>
            <a:r>
              <a:rPr lang="de-DE" i="1" dirty="0"/>
              <a:t> im deutschen Recht und im BGB</a:t>
            </a:r>
          </a:p>
          <a:p>
            <a:endParaRPr lang="de-DE" dirty="0"/>
          </a:p>
          <a:p>
            <a:r>
              <a:rPr lang="de-DE" dirty="0"/>
              <a:t>- Systematik des deutschen Rechts</a:t>
            </a:r>
          </a:p>
          <a:p>
            <a:pPr marL="0" indent="0">
              <a:buNone/>
            </a:pPr>
            <a:r>
              <a:rPr lang="de-DE" dirty="0"/>
              <a:t>   - Rechtsgebiete und ihre Gesetze</a:t>
            </a:r>
          </a:p>
          <a:p>
            <a:pPr marL="0" indent="0">
              <a:buNone/>
            </a:pPr>
            <a:r>
              <a:rPr lang="de-DE" dirty="0"/>
              <a:t>   - Übungen zu Charakteristika der deutschen   Rechtssprache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0773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II    Einführung ins </a:t>
            </a:r>
            <a:r>
              <a:rPr lang="de-DE" b="1" dirty="0"/>
              <a:t>BGB</a:t>
            </a:r>
          </a:p>
          <a:p>
            <a:pPr marL="0" indent="0">
              <a:buNone/>
            </a:pPr>
            <a:endParaRPr lang="de-DE" b="1" dirty="0"/>
          </a:p>
          <a:p>
            <a:r>
              <a:rPr lang="de-DE" dirty="0"/>
              <a:t> - Orientierung – Zitieren von Normen</a:t>
            </a:r>
          </a:p>
          <a:p>
            <a:r>
              <a:rPr lang="de-DE" dirty="0"/>
              <a:t>- </a:t>
            </a:r>
            <a:r>
              <a:rPr lang="de-DE" b="1" dirty="0"/>
              <a:t>Tatbestand</a:t>
            </a:r>
            <a:r>
              <a:rPr lang="de-DE" dirty="0"/>
              <a:t> und </a:t>
            </a:r>
            <a:r>
              <a:rPr lang="de-DE" b="1" dirty="0"/>
              <a:t>Rechtsfolge</a:t>
            </a:r>
          </a:p>
          <a:p>
            <a:r>
              <a:rPr lang="de-DE" dirty="0"/>
              <a:t>- Umgang mit </a:t>
            </a:r>
            <a:r>
              <a:rPr lang="de-DE" b="1" dirty="0"/>
              <a:t>Normen</a:t>
            </a:r>
            <a:r>
              <a:rPr lang="de-DE" dirty="0"/>
              <a:t> und ihre </a:t>
            </a:r>
            <a:r>
              <a:rPr lang="de-DE" b="1" dirty="0"/>
              <a:t>Auslegung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dazu Übungen zu Wortschatz und Grammatik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dirty="0"/>
              <a:t>Übungen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Tatbestand und Rechtsfolge  </a:t>
            </a:r>
            <a:r>
              <a:rPr lang="de-DE" dirty="0"/>
              <a:t>: </a:t>
            </a:r>
            <a:r>
              <a:rPr lang="de-DE" i="1" dirty="0"/>
              <a:t>Konditionalsätze</a:t>
            </a:r>
          </a:p>
          <a:p>
            <a:r>
              <a:rPr lang="de-DE" dirty="0"/>
              <a:t>Umgang mit </a:t>
            </a:r>
            <a:r>
              <a:rPr lang="de-DE" b="1" dirty="0"/>
              <a:t>Normen</a:t>
            </a:r>
            <a:r>
              <a:rPr lang="de-DE" dirty="0"/>
              <a:t> und ihre </a:t>
            </a:r>
            <a:r>
              <a:rPr lang="de-DE" b="1" dirty="0"/>
              <a:t>Auslegung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(Abstraktionsgrad, Auslegungsmethoden, Verweis und</a:t>
            </a:r>
          </a:p>
          <a:p>
            <a:pPr marL="0" indent="0">
              <a:buNone/>
            </a:pPr>
            <a:r>
              <a:rPr lang="de-DE" dirty="0"/>
              <a:t> Analogie) 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i="1" dirty="0"/>
              <a:t>  rechtssprachlicher Wortschatz,</a:t>
            </a:r>
          </a:p>
          <a:p>
            <a:pPr marL="0" indent="0">
              <a:buNone/>
            </a:pPr>
            <a:endParaRPr lang="de-DE" i="1" dirty="0"/>
          </a:p>
          <a:p>
            <a:pPr marL="0" indent="0">
              <a:buNone/>
            </a:pPr>
            <a:r>
              <a:rPr lang="de-DE" i="1" dirty="0"/>
              <a:t> Präpositionen und Übung mit fiktivem Gesetz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Rechtssubjekte und Rechtsobjekte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Verbraucher und Unternehmer nach BGB</a:t>
            </a:r>
          </a:p>
          <a:p>
            <a:endParaRPr lang="de-DE" dirty="0"/>
          </a:p>
          <a:p>
            <a:r>
              <a:rPr lang="de-DE" dirty="0"/>
              <a:t>Übungen zu Wortschatz und Grammatik: Nomen-Verb-Verbindungen, mehrteilige Konjunktionen, Abkürzungen</a:t>
            </a:r>
          </a:p>
          <a:p>
            <a:endParaRPr lang="de-DE" dirty="0"/>
          </a:p>
          <a:p>
            <a:r>
              <a:rPr lang="de-DE" dirty="0"/>
              <a:t>Textverständnis: Rechtssubjekte und Rechtsobjekte des Privatrechts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Die Willenserklärung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r>
              <a:rPr lang="de-DE" dirty="0"/>
              <a:t>Typische Nomen-Verb Verbindungen, rechtssprachliche Kombinationen mit Kompositum „Willenserklärung“, Übungen zu wider/wieder</a:t>
            </a:r>
          </a:p>
          <a:p>
            <a:endParaRPr lang="de-DE" dirty="0"/>
          </a:p>
          <a:p>
            <a:r>
              <a:rPr lang="de-DE" dirty="0"/>
              <a:t>Einseitige und mehrseitige Rechtsgeschäfte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Der VERTRAG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pPr marL="0" indent="0">
              <a:buNone/>
            </a:pPr>
            <a:r>
              <a:rPr lang="de-DE" dirty="0"/>
              <a:t>                     ein mehrseitiges Rechtsgeschäft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Übungen zu Wortschatz, Nominalisierung, Präpositionen, Relativsätze mit Präpositionen, einfache und erweiterte Partizipialkonstruktionen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dirty="0"/>
              <a:t>außerdem…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de-DE" dirty="0"/>
          </a:p>
          <a:p>
            <a:r>
              <a:rPr lang="de-DE" dirty="0"/>
              <a:t>Mündliche / schriftliche Zusammenfassung von journalistischen Texten, die unterschiedlichen Rechtsgebieten zugeordnet werden können - Ausgangstexte it. oder dt.)</a:t>
            </a:r>
          </a:p>
          <a:p>
            <a:endParaRPr lang="de-DE" dirty="0"/>
          </a:p>
          <a:p>
            <a:r>
              <a:rPr lang="de-DE" dirty="0"/>
              <a:t>Hilfe bei Vorbereitung der Referate (Prof. Rocco)</a:t>
            </a:r>
          </a:p>
          <a:p>
            <a:r>
              <a:rPr lang="de-DE" dirty="0"/>
              <a:t>Konversation – Small Talk als Wiederholung – Vorbereitung für Dialogisches Dolmetschen </a:t>
            </a:r>
          </a:p>
          <a:p>
            <a:endParaRPr lang="de-DE" dirty="0"/>
          </a:p>
          <a:p>
            <a:r>
              <a:rPr lang="de-DE" dirty="0"/>
              <a:t>Weitere Themen auf Wunsch der Studierenden…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sz="4400" dirty="0"/>
          </a:p>
          <a:p>
            <a:r>
              <a:rPr lang="de-DE" sz="4400" dirty="0"/>
              <a:t>Auf eine gute Zusammenarbeit!</a:t>
            </a:r>
            <a:endParaRPr lang="it-IT" sz="4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</TotalTime>
  <Words>286</Words>
  <Application>Microsoft Office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Constantia</vt:lpstr>
      <vt:lpstr>Wingdings 2</vt:lpstr>
      <vt:lpstr>Equinozio</vt:lpstr>
      <vt:lpstr>Lektorat CIA PG 3. Jahr </vt:lpstr>
      <vt:lpstr>Programmübersicht</vt:lpstr>
      <vt:lpstr> </vt:lpstr>
      <vt:lpstr>Übungen</vt:lpstr>
      <vt:lpstr>Rechtssubjekte und Rechtsobjekte</vt:lpstr>
      <vt:lpstr>Die Willenserklärung</vt:lpstr>
      <vt:lpstr>Der VERTRAG</vt:lpstr>
      <vt:lpstr>außerdem…</vt:lpstr>
      <vt:lpstr>PowerPoint Presentation</vt:lpstr>
      <vt:lpstr>Literatur: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Lektorat CIA PG 3. Jahr</dc:title>
  <dc:creator>SIGI</dc:creator>
  <cp:lastModifiedBy>SIGI</cp:lastModifiedBy>
  <cp:revision>15</cp:revision>
  <dcterms:created xsi:type="dcterms:W3CDTF">2019-10-27T15:43:53Z</dcterms:created>
  <dcterms:modified xsi:type="dcterms:W3CDTF">2020-10-13T10:27:08Z</dcterms:modified>
</cp:coreProperties>
</file>