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86" r:id="rId2"/>
    <p:sldId id="362" r:id="rId3"/>
    <p:sldId id="363" r:id="rId4"/>
    <p:sldId id="360" r:id="rId5"/>
    <p:sldId id="277" r:id="rId6"/>
    <p:sldId id="364" r:id="rId7"/>
    <p:sldId id="321" r:id="rId8"/>
    <p:sldId id="381" r:id="rId9"/>
    <p:sldId id="369" r:id="rId10"/>
    <p:sldId id="370" r:id="rId11"/>
    <p:sldId id="371" r:id="rId12"/>
    <p:sldId id="372" r:id="rId13"/>
    <p:sldId id="373" r:id="rId14"/>
    <p:sldId id="376" r:id="rId15"/>
    <p:sldId id="378" r:id="rId16"/>
    <p:sldId id="380" r:id="rId1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0"/>
    <p:restoredTop sz="95788"/>
  </p:normalViewPr>
  <p:slideViewPr>
    <p:cSldViewPr>
      <p:cViewPr>
        <p:scale>
          <a:sx n="73" d="100"/>
          <a:sy n="73" d="100"/>
        </p:scale>
        <p:origin x="1568" y="1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0FFE010-926E-B84B-8CE7-848875CDE27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295DA64-5E56-264E-99B6-B991FDCA9069}" type="slidenum">
              <a:rPr lang="it-IT" altLang="it-IT" sz="1200"/>
              <a:pPr/>
              <a:t>1</a:t>
            </a:fld>
            <a:endParaRPr lang="it-IT" altLang="it-IT" sz="1200"/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12788"/>
            <a:ext cx="4560887" cy="3421062"/>
          </a:xfrm>
          <a:solidFill>
            <a:srgbClr val="FFFFFF"/>
          </a:solidFill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42975" y="4348163"/>
            <a:ext cx="5033963" cy="4133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10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2291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11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4213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12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5963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13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2949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14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1746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15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250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16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411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6BC1F9-0B03-004B-8072-8B31BC327276}" type="slidenum">
              <a:rPr lang="it-IT" altLang="it-IT" sz="1200"/>
              <a:pPr/>
              <a:t>2</a:t>
            </a:fld>
            <a:endParaRPr lang="it-IT" altLang="it-IT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617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1BFD7AD-F1E1-6344-949A-0B5CAFC10EA7}" type="slidenum">
              <a:rPr lang="it-IT" altLang="it-IT" sz="1200"/>
              <a:pPr/>
              <a:t>3</a:t>
            </a:fld>
            <a:endParaRPr lang="it-IT" altLang="it-IT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7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6BC1F9-0B03-004B-8072-8B31BC327276}" type="slidenum">
              <a:rPr lang="it-IT" altLang="it-IT" sz="1200"/>
              <a:pPr/>
              <a:t>4</a:t>
            </a:fld>
            <a:endParaRPr lang="it-IT" altLang="it-IT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840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0E3CB01-B370-3E4B-839E-791CE059FAD0}" type="slidenum">
              <a:rPr lang="it-IT" altLang="it-IT" sz="1200"/>
              <a:pPr/>
              <a:t>5</a:t>
            </a:fld>
            <a:endParaRPr lang="it-IT" altLang="it-IT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0E75C65-A3A6-C645-8B3E-6DD83E8E7607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6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86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7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592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6BC1F9-0B03-004B-8072-8B31BC327276}" type="slidenum">
              <a:rPr lang="it-IT" altLang="it-IT" sz="1200"/>
              <a:pPr/>
              <a:t>8</a:t>
            </a:fld>
            <a:endParaRPr lang="it-IT" altLang="it-IT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056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9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588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7BBCC-8EA5-BA4E-9F0D-AA75A42F9A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539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6FBD7-1938-FC4F-BE2D-14A1CD2AA29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314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99F38-9861-7D4E-B628-35769FF55EE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552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58961-CFA7-A343-9578-E5B9E4F3543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0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9F066-A4BC-9A40-B082-D377D95E6BB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088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A8107-FC83-2F49-B105-C2BF4692426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381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776EB-2412-B648-8341-F1E40292F3B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050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7C648-7FE6-B54C-BF24-1358033E0B9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8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0B247-AFE1-C64E-A42E-26B82D4FC02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191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4227-B786-0547-A905-5BA981BCB0B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179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E1D83-6BF1-C041-B0C1-1472D1A6A9D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264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7BDD595-6196-4849-AEE0-6BBE50D84AC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1" descr="HomerSimpson36"/>
          <p:cNvPicPr>
            <a:picLocks noChangeAspect="1" noChangeArrowheads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35496" y="1052737"/>
            <a:ext cx="910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latin typeface="Arial" charset="0"/>
                <a:ea typeface="Arial" charset="0"/>
                <a:cs typeface="Arial" charset="0"/>
              </a:rPr>
              <a:t>CENNI</a:t>
            </a:r>
            <a:r>
              <a:rPr lang="en-GB" sz="2800" b="1" dirty="0" smtClean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GB" sz="2800" b="1" dirty="0" err="1" smtClean="0">
                <a:latin typeface="Arial" charset="0"/>
                <a:ea typeface="Arial" charset="0"/>
                <a:cs typeface="Arial" charset="0"/>
              </a:rPr>
              <a:t>NEUROANATOMIA</a:t>
            </a:r>
            <a:r>
              <a:rPr lang="en-GB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800" b="1" dirty="0" err="1" smtClean="0">
                <a:latin typeface="Arial" charset="0"/>
                <a:ea typeface="Arial" charset="0"/>
                <a:cs typeface="Arial" charset="0"/>
              </a:rPr>
              <a:t>FUNZIONALE</a:t>
            </a:r>
            <a:endParaRPr lang="en-GB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23446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628456" y="4283804"/>
            <a:ext cx="7356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 dirty="0">
                <a:latin typeface="Arial" charset="0"/>
                <a:ea typeface="Arial" charset="0"/>
                <a:cs typeface="Arial" charset="0"/>
              </a:rPr>
              <a:t>v </a:t>
            </a:r>
            <a:r>
              <a:rPr lang="it-IT" sz="1800" b="1" dirty="0" smtClean="0">
                <a:ea typeface="Arial" charset="0"/>
                <a:cs typeface="Arial" charset="0"/>
              </a:rPr>
              <a:t>2.3</a:t>
            </a:r>
            <a:endParaRPr lang="it-IT" sz="180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3297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CERVELLETTO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9512" y="570363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http://</a:t>
            </a:r>
            <a:r>
              <a:rPr lang="it-IT" sz="1200" dirty="0" err="1"/>
              <a:t>www.unife.it</a:t>
            </a:r>
            <a:r>
              <a:rPr lang="it-IT" sz="1200" dirty="0"/>
              <a:t>/medicina/</a:t>
            </a:r>
            <a:r>
              <a:rPr lang="it-IT" sz="1200" dirty="0" err="1"/>
              <a:t>radiologiamedica</a:t>
            </a:r>
            <a:r>
              <a:rPr lang="it-IT" sz="1200" dirty="0"/>
              <a:t>/insegnamenti/anatomia-istologia-e-genetica-umana-nelle-scienze-radiologiche/modulo-di-anatomia-umana-di-base/#</a:t>
            </a:r>
            <a:r>
              <a:rPr lang="it-IT" sz="1200" dirty="0" err="1"/>
              <a:t>null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8917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"/>
          <a:stretch/>
        </p:blipFill>
        <p:spPr>
          <a:xfrm>
            <a:off x="20364" y="404664"/>
            <a:ext cx="5199708" cy="64620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3386687" cy="42210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149080"/>
            <a:ext cx="3573773" cy="27089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5007"/>
            <a:ext cx="2397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CERVELLETTO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22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9249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mtClean="0"/>
              <a:t>CERVELLO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0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83768" y="6309320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mtClean="0"/>
              <a:t>(0,5 X 0,5 metri)</a:t>
            </a:r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189084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495" y="0"/>
            <a:ext cx="5749009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67172" y="548680"/>
            <a:ext cx="2692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CERVELLO: LOBI</a:t>
            </a:r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194"/>
            <a:ext cx="3419872" cy="19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 bwMode="auto">
            <a:xfrm>
              <a:off x="6408000" y="1196752"/>
              <a:ext cx="576064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1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11203" r="7344" b="6322"/>
          <a:stretch/>
        </p:blipFill>
        <p:spPr>
          <a:xfrm>
            <a:off x="35496" y="476672"/>
            <a:ext cx="9096232" cy="619141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5496" y="254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SISTEMA NERVOSO CENTRALE E PERIFERICO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0" y="6639163"/>
            <a:ext cx="66957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err="1" smtClean="0"/>
              <a:t>https</a:t>
            </a:r>
            <a:r>
              <a:rPr lang="it-IT" sz="1000" dirty="0" smtClean="0"/>
              <a:t>://</a:t>
            </a:r>
            <a:r>
              <a:rPr lang="it-IT" sz="1000" dirty="0" err="1" smtClean="0"/>
              <a:t>www.lumsa.it</a:t>
            </a:r>
            <a:r>
              <a:rPr lang="it-IT" sz="1000" dirty="0" smtClean="0"/>
              <a:t>/</a:t>
            </a:r>
            <a:r>
              <a:rPr lang="it-IT" sz="1000" dirty="0" err="1" smtClean="0"/>
              <a:t>sites</a:t>
            </a:r>
            <a:r>
              <a:rPr lang="it-IT" sz="1000" dirty="0" smtClean="0"/>
              <a:t>/default/</a:t>
            </a:r>
            <a:r>
              <a:rPr lang="it-IT" sz="1000" dirty="0" err="1" smtClean="0"/>
              <a:t>files</a:t>
            </a:r>
            <a:r>
              <a:rPr lang="it-IT" sz="1000" dirty="0" smtClean="0"/>
              <a:t>/UTENTI/u93/Psic.Gen_.5.SLIDE_.Biologia%20.pdf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3387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asellaDiTesto 2"/>
          <p:cNvSpPr txBox="1">
            <a:spLocks noChangeArrowheads="1"/>
          </p:cNvSpPr>
          <p:nvPr/>
        </p:nvSpPr>
        <p:spPr bwMode="auto">
          <a:xfrm>
            <a:off x="1580444" y="476672"/>
            <a:ext cx="12643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/>
              <a:t>SOMATICO</a:t>
            </a:r>
          </a:p>
        </p:txBody>
      </p:sp>
      <p:sp>
        <p:nvSpPr>
          <p:cNvPr id="54275" name="CasellaDiTesto 3"/>
          <p:cNvSpPr txBox="1">
            <a:spLocks noChangeArrowheads="1"/>
          </p:cNvSpPr>
          <p:nvPr/>
        </p:nvSpPr>
        <p:spPr bwMode="auto">
          <a:xfrm>
            <a:off x="6060723" y="476672"/>
            <a:ext cx="1332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/>
              <a:t>VISCERALE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496" y="254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SISTEMA NERVOSO SOMATICO E VISCERALE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0" y="6639163"/>
            <a:ext cx="2483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smtClean="0"/>
              <a:t>Battaglini et al., Neurofisiologia, EDRA</a:t>
            </a:r>
            <a:endParaRPr lang="it-IT" sz="1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64" y="878160"/>
            <a:ext cx="833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889" y="6381328"/>
            <a:ext cx="913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http://</a:t>
            </a:r>
            <a:r>
              <a:rPr lang="it-IT" sz="1200" dirty="0" err="1"/>
              <a:t>www.unife.it</a:t>
            </a:r>
            <a:r>
              <a:rPr lang="it-IT" sz="1200" dirty="0"/>
              <a:t>/medicina/</a:t>
            </a:r>
            <a:r>
              <a:rPr lang="it-IT" sz="1200" dirty="0" err="1"/>
              <a:t>radiologiamedica</a:t>
            </a:r>
            <a:r>
              <a:rPr lang="it-IT" sz="1200" dirty="0"/>
              <a:t>/insegnamenti/anatomia-istologia-e-genetica-umana-nelle-scienze-radiologiche/modulo-di-anatomia-umana-di-base/3_midollo-spinale</a:t>
            </a:r>
          </a:p>
        </p:txBody>
      </p:sp>
    </p:spTree>
    <p:extLst>
      <p:ext uri="{BB962C8B-B14F-4D97-AF65-F5344CB8AC3E}">
        <p14:creationId xmlns:p14="http://schemas.microsoft.com/office/powerpoint/2010/main" val="19126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9512" y="4462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MIDOLLO SPINALE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012" y="12700"/>
            <a:ext cx="5651500" cy="6832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2060848"/>
            <a:ext cx="3419872" cy="27935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3763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846" cap="all" dirty="0" smtClean="0">
                <a:latin typeface="Arial" charset="0"/>
                <a:ea typeface="Arial" charset="0"/>
                <a:cs typeface="Arial" charset="0"/>
              </a:rPr>
              <a:t>NERVI </a:t>
            </a:r>
            <a:r>
              <a:rPr lang="en-GB" altLang="it-IT" sz="1846" cap="all" dirty="0" err="1" smtClean="0">
                <a:latin typeface="Arial" charset="0"/>
                <a:ea typeface="Arial" charset="0"/>
                <a:cs typeface="Arial" charset="0"/>
              </a:rPr>
              <a:t>SPINALI</a:t>
            </a:r>
            <a:r>
              <a:rPr lang="en-GB" altLang="it-IT" sz="1846" cap="all" dirty="0" smtClean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GB" altLang="it-IT" sz="1846" cap="all" dirty="0" err="1" smtClean="0">
                <a:latin typeface="Arial" charset="0"/>
                <a:ea typeface="Arial" charset="0"/>
                <a:cs typeface="Arial" charset="0"/>
              </a:rPr>
              <a:t>DERMATOMERI</a:t>
            </a:r>
            <a:endParaRPr lang="en-GB" altLang="it-IT" sz="1846" cap="all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55" y="689328"/>
            <a:ext cx="5753649" cy="5904902"/>
          </a:xfrm>
          <a:prstGeom prst="rect">
            <a:avLst/>
          </a:prstGeom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6745484" y="6579016"/>
            <a:ext cx="2291012" cy="2343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23" dirty="0">
                <a:latin typeface="Arial Rounded MT Bold" charset="0"/>
                <a:ea typeface="Arial Rounded MT Bold" charset="0"/>
                <a:cs typeface="Arial Rounded MT Bold" charset="0"/>
              </a:rPr>
              <a:t>Battaglini et al, Neurofisiologia, Edra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55823"/>
          <a:stretch/>
        </p:blipFill>
        <p:spPr>
          <a:xfrm>
            <a:off x="6786" y="692696"/>
            <a:ext cx="309412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8"/>
          <a:stretch/>
        </p:blipFill>
        <p:spPr>
          <a:xfrm>
            <a:off x="570309" y="0"/>
            <a:ext cx="7458075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 bwMode="auto">
          <a:xfrm>
            <a:off x="5724128" y="6309320"/>
            <a:ext cx="2592288" cy="548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355976" y="5775067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smtClean="0"/>
              <a:t>- BULBO</a:t>
            </a:r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17848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TRONCO DELL’ENCEFALO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196752"/>
            <a:ext cx="2170073" cy="46531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712"/>
            <a:ext cx="4715909" cy="49411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1196752"/>
            <a:ext cx="2622736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0" y="5445224"/>
            <a:ext cx="3779912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95</Words>
  <Application>Microsoft Macintosh PowerPoint</Application>
  <PresentationFormat>Presentazione su schermo (4:3)</PresentationFormat>
  <Paragraphs>37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Arial Rounded MT Bold</vt:lpstr>
      <vt:lpstr>ＭＳ Ｐゴシック</vt:lpstr>
      <vt:lpstr>Presentazione vuota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P. Paolo Battaglini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Cervello: sezione orizzontale con gangli della base</dc:title>
  <dc:creator>P. Paolo Battaglini</dc:creator>
  <cp:lastModifiedBy>P. Paolo Battaglini</cp:lastModifiedBy>
  <cp:revision>94</cp:revision>
  <dcterms:created xsi:type="dcterms:W3CDTF">2007-10-22T08:02:23Z</dcterms:created>
  <dcterms:modified xsi:type="dcterms:W3CDTF">2020-10-15T12:10:57Z</dcterms:modified>
</cp:coreProperties>
</file>