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4"/>
  </p:notesMasterIdLst>
  <p:sldIdLst>
    <p:sldId id="323" r:id="rId3"/>
    <p:sldId id="292" r:id="rId4"/>
    <p:sldId id="293" r:id="rId5"/>
    <p:sldId id="294" r:id="rId6"/>
    <p:sldId id="295" r:id="rId7"/>
    <p:sldId id="322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6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3" r:id="rId25"/>
    <p:sldId id="312" r:id="rId26"/>
    <p:sldId id="314" r:id="rId27"/>
    <p:sldId id="315" r:id="rId28"/>
    <p:sldId id="317" r:id="rId29"/>
    <p:sldId id="316" r:id="rId30"/>
    <p:sldId id="318" r:id="rId31"/>
    <p:sldId id="319" r:id="rId32"/>
    <p:sldId id="320" r:id="rId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0"/>
  </p:normalViewPr>
  <p:slideViewPr>
    <p:cSldViewPr>
      <p:cViewPr>
        <p:scale>
          <a:sx n="121" d="100"/>
          <a:sy n="121" d="100"/>
        </p:scale>
        <p:origin x="16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>
            <a:extLst>
              <a:ext uri="{FF2B5EF4-FFF2-40B4-BE49-F238E27FC236}">
                <a16:creationId xmlns:a16="http://schemas.microsoft.com/office/drawing/2014/main" id="{4FD61035-1517-C343-AEF3-8DA6B2FBA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>
            <a:extLst>
              <a:ext uri="{FF2B5EF4-FFF2-40B4-BE49-F238E27FC236}">
                <a16:creationId xmlns:a16="http://schemas.microsoft.com/office/drawing/2014/main" id="{47F5C6F6-7E54-704B-852F-175E9445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>
            <a:extLst>
              <a:ext uri="{FF2B5EF4-FFF2-40B4-BE49-F238E27FC236}">
                <a16:creationId xmlns:a16="http://schemas.microsoft.com/office/drawing/2014/main" id="{919C25FC-6467-C844-A858-8BDFAAB3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7" name="AutoShape 4">
            <a:extLst>
              <a:ext uri="{FF2B5EF4-FFF2-40B4-BE49-F238E27FC236}">
                <a16:creationId xmlns:a16="http://schemas.microsoft.com/office/drawing/2014/main" id="{25FE34A6-ABE3-C84E-A3FC-FB9C1AC2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8" name="AutoShape 5">
            <a:extLst>
              <a:ext uri="{FF2B5EF4-FFF2-40B4-BE49-F238E27FC236}">
                <a16:creationId xmlns:a16="http://schemas.microsoft.com/office/drawing/2014/main" id="{9A135404-44E3-E44B-ACC1-D19F53C8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9" name="AutoShape 6">
            <a:extLst>
              <a:ext uri="{FF2B5EF4-FFF2-40B4-BE49-F238E27FC236}">
                <a16:creationId xmlns:a16="http://schemas.microsoft.com/office/drawing/2014/main" id="{B248FE77-9DDD-A14B-9EAC-D27082B4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80" name="AutoShape 7">
            <a:extLst>
              <a:ext uri="{FF2B5EF4-FFF2-40B4-BE49-F238E27FC236}">
                <a16:creationId xmlns:a16="http://schemas.microsoft.com/office/drawing/2014/main" id="{176AA0F7-3887-F84D-B3B7-0F14E537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7B4B0C3-E45C-7642-9277-F60277654C1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F01087A8-273D-6943-B701-0EEA1A15BDC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83" name="Rectangle 10">
            <a:extLst>
              <a:ext uri="{FF2B5EF4-FFF2-40B4-BE49-F238E27FC236}">
                <a16:creationId xmlns:a16="http://schemas.microsoft.com/office/drawing/2014/main" id="{4C3154D5-C90F-D146-9AFE-8D06C1962D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CCC3FF0-4650-9E4D-A298-3A2F5BDE469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80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968F70CF-4076-314A-9E52-003FA4BE356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F6A36EAD-E607-1B42-AA1E-62429E6C77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DA5C0CC-3115-D049-9241-41F2FEE44C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3">
            <a:extLst>
              <a:ext uri="{FF2B5EF4-FFF2-40B4-BE49-F238E27FC236}">
                <a16:creationId xmlns:a16="http://schemas.microsoft.com/office/drawing/2014/main" id="{F5F55773-F0D6-8E45-8259-1E08B1830F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7FC7C6-2DA3-F143-8ABB-E4700F76992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it-IT" altLang="it-IT"/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DAFA7B2C-4889-D74E-9EAE-96EDB8DCD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Text Box 2">
            <a:extLst>
              <a:ext uri="{FF2B5EF4-FFF2-40B4-BE49-F238E27FC236}">
                <a16:creationId xmlns:a16="http://schemas.microsoft.com/office/drawing/2014/main" id="{DABAC7C1-11DD-594D-8CDE-DDF0FAE0A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3">
            <a:extLst>
              <a:ext uri="{FF2B5EF4-FFF2-40B4-BE49-F238E27FC236}">
                <a16:creationId xmlns:a16="http://schemas.microsoft.com/office/drawing/2014/main" id="{7E31DA7B-EA27-544C-AD90-1FF3241FD1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26973E8-6F16-644E-938F-D893D1DAC5B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EE876B90-6D90-AC4A-84B7-1115B3092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Text Box 2">
            <a:extLst>
              <a:ext uri="{FF2B5EF4-FFF2-40B4-BE49-F238E27FC236}">
                <a16:creationId xmlns:a16="http://schemas.microsoft.com/office/drawing/2014/main" id="{156D3BF0-4372-074D-8C63-62316F63F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3">
            <a:extLst>
              <a:ext uri="{FF2B5EF4-FFF2-40B4-BE49-F238E27FC236}">
                <a16:creationId xmlns:a16="http://schemas.microsoft.com/office/drawing/2014/main" id="{5DF1F19E-86AB-9341-A589-CDE0BBEB13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3C3014B-F571-2F4D-B74B-8D9E6B3CD38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4CE04095-30CF-AD4F-8B6B-A6094B52E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Text Box 2">
            <a:extLst>
              <a:ext uri="{FF2B5EF4-FFF2-40B4-BE49-F238E27FC236}">
                <a16:creationId xmlns:a16="http://schemas.microsoft.com/office/drawing/2014/main" id="{8B28D988-2B89-284A-86D1-5EC2557D3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3">
            <a:extLst>
              <a:ext uri="{FF2B5EF4-FFF2-40B4-BE49-F238E27FC236}">
                <a16:creationId xmlns:a16="http://schemas.microsoft.com/office/drawing/2014/main" id="{D48DEA14-9210-124E-AB0B-4D47D52717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F715F6-02BA-F646-AB6F-387D7734662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14</a:t>
            </a:fld>
            <a:endParaRPr lang="it-IT" altLang="it-IT"/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7DA9396A-D512-0B41-A387-4F89B8C49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Text Box 2">
            <a:extLst>
              <a:ext uri="{FF2B5EF4-FFF2-40B4-BE49-F238E27FC236}">
                <a16:creationId xmlns:a16="http://schemas.microsoft.com/office/drawing/2014/main" id="{64D00865-330E-5E41-B372-FB2D5197A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3">
            <a:extLst>
              <a:ext uri="{FF2B5EF4-FFF2-40B4-BE49-F238E27FC236}">
                <a16:creationId xmlns:a16="http://schemas.microsoft.com/office/drawing/2014/main" id="{FBFB8D28-6EC7-8A40-BDE2-E4CFBDC79C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B3427E4-D8DF-114C-97E0-D6488A05F2D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15</a:t>
            </a:fld>
            <a:endParaRPr lang="it-IT" altLang="it-IT"/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42D5498D-B923-2047-8206-C3675225B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Text Box 2">
            <a:extLst>
              <a:ext uri="{FF2B5EF4-FFF2-40B4-BE49-F238E27FC236}">
                <a16:creationId xmlns:a16="http://schemas.microsoft.com/office/drawing/2014/main" id="{3F51C137-D036-3E4D-B840-381FC33A5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3">
            <a:extLst>
              <a:ext uri="{FF2B5EF4-FFF2-40B4-BE49-F238E27FC236}">
                <a16:creationId xmlns:a16="http://schemas.microsoft.com/office/drawing/2014/main" id="{05ABCF4E-335B-114F-B8C8-1130577116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8320DC-D439-A345-B744-94159F571B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BF616D44-ADE2-8C4E-8911-3DBA0D1CE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827C388D-5849-074E-9C9D-8B20B823C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3">
            <a:extLst>
              <a:ext uri="{FF2B5EF4-FFF2-40B4-BE49-F238E27FC236}">
                <a16:creationId xmlns:a16="http://schemas.microsoft.com/office/drawing/2014/main" id="{45089324-2198-014F-9CFF-3AD51D2AD6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834A4B-0031-9F4D-9780-0B3AFDFCD45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7C2CBCD3-57E7-6248-8F58-722C3CF51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E515F856-D348-414E-8A31-82C124089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3">
            <a:extLst>
              <a:ext uri="{FF2B5EF4-FFF2-40B4-BE49-F238E27FC236}">
                <a16:creationId xmlns:a16="http://schemas.microsoft.com/office/drawing/2014/main" id="{3B500C86-0E04-0840-91C6-6612437A56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CE4CEF5-FF3C-7741-90D7-3DF04D6B016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35171" name="Text Box 1">
            <a:extLst>
              <a:ext uri="{FF2B5EF4-FFF2-40B4-BE49-F238E27FC236}">
                <a16:creationId xmlns:a16="http://schemas.microsoft.com/office/drawing/2014/main" id="{8154985F-1381-6949-99EA-3A2570160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Text Box 2">
            <a:extLst>
              <a:ext uri="{FF2B5EF4-FFF2-40B4-BE49-F238E27FC236}">
                <a16:creationId xmlns:a16="http://schemas.microsoft.com/office/drawing/2014/main" id="{D2D5819E-6775-BB40-88D6-1D69DF92D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9BD19B96-95BA-A540-9CD3-60A0F029FD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3DF385-3CAA-6E41-8E3A-66A9B6C64FF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11FC1283-BC0A-4045-84C6-4511FED26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1AB8B285-A4C8-B946-A51B-23225AA53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9F295B55-3CAA-4A43-B360-0D5E2F7AF7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2137A1E-B332-A54E-A3B6-B966F188FBB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8DA71BF5-B47E-114D-A163-2D3E8E410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4C278CE3-AC4C-1A45-A040-E562CD30B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3">
            <a:extLst>
              <a:ext uri="{FF2B5EF4-FFF2-40B4-BE49-F238E27FC236}">
                <a16:creationId xmlns:a16="http://schemas.microsoft.com/office/drawing/2014/main" id="{DFF316BC-02F6-8C47-85FD-D0DD096B39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1C72FC6-CA54-4B4C-9CE0-EE1DFA69BE1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141315" name="Text Box 1">
            <a:extLst>
              <a:ext uri="{FF2B5EF4-FFF2-40B4-BE49-F238E27FC236}">
                <a16:creationId xmlns:a16="http://schemas.microsoft.com/office/drawing/2014/main" id="{888B9ADD-D548-C94A-8DBC-26451BB4BC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Text Box 2">
            <a:extLst>
              <a:ext uri="{FF2B5EF4-FFF2-40B4-BE49-F238E27FC236}">
                <a16:creationId xmlns:a16="http://schemas.microsoft.com/office/drawing/2014/main" id="{DD2A868D-EAB4-C648-9138-1311D3458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3">
            <a:extLst>
              <a:ext uri="{FF2B5EF4-FFF2-40B4-BE49-F238E27FC236}">
                <a16:creationId xmlns:a16="http://schemas.microsoft.com/office/drawing/2014/main" id="{1F6459E7-360A-A64B-8023-035D4571D1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E5C531A-F449-CA49-BF13-879B09C6E79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62148F65-8842-E640-8E8E-7745BA160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Text Box 2">
            <a:extLst>
              <a:ext uri="{FF2B5EF4-FFF2-40B4-BE49-F238E27FC236}">
                <a16:creationId xmlns:a16="http://schemas.microsoft.com/office/drawing/2014/main" id="{CD7B24DF-F323-E748-B30B-EAB7CE720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3">
            <a:extLst>
              <a:ext uri="{FF2B5EF4-FFF2-40B4-BE49-F238E27FC236}">
                <a16:creationId xmlns:a16="http://schemas.microsoft.com/office/drawing/2014/main" id="{BF8D3836-7E7E-374A-A6D6-C1CFBA473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27C09A5-B02A-154F-8623-4350A12AB9B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143363" name="Text Box 1">
            <a:extLst>
              <a:ext uri="{FF2B5EF4-FFF2-40B4-BE49-F238E27FC236}">
                <a16:creationId xmlns:a16="http://schemas.microsoft.com/office/drawing/2014/main" id="{D0A99F0D-C402-834D-B2A1-FDEBEDD4E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Text Box 2">
            <a:extLst>
              <a:ext uri="{FF2B5EF4-FFF2-40B4-BE49-F238E27FC236}">
                <a16:creationId xmlns:a16="http://schemas.microsoft.com/office/drawing/2014/main" id="{2EC7EA8A-FC5A-B942-989A-4809AE441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B2597B2F-1F6B-5F48-B5AB-F49D688EA6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A5D0C37-F34F-0741-B474-ECBFC955BB8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9B10060E-34F5-E948-8FAE-1F3BFABAC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34A21EF1-64B7-3741-A219-99572ECDB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3">
            <a:extLst>
              <a:ext uri="{FF2B5EF4-FFF2-40B4-BE49-F238E27FC236}">
                <a16:creationId xmlns:a16="http://schemas.microsoft.com/office/drawing/2014/main" id="{ED9ABC6A-A169-CB42-9A72-ABE9DCBA10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41A129-A764-6B4D-BDF1-87723272249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145411" name="Text Box 1">
            <a:extLst>
              <a:ext uri="{FF2B5EF4-FFF2-40B4-BE49-F238E27FC236}">
                <a16:creationId xmlns:a16="http://schemas.microsoft.com/office/drawing/2014/main" id="{49ADC17A-D429-2949-8F55-96DB40A57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Text Box 2">
            <a:extLst>
              <a:ext uri="{FF2B5EF4-FFF2-40B4-BE49-F238E27FC236}">
                <a16:creationId xmlns:a16="http://schemas.microsoft.com/office/drawing/2014/main" id="{5301FC40-9241-2747-844D-A005331E4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28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3">
            <a:extLst>
              <a:ext uri="{FF2B5EF4-FFF2-40B4-BE49-F238E27FC236}">
                <a16:creationId xmlns:a16="http://schemas.microsoft.com/office/drawing/2014/main" id="{AB6E6F9D-43B7-504D-A343-9256ECFC43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489F633-1910-6347-A70B-06DADBFBCED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149507" name="Text Box 1">
            <a:extLst>
              <a:ext uri="{FF2B5EF4-FFF2-40B4-BE49-F238E27FC236}">
                <a16:creationId xmlns:a16="http://schemas.microsoft.com/office/drawing/2014/main" id="{D3A07963-1952-5B4D-84D2-B60F17B19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Text Box 2">
            <a:extLst>
              <a:ext uri="{FF2B5EF4-FFF2-40B4-BE49-F238E27FC236}">
                <a16:creationId xmlns:a16="http://schemas.microsoft.com/office/drawing/2014/main" id="{24CC5146-A289-F140-BFE4-E91D5E4F3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3">
            <a:extLst>
              <a:ext uri="{FF2B5EF4-FFF2-40B4-BE49-F238E27FC236}">
                <a16:creationId xmlns:a16="http://schemas.microsoft.com/office/drawing/2014/main" id="{E2613D60-AEB8-2841-B5BB-844CD5C1FE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E815C9C-67BA-1642-9D3E-5C2DC40118D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1555" name="Text Box 1">
            <a:extLst>
              <a:ext uri="{FF2B5EF4-FFF2-40B4-BE49-F238E27FC236}">
                <a16:creationId xmlns:a16="http://schemas.microsoft.com/office/drawing/2014/main" id="{44960C6C-A54E-F549-87EA-AE04BADEC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Text Box 2">
            <a:extLst>
              <a:ext uri="{FF2B5EF4-FFF2-40B4-BE49-F238E27FC236}">
                <a16:creationId xmlns:a16="http://schemas.microsoft.com/office/drawing/2014/main" id="{7AEA186B-314C-FC4B-9545-DA0787ADC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24350"/>
            <a:ext cx="5029200" cy="41624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6F47E51F-7431-B740-BAA3-2B6BB0CD50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B774A54-5079-6C4B-B435-362F7B47038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57CE9DB2-1F4F-0448-B117-8B1E8556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B9E9D231-C32C-9244-B57B-7623AB9B4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3">
            <a:extLst>
              <a:ext uri="{FF2B5EF4-FFF2-40B4-BE49-F238E27FC236}">
                <a16:creationId xmlns:a16="http://schemas.microsoft.com/office/drawing/2014/main" id="{DAB92D0A-3A02-0847-8852-ED6C324F76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2502F0-B172-2045-9997-7F23A2583C5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it-IT" altLang="it-IT"/>
          </a:p>
        </p:txBody>
      </p:sp>
      <p:sp>
        <p:nvSpPr>
          <p:cNvPr id="153603" name="Text Box 1">
            <a:extLst>
              <a:ext uri="{FF2B5EF4-FFF2-40B4-BE49-F238E27FC236}">
                <a16:creationId xmlns:a16="http://schemas.microsoft.com/office/drawing/2014/main" id="{473D3E9C-1486-1D4E-9ED9-B5E7AF825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Text Box 2">
            <a:extLst>
              <a:ext uri="{FF2B5EF4-FFF2-40B4-BE49-F238E27FC236}">
                <a16:creationId xmlns:a16="http://schemas.microsoft.com/office/drawing/2014/main" id="{003938C2-F1EF-0043-AC5B-0CEB3416A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15A7EBB8-8E47-7149-8C70-97F97F62BB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9CBD364-B05C-0742-BDF0-9E2ADC066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3F343E9D-5B9E-1C42-A509-F0D626EDE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8C5B3EC8-9E46-CA4C-8BAE-92A42D501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4374E126-1968-7C40-AAAF-57B79B9892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737E5A1-F007-984B-96A0-3CF14736F0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30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33E408A5-92F9-7443-A715-4259A9202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47E2310F-A653-4D4C-8C47-1C2778E37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3">
            <a:extLst>
              <a:ext uri="{FF2B5EF4-FFF2-40B4-BE49-F238E27FC236}">
                <a16:creationId xmlns:a16="http://schemas.microsoft.com/office/drawing/2014/main" id="{4CCCEC1A-9960-9B4D-952E-369E71B59D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D2E81D8-8282-D140-8F81-10D07C2C094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161795" name="Text Box 1">
            <a:extLst>
              <a:ext uri="{FF2B5EF4-FFF2-40B4-BE49-F238E27FC236}">
                <a16:creationId xmlns:a16="http://schemas.microsoft.com/office/drawing/2014/main" id="{C280E7B3-C106-6843-B0AA-E61BECADE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Text Box 2">
            <a:extLst>
              <a:ext uri="{FF2B5EF4-FFF2-40B4-BE49-F238E27FC236}">
                <a16:creationId xmlns:a16="http://schemas.microsoft.com/office/drawing/2014/main" id="{730344DD-45DC-DB48-B396-3730FF9A6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3">
            <a:extLst>
              <a:ext uri="{FF2B5EF4-FFF2-40B4-BE49-F238E27FC236}">
                <a16:creationId xmlns:a16="http://schemas.microsoft.com/office/drawing/2014/main" id="{4C6B00BD-E576-5247-8B41-5252FBD5C2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0D9C1F-488F-4648-883E-42C8B410555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</a:t>
            </a:fld>
            <a:endParaRPr lang="it-IT" altLang="it-IT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D4F5946C-9F19-524C-8A74-8098381CD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Text Box 2">
            <a:extLst>
              <a:ext uri="{FF2B5EF4-FFF2-40B4-BE49-F238E27FC236}">
                <a16:creationId xmlns:a16="http://schemas.microsoft.com/office/drawing/2014/main" id="{FC7FD705-FDC4-B948-86A9-891139B8A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38500"/>
            <a:ext cx="6705600" cy="31337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3">
            <a:extLst>
              <a:ext uri="{FF2B5EF4-FFF2-40B4-BE49-F238E27FC236}">
                <a16:creationId xmlns:a16="http://schemas.microsoft.com/office/drawing/2014/main" id="{1EE1CC82-BBB5-E749-B42D-32F10F5226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2AB352D-E8F8-1D46-BE6A-6D7E51FF48F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</a:t>
            </a:fld>
            <a:endParaRPr lang="it-IT" altLang="it-IT"/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3E996D56-368C-964B-A871-8932EC85C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Text Box 2">
            <a:extLst>
              <a:ext uri="{FF2B5EF4-FFF2-40B4-BE49-F238E27FC236}">
                <a16:creationId xmlns:a16="http://schemas.microsoft.com/office/drawing/2014/main" id="{12702C13-9788-004D-B1CF-BAD025D37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3">
            <a:extLst>
              <a:ext uri="{FF2B5EF4-FFF2-40B4-BE49-F238E27FC236}">
                <a16:creationId xmlns:a16="http://schemas.microsoft.com/office/drawing/2014/main" id="{15FA0BB2-2794-174E-8BF8-B54F77BE0F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B841A08-5245-4743-9150-E5827549977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7</a:t>
            </a:fld>
            <a:endParaRPr lang="it-IT" altLang="it-IT"/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E0627F74-5995-CB44-944A-C7174055B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Text Box 2">
            <a:extLst>
              <a:ext uri="{FF2B5EF4-FFF2-40B4-BE49-F238E27FC236}">
                <a16:creationId xmlns:a16="http://schemas.microsoft.com/office/drawing/2014/main" id="{2D9DEDE0-D228-EC43-8952-C46236225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3">
            <a:extLst>
              <a:ext uri="{FF2B5EF4-FFF2-40B4-BE49-F238E27FC236}">
                <a16:creationId xmlns:a16="http://schemas.microsoft.com/office/drawing/2014/main" id="{CBDA2C6D-2C14-F242-AFEB-0233DAE703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B8C601A-9CDB-F54B-8A60-6BEFCBD780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8</a:t>
            </a:fld>
            <a:endParaRPr lang="it-IT" altLang="it-IT"/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D4AD5B70-69B3-B34D-98AB-50C0A62B0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Text Box 2">
            <a:extLst>
              <a:ext uri="{FF2B5EF4-FFF2-40B4-BE49-F238E27FC236}">
                <a16:creationId xmlns:a16="http://schemas.microsoft.com/office/drawing/2014/main" id="{8203BAA8-79A4-1449-B674-6FC28C996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3">
            <a:extLst>
              <a:ext uri="{FF2B5EF4-FFF2-40B4-BE49-F238E27FC236}">
                <a16:creationId xmlns:a16="http://schemas.microsoft.com/office/drawing/2014/main" id="{0B91EA95-B330-1748-A484-5B1B948039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E83CD5-522E-2B43-B82B-9656CBC5892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7ECBAF5C-9C91-AB40-8610-93DD251DD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Text Box 2">
            <a:extLst>
              <a:ext uri="{FF2B5EF4-FFF2-40B4-BE49-F238E27FC236}">
                <a16:creationId xmlns:a16="http://schemas.microsoft.com/office/drawing/2014/main" id="{789F3799-EDA8-FB49-A0A0-6189528D7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3">
            <a:extLst>
              <a:ext uri="{FF2B5EF4-FFF2-40B4-BE49-F238E27FC236}">
                <a16:creationId xmlns:a16="http://schemas.microsoft.com/office/drawing/2014/main" id="{072F93FA-023C-5E47-9A69-AE49A2B6A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FEC95D9-D3DB-CE49-B28E-2DD2EAA64DE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9C8376D2-81B3-8049-8371-FE055B9A0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Text Box 2">
            <a:extLst>
              <a:ext uri="{FF2B5EF4-FFF2-40B4-BE49-F238E27FC236}">
                <a16:creationId xmlns:a16="http://schemas.microsoft.com/office/drawing/2014/main" id="{4AF02F71-AE97-9947-9749-059AA9166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3">
            <a:extLst>
              <a:ext uri="{FF2B5EF4-FFF2-40B4-BE49-F238E27FC236}">
                <a16:creationId xmlns:a16="http://schemas.microsoft.com/office/drawing/2014/main" id="{BE87BF32-2966-7240-BCB3-C17848B153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01C188A-F9EC-A04E-955A-EEEFA04B4BA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9065A108-EB4A-A84F-91DA-59E168DD6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Text Box 2">
            <a:extLst>
              <a:ext uri="{FF2B5EF4-FFF2-40B4-BE49-F238E27FC236}">
                <a16:creationId xmlns:a16="http://schemas.microsoft.com/office/drawing/2014/main" id="{2E25A8D0-5CDE-7647-8023-2140EEC35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822F1-C437-5C4C-85C8-5A6095EAC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454B85-1EE7-5E43-BD1F-5257A8AAB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885DF3-9915-5248-822E-DD3C304309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61D0A-2E6D-0F47-A8E8-119EA8BC2D88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30F1D1-E7CD-7B47-821D-A36759DEF85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53287-8BE2-9E46-9E80-C69D2A40F4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AFFE17D-0275-D646-B35A-DBBFF79206E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600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3636C-FDAD-FF4D-B3BB-269DEAED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0B4FCF-04C7-9145-8300-93C5C179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4D5691-E7A1-6D4B-A38A-492A94A4BB2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F362-177D-9D4D-B0D8-920143EC58F7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F85D05-2D66-CA41-A67C-D78803844CA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F7307-8158-0A4A-B841-DEC8782185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89C8218-0C1F-0144-AB44-D3997F8E18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542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D3BDB59-3333-2F4B-8BBB-CB4C54A7C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774EA4-7AB1-B042-9945-3B4FA75AC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CE6961-E2A5-E040-A6FF-A8C410D5C7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27F7-F71D-174F-8E4B-A4A6927B6A0F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94DE56-5B30-ED4A-82D3-81221647FC7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BABB1-9561-F246-A1A4-CB14603CC2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A2A0D9E-4DD2-2F49-80D9-B4ABA94BBBB0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705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A181C-1DAB-5C43-9A3E-E4A4F89E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8488" cy="142398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7D4629AD-E953-E141-A9D0-2057B14F4FF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5D8B89-E5DF-2B41-AAB5-8179A9E102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BE9B9-4996-DA48-B540-8E1B441B66EE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91369F-9C0B-D847-865E-8DC47A611B8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ED81-BF12-8546-B910-5A65293B9A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413847-B60B-3349-AC45-D69B6C258BED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175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130E3-760F-C94C-A7BA-6D262CDF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0DCDFE-E6A2-8C49-845D-F6E85302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D285D58-D6F1-324A-A06A-2F527657F2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3542-19E4-8045-B632-022ECBEEBC13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DE8D9A2-C475-7F44-8798-16FD5F003D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FBE8EE1-5C8F-1A49-85F4-BAE581DA9B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FA96-959C-7441-8EA6-315049A242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36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B944D-CDA3-1C44-B7DB-3F5A44BF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41941-445B-ED4B-A478-E9D1DCF5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0DAF825-31AD-7E47-850D-C71BA5DABE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AD545-4092-2C41-9418-DBA51E7D5E64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85AB3BE-9CD6-9745-9E0B-7E75D9AACF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3DEC7BD-9DD7-3C43-B28B-88466A56B50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B966-45AC-9145-9B42-3ABC5A1E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012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AE7CC-DA77-F241-83F3-29FA5A5E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98BDF-8188-CB4F-B283-6CC5E21FD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899172D-8EF0-7844-8D11-79E02BA80F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0801F-B628-7F42-B018-5FE67D48C74F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F9B32FB-5303-6242-B368-42CB50B0D92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FE4F226-B629-1945-9C79-A989B9328C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10E8F-AE81-E849-9335-560A334698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7268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66EF2-47AD-194A-A831-19412DFB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3D729-FDC0-4C43-9C1B-AFC84F8B7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DCD717-C7D9-2744-9CE8-8099DB6F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6086D0A-07DE-EA44-BD65-89C576C49C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02EFF-8D59-E547-AA0B-929D1FC1AA84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FC508B7-9DEE-4340-8B2A-521A849A61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23D3B43-D72C-1842-B551-5FCCCB6D756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07E8C-C809-8245-96A5-F55859EEC7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40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87D8E-ECC0-764F-85DF-AA23010F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752AAD-1012-2443-9AEF-B82FBB0E0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C883BB-47D8-354C-94FE-20B94D4AD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D8FC69-9B2A-C448-BB64-8BF19C57B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890D3A-B383-9849-B189-E1C6A8A78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371C068-416D-8E40-82E7-890DC11CC6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DF325-885E-BB44-B5BA-E4FF621AFAD0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C855E54-FF7F-CF4A-8539-A9F7397DEF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7AD45E0-2C75-C249-ACC8-DDE811A9BE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8283-4B8C-604E-AF9F-C4721CF75A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26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6BE9D-BC13-8944-B286-6546F00A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50A46F1-44E2-E049-BA3D-D53296C8B9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A439E-A63C-6B41-8439-81BFD1F9C83C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62E6E6A-5794-4E4F-AA1B-A0C2072835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62D1B68-2552-AC40-B48A-027A95C13E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EEAB-1041-2748-9A4F-51C19E2EDC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0506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BC04090-1C63-D749-97CD-FBBAEEA4C9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2111-3214-BF43-9BFB-E3FC4182A14E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5D00F0B-0C77-F444-8BD6-AA8F6BD370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B643163-41E1-0848-B978-58269D3837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B783-B8F2-564E-96A0-069A72A0A1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671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62FE9-B89D-A246-A5AF-6CC089B1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4C60E-7854-1C45-AB75-13B75E57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F8D82B-F930-7C46-82C9-8488DC532B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0CC0-1845-9043-8BCD-498166B449A1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D0BBAC-56A3-B94A-96AD-2CE2245E06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CF7A0-C153-F24F-9AC9-27F4D71F1C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976D4EF-E998-C147-8B7B-FA944A20CC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4960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1CC31-6C88-F440-9656-AFD5338B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E8FBCA-1719-FB45-9653-A7521DAF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016775-C26C-AF44-90F7-2930B7DC7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3668FA6-7A50-4C41-81A1-35C5641CA0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C40F-4657-7C4B-AAFA-713EC9421977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C03D67B-A4FC-CA4E-B95C-5D1177FE9F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0E379C-4AC6-1B41-B7E1-215B2B420F2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4BB5-179D-7B46-A854-5A2FBB67B3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10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AD6C4-35B9-8A4B-8868-B1E10E4E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AA149B-4E93-E74F-A2F0-1D3CDE348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21483C-269A-9248-94F0-36D6109A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D8BCC42-1398-4B4F-98DF-5A7B43C22C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E0D9-4060-7D46-955A-5A53B1182F26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ED0534D-D2D9-0941-B68D-040A7D28A0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AB9E2FC-4A81-244C-A57C-5DF3E9FADA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CE75-FC80-4746-89E4-F1907CDBD6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426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EBF6A-6BFC-EF4B-88F3-61DA605D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0E2EF5-64B1-274B-B091-E52586681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034E100-82C0-B74A-8637-BDA6873011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3539-AADB-E447-A72A-ED955D503719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151937A-E5C2-6649-92E6-DF15ABD066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95F54D1-C23A-A644-A387-E68A5645F6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BBE1-D1A6-694D-B722-992FF25189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276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33936C-E098-7445-8F22-240F34599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604963"/>
            <a:ext cx="2054225" cy="4514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503B85-56A0-2645-AB28-C4A58A2C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1863" cy="4514850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317BDB6-3DD1-554E-98DE-441C5CD9123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96295-38A2-F040-88AA-914F27362E38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3E2B143-A98E-B345-93C1-6EA34D80DE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B94D950-2452-DC46-8DA5-6FAD29CF28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D982-EFA7-CD42-A1AA-8E309B34D3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093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D1EA4-07FA-AF40-B201-9BFC76A3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DE67365-199C-DE48-BFA1-54BD442DEE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A9C77-68EA-374B-8546-A72E757D54B7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6E0D705-5756-A948-8AB7-2C78B0D383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B8C4F6B-D274-5B4A-85C2-BA32952AB4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79E33-5E87-4B49-9363-593B798E6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54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BB845-A14A-C04F-935E-EA34444F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A9F631F8-0C67-6445-BC06-D384F22A333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4963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96AC89A-68EC-1F41-814B-C0B7BA1EE1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68C7-CC5A-3A4B-BE79-722ECD4F86BD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FFD561-B782-D041-947B-AA97A90513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DC7D4A3-BE77-FA4A-9981-E210D6A510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F774-E6FE-AD45-9605-B3616EC1E1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95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1659B-9CAD-5546-B918-A991F403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24B236-2425-934E-84C6-C6C298A2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867E89-AE48-0149-9612-206321C1FF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676F-99EF-E045-86E3-02C4BDC6DB9C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D3A94E-FA54-CB4B-8002-B5F2E0E9BED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A49-4B0F-624F-B483-3A3C92B79A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1D8BC08-6D0F-E642-946F-1110F5FA43D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40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02BAF-EEA6-EB45-B277-D71B802C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C5950-FFB1-3E4A-8289-B532EEF56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8005C2-7EB7-A04E-A42D-E32170AC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9B7893C-B991-8544-91B0-420DE9FD85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B6E5-A718-A840-AA41-11C461019EC9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65D79A-3302-DF40-A058-675278F769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73AA-17C3-E346-91BF-97995CBB56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AD74B08-4EB7-BB4B-B8D7-64E32E22194E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77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F10DA-716D-6A41-8A5C-9AC1DC7D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293E8-30C2-8E48-9E9D-736BB06E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0F1F3D-5D96-AD41-AD49-B83C9924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A93BC52-80C5-BE4D-A8BC-C55869DFF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C94310-6949-C842-8AEF-315F5817A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280F56-43B8-5D4B-A099-DD66EA3DC6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0A60-B032-4C43-853C-1C0D84AED219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0321DD7-49D6-C64A-B680-5E390C9B3BB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C3D9E-C983-FC42-9826-3A204EDB3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C4B3A61-7357-D341-877F-7C0640EB975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8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AD26-D779-8A47-9789-A514DB61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93A752-D697-D746-AE31-F2B1EDD538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D6184-EC2A-A34F-89C3-FFD23E10A10F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0E91AC-4C5F-D44A-92CA-E2E2D4CD85D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BEFAC-77ED-A34C-B6F6-3247EE949D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CCE91BA-8A08-EC45-9C36-C76E5915539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798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40FA42-38EC-2740-8BAE-BDAF796927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200C-7A04-0441-94FE-2BCF4EFC89D8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38C69-0340-E945-8F85-C5B65EF86F0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8989E-3852-0D44-A92A-8B23517E4E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2F6EDD6-4DA7-A348-BDE5-DCDA99DA0BA4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27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751FB-62B0-0445-B99C-14E49602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80D86-B585-E84F-8AA5-75DF4C46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7A88DB-EBCD-564D-8889-03746021E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F6B9555-37FB-8D4F-8C08-77AB5665DE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F973-FB75-FF40-ABCD-2EA28E2D0E94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C58F8B-6423-0D43-A37F-65BA528CB8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5493-88C4-D84B-BE89-74CF511406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E6F4CF-E03F-FE48-9530-E7210EEFA3A3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36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92FA7-52B1-BE40-8F2A-B3A94457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95D50C3-DF82-FD40-8CC0-50BB5C140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0C089E-D8BA-1F41-985C-4CD2925D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F308D61-1DBC-D74B-93CF-ADF2A70CCE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A3B0-669D-F940-91BF-F8D6A4807ED5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D129D33-7CDC-5F4F-87B2-EF78E5544D1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EA19-DE9A-0446-A75B-093D2253D1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C6F7716-1C2D-CC4F-8500-02458FC81788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6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4BA9BBA-277B-8B49-8203-2C23E656AF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CC1062-E033-0E44-AF91-74EB3E952EC4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B22D9F0-79E7-EE44-A5E4-6A03DBFB78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135D8B-92E0-B246-8AD2-96E649F7C2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83955C4A-6382-EC46-A2CD-A9EE07C11D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A228BFC5-C561-2E4F-8CD1-9FC08A015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6230562F-8464-F149-908B-550D964F5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FD602818-122A-3E47-B6D9-C6280C85E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2FB301C4-E6DE-1D4B-9312-18B71412D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E2B134C0-3868-E941-945A-93E1CB1B7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A1F2BD3E-1872-764B-AA97-F4D86EFDD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41102A72-D80C-2F46-A6D2-03115C76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582C00FF-7C2A-9747-AFAC-E29B1D90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8538D124-C0CA-8F40-A417-109C617C0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6BEE6742-AE53-D243-80C3-272FC2A5B19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4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249BD824-E904-BE40-80D4-458911EE8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>
            <a:extLst>
              <a:ext uri="{FF2B5EF4-FFF2-40B4-BE49-F238E27FC236}">
                <a16:creationId xmlns:a16="http://schemas.microsoft.com/office/drawing/2014/main" id="{6BEDE6FF-ADF1-9B47-844D-230A13A0DE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4344" name="Group 2">
              <a:extLst>
                <a:ext uri="{FF2B5EF4-FFF2-40B4-BE49-F238E27FC236}">
                  <a16:creationId xmlns:a16="http://schemas.microsoft.com/office/drawing/2014/main" id="{CC301124-0BE9-1C44-96E3-A82F724B2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4347" name="Freeform 3">
                <a:extLst>
                  <a:ext uri="{FF2B5EF4-FFF2-40B4-BE49-F238E27FC236}">
                    <a16:creationId xmlns:a16="http://schemas.microsoft.com/office/drawing/2014/main" id="{003E1DDA-FAB6-2E4D-BE91-636451DF4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8" name="Freeform 4">
                <a:extLst>
                  <a:ext uri="{FF2B5EF4-FFF2-40B4-BE49-F238E27FC236}">
                    <a16:creationId xmlns:a16="http://schemas.microsoft.com/office/drawing/2014/main" id="{5AE0AEF2-DADF-CC4F-A91E-03456387D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9" name="Freeform 5">
                <a:extLst>
                  <a:ext uri="{FF2B5EF4-FFF2-40B4-BE49-F238E27FC236}">
                    <a16:creationId xmlns:a16="http://schemas.microsoft.com/office/drawing/2014/main" id="{2D004990-4617-4042-B294-99BF90670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0" name="Freeform 6">
                <a:extLst>
                  <a:ext uri="{FF2B5EF4-FFF2-40B4-BE49-F238E27FC236}">
                    <a16:creationId xmlns:a16="http://schemas.microsoft.com/office/drawing/2014/main" id="{355036D6-683C-9447-8707-C8EC1EC1A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1" name="Freeform 7">
                <a:extLst>
                  <a:ext uri="{FF2B5EF4-FFF2-40B4-BE49-F238E27FC236}">
                    <a16:creationId xmlns:a16="http://schemas.microsoft.com/office/drawing/2014/main" id="{661C06B6-2E5F-5D46-A9E9-7826CF578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345" name="Freeform 8">
              <a:extLst>
                <a:ext uri="{FF2B5EF4-FFF2-40B4-BE49-F238E27FC236}">
                  <a16:creationId xmlns:a16="http://schemas.microsoft.com/office/drawing/2014/main" id="{6D6237F7-CD2D-1F4E-9915-DC196944C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46" name="Freeform 9">
              <a:extLst>
                <a:ext uri="{FF2B5EF4-FFF2-40B4-BE49-F238E27FC236}">
                  <a16:creationId xmlns:a16="http://schemas.microsoft.com/office/drawing/2014/main" id="{881ACF11-6F70-134C-B029-2A5DDC0D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6A6FCF97-D0B7-A048-8319-C743151A3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1288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4677963-EE37-6B46-A317-9D67907BBD7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CB22267E-8436-0743-88C5-70398C5738D7}" type="datetime1">
              <a:rPr lang="it-IT" altLang="it-IT"/>
              <a:pPr>
                <a:defRPr/>
              </a:pPr>
              <a:t>18/10/20</a:t>
            </a:fld>
            <a:endParaRPr lang="en-US" altLang="it-IT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B9370C82-8E4C-A848-91A5-8A30958F27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4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89B3604B-FFF1-3A44-B055-F62EC39584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5881FBC-DDF5-334E-94C8-3420F39567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DE165342-733F-1D40-9F3A-1A0779452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F1646-F136-414C-93ED-DB032D46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492896"/>
            <a:ext cx="8218488" cy="142398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MUSCOLI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CEFALICA (CRANIO, TESTA)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CERVICALE (COLLO)</a:t>
            </a:r>
          </a:p>
        </p:txBody>
      </p:sp>
    </p:spTree>
    <p:extLst>
      <p:ext uri="{BB962C8B-B14F-4D97-AF65-F5344CB8AC3E}">
        <p14:creationId xmlns:p14="http://schemas.microsoft.com/office/powerpoint/2010/main" val="319782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DEDF1CE6-2A6D-6E4E-BE11-0FEC5CC41B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MIMICI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PALPEBRE</a:t>
            </a:r>
          </a:p>
        </p:txBody>
      </p:sp>
      <p:graphicFrame>
        <p:nvGraphicFramePr>
          <p:cNvPr id="48130" name="Group 2">
            <a:extLst>
              <a:ext uri="{FF2B5EF4-FFF2-40B4-BE49-F238E27FC236}">
                <a16:creationId xmlns:a16="http://schemas.microsoft.com/office/drawing/2014/main" id="{CE19329C-E4F6-6E42-8FE1-1EE77228D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33354"/>
              </p:ext>
            </p:extLst>
          </p:nvPr>
        </p:nvGraphicFramePr>
        <p:xfrm>
          <a:off x="179388" y="1412875"/>
          <a:ext cx="8713787" cy="5111750"/>
        </p:xfrm>
        <a:graphic>
          <a:graphicData uri="http://schemas.openxmlformats.org/drawingml/2006/table">
            <a:tbl>
              <a:tblPr/>
              <a:tblGrid>
                <a:gridCol w="1887659">
                  <a:extLst>
                    <a:ext uri="{9D8B030D-6E8A-4147-A177-3AD203B41FA5}">
                      <a16:colId xmlns:a16="http://schemas.microsoft.com/office/drawing/2014/main" val="3581311582"/>
                    </a:ext>
                  </a:extLst>
                </a:gridCol>
                <a:gridCol w="1597250">
                  <a:extLst>
                    <a:ext uri="{9D8B030D-6E8A-4147-A177-3AD203B41FA5}">
                      <a16:colId xmlns:a16="http://schemas.microsoft.com/office/drawing/2014/main" val="2871007879"/>
                    </a:ext>
                  </a:extLst>
                </a:gridCol>
                <a:gridCol w="1840771">
                  <a:extLst>
                    <a:ext uri="{9D8B030D-6E8A-4147-A177-3AD203B41FA5}">
                      <a16:colId xmlns:a16="http://schemas.microsoft.com/office/drawing/2014/main" val="1349466310"/>
                    </a:ext>
                  </a:extLst>
                </a:gridCol>
                <a:gridCol w="1689515">
                  <a:extLst>
                    <a:ext uri="{9D8B030D-6E8A-4147-A177-3AD203B41FA5}">
                      <a16:colId xmlns:a16="http://schemas.microsoft.com/office/drawing/2014/main" val="2689321518"/>
                    </a:ext>
                  </a:extLst>
                </a:gridCol>
                <a:gridCol w="1698592">
                  <a:extLst>
                    <a:ext uri="{9D8B030D-6E8A-4147-A177-3AD203B41FA5}">
                      <a16:colId xmlns:a16="http://schemas.microsoft.com/office/drawing/2014/main" val="3639960303"/>
                    </a:ext>
                  </a:extLst>
                </a:gridCol>
              </a:tblGrid>
              <a:tr h="67034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8" marR="90008" marT="231947" marB="46793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8" marR="90008" marT="231947" marB="46793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8824893"/>
                  </a:ext>
                </a:extLst>
              </a:tr>
              <a:tr h="111570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DELL’ OCCHIO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MASCELLARE E FRONTALE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che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CIRCONDA L’ ORBITA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CHIUSURA RIMA PALPEBRALE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558981"/>
                  </a:ext>
                </a:extLst>
              </a:tr>
              <a:tr h="183196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CORRUGATORE SOPRACCIGLIO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SOPRACCIGLIARE (osso FRONTALE)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SOPRACCIGLIO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MEDIALMENTE ED IN BASSO CUTE SOPRACCIGLIO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303739"/>
                  </a:ext>
                </a:extLst>
              </a:tr>
              <a:tr h="14937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PALPEBRA SUPERIORE</a:t>
                      </a:r>
                    </a:p>
                  </a:txBody>
                  <a:tcPr marL="90008" marR="90008" marT="231947" marB="46793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ALA SFENOIDE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REGIONE PALPEBRALE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OCULOMOTO-RE COMUNE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(3° paio) </a:t>
                      </a: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 PALPEBRA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29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7601667-343E-1B4A-AF65-4DD46CE753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 NASO</a:t>
            </a:r>
          </a:p>
        </p:txBody>
      </p:sp>
      <p:graphicFrame>
        <p:nvGraphicFramePr>
          <p:cNvPr id="49154" name="Group 2">
            <a:extLst>
              <a:ext uri="{FF2B5EF4-FFF2-40B4-BE49-F238E27FC236}">
                <a16:creationId xmlns:a16="http://schemas.microsoft.com/office/drawing/2014/main" id="{C7203E01-F46D-7544-8844-724A15CE2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94248"/>
              </p:ext>
            </p:extLst>
          </p:nvPr>
        </p:nvGraphicFramePr>
        <p:xfrm>
          <a:off x="304800" y="1752600"/>
          <a:ext cx="8686800" cy="3962401"/>
        </p:xfrm>
        <a:graphic>
          <a:graphicData uri="http://schemas.openxmlformats.org/drawingml/2006/table">
            <a:tbl>
              <a:tblPr/>
              <a:tblGrid>
                <a:gridCol w="1608138">
                  <a:extLst>
                    <a:ext uri="{9D8B030D-6E8A-4147-A177-3AD203B41FA5}">
                      <a16:colId xmlns:a16="http://schemas.microsoft.com/office/drawing/2014/main" val="214947678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347464754"/>
                    </a:ext>
                  </a:extLst>
                </a:gridCol>
                <a:gridCol w="1674812">
                  <a:extLst>
                    <a:ext uri="{9D8B030D-6E8A-4147-A177-3AD203B41FA5}">
                      <a16:colId xmlns:a16="http://schemas.microsoft.com/office/drawing/2014/main" val="3306292463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3683483770"/>
                    </a:ext>
                  </a:extLst>
                </a:gridCol>
                <a:gridCol w="1849437">
                  <a:extLst>
                    <a:ext uri="{9D8B030D-6E8A-4147-A177-3AD203B41FA5}">
                      <a16:colId xmlns:a16="http://schemas.microsoft.com/office/drawing/2014/main" val="1924697101"/>
                    </a:ext>
                  </a:extLst>
                </a:gridCol>
              </a:tblGrid>
              <a:tr h="6905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7989739"/>
                  </a:ext>
                </a:extLst>
              </a:tr>
              <a:tr h="17351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NASALE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dell’ OSSO MASCELLARE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 NASALI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LE NARICI ed il VESTIBOLO NASALE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9396084"/>
                  </a:ext>
                </a:extLst>
              </a:tr>
              <a:tr h="1536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DILATATORE DELLE NARICI</a:t>
                      </a:r>
                    </a:p>
                  </a:txBody>
                  <a:tcPr marL="90000" marR="90000" marT="231984" marB="46800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CONTORNO APERTURA PIRIFORME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NASALI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 LE NARICI e VESTIBOLO NASALE</a:t>
                      </a:r>
                    </a:p>
                  </a:txBody>
                  <a:tcPr marL="90000" marR="90000" marT="231984" marB="46800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66007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40A56F44-BAB6-0F48-8FD5-85F8956062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88913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LABBRA [1]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F46DEB2F-DC7B-B445-8949-6D2E1C48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56805"/>
              </p:ext>
            </p:extLst>
          </p:nvPr>
        </p:nvGraphicFramePr>
        <p:xfrm>
          <a:off x="251520" y="1196752"/>
          <a:ext cx="8640962" cy="5353271"/>
        </p:xfrm>
        <a:graphic>
          <a:graphicData uri="http://schemas.openxmlformats.org/drawingml/2006/table">
            <a:tbl>
              <a:tblPr/>
              <a:tblGrid>
                <a:gridCol w="1733324">
                  <a:extLst>
                    <a:ext uri="{9D8B030D-6E8A-4147-A177-3AD203B41FA5}">
                      <a16:colId xmlns:a16="http://schemas.microsoft.com/office/drawing/2014/main" val="2408789785"/>
                    </a:ext>
                  </a:extLst>
                </a:gridCol>
                <a:gridCol w="1664747">
                  <a:extLst>
                    <a:ext uri="{9D8B030D-6E8A-4147-A177-3AD203B41FA5}">
                      <a16:colId xmlns:a16="http://schemas.microsoft.com/office/drawing/2014/main" val="2547044409"/>
                    </a:ext>
                  </a:extLst>
                </a:gridCol>
                <a:gridCol w="1714497">
                  <a:extLst>
                    <a:ext uri="{9D8B030D-6E8A-4147-A177-3AD203B41FA5}">
                      <a16:colId xmlns:a16="http://schemas.microsoft.com/office/drawing/2014/main" val="215767431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181354662"/>
                    </a:ext>
                  </a:extLst>
                </a:gridCol>
                <a:gridCol w="1800202">
                  <a:extLst>
                    <a:ext uri="{9D8B030D-6E8A-4147-A177-3AD203B41FA5}">
                      <a16:colId xmlns:a16="http://schemas.microsoft.com/office/drawing/2014/main" val="4223671377"/>
                    </a:ext>
                  </a:extLst>
                </a:gridCol>
              </a:tblGrid>
              <a:tr h="4602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153156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ZIGOMATICO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ZIGOMATICO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ALTO E DIETRO COMMESSURA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8261719"/>
                  </a:ext>
                </a:extLst>
              </a:tr>
              <a:tr h="11326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(ELEVATORE) LABBRO SUPERIORE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ZIGOMATICO MASCELLARE E NASALE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 LABBRO SUPERIORE E ALA DEL NASO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LABBRO SUPERIORE 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444385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CANINO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CANINA DEL MASCELLARE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0495205"/>
                  </a:ext>
                </a:extLst>
              </a:tr>
              <a:tr h="1769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BUCCINATORE</a:t>
                      </a:r>
                    </a:p>
                  </a:txBody>
                  <a:tcPr marL="89997" marR="89997" marT="231980" marB="46799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MASCELLARE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RAFE PTERIGOMANDIBOLARE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AVVICINA LA GUANCIA ALLE ARCATE DENTARIE</a:t>
                      </a:r>
                    </a:p>
                  </a:txBody>
                  <a:tcPr marL="89997" marR="89997" marT="231980" marB="46799" anchor="ctr" anchorCtr="1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859502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34CF0DB1-F028-EF4F-8780-2498CC2B90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5240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DELLE LABBRA (2)</a:t>
            </a:r>
          </a:p>
        </p:txBody>
      </p:sp>
      <p:graphicFrame>
        <p:nvGraphicFramePr>
          <p:cNvPr id="51202" name="Group 2">
            <a:extLst>
              <a:ext uri="{FF2B5EF4-FFF2-40B4-BE49-F238E27FC236}">
                <a16:creationId xmlns:a16="http://schemas.microsoft.com/office/drawing/2014/main" id="{9F74B24E-543D-164A-8DBF-943AE4E29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4329"/>
              </p:ext>
            </p:extLst>
          </p:nvPr>
        </p:nvGraphicFramePr>
        <p:xfrm>
          <a:off x="179512" y="980728"/>
          <a:ext cx="8735888" cy="5721350"/>
        </p:xfrm>
        <a:graphic>
          <a:graphicData uri="http://schemas.openxmlformats.org/drawingml/2006/table">
            <a:tbl>
              <a:tblPr/>
              <a:tblGrid>
                <a:gridCol w="1879269">
                  <a:extLst>
                    <a:ext uri="{9D8B030D-6E8A-4147-A177-3AD203B41FA5}">
                      <a16:colId xmlns:a16="http://schemas.microsoft.com/office/drawing/2014/main" val="1221502447"/>
                    </a:ext>
                  </a:extLst>
                </a:gridCol>
                <a:gridCol w="1474384">
                  <a:extLst>
                    <a:ext uri="{9D8B030D-6E8A-4147-A177-3AD203B41FA5}">
                      <a16:colId xmlns:a16="http://schemas.microsoft.com/office/drawing/2014/main" val="862323794"/>
                    </a:ext>
                  </a:extLst>
                </a:gridCol>
                <a:gridCol w="1669934">
                  <a:extLst>
                    <a:ext uri="{9D8B030D-6E8A-4147-A177-3AD203B41FA5}">
                      <a16:colId xmlns:a16="http://schemas.microsoft.com/office/drawing/2014/main" val="738893064"/>
                    </a:ext>
                  </a:extLst>
                </a:gridCol>
                <a:gridCol w="1779583">
                  <a:extLst>
                    <a:ext uri="{9D8B030D-6E8A-4147-A177-3AD203B41FA5}">
                      <a16:colId xmlns:a16="http://schemas.microsoft.com/office/drawing/2014/main" val="2529489859"/>
                    </a:ext>
                  </a:extLst>
                </a:gridCol>
                <a:gridCol w="1932718">
                  <a:extLst>
                    <a:ext uri="{9D8B030D-6E8A-4147-A177-3AD203B41FA5}">
                      <a16:colId xmlns:a16="http://schemas.microsoft.com/office/drawing/2014/main" val="1949098322"/>
                    </a:ext>
                  </a:extLst>
                </a:gridCol>
              </a:tblGrid>
              <a:tr h="6278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1266785"/>
                  </a:ext>
                </a:extLst>
              </a:tr>
              <a:tr h="974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RISORIO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FIBROSA PAROTIDEA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INDIETRO COMMESSURA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1210223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TRIANGOLARE DELLE LABBRA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MANDIBOLA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 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TIRA IN BASSO LA COMMESSURA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9924706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LABBRO INFERIORE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CORPO MANDIBOLA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LABBRO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IL LABBRO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0669024"/>
                  </a:ext>
                </a:extLst>
              </a:tr>
              <a:tr h="10807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INCISIVO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ED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LABBRA SUPERIORE ED INFERIORE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SPOSTANO MEDIALMENTE LE LABBRA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8658872"/>
                  </a:ext>
                </a:extLst>
              </a:tr>
              <a:tr h="107562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DELLE LABBRA</a:t>
                      </a:r>
                    </a:p>
                  </a:txBody>
                  <a:tcPr marL="90007" marR="90007" marT="231910" marB="46785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da VARI MM. MIMICI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(BUCCINATORE)</a:t>
                      </a:r>
                    </a:p>
                  </a:txBody>
                  <a:tcPr marL="90007" marR="90007" marT="231910" marB="46785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REGIONE DEL MENTO</a:t>
                      </a:r>
                    </a:p>
                  </a:txBody>
                  <a:tcPr marL="90007" marR="90007" marT="231910" marB="46785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E CHIUDE RIMA LABIALE</a:t>
                      </a:r>
                    </a:p>
                  </a:txBody>
                  <a:tcPr marL="90007" marR="90007" marT="231910" marB="46785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228014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357E6FE-BF1C-9940-9780-41F1FF0F59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AGENTI SULLA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A T M</a:t>
            </a: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533AFB2-58AD-9940-94D5-45681E9C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" y="1412776"/>
            <a:ext cx="883088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B136E1C8-4DD7-A742-BD10-67A79113E9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</a:t>
            </a:r>
          </a:p>
        </p:txBody>
      </p:sp>
      <p:pic>
        <p:nvPicPr>
          <p:cNvPr id="132099" name="Picture 2">
            <a:extLst>
              <a:ext uri="{FF2B5EF4-FFF2-40B4-BE49-F238E27FC236}">
                <a16:creationId xmlns:a16="http://schemas.microsoft.com/office/drawing/2014/main" id="{99E94E04-A9C8-D241-8BB5-85FEA40A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3" y="1052736"/>
            <a:ext cx="8855341" cy="578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Rectangle 3">
            <a:extLst>
              <a:ext uri="{FF2B5EF4-FFF2-40B4-BE49-F238E27FC236}">
                <a16:creationId xmlns:a16="http://schemas.microsoft.com/office/drawing/2014/main" id="{EB2499EA-49D5-0648-BC29-DE7A333F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608958" cy="14644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6C3BD58C-D35E-4C4D-859B-296ED85D2D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MASTICATORI [1]</a:t>
            </a:r>
          </a:p>
        </p:txBody>
      </p:sp>
      <p:graphicFrame>
        <p:nvGraphicFramePr>
          <p:cNvPr id="53250" name="Group 2">
            <a:extLst>
              <a:ext uri="{FF2B5EF4-FFF2-40B4-BE49-F238E27FC236}">
                <a16:creationId xmlns:a16="http://schemas.microsoft.com/office/drawing/2014/main" id="{628D7FA7-A766-F545-8235-C649388DD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627680"/>
              </p:ext>
            </p:extLst>
          </p:nvPr>
        </p:nvGraphicFramePr>
        <p:xfrm>
          <a:off x="304800" y="1752600"/>
          <a:ext cx="8612188" cy="43761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591607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65199285"/>
                    </a:ext>
                  </a:extLst>
                </a:gridCol>
                <a:gridCol w="1601788">
                  <a:extLst>
                    <a:ext uri="{9D8B030D-6E8A-4147-A177-3AD203B41FA5}">
                      <a16:colId xmlns:a16="http://schemas.microsoft.com/office/drawing/2014/main" val="166308534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127266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6376364"/>
                    </a:ext>
                  </a:extLst>
                </a:gridCol>
              </a:tblGrid>
              <a:tr h="45495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26" marB="46808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7897206"/>
                  </a:ext>
                </a:extLst>
              </a:tr>
              <a:tr h="110351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TEMPORALE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PARIETALE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CORONOIDEO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RETRUSIONE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6677942"/>
                  </a:ext>
                </a:extLst>
              </a:tr>
              <a:tr h="25499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MASSETERE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ZIGOMATICA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MONTANTE e ANGOLO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SUPERFICIALI: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e PROTRUSIONE)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PROFONDE: RETRUSIONE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27003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B6E62154-C26E-7242-B093-0AFC067492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 [2]</a:t>
            </a:r>
          </a:p>
        </p:txBody>
      </p:sp>
      <p:graphicFrame>
        <p:nvGraphicFramePr>
          <p:cNvPr id="54274" name="Group 2">
            <a:extLst>
              <a:ext uri="{FF2B5EF4-FFF2-40B4-BE49-F238E27FC236}">
                <a16:creationId xmlns:a16="http://schemas.microsoft.com/office/drawing/2014/main" id="{33B56E71-E9CB-E54C-8799-6DCCABFCB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21100"/>
              </p:ext>
            </p:extLst>
          </p:nvPr>
        </p:nvGraphicFramePr>
        <p:xfrm>
          <a:off x="152400" y="609600"/>
          <a:ext cx="8764588" cy="607060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:a16="http://schemas.microsoft.com/office/drawing/2014/main" val="3543230386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253221035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795444684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595604186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968201972"/>
                    </a:ext>
                  </a:extLst>
                </a:gridCol>
              </a:tblGrid>
              <a:tr h="4549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7703074"/>
                  </a:ext>
                </a:extLst>
              </a:tr>
              <a:tr h="25736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ESTERNO 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SUPERIORE: GRANDE ALA dello SFENOIDE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INFERIORE: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 dello SFENOIDE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DISCO E CAPSULA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COLLO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 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MOVIMENTI DI LATERALITÀ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di un solo lato)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3773473"/>
                  </a:ext>
                </a:extLst>
              </a:tr>
              <a:tr h="304202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INTERNO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PROFONDO: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dello SFENOIDE e OSSO PALATINO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SUPERFICIALE: TUBEROSITÀ MASCELLARE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ANGOLO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BRANCA MONTANTE della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 MANDIBOLA 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(azione SINGOLA)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MOVIMENTO “A MACINA” (azione ALTERNATA)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48555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FDF4AE74-F758-D346-ABC2-5C1CDD53CF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73238"/>
            <a:ext cx="9144000" cy="230346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MUSCOLI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del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COLLO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604020202020204" pitchFamily="34" charset="0"/>
              </a:rPr>
              <a:t>(Regione Cervicale)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0"/>
            <a:ext cx="84582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9144000" cy="4876800"/>
          </a:xfrm>
        </p:spPr>
        <p:txBody>
          <a:bodyPr/>
          <a:lstStyle/>
          <a:p>
            <a:pPr indent="-334963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Possono essere così classificati: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- </a:t>
            </a: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PLATISMA o PELLICCIAIO DEL COLLO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- IOIDEI: prendono inserzione sull’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    OSSO IOIDE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si trattano con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        (Posteriori ed Anteriori)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0D9D7567-2939-594F-BEF4-FA10D537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447" r="7916" b="10455"/>
          <a:stretch>
            <a:fillRect/>
          </a:stretch>
        </p:blipFill>
        <p:spPr bwMode="auto">
          <a:xfrm>
            <a:off x="0" y="0"/>
            <a:ext cx="80645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60" t="1447" r="7916" b="10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5000" sy="5000" algn="tl">
                    <a:srgbClr val="000000"/>
                  </a:outerShdw>
                </a:effectLst>
                <a:latin typeface="Arial Black" panose="020B0604020202020204" pitchFamily="34" charset="0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9964EE91-608F-4B43-ACD0-E5771833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3" y="1268760"/>
            <a:ext cx="8742863" cy="551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E05E941-F928-0C4F-9974-68773F47972A}"/>
              </a:ext>
            </a:extLst>
          </p:cNvPr>
          <p:cNvSpPr/>
          <p:nvPr/>
        </p:nvSpPr>
        <p:spPr bwMode="auto">
          <a:xfrm>
            <a:off x="395536" y="1916832"/>
            <a:ext cx="2160240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sx="7000" sy="7000" algn="ctr" rotWithShape="0">
              <a:schemeClr val="bg1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68454626-6860-7F40-A61B-604A832CC9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6632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PLATISMA 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DB13D38-54E2-8049-B9D0-C8AA3CC006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96752"/>
            <a:ext cx="8458200" cy="44196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ORIGINE: 2° COSTA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SUPERFICIE ANTERIORE SPALLA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INSERZIONI: FASCIA MASSETERINA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COMMESSURA LABIALE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MANDIBOLA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INNERVAZIONE: NERVO FACIALE (7° paio)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AZIONE: tende la cute del collo e contribuisce ad abbassare la mandibola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4711C69C-5D1E-9049-909B-1F15D52414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</a:t>
            </a:r>
          </a:p>
        </p:txBody>
      </p:sp>
      <p:graphicFrame>
        <p:nvGraphicFramePr>
          <p:cNvPr id="142339" name="Object 2">
            <a:extLst>
              <a:ext uri="{FF2B5EF4-FFF2-40B4-BE49-F238E27FC236}">
                <a16:creationId xmlns:a16="http://schemas.microsoft.com/office/drawing/2014/main" id="{3A41315D-D628-C846-9571-D20CEBA22F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620713"/>
          <a:ext cx="6011863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10" r:id="rId4" imgW="11239500" imgH="9918700" progId="">
                  <p:embed/>
                </p:oleObj>
              </mc:Choice>
              <mc:Fallback>
                <p:oleObj r:id="rId4" imgW="11239500" imgH="9918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620713"/>
                        <a:ext cx="6011863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BE10A3C4-D8E4-824E-9BAF-017CFD63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0A53CEA7-EB27-104D-86EA-64705673E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SOPRAIOIDEI</a:t>
            </a:r>
          </a:p>
        </p:txBody>
      </p:sp>
      <p:graphicFrame>
        <p:nvGraphicFramePr>
          <p:cNvPr id="61442" name="Group 2">
            <a:extLst>
              <a:ext uri="{FF2B5EF4-FFF2-40B4-BE49-F238E27FC236}">
                <a16:creationId xmlns:a16="http://schemas.microsoft.com/office/drawing/2014/main" id="{4EBE8B9F-CC6E-7543-9D90-FFC3CB21D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468280"/>
              </p:ext>
            </p:extLst>
          </p:nvPr>
        </p:nvGraphicFramePr>
        <p:xfrm>
          <a:off x="395288" y="836613"/>
          <a:ext cx="8137524" cy="6027568"/>
        </p:xfrm>
        <a:graphic>
          <a:graphicData uri="http://schemas.openxmlformats.org/drawingml/2006/table">
            <a:tbl>
              <a:tblPr/>
              <a:tblGrid>
                <a:gridCol w="1584424">
                  <a:extLst>
                    <a:ext uri="{9D8B030D-6E8A-4147-A177-3AD203B41FA5}">
                      <a16:colId xmlns:a16="http://schemas.microsoft.com/office/drawing/2014/main" val="118141861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0099266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93661367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75235581"/>
                    </a:ext>
                  </a:extLst>
                </a:gridCol>
                <a:gridCol w="1800572">
                  <a:extLst>
                    <a:ext uri="{9D8B030D-6E8A-4147-A177-3AD203B41FA5}">
                      <a16:colId xmlns:a16="http://schemas.microsoft.com/office/drawing/2014/main" val="2664944888"/>
                    </a:ext>
                  </a:extLst>
                </a:gridCol>
              </a:tblGrid>
              <a:tr h="5398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2013" marB="46806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9952536"/>
                  </a:ext>
                </a:extLst>
              </a:tr>
              <a:tr h="12337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MILOIOIDEO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MILOIOIDEA della MANDIBOLA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MANDIBOLA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LINGUA E PAVIMENTO ORALE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4908979"/>
                  </a:ext>
                </a:extLst>
              </a:tr>
              <a:tr h="11780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GENIOIOIDEO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APOFISI GENII INFERIORI della MANDIBOLA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IPOGLOSSO (12° paio) e contributo da Nervo Spinale C1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ABBASSA la MANDIBOLA ed il PAVIMENTO ORALE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5327998"/>
                  </a:ext>
                </a:extLst>
              </a:tr>
              <a:tr h="9971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STILOIOIDEO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STILOIDEO TEMPORALE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 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4052655"/>
                  </a:ext>
                </a:extLst>
              </a:tr>
              <a:tr h="18788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DIGASTRICO</a:t>
                      </a:r>
                    </a:p>
                  </a:txBody>
                  <a:tcPr marL="90007" marR="90007" marT="232013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ANTERIORE: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POSTERIORE:MASTOIDE del TEMPORALE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TENDINE INTERMEDIO su CORPO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LA MANDIBOLA E SOLLEVA LO IOIDE</a:t>
                      </a:r>
                    </a:p>
                  </a:txBody>
                  <a:tcPr marL="90007" marR="90007" marT="232013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65243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E6D7984C-5F68-3D4C-AEC7-51DE3DA3C1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-99392"/>
            <a:ext cx="8763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[2]</a:t>
            </a:r>
          </a:p>
        </p:txBody>
      </p:sp>
      <p:pic>
        <p:nvPicPr>
          <p:cNvPr id="148483" name="Picture 2">
            <a:extLst>
              <a:ext uri="{FF2B5EF4-FFF2-40B4-BE49-F238E27FC236}">
                <a16:creationId xmlns:a16="http://schemas.microsoft.com/office/drawing/2014/main" id="{06E7174C-A7F6-934E-B0BF-F706FBC7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2" y="908720"/>
            <a:ext cx="882930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28037447-CA94-064C-88DC-B9F785A7A5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 SOTTOIOIDEI</a:t>
            </a:r>
          </a:p>
        </p:txBody>
      </p:sp>
      <p:graphicFrame>
        <p:nvGraphicFramePr>
          <p:cNvPr id="64514" name="Group 2">
            <a:extLst>
              <a:ext uri="{FF2B5EF4-FFF2-40B4-BE49-F238E27FC236}">
                <a16:creationId xmlns:a16="http://schemas.microsoft.com/office/drawing/2014/main" id="{161547CD-3C4B-CB4C-8F7E-857A76798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00957"/>
              </p:ext>
            </p:extLst>
          </p:nvPr>
        </p:nvGraphicFramePr>
        <p:xfrm>
          <a:off x="76200" y="838200"/>
          <a:ext cx="9069388" cy="570112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8042264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143000967"/>
                    </a:ext>
                  </a:extLst>
                </a:gridCol>
                <a:gridCol w="1677988">
                  <a:extLst>
                    <a:ext uri="{9D8B030D-6E8A-4147-A177-3AD203B41FA5}">
                      <a16:colId xmlns:a16="http://schemas.microsoft.com/office/drawing/2014/main" val="3253868942"/>
                    </a:ext>
                  </a:extLst>
                </a:gridCol>
                <a:gridCol w="1681162">
                  <a:extLst>
                    <a:ext uri="{9D8B030D-6E8A-4147-A177-3AD203B41FA5}">
                      <a16:colId xmlns:a16="http://schemas.microsoft.com/office/drawing/2014/main" val="3609211464"/>
                    </a:ext>
                  </a:extLst>
                </a:gridCol>
                <a:gridCol w="2052638">
                  <a:extLst>
                    <a:ext uri="{9D8B030D-6E8A-4147-A177-3AD203B41FA5}">
                      <a16:colId xmlns:a16="http://schemas.microsoft.com/office/drawing/2014/main" val="1477455435"/>
                    </a:ext>
                  </a:extLst>
                </a:gridCol>
              </a:tblGrid>
              <a:tr h="6280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9413810"/>
                  </a:ext>
                </a:extLst>
              </a:tr>
              <a:tr h="10685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STERNOIOIDEO (Sterno-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Cleido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Iodeo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STERNO E CLAVICOLA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C1 - C3 mediante l’ ANSA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2102805"/>
                  </a:ext>
                </a:extLst>
              </a:tr>
              <a:tr h="11224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STERNOTIROIDEO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MANUBRIO STERNO e 1° CARTILAGINE COSTALE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TIROIDEA della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C2 - C3 mediante l’ ANSA dell’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67170891"/>
                  </a:ext>
                </a:extLst>
              </a:tr>
              <a:tr h="11224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TIROIDEA (linea obliqua)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– C3 tramite ANSA dell’ IPOGLOSSO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SOLLEVA LARINGE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641134"/>
                  </a:ext>
                </a:extLst>
              </a:tr>
              <a:tr h="16559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OMOIOIDEO</a:t>
                      </a:r>
                    </a:p>
                  </a:txBody>
                  <a:tcPr marL="90000" marR="90000" marT="232012" marB="46806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 (incisura scapolare)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C1- C3 mediante ANSA dell’ IPOGLOSSO</a:t>
                      </a:r>
                    </a:p>
                  </a:txBody>
                  <a:tcPr marL="90000" marR="90000" marT="232012" marB="46806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E SPOSTA INDIETRO IOIDE e TENDE LA FASCIA CERVICALE MEDIA</a:t>
                      </a:r>
                    </a:p>
                  </a:txBody>
                  <a:tcPr marL="90000" marR="90000" marT="232012" marB="46806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766964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 dirty="0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D0DDEF57-E27B-D248-9318-B839B11D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5" y="0"/>
            <a:ext cx="7524329" cy="685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5A999264-7E5D-E646-80FF-16C8EBD5BA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LATERALI DEL COLLO</a:t>
            </a:r>
          </a:p>
        </p:txBody>
      </p:sp>
      <p:graphicFrame>
        <p:nvGraphicFramePr>
          <p:cNvPr id="65538" name="Group 2">
            <a:extLst>
              <a:ext uri="{FF2B5EF4-FFF2-40B4-BE49-F238E27FC236}">
                <a16:creationId xmlns:a16="http://schemas.microsoft.com/office/drawing/2014/main" id="{B90C0E2D-D473-C546-ADCA-7F50F88DF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166396"/>
              </p:ext>
            </p:extLst>
          </p:nvPr>
        </p:nvGraphicFramePr>
        <p:xfrm>
          <a:off x="0" y="585788"/>
          <a:ext cx="9145588" cy="610145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35804263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79754732"/>
                    </a:ext>
                  </a:extLst>
                </a:gridCol>
                <a:gridCol w="1601788">
                  <a:extLst>
                    <a:ext uri="{9D8B030D-6E8A-4147-A177-3AD203B41FA5}">
                      <a16:colId xmlns:a16="http://schemas.microsoft.com/office/drawing/2014/main" val="1827285745"/>
                    </a:ext>
                  </a:extLst>
                </a:gridCol>
                <a:gridCol w="1765076">
                  <a:extLst>
                    <a:ext uri="{9D8B030D-6E8A-4147-A177-3AD203B41FA5}">
                      <a16:colId xmlns:a16="http://schemas.microsoft.com/office/drawing/2014/main" val="747809726"/>
                    </a:ext>
                  </a:extLst>
                </a:gridCol>
                <a:gridCol w="2197324">
                  <a:extLst>
                    <a:ext uri="{9D8B030D-6E8A-4147-A177-3AD203B41FA5}">
                      <a16:colId xmlns:a16="http://schemas.microsoft.com/office/drawing/2014/main" val="1418408642"/>
                    </a:ext>
                  </a:extLst>
                </a:gridCol>
              </a:tblGrid>
              <a:tr h="6280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09" marB="46805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09" marB="46805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3428933"/>
                  </a:ext>
                </a:extLst>
              </a:tr>
              <a:tr h="221517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STERNOCLEIDO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MASTOIDEO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STERNALE: 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CLAVEARE: CLAVICOLA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MASTOIDEO del TEMPORALE e OSSO OCCIPITALE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(11° paio)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C3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SOSTIENE IL CAPO E SOLLEVA LA GABBIA TORACICA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FLETTE CAPO LATERALMENTE (azione di un solo lato)</a:t>
                      </a:r>
                    </a:p>
                  </a:txBody>
                  <a:tcPr marL="90000" marR="90000" marT="232009" marB="46805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6352441"/>
                  </a:ext>
                </a:extLst>
              </a:tr>
              <a:tr h="94149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POSTERIORE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C4 - C6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2a COSTA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C7 - C8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9211423"/>
                  </a:ext>
                </a:extLst>
              </a:tr>
              <a:tr h="911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MEDIO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C2 - C7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5452874"/>
                  </a:ext>
                </a:extLst>
              </a:tr>
              <a:tr h="13098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ANTERIORE</a:t>
                      </a:r>
                    </a:p>
                  </a:txBody>
                  <a:tcPr marL="90000" marR="90000" marT="232009" marB="46805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C6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C5 - C7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 SOLLEVA GABBIA TORACICA</a:t>
                      </a:r>
                    </a:p>
                  </a:txBody>
                  <a:tcPr marL="90000" marR="90000" marT="232009" marB="46805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51574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C224E27A-A906-994D-BF0E-DEB44F3B4A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2819400" cy="5791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</a:rPr>
              <a:t>MUSCOLI LATERALI DEL COLLO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D4C4CC7-3F06-C44C-968F-7B3E0FD36A8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00113" y="1989138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6676" name="Picture 3">
            <a:extLst>
              <a:ext uri="{FF2B5EF4-FFF2-40B4-BE49-F238E27FC236}">
                <a16:creationId xmlns:a16="http://schemas.microsoft.com/office/drawing/2014/main" id="{446CAC71-9689-0D41-9D32-42AC6D5F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7" name="Text Box 4">
            <a:extLst>
              <a:ext uri="{FF2B5EF4-FFF2-40B4-BE49-F238E27FC236}">
                <a16:creationId xmlns:a16="http://schemas.microsoft.com/office/drawing/2014/main" id="{2071F92F-6D08-2549-9366-B3794EE1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9013"/>
            <a:ext cx="31099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TRIANGOLO DEGLI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SCALENI</a:t>
            </a:r>
          </a:p>
        </p:txBody>
      </p:sp>
      <p:sp>
        <p:nvSpPr>
          <p:cNvPr id="156678" name="Line 5">
            <a:extLst>
              <a:ext uri="{FF2B5EF4-FFF2-40B4-BE49-F238E27FC236}">
                <a16:creationId xmlns:a16="http://schemas.microsoft.com/office/drawing/2014/main" id="{B847221B-00BE-C74F-BFC6-DD7585419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1557338"/>
            <a:ext cx="2447925" cy="358775"/>
          </a:xfrm>
          <a:prstGeom prst="line">
            <a:avLst/>
          </a:prstGeom>
          <a:noFill/>
          <a:ln w="127000" cap="sq">
            <a:solidFill>
              <a:srgbClr val="FF33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813BAE0A-03AD-0143-83EE-FE0761E368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CAPO o DELLA REGIONE CEFALICA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19433FF-6568-474F-8898-0121E3AF47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515672" cy="46482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Tra i MUSCOLI DEL CAPO si ritrovano  2 TIPOLOGIE MORFOLOGICHE a seconda dei </a:t>
            </a: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PUNTI DI ATTACCO a strutture corporee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 :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PELLICCIAI o DELLA MIMICA FACIALE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SCHELETRICI “VERI E PROPRI”, prevalentemente coinvolti nei PROCESSI MASTICATORI e FONATORI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06BAD484-C74F-0044-AA6D-E3BE963A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8723" name="Picture 2">
            <a:extLst>
              <a:ext uri="{FF2B5EF4-FFF2-40B4-BE49-F238E27FC236}">
                <a16:creationId xmlns:a16="http://schemas.microsoft.com/office/drawing/2014/main" id="{1498BBC6-71CA-7E45-A2B2-ED21675B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6F351146-EB49-2E4B-80E8-8E815C5F15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FASCE DEL COLLO</a:t>
            </a:r>
          </a:p>
        </p:txBody>
      </p:sp>
      <p:pic>
        <p:nvPicPr>
          <p:cNvPr id="160771" name="Picture 2">
            <a:extLst>
              <a:ext uri="{FF2B5EF4-FFF2-40B4-BE49-F238E27FC236}">
                <a16:creationId xmlns:a16="http://schemas.microsoft.com/office/drawing/2014/main" id="{0DFB2628-1658-DF49-BA0C-ADD42A97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50517" r="6705" b="16495"/>
          <a:stretch>
            <a:fillRect/>
          </a:stretch>
        </p:blipFill>
        <p:spPr bwMode="auto">
          <a:xfrm>
            <a:off x="0" y="809625"/>
            <a:ext cx="9144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40" t="50517" r="6705" b="16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0772" name="Text Box 3">
            <a:extLst>
              <a:ext uri="{FF2B5EF4-FFF2-40B4-BE49-F238E27FC236}">
                <a16:creationId xmlns:a16="http://schemas.microsoft.com/office/drawing/2014/main" id="{2DA85602-AC28-3C4C-A4AE-EAC0EB59C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165850"/>
            <a:ext cx="2447925" cy="642938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3" name="Text Box 4">
            <a:extLst>
              <a:ext uri="{FF2B5EF4-FFF2-40B4-BE49-F238E27FC236}">
                <a16:creationId xmlns:a16="http://schemas.microsoft.com/office/drawing/2014/main" id="{D227E297-EB25-6946-B798-CF2CEFCD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4" name="Text Box 5">
            <a:extLst>
              <a:ext uri="{FF2B5EF4-FFF2-40B4-BE49-F238E27FC236}">
                <a16:creationId xmlns:a16="http://schemas.microsoft.com/office/drawing/2014/main" id="{D8E56EB1-AE2C-374D-8238-08F2515B2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12684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5" name="Text Box 6">
            <a:extLst>
              <a:ext uri="{FF2B5EF4-FFF2-40B4-BE49-F238E27FC236}">
                <a16:creationId xmlns:a16="http://schemas.microsoft.com/office/drawing/2014/main" id="{4B21DCA0-ACBE-7F4E-B7F2-F95AF5B2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349500"/>
            <a:ext cx="1728787" cy="520700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6" name="Text Box 7">
            <a:extLst>
              <a:ext uri="{FF2B5EF4-FFF2-40B4-BE49-F238E27FC236}">
                <a16:creationId xmlns:a16="http://schemas.microsoft.com/office/drawing/2014/main" id="{B353B65C-91A1-DA4C-9BD4-3F03F8CE9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052513"/>
            <a:ext cx="2087563" cy="642937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POSTERIORE</a:t>
            </a:r>
          </a:p>
        </p:txBody>
      </p:sp>
      <p:sp>
        <p:nvSpPr>
          <p:cNvPr id="160777" name="Line 8">
            <a:extLst>
              <a:ext uri="{FF2B5EF4-FFF2-40B4-BE49-F238E27FC236}">
                <a16:creationId xmlns:a16="http://schemas.microsoft.com/office/drawing/2014/main" id="{E7C7DEBD-AC64-7843-9C7D-4A5BE2F22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9375" y="1700213"/>
            <a:ext cx="447675" cy="2736850"/>
          </a:xfrm>
          <a:prstGeom prst="line">
            <a:avLst/>
          </a:prstGeom>
          <a:noFill/>
          <a:ln w="57240" cap="sq">
            <a:solidFill>
              <a:srgbClr val="FF3300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0778" name="Text Box 9">
            <a:extLst>
              <a:ext uri="{FF2B5EF4-FFF2-40B4-BE49-F238E27FC236}">
                <a16:creationId xmlns:a16="http://schemas.microsoft.com/office/drawing/2014/main" id="{7A99F212-AAC8-8B4A-8673-01453CBE0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9500"/>
            <a:ext cx="2268538" cy="642938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ANTERIORE</a:t>
            </a:r>
          </a:p>
        </p:txBody>
      </p:sp>
      <p:sp>
        <p:nvSpPr>
          <p:cNvPr id="160779" name="Line 10">
            <a:extLst>
              <a:ext uri="{FF2B5EF4-FFF2-40B4-BE49-F238E27FC236}">
                <a16:creationId xmlns:a16="http://schemas.microsoft.com/office/drawing/2014/main" id="{0E930C0D-3EF7-F242-B1EC-B013540401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5005388"/>
            <a:ext cx="936625" cy="1239837"/>
          </a:xfrm>
          <a:prstGeom prst="line">
            <a:avLst/>
          </a:prstGeom>
          <a:noFill/>
          <a:ln w="57240" cap="sq">
            <a:solidFill>
              <a:srgbClr val="000099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9ABAAE1A-7A0A-7A4A-A5AB-A09E87596C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>
                <a:latin typeface="Arial" panose="020B0604020202020204" pitchFamily="34" charset="0"/>
              </a:rPr>
              <a:t>RAPPRESENTAZIONE MUSCOLI SUPERFICIALI DELLA TESTA</a:t>
            </a:r>
          </a:p>
        </p:txBody>
      </p:sp>
      <p:graphicFrame>
        <p:nvGraphicFramePr>
          <p:cNvPr id="107523" name="Object 2">
            <a:extLst>
              <a:ext uri="{FF2B5EF4-FFF2-40B4-BE49-F238E27FC236}">
                <a16:creationId xmlns:a16="http://schemas.microsoft.com/office/drawing/2014/main" id="{BE6D3117-4EBC-3A4C-A4D9-DE7F22D8AE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1989138"/>
          <a:ext cx="5160962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4" r:id="rId4" imgW="12700000" imgH="11163300" progId="">
                  <p:embed/>
                </p:oleObj>
              </mc:Choice>
              <mc:Fallback>
                <p:oleObj r:id="rId4" imgW="12700000" imgH="11163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989138"/>
                        <a:ext cx="5160962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F458DEF1-1AD9-3541-AD24-3B4E534016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ASPETTI della MIMICA FACIALE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AA9D1560-1E26-C24A-AF4E-66D34A19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9"/>
            <a:ext cx="4824536" cy="577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4DC70-6621-4648-A84F-1BF61482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/>
          <a:stretch>
            <a:fillRect/>
          </a:stretch>
        </p:blipFill>
        <p:spPr bwMode="auto">
          <a:xfrm>
            <a:off x="107505" y="587996"/>
            <a:ext cx="8964364" cy="62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30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76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E12DE567-63FD-6443-81FF-B3102841D9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524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NERVO FACIALE (7° paio di Nervi Encefalici)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SCHEMA DISTRIBUTIVO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328488BF-AB47-C745-8DF3-6476A06C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6192838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3">
            <a:extLst>
              <a:ext uri="{FF2B5EF4-FFF2-40B4-BE49-F238E27FC236}">
                <a16:creationId xmlns:a16="http://schemas.microsoft.com/office/drawing/2014/main" id="{1ADAD04D-320C-8E41-A00B-491DA99C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508500"/>
            <a:ext cx="1576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TEMPORALE</a:t>
            </a:r>
          </a:p>
        </p:txBody>
      </p:sp>
      <p:sp>
        <p:nvSpPr>
          <p:cNvPr id="111621" name="Text Box 4">
            <a:extLst>
              <a:ext uri="{FF2B5EF4-FFF2-40B4-BE49-F238E27FC236}">
                <a16:creationId xmlns:a16="http://schemas.microsoft.com/office/drawing/2014/main" id="{DE1F4058-815C-9040-89CD-4E9DFBFA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868863"/>
            <a:ext cx="164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ZIGOMATICO</a:t>
            </a:r>
          </a:p>
        </p:txBody>
      </p:sp>
      <p:sp>
        <p:nvSpPr>
          <p:cNvPr id="111622" name="Text Box 5">
            <a:extLst>
              <a:ext uri="{FF2B5EF4-FFF2-40B4-BE49-F238E27FC236}">
                <a16:creationId xmlns:a16="http://schemas.microsoft.com/office/drawing/2014/main" id="{E67B6D6C-03A6-0347-9D3C-056954BD4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1258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BUCCALE</a:t>
            </a:r>
          </a:p>
        </p:txBody>
      </p:sp>
      <p:sp>
        <p:nvSpPr>
          <p:cNvPr id="111623" name="Text Box 6">
            <a:extLst>
              <a:ext uri="{FF2B5EF4-FFF2-40B4-BE49-F238E27FC236}">
                <a16:creationId xmlns:a16="http://schemas.microsoft.com/office/drawing/2014/main" id="{0C91942B-92BA-984E-A59D-982B02AC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805488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MANDIBOLARE</a:t>
            </a:r>
          </a:p>
        </p:txBody>
      </p:sp>
      <p:sp>
        <p:nvSpPr>
          <p:cNvPr id="111624" name="Text Box 7">
            <a:extLst>
              <a:ext uri="{FF2B5EF4-FFF2-40B4-BE49-F238E27FC236}">
                <a16:creationId xmlns:a16="http://schemas.microsoft.com/office/drawing/2014/main" id="{C488FEE1-1237-024C-869F-78CA9555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308725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CERVICALE</a:t>
            </a:r>
          </a:p>
        </p:txBody>
      </p:sp>
      <p:sp>
        <p:nvSpPr>
          <p:cNvPr id="111625" name="Line 8">
            <a:extLst>
              <a:ext uri="{FF2B5EF4-FFF2-40B4-BE49-F238E27FC236}">
                <a16:creationId xmlns:a16="http://schemas.microsoft.com/office/drawing/2014/main" id="{E668378B-C1DC-214A-BA13-FF13B182B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652963"/>
            <a:ext cx="1455738" cy="1587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6" name="Line 9">
            <a:extLst>
              <a:ext uri="{FF2B5EF4-FFF2-40B4-BE49-F238E27FC236}">
                <a16:creationId xmlns:a16="http://schemas.microsoft.com/office/drawing/2014/main" id="{E96AD1F3-22B3-424F-BD38-512A61A891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6000" y="5084763"/>
            <a:ext cx="952500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7" name="Line 10">
            <a:extLst>
              <a:ext uri="{FF2B5EF4-FFF2-40B4-BE49-F238E27FC236}">
                <a16:creationId xmlns:a16="http://schemas.microsoft.com/office/drawing/2014/main" id="{0A5CA9E3-FF2E-C14C-B601-688F46B33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5516563"/>
            <a:ext cx="881062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8" name="Line 11">
            <a:extLst>
              <a:ext uri="{FF2B5EF4-FFF2-40B4-BE49-F238E27FC236}">
                <a16:creationId xmlns:a16="http://schemas.microsoft.com/office/drawing/2014/main" id="{1FC5E6A1-FC8F-2641-9BCE-D7558CE16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0100" y="5949950"/>
            <a:ext cx="1023938" cy="215900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9" name="Line 12">
            <a:extLst>
              <a:ext uri="{FF2B5EF4-FFF2-40B4-BE49-F238E27FC236}">
                <a16:creationId xmlns:a16="http://schemas.microsoft.com/office/drawing/2014/main" id="{0C9C9091-C42D-2544-85BD-A8E628032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2038" y="6524625"/>
            <a:ext cx="2032000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E9D7CD6C-EF59-3F44-875A-C98E23759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DELLA VOLTA CRANICA</a:t>
            </a:r>
          </a:p>
        </p:txBody>
      </p:sp>
      <p:graphicFrame>
        <p:nvGraphicFramePr>
          <p:cNvPr id="46082" name="Group 2">
            <a:extLst>
              <a:ext uri="{FF2B5EF4-FFF2-40B4-BE49-F238E27FC236}">
                <a16:creationId xmlns:a16="http://schemas.microsoft.com/office/drawing/2014/main" id="{1BA4ABAF-DB88-B449-8EF0-008B04063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62882"/>
              </p:ext>
            </p:extLst>
          </p:nvPr>
        </p:nvGraphicFramePr>
        <p:xfrm>
          <a:off x="180306" y="1412776"/>
          <a:ext cx="8784976" cy="4608512"/>
        </p:xfrm>
        <a:graphic>
          <a:graphicData uri="http://schemas.openxmlformats.org/drawingml/2006/table">
            <a:tbl>
              <a:tblPr/>
              <a:tblGrid>
                <a:gridCol w="1878877">
                  <a:extLst>
                    <a:ext uri="{9D8B030D-6E8A-4147-A177-3AD203B41FA5}">
                      <a16:colId xmlns:a16="http://schemas.microsoft.com/office/drawing/2014/main" val="368355876"/>
                    </a:ext>
                  </a:extLst>
                </a:gridCol>
                <a:gridCol w="1279271">
                  <a:extLst>
                    <a:ext uri="{9D8B030D-6E8A-4147-A177-3AD203B41FA5}">
                      <a16:colId xmlns:a16="http://schemas.microsoft.com/office/drawing/2014/main" val="1788077424"/>
                    </a:ext>
                  </a:extLst>
                </a:gridCol>
                <a:gridCol w="1936060">
                  <a:extLst>
                    <a:ext uri="{9D8B030D-6E8A-4147-A177-3AD203B41FA5}">
                      <a16:colId xmlns:a16="http://schemas.microsoft.com/office/drawing/2014/main" val="4057411471"/>
                    </a:ext>
                  </a:extLst>
                </a:gridCol>
                <a:gridCol w="2150089">
                  <a:extLst>
                    <a:ext uri="{9D8B030D-6E8A-4147-A177-3AD203B41FA5}">
                      <a16:colId xmlns:a16="http://schemas.microsoft.com/office/drawing/2014/main" val="2458960632"/>
                    </a:ext>
                  </a:extLst>
                </a:gridCol>
                <a:gridCol w="1540679">
                  <a:extLst>
                    <a:ext uri="{9D8B030D-6E8A-4147-A177-3AD203B41FA5}">
                      <a16:colId xmlns:a16="http://schemas.microsoft.com/office/drawing/2014/main" val="2038421744"/>
                    </a:ext>
                  </a:extLst>
                </a:gridCol>
              </a:tblGrid>
              <a:tr h="63621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6975480"/>
                  </a:ext>
                </a:extLst>
              </a:tr>
              <a:tr h="2493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FRONTALE 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 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CUTE REGIONE SOPRACCIGLIO, GLABELLA e DORSO NASALE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AVANTI IL CUOIO CAPELLUTO CORRUGANDO  LA FRONTE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9659341"/>
                  </a:ext>
                </a:extLst>
              </a:tr>
              <a:tr h="14787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232036" marB="46811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NUCALE SUPERIORE e PROCESSO MASTOIDEO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DIETRO IL CUOIO CAPELLUTO</a:t>
                      </a:r>
                    </a:p>
                  </a:txBody>
                  <a:tcPr marL="90000" marR="90000" marT="232036" marB="46811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47187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403FD3F8-507D-B84D-9A4E-91215596BF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MIMICI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ESTRINSECI del PADIGLIONE AURICOLARE</a:t>
            </a:r>
          </a:p>
        </p:txBody>
      </p:sp>
      <p:graphicFrame>
        <p:nvGraphicFramePr>
          <p:cNvPr id="47106" name="Group 2">
            <a:extLst>
              <a:ext uri="{FF2B5EF4-FFF2-40B4-BE49-F238E27FC236}">
                <a16:creationId xmlns:a16="http://schemas.microsoft.com/office/drawing/2014/main" id="{288ACF4F-A031-6249-86AC-A50293922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93920"/>
              </p:ext>
            </p:extLst>
          </p:nvPr>
        </p:nvGraphicFramePr>
        <p:xfrm>
          <a:off x="228600" y="1676400"/>
          <a:ext cx="8764588" cy="5127625"/>
        </p:xfrm>
        <a:graphic>
          <a:graphicData uri="http://schemas.openxmlformats.org/drawingml/2006/table">
            <a:tbl>
              <a:tblPr/>
              <a:tblGrid>
                <a:gridCol w="1736725">
                  <a:extLst>
                    <a:ext uri="{9D8B030D-6E8A-4147-A177-3AD203B41FA5}">
                      <a16:colId xmlns:a16="http://schemas.microsoft.com/office/drawing/2014/main" val="1382861948"/>
                    </a:ext>
                  </a:extLst>
                </a:gridCol>
                <a:gridCol w="1404938">
                  <a:extLst>
                    <a:ext uri="{9D8B030D-6E8A-4147-A177-3AD203B41FA5}">
                      <a16:colId xmlns:a16="http://schemas.microsoft.com/office/drawing/2014/main" val="119737228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1316061629"/>
                    </a:ext>
                  </a:extLst>
                </a:gridCol>
                <a:gridCol w="1992313">
                  <a:extLst>
                    <a:ext uri="{9D8B030D-6E8A-4147-A177-3AD203B41FA5}">
                      <a16:colId xmlns:a16="http://schemas.microsoft.com/office/drawing/2014/main" val="3882567329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4083633943"/>
                    </a:ext>
                  </a:extLst>
                </a:gridCol>
              </a:tblGrid>
              <a:tr h="674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341880"/>
                  </a:ext>
                </a:extLst>
              </a:tr>
              <a:tr h="11414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ANTERIORE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108475"/>
                  </a:ext>
                </a:extLst>
              </a:tr>
              <a:tr h="16557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POSTERIORE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del TEMPORALE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53934"/>
                  </a:ext>
                </a:extLst>
              </a:tr>
              <a:tr h="16557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SUPERIORE</a:t>
                      </a:r>
                    </a:p>
                  </a:txBody>
                  <a:tcPr marL="90000" marR="90000" marT="231984" marB="46800" anchor="ctr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971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11934</TotalTime>
  <Words>1275</Words>
  <Application>Microsoft Macintosh PowerPoint</Application>
  <PresentationFormat>Presentazione su schermo (4:3)</PresentationFormat>
  <Paragraphs>450</Paragraphs>
  <Slides>31</Slides>
  <Notes>29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Microsoft YaHei</vt:lpstr>
      <vt:lpstr>Arial</vt:lpstr>
      <vt:lpstr>Arial Black</vt:lpstr>
      <vt:lpstr>Chalkboard SE</vt:lpstr>
      <vt:lpstr>Copperplate</vt:lpstr>
      <vt:lpstr>Garamond</vt:lpstr>
      <vt:lpstr>Gurmukhi MN</vt:lpstr>
      <vt:lpstr>Lucida Sans Unicode</vt:lpstr>
      <vt:lpstr>Times New Roman</vt:lpstr>
      <vt:lpstr>Tema di Office</vt:lpstr>
      <vt:lpstr>Tema di Office</vt:lpstr>
      <vt:lpstr>MUSCOLI  della  REGIONE CEFALICA (CRANIO, TESTA)  e della  REGIONE CERVICALE (COLLO)</vt:lpstr>
      <vt:lpstr>Presentazione standard di PowerPoint</vt:lpstr>
      <vt:lpstr>MUSCOLI DEL CAPO o DELLA REGIONE CEFALICA</vt:lpstr>
      <vt:lpstr>RAPPRESENTAZIONE MUSCOLI SUPERFICIALI DELLA TESTA</vt:lpstr>
      <vt:lpstr>ASPETTI della MIMICA FACIALE</vt:lpstr>
      <vt:lpstr>Presentazione standard di PowerPoint</vt:lpstr>
      <vt:lpstr>NERVO FACIALE (7° paio di Nervi Encefalici)  SCHEMA DISTRIBUTIVO</vt:lpstr>
      <vt:lpstr>MUSCOLI DELLA VOLTA CRANICA</vt:lpstr>
      <vt:lpstr>MUSCOLI MIMICI MUSCOLI ESTRINSECI del PADIGLIONE AURICOLARE</vt:lpstr>
      <vt:lpstr>MUSCOLI MIMICI MUSCOLI DELLE PALPEBRE</vt:lpstr>
      <vt:lpstr>MUSCOLI DELLA FACCIA MUSCOLI DEL NASO</vt:lpstr>
      <vt:lpstr>MUSCOLI DELLA FACCIA MUSCOLI DELLE LABBRA [1]</vt:lpstr>
      <vt:lpstr>MUSCOLI DELLA FACCIA MUSCOLI DELLE LABBRA (2)</vt:lpstr>
      <vt:lpstr>MUSCOLI AGENTI SULLA  A T M</vt:lpstr>
      <vt:lpstr>MUSCOLI MASTICATORI</vt:lpstr>
      <vt:lpstr>MUSCOLI MASTICATORI [1]</vt:lpstr>
      <vt:lpstr>MUSCOLI MASTICATORI [2]</vt:lpstr>
      <vt:lpstr>MUSCOLI del COLLO (Regione Cervicale)</vt:lpstr>
      <vt:lpstr>MUSCOLI DELLA REGIONE CERVICALE</vt:lpstr>
      <vt:lpstr>MUSCOLO  PLATISMA</vt:lpstr>
      <vt:lpstr>PLATISMA </vt:lpstr>
      <vt:lpstr>MUSCOLI  IOIDEI</vt:lpstr>
      <vt:lpstr>MUSCOLI  IOIDEI [1]</vt:lpstr>
      <vt:lpstr>MUSCOLI SOPRAIOIDEI</vt:lpstr>
      <vt:lpstr>MUSCOLI  IOIDEI [2]</vt:lpstr>
      <vt:lpstr>MUSCOLI  SOTTOIOIDEI</vt:lpstr>
      <vt:lpstr>Presentazione standard di PowerPoint</vt:lpstr>
      <vt:lpstr>MUSCOLI LATERALI DEL COLLO</vt:lpstr>
      <vt:lpstr>MUSCOLI LATERALI DEL COLLO</vt:lpstr>
      <vt:lpstr>Presentazione standard di PowerPoint</vt:lpstr>
      <vt:lpstr>FASCE DEL COLLO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162</cp:revision>
  <cp:lastPrinted>1601-01-01T00:00:00Z</cp:lastPrinted>
  <dcterms:created xsi:type="dcterms:W3CDTF">2000-11-22T09:35:33Z</dcterms:created>
  <dcterms:modified xsi:type="dcterms:W3CDTF">2020-10-19T05:41:56Z</dcterms:modified>
</cp:coreProperties>
</file>