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5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1480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3E4EA-0058-C542-AE46-0789C2FBD777}" type="datetimeFigureOut">
              <a:rPr lang="it-IT" smtClean="0"/>
              <a:t>08/10/20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C4458-2E9A-714F-9976-5471047F194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29547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4B748-DB84-5A43-8C98-428FEA1FCE0C}" type="datetimeFigureOut">
              <a:rPr lang="it-IT" smtClean="0"/>
              <a:t>08/10/20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AC66D-145C-154F-B1B8-8CB61F50C4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3935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4266D-CA24-3E46-A49E-1F1623F08BFD}" type="datetime1">
              <a:rPr lang="it-IT" smtClean="0"/>
              <a:t>08/10/20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Corso di Public History aa. 2020-21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83174764-018F-324C-9C40-4641CAC99DDD}" type="datetime1">
              <a:rPr lang="it-IT" smtClean="0"/>
              <a:t>08/10/20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Corso di Public History aa. 2020-21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E1DC7-F9C0-454B-A01D-5C8276FC3D84}" type="datetime1">
              <a:rPr lang="it-IT" smtClean="0"/>
              <a:t>08/10/20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Corso di Public History aa. 2020-21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AA548B3-A412-4F4B-AA53-D80DBEE94353}" type="datetime1">
              <a:rPr lang="it-IT" smtClean="0"/>
              <a:t>08/10/20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Corso di Public History aa. 2020-21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2DD00F92-6FF2-C64B-86C9-1F9F021ED4FC}" type="datetime1">
              <a:rPr lang="it-IT" smtClean="0"/>
              <a:t>08/10/20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Corso di Public History aa. 2020-21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47A32-21E5-ED45-84EE-F66871B0445A}" type="datetime1">
              <a:rPr lang="it-IT" smtClean="0"/>
              <a:t>08/10/20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Corso di Public History aa. 2020-21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C2FB5-8107-E041-B53B-2126A1C53656}" type="datetime1">
              <a:rPr lang="it-IT" smtClean="0"/>
              <a:t>08/10/20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Corso di Public History aa. 2020-21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AE54-219D-4E4A-BFF6-3D959C4ED21E}" type="datetime1">
              <a:rPr lang="it-IT" smtClean="0"/>
              <a:t>08/10/20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Corso di Public History aa. 2020-21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5B387-5DCE-2948-B16E-1F107FC96C04}" type="datetime1">
              <a:rPr lang="it-IT" smtClean="0"/>
              <a:t>08/10/20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Corso di Public History aa. 2020-21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FFB88-1FFE-D145-822F-448303D0246E}" type="datetime1">
              <a:rPr lang="it-IT" smtClean="0"/>
              <a:t>08/10/20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Corso di Public History aa. 2020-21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1BD1B10F-70D0-0A40-89E7-4D850438FA25}" type="datetime1">
              <a:rPr lang="it-IT" smtClean="0"/>
              <a:t>08/10/20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Corso di Public History aa. 2020-21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C447D0A-BB32-7044-AE4C-9EA7204EAA7C}" type="datetime1">
              <a:rPr lang="it-IT" smtClean="0"/>
              <a:t>08/10/20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r>
              <a:rPr lang="en-US" smtClean="0"/>
              <a:t>Corso di Public History aa. 2020-21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‹n.›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D587-564C-4A4D-B575-BF309388DA89}" type="datetime1">
              <a:rPr lang="it-IT" smtClean="0"/>
              <a:t>08/10/20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Corso di Public History aa. 2020-21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C9F6C-5337-404F-9A5F-3DA53687214B}" type="datetime1">
              <a:rPr lang="it-IT" smtClean="0"/>
              <a:t>08/10/20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Corso di Public History aa. 2020-21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DE41038F-5CB6-B44E-A3F5-9B09FA33EBC7}" type="datetime1">
              <a:rPr lang="it-IT" smtClean="0"/>
              <a:t>08/10/20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Corso di Public History aa. 2020-21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92CFC3A-76CC-6744-87BC-B99B70362B50}" type="datetime1">
              <a:rPr lang="it-IT" smtClean="0"/>
              <a:t>08/10/20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Corso di Public History aa. 2020-21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4C7E049-B585-4EE6-96C0-EEB30EAA14FD}" type="slidenum">
              <a:rPr lang="en-US" smtClean="0"/>
              <a:t>‹n.›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</p:sldLayoutIdLst>
  <p:hf hdr="0" dt="0"/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historia-europa.ep.eu/it/benvenuto-alla-casa-della-storia-europea" TargetMode="External"/><Relationship Id="rId3" Type="http://schemas.openxmlformats.org/officeDocument/2006/relationships/hyperlink" Target="https://www.sitesofconscience.org/en/who-we-are/about-us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aiph.hypotheses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Le origini della Public </a:t>
            </a:r>
            <a:r>
              <a:rPr lang="it-IT" dirty="0" err="1" smtClean="0"/>
              <a:t>History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Tullia </a:t>
            </a:r>
            <a:r>
              <a:rPr lang="it-IT" dirty="0" err="1" smtClean="0"/>
              <a:t>Catalan</a:t>
            </a:r>
            <a:r>
              <a:rPr lang="it-IT" dirty="0"/>
              <a:t> </a:t>
            </a:r>
            <a:r>
              <a:rPr lang="it-IT" dirty="0" smtClean="0"/>
              <a:t> (Università di Trieste-DISU)  </a:t>
            </a:r>
            <a:endParaRPr lang="it-IT" dirty="0"/>
          </a:p>
        </p:txBody>
      </p:sp>
      <p:pic>
        <p:nvPicPr>
          <p:cNvPr id="4" name="Immagine 3" descr="88x3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4494" y="6323778"/>
            <a:ext cx="11176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269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Che cosa è la Public </a:t>
            </a:r>
            <a:r>
              <a:rPr lang="it-IT" dirty="0" err="1" smtClean="0"/>
              <a:t>History</a:t>
            </a:r>
            <a:r>
              <a:rPr lang="mr-IN" dirty="0" smtClean="0"/>
              <a:t>…</a:t>
            </a:r>
            <a:r>
              <a:rPr lang="it-IT" dirty="0" smtClean="0"/>
              <a:t>..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E’ una disciplina che non ha denominazione in molti stati e che non trova facilmente spazio nelle accademie e nelle università.</a:t>
            </a:r>
          </a:p>
          <a:p>
            <a:r>
              <a:rPr lang="it-IT" dirty="0" smtClean="0"/>
              <a:t> Risponde a una ampia domanda di storia che viene dalla società. Ruolo di mediazione fra storia e memoria, essere in grado di contestualizzare e interpretare le memorie individuali e anche collettive. </a:t>
            </a:r>
          </a:p>
          <a:p>
            <a:r>
              <a:rPr lang="it-IT" dirty="0" smtClean="0"/>
              <a:t>Coinvolge varie figure professionali non esclusivamente legate alla professione dello storico/a: operatori museali; archivisti; bibliotecari; documentaristi; giornalisti di settore etc. </a:t>
            </a:r>
          </a:p>
          <a:p>
            <a:r>
              <a:rPr lang="it-IT" dirty="0" smtClean="0"/>
              <a:t>Ha una sua ampia diffusione in rete, grazie alle risorse digitali ora a nostra disposizione. </a:t>
            </a:r>
          </a:p>
          <a:p>
            <a:endParaRPr lang="it-IT" dirty="0" smtClean="0"/>
          </a:p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2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Corso di Public History aa. 2020-21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383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…</a:t>
            </a:r>
            <a:r>
              <a:rPr lang="it-IT" dirty="0" smtClean="0"/>
              <a:t>.alcune </a:t>
            </a:r>
            <a:r>
              <a:rPr lang="it-IT" dirty="0"/>
              <a:t>cose da sapere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Corso di Public History aa. 2020-21</a:t>
            </a:r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3</a:t>
            </a:fld>
            <a:endParaRPr lang="en-US"/>
          </a:p>
        </p:txBody>
      </p:sp>
      <p:sp>
        <p:nvSpPr>
          <p:cNvPr id="5" name="CasellaDiTesto 4"/>
          <p:cNvSpPr txBox="1"/>
          <p:nvPr/>
        </p:nvSpPr>
        <p:spPr>
          <a:xfrm>
            <a:off x="712969" y="2596911"/>
            <a:ext cx="8076925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Necessario avere una formazione molto strutturata nel campo della</a:t>
            </a:r>
          </a:p>
          <a:p>
            <a:r>
              <a:rPr lang="it-IT" dirty="0" smtClean="0"/>
              <a:t>storia e della storiografia per poterla esercitare al meglio</a:t>
            </a:r>
          </a:p>
          <a:p>
            <a:endParaRPr lang="it-IT" dirty="0"/>
          </a:p>
          <a:p>
            <a:r>
              <a:rPr lang="it-IT" dirty="0" smtClean="0"/>
              <a:t>Vi sono delle significative differenze fra i vari stati nel modo di </a:t>
            </a:r>
          </a:p>
          <a:p>
            <a:r>
              <a:rPr lang="it-IT" dirty="0" smtClean="0"/>
              <a:t>intendere la </a:t>
            </a:r>
            <a:r>
              <a:rPr lang="it-IT" i="1" dirty="0" smtClean="0"/>
              <a:t>Public </a:t>
            </a:r>
            <a:r>
              <a:rPr lang="it-IT" i="1" dirty="0" err="1" smtClean="0"/>
              <a:t>History</a:t>
            </a:r>
            <a:r>
              <a:rPr lang="it-IT" i="1" dirty="0" smtClean="0"/>
              <a:t>. </a:t>
            </a:r>
          </a:p>
          <a:p>
            <a:endParaRPr lang="it-IT" dirty="0"/>
          </a:p>
          <a:p>
            <a:r>
              <a:rPr lang="it-IT" dirty="0" smtClean="0"/>
              <a:t>Vi è un mutamento anche nelle modalità di approcciarsi alla storia: </a:t>
            </a:r>
          </a:p>
          <a:p>
            <a:r>
              <a:rPr lang="it-IT" dirty="0" smtClean="0"/>
              <a:t>non vi è più una lettura dei fatti in chiave esclusivamente Europea, ma </a:t>
            </a:r>
          </a:p>
          <a:p>
            <a:r>
              <a:rPr lang="it-IT" dirty="0" smtClean="0"/>
              <a:t>la prospettiva adottata è plurima con intrecci culturali diversi di</a:t>
            </a:r>
          </a:p>
          <a:p>
            <a:r>
              <a:rPr lang="it-IT" dirty="0" smtClean="0"/>
              <a:t>cui tenere conto in un contesto globale. </a:t>
            </a:r>
          </a:p>
          <a:p>
            <a:r>
              <a:rPr lang="it-IT" dirty="0" smtClean="0"/>
              <a:t>Vi sono approcci metodologici simili alla Public </a:t>
            </a:r>
            <a:r>
              <a:rPr lang="it-IT" dirty="0" err="1" smtClean="0"/>
              <a:t>History</a:t>
            </a:r>
            <a:r>
              <a:rPr lang="it-IT" dirty="0"/>
              <a:t> </a:t>
            </a:r>
            <a:r>
              <a:rPr lang="it-IT" dirty="0" smtClean="0"/>
              <a:t>riscontrabili a </a:t>
            </a:r>
          </a:p>
          <a:p>
            <a:r>
              <a:rPr lang="it-IT" dirty="0"/>
              <a:t>l</a:t>
            </a:r>
            <a:r>
              <a:rPr lang="it-IT" dirty="0" smtClean="0"/>
              <a:t>ivello internazionale</a:t>
            </a:r>
            <a:endParaRPr lang="it-IT" dirty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673917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ruolo del public-</a:t>
            </a:r>
            <a:r>
              <a:rPr lang="it-IT" dirty="0" err="1" smtClean="0"/>
              <a:t>historian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crisi della professione dello storico denunciata dall’</a:t>
            </a:r>
            <a:r>
              <a:rPr lang="it-IT" i="1" dirty="0" err="1" smtClean="0"/>
              <a:t>History</a:t>
            </a:r>
            <a:r>
              <a:rPr lang="it-IT" i="1" dirty="0" smtClean="0"/>
              <a:t> Manifesto </a:t>
            </a:r>
            <a:r>
              <a:rPr lang="it-IT" dirty="0" smtClean="0"/>
              <a:t>di David </a:t>
            </a:r>
            <a:r>
              <a:rPr lang="it-IT" dirty="0" err="1" smtClean="0"/>
              <a:t>Armitage</a:t>
            </a:r>
            <a:r>
              <a:rPr lang="it-IT" dirty="0" smtClean="0"/>
              <a:t> e </a:t>
            </a:r>
            <a:r>
              <a:rPr lang="it-IT" dirty="0" err="1" smtClean="0"/>
              <a:t>Joe</a:t>
            </a:r>
            <a:r>
              <a:rPr lang="it-IT" dirty="0" smtClean="0"/>
              <a:t> </a:t>
            </a:r>
            <a:r>
              <a:rPr lang="it-IT" dirty="0" err="1" smtClean="0"/>
              <a:t>Guldi</a:t>
            </a:r>
            <a:endParaRPr lang="it-IT" dirty="0" smtClean="0"/>
          </a:p>
          <a:p>
            <a:r>
              <a:rPr lang="it-IT" dirty="0" smtClean="0"/>
              <a:t>Il PH si impegna a confrontarsi con la sfera pubblica: il suo terreno di lavoro è il territorio, sia esso regionale, nazionale, internazionale (come ad esempio avviene in un’area di confine). </a:t>
            </a:r>
          </a:p>
          <a:p>
            <a:r>
              <a:rPr lang="it-IT" dirty="0" smtClean="0"/>
              <a:t>L’era del testimone richiede più che mai la presenza di mediatori in grado di contestualizzare le esperienze individuali e le memorie collettive in un contesto più ampio.</a:t>
            </a:r>
          </a:p>
          <a:p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Corso di Public History aa. 2020-21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37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grandi temi affrontati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Tutti i grandi temi della storia del Novecento sono oggetto di analisi del PH (ad es: i grandi genocidi del Novecento; la prima guerra mondiale; i totalitarismi).</a:t>
            </a:r>
          </a:p>
          <a:p>
            <a:r>
              <a:rPr lang="it-IT" dirty="0" smtClean="0"/>
              <a:t>Ruolo centrale dei musei di storia (non solo a livello nazionale, ma internazionale). </a:t>
            </a:r>
          </a:p>
          <a:p>
            <a:r>
              <a:rPr lang="it-IT" dirty="0" smtClean="0"/>
              <a:t>Il caso </a:t>
            </a:r>
            <a:r>
              <a:rPr lang="it-IT" dirty="0" err="1" smtClean="0"/>
              <a:t>Europa</a:t>
            </a:r>
            <a:r>
              <a:rPr lang="it-IT" dirty="0" err="1" smtClean="0">
                <a:hlinkClick r:id="rId2"/>
              </a:rPr>
              <a:t>https</a:t>
            </a:r>
            <a:r>
              <a:rPr lang="it-IT" dirty="0">
                <a:hlinkClick r:id="rId2"/>
              </a:rPr>
              <a:t>://historia-europa.ep.eu/it/benvenuto-alla-casa-della-storia-</a:t>
            </a:r>
            <a:r>
              <a:rPr lang="it-IT" dirty="0" smtClean="0">
                <a:hlinkClick r:id="rId2"/>
              </a:rPr>
              <a:t>europea</a:t>
            </a:r>
            <a:endParaRPr lang="it-IT" dirty="0" smtClean="0"/>
          </a:p>
          <a:p>
            <a:r>
              <a:rPr lang="it-IT" dirty="0" smtClean="0"/>
              <a:t>La questione dei diritti umani: </a:t>
            </a:r>
          </a:p>
          <a:p>
            <a:r>
              <a:rPr lang="it-IT" dirty="0">
                <a:hlinkClick r:id="rId3"/>
              </a:rPr>
              <a:t>https://www.sitesofconscience.org/en/who-we-are/about-us</a:t>
            </a:r>
            <a:r>
              <a:rPr lang="it-IT" dirty="0" smtClean="0">
                <a:hlinkClick r:id="rId3"/>
              </a:rPr>
              <a:t>/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Corso di Public History aa. 2020-21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365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O</a:t>
            </a:r>
            <a:r>
              <a:rPr lang="it-IT" dirty="0" smtClean="0"/>
              <a:t>rigini e fortuna della Public </a:t>
            </a:r>
            <a:r>
              <a:rPr lang="it-IT" dirty="0" err="1" smtClean="0"/>
              <a:t>History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1975 Università della California </a:t>
            </a:r>
            <a:r>
              <a:rPr lang="it-IT" dirty="0"/>
              <a:t> </a:t>
            </a:r>
            <a:r>
              <a:rPr lang="it-IT" dirty="0" smtClean="0"/>
              <a:t>Robert </a:t>
            </a:r>
            <a:r>
              <a:rPr lang="it-IT" dirty="0" err="1" smtClean="0"/>
              <a:t>Kelley</a:t>
            </a:r>
            <a:r>
              <a:rPr lang="it-IT" dirty="0" smtClean="0"/>
              <a:t>, storico dell’ambiente. </a:t>
            </a:r>
          </a:p>
          <a:p>
            <a:r>
              <a:rPr lang="it-IT" dirty="0" smtClean="0"/>
              <a:t>1996- primo master di Public </a:t>
            </a:r>
            <a:r>
              <a:rPr lang="it-IT" dirty="0" err="1" smtClean="0"/>
              <a:t>History</a:t>
            </a:r>
            <a:r>
              <a:rPr lang="it-IT" dirty="0" smtClean="0"/>
              <a:t> in Gran Bretagna</a:t>
            </a:r>
          </a:p>
          <a:p>
            <a:r>
              <a:rPr lang="it-IT" dirty="0" smtClean="0"/>
              <a:t>Grande successo soprattutto nel mondo anglosassone.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Fondamentale è il rapporto con il pubblico</a:t>
            </a:r>
            <a:r>
              <a:rPr lang="it-IT" dirty="0" smtClean="0"/>
              <a:t>, il grande pubblico, che nella PH è centrale e che differenzia l’intervento dello storico a seconda di chi si trova davanti (capacità di adottare vari registri di linguaggio). </a:t>
            </a:r>
          </a:p>
          <a:p>
            <a:r>
              <a:rPr lang="it-IT" dirty="0" smtClean="0"/>
              <a:t>Ruolo anche delle emozioni (</a:t>
            </a:r>
            <a:r>
              <a:rPr lang="it-IT" dirty="0" err="1" smtClean="0"/>
              <a:t>emo-History</a:t>
            </a:r>
            <a:r>
              <a:rPr lang="it-IT" dirty="0" smtClean="0"/>
              <a:t>). </a:t>
            </a:r>
          </a:p>
          <a:p>
            <a:r>
              <a:rPr lang="it-IT" dirty="0" smtClean="0"/>
              <a:t>Coinvolgimento diretto del pubblico (</a:t>
            </a:r>
            <a:r>
              <a:rPr lang="it-IT" dirty="0" err="1" smtClean="0"/>
              <a:t>shared</a:t>
            </a:r>
            <a:r>
              <a:rPr lang="it-IT" dirty="0" smtClean="0"/>
              <a:t> authority) </a:t>
            </a:r>
            <a:r>
              <a:rPr lang="mr-IN" dirty="0" smtClean="0"/>
              <a:t>–</a:t>
            </a:r>
            <a:r>
              <a:rPr lang="it-IT" dirty="0" smtClean="0"/>
              <a:t> necessaria però un vigile controllo da parte degli storici.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Corso di Public History aa. 2020-21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682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Public </a:t>
            </a:r>
            <a:r>
              <a:rPr lang="it-IT" dirty="0" err="1" smtClean="0"/>
              <a:t>History</a:t>
            </a:r>
            <a:r>
              <a:rPr lang="it-IT" dirty="0" smtClean="0"/>
              <a:t> in Italia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La Public </a:t>
            </a:r>
            <a:r>
              <a:rPr lang="it-IT" dirty="0" err="1"/>
              <a:t>History</a:t>
            </a:r>
            <a:r>
              <a:rPr lang="it-IT" dirty="0"/>
              <a:t> in </a:t>
            </a:r>
            <a:r>
              <a:rPr lang="it-IT" dirty="0" smtClean="0"/>
              <a:t>Italia, prima associazione </a:t>
            </a:r>
            <a:r>
              <a:rPr lang="it-IT" smtClean="0"/>
              <a:t>nata nel 2016:  </a:t>
            </a:r>
            <a:r>
              <a:rPr lang="it-IT" dirty="0">
                <a:hlinkClick r:id="rId2"/>
              </a:rPr>
              <a:t>https://aiph.hypotheses.org</a:t>
            </a:r>
            <a:r>
              <a:rPr lang="it-IT" dirty="0" smtClean="0">
                <a:hlinkClick r:id="rId2"/>
              </a:rPr>
              <a:t>/</a:t>
            </a:r>
            <a:endParaRPr lang="it-IT" dirty="0" smtClean="0"/>
          </a:p>
          <a:p>
            <a:r>
              <a:rPr lang="it-IT" dirty="0" smtClean="0"/>
              <a:t>Il dibattito sull’</a:t>
            </a:r>
            <a:r>
              <a:rPr lang="it-IT" dirty="0" smtClean="0">
                <a:solidFill>
                  <a:srgbClr val="FF0000"/>
                </a:solidFill>
              </a:rPr>
              <a:t>uso pubblico della storia </a:t>
            </a:r>
            <a:r>
              <a:rPr lang="it-IT" dirty="0" smtClean="0"/>
              <a:t>avviato dallo storico Nicola </a:t>
            </a:r>
            <a:r>
              <a:rPr lang="it-IT" dirty="0" err="1" smtClean="0"/>
              <a:t>Gallerano</a:t>
            </a:r>
            <a:r>
              <a:rPr lang="it-IT" dirty="0" smtClean="0"/>
              <a:t> agli inizi anni Novanta. </a:t>
            </a:r>
          </a:p>
          <a:p>
            <a:r>
              <a:rPr lang="it-IT" dirty="0" smtClean="0"/>
              <a:t>I rischi dell’</a:t>
            </a:r>
            <a:r>
              <a:rPr lang="it-IT" dirty="0" smtClean="0">
                <a:solidFill>
                  <a:srgbClr val="FF0000"/>
                </a:solidFill>
              </a:rPr>
              <a:t>uso politico della storia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La storia non dovrebbe mai essere piegata agli scopi politici attraverso la sua strumentalizzazione.  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Ogni PH deve essere in grado di comprendere quando scattano questi meccanismi di rivisitazione ad uso politico del passato e non dare il suo avvallo a tali operazioni. </a:t>
            </a:r>
          </a:p>
          <a:p>
            <a:r>
              <a:rPr lang="it-IT" dirty="0" smtClean="0">
                <a:solidFill>
                  <a:schemeClr val="tx1"/>
                </a:solidFill>
              </a:rPr>
              <a:t>Importanza del lavoro di gruppo. </a:t>
            </a:r>
          </a:p>
          <a:p>
            <a:endParaRPr lang="it-IT" dirty="0">
              <a:solidFill>
                <a:schemeClr val="tx1"/>
              </a:solidFill>
            </a:endParaRP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Corso di Public History aa. 2020-21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7962"/>
      </p:ext>
    </p:extLst>
  </p:cSld>
  <p:clrMapOvr>
    <a:masterClrMapping/>
  </p:clrMapOvr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Percezione.thmx</Template>
  <TotalTime>134</TotalTime>
  <Words>668</Words>
  <Application>Microsoft Macintosh PowerPoint</Application>
  <PresentationFormat>Presentazione su schermo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Perception</vt:lpstr>
      <vt:lpstr>Le origini della Public History</vt:lpstr>
      <vt:lpstr>Che cosa è la Public History….. </vt:lpstr>
      <vt:lpstr>….alcune cose da sapere</vt:lpstr>
      <vt:lpstr>il ruolo del public-historian</vt:lpstr>
      <vt:lpstr>I grandi temi affrontati</vt:lpstr>
      <vt:lpstr>Origini e fortuna della Public History</vt:lpstr>
      <vt:lpstr>La Public History in Italia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origini della Public History</dc:title>
  <dc:creator>Tullia Catalan</dc:creator>
  <cp:lastModifiedBy>Tullia Catalan</cp:lastModifiedBy>
  <cp:revision>69</cp:revision>
  <dcterms:created xsi:type="dcterms:W3CDTF">2020-10-08T13:19:56Z</dcterms:created>
  <dcterms:modified xsi:type="dcterms:W3CDTF">2020-10-08T15:34:27Z</dcterms:modified>
</cp:coreProperties>
</file>