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B26C2-004A-45CB-A323-9AE8ACC199D9}" type="datetimeFigureOut">
              <a:rPr lang="it-IT" smtClean="0"/>
              <a:pPr/>
              <a:t>18/10/2020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igital_Fortres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magine 4" descr="Cecilia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188640"/>
            <a:ext cx="4464495" cy="64807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mmagine 5" descr="Cecili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52525" y="376237"/>
            <a:ext cx="6838950" cy="61055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mmagine 5" descr="Cecil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33550" y="342900"/>
            <a:ext cx="5676900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magine 4" descr="Digi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371475"/>
            <a:ext cx="7473453" cy="6115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Immagine 4" descr="Digital Fortres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836712"/>
            <a:ext cx="3429000" cy="5286375"/>
          </a:xfrm>
          <a:prstGeom prst="rect">
            <a:avLst/>
          </a:prstGeom>
        </p:spPr>
      </p:pic>
      <p:pic>
        <p:nvPicPr>
          <p:cNvPr id="6" name="Immagine 5" descr="Dan Brow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764704"/>
            <a:ext cx="3190875" cy="53285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250776"/>
            <a:ext cx="853244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book was criticized by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GCN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for portraying facts about the NSA incorrectly and for misunderstanding the technology in the book, especially for the time when it was published.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[1]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2005, the town hall of the Spanish city of Seville invited Dan Brown to visit the city, in order to dispel the inaccuracies about Seville that Brown represented within the book.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[2]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Although uranium-235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was used in the bomb on Hiroshima, the nuclear bomb dropped on Nagasaki used  plutonium-239 (created from U-238).   Uranium-238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non-fissile.  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Julius Caesar's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cypher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was not as simple as the one described in the novel, based on square numbers. In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Code Book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by Simon Singh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is described as a transposition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cypher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which was undecipherable until centuries later.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story behind the meaning of "sincere" is based on false  etymology.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[3]</a:t>
            </a:r>
            <a:endParaRPr kumimoji="0" lang="it-IT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 is also untrue that in Spain (or in any other Catholic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country) that the Holy Communion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takes place at the beginning of  Mass; Communion takes place very near the end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bg1"/>
                </a:solidFill>
              </a:rPr>
              <a:t>Copyright 2020 © Global Compliance Network, Inc</a:t>
            </a:r>
            <a:r>
              <a:rPr lang="en-US" sz="2000" dirty="0" smtClean="0"/>
              <a:t>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</Words>
  <Application>Microsoft Office PowerPoint</Application>
  <PresentationFormat>Presentazione su schermo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 Pines</dc:creator>
  <cp:lastModifiedBy>Mario Pines</cp:lastModifiedBy>
  <cp:revision>8</cp:revision>
  <dcterms:created xsi:type="dcterms:W3CDTF">2016-08-28T12:39:41Z</dcterms:created>
  <dcterms:modified xsi:type="dcterms:W3CDTF">2020-10-18T08:06:58Z</dcterms:modified>
</cp:coreProperties>
</file>