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15"/>
  </p:notesMasterIdLst>
  <p:sldIdLst>
    <p:sldId id="326" r:id="rId2"/>
    <p:sldId id="295" r:id="rId3"/>
    <p:sldId id="322" r:id="rId4"/>
    <p:sldId id="330" r:id="rId5"/>
    <p:sldId id="292" r:id="rId6"/>
    <p:sldId id="325" r:id="rId7"/>
    <p:sldId id="323" r:id="rId8"/>
    <p:sldId id="329" r:id="rId9"/>
    <p:sldId id="274" r:id="rId10"/>
    <p:sldId id="324" r:id="rId11"/>
    <p:sldId id="331" r:id="rId12"/>
    <p:sldId id="273" r:id="rId13"/>
    <p:sldId id="296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2"/>
  </p:normalViewPr>
  <p:slideViewPr>
    <p:cSldViewPr snapToGrid="0" snapToObjects="1">
      <p:cViewPr varScale="1">
        <p:scale>
          <a:sx n="80" d="100"/>
          <a:sy n="80" d="100"/>
        </p:scale>
        <p:origin x="20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2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2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F77-7E87-445D-9269-B7FDF20BAC8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5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www.france24.com/en/20200607-protesters-on-four-continents-support-george-floyd-black-lives-matter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j0g2_Bs4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FCD175D-F8DD-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9519"/>
            <a:ext cx="9144000" cy="3813162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urostile"/>
              </a:rPr>
              <a:t>Unità e diversità del genere umano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ppa-clusteir-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2" y="44553"/>
            <a:ext cx="6990635" cy="6502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ci-genilingue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5007" r="-52649"/>
          <a:stretch/>
        </p:blipFill>
        <p:spPr>
          <a:xfrm>
            <a:off x="-2506313" y="0"/>
            <a:ext cx="12701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3392" y="942975"/>
            <a:ext cx="7772400" cy="114300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Eurostile"/>
              </a:rPr>
              <a:t>RAZZE, GENI, LINGUE, CULTURE</a:t>
            </a:r>
            <a:br>
              <a:rPr lang="it-IT" sz="3200" dirty="0">
                <a:latin typeface="Eurostile"/>
              </a:rPr>
            </a:br>
            <a:endParaRPr lang="it-IT" sz="3400" dirty="0">
              <a:latin typeface="Eurostile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88988" y="1968500"/>
            <a:ext cx="7778750" cy="4017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endParaRPr lang="it-IT" sz="2400" dirty="0">
              <a:latin typeface="Eurostile"/>
            </a:endParaRP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Eurostile"/>
              </a:rPr>
              <a:t>varietà umana : fisica, linguistica, culturale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Eurostile"/>
              </a:rPr>
              <a:t>unità della specie umana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Eurostile"/>
              </a:rPr>
              <a:t>razza come costruzione culturale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Eurostile"/>
              </a:rPr>
              <a:t>differenze somatiche sono differenze superficiali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Eurostile"/>
              </a:rPr>
              <a:t>distanza genetica tra popolazioni è frutto di migrazioni </a:t>
            </a:r>
          </a:p>
          <a:p>
            <a:pPr lvl="1">
              <a:lnSpc>
                <a:spcPct val="90000"/>
              </a:lnSpc>
              <a:buNone/>
            </a:pPr>
            <a:r>
              <a:rPr lang="it-IT" sz="2400" dirty="0">
                <a:latin typeface="Eurostile"/>
              </a:rPr>
              <a:t>	(habitat, economia)</a:t>
            </a:r>
          </a:p>
          <a:p>
            <a:pPr lvl="1">
              <a:lnSpc>
                <a:spcPct val="90000"/>
              </a:lnSpc>
            </a:pPr>
            <a:endParaRPr lang="it-IT" sz="24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1420" y="966191"/>
            <a:ext cx="3386166" cy="786062"/>
          </a:xfrm>
        </p:spPr>
        <p:txBody>
          <a:bodyPr>
            <a:normAutofit/>
          </a:bodyPr>
          <a:lstStyle/>
          <a:p>
            <a:r>
              <a:rPr lang="it-IT" dirty="0"/>
              <a:t>Aree culturali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/>
      </p:sp>
      <p:sp>
        <p:nvSpPr>
          <p:cNvPr id="12" name="Segnaposto testo verticale 11"/>
          <p:cNvSpPr>
            <a:spLocks noGrp="1"/>
          </p:cNvSpPr>
          <p:nvPr>
            <p:ph type="body" sz="half" idx="2"/>
          </p:nvPr>
        </p:nvSpPr>
        <p:spPr>
          <a:xfrm>
            <a:off x="1131420" y="1752253"/>
            <a:ext cx="3390817" cy="2092568"/>
          </a:xfrm>
        </p:spPr>
        <p:txBody>
          <a:bodyPr>
            <a:normAutofit fontScale="55000" lnSpcReduction="20000"/>
          </a:bodyPr>
          <a:lstStyle/>
          <a:p>
            <a:endParaRPr lang="it-IT" dirty="0"/>
          </a:p>
          <a:p>
            <a:r>
              <a:rPr lang="it-IT" sz="2800" dirty="0"/>
              <a:t>Rischio: </a:t>
            </a:r>
          </a:p>
          <a:p>
            <a:r>
              <a:rPr lang="it-IT" sz="2800" dirty="0"/>
              <a:t>Essenzialismo</a:t>
            </a:r>
          </a:p>
          <a:p>
            <a:endParaRPr lang="it-IT" sz="2800" dirty="0"/>
          </a:p>
          <a:p>
            <a:r>
              <a:rPr lang="it-IT" sz="2800">
                <a:hlinkClick r:id="rId2"/>
              </a:rPr>
              <a:t>george-floyd-black-lives-matter</a:t>
            </a:r>
            <a:endParaRPr lang="it-IT" sz="2800" dirty="0"/>
          </a:p>
          <a:p>
            <a:endParaRPr lang="it-IT" sz="2800" dirty="0"/>
          </a:p>
        </p:txBody>
      </p:sp>
      <p:pic>
        <p:nvPicPr>
          <p:cNvPr id="3" name="Immagine 2" descr="cultural-map-worl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653" y="770021"/>
            <a:ext cx="4636532" cy="5887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Razze ?</a:t>
            </a:r>
          </a:p>
        </p:txBody>
      </p:sp>
      <p:pic>
        <p:nvPicPr>
          <p:cNvPr id="4" name="Segnaposto contenuto 3" descr="einstein_razza_uman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757" r="-27757"/>
          <a:stretch>
            <a:fillRect/>
          </a:stretch>
        </p:blipFill>
        <p:spPr>
          <a:xfrm>
            <a:off x="952745" y="2169168"/>
            <a:ext cx="8191255" cy="395089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ocialconstructbatma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2339" r="-52339"/>
          <a:stretch>
            <a:fillRect/>
          </a:stretch>
        </p:blipFill>
        <p:spPr>
          <a:xfrm>
            <a:off x="-1659436" y="972681"/>
            <a:ext cx="9022579" cy="4228073"/>
          </a:xfrm>
        </p:spPr>
      </p:pic>
      <p:sp>
        <p:nvSpPr>
          <p:cNvPr id="3" name="CasellaDiTesto 2"/>
          <p:cNvSpPr txBox="1"/>
          <p:nvPr/>
        </p:nvSpPr>
        <p:spPr>
          <a:xfrm>
            <a:off x="5194300" y="2311400"/>
            <a:ext cx="3719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“Vivere nel mondo di oggi ed essere contro l’eguaglianza </a:t>
            </a:r>
          </a:p>
          <a:p>
            <a:r>
              <a:rPr lang="it-IT" dirty="0"/>
              <a:t>per motivi di razza o colore </a:t>
            </a:r>
          </a:p>
          <a:p>
            <a:r>
              <a:rPr lang="it-IT" dirty="0"/>
              <a:t>è come vivere in Alaska </a:t>
            </a:r>
          </a:p>
          <a:p>
            <a:r>
              <a:rPr lang="it-IT"/>
              <a:t>ed </a:t>
            </a:r>
            <a:r>
              <a:rPr lang="it-IT" dirty="0"/>
              <a:t>essere contro la </a:t>
            </a:r>
            <a:r>
              <a:rPr lang="it-IT"/>
              <a:t>neve”.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William Faulkner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E7C1FD2-2FEF-8A4B-A5C5-CBB767437F70}"/>
              </a:ext>
            </a:extLst>
          </p:cNvPr>
          <p:cNvSpPr/>
          <p:nvPr/>
        </p:nvSpPr>
        <p:spPr>
          <a:xfrm>
            <a:off x="5797456" y="1111457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spike lee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 b="3262"/>
          <a:stretch>
            <a:fillRect/>
          </a:stretch>
        </p:blipFill>
        <p:spPr bwMode="auto">
          <a:xfrm>
            <a:off x="0" y="87313"/>
            <a:ext cx="9144000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4430" b="32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voluzi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8672"/>
            <a:ext cx="8689749" cy="549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voluzionis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765"/>
            <a:ext cx="9144000" cy="604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valli-Sforza_Human_Migration_Pat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657350"/>
            <a:ext cx="7391400" cy="354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-09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39700"/>
            <a:ext cx="78486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090863" y="56389"/>
            <a:ext cx="7772400" cy="1143000"/>
          </a:xfrm>
        </p:spPr>
        <p:txBody>
          <a:bodyPr/>
          <a:lstStyle/>
          <a:p>
            <a:r>
              <a:rPr lang="it-IT" dirty="0">
                <a:latin typeface="Eurostile"/>
              </a:rPr>
              <a:t>reti, non razze</a:t>
            </a:r>
          </a:p>
        </p:txBody>
      </p:sp>
      <p:pic>
        <p:nvPicPr>
          <p:cNvPr id="4" name="Immagine 3" descr="gruppi-razzia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199389"/>
            <a:ext cx="5521940" cy="4603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3881</TotalTime>
  <Words>92</Words>
  <Application>Microsoft Macintosh PowerPoint</Application>
  <PresentationFormat>Presentazione su schermo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Eurostile</vt:lpstr>
      <vt:lpstr>Wingdings</vt:lpstr>
      <vt:lpstr>Raccolta</vt:lpstr>
      <vt:lpstr>Unità e diversità del genere umano</vt:lpstr>
      <vt:lpstr>Razze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reti, non razze</vt:lpstr>
      <vt:lpstr>Presentazione standard di PowerPoint</vt:lpstr>
      <vt:lpstr>Presentazione standard di PowerPoint</vt:lpstr>
      <vt:lpstr>RAZZE, GENI, LINGUE, CULTURE </vt:lpstr>
      <vt:lpstr>Aree culturali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99</cp:revision>
  <dcterms:created xsi:type="dcterms:W3CDTF">2014-10-10T07:07:41Z</dcterms:created>
  <dcterms:modified xsi:type="dcterms:W3CDTF">2020-10-23T14:04:26Z</dcterms:modified>
</cp:coreProperties>
</file>