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6563" r:id="rId1"/>
  </p:sldMasterIdLst>
  <p:notesMasterIdLst>
    <p:notesMasterId r:id="rId19"/>
  </p:notesMasterIdLst>
  <p:sldIdLst>
    <p:sldId id="326" r:id="rId2"/>
    <p:sldId id="319" r:id="rId3"/>
    <p:sldId id="300" r:id="rId4"/>
    <p:sldId id="307" r:id="rId5"/>
    <p:sldId id="324" r:id="rId6"/>
    <p:sldId id="302" r:id="rId7"/>
    <p:sldId id="325" r:id="rId8"/>
    <p:sldId id="306" r:id="rId9"/>
    <p:sldId id="327" r:id="rId10"/>
    <p:sldId id="303" r:id="rId11"/>
    <p:sldId id="328" r:id="rId12"/>
    <p:sldId id="329" r:id="rId13"/>
    <p:sldId id="375" r:id="rId14"/>
    <p:sldId id="377" r:id="rId15"/>
    <p:sldId id="272" r:id="rId16"/>
    <p:sldId id="276" r:id="rId17"/>
    <p:sldId id="308" r:id="rId1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9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6"/>
    <p:restoredTop sz="94632"/>
  </p:normalViewPr>
  <p:slideViewPr>
    <p:cSldViewPr snapToGrid="0" snapToObjects="1">
      <p:cViewPr varScale="1">
        <p:scale>
          <a:sx n="80" d="100"/>
          <a:sy n="80" d="100"/>
        </p:scale>
        <p:origin x="222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51733E-42B7-3849-A5E9-95D84C21C16E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816AD8B-3B55-1C41-B504-D7BBF3DA00B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cultura</a:t>
          </a:r>
        </a:p>
      </dgm:t>
    </dgm:pt>
    <dgm:pt modelId="{7D9064A5-23E0-8547-8350-119151179056}" type="parTrans" cxnId="{9FA2FE4A-7B18-4047-B1DC-43D9579E9E75}">
      <dgm:prSet/>
      <dgm:spPr/>
      <dgm:t>
        <a:bodyPr/>
        <a:lstStyle/>
        <a:p>
          <a:endParaRPr lang="it-IT"/>
        </a:p>
      </dgm:t>
    </dgm:pt>
    <dgm:pt modelId="{F497EAF2-9684-0F45-97F7-27A4E9762F59}" type="sibTrans" cxnId="{9FA2FE4A-7B18-4047-B1DC-43D9579E9E75}">
      <dgm:prSet/>
      <dgm:spPr/>
      <dgm:t>
        <a:bodyPr/>
        <a:lstStyle/>
        <a:p>
          <a:endParaRPr lang="it-IT"/>
        </a:p>
      </dgm:t>
    </dgm:pt>
    <dgm:pt modelId="{6217F5EB-5C78-364F-A47A-3A72D5820A61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Ricerca </a:t>
          </a:r>
          <a:r>
            <a:rPr lang="it-IT" dirty="0" err="1">
              <a:solidFill>
                <a:schemeClr val="tx1"/>
              </a:solidFill>
            </a:rPr>
            <a:t>multisituata</a:t>
          </a:r>
          <a:endParaRPr lang="it-IT" dirty="0">
            <a:solidFill>
              <a:schemeClr val="tx1"/>
            </a:solidFill>
          </a:endParaRPr>
        </a:p>
      </dgm:t>
    </dgm:pt>
    <dgm:pt modelId="{C6DCC481-357F-8E4D-AFB1-CD77AFD2A270}" type="parTrans" cxnId="{B2B07ADE-D4B7-E149-B45D-C68ECC8F693C}">
      <dgm:prSet/>
      <dgm:spPr/>
      <dgm:t>
        <a:bodyPr/>
        <a:lstStyle/>
        <a:p>
          <a:endParaRPr lang="it-IT"/>
        </a:p>
      </dgm:t>
    </dgm:pt>
    <dgm:pt modelId="{288F17A4-362E-884B-88F8-0432FFDE4413}" type="sibTrans" cxnId="{B2B07ADE-D4B7-E149-B45D-C68ECC8F693C}">
      <dgm:prSet/>
      <dgm:spPr/>
      <dgm:t>
        <a:bodyPr/>
        <a:lstStyle/>
        <a:p>
          <a:endParaRPr lang="it-IT"/>
        </a:p>
      </dgm:t>
    </dgm:pt>
    <dgm:pt modelId="{80D94EDD-2009-E249-B4C9-6423B6811E06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etnografia</a:t>
          </a:r>
        </a:p>
      </dgm:t>
    </dgm:pt>
    <dgm:pt modelId="{B55D93A6-89BA-F54C-BD74-77A3635CB354}" type="parTrans" cxnId="{5C998824-0267-D441-BE25-08AE2F204F5E}">
      <dgm:prSet/>
      <dgm:spPr/>
      <dgm:t>
        <a:bodyPr/>
        <a:lstStyle/>
        <a:p>
          <a:endParaRPr lang="it-IT"/>
        </a:p>
      </dgm:t>
    </dgm:pt>
    <dgm:pt modelId="{771D273E-FAA4-1C42-989E-A93E6D1E46D8}" type="sibTrans" cxnId="{5C998824-0267-D441-BE25-08AE2F204F5E}">
      <dgm:prSet/>
      <dgm:spPr/>
      <dgm:t>
        <a:bodyPr/>
        <a:lstStyle/>
        <a:p>
          <a:endParaRPr lang="it-IT"/>
        </a:p>
      </dgm:t>
    </dgm:pt>
    <dgm:pt modelId="{717A9E87-EE14-5349-9730-E6D48ECAB49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Modelli </a:t>
          </a:r>
          <a:r>
            <a:rPr lang="it-IT" dirty="0" err="1">
              <a:solidFill>
                <a:schemeClr val="tx1"/>
              </a:solidFill>
            </a:rPr>
            <a:t>…di…per</a:t>
          </a:r>
          <a:endParaRPr lang="it-IT" dirty="0">
            <a:solidFill>
              <a:schemeClr val="tx1"/>
            </a:solidFill>
          </a:endParaRPr>
        </a:p>
      </dgm:t>
    </dgm:pt>
    <dgm:pt modelId="{10A52048-856C-514B-BA66-25B2E4E8EB35}" type="parTrans" cxnId="{6D6C4757-365C-8E42-9806-AA6A1C62ABD8}">
      <dgm:prSet/>
      <dgm:spPr/>
      <dgm:t>
        <a:bodyPr/>
        <a:lstStyle/>
        <a:p>
          <a:endParaRPr lang="it-IT"/>
        </a:p>
      </dgm:t>
    </dgm:pt>
    <dgm:pt modelId="{3144721B-5BE2-C94C-A5B3-2D9A6260985E}" type="sibTrans" cxnId="{6D6C4757-365C-8E42-9806-AA6A1C62ABD8}">
      <dgm:prSet/>
      <dgm:spPr/>
      <dgm:t>
        <a:bodyPr/>
        <a:lstStyle/>
        <a:p>
          <a:endParaRPr lang="it-IT"/>
        </a:p>
      </dgm:t>
    </dgm:pt>
    <dgm:pt modelId="{1158D5FE-17D6-8246-AC82-76E58C0FB32D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confini</a:t>
          </a:r>
        </a:p>
      </dgm:t>
    </dgm:pt>
    <dgm:pt modelId="{08D9F028-4079-7C4F-94EE-3C234F5BCD1E}" type="parTrans" cxnId="{A5C7F53E-D230-2941-8419-78C9ABD55760}">
      <dgm:prSet/>
      <dgm:spPr/>
      <dgm:t>
        <a:bodyPr/>
        <a:lstStyle/>
        <a:p>
          <a:endParaRPr lang="it-IT"/>
        </a:p>
      </dgm:t>
    </dgm:pt>
    <dgm:pt modelId="{24FF049B-B858-1247-95EB-2C321D122E60}" type="sibTrans" cxnId="{A5C7F53E-D230-2941-8419-78C9ABD55760}">
      <dgm:prSet/>
      <dgm:spPr/>
      <dgm:t>
        <a:bodyPr/>
        <a:lstStyle/>
        <a:p>
          <a:endParaRPr lang="it-IT"/>
        </a:p>
      </dgm:t>
    </dgm:pt>
    <dgm:pt modelId="{591F31BF-4F34-D541-B099-B690C3564C38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comparazione</a:t>
          </a:r>
        </a:p>
      </dgm:t>
    </dgm:pt>
    <dgm:pt modelId="{895C0160-403B-7B43-8CC2-0990B039F8F9}" type="parTrans" cxnId="{46305C8E-44A5-FC4C-A01F-4BFFB8FC1E61}">
      <dgm:prSet/>
      <dgm:spPr/>
      <dgm:t>
        <a:bodyPr/>
        <a:lstStyle/>
        <a:p>
          <a:endParaRPr lang="it-IT"/>
        </a:p>
      </dgm:t>
    </dgm:pt>
    <dgm:pt modelId="{19D7313C-0456-0F44-A5CA-7EA5FB67EB83}" type="sibTrans" cxnId="{46305C8E-44A5-FC4C-A01F-4BFFB8FC1E61}">
      <dgm:prSet/>
      <dgm:spPr/>
      <dgm:t>
        <a:bodyPr/>
        <a:lstStyle/>
        <a:p>
          <a:endParaRPr lang="it-IT"/>
        </a:p>
      </dgm:t>
    </dgm:pt>
    <dgm:pt modelId="{F2AAA462-BDE7-E440-A275-F5B60F1C5759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Approccio</a:t>
          </a:r>
          <a:r>
            <a:rPr lang="it-IT" baseline="0" dirty="0">
              <a:solidFill>
                <a:schemeClr val="tx1"/>
              </a:solidFill>
            </a:rPr>
            <a:t> emico/etico</a:t>
          </a:r>
          <a:endParaRPr lang="it-IT" dirty="0">
            <a:solidFill>
              <a:schemeClr val="tx1"/>
            </a:solidFill>
          </a:endParaRPr>
        </a:p>
      </dgm:t>
    </dgm:pt>
    <dgm:pt modelId="{1161B0E0-26F7-8D4F-A0C2-3A60807A7F80}" type="parTrans" cxnId="{3F3DF2B8-7272-4749-B0CA-3983E4306A31}">
      <dgm:prSet/>
      <dgm:spPr/>
      <dgm:t>
        <a:bodyPr/>
        <a:lstStyle/>
        <a:p>
          <a:endParaRPr lang="it-IT"/>
        </a:p>
      </dgm:t>
    </dgm:pt>
    <dgm:pt modelId="{4900116F-F1DF-7E4F-8EEA-22A3892A5F4B}" type="sibTrans" cxnId="{3F3DF2B8-7272-4749-B0CA-3983E4306A31}">
      <dgm:prSet/>
      <dgm:spPr/>
      <dgm:t>
        <a:bodyPr/>
        <a:lstStyle/>
        <a:p>
          <a:endParaRPr lang="it-IT"/>
        </a:p>
      </dgm:t>
    </dgm:pt>
    <dgm:pt modelId="{1A5DA7CC-0AB1-A745-B048-89E06968100E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Relativismo/etnocentrismo</a:t>
          </a:r>
        </a:p>
      </dgm:t>
    </dgm:pt>
    <dgm:pt modelId="{643BED26-C4C4-0448-96CE-FCB918506770}" type="parTrans" cxnId="{7DF06D81-6A5F-CC43-9EE1-24D477D9938A}">
      <dgm:prSet/>
      <dgm:spPr/>
      <dgm:t>
        <a:bodyPr/>
        <a:lstStyle/>
        <a:p>
          <a:endParaRPr lang="it-IT"/>
        </a:p>
      </dgm:t>
    </dgm:pt>
    <dgm:pt modelId="{DD3D5F71-5378-A249-BA52-42C9F56CB6E4}" type="sibTrans" cxnId="{7DF06D81-6A5F-CC43-9EE1-24D477D9938A}">
      <dgm:prSet/>
      <dgm:spPr/>
      <dgm:t>
        <a:bodyPr/>
        <a:lstStyle/>
        <a:p>
          <a:endParaRPr lang="it-IT"/>
        </a:p>
      </dgm:t>
    </dgm:pt>
    <dgm:pt modelId="{FF587F57-26D4-7A45-A4B5-B9BC60F57714}">
      <dgm:prSet phldrT="[Testo]"/>
      <dgm:spPr/>
      <dgm:t>
        <a:bodyPr/>
        <a:lstStyle/>
        <a:p>
          <a:r>
            <a:rPr lang="it-IT" dirty="0">
              <a:solidFill>
                <a:schemeClr val="tx1"/>
              </a:solidFill>
            </a:rPr>
            <a:t>relativismo</a:t>
          </a:r>
        </a:p>
      </dgm:t>
    </dgm:pt>
    <dgm:pt modelId="{B15A477C-17F7-624D-899C-AC374C9980C8}" type="parTrans" cxnId="{7B646C16-9AED-E54D-B18A-BADB1BDB4B17}">
      <dgm:prSet/>
      <dgm:spPr/>
      <dgm:t>
        <a:bodyPr/>
        <a:lstStyle/>
        <a:p>
          <a:endParaRPr lang="it-IT"/>
        </a:p>
      </dgm:t>
    </dgm:pt>
    <dgm:pt modelId="{CDB2A361-85F3-FA45-8BE0-FE8F93F0188C}" type="sibTrans" cxnId="{7B646C16-9AED-E54D-B18A-BADB1BDB4B17}">
      <dgm:prSet/>
      <dgm:spPr/>
      <dgm:t>
        <a:bodyPr/>
        <a:lstStyle/>
        <a:p>
          <a:endParaRPr lang="it-IT"/>
        </a:p>
      </dgm:t>
    </dgm:pt>
    <dgm:pt modelId="{50978931-EE88-824D-9121-A1EEEAB7790E}" type="pres">
      <dgm:prSet presAssocID="{2051733E-42B7-3849-A5E9-95D84C21C16E}" presName="Name0" presStyleCnt="0">
        <dgm:presLayoutVars>
          <dgm:dir/>
          <dgm:resizeHandles/>
        </dgm:presLayoutVars>
      </dgm:prSet>
      <dgm:spPr/>
    </dgm:pt>
    <dgm:pt modelId="{769CE5A1-9D80-A741-A646-B69DEB24EE7F}" type="pres">
      <dgm:prSet presAssocID="{7816AD8B-3B55-1C41-B504-D7BBF3DA00BE}" presName="compNode" presStyleCnt="0"/>
      <dgm:spPr/>
    </dgm:pt>
    <dgm:pt modelId="{37A8ABE3-E26F-E744-A55B-388BAEDBBDF0}" type="pres">
      <dgm:prSet presAssocID="{7816AD8B-3B55-1C41-B504-D7BBF3DA00BE}" presName="dummyConnPt" presStyleCnt="0"/>
      <dgm:spPr/>
    </dgm:pt>
    <dgm:pt modelId="{E1F3D7E8-579E-FD4D-8B5A-7AA3B6541DB2}" type="pres">
      <dgm:prSet presAssocID="{7816AD8B-3B55-1C41-B504-D7BBF3DA00BE}" presName="node" presStyleLbl="node1" presStyleIdx="0" presStyleCnt="9">
        <dgm:presLayoutVars>
          <dgm:bulletEnabled val="1"/>
        </dgm:presLayoutVars>
      </dgm:prSet>
      <dgm:spPr/>
    </dgm:pt>
    <dgm:pt modelId="{D17ADC4D-B3BA-7A42-BDEE-E5A319E42596}" type="pres">
      <dgm:prSet presAssocID="{F497EAF2-9684-0F45-97F7-27A4E9762F59}" presName="sibTrans" presStyleLbl="bgSibTrans2D1" presStyleIdx="0" presStyleCnt="8"/>
      <dgm:spPr/>
    </dgm:pt>
    <dgm:pt modelId="{A592B03D-2696-0449-BA2D-A1BE5419470F}" type="pres">
      <dgm:prSet presAssocID="{6217F5EB-5C78-364F-A47A-3A72D5820A61}" presName="compNode" presStyleCnt="0"/>
      <dgm:spPr/>
    </dgm:pt>
    <dgm:pt modelId="{D691AD11-8970-D24C-9540-5F43508F0F4E}" type="pres">
      <dgm:prSet presAssocID="{6217F5EB-5C78-364F-A47A-3A72D5820A61}" presName="dummyConnPt" presStyleCnt="0"/>
      <dgm:spPr/>
    </dgm:pt>
    <dgm:pt modelId="{F1342765-77A5-E643-B588-06C611CD2C8D}" type="pres">
      <dgm:prSet presAssocID="{6217F5EB-5C78-364F-A47A-3A72D5820A61}" presName="node" presStyleLbl="node1" presStyleIdx="1" presStyleCnt="9">
        <dgm:presLayoutVars>
          <dgm:bulletEnabled val="1"/>
        </dgm:presLayoutVars>
      </dgm:prSet>
      <dgm:spPr/>
    </dgm:pt>
    <dgm:pt modelId="{0EB0F510-5BC1-454F-98EC-855E5967637F}" type="pres">
      <dgm:prSet presAssocID="{288F17A4-362E-884B-88F8-0432FFDE4413}" presName="sibTrans" presStyleLbl="bgSibTrans2D1" presStyleIdx="1" presStyleCnt="8"/>
      <dgm:spPr/>
    </dgm:pt>
    <dgm:pt modelId="{DFA65450-0EAC-7946-A835-85DA9625A472}" type="pres">
      <dgm:prSet presAssocID="{80D94EDD-2009-E249-B4C9-6423B6811E06}" presName="compNode" presStyleCnt="0"/>
      <dgm:spPr/>
    </dgm:pt>
    <dgm:pt modelId="{CC21B18B-5539-7D4C-9666-0332E2053051}" type="pres">
      <dgm:prSet presAssocID="{80D94EDD-2009-E249-B4C9-6423B6811E06}" presName="dummyConnPt" presStyleCnt="0"/>
      <dgm:spPr/>
    </dgm:pt>
    <dgm:pt modelId="{54ED2678-E4D1-7747-BCDE-1F187BC4AC5B}" type="pres">
      <dgm:prSet presAssocID="{80D94EDD-2009-E249-B4C9-6423B6811E06}" presName="node" presStyleLbl="node1" presStyleIdx="2" presStyleCnt="9">
        <dgm:presLayoutVars>
          <dgm:bulletEnabled val="1"/>
        </dgm:presLayoutVars>
      </dgm:prSet>
      <dgm:spPr/>
    </dgm:pt>
    <dgm:pt modelId="{F544083D-D85B-8E4B-B0B1-235E8ECBF5F8}" type="pres">
      <dgm:prSet presAssocID="{771D273E-FAA4-1C42-989E-A93E6D1E46D8}" presName="sibTrans" presStyleLbl="bgSibTrans2D1" presStyleIdx="2" presStyleCnt="8"/>
      <dgm:spPr/>
    </dgm:pt>
    <dgm:pt modelId="{EBC6E2FC-4718-254A-AFDC-FAF88C535391}" type="pres">
      <dgm:prSet presAssocID="{717A9E87-EE14-5349-9730-E6D48ECAB499}" presName="compNode" presStyleCnt="0"/>
      <dgm:spPr/>
    </dgm:pt>
    <dgm:pt modelId="{A903DEDA-6C13-E04F-A930-2447C4000337}" type="pres">
      <dgm:prSet presAssocID="{717A9E87-EE14-5349-9730-E6D48ECAB499}" presName="dummyConnPt" presStyleCnt="0"/>
      <dgm:spPr/>
    </dgm:pt>
    <dgm:pt modelId="{B21A218F-1E2F-334C-894C-C62786138A6E}" type="pres">
      <dgm:prSet presAssocID="{717A9E87-EE14-5349-9730-E6D48ECAB499}" presName="node" presStyleLbl="node1" presStyleIdx="3" presStyleCnt="9">
        <dgm:presLayoutVars>
          <dgm:bulletEnabled val="1"/>
        </dgm:presLayoutVars>
      </dgm:prSet>
      <dgm:spPr/>
    </dgm:pt>
    <dgm:pt modelId="{2E8215DA-84DF-FC48-9F26-3BE9D788A5D3}" type="pres">
      <dgm:prSet presAssocID="{3144721B-5BE2-C94C-A5B3-2D9A6260985E}" presName="sibTrans" presStyleLbl="bgSibTrans2D1" presStyleIdx="3" presStyleCnt="8"/>
      <dgm:spPr/>
    </dgm:pt>
    <dgm:pt modelId="{631F05D0-7275-344A-8882-9FC1C291745E}" type="pres">
      <dgm:prSet presAssocID="{1158D5FE-17D6-8246-AC82-76E58C0FB32D}" presName="compNode" presStyleCnt="0"/>
      <dgm:spPr/>
    </dgm:pt>
    <dgm:pt modelId="{A21DF07D-9497-CC40-8EEA-26A8A172F5C2}" type="pres">
      <dgm:prSet presAssocID="{1158D5FE-17D6-8246-AC82-76E58C0FB32D}" presName="dummyConnPt" presStyleCnt="0"/>
      <dgm:spPr/>
    </dgm:pt>
    <dgm:pt modelId="{3E9909E2-E252-114C-AA91-C8B9A51034B9}" type="pres">
      <dgm:prSet presAssocID="{1158D5FE-17D6-8246-AC82-76E58C0FB32D}" presName="node" presStyleLbl="node1" presStyleIdx="4" presStyleCnt="9">
        <dgm:presLayoutVars>
          <dgm:bulletEnabled val="1"/>
        </dgm:presLayoutVars>
      </dgm:prSet>
      <dgm:spPr/>
    </dgm:pt>
    <dgm:pt modelId="{8E140681-ADA7-3541-A6BD-7A2AC0E6D01C}" type="pres">
      <dgm:prSet presAssocID="{24FF049B-B858-1247-95EB-2C321D122E60}" presName="sibTrans" presStyleLbl="bgSibTrans2D1" presStyleIdx="4" presStyleCnt="8"/>
      <dgm:spPr/>
    </dgm:pt>
    <dgm:pt modelId="{942B3742-1921-864D-8C05-5484245855C3}" type="pres">
      <dgm:prSet presAssocID="{591F31BF-4F34-D541-B099-B690C3564C38}" presName="compNode" presStyleCnt="0"/>
      <dgm:spPr/>
    </dgm:pt>
    <dgm:pt modelId="{6970FCF6-E1E1-2947-87D9-439B27EDC797}" type="pres">
      <dgm:prSet presAssocID="{591F31BF-4F34-D541-B099-B690C3564C38}" presName="dummyConnPt" presStyleCnt="0"/>
      <dgm:spPr/>
    </dgm:pt>
    <dgm:pt modelId="{89D34F75-2296-3149-B703-B1B3E8248D60}" type="pres">
      <dgm:prSet presAssocID="{591F31BF-4F34-D541-B099-B690C3564C38}" presName="node" presStyleLbl="node1" presStyleIdx="5" presStyleCnt="9">
        <dgm:presLayoutVars>
          <dgm:bulletEnabled val="1"/>
        </dgm:presLayoutVars>
      </dgm:prSet>
      <dgm:spPr/>
    </dgm:pt>
    <dgm:pt modelId="{7B6D7175-2433-E74C-9C06-D9101118CACD}" type="pres">
      <dgm:prSet presAssocID="{19D7313C-0456-0F44-A5CA-7EA5FB67EB83}" presName="sibTrans" presStyleLbl="bgSibTrans2D1" presStyleIdx="5" presStyleCnt="8"/>
      <dgm:spPr/>
    </dgm:pt>
    <dgm:pt modelId="{5904E430-A222-EA48-BDB2-C71880704E39}" type="pres">
      <dgm:prSet presAssocID="{F2AAA462-BDE7-E440-A275-F5B60F1C5759}" presName="compNode" presStyleCnt="0"/>
      <dgm:spPr/>
    </dgm:pt>
    <dgm:pt modelId="{DF1CBC22-E304-CE47-AE22-C1E9EB7F9498}" type="pres">
      <dgm:prSet presAssocID="{F2AAA462-BDE7-E440-A275-F5B60F1C5759}" presName="dummyConnPt" presStyleCnt="0"/>
      <dgm:spPr/>
    </dgm:pt>
    <dgm:pt modelId="{71A7074C-0AF3-2A46-A838-F9366659DF88}" type="pres">
      <dgm:prSet presAssocID="{F2AAA462-BDE7-E440-A275-F5B60F1C5759}" presName="node" presStyleLbl="node1" presStyleIdx="6" presStyleCnt="9">
        <dgm:presLayoutVars>
          <dgm:bulletEnabled val="1"/>
        </dgm:presLayoutVars>
      </dgm:prSet>
      <dgm:spPr/>
    </dgm:pt>
    <dgm:pt modelId="{6FB6E513-9D96-9B41-A42B-5C95A5BBCF66}" type="pres">
      <dgm:prSet presAssocID="{4900116F-F1DF-7E4F-8EEA-22A3892A5F4B}" presName="sibTrans" presStyleLbl="bgSibTrans2D1" presStyleIdx="6" presStyleCnt="8"/>
      <dgm:spPr/>
    </dgm:pt>
    <dgm:pt modelId="{082EBC90-D3D2-D940-A8B5-B6A3869C44AC}" type="pres">
      <dgm:prSet presAssocID="{1A5DA7CC-0AB1-A745-B048-89E06968100E}" presName="compNode" presStyleCnt="0"/>
      <dgm:spPr/>
    </dgm:pt>
    <dgm:pt modelId="{1C101AC2-A4EA-604C-B789-976F11D16AF7}" type="pres">
      <dgm:prSet presAssocID="{1A5DA7CC-0AB1-A745-B048-89E06968100E}" presName="dummyConnPt" presStyleCnt="0"/>
      <dgm:spPr/>
    </dgm:pt>
    <dgm:pt modelId="{C8F7DA7E-F5A4-B346-9712-85DD05E390B9}" type="pres">
      <dgm:prSet presAssocID="{1A5DA7CC-0AB1-A745-B048-89E06968100E}" presName="node" presStyleLbl="node1" presStyleIdx="7" presStyleCnt="9">
        <dgm:presLayoutVars>
          <dgm:bulletEnabled val="1"/>
        </dgm:presLayoutVars>
      </dgm:prSet>
      <dgm:spPr/>
    </dgm:pt>
    <dgm:pt modelId="{B7C11F71-AF37-2F4F-98F9-034DFB8E904D}" type="pres">
      <dgm:prSet presAssocID="{DD3D5F71-5378-A249-BA52-42C9F56CB6E4}" presName="sibTrans" presStyleLbl="bgSibTrans2D1" presStyleIdx="7" presStyleCnt="8"/>
      <dgm:spPr/>
    </dgm:pt>
    <dgm:pt modelId="{6F916510-06F5-804A-9454-BB299F83087C}" type="pres">
      <dgm:prSet presAssocID="{FF587F57-26D4-7A45-A4B5-B9BC60F57714}" presName="compNode" presStyleCnt="0"/>
      <dgm:spPr/>
    </dgm:pt>
    <dgm:pt modelId="{867BFB8A-2F83-1044-B0DB-3012F9DD9755}" type="pres">
      <dgm:prSet presAssocID="{FF587F57-26D4-7A45-A4B5-B9BC60F57714}" presName="dummyConnPt" presStyleCnt="0"/>
      <dgm:spPr/>
    </dgm:pt>
    <dgm:pt modelId="{E22A754E-C028-F34A-8A84-5694A6691B63}" type="pres">
      <dgm:prSet presAssocID="{FF587F57-26D4-7A45-A4B5-B9BC60F57714}" presName="node" presStyleLbl="node1" presStyleIdx="8" presStyleCnt="9">
        <dgm:presLayoutVars>
          <dgm:bulletEnabled val="1"/>
        </dgm:presLayoutVars>
      </dgm:prSet>
      <dgm:spPr/>
    </dgm:pt>
  </dgm:ptLst>
  <dgm:cxnLst>
    <dgm:cxn modelId="{C2B5170D-B643-1745-9AE2-5E0A8AEE9A04}" type="presOf" srcId="{1A5DA7CC-0AB1-A745-B048-89E06968100E}" destId="{C8F7DA7E-F5A4-B346-9712-85DD05E390B9}" srcOrd="0" destOrd="0" presId="urn:microsoft.com/office/officeart/2005/8/layout/bProcess4"/>
    <dgm:cxn modelId="{7B646C16-9AED-E54D-B18A-BADB1BDB4B17}" srcId="{2051733E-42B7-3849-A5E9-95D84C21C16E}" destId="{FF587F57-26D4-7A45-A4B5-B9BC60F57714}" srcOrd="8" destOrd="0" parTransId="{B15A477C-17F7-624D-899C-AC374C9980C8}" sibTransId="{CDB2A361-85F3-FA45-8BE0-FE8F93F0188C}"/>
    <dgm:cxn modelId="{34306E1A-0A29-294A-9550-464D5B449AF2}" type="presOf" srcId="{591F31BF-4F34-D541-B099-B690C3564C38}" destId="{89D34F75-2296-3149-B703-B1B3E8248D60}" srcOrd="0" destOrd="0" presId="urn:microsoft.com/office/officeart/2005/8/layout/bProcess4"/>
    <dgm:cxn modelId="{5C998824-0267-D441-BE25-08AE2F204F5E}" srcId="{2051733E-42B7-3849-A5E9-95D84C21C16E}" destId="{80D94EDD-2009-E249-B4C9-6423B6811E06}" srcOrd="2" destOrd="0" parTransId="{B55D93A6-89BA-F54C-BD74-77A3635CB354}" sibTransId="{771D273E-FAA4-1C42-989E-A93E6D1E46D8}"/>
    <dgm:cxn modelId="{5DF21829-DA35-394E-BBDA-48B6FBF1D9BB}" type="presOf" srcId="{2051733E-42B7-3849-A5E9-95D84C21C16E}" destId="{50978931-EE88-824D-9121-A1EEEAB7790E}" srcOrd="0" destOrd="0" presId="urn:microsoft.com/office/officeart/2005/8/layout/bProcess4"/>
    <dgm:cxn modelId="{4E04F52D-CB66-6347-B0E3-B88BD6C5E1DA}" type="presOf" srcId="{1158D5FE-17D6-8246-AC82-76E58C0FB32D}" destId="{3E9909E2-E252-114C-AA91-C8B9A51034B9}" srcOrd="0" destOrd="0" presId="urn:microsoft.com/office/officeart/2005/8/layout/bProcess4"/>
    <dgm:cxn modelId="{A5C7F53E-D230-2941-8419-78C9ABD55760}" srcId="{2051733E-42B7-3849-A5E9-95D84C21C16E}" destId="{1158D5FE-17D6-8246-AC82-76E58C0FB32D}" srcOrd="4" destOrd="0" parTransId="{08D9F028-4079-7C4F-94EE-3C234F5BCD1E}" sibTransId="{24FF049B-B858-1247-95EB-2C321D122E60}"/>
    <dgm:cxn modelId="{77ED534A-49AA-8649-B2A6-979337D532CC}" type="presOf" srcId="{288F17A4-362E-884B-88F8-0432FFDE4413}" destId="{0EB0F510-5BC1-454F-98EC-855E5967637F}" srcOrd="0" destOrd="0" presId="urn:microsoft.com/office/officeart/2005/8/layout/bProcess4"/>
    <dgm:cxn modelId="{9FA2FE4A-7B18-4047-B1DC-43D9579E9E75}" srcId="{2051733E-42B7-3849-A5E9-95D84C21C16E}" destId="{7816AD8B-3B55-1C41-B504-D7BBF3DA00BE}" srcOrd="0" destOrd="0" parTransId="{7D9064A5-23E0-8547-8350-119151179056}" sibTransId="{F497EAF2-9684-0F45-97F7-27A4E9762F59}"/>
    <dgm:cxn modelId="{490C6A54-9416-0B40-9A26-2E4F5646F1A6}" type="presOf" srcId="{771D273E-FAA4-1C42-989E-A93E6D1E46D8}" destId="{F544083D-D85B-8E4B-B0B1-235E8ECBF5F8}" srcOrd="0" destOrd="0" presId="urn:microsoft.com/office/officeart/2005/8/layout/bProcess4"/>
    <dgm:cxn modelId="{E7AB5355-F9D9-954F-B731-DD354DCE04D5}" type="presOf" srcId="{F497EAF2-9684-0F45-97F7-27A4E9762F59}" destId="{D17ADC4D-B3BA-7A42-BDEE-E5A319E42596}" srcOrd="0" destOrd="0" presId="urn:microsoft.com/office/officeart/2005/8/layout/bProcess4"/>
    <dgm:cxn modelId="{6D6C4757-365C-8E42-9806-AA6A1C62ABD8}" srcId="{2051733E-42B7-3849-A5E9-95D84C21C16E}" destId="{717A9E87-EE14-5349-9730-E6D48ECAB499}" srcOrd="3" destOrd="0" parTransId="{10A52048-856C-514B-BA66-25B2E4E8EB35}" sibTransId="{3144721B-5BE2-C94C-A5B3-2D9A6260985E}"/>
    <dgm:cxn modelId="{993A4D6E-BB51-954C-B355-F31F059999FF}" type="presOf" srcId="{19D7313C-0456-0F44-A5CA-7EA5FB67EB83}" destId="{7B6D7175-2433-E74C-9C06-D9101118CACD}" srcOrd="0" destOrd="0" presId="urn:microsoft.com/office/officeart/2005/8/layout/bProcess4"/>
    <dgm:cxn modelId="{6337E974-E936-CA4F-ABA8-37D082D760FE}" type="presOf" srcId="{4900116F-F1DF-7E4F-8EEA-22A3892A5F4B}" destId="{6FB6E513-9D96-9B41-A42B-5C95A5BBCF66}" srcOrd="0" destOrd="0" presId="urn:microsoft.com/office/officeart/2005/8/layout/bProcess4"/>
    <dgm:cxn modelId="{7DF06D81-6A5F-CC43-9EE1-24D477D9938A}" srcId="{2051733E-42B7-3849-A5E9-95D84C21C16E}" destId="{1A5DA7CC-0AB1-A745-B048-89E06968100E}" srcOrd="7" destOrd="0" parTransId="{643BED26-C4C4-0448-96CE-FCB918506770}" sibTransId="{DD3D5F71-5378-A249-BA52-42C9F56CB6E4}"/>
    <dgm:cxn modelId="{46305C8E-44A5-FC4C-A01F-4BFFB8FC1E61}" srcId="{2051733E-42B7-3849-A5E9-95D84C21C16E}" destId="{591F31BF-4F34-D541-B099-B690C3564C38}" srcOrd="5" destOrd="0" parTransId="{895C0160-403B-7B43-8CC2-0990B039F8F9}" sibTransId="{19D7313C-0456-0F44-A5CA-7EA5FB67EB83}"/>
    <dgm:cxn modelId="{F930D893-6979-F74B-9FAF-DA4A8B8EFB6A}" type="presOf" srcId="{7816AD8B-3B55-1C41-B504-D7BBF3DA00BE}" destId="{E1F3D7E8-579E-FD4D-8B5A-7AA3B6541DB2}" srcOrd="0" destOrd="0" presId="urn:microsoft.com/office/officeart/2005/8/layout/bProcess4"/>
    <dgm:cxn modelId="{073B829B-6114-1343-9448-FB509416181C}" type="presOf" srcId="{F2AAA462-BDE7-E440-A275-F5B60F1C5759}" destId="{71A7074C-0AF3-2A46-A838-F9366659DF88}" srcOrd="0" destOrd="0" presId="urn:microsoft.com/office/officeart/2005/8/layout/bProcess4"/>
    <dgm:cxn modelId="{944305A2-3CA1-FD40-81BC-03E58028B204}" type="presOf" srcId="{3144721B-5BE2-C94C-A5B3-2D9A6260985E}" destId="{2E8215DA-84DF-FC48-9F26-3BE9D788A5D3}" srcOrd="0" destOrd="0" presId="urn:microsoft.com/office/officeart/2005/8/layout/bProcess4"/>
    <dgm:cxn modelId="{FB5BDBA4-F80B-5C43-A22A-8BA509ADC7D7}" type="presOf" srcId="{DD3D5F71-5378-A249-BA52-42C9F56CB6E4}" destId="{B7C11F71-AF37-2F4F-98F9-034DFB8E904D}" srcOrd="0" destOrd="0" presId="urn:microsoft.com/office/officeart/2005/8/layout/bProcess4"/>
    <dgm:cxn modelId="{013E5AAF-EED8-EF4E-9806-FC9252CCD014}" type="presOf" srcId="{6217F5EB-5C78-364F-A47A-3A72D5820A61}" destId="{F1342765-77A5-E643-B588-06C611CD2C8D}" srcOrd="0" destOrd="0" presId="urn:microsoft.com/office/officeart/2005/8/layout/bProcess4"/>
    <dgm:cxn modelId="{3F3DF2B8-7272-4749-B0CA-3983E4306A31}" srcId="{2051733E-42B7-3849-A5E9-95D84C21C16E}" destId="{F2AAA462-BDE7-E440-A275-F5B60F1C5759}" srcOrd="6" destOrd="0" parTransId="{1161B0E0-26F7-8D4F-A0C2-3A60807A7F80}" sibTransId="{4900116F-F1DF-7E4F-8EEA-22A3892A5F4B}"/>
    <dgm:cxn modelId="{B2B07ADE-D4B7-E149-B45D-C68ECC8F693C}" srcId="{2051733E-42B7-3849-A5E9-95D84C21C16E}" destId="{6217F5EB-5C78-364F-A47A-3A72D5820A61}" srcOrd="1" destOrd="0" parTransId="{C6DCC481-357F-8E4D-AFB1-CD77AFD2A270}" sibTransId="{288F17A4-362E-884B-88F8-0432FFDE4413}"/>
    <dgm:cxn modelId="{9B6FB1E1-02D6-6447-85EF-B0CE80CA8C8B}" type="presOf" srcId="{FF587F57-26D4-7A45-A4B5-B9BC60F57714}" destId="{E22A754E-C028-F34A-8A84-5694A6691B63}" srcOrd="0" destOrd="0" presId="urn:microsoft.com/office/officeart/2005/8/layout/bProcess4"/>
    <dgm:cxn modelId="{A4B960E5-9DB9-3C4B-A8D5-02EC1025A389}" type="presOf" srcId="{80D94EDD-2009-E249-B4C9-6423B6811E06}" destId="{54ED2678-E4D1-7747-BCDE-1F187BC4AC5B}" srcOrd="0" destOrd="0" presId="urn:microsoft.com/office/officeart/2005/8/layout/bProcess4"/>
    <dgm:cxn modelId="{DA8ACFEA-ED2B-B444-BCAB-BB5D282998CC}" type="presOf" srcId="{24FF049B-B858-1247-95EB-2C321D122E60}" destId="{8E140681-ADA7-3541-A6BD-7A2AC0E6D01C}" srcOrd="0" destOrd="0" presId="urn:microsoft.com/office/officeart/2005/8/layout/bProcess4"/>
    <dgm:cxn modelId="{1874F0EA-14C5-4E4A-ACA1-64B94B9146BE}" type="presOf" srcId="{717A9E87-EE14-5349-9730-E6D48ECAB499}" destId="{B21A218F-1E2F-334C-894C-C62786138A6E}" srcOrd="0" destOrd="0" presId="urn:microsoft.com/office/officeart/2005/8/layout/bProcess4"/>
    <dgm:cxn modelId="{2B4F3C85-A858-EE41-909A-5A80A2A47689}" type="presParOf" srcId="{50978931-EE88-824D-9121-A1EEEAB7790E}" destId="{769CE5A1-9D80-A741-A646-B69DEB24EE7F}" srcOrd="0" destOrd="0" presId="urn:microsoft.com/office/officeart/2005/8/layout/bProcess4"/>
    <dgm:cxn modelId="{DB2BAD75-2E63-A044-B1E0-8B0C95F480EE}" type="presParOf" srcId="{769CE5A1-9D80-A741-A646-B69DEB24EE7F}" destId="{37A8ABE3-E26F-E744-A55B-388BAEDBBDF0}" srcOrd="0" destOrd="0" presId="urn:microsoft.com/office/officeart/2005/8/layout/bProcess4"/>
    <dgm:cxn modelId="{72F2820E-85BF-B24A-8DF7-05BB917CF27E}" type="presParOf" srcId="{769CE5A1-9D80-A741-A646-B69DEB24EE7F}" destId="{E1F3D7E8-579E-FD4D-8B5A-7AA3B6541DB2}" srcOrd="1" destOrd="0" presId="urn:microsoft.com/office/officeart/2005/8/layout/bProcess4"/>
    <dgm:cxn modelId="{F8CE4EDC-253E-024F-8D89-B25704C1F6D1}" type="presParOf" srcId="{50978931-EE88-824D-9121-A1EEEAB7790E}" destId="{D17ADC4D-B3BA-7A42-BDEE-E5A319E42596}" srcOrd="1" destOrd="0" presId="urn:microsoft.com/office/officeart/2005/8/layout/bProcess4"/>
    <dgm:cxn modelId="{259D423C-8A71-6048-A1E1-6A1DF229EB3B}" type="presParOf" srcId="{50978931-EE88-824D-9121-A1EEEAB7790E}" destId="{A592B03D-2696-0449-BA2D-A1BE5419470F}" srcOrd="2" destOrd="0" presId="urn:microsoft.com/office/officeart/2005/8/layout/bProcess4"/>
    <dgm:cxn modelId="{5D4A69FB-82F5-1A4A-93A3-8D4F4CE925AA}" type="presParOf" srcId="{A592B03D-2696-0449-BA2D-A1BE5419470F}" destId="{D691AD11-8970-D24C-9540-5F43508F0F4E}" srcOrd="0" destOrd="0" presId="urn:microsoft.com/office/officeart/2005/8/layout/bProcess4"/>
    <dgm:cxn modelId="{95AA867A-1357-3D4F-B9E9-F87D75A9A66D}" type="presParOf" srcId="{A592B03D-2696-0449-BA2D-A1BE5419470F}" destId="{F1342765-77A5-E643-B588-06C611CD2C8D}" srcOrd="1" destOrd="0" presId="urn:microsoft.com/office/officeart/2005/8/layout/bProcess4"/>
    <dgm:cxn modelId="{CA1F9EB1-CE7E-1A43-BDC8-74DD079F8371}" type="presParOf" srcId="{50978931-EE88-824D-9121-A1EEEAB7790E}" destId="{0EB0F510-5BC1-454F-98EC-855E5967637F}" srcOrd="3" destOrd="0" presId="urn:microsoft.com/office/officeart/2005/8/layout/bProcess4"/>
    <dgm:cxn modelId="{47452F4F-05EA-B448-8323-F59ECA7654EF}" type="presParOf" srcId="{50978931-EE88-824D-9121-A1EEEAB7790E}" destId="{DFA65450-0EAC-7946-A835-85DA9625A472}" srcOrd="4" destOrd="0" presId="urn:microsoft.com/office/officeart/2005/8/layout/bProcess4"/>
    <dgm:cxn modelId="{7372E30F-8889-C240-ABB2-21309993930A}" type="presParOf" srcId="{DFA65450-0EAC-7946-A835-85DA9625A472}" destId="{CC21B18B-5539-7D4C-9666-0332E2053051}" srcOrd="0" destOrd="0" presId="urn:microsoft.com/office/officeart/2005/8/layout/bProcess4"/>
    <dgm:cxn modelId="{B29E7E26-DFEC-BD42-BDC7-841E87CAD8D1}" type="presParOf" srcId="{DFA65450-0EAC-7946-A835-85DA9625A472}" destId="{54ED2678-E4D1-7747-BCDE-1F187BC4AC5B}" srcOrd="1" destOrd="0" presId="urn:microsoft.com/office/officeart/2005/8/layout/bProcess4"/>
    <dgm:cxn modelId="{D853E94D-7CF5-4444-885D-0B668EF7946F}" type="presParOf" srcId="{50978931-EE88-824D-9121-A1EEEAB7790E}" destId="{F544083D-D85B-8E4B-B0B1-235E8ECBF5F8}" srcOrd="5" destOrd="0" presId="urn:microsoft.com/office/officeart/2005/8/layout/bProcess4"/>
    <dgm:cxn modelId="{0A069664-8278-7B46-9EB9-1A8EBA08F159}" type="presParOf" srcId="{50978931-EE88-824D-9121-A1EEEAB7790E}" destId="{EBC6E2FC-4718-254A-AFDC-FAF88C535391}" srcOrd="6" destOrd="0" presId="urn:microsoft.com/office/officeart/2005/8/layout/bProcess4"/>
    <dgm:cxn modelId="{FF5E057D-2BDC-B248-94D5-47FF8C31D13E}" type="presParOf" srcId="{EBC6E2FC-4718-254A-AFDC-FAF88C535391}" destId="{A903DEDA-6C13-E04F-A930-2447C4000337}" srcOrd="0" destOrd="0" presId="urn:microsoft.com/office/officeart/2005/8/layout/bProcess4"/>
    <dgm:cxn modelId="{27D5980F-4962-784F-A8C7-1C17FCFC7561}" type="presParOf" srcId="{EBC6E2FC-4718-254A-AFDC-FAF88C535391}" destId="{B21A218F-1E2F-334C-894C-C62786138A6E}" srcOrd="1" destOrd="0" presId="urn:microsoft.com/office/officeart/2005/8/layout/bProcess4"/>
    <dgm:cxn modelId="{B9B85BD7-E55A-2541-B25D-03AF3661E0A7}" type="presParOf" srcId="{50978931-EE88-824D-9121-A1EEEAB7790E}" destId="{2E8215DA-84DF-FC48-9F26-3BE9D788A5D3}" srcOrd="7" destOrd="0" presId="urn:microsoft.com/office/officeart/2005/8/layout/bProcess4"/>
    <dgm:cxn modelId="{AE5DF200-D1FC-7F44-BF72-2FA96B8B6F85}" type="presParOf" srcId="{50978931-EE88-824D-9121-A1EEEAB7790E}" destId="{631F05D0-7275-344A-8882-9FC1C291745E}" srcOrd="8" destOrd="0" presId="urn:microsoft.com/office/officeart/2005/8/layout/bProcess4"/>
    <dgm:cxn modelId="{DBE2374F-BEA0-8344-96CF-16BE86DB6101}" type="presParOf" srcId="{631F05D0-7275-344A-8882-9FC1C291745E}" destId="{A21DF07D-9497-CC40-8EEA-26A8A172F5C2}" srcOrd="0" destOrd="0" presId="urn:microsoft.com/office/officeart/2005/8/layout/bProcess4"/>
    <dgm:cxn modelId="{07061BB0-A506-364A-94EE-790D5E24CCBC}" type="presParOf" srcId="{631F05D0-7275-344A-8882-9FC1C291745E}" destId="{3E9909E2-E252-114C-AA91-C8B9A51034B9}" srcOrd="1" destOrd="0" presId="urn:microsoft.com/office/officeart/2005/8/layout/bProcess4"/>
    <dgm:cxn modelId="{93036612-1081-BF44-923F-E868F15F0F71}" type="presParOf" srcId="{50978931-EE88-824D-9121-A1EEEAB7790E}" destId="{8E140681-ADA7-3541-A6BD-7A2AC0E6D01C}" srcOrd="9" destOrd="0" presId="urn:microsoft.com/office/officeart/2005/8/layout/bProcess4"/>
    <dgm:cxn modelId="{813C6839-9725-154A-B173-E04A58EEF6BD}" type="presParOf" srcId="{50978931-EE88-824D-9121-A1EEEAB7790E}" destId="{942B3742-1921-864D-8C05-5484245855C3}" srcOrd="10" destOrd="0" presId="urn:microsoft.com/office/officeart/2005/8/layout/bProcess4"/>
    <dgm:cxn modelId="{1D38F8FF-AF7A-AA44-912B-DFBE14873188}" type="presParOf" srcId="{942B3742-1921-864D-8C05-5484245855C3}" destId="{6970FCF6-E1E1-2947-87D9-439B27EDC797}" srcOrd="0" destOrd="0" presId="urn:microsoft.com/office/officeart/2005/8/layout/bProcess4"/>
    <dgm:cxn modelId="{1CE97BB5-BD92-9143-9F8E-DAA3810E88D7}" type="presParOf" srcId="{942B3742-1921-864D-8C05-5484245855C3}" destId="{89D34F75-2296-3149-B703-B1B3E8248D60}" srcOrd="1" destOrd="0" presId="urn:microsoft.com/office/officeart/2005/8/layout/bProcess4"/>
    <dgm:cxn modelId="{C99D385C-97BF-D541-95FB-ACB71071D0BD}" type="presParOf" srcId="{50978931-EE88-824D-9121-A1EEEAB7790E}" destId="{7B6D7175-2433-E74C-9C06-D9101118CACD}" srcOrd="11" destOrd="0" presId="urn:microsoft.com/office/officeart/2005/8/layout/bProcess4"/>
    <dgm:cxn modelId="{C37888DB-F42A-AE41-B410-513E05372600}" type="presParOf" srcId="{50978931-EE88-824D-9121-A1EEEAB7790E}" destId="{5904E430-A222-EA48-BDB2-C71880704E39}" srcOrd="12" destOrd="0" presId="urn:microsoft.com/office/officeart/2005/8/layout/bProcess4"/>
    <dgm:cxn modelId="{F0AB83D0-D030-F640-A24E-F51C679DD22D}" type="presParOf" srcId="{5904E430-A222-EA48-BDB2-C71880704E39}" destId="{DF1CBC22-E304-CE47-AE22-C1E9EB7F9498}" srcOrd="0" destOrd="0" presId="urn:microsoft.com/office/officeart/2005/8/layout/bProcess4"/>
    <dgm:cxn modelId="{48A946AC-6671-2C45-8C5F-9D36A143082F}" type="presParOf" srcId="{5904E430-A222-EA48-BDB2-C71880704E39}" destId="{71A7074C-0AF3-2A46-A838-F9366659DF88}" srcOrd="1" destOrd="0" presId="urn:microsoft.com/office/officeart/2005/8/layout/bProcess4"/>
    <dgm:cxn modelId="{98BE19D0-EE8A-5F4B-9E61-A0BAD26405A0}" type="presParOf" srcId="{50978931-EE88-824D-9121-A1EEEAB7790E}" destId="{6FB6E513-9D96-9B41-A42B-5C95A5BBCF66}" srcOrd="13" destOrd="0" presId="urn:microsoft.com/office/officeart/2005/8/layout/bProcess4"/>
    <dgm:cxn modelId="{4EB4BCAB-2DD7-CF4C-9330-1437C70A20AD}" type="presParOf" srcId="{50978931-EE88-824D-9121-A1EEEAB7790E}" destId="{082EBC90-D3D2-D940-A8B5-B6A3869C44AC}" srcOrd="14" destOrd="0" presId="urn:microsoft.com/office/officeart/2005/8/layout/bProcess4"/>
    <dgm:cxn modelId="{51BCB6DD-6209-5448-9A6A-27826C4DDB3A}" type="presParOf" srcId="{082EBC90-D3D2-D940-A8B5-B6A3869C44AC}" destId="{1C101AC2-A4EA-604C-B789-976F11D16AF7}" srcOrd="0" destOrd="0" presId="urn:microsoft.com/office/officeart/2005/8/layout/bProcess4"/>
    <dgm:cxn modelId="{B9362847-8843-E54F-B94C-D42B5E9DA6FB}" type="presParOf" srcId="{082EBC90-D3D2-D940-A8B5-B6A3869C44AC}" destId="{C8F7DA7E-F5A4-B346-9712-85DD05E390B9}" srcOrd="1" destOrd="0" presId="urn:microsoft.com/office/officeart/2005/8/layout/bProcess4"/>
    <dgm:cxn modelId="{91F46A77-8019-DC45-97D3-3731105C6E40}" type="presParOf" srcId="{50978931-EE88-824D-9121-A1EEEAB7790E}" destId="{B7C11F71-AF37-2F4F-98F9-034DFB8E904D}" srcOrd="15" destOrd="0" presId="urn:microsoft.com/office/officeart/2005/8/layout/bProcess4"/>
    <dgm:cxn modelId="{463E7E53-F282-C042-8E3D-CE1C4E3FA175}" type="presParOf" srcId="{50978931-EE88-824D-9121-A1EEEAB7790E}" destId="{6F916510-06F5-804A-9454-BB299F83087C}" srcOrd="16" destOrd="0" presId="urn:microsoft.com/office/officeart/2005/8/layout/bProcess4"/>
    <dgm:cxn modelId="{91148AC0-A53B-844C-8B6D-7C08D8934FF3}" type="presParOf" srcId="{6F916510-06F5-804A-9454-BB299F83087C}" destId="{867BFB8A-2F83-1044-B0DB-3012F9DD9755}" srcOrd="0" destOrd="0" presId="urn:microsoft.com/office/officeart/2005/8/layout/bProcess4"/>
    <dgm:cxn modelId="{95C1AADD-7CD1-C742-B359-4EBC9720EE42}" type="presParOf" srcId="{6F916510-06F5-804A-9454-BB299F83087C}" destId="{E22A754E-C028-F34A-8A84-5694A6691B63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7ADC4D-B3BA-7A42-BDEE-E5A319E42596}">
      <dsp:nvSpPr>
        <dsp:cNvPr id="0" name=""/>
        <dsp:cNvSpPr/>
      </dsp:nvSpPr>
      <dsp:spPr>
        <a:xfrm rot="5400000">
          <a:off x="-357901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3D7E8-579E-FD4D-8B5A-7AA3B6541DB2}">
      <dsp:nvSpPr>
        <dsp:cNvPr id="0" name=""/>
        <dsp:cNvSpPr/>
      </dsp:nvSpPr>
      <dsp:spPr>
        <a:xfrm>
          <a:off x="3913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cultura</a:t>
          </a:r>
        </a:p>
      </dsp:txBody>
      <dsp:txXfrm>
        <a:off x="41233" y="578750"/>
        <a:ext cx="2049019" cy="1199555"/>
      </dsp:txXfrm>
    </dsp:sp>
    <dsp:sp modelId="{0EB0F510-5BC1-454F-98EC-855E5967637F}">
      <dsp:nvSpPr>
        <dsp:cNvPr id="0" name=""/>
        <dsp:cNvSpPr/>
      </dsp:nvSpPr>
      <dsp:spPr>
        <a:xfrm rot="5400000">
          <a:off x="-357901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342765-77A5-E643-B588-06C611CD2C8D}">
      <dsp:nvSpPr>
        <dsp:cNvPr id="0" name=""/>
        <dsp:cNvSpPr/>
      </dsp:nvSpPr>
      <dsp:spPr>
        <a:xfrm>
          <a:off x="3913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Ricerca </a:t>
          </a:r>
          <a:r>
            <a:rPr lang="it-IT" sz="1200" kern="1200" dirty="0" err="1">
              <a:solidFill>
                <a:schemeClr val="tx1"/>
              </a:solidFill>
            </a:rPr>
            <a:t>multisituata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41233" y="2171495"/>
        <a:ext cx="2049019" cy="1199555"/>
      </dsp:txXfrm>
    </dsp:sp>
    <dsp:sp modelId="{F544083D-D85B-8E4B-B0B1-235E8ECBF5F8}">
      <dsp:nvSpPr>
        <dsp:cNvPr id="0" name=""/>
        <dsp:cNvSpPr/>
      </dsp:nvSpPr>
      <dsp:spPr>
        <a:xfrm>
          <a:off x="438471" y="3944199"/>
          <a:ext cx="2814641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ED2678-E4D1-7747-BCDE-1F187BC4AC5B}">
      <dsp:nvSpPr>
        <dsp:cNvPr id="0" name=""/>
        <dsp:cNvSpPr/>
      </dsp:nvSpPr>
      <dsp:spPr>
        <a:xfrm>
          <a:off x="3913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etnografia</a:t>
          </a:r>
        </a:p>
      </dsp:txBody>
      <dsp:txXfrm>
        <a:off x="41233" y="3764240"/>
        <a:ext cx="2049019" cy="1199555"/>
      </dsp:txXfrm>
    </dsp:sp>
    <dsp:sp modelId="{2E8215DA-84DF-FC48-9F26-3BE9D788A5D3}">
      <dsp:nvSpPr>
        <dsp:cNvPr id="0" name=""/>
        <dsp:cNvSpPr/>
      </dsp:nvSpPr>
      <dsp:spPr>
        <a:xfrm rot="16200000">
          <a:off x="2466566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21A218F-1E2F-334C-894C-C62786138A6E}">
      <dsp:nvSpPr>
        <dsp:cNvPr id="0" name=""/>
        <dsp:cNvSpPr/>
      </dsp:nvSpPr>
      <dsp:spPr>
        <a:xfrm>
          <a:off x="2828380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Modelli </a:t>
          </a:r>
          <a:r>
            <a:rPr lang="it-IT" sz="1200" kern="1200" dirty="0" err="1">
              <a:solidFill>
                <a:schemeClr val="tx1"/>
              </a:solidFill>
            </a:rPr>
            <a:t>…di…per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2865700" y="3764240"/>
        <a:ext cx="2049019" cy="1199555"/>
      </dsp:txXfrm>
    </dsp:sp>
    <dsp:sp modelId="{8E140681-ADA7-3541-A6BD-7A2AC0E6D01C}">
      <dsp:nvSpPr>
        <dsp:cNvPr id="0" name=""/>
        <dsp:cNvSpPr/>
      </dsp:nvSpPr>
      <dsp:spPr>
        <a:xfrm rot="16200000">
          <a:off x="2466566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9909E2-E252-114C-AA91-C8B9A51034B9}">
      <dsp:nvSpPr>
        <dsp:cNvPr id="0" name=""/>
        <dsp:cNvSpPr/>
      </dsp:nvSpPr>
      <dsp:spPr>
        <a:xfrm>
          <a:off x="2828380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confini</a:t>
          </a:r>
        </a:p>
      </dsp:txBody>
      <dsp:txXfrm>
        <a:off x="2865700" y="2171495"/>
        <a:ext cx="2049019" cy="1199555"/>
      </dsp:txXfrm>
    </dsp:sp>
    <dsp:sp modelId="{7B6D7175-2433-E74C-9C06-D9101118CACD}">
      <dsp:nvSpPr>
        <dsp:cNvPr id="0" name=""/>
        <dsp:cNvSpPr/>
      </dsp:nvSpPr>
      <dsp:spPr>
        <a:xfrm>
          <a:off x="3262938" y="758709"/>
          <a:ext cx="2814641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9D34F75-2296-3149-B703-B1B3E8248D60}">
      <dsp:nvSpPr>
        <dsp:cNvPr id="0" name=""/>
        <dsp:cNvSpPr/>
      </dsp:nvSpPr>
      <dsp:spPr>
        <a:xfrm>
          <a:off x="2828380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comparazione</a:t>
          </a:r>
        </a:p>
      </dsp:txBody>
      <dsp:txXfrm>
        <a:off x="2865700" y="578750"/>
        <a:ext cx="2049019" cy="1199555"/>
      </dsp:txXfrm>
    </dsp:sp>
    <dsp:sp modelId="{6FB6E513-9D96-9B41-A42B-5C95A5BBCF66}">
      <dsp:nvSpPr>
        <dsp:cNvPr id="0" name=""/>
        <dsp:cNvSpPr/>
      </dsp:nvSpPr>
      <dsp:spPr>
        <a:xfrm rot="5400000">
          <a:off x="5291033" y="1555082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1A7074C-0AF3-2A46-A838-F9366659DF88}">
      <dsp:nvSpPr>
        <dsp:cNvPr id="0" name=""/>
        <dsp:cNvSpPr/>
      </dsp:nvSpPr>
      <dsp:spPr>
        <a:xfrm>
          <a:off x="5652848" y="54143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Approccio</a:t>
          </a:r>
          <a:r>
            <a:rPr lang="it-IT" sz="1200" kern="1200" baseline="0" dirty="0">
              <a:solidFill>
                <a:schemeClr val="tx1"/>
              </a:solidFill>
            </a:rPr>
            <a:t> emico/etico</a:t>
          </a:r>
          <a:endParaRPr lang="it-IT" sz="1200" kern="1200" dirty="0">
            <a:solidFill>
              <a:schemeClr val="tx1"/>
            </a:solidFill>
          </a:endParaRPr>
        </a:p>
      </dsp:txBody>
      <dsp:txXfrm>
        <a:off x="5690168" y="578750"/>
        <a:ext cx="2049019" cy="1199555"/>
      </dsp:txXfrm>
    </dsp:sp>
    <dsp:sp modelId="{B7C11F71-AF37-2F4F-98F9-034DFB8E904D}">
      <dsp:nvSpPr>
        <dsp:cNvPr id="0" name=""/>
        <dsp:cNvSpPr/>
      </dsp:nvSpPr>
      <dsp:spPr>
        <a:xfrm rot="5400000">
          <a:off x="5291033" y="3147827"/>
          <a:ext cx="1582918" cy="191129"/>
        </a:xfrm>
        <a:prstGeom prst="rect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F7DA7E-F5A4-B346-9712-85DD05E390B9}">
      <dsp:nvSpPr>
        <dsp:cNvPr id="0" name=""/>
        <dsp:cNvSpPr/>
      </dsp:nvSpPr>
      <dsp:spPr>
        <a:xfrm>
          <a:off x="5652848" y="2134175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Relativismo/etnocentrismo</a:t>
          </a:r>
        </a:p>
      </dsp:txBody>
      <dsp:txXfrm>
        <a:off x="5690168" y="2171495"/>
        <a:ext cx="2049019" cy="1199555"/>
      </dsp:txXfrm>
    </dsp:sp>
    <dsp:sp modelId="{E22A754E-C028-F34A-8A84-5694A6691B63}">
      <dsp:nvSpPr>
        <dsp:cNvPr id="0" name=""/>
        <dsp:cNvSpPr/>
      </dsp:nvSpPr>
      <dsp:spPr>
        <a:xfrm>
          <a:off x="5652848" y="3726920"/>
          <a:ext cx="2123659" cy="12741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200" kern="1200" dirty="0">
              <a:solidFill>
                <a:schemeClr val="tx1"/>
              </a:solidFill>
            </a:rPr>
            <a:t>relativismo</a:t>
          </a:r>
        </a:p>
      </dsp:txBody>
      <dsp:txXfrm>
        <a:off x="5690168" y="3764240"/>
        <a:ext cx="2049019" cy="11995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AA03B-A885-A04C-9B2F-50E081FC756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5CF40E-2B44-0746-A6EE-593ABF7D98A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5595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1D778-B565-4D7E-94D7-64010A445B68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6CC888B-D9F9-4E54-B722-F151A9F45E95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8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7264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03944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5736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12925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89745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145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643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olo, testo e 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4675" y="304801"/>
            <a:ext cx="8001000" cy="1216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78BDF-1619-604A-9668-FBAD20A174A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085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68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‹N›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0717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218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40582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46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3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8487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8007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052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audio" Target="../media/audio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audio" Target="../media/audio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44D24-5464-0F4D-A1D2-9F315B12D67A}" type="datetimeFigureOut">
              <a:rPr lang="it-IT" smtClean="0"/>
              <a:pPr/>
              <a:t>23/10/20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28D3A9B-7A68-F74E-BEE6-5A09CDDDE41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252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564" r:id="rId1"/>
    <p:sldLayoutId id="2147486565" r:id="rId2"/>
    <p:sldLayoutId id="2147486566" r:id="rId3"/>
    <p:sldLayoutId id="2147486567" r:id="rId4"/>
    <p:sldLayoutId id="2147486568" r:id="rId5"/>
    <p:sldLayoutId id="2147486569" r:id="rId6"/>
    <p:sldLayoutId id="2147486570" r:id="rId7"/>
    <p:sldLayoutId id="2147486571" r:id="rId8"/>
    <p:sldLayoutId id="2147486572" r:id="rId9"/>
    <p:sldLayoutId id="2147486573" r:id="rId10"/>
    <p:sldLayoutId id="2147486574" r:id="rId11"/>
    <p:sldLayoutId id="2147486575" r:id="rId12"/>
    <p:sldLayoutId id="2147486576" r:id="rId13"/>
    <p:sldLayoutId id="2147486577" r:id="rId14"/>
    <p:sldLayoutId id="2147486578" r:id="rId15"/>
    <p:sldLayoutId id="2147486579" r:id="rId16"/>
    <p:sldLayoutId id="2147486580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19" name="camera.wav"/>
          </p:stSnd>
        </p:sndAc>
      </p:transition>
    </mc:Choice>
    <mc:Fallback xmlns="">
      <p:transition xmlns:p14="http://schemas.microsoft.com/office/powerpoint/2010/main" spd="slow">
        <p:fade/>
        <p:sndAc>
          <p:stSnd>
            <p:snd r:embed="rId21" name="camera.wav"/>
          </p:stSnd>
        </p:sndAc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youtube.com/watch?v=AlE-twFPgW0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riviste-clueb.online/index.php/anpub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4C9A4CB-F49F-F94A-9CBB-16C3F0B8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4899" y="3819177"/>
            <a:ext cx="6591985" cy="2724845"/>
          </a:xfrm>
        </p:spPr>
        <p:txBody>
          <a:bodyPr/>
          <a:lstStyle/>
          <a:p>
            <a:r>
              <a:rPr lang="it-IT" dirty="0"/>
              <a:t>ETNOSTORIA 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C7E17DE2-440E-274F-8048-2DB78DCAD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it-IT" dirty="0">
                <a:hlinkClick r:id="rId2"/>
              </a:rPr>
              <a:t>Il menocchio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87AD543-9DD8-6D46-A8BD-4AAD6845822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904259" y="236484"/>
            <a:ext cx="3023341" cy="4656358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68CB1217-9C69-D949-9FCE-4CAE0F20D3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8407" y="85411"/>
            <a:ext cx="36068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67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branly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2"/>
            <a:ext cx="7848600" cy="5827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136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F7EDC758-DEBE-DD40-9179-1F1E3F9174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06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F4B5577-F198-2748-8544-E92661CC3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82745" cy="343167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AABAA82-7D12-1449-BC55-2454D467F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5850" y="3431673"/>
            <a:ext cx="5118850" cy="342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873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660E395-F0D6-4B47-9BBC-8EA704978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8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23303B40-3B1A-C046-AB1D-AD0D5557C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679450"/>
            <a:ext cx="82550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67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Assunti fondamentali</a:t>
            </a:r>
            <a:endParaRPr lang="it-IT" dirty="0"/>
          </a:p>
        </p:txBody>
      </p:sp>
      <p:sp>
        <p:nvSpPr>
          <p:cNvPr id="37891" name="Rectangle 2051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prospettiva olistica </a:t>
            </a:r>
          </a:p>
          <a:p>
            <a:r>
              <a:rPr lang="it-IT"/>
              <a:t>problematica contestuale, approccio emico</a:t>
            </a:r>
          </a:p>
          <a:p>
            <a:r>
              <a:rPr lang="it-IT"/>
              <a:t>sguardo universalista e anti-etnocentrico</a:t>
            </a:r>
          </a:p>
          <a:p>
            <a:r>
              <a:rPr lang="it-IT"/>
              <a:t>stile comparativo (unità/diversità)</a:t>
            </a:r>
          </a:p>
          <a:p>
            <a:r>
              <a:rPr lang="it-IT"/>
              <a:t>vocazione dialogica (traduzione)</a:t>
            </a:r>
          </a:p>
          <a:p>
            <a:r>
              <a:rPr lang="it-IT"/>
              <a:t>relativismo culturale</a:t>
            </a:r>
          </a:p>
          <a:p>
            <a:r>
              <a:rPr lang="it-IT"/>
              <a:t>impianto pluri-paradigmatico e risvolto applicativo</a:t>
            </a:r>
          </a:p>
          <a:p>
            <a:r>
              <a:rPr lang="it-IT"/>
              <a:t>condizione riflessiva, decentramento dello sguardo</a:t>
            </a:r>
          </a:p>
          <a:p>
            <a:endParaRPr lang="it-IT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Key words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242305"/>
              </p:ext>
            </p:extLst>
          </p:nvPr>
        </p:nvGraphicFramePr>
        <p:xfrm>
          <a:off x="866273" y="1315453"/>
          <a:ext cx="7780421" cy="55425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Fonti</a:t>
            </a:r>
            <a:endParaRPr lang="it-IT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bibliografia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J.M. De Gerando (1777-1892)</a:t>
            </a:r>
          </a:p>
          <a:p>
            <a:r>
              <a:rPr lang="it-IT"/>
              <a:t>C. Geertz, Antropologia interpretativa, 1998</a:t>
            </a:r>
          </a:p>
          <a:p>
            <a:r>
              <a:rPr lang="it-IT"/>
              <a:t>F. Boas, L’uomo primitivo, 1911</a:t>
            </a:r>
          </a:p>
          <a:p>
            <a:r>
              <a:rPr lang="en-GB"/>
              <a:t>U. Hannerz, Esplorare la città,  1992</a:t>
            </a:r>
          </a:p>
          <a:p>
            <a:r>
              <a:rPr lang="en-GB"/>
              <a:t>R. Rosaldo, Cultura e verità, 2001</a:t>
            </a:r>
          </a:p>
          <a:p>
            <a:r>
              <a:rPr lang="it-IT"/>
              <a:t>J. Clifford, G. Marcus, Scrivere le culture, 1986</a:t>
            </a:r>
          </a:p>
          <a:p>
            <a:endParaRPr lang="it-IT"/>
          </a:p>
          <a:p>
            <a:endParaRPr lang="en-GB"/>
          </a:p>
          <a:p>
            <a:endParaRPr lang="it-IT"/>
          </a:p>
          <a:p>
            <a:endParaRPr lang="it-IT"/>
          </a:p>
          <a:p>
            <a:endParaRPr lang="it-IT"/>
          </a:p>
          <a:p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/>
              <a:t>filmografia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/>
              <a:t>S. Kubrick, 2001 Odissea nello spazio, 1968</a:t>
            </a:r>
          </a:p>
          <a:p>
            <a:r>
              <a:rPr lang="it-IT"/>
              <a:t>J. Rouch, Jaguar, 1954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990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BF961C-570C-4D41-9343-124D329AC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Tecniche di ricerca</a:t>
            </a:r>
          </a:p>
        </p:txBody>
      </p:sp>
      <p:sp>
        <p:nvSpPr>
          <p:cNvPr id="78853" name="Segnaposto contenuto 5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  <a:sym typeface="Symbol" charset="2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  <a:sym typeface="Symbol"/>
              </a:rPr>
              <a:t> 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Note di campo (</a:t>
            </a:r>
            <a:r>
              <a:rPr lang="it-IT" i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fieldnotes</a:t>
            </a: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)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Registrazioni audio, fotografie e video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qualitativa dei dati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r>
              <a:rPr lang="it-IT" i="1" dirty="0">
                <a:solidFill>
                  <a:schemeClr val="tx1">
                    <a:lumMod val="85000"/>
                    <a:lumOff val="15000"/>
                  </a:schemeClr>
                </a:solidFill>
                <a:ea typeface="Arial" charset="0"/>
                <a:cs typeface="+mn-cs"/>
              </a:rPr>
              <a:t>Analisi dei dati quantitativi</a:t>
            </a:r>
          </a:p>
          <a:p>
            <a:pPr algn="ctr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Symbol" pitchFamily="18" charset="2"/>
              <a:buChar char="®"/>
              <a:defRPr/>
            </a:pPr>
            <a:endParaRPr lang="it-IT" i="1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  <a:p>
            <a:pPr marL="0" indent="0" fontAlgn="auto">
              <a:spcAft>
                <a:spcPts val="0"/>
              </a:spcAft>
              <a:buClr>
                <a:schemeClr val="bg1">
                  <a:lumMod val="65000"/>
                </a:schemeClr>
              </a:buClr>
              <a:buFont typeface="Verdana" pitchFamily="34" charset="0"/>
              <a:buNone/>
              <a:defRPr/>
            </a:pPr>
            <a:endParaRPr lang="it-IT" dirty="0">
              <a:solidFill>
                <a:schemeClr val="tx1">
                  <a:lumMod val="85000"/>
                  <a:lumOff val="15000"/>
                </a:schemeClr>
              </a:solidFill>
              <a:ea typeface="Arial" charset="0"/>
              <a:cs typeface="+mn-cs"/>
            </a:endParaRPr>
          </a:p>
        </p:txBody>
      </p:sp>
      <p:sp>
        <p:nvSpPr>
          <p:cNvPr id="49153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r>
              <a:rPr lang="en-GB"/>
              <a:t>Antropologia culturale</a:t>
            </a:r>
          </a:p>
        </p:txBody>
      </p:sp>
      <p:sp>
        <p:nvSpPr>
          <p:cNvPr id="49154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3C2D00E4-4AEE-6644-BAB7-37C4845F1D0D}" type="slidenum">
              <a:rPr lang="en-GB" smtClean="0"/>
              <a:pPr/>
              <a:t>2</a:t>
            </a:fld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495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urrealismo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6" y="0"/>
            <a:ext cx="3009104" cy="2016252"/>
          </a:xfrm>
          <a:prstGeom prst="rect">
            <a:avLst/>
          </a:prstGeom>
        </p:spPr>
      </p:pic>
      <p:pic>
        <p:nvPicPr>
          <p:cNvPr id="3" name="Immagine 2" descr="the-human-condition-1935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8562" y="0"/>
            <a:ext cx="5067713" cy="68580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590212" y="2208825"/>
            <a:ext cx="16413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Surrealismo</a:t>
            </a:r>
          </a:p>
          <a:p>
            <a:r>
              <a:rPr lang="it-IT" dirty="0"/>
              <a:t>Etnografico</a:t>
            </a:r>
          </a:p>
          <a:p>
            <a:endParaRPr lang="it-IT" dirty="0"/>
          </a:p>
          <a:p>
            <a:r>
              <a:rPr lang="it-IT" dirty="0"/>
              <a:t>SVOLTA RIFLESSIVA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19210" y="4401451"/>
            <a:ext cx="33660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Antropologia come specchio:</a:t>
            </a:r>
          </a:p>
          <a:p>
            <a:r>
              <a:rPr lang="it-IT" dirty="0"/>
              <a:t>Osservare noi stessi attraverso lo sguardo degli altri (C. </a:t>
            </a:r>
            <a:r>
              <a:rPr lang="it-IT" dirty="0" err="1"/>
              <a:t>Kluckhohn</a:t>
            </a:r>
            <a:r>
              <a:rPr lang="it-IT" dirty="0"/>
              <a:t>)</a:t>
            </a:r>
          </a:p>
          <a:p>
            <a:endParaRPr lang="it-IT" dirty="0"/>
          </a:p>
          <a:p>
            <a:r>
              <a:rPr lang="it-IT" dirty="0"/>
              <a:t>Vedere noi stessi come gli altri ci vedono (C. </a:t>
            </a:r>
            <a:r>
              <a:rPr lang="it-IT" dirty="0" err="1"/>
              <a:t>Geertz</a:t>
            </a:r>
            <a:r>
              <a:rPr lang="it-IT"/>
              <a:t>)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2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Antropologia: versante applicativo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342148" y="2261937"/>
            <a:ext cx="7058526" cy="4828673"/>
          </a:xfrm>
        </p:spPr>
        <p:txBody>
          <a:bodyPr/>
          <a:lstStyle/>
          <a:p>
            <a:r>
              <a:rPr lang="it-IT" dirty="0"/>
              <a:t>Colonialismo </a:t>
            </a:r>
          </a:p>
          <a:p>
            <a:r>
              <a:rPr lang="it-IT" dirty="0"/>
              <a:t>Lotta al razzismo (post 1938: Manifesto della razza)</a:t>
            </a:r>
          </a:p>
          <a:p>
            <a:r>
              <a:rPr lang="it-IT" dirty="0"/>
              <a:t>Servizi scolastici, sociali, educativi, giuridici</a:t>
            </a:r>
          </a:p>
          <a:p>
            <a:r>
              <a:rPr lang="it-IT" dirty="0"/>
              <a:t>Traduzione e interpretazione di modelli di:</a:t>
            </a:r>
          </a:p>
          <a:p>
            <a:pPr lvl="1"/>
            <a:r>
              <a:rPr lang="it-IT" dirty="0"/>
              <a:t>Corpo/salute/malattia</a:t>
            </a:r>
          </a:p>
          <a:p>
            <a:pPr lvl="1"/>
            <a:r>
              <a:rPr lang="it-IT" dirty="0"/>
              <a:t>Educazione, parentela </a:t>
            </a:r>
          </a:p>
          <a:p>
            <a:pPr lvl="1"/>
            <a:r>
              <a:rPr lang="it-IT" dirty="0"/>
              <a:t>Diritto familiare, privato, pubblico</a:t>
            </a:r>
          </a:p>
          <a:p>
            <a:pPr lvl="1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472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AC6A9FE-712F-4848-BAAD-BBEAD6BF9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/>
              <a:t>Antropologia Applicata</a:t>
            </a:r>
            <a:br>
              <a:rPr lang="it-IT" dirty="0"/>
            </a:br>
            <a:r>
              <a:rPr lang="it-IT" sz="2200" dirty="0">
                <a:hlinkClick r:id="rId2"/>
              </a:rPr>
              <a:t>Rivista Antropologia Pubblica</a:t>
            </a:r>
            <a:endParaRPr lang="it-IT" sz="22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5D8C87-D9F0-1B44-BC09-6372071F3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485" y="2133600"/>
            <a:ext cx="8021052" cy="4523874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it-IT" dirty="0"/>
              <a:t>Identificazione delle esigenze della popolazione locale</a:t>
            </a:r>
          </a:p>
          <a:p>
            <a:pPr>
              <a:buFont typeface="+mj-lt"/>
              <a:buAutoNum type="arabicPeriod"/>
            </a:pPr>
            <a:r>
              <a:rPr lang="it-IT" dirty="0"/>
              <a:t>Collaborazione progettare modifiche culturalmente appropriate e rispettose dal punto di vista sociale</a:t>
            </a:r>
          </a:p>
          <a:p>
            <a:pPr>
              <a:buFont typeface="+mj-lt"/>
              <a:buAutoNum type="arabicPeriod"/>
            </a:pPr>
            <a:r>
              <a:rPr lang="it-IT" dirty="0"/>
              <a:t>Protezione della popolazione/gruppo da politiche o progetti dannosi</a:t>
            </a:r>
          </a:p>
          <a:p>
            <a:pPr>
              <a:buFont typeface="+mj-lt"/>
              <a:buAutoNum type="arabicPeriod"/>
            </a:pPr>
            <a:r>
              <a:rPr lang="it-IT" dirty="0"/>
              <a:t>Es. Povertà, etica, ambiente, lavoro, educazione e salute, cooperazione</a:t>
            </a:r>
          </a:p>
          <a:p>
            <a:pPr>
              <a:buFont typeface="+mj-lt"/>
              <a:buAutoNum type="arabicPeriod"/>
            </a:pPr>
            <a:r>
              <a:rPr lang="it-IT" dirty="0"/>
              <a:t>Ricerca-azione per trasformare organizzazioni e contesti attraverso la partecipazione </a:t>
            </a:r>
          </a:p>
        </p:txBody>
      </p:sp>
    </p:spTree>
    <p:extLst>
      <p:ext uri="{BB962C8B-B14F-4D97-AF65-F5344CB8AC3E}">
        <p14:creationId xmlns:p14="http://schemas.microsoft.com/office/powerpoint/2010/main" val="119349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2426665" y="6172200"/>
            <a:ext cx="5129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Violenza strutturale, human </a:t>
            </a:r>
            <a:r>
              <a:rPr lang="it-IT" dirty="0" err="1"/>
              <a:t>trafficking</a:t>
            </a:r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5500"/>
            <a:ext cx="9144000" cy="5194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35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3ECE8FF5-58BD-F84B-9958-F7B4F178C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76799" cy="692792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9B60A172-65FE-8647-B148-8AD2883E7C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799" y="1625585"/>
            <a:ext cx="4267201" cy="299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431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G_20170116_085622-0342-kvDE-U43310162777568EJD-593x443@Corriere-Web-Sezion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695" y="511958"/>
            <a:ext cx="7539789" cy="56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8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4ADC59F-34DF-D545-AF0F-C2D21618B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7" y="0"/>
            <a:ext cx="6482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427331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{CAE75425-55BE-3041-AF14-3B62A7362094}tf10001069</Template>
  <TotalTime>6747</TotalTime>
  <Words>307</Words>
  <Application>Microsoft Macintosh PowerPoint</Application>
  <PresentationFormat>Presentazione su schermo (4:3)</PresentationFormat>
  <Paragraphs>71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Calibri</vt:lpstr>
      <vt:lpstr>Century Gothic</vt:lpstr>
      <vt:lpstr>Symbol</vt:lpstr>
      <vt:lpstr>Verdana</vt:lpstr>
      <vt:lpstr>Wingdings 3</vt:lpstr>
      <vt:lpstr>Filo</vt:lpstr>
      <vt:lpstr>ETNOSTORIA </vt:lpstr>
      <vt:lpstr>Tecniche di ricerca</vt:lpstr>
      <vt:lpstr>Presentazione standard di PowerPoint</vt:lpstr>
      <vt:lpstr>Antropologia: versante applicativo</vt:lpstr>
      <vt:lpstr>Antropologia Applicata Rivista Antropologia Pubblica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Assunti fondamentali</vt:lpstr>
      <vt:lpstr>Key words</vt:lpstr>
      <vt:lpstr>Fonti</vt:lpstr>
    </vt:vector>
  </TitlesOfParts>
  <Company>università udine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roberta altin</dc:creator>
  <cp:lastModifiedBy>ALTIN ROBERTA</cp:lastModifiedBy>
  <cp:revision>222</cp:revision>
  <dcterms:created xsi:type="dcterms:W3CDTF">2014-10-06T14:26:40Z</dcterms:created>
  <dcterms:modified xsi:type="dcterms:W3CDTF">2020-10-23T14:06:18Z</dcterms:modified>
</cp:coreProperties>
</file>