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E4E411A-5923-4054-88DC-D3994B0A2D7F}" type="slidenum">
              <a:rPr lang="it-IT" smtClean="0"/>
              <a:t>‹N›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7D723C5-4AD0-4540-AC7A-7ABAFFE0AC4F}" type="datetimeFigureOut">
              <a:rPr lang="it-IT" smtClean="0"/>
              <a:t>05/12/2018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Dinastia dei </a:t>
            </a:r>
            <a:r>
              <a:rPr lang="it-IT" b="1" dirty="0" err="1" smtClean="0">
                <a:solidFill>
                  <a:schemeClr val="accent4">
                    <a:lumMod val="75000"/>
                  </a:schemeClr>
                </a:solidFill>
              </a:rPr>
              <a:t>Pipinidi</a:t>
            </a:r>
            <a:r>
              <a:rPr lang="it-IT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it-IT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 flipV="1">
            <a:off x="8740" y="5949280"/>
            <a:ext cx="8305800" cy="144016"/>
          </a:xfrm>
        </p:spPr>
        <p:txBody>
          <a:bodyPr>
            <a:normAutofit fontScale="25000" lnSpcReduction="20000"/>
          </a:bodyPr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4070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590550"/>
            <a:ext cx="8705850" cy="567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487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123950"/>
            <a:ext cx="8686800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37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295400"/>
            <a:ext cx="866775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9636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17145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1990725"/>
            <a:ext cx="8696325" cy="287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838041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585788"/>
            <a:ext cx="8705850" cy="5686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6582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iacente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iacent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19</TotalTime>
  <Words>3</Words>
  <Application>Microsoft Office PowerPoint</Application>
  <PresentationFormat>Presentazione su schermo 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Adiacente</vt:lpstr>
      <vt:lpstr>Dinastia dei Pipinidi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Dinastia dei Pipinidi</dc:title>
  <dc:creator>User</dc:creator>
  <cp:lastModifiedBy>User</cp:lastModifiedBy>
  <cp:revision>2</cp:revision>
  <dcterms:created xsi:type="dcterms:W3CDTF">2018-12-05T22:39:03Z</dcterms:created>
  <dcterms:modified xsi:type="dcterms:W3CDTF">2018-12-05T22:58:36Z</dcterms:modified>
</cp:coreProperties>
</file>