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10"/>
  </p:notesMasterIdLst>
  <p:sldIdLst>
    <p:sldId id="256" r:id="rId3"/>
    <p:sldId id="257" r:id="rId4"/>
    <p:sldId id="261" r:id="rId5"/>
    <p:sldId id="262" r:id="rId6"/>
    <p:sldId id="258" r:id="rId7"/>
    <p:sldId id="263" r:id="rId8"/>
    <p:sldId id="264" r:id="rId9"/>
  </p:sldIdLst>
  <p:sldSz cx="10080625" cy="7559675"/>
  <p:notesSz cx="7559675" cy="10691813"/>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65"/>
  </p:normalViewPr>
  <p:slideViewPr>
    <p:cSldViewPr>
      <p:cViewPr varScale="1">
        <p:scale>
          <a:sx n="92" d="100"/>
          <a:sy n="92" d="100"/>
        </p:scale>
        <p:origin x="184" y="24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
        <p:nvSpPr>
          <p:cNvPr id="3075" name="AutoShape 2"/>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
        <p:nvSpPr>
          <p:cNvPr id="3076" name="AutoShape 3"/>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
        <p:nvSpPr>
          <p:cNvPr id="3077" name="Rectangle 4"/>
          <p:cNvSpPr>
            <a:spLocks noGrp="1" noRot="1" noChangeAspect="1" noChangeArrowheads="1"/>
          </p:cNvSpPr>
          <p:nvPr>
            <p:ph type="sldImg"/>
          </p:nvPr>
        </p:nvSpPr>
        <p:spPr bwMode="auto">
          <a:xfrm>
            <a:off x="1312863" y="1027113"/>
            <a:ext cx="4927600" cy="3694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5"/>
          <p:cNvSpPr>
            <a:spLocks noGrp="1" noChangeArrowheads="1"/>
          </p:cNvSpPr>
          <p:nvPr>
            <p:ph type="body"/>
          </p:nvPr>
        </p:nvSpPr>
        <p:spPr bwMode="auto">
          <a:xfrm>
            <a:off x="1169988" y="5086350"/>
            <a:ext cx="5219700" cy="4100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it-IT" altLang="it-IT" noProof="0"/>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3" name="Rectangle 2"/>
          <p:cNvSpPr txBox="1">
            <a:spLocks noGrp="1" noChangeArrowheads="1"/>
          </p:cNvSpPr>
          <p:nvPr>
            <p:ph type="body" idx="1"/>
          </p:nvPr>
        </p:nvSpPr>
        <p:spPr>
          <a:xfrm>
            <a:off x="1169988" y="5086350"/>
            <a:ext cx="5226050" cy="41068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1" name="Rectangle 2"/>
          <p:cNvSpPr txBox="1">
            <a:spLocks noGrp="1" noChangeArrowheads="1"/>
          </p:cNvSpPr>
          <p:nvPr>
            <p:ph type="body" idx="1"/>
          </p:nvPr>
        </p:nvSpPr>
        <p:spPr>
          <a:xfrm>
            <a:off x="1169988" y="5086350"/>
            <a:ext cx="5226050" cy="41068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9"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104165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a:extLst>
              <a:ext uri="{FF2B5EF4-FFF2-40B4-BE49-F238E27FC236}">
                <a16:creationId xmlns:a16="http://schemas.microsoft.com/office/drawing/2014/main" id="{0B90F36F-F416-F941-972A-B51067693401}"/>
              </a:ext>
            </a:extLst>
          </p:cNvPr>
          <p:cNvSpPr>
            <a:spLocks noGrp="1" noChangeArrowheads="1"/>
          </p:cNvSpPr>
          <p:nvPr>
            <p:ph type="sldNum"/>
          </p:nvPr>
        </p:nvSpPr>
        <p:spPr>
          <a:ln/>
        </p:spPr>
        <p:txBody>
          <a:bodyPr/>
          <a:lstStyle/>
          <a:p>
            <a:fld id="{51F4176C-06FD-2142-9BAC-4341651F504B}" type="slidenum">
              <a:rPr lang="it-IT" altLang="it-IT"/>
              <a:pPr/>
              <a:t>7</a:t>
            </a:fld>
            <a:endParaRPr lang="it-IT" altLang="it-IT"/>
          </a:p>
        </p:txBody>
      </p:sp>
      <p:sp>
        <p:nvSpPr>
          <p:cNvPr id="29697" name="Text Box 1">
            <a:extLst>
              <a:ext uri="{FF2B5EF4-FFF2-40B4-BE49-F238E27FC236}">
                <a16:creationId xmlns:a16="http://schemas.microsoft.com/office/drawing/2014/main" id="{AA572406-AD52-3047-AC0E-5A8A7DC688F5}"/>
              </a:ext>
            </a:extLst>
          </p:cNvPr>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Text Box 2">
            <a:extLst>
              <a:ext uri="{FF2B5EF4-FFF2-40B4-BE49-F238E27FC236}">
                <a16:creationId xmlns:a16="http://schemas.microsoft.com/office/drawing/2014/main" id="{E0DFC191-7356-B44A-9FF0-7884DD3C297E}"/>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840352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260475" y="1236663"/>
            <a:ext cx="7559675" cy="2632075"/>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Rectangle 3"/>
          <p:cNvSpPr>
            <a:spLocks noGrp="1" noChangeArrowheads="1"/>
          </p:cNvSpPr>
          <p:nvPr>
            <p:ph type="dt" idx="10"/>
          </p:nvPr>
        </p:nvSpPr>
        <p:spPr>
          <a:ln/>
        </p:spPr>
        <p:txBody>
          <a:bodyPr/>
          <a:lstStyle>
            <a:lvl1pPr>
              <a:defRPr/>
            </a:lvl1pPr>
          </a:lstStyle>
          <a:p>
            <a:pPr>
              <a:defRPr/>
            </a:pPr>
            <a:endParaRPr lang="it-IT" altLang="it-IT"/>
          </a:p>
        </p:txBody>
      </p:sp>
      <p:sp>
        <p:nvSpPr>
          <p:cNvPr id="5" name="Rectangle 4"/>
          <p:cNvSpPr>
            <a:spLocks noGrp="1" noChangeArrowheads="1"/>
          </p:cNvSpPr>
          <p:nvPr>
            <p:ph type="ftr" idx="11"/>
          </p:nvPr>
        </p:nvSpPr>
        <p:spPr>
          <a:ln/>
        </p:spPr>
        <p:txBody>
          <a:bodyPr/>
          <a:lstStyle>
            <a:lvl1pPr>
              <a:defRPr/>
            </a:lvl1pPr>
          </a:lstStyle>
          <a:p>
            <a:pPr>
              <a:defRPr/>
            </a:pPr>
            <a:endParaRPr lang="it-IT" altLang="it-IT"/>
          </a:p>
        </p:txBody>
      </p:sp>
      <p:sp>
        <p:nvSpPr>
          <p:cNvPr id="6" name="Rectangle 5"/>
          <p:cNvSpPr>
            <a:spLocks noGrp="1" noChangeArrowheads="1"/>
          </p:cNvSpPr>
          <p:nvPr>
            <p:ph type="sldNum" idx="12"/>
          </p:nvPr>
        </p:nvSpPr>
        <p:spPr>
          <a:ln/>
        </p:spPr>
        <p:txBody>
          <a:bodyPr/>
          <a:lstStyle>
            <a:lvl1pPr>
              <a:defRPr/>
            </a:lvl1pPr>
          </a:lstStyle>
          <a:p>
            <a:pPr>
              <a:defRPr/>
            </a:pPr>
            <a:fld id="{E4589FF3-D673-4BA1-9D6E-F089B8AE085E}" type="slidenum">
              <a:rPr lang="it-IT" altLang="it-IT"/>
              <a:pPr>
                <a:defRPr/>
              </a:pPr>
              <a:t>‹N›</a:t>
            </a:fld>
            <a:endParaRPr lang="it-IT" altLang="it-IT"/>
          </a:p>
        </p:txBody>
      </p:sp>
    </p:spTree>
    <p:extLst>
      <p:ext uri="{BB962C8B-B14F-4D97-AF65-F5344CB8AC3E}">
        <p14:creationId xmlns:p14="http://schemas.microsoft.com/office/powerpoint/2010/main" val="2393344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3"/>
          <p:cNvSpPr>
            <a:spLocks noGrp="1" noChangeArrowheads="1"/>
          </p:cNvSpPr>
          <p:nvPr>
            <p:ph type="dt" idx="10"/>
          </p:nvPr>
        </p:nvSpPr>
        <p:spPr>
          <a:ln/>
        </p:spPr>
        <p:txBody>
          <a:bodyPr/>
          <a:lstStyle>
            <a:lvl1pPr>
              <a:defRPr/>
            </a:lvl1pPr>
          </a:lstStyle>
          <a:p>
            <a:pPr>
              <a:defRPr/>
            </a:pPr>
            <a:endParaRPr lang="it-IT" altLang="it-IT"/>
          </a:p>
        </p:txBody>
      </p:sp>
      <p:sp>
        <p:nvSpPr>
          <p:cNvPr id="5" name="Rectangle 4"/>
          <p:cNvSpPr>
            <a:spLocks noGrp="1" noChangeArrowheads="1"/>
          </p:cNvSpPr>
          <p:nvPr>
            <p:ph type="ftr" idx="11"/>
          </p:nvPr>
        </p:nvSpPr>
        <p:spPr>
          <a:ln/>
        </p:spPr>
        <p:txBody>
          <a:bodyPr/>
          <a:lstStyle>
            <a:lvl1pPr>
              <a:defRPr/>
            </a:lvl1pPr>
          </a:lstStyle>
          <a:p>
            <a:pPr>
              <a:defRPr/>
            </a:pPr>
            <a:endParaRPr lang="it-IT" altLang="it-IT"/>
          </a:p>
        </p:txBody>
      </p:sp>
      <p:sp>
        <p:nvSpPr>
          <p:cNvPr id="6" name="Rectangle 5"/>
          <p:cNvSpPr>
            <a:spLocks noGrp="1" noChangeArrowheads="1"/>
          </p:cNvSpPr>
          <p:nvPr>
            <p:ph type="sldNum" idx="12"/>
          </p:nvPr>
        </p:nvSpPr>
        <p:spPr>
          <a:ln/>
        </p:spPr>
        <p:txBody>
          <a:bodyPr/>
          <a:lstStyle>
            <a:lvl1pPr>
              <a:defRPr/>
            </a:lvl1pPr>
          </a:lstStyle>
          <a:p>
            <a:pPr>
              <a:defRPr/>
            </a:pPr>
            <a:fld id="{2E26B745-C05A-402D-A7F9-0021C8C4D68E}" type="slidenum">
              <a:rPr lang="it-IT" altLang="it-IT"/>
              <a:pPr>
                <a:defRPr/>
              </a:pPr>
              <a:t>‹N›</a:t>
            </a:fld>
            <a:endParaRPr lang="it-IT" altLang="it-IT"/>
          </a:p>
        </p:txBody>
      </p:sp>
    </p:spTree>
    <p:extLst>
      <p:ext uri="{BB962C8B-B14F-4D97-AF65-F5344CB8AC3E}">
        <p14:creationId xmlns:p14="http://schemas.microsoft.com/office/powerpoint/2010/main" val="3145444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302500" y="301625"/>
            <a:ext cx="2265363" cy="6450013"/>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503238" y="301625"/>
            <a:ext cx="6646862" cy="6450013"/>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3"/>
          <p:cNvSpPr>
            <a:spLocks noGrp="1" noChangeArrowheads="1"/>
          </p:cNvSpPr>
          <p:nvPr>
            <p:ph type="dt" idx="10"/>
          </p:nvPr>
        </p:nvSpPr>
        <p:spPr>
          <a:ln/>
        </p:spPr>
        <p:txBody>
          <a:bodyPr/>
          <a:lstStyle>
            <a:lvl1pPr>
              <a:defRPr/>
            </a:lvl1pPr>
          </a:lstStyle>
          <a:p>
            <a:pPr>
              <a:defRPr/>
            </a:pPr>
            <a:endParaRPr lang="it-IT" altLang="it-IT"/>
          </a:p>
        </p:txBody>
      </p:sp>
      <p:sp>
        <p:nvSpPr>
          <p:cNvPr id="5" name="Rectangle 4"/>
          <p:cNvSpPr>
            <a:spLocks noGrp="1" noChangeArrowheads="1"/>
          </p:cNvSpPr>
          <p:nvPr>
            <p:ph type="ftr" idx="11"/>
          </p:nvPr>
        </p:nvSpPr>
        <p:spPr>
          <a:ln/>
        </p:spPr>
        <p:txBody>
          <a:bodyPr/>
          <a:lstStyle>
            <a:lvl1pPr>
              <a:defRPr/>
            </a:lvl1pPr>
          </a:lstStyle>
          <a:p>
            <a:pPr>
              <a:defRPr/>
            </a:pPr>
            <a:endParaRPr lang="it-IT" altLang="it-IT"/>
          </a:p>
        </p:txBody>
      </p:sp>
      <p:sp>
        <p:nvSpPr>
          <p:cNvPr id="6" name="Rectangle 5"/>
          <p:cNvSpPr>
            <a:spLocks noGrp="1" noChangeArrowheads="1"/>
          </p:cNvSpPr>
          <p:nvPr>
            <p:ph type="sldNum" idx="12"/>
          </p:nvPr>
        </p:nvSpPr>
        <p:spPr>
          <a:ln/>
        </p:spPr>
        <p:txBody>
          <a:bodyPr/>
          <a:lstStyle>
            <a:lvl1pPr>
              <a:defRPr/>
            </a:lvl1pPr>
          </a:lstStyle>
          <a:p>
            <a:pPr>
              <a:defRPr/>
            </a:pPr>
            <a:fld id="{82447A95-3FB9-4219-BA6B-D18635394BF6}" type="slidenum">
              <a:rPr lang="it-IT" altLang="it-IT"/>
              <a:pPr>
                <a:defRPr/>
              </a:pPr>
              <a:t>‹N›</a:t>
            </a:fld>
            <a:endParaRPr lang="it-IT" altLang="it-IT"/>
          </a:p>
        </p:txBody>
      </p:sp>
    </p:spTree>
    <p:extLst>
      <p:ext uri="{BB962C8B-B14F-4D97-AF65-F5344CB8AC3E}">
        <p14:creationId xmlns:p14="http://schemas.microsoft.com/office/powerpoint/2010/main" val="1301277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260475" y="1236663"/>
            <a:ext cx="7559675" cy="2632075"/>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Tree>
    <p:extLst>
      <p:ext uri="{BB962C8B-B14F-4D97-AF65-F5344CB8AC3E}">
        <p14:creationId xmlns:p14="http://schemas.microsoft.com/office/powerpoint/2010/main" val="1029851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779013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87388" y="1884363"/>
            <a:ext cx="8694737" cy="31448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Tree>
    <p:extLst>
      <p:ext uri="{BB962C8B-B14F-4D97-AF65-F5344CB8AC3E}">
        <p14:creationId xmlns:p14="http://schemas.microsoft.com/office/powerpoint/2010/main" val="1589590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741363" y="1963738"/>
            <a:ext cx="4306887" cy="493077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5200650" y="1963738"/>
            <a:ext cx="4306888" cy="493077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684840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93738" y="403225"/>
            <a:ext cx="8694737" cy="1460500"/>
          </a:xfrm>
        </p:spPr>
        <p:txBody>
          <a:bodyPr/>
          <a:lstStyle/>
          <a:p>
            <a:r>
              <a:rPr lang="it-IT"/>
              <a:t>Fare clic per modificare lo stile del titolo</a:t>
            </a:r>
          </a:p>
        </p:txBody>
      </p:sp>
      <p:sp>
        <p:nvSpPr>
          <p:cNvPr id="3" name="Segnaposto testo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93738" y="2760663"/>
            <a:ext cx="4265612" cy="406241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5103813" y="2760663"/>
            <a:ext cx="4284662" cy="406241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298810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2935794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3691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93738" y="503238"/>
            <a:ext cx="3251200" cy="17653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Tree>
    <p:extLst>
      <p:ext uri="{BB962C8B-B14F-4D97-AF65-F5344CB8AC3E}">
        <p14:creationId xmlns:p14="http://schemas.microsoft.com/office/powerpoint/2010/main" val="541048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3"/>
          <p:cNvSpPr>
            <a:spLocks noGrp="1" noChangeArrowheads="1"/>
          </p:cNvSpPr>
          <p:nvPr>
            <p:ph type="dt" idx="10"/>
          </p:nvPr>
        </p:nvSpPr>
        <p:spPr>
          <a:ln/>
        </p:spPr>
        <p:txBody>
          <a:bodyPr/>
          <a:lstStyle>
            <a:lvl1pPr>
              <a:defRPr/>
            </a:lvl1pPr>
          </a:lstStyle>
          <a:p>
            <a:pPr>
              <a:defRPr/>
            </a:pPr>
            <a:endParaRPr lang="it-IT" altLang="it-IT"/>
          </a:p>
        </p:txBody>
      </p:sp>
      <p:sp>
        <p:nvSpPr>
          <p:cNvPr id="5" name="Rectangle 4"/>
          <p:cNvSpPr>
            <a:spLocks noGrp="1" noChangeArrowheads="1"/>
          </p:cNvSpPr>
          <p:nvPr>
            <p:ph type="ftr" idx="11"/>
          </p:nvPr>
        </p:nvSpPr>
        <p:spPr>
          <a:ln/>
        </p:spPr>
        <p:txBody>
          <a:bodyPr/>
          <a:lstStyle>
            <a:lvl1pPr>
              <a:defRPr/>
            </a:lvl1pPr>
          </a:lstStyle>
          <a:p>
            <a:pPr>
              <a:defRPr/>
            </a:pPr>
            <a:endParaRPr lang="it-IT" altLang="it-IT"/>
          </a:p>
        </p:txBody>
      </p:sp>
      <p:sp>
        <p:nvSpPr>
          <p:cNvPr id="6" name="Rectangle 5"/>
          <p:cNvSpPr>
            <a:spLocks noGrp="1" noChangeArrowheads="1"/>
          </p:cNvSpPr>
          <p:nvPr>
            <p:ph type="sldNum" idx="12"/>
          </p:nvPr>
        </p:nvSpPr>
        <p:spPr>
          <a:ln/>
        </p:spPr>
        <p:txBody>
          <a:bodyPr/>
          <a:lstStyle>
            <a:lvl1pPr>
              <a:defRPr/>
            </a:lvl1pPr>
          </a:lstStyle>
          <a:p>
            <a:pPr>
              <a:defRPr/>
            </a:pPr>
            <a:fld id="{4E3D4D83-8B2A-4DAC-98F1-9A747759BFB8}" type="slidenum">
              <a:rPr lang="it-IT" altLang="it-IT"/>
              <a:pPr>
                <a:defRPr/>
              </a:pPr>
              <a:t>‹N›</a:t>
            </a:fld>
            <a:endParaRPr lang="it-IT" altLang="it-IT"/>
          </a:p>
        </p:txBody>
      </p:sp>
    </p:spTree>
    <p:extLst>
      <p:ext uri="{BB962C8B-B14F-4D97-AF65-F5344CB8AC3E}">
        <p14:creationId xmlns:p14="http://schemas.microsoft.com/office/powerpoint/2010/main" val="1560788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93738" y="503238"/>
            <a:ext cx="3251200" cy="17653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Tree>
    <p:extLst>
      <p:ext uri="{BB962C8B-B14F-4D97-AF65-F5344CB8AC3E}">
        <p14:creationId xmlns:p14="http://schemas.microsoft.com/office/powerpoint/2010/main" val="29097944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9925609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316788" y="282575"/>
            <a:ext cx="2190750" cy="66119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741363" y="282575"/>
            <a:ext cx="6423025" cy="66119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316164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741363" y="282575"/>
            <a:ext cx="8601075" cy="1255713"/>
          </a:xfrm>
        </p:spPr>
        <p:txBody>
          <a:bodyPr/>
          <a:lstStyle/>
          <a:p>
            <a:r>
              <a:rPr lang="it-IT"/>
              <a:t>Fare clic per modificare lo stile del titolo</a:t>
            </a:r>
          </a:p>
        </p:txBody>
      </p:sp>
    </p:spTree>
    <p:extLst>
      <p:ext uri="{BB962C8B-B14F-4D97-AF65-F5344CB8AC3E}">
        <p14:creationId xmlns:p14="http://schemas.microsoft.com/office/powerpoint/2010/main" val="2215966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87388" y="1884363"/>
            <a:ext cx="8694737" cy="31448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Rectangle 3"/>
          <p:cNvSpPr>
            <a:spLocks noGrp="1" noChangeArrowheads="1"/>
          </p:cNvSpPr>
          <p:nvPr>
            <p:ph type="dt" idx="10"/>
          </p:nvPr>
        </p:nvSpPr>
        <p:spPr>
          <a:ln/>
        </p:spPr>
        <p:txBody>
          <a:bodyPr/>
          <a:lstStyle>
            <a:lvl1pPr>
              <a:defRPr/>
            </a:lvl1pPr>
          </a:lstStyle>
          <a:p>
            <a:pPr>
              <a:defRPr/>
            </a:pPr>
            <a:endParaRPr lang="it-IT" altLang="it-IT"/>
          </a:p>
        </p:txBody>
      </p:sp>
      <p:sp>
        <p:nvSpPr>
          <p:cNvPr id="5" name="Rectangle 4"/>
          <p:cNvSpPr>
            <a:spLocks noGrp="1" noChangeArrowheads="1"/>
          </p:cNvSpPr>
          <p:nvPr>
            <p:ph type="ftr" idx="11"/>
          </p:nvPr>
        </p:nvSpPr>
        <p:spPr>
          <a:ln/>
        </p:spPr>
        <p:txBody>
          <a:bodyPr/>
          <a:lstStyle>
            <a:lvl1pPr>
              <a:defRPr/>
            </a:lvl1pPr>
          </a:lstStyle>
          <a:p>
            <a:pPr>
              <a:defRPr/>
            </a:pPr>
            <a:endParaRPr lang="it-IT" altLang="it-IT"/>
          </a:p>
        </p:txBody>
      </p:sp>
      <p:sp>
        <p:nvSpPr>
          <p:cNvPr id="6" name="Rectangle 5"/>
          <p:cNvSpPr>
            <a:spLocks noGrp="1" noChangeArrowheads="1"/>
          </p:cNvSpPr>
          <p:nvPr>
            <p:ph type="sldNum" idx="12"/>
          </p:nvPr>
        </p:nvSpPr>
        <p:spPr>
          <a:ln/>
        </p:spPr>
        <p:txBody>
          <a:bodyPr/>
          <a:lstStyle>
            <a:lvl1pPr>
              <a:defRPr/>
            </a:lvl1pPr>
          </a:lstStyle>
          <a:p>
            <a:pPr>
              <a:defRPr/>
            </a:pPr>
            <a:fld id="{9BFB67BE-20A7-4396-87BB-0BEC8FEE1C86}" type="slidenum">
              <a:rPr lang="it-IT" altLang="it-IT"/>
              <a:pPr>
                <a:defRPr/>
              </a:pPr>
              <a:t>‹N›</a:t>
            </a:fld>
            <a:endParaRPr lang="it-IT" altLang="it-IT"/>
          </a:p>
        </p:txBody>
      </p:sp>
    </p:spTree>
    <p:extLst>
      <p:ext uri="{BB962C8B-B14F-4D97-AF65-F5344CB8AC3E}">
        <p14:creationId xmlns:p14="http://schemas.microsoft.com/office/powerpoint/2010/main" val="4044567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503238" y="1768475"/>
            <a:ext cx="4456112" cy="498316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5111750" y="1768475"/>
            <a:ext cx="4456113" cy="498316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3"/>
          <p:cNvSpPr>
            <a:spLocks noGrp="1" noChangeArrowheads="1"/>
          </p:cNvSpPr>
          <p:nvPr>
            <p:ph type="dt" idx="10"/>
          </p:nvPr>
        </p:nvSpPr>
        <p:spPr>
          <a:ln/>
        </p:spPr>
        <p:txBody>
          <a:bodyPr/>
          <a:lstStyle>
            <a:lvl1pPr>
              <a:defRPr/>
            </a:lvl1pPr>
          </a:lstStyle>
          <a:p>
            <a:pPr>
              <a:defRPr/>
            </a:pPr>
            <a:endParaRPr lang="it-IT" altLang="it-IT"/>
          </a:p>
        </p:txBody>
      </p:sp>
      <p:sp>
        <p:nvSpPr>
          <p:cNvPr id="6" name="Rectangle 4"/>
          <p:cNvSpPr>
            <a:spLocks noGrp="1" noChangeArrowheads="1"/>
          </p:cNvSpPr>
          <p:nvPr>
            <p:ph type="ftr" idx="11"/>
          </p:nvPr>
        </p:nvSpPr>
        <p:spPr>
          <a:ln/>
        </p:spPr>
        <p:txBody>
          <a:bodyPr/>
          <a:lstStyle>
            <a:lvl1pPr>
              <a:defRPr/>
            </a:lvl1pPr>
          </a:lstStyle>
          <a:p>
            <a:pPr>
              <a:defRPr/>
            </a:pPr>
            <a:endParaRPr lang="it-IT" altLang="it-IT"/>
          </a:p>
        </p:txBody>
      </p:sp>
      <p:sp>
        <p:nvSpPr>
          <p:cNvPr id="7" name="Rectangle 5"/>
          <p:cNvSpPr>
            <a:spLocks noGrp="1" noChangeArrowheads="1"/>
          </p:cNvSpPr>
          <p:nvPr>
            <p:ph type="sldNum" idx="12"/>
          </p:nvPr>
        </p:nvSpPr>
        <p:spPr>
          <a:ln/>
        </p:spPr>
        <p:txBody>
          <a:bodyPr/>
          <a:lstStyle>
            <a:lvl1pPr>
              <a:defRPr/>
            </a:lvl1pPr>
          </a:lstStyle>
          <a:p>
            <a:pPr>
              <a:defRPr/>
            </a:pPr>
            <a:fld id="{F236E9FA-3D9A-4A26-8494-9FA7DA2E0381}" type="slidenum">
              <a:rPr lang="it-IT" altLang="it-IT"/>
              <a:pPr>
                <a:defRPr/>
              </a:pPr>
              <a:t>‹N›</a:t>
            </a:fld>
            <a:endParaRPr lang="it-IT" altLang="it-IT"/>
          </a:p>
        </p:txBody>
      </p:sp>
    </p:spTree>
    <p:extLst>
      <p:ext uri="{BB962C8B-B14F-4D97-AF65-F5344CB8AC3E}">
        <p14:creationId xmlns:p14="http://schemas.microsoft.com/office/powerpoint/2010/main" val="4063953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93738" y="403225"/>
            <a:ext cx="8694737" cy="1460500"/>
          </a:xfrm>
        </p:spPr>
        <p:txBody>
          <a:bodyPr/>
          <a:lstStyle/>
          <a:p>
            <a:r>
              <a:rPr lang="it-IT"/>
              <a:t>Fare clic per modificare lo stile del titolo</a:t>
            </a:r>
          </a:p>
        </p:txBody>
      </p:sp>
      <p:sp>
        <p:nvSpPr>
          <p:cNvPr id="3" name="Segnaposto testo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93738" y="2760663"/>
            <a:ext cx="4265612" cy="406241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5103813" y="2760663"/>
            <a:ext cx="4284662" cy="406241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3"/>
          <p:cNvSpPr>
            <a:spLocks noGrp="1" noChangeArrowheads="1"/>
          </p:cNvSpPr>
          <p:nvPr>
            <p:ph type="dt" idx="10"/>
          </p:nvPr>
        </p:nvSpPr>
        <p:spPr>
          <a:ln/>
        </p:spPr>
        <p:txBody>
          <a:bodyPr/>
          <a:lstStyle>
            <a:lvl1pPr>
              <a:defRPr/>
            </a:lvl1pPr>
          </a:lstStyle>
          <a:p>
            <a:pPr>
              <a:defRPr/>
            </a:pPr>
            <a:endParaRPr lang="it-IT" altLang="it-IT"/>
          </a:p>
        </p:txBody>
      </p:sp>
      <p:sp>
        <p:nvSpPr>
          <p:cNvPr id="8" name="Rectangle 4"/>
          <p:cNvSpPr>
            <a:spLocks noGrp="1" noChangeArrowheads="1"/>
          </p:cNvSpPr>
          <p:nvPr>
            <p:ph type="ftr" idx="11"/>
          </p:nvPr>
        </p:nvSpPr>
        <p:spPr>
          <a:ln/>
        </p:spPr>
        <p:txBody>
          <a:bodyPr/>
          <a:lstStyle>
            <a:lvl1pPr>
              <a:defRPr/>
            </a:lvl1pPr>
          </a:lstStyle>
          <a:p>
            <a:pPr>
              <a:defRPr/>
            </a:pPr>
            <a:endParaRPr lang="it-IT" altLang="it-IT"/>
          </a:p>
        </p:txBody>
      </p:sp>
      <p:sp>
        <p:nvSpPr>
          <p:cNvPr id="9" name="Rectangle 5"/>
          <p:cNvSpPr>
            <a:spLocks noGrp="1" noChangeArrowheads="1"/>
          </p:cNvSpPr>
          <p:nvPr>
            <p:ph type="sldNum" idx="12"/>
          </p:nvPr>
        </p:nvSpPr>
        <p:spPr>
          <a:ln/>
        </p:spPr>
        <p:txBody>
          <a:bodyPr/>
          <a:lstStyle>
            <a:lvl1pPr>
              <a:defRPr/>
            </a:lvl1pPr>
          </a:lstStyle>
          <a:p>
            <a:pPr>
              <a:defRPr/>
            </a:pPr>
            <a:fld id="{D94DFAEE-868D-4EB2-BE4C-26F97B8B8AF6}" type="slidenum">
              <a:rPr lang="it-IT" altLang="it-IT"/>
              <a:pPr>
                <a:defRPr/>
              </a:pPr>
              <a:t>‹N›</a:t>
            </a:fld>
            <a:endParaRPr lang="it-IT" altLang="it-IT"/>
          </a:p>
        </p:txBody>
      </p:sp>
    </p:spTree>
    <p:extLst>
      <p:ext uri="{BB962C8B-B14F-4D97-AF65-F5344CB8AC3E}">
        <p14:creationId xmlns:p14="http://schemas.microsoft.com/office/powerpoint/2010/main" val="4248213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3"/>
          <p:cNvSpPr>
            <a:spLocks noGrp="1" noChangeArrowheads="1"/>
          </p:cNvSpPr>
          <p:nvPr>
            <p:ph type="dt" idx="10"/>
          </p:nvPr>
        </p:nvSpPr>
        <p:spPr>
          <a:ln/>
        </p:spPr>
        <p:txBody>
          <a:bodyPr/>
          <a:lstStyle>
            <a:lvl1pPr>
              <a:defRPr/>
            </a:lvl1pPr>
          </a:lstStyle>
          <a:p>
            <a:pPr>
              <a:defRPr/>
            </a:pPr>
            <a:endParaRPr lang="it-IT" altLang="it-IT"/>
          </a:p>
        </p:txBody>
      </p:sp>
      <p:sp>
        <p:nvSpPr>
          <p:cNvPr id="4" name="Rectangle 4"/>
          <p:cNvSpPr>
            <a:spLocks noGrp="1" noChangeArrowheads="1"/>
          </p:cNvSpPr>
          <p:nvPr>
            <p:ph type="ftr" idx="11"/>
          </p:nvPr>
        </p:nvSpPr>
        <p:spPr>
          <a:ln/>
        </p:spPr>
        <p:txBody>
          <a:bodyPr/>
          <a:lstStyle>
            <a:lvl1pPr>
              <a:defRPr/>
            </a:lvl1pPr>
          </a:lstStyle>
          <a:p>
            <a:pPr>
              <a:defRPr/>
            </a:pPr>
            <a:endParaRPr lang="it-IT" altLang="it-IT"/>
          </a:p>
        </p:txBody>
      </p:sp>
      <p:sp>
        <p:nvSpPr>
          <p:cNvPr id="5" name="Rectangle 5"/>
          <p:cNvSpPr>
            <a:spLocks noGrp="1" noChangeArrowheads="1"/>
          </p:cNvSpPr>
          <p:nvPr>
            <p:ph type="sldNum" idx="12"/>
          </p:nvPr>
        </p:nvSpPr>
        <p:spPr>
          <a:ln/>
        </p:spPr>
        <p:txBody>
          <a:bodyPr/>
          <a:lstStyle>
            <a:lvl1pPr>
              <a:defRPr/>
            </a:lvl1pPr>
          </a:lstStyle>
          <a:p>
            <a:pPr>
              <a:defRPr/>
            </a:pPr>
            <a:fld id="{AEF89CBA-6C23-41B5-A78F-C1FB1431FA83}" type="slidenum">
              <a:rPr lang="it-IT" altLang="it-IT"/>
              <a:pPr>
                <a:defRPr/>
              </a:pPr>
              <a:t>‹N›</a:t>
            </a:fld>
            <a:endParaRPr lang="it-IT" altLang="it-IT"/>
          </a:p>
        </p:txBody>
      </p:sp>
    </p:spTree>
    <p:extLst>
      <p:ext uri="{BB962C8B-B14F-4D97-AF65-F5344CB8AC3E}">
        <p14:creationId xmlns:p14="http://schemas.microsoft.com/office/powerpoint/2010/main" val="2908715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it-IT" altLang="it-IT"/>
          </a:p>
        </p:txBody>
      </p:sp>
      <p:sp>
        <p:nvSpPr>
          <p:cNvPr id="3" name="Rectangle 4"/>
          <p:cNvSpPr>
            <a:spLocks noGrp="1" noChangeArrowheads="1"/>
          </p:cNvSpPr>
          <p:nvPr>
            <p:ph type="ftr" idx="11"/>
          </p:nvPr>
        </p:nvSpPr>
        <p:spPr>
          <a:ln/>
        </p:spPr>
        <p:txBody>
          <a:bodyPr/>
          <a:lstStyle>
            <a:lvl1pPr>
              <a:defRPr/>
            </a:lvl1pPr>
          </a:lstStyle>
          <a:p>
            <a:pPr>
              <a:defRPr/>
            </a:pPr>
            <a:endParaRPr lang="it-IT" altLang="it-IT"/>
          </a:p>
        </p:txBody>
      </p:sp>
      <p:sp>
        <p:nvSpPr>
          <p:cNvPr id="4" name="Rectangle 5"/>
          <p:cNvSpPr>
            <a:spLocks noGrp="1" noChangeArrowheads="1"/>
          </p:cNvSpPr>
          <p:nvPr>
            <p:ph type="sldNum" idx="12"/>
          </p:nvPr>
        </p:nvSpPr>
        <p:spPr>
          <a:ln/>
        </p:spPr>
        <p:txBody>
          <a:bodyPr/>
          <a:lstStyle>
            <a:lvl1pPr>
              <a:defRPr/>
            </a:lvl1pPr>
          </a:lstStyle>
          <a:p>
            <a:pPr>
              <a:defRPr/>
            </a:pPr>
            <a:fld id="{E42E8F17-3FDF-4929-9D2D-F21BBB31482B}" type="slidenum">
              <a:rPr lang="it-IT" altLang="it-IT"/>
              <a:pPr>
                <a:defRPr/>
              </a:pPr>
              <a:t>‹N›</a:t>
            </a:fld>
            <a:endParaRPr lang="it-IT" altLang="it-IT"/>
          </a:p>
        </p:txBody>
      </p:sp>
    </p:spTree>
    <p:extLst>
      <p:ext uri="{BB962C8B-B14F-4D97-AF65-F5344CB8AC3E}">
        <p14:creationId xmlns:p14="http://schemas.microsoft.com/office/powerpoint/2010/main" val="59721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93738" y="503238"/>
            <a:ext cx="3251200" cy="17653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Rectangle 3"/>
          <p:cNvSpPr>
            <a:spLocks noGrp="1" noChangeArrowheads="1"/>
          </p:cNvSpPr>
          <p:nvPr>
            <p:ph type="dt" idx="10"/>
          </p:nvPr>
        </p:nvSpPr>
        <p:spPr>
          <a:ln/>
        </p:spPr>
        <p:txBody>
          <a:bodyPr/>
          <a:lstStyle>
            <a:lvl1pPr>
              <a:defRPr/>
            </a:lvl1pPr>
          </a:lstStyle>
          <a:p>
            <a:pPr>
              <a:defRPr/>
            </a:pPr>
            <a:endParaRPr lang="it-IT" altLang="it-IT"/>
          </a:p>
        </p:txBody>
      </p:sp>
      <p:sp>
        <p:nvSpPr>
          <p:cNvPr id="6" name="Rectangle 4"/>
          <p:cNvSpPr>
            <a:spLocks noGrp="1" noChangeArrowheads="1"/>
          </p:cNvSpPr>
          <p:nvPr>
            <p:ph type="ftr" idx="11"/>
          </p:nvPr>
        </p:nvSpPr>
        <p:spPr>
          <a:ln/>
        </p:spPr>
        <p:txBody>
          <a:bodyPr/>
          <a:lstStyle>
            <a:lvl1pPr>
              <a:defRPr/>
            </a:lvl1pPr>
          </a:lstStyle>
          <a:p>
            <a:pPr>
              <a:defRPr/>
            </a:pPr>
            <a:endParaRPr lang="it-IT" altLang="it-IT"/>
          </a:p>
        </p:txBody>
      </p:sp>
      <p:sp>
        <p:nvSpPr>
          <p:cNvPr id="7" name="Rectangle 5"/>
          <p:cNvSpPr>
            <a:spLocks noGrp="1" noChangeArrowheads="1"/>
          </p:cNvSpPr>
          <p:nvPr>
            <p:ph type="sldNum" idx="12"/>
          </p:nvPr>
        </p:nvSpPr>
        <p:spPr>
          <a:ln/>
        </p:spPr>
        <p:txBody>
          <a:bodyPr/>
          <a:lstStyle>
            <a:lvl1pPr>
              <a:defRPr/>
            </a:lvl1pPr>
          </a:lstStyle>
          <a:p>
            <a:pPr>
              <a:defRPr/>
            </a:pPr>
            <a:fld id="{34B12BC0-FC69-4E11-92C0-555F90F0B59C}" type="slidenum">
              <a:rPr lang="it-IT" altLang="it-IT"/>
              <a:pPr>
                <a:defRPr/>
              </a:pPr>
              <a:t>‹N›</a:t>
            </a:fld>
            <a:endParaRPr lang="it-IT" altLang="it-IT"/>
          </a:p>
        </p:txBody>
      </p:sp>
    </p:spTree>
    <p:extLst>
      <p:ext uri="{BB962C8B-B14F-4D97-AF65-F5344CB8AC3E}">
        <p14:creationId xmlns:p14="http://schemas.microsoft.com/office/powerpoint/2010/main" val="1808132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93738" y="503238"/>
            <a:ext cx="3251200" cy="17653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Rectangle 3"/>
          <p:cNvSpPr>
            <a:spLocks noGrp="1" noChangeArrowheads="1"/>
          </p:cNvSpPr>
          <p:nvPr>
            <p:ph type="dt" idx="10"/>
          </p:nvPr>
        </p:nvSpPr>
        <p:spPr>
          <a:ln/>
        </p:spPr>
        <p:txBody>
          <a:bodyPr/>
          <a:lstStyle>
            <a:lvl1pPr>
              <a:defRPr/>
            </a:lvl1pPr>
          </a:lstStyle>
          <a:p>
            <a:pPr>
              <a:defRPr/>
            </a:pPr>
            <a:endParaRPr lang="it-IT" altLang="it-IT"/>
          </a:p>
        </p:txBody>
      </p:sp>
      <p:sp>
        <p:nvSpPr>
          <p:cNvPr id="6" name="Rectangle 4"/>
          <p:cNvSpPr>
            <a:spLocks noGrp="1" noChangeArrowheads="1"/>
          </p:cNvSpPr>
          <p:nvPr>
            <p:ph type="ftr" idx="11"/>
          </p:nvPr>
        </p:nvSpPr>
        <p:spPr>
          <a:ln/>
        </p:spPr>
        <p:txBody>
          <a:bodyPr/>
          <a:lstStyle>
            <a:lvl1pPr>
              <a:defRPr/>
            </a:lvl1pPr>
          </a:lstStyle>
          <a:p>
            <a:pPr>
              <a:defRPr/>
            </a:pPr>
            <a:endParaRPr lang="it-IT" altLang="it-IT"/>
          </a:p>
        </p:txBody>
      </p:sp>
      <p:sp>
        <p:nvSpPr>
          <p:cNvPr id="7" name="Rectangle 5"/>
          <p:cNvSpPr>
            <a:spLocks noGrp="1" noChangeArrowheads="1"/>
          </p:cNvSpPr>
          <p:nvPr>
            <p:ph type="sldNum" idx="12"/>
          </p:nvPr>
        </p:nvSpPr>
        <p:spPr>
          <a:ln/>
        </p:spPr>
        <p:txBody>
          <a:bodyPr/>
          <a:lstStyle>
            <a:lvl1pPr>
              <a:defRPr/>
            </a:lvl1pPr>
          </a:lstStyle>
          <a:p>
            <a:pPr>
              <a:defRPr/>
            </a:pPr>
            <a:fld id="{05987CFD-23AC-45BA-A722-669F8537A449}" type="slidenum">
              <a:rPr lang="it-IT" altLang="it-IT"/>
              <a:pPr>
                <a:defRPr/>
              </a:pPr>
              <a:t>‹N›</a:t>
            </a:fld>
            <a:endParaRPr lang="it-IT" altLang="it-IT"/>
          </a:p>
        </p:txBody>
      </p:sp>
    </p:spTree>
    <p:extLst>
      <p:ext uri="{BB962C8B-B14F-4D97-AF65-F5344CB8AC3E}">
        <p14:creationId xmlns:p14="http://schemas.microsoft.com/office/powerpoint/2010/main" val="765064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64625" cy="1255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it-IT"/>
              <a:t>Fate clic per modificare il formato del testo del titolo</a:t>
            </a:r>
          </a:p>
        </p:txBody>
      </p:sp>
      <p:sp>
        <p:nvSpPr>
          <p:cNvPr id="1027" name="Rectangle 2"/>
          <p:cNvSpPr>
            <a:spLocks noGrp="1" noChangeArrowheads="1"/>
          </p:cNvSpPr>
          <p:nvPr>
            <p:ph type="body" idx="1"/>
          </p:nvPr>
        </p:nvSpPr>
        <p:spPr bwMode="auto">
          <a:xfrm>
            <a:off x="503238" y="1768475"/>
            <a:ext cx="9064625" cy="4983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2" name="Rectangle 3"/>
          <p:cNvSpPr>
            <a:spLocks noGrp="1" noChangeArrowheads="1"/>
          </p:cNvSpPr>
          <p:nvPr>
            <p:ph type="dt"/>
          </p:nvPr>
        </p:nvSpPr>
        <p:spPr bwMode="auto">
          <a:xfrm>
            <a:off x="503238" y="6886575"/>
            <a:ext cx="2341562"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a:defRPr/>
            </a:pPr>
            <a:endParaRPr lang="it-IT" altLang="it-IT"/>
          </a:p>
        </p:txBody>
      </p:sp>
      <p:sp>
        <p:nvSpPr>
          <p:cNvPr id="1028" name="Rectangle 4"/>
          <p:cNvSpPr>
            <a:spLocks noGrp="1" noChangeArrowheads="1"/>
          </p:cNvSpPr>
          <p:nvPr>
            <p:ph type="ftr"/>
          </p:nvPr>
        </p:nvSpPr>
        <p:spPr bwMode="auto">
          <a:xfrm>
            <a:off x="3448050" y="6886575"/>
            <a:ext cx="3189288"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a:defRPr/>
            </a:pPr>
            <a:endParaRPr lang="it-IT" altLang="it-IT"/>
          </a:p>
        </p:txBody>
      </p:sp>
      <p:sp>
        <p:nvSpPr>
          <p:cNvPr id="1029" name="Rectangle 5"/>
          <p:cNvSpPr>
            <a:spLocks noGrp="1" noChangeArrowheads="1"/>
          </p:cNvSpPr>
          <p:nvPr>
            <p:ph type="sldNum"/>
          </p:nvPr>
        </p:nvSpPr>
        <p:spPr bwMode="auto">
          <a:xfrm>
            <a:off x="7227888" y="6886575"/>
            <a:ext cx="2341562"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mtClean="0">
                <a:solidFill>
                  <a:srgbClr val="000000"/>
                </a:solidFill>
              </a:defRPr>
            </a:lvl1pPr>
          </a:lstStyle>
          <a:p>
            <a:pPr>
              <a:defRPr/>
            </a:pPr>
            <a:fld id="{A0594999-5CA4-4A4E-A422-9EE034C01DD9}"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2pPr>
      <a:lvl3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3pPr>
      <a:lvl4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4pPr>
      <a:lvl5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eaLnBrk="0" fontAlgn="base" hangingPunct="0">
        <a:lnSpc>
          <a:spcPct val="93000"/>
        </a:lnSpc>
        <a:spcBef>
          <a:spcPct val="0"/>
        </a:spcBef>
        <a:spcAft>
          <a:spcPts val="1413"/>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741363" y="282575"/>
            <a:ext cx="8601075" cy="1255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it-IT"/>
              <a:t>Fate clic per modificare il formato del testo del titolo</a:t>
            </a:r>
          </a:p>
        </p:txBody>
      </p:sp>
      <p:sp>
        <p:nvSpPr>
          <p:cNvPr id="2051" name="Rectangle 2"/>
          <p:cNvSpPr>
            <a:spLocks noGrp="1" noChangeArrowheads="1"/>
          </p:cNvSpPr>
          <p:nvPr>
            <p:ph type="body" idx="1"/>
          </p:nvPr>
        </p:nvSpPr>
        <p:spPr bwMode="auto">
          <a:xfrm>
            <a:off x="741363" y="1963738"/>
            <a:ext cx="8766175" cy="4930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120" rIns="0" bIns="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2052" name="AutoShape 3"/>
          <p:cNvSpPr>
            <a:spLocks noChangeArrowheads="1"/>
          </p:cNvSpPr>
          <p:nvPr/>
        </p:nvSpPr>
        <p:spPr bwMode="auto">
          <a:xfrm>
            <a:off x="725488" y="7077075"/>
            <a:ext cx="9355137" cy="96838"/>
          </a:xfrm>
          <a:prstGeom prst="roundRect">
            <a:avLst>
              <a:gd name="adj" fmla="val 1667"/>
            </a:avLst>
          </a:prstGeom>
          <a:solidFill>
            <a:srgbClr val="FF9966"/>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
        <p:nvSpPr>
          <p:cNvPr id="2053" name="AutoShape 4"/>
          <p:cNvSpPr>
            <a:spLocks noChangeArrowheads="1"/>
          </p:cNvSpPr>
          <p:nvPr/>
        </p:nvSpPr>
        <p:spPr bwMode="auto">
          <a:xfrm>
            <a:off x="1987550" y="7289800"/>
            <a:ext cx="8091488" cy="96838"/>
          </a:xfrm>
          <a:prstGeom prst="roundRect">
            <a:avLst>
              <a:gd name="adj" fmla="val 1667"/>
            </a:avLst>
          </a:prstGeom>
          <a:solidFill>
            <a:srgbClr val="FF9966"/>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i="1" kern="1200">
          <a:solidFill>
            <a:srgbClr val="FF9966"/>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2pPr>
      <a:lvl3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3pPr>
      <a:lvl4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4pPr>
      <a:lvl5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5pPr>
      <a:lvl6pPr marL="25146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6pPr>
      <a:lvl7pPr marL="29718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7pPr>
      <a:lvl8pPr marL="3429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8pPr>
      <a:lvl9pPr marL="3886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9pPr>
    </p:titleStyle>
    <p:bodyStyle>
      <a:lvl1pPr marL="342900" indent="-342900" algn="l" defTabSz="449263" rtl="0" eaLnBrk="0" fontAlgn="base" hangingPunct="0">
        <a:lnSpc>
          <a:spcPct val="95000"/>
        </a:lnSpc>
        <a:spcBef>
          <a:spcPct val="0"/>
        </a:spcBef>
        <a:spcAft>
          <a:spcPts val="1425"/>
        </a:spcAft>
        <a:buClr>
          <a:srgbClr val="000000"/>
        </a:buClr>
        <a:buSzPct val="100000"/>
        <a:buFont typeface="Times New Roman" panose="02020603050405020304" pitchFamily="18" charset="0"/>
        <a:defRPr sz="2400" kern="1200">
          <a:solidFill>
            <a:srgbClr val="E6E6E6"/>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j-lt"/>
          <a:ea typeface="Microsoft YaHei" panose="020B0503020204020204" pitchFamily="34" charset="-122"/>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j-lt"/>
          <a:ea typeface="Microsoft YaHei" panose="020B0503020204020204" pitchFamily="34" charset="-122"/>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j-lt"/>
          <a:ea typeface="Microsoft YaHei" panose="020B0503020204020204" pitchFamily="34" charset="-122"/>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j-lt"/>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4.tiff"/></Relationships>
</file>

<file path=ppt/slides/_rels/slide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7.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9.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a:xfrm>
            <a:off x="215776" y="198776"/>
            <a:ext cx="9649071" cy="1048990"/>
          </a:xfrm>
        </p:spPr>
        <p:txBody>
          <a:bodyPr tIns="21240"/>
          <a:lstStyle/>
          <a:p>
            <a:pPr algn="ct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dirty="0">
                <a:solidFill>
                  <a:schemeClr val="tx1"/>
                </a:solidFill>
              </a:rPr>
              <a:t>Università degli Studi di Trieste</a:t>
            </a:r>
            <a:br>
              <a:rPr lang="it-IT" altLang="it-IT" dirty="0">
                <a:solidFill>
                  <a:schemeClr val="tx1"/>
                </a:solidFill>
              </a:rPr>
            </a:br>
            <a:r>
              <a:rPr lang="it-IT" altLang="it-IT" dirty="0">
                <a:solidFill>
                  <a:schemeClr val="tx1"/>
                </a:solidFill>
              </a:rPr>
              <a:t>Corso di Laurea in </a:t>
            </a:r>
            <a:br>
              <a:rPr lang="it-IT" altLang="it-IT" dirty="0">
                <a:solidFill>
                  <a:schemeClr val="tx1"/>
                </a:solidFill>
              </a:rPr>
            </a:br>
            <a:r>
              <a:rPr lang="it-IT" altLang="it-IT" dirty="0">
                <a:solidFill>
                  <a:schemeClr val="tx1"/>
                </a:solidFill>
              </a:rPr>
              <a:t>FISIOTERAPIA </a:t>
            </a:r>
            <a:br>
              <a:rPr lang="it-IT" altLang="it-IT" dirty="0">
                <a:solidFill>
                  <a:schemeClr val="tx1"/>
                </a:solidFill>
              </a:rPr>
            </a:br>
            <a:endParaRPr lang="it-IT" altLang="it-IT" dirty="0">
              <a:solidFill>
                <a:schemeClr val="tx1"/>
              </a:solidFill>
            </a:endParaRPr>
          </a:p>
        </p:txBody>
      </p:sp>
      <p:sp>
        <p:nvSpPr>
          <p:cNvPr id="4099" name="Rectangle 2"/>
          <p:cNvSpPr>
            <a:spLocks noGrp="1" noChangeArrowheads="1"/>
          </p:cNvSpPr>
          <p:nvPr>
            <p:ph type="subTitle" idx="4294967295"/>
          </p:nvPr>
        </p:nvSpPr>
        <p:spPr>
          <a:xfrm>
            <a:off x="215776" y="1259557"/>
            <a:ext cx="9649072" cy="7223125"/>
          </a:xfrm>
        </p:spPr>
        <p:txBody>
          <a:bodyPr/>
          <a:lstStyle/>
          <a:p>
            <a:pPr marL="215900" indent="-209550"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r>
              <a:rPr lang="it-IT" altLang="it-IT" dirty="0">
                <a:solidFill>
                  <a:schemeClr val="tx1"/>
                </a:solidFill>
              </a:rPr>
              <a:t>Moduli Didattici di Morfologia Umana Normale</a:t>
            </a:r>
          </a:p>
          <a:p>
            <a:pPr marL="215900" indent="-209550"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r>
              <a:rPr lang="it-IT" altLang="it-IT" b="1" dirty="0">
                <a:solidFill>
                  <a:schemeClr val="tx1"/>
                </a:solidFill>
              </a:rPr>
              <a:t>ANATOMIA  UMANA, SPLANCNOLOGIA e NEUROANATOMIA (SSD BIO/16)</a:t>
            </a:r>
          </a:p>
          <a:p>
            <a:pPr marL="215900" indent="-209550"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r>
              <a:rPr lang="it-IT" altLang="it-IT" b="1" dirty="0">
                <a:solidFill>
                  <a:schemeClr val="tx1"/>
                </a:solidFill>
              </a:rPr>
              <a:t>ISTOLOGIA (SSD BIO/17)</a:t>
            </a:r>
          </a:p>
          <a:p>
            <a:pPr marL="215900" indent="-209550"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r>
              <a:rPr lang="it-IT" altLang="it-IT" b="1" dirty="0">
                <a:solidFill>
                  <a:schemeClr val="tx1"/>
                </a:solidFill>
              </a:rPr>
              <a:t>(Insegnamento: Anatomia Umana, che comprende anche la Biochimica)</a:t>
            </a:r>
          </a:p>
          <a:p>
            <a:pPr marL="215900" indent="-209550"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b="1" dirty="0">
              <a:solidFill>
                <a:schemeClr val="tx1"/>
              </a:solidFill>
            </a:endParaRPr>
          </a:p>
          <a:p>
            <a:pPr marL="215900" indent="-209550"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r>
              <a:rPr lang="it-IT" altLang="it-IT" b="1" dirty="0">
                <a:solidFill>
                  <a:schemeClr val="tx1"/>
                </a:solidFill>
              </a:rPr>
              <a:t>Docente</a:t>
            </a:r>
          </a:p>
          <a:p>
            <a:pPr marL="215900" indent="-209550"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r>
              <a:rPr lang="it-IT" altLang="it-IT" b="1" dirty="0">
                <a:solidFill>
                  <a:schemeClr val="tx1"/>
                </a:solidFill>
              </a:rPr>
              <a:t>Prof. Vittorio GRILL</a:t>
            </a:r>
          </a:p>
          <a:p>
            <a:pPr marL="215900" indent="-209550"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r>
              <a:rPr lang="it-IT" altLang="it-IT" b="1" dirty="0">
                <a:solidFill>
                  <a:schemeClr val="tx1"/>
                </a:solidFill>
              </a:rPr>
              <a:t>Professore Associato del SSD BIO/16-Anatomia Umana</a:t>
            </a:r>
          </a:p>
          <a:p>
            <a:pPr marL="215900" indent="-209550"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b="1" dirty="0">
              <a:solidFill>
                <a:schemeClr val="tx1"/>
              </a:solidFill>
            </a:endParaRPr>
          </a:p>
          <a:p>
            <a:pPr marL="215900" indent="-209550"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r>
              <a:rPr lang="it-IT" altLang="it-IT" b="1" dirty="0">
                <a:solidFill>
                  <a:schemeClr val="tx1"/>
                </a:solidFill>
              </a:rPr>
              <a:t>Sede di Riferimento:</a:t>
            </a:r>
          </a:p>
          <a:p>
            <a:pPr marL="215900" indent="-209550"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r>
              <a:rPr lang="it-IT" altLang="it-IT" b="1" dirty="0">
                <a:solidFill>
                  <a:schemeClr val="tx1"/>
                </a:solidFill>
              </a:rPr>
              <a:t>Edificio di VIA MANZONI n. 16 – Trieste</a:t>
            </a:r>
          </a:p>
          <a:p>
            <a:pPr marL="215900" indent="-209550"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r>
              <a:rPr lang="it-IT" altLang="it-IT" b="1" dirty="0">
                <a:solidFill>
                  <a:schemeClr val="tx1"/>
                </a:solidFill>
              </a:rPr>
              <a:t>(ex Istituto di Anatomia Umana Normale, ex Dipartimento di Morfologia Umana Normale, ex Dipartimento di Biomedicina)</a:t>
            </a:r>
          </a:p>
          <a:p>
            <a:pPr marL="215900" indent="-209550"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b="1" dirty="0">
              <a:solidFill>
                <a:schemeClr val="tx1"/>
              </a:solidFill>
            </a:endParaRPr>
          </a:p>
          <a:p>
            <a:pPr marL="215900" indent="-209550"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r>
              <a:rPr lang="it-IT" altLang="it-IT" b="1" dirty="0">
                <a:solidFill>
                  <a:schemeClr val="tx1"/>
                </a:solidFill>
              </a:rPr>
              <a:t>Telefono Ufficio +39 040 5586006</a:t>
            </a:r>
          </a:p>
          <a:p>
            <a:pPr marL="215900" indent="-209550"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r>
              <a:rPr lang="it-IT" altLang="it-IT" b="1" dirty="0">
                <a:solidFill>
                  <a:schemeClr val="tx1"/>
                </a:solidFill>
              </a:rPr>
              <a:t>E-mail  grill@units.it</a:t>
            </a:r>
          </a:p>
          <a:p>
            <a:pPr marL="215900" indent="-209550"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dirty="0">
              <a:solidFill>
                <a:schemeClr val="tx1"/>
              </a:solidFill>
            </a:endParaRPr>
          </a:p>
          <a:p>
            <a:pPr marL="215900" indent="-209550"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dirty="0">
              <a:solidFill>
                <a:srgbClr val="CCCCCC"/>
              </a:solidFill>
            </a:endParaRPr>
          </a:p>
          <a:p>
            <a:pPr marL="215900" indent="-209550"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dirty="0">
              <a:solidFill>
                <a:srgbClr val="CCCCCC"/>
              </a:solidFill>
            </a:endParaRPr>
          </a:p>
          <a:p>
            <a:pPr marL="215900" indent="-209550"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dirty="0">
              <a:solidFill>
                <a:srgbClr val="CCCCCC"/>
              </a:solidFill>
            </a:endParaRPr>
          </a:p>
          <a:p>
            <a:pPr marL="215900" indent="-209550"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dirty="0">
              <a:solidFill>
                <a:srgbClr val="CCCCCC"/>
              </a:solidFill>
            </a:endParaRPr>
          </a:p>
          <a:p>
            <a:pPr marL="215900" indent="-209550"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dirty="0">
              <a:solidFill>
                <a:srgbClr val="CCCCCC"/>
              </a:solidFill>
            </a:endParaRPr>
          </a:p>
          <a:p>
            <a:pPr marL="215900" indent="-209550"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dirty="0">
              <a:solidFill>
                <a:srgbClr val="CCCCCC"/>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a:xfrm>
            <a:off x="741363" y="282575"/>
            <a:ext cx="8607425" cy="1262063"/>
          </a:xfrm>
        </p:spPr>
        <p:txBody>
          <a:bodyPr/>
          <a:lstStyle/>
          <a:p>
            <a:pPr eaLnBrk="1"/>
            <a:endParaRPr lang="it-IT" altLang="it-IT"/>
          </a:p>
        </p:txBody>
      </p:sp>
      <p:sp>
        <p:nvSpPr>
          <p:cNvPr id="6147" name="Rectangle 2"/>
          <p:cNvSpPr>
            <a:spLocks noGrp="1" noChangeArrowheads="1"/>
          </p:cNvSpPr>
          <p:nvPr>
            <p:ph type="body" idx="1"/>
          </p:nvPr>
        </p:nvSpPr>
        <p:spPr>
          <a:xfrm>
            <a:off x="741363" y="1963738"/>
            <a:ext cx="8772525" cy="4984750"/>
          </a:xfrm>
        </p:spPr>
        <p:txBody>
          <a:bodyPr/>
          <a:lstStyle/>
          <a:p>
            <a:pPr eaLnBrk="1"/>
            <a:endParaRPr lang="it-IT" altLang="it-IT"/>
          </a:p>
        </p:txBody>
      </p:sp>
      <p:pic>
        <p:nvPicPr>
          <p:cNvPr id="61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6213" y="360363"/>
            <a:ext cx="4824412" cy="7056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8" y="431800"/>
            <a:ext cx="5111750" cy="69834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80156B-5130-44DF-8B76-E39522CD9170}"/>
              </a:ext>
            </a:extLst>
          </p:cNvPr>
          <p:cNvSpPr>
            <a:spLocks noGrp="1"/>
          </p:cNvSpPr>
          <p:nvPr>
            <p:ph type="title"/>
          </p:nvPr>
        </p:nvSpPr>
        <p:spPr>
          <a:xfrm>
            <a:off x="811781" y="84808"/>
            <a:ext cx="8601075" cy="1246757"/>
          </a:xfrm>
        </p:spPr>
        <p:txBody>
          <a:bodyPr/>
          <a:lstStyle/>
          <a:p>
            <a:pPr algn="ctr"/>
            <a:r>
              <a:rPr lang="it-IT" sz="3200" dirty="0">
                <a:solidFill>
                  <a:schemeClr val="tx1"/>
                </a:solidFill>
              </a:rPr>
              <a:t>INSEGNAMENTO INTEGRATO</a:t>
            </a:r>
          </a:p>
        </p:txBody>
      </p:sp>
      <p:sp>
        <p:nvSpPr>
          <p:cNvPr id="3" name="Segnaposto contenuto 2">
            <a:extLst>
              <a:ext uri="{FF2B5EF4-FFF2-40B4-BE49-F238E27FC236}">
                <a16:creationId xmlns:a16="http://schemas.microsoft.com/office/drawing/2014/main" id="{68921C45-841D-4CAD-B7D8-417D3A7392F7}"/>
              </a:ext>
            </a:extLst>
          </p:cNvPr>
          <p:cNvSpPr>
            <a:spLocks noGrp="1"/>
          </p:cNvSpPr>
          <p:nvPr>
            <p:ph idx="1"/>
          </p:nvPr>
        </p:nvSpPr>
        <p:spPr>
          <a:xfrm>
            <a:off x="431800" y="1331565"/>
            <a:ext cx="9361039" cy="5562949"/>
          </a:xfrm>
        </p:spPr>
        <p:txBody>
          <a:bodyPr/>
          <a:lstStyle/>
          <a:p>
            <a:r>
              <a:rPr lang="it-IT" b="1" dirty="0">
                <a:solidFill>
                  <a:schemeClr val="tx1"/>
                </a:solidFill>
              </a:rPr>
              <a:t>I MODULI ANATOMIA UMANA, SPLANCNOLOGIA e NEUROANATOMIA (5 </a:t>
            </a:r>
            <a:r>
              <a:rPr lang="it-IT" b="1" dirty="0" err="1">
                <a:solidFill>
                  <a:schemeClr val="tx1"/>
                </a:solidFill>
              </a:rPr>
              <a:t>cfu</a:t>
            </a:r>
            <a:r>
              <a:rPr lang="it-IT" b="1" dirty="0">
                <a:solidFill>
                  <a:schemeClr val="tx1"/>
                </a:solidFill>
              </a:rPr>
              <a:t>) e ISTOLOGIA (1 </a:t>
            </a:r>
            <a:r>
              <a:rPr lang="it-IT" b="1" dirty="0" err="1">
                <a:solidFill>
                  <a:schemeClr val="tx1"/>
                </a:solidFill>
              </a:rPr>
              <a:t>cfu</a:t>
            </a:r>
            <a:r>
              <a:rPr lang="it-IT" b="1" dirty="0">
                <a:solidFill>
                  <a:schemeClr val="tx1"/>
                </a:solidFill>
              </a:rPr>
              <a:t>) sono inseriti in un INSEGNAMENTO INTEGRATO (Anatomia Umana), assieme al MODULO di BIOCHIMICA (1 </a:t>
            </a:r>
            <a:r>
              <a:rPr lang="it-IT" b="1" dirty="0" err="1">
                <a:solidFill>
                  <a:schemeClr val="tx1"/>
                </a:solidFill>
              </a:rPr>
              <a:t>cfu</a:t>
            </a:r>
            <a:r>
              <a:rPr lang="it-IT" b="1" dirty="0">
                <a:solidFill>
                  <a:schemeClr val="tx1"/>
                </a:solidFill>
              </a:rPr>
              <a:t>, SSD BIO/10).</a:t>
            </a:r>
          </a:p>
          <a:p>
            <a:r>
              <a:rPr lang="it-IT" b="1" dirty="0">
                <a:solidFill>
                  <a:schemeClr val="tx1"/>
                </a:solidFill>
              </a:rPr>
              <a:t>L’ ESAME viene acquisito soltanto al completamento di tutte le verifiche di profitto dei singoli moduli, ottenendo una VOTAZIONE MEDIA PONDERATA (espressa in 30.mi) sui CFU, che viene arrotondata all’ unità superiore (se decimali compresi tra 0,01 e 0,49), all’ unità inferiore (se decimali compresi tra 0,50 e 0,99).</a:t>
            </a:r>
          </a:p>
          <a:p>
            <a:r>
              <a:rPr lang="it-IT" b="1" dirty="0">
                <a:solidFill>
                  <a:schemeClr val="tx1"/>
                </a:solidFill>
              </a:rPr>
              <a:t>Le VERIFICHE di PROFITTO di ANATOMIA UMANA, SPLANCNOLOGIA , NEUROANATOMIA e di ISTOLOGIA saranno CONTESTUALI e NON SEPARABILI, e verranno svolte in FORMA ESCLUSIVAMENTE ORALE.</a:t>
            </a:r>
          </a:p>
          <a:p>
            <a:endParaRPr lang="it-IT" dirty="0"/>
          </a:p>
        </p:txBody>
      </p:sp>
    </p:spTree>
    <p:extLst>
      <p:ext uri="{BB962C8B-B14F-4D97-AF65-F5344CB8AC3E}">
        <p14:creationId xmlns:p14="http://schemas.microsoft.com/office/powerpoint/2010/main" val="746795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359792" y="247699"/>
            <a:ext cx="9577063" cy="1254125"/>
          </a:xfrm>
        </p:spPr>
        <p:txBody>
          <a:bodyPr/>
          <a:lstStyle/>
          <a:p>
            <a:pPr algn="ctr"/>
            <a:r>
              <a:rPr lang="it-IT" sz="3200" dirty="0">
                <a:solidFill>
                  <a:schemeClr val="tx1"/>
                </a:solidFill>
              </a:rPr>
              <a:t>INFORMAZIONI ESSENZIALI SUI MODULI DIDATTICI DI  ANATOMIA UMANA e ISTOLOGIA</a:t>
            </a:r>
          </a:p>
        </p:txBody>
      </p:sp>
      <p:sp>
        <p:nvSpPr>
          <p:cNvPr id="3" name="Segnaposto contenuto 2"/>
          <p:cNvSpPr>
            <a:spLocks noGrp="1"/>
          </p:cNvSpPr>
          <p:nvPr>
            <p:ph idx="1"/>
          </p:nvPr>
        </p:nvSpPr>
        <p:spPr>
          <a:xfrm>
            <a:off x="658810" y="1460598"/>
            <a:ext cx="8764587" cy="4929187"/>
          </a:xfrm>
        </p:spPr>
        <p:txBody>
          <a:bodyPr/>
          <a:lstStyle/>
          <a:p>
            <a:r>
              <a:rPr lang="it-IT" dirty="0"/>
              <a:t> </a:t>
            </a:r>
            <a:r>
              <a:rPr lang="it-IT" sz="2800" dirty="0">
                <a:solidFill>
                  <a:schemeClr val="tx1"/>
                </a:solidFill>
              </a:rPr>
              <a:t>L’ attività didattica consterà di unità didattiche frontali con proiezione di </a:t>
            </a:r>
            <a:r>
              <a:rPr lang="it-IT" sz="2800" dirty="0" err="1">
                <a:solidFill>
                  <a:schemeClr val="tx1"/>
                </a:solidFill>
              </a:rPr>
              <a:t>files</a:t>
            </a:r>
            <a:r>
              <a:rPr lang="it-IT" sz="2800" dirty="0">
                <a:solidFill>
                  <a:schemeClr val="tx1"/>
                </a:solidFill>
              </a:rPr>
              <a:t> in formato </a:t>
            </a:r>
            <a:r>
              <a:rPr lang="it-IT" sz="2800" dirty="0" err="1">
                <a:solidFill>
                  <a:schemeClr val="tx1"/>
                </a:solidFill>
              </a:rPr>
              <a:t>pptx</a:t>
            </a:r>
            <a:r>
              <a:rPr lang="it-IT" sz="2800" dirty="0">
                <a:solidFill>
                  <a:schemeClr val="tx1"/>
                </a:solidFill>
              </a:rPr>
              <a:t> di PowerPoint</a:t>
            </a:r>
          </a:p>
          <a:p>
            <a:r>
              <a:rPr lang="it-IT" sz="2800" dirty="0">
                <a:solidFill>
                  <a:schemeClr val="tx1"/>
                </a:solidFill>
              </a:rPr>
              <a:t>Verranno messe a disposizione sulla piattaforma MOODLE, esclusivamente nello spazio Anatomia Umana, Splancnologia e Neuroanatomia, anche per quanto riguarda l’ Istologia.</a:t>
            </a:r>
          </a:p>
          <a:p>
            <a:r>
              <a:rPr lang="it-IT" sz="2800" dirty="0">
                <a:solidFill>
                  <a:schemeClr val="tx1"/>
                </a:solidFill>
              </a:rPr>
              <a:t>Potrebbero avere delle minime variazioni causa modifiche dell’ ultimo momento</a:t>
            </a:r>
          </a:p>
          <a:p>
            <a:r>
              <a:rPr lang="it-IT" sz="2800" dirty="0">
                <a:solidFill>
                  <a:schemeClr val="tx1"/>
                </a:solidFill>
              </a:rPr>
              <a:t>Gli argomenti non seguono pedissequamente quanto esposto nell’ eventuale testo consigliato</a:t>
            </a:r>
          </a:p>
        </p:txBody>
      </p:sp>
    </p:spTree>
    <p:extLst>
      <p:ext uri="{BB962C8B-B14F-4D97-AF65-F5344CB8AC3E}">
        <p14:creationId xmlns:p14="http://schemas.microsoft.com/office/powerpoint/2010/main" val="2466960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body" idx="4294967295"/>
          </p:nvPr>
        </p:nvSpPr>
        <p:spPr>
          <a:xfrm>
            <a:off x="0" y="127000"/>
            <a:ext cx="9461500" cy="5791200"/>
          </a:xfrm>
        </p:spPr>
        <p:txBody>
          <a:bodyPr/>
          <a:lstStyle/>
          <a:p>
            <a:pPr indent="-341313"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dirty="0"/>
              <a:t>  </a:t>
            </a:r>
          </a:p>
        </p:txBody>
      </p:sp>
      <p:sp>
        <p:nvSpPr>
          <p:cNvPr id="8198" name="Text Box 5"/>
          <p:cNvSpPr txBox="1">
            <a:spLocks noChangeArrowheads="1"/>
          </p:cNvSpPr>
          <p:nvPr/>
        </p:nvSpPr>
        <p:spPr bwMode="auto">
          <a:xfrm>
            <a:off x="2371725" y="5340350"/>
            <a:ext cx="6340995"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it-IT" altLang="it-IT" dirty="0">
                <a:solidFill>
                  <a:srgbClr val="000000"/>
                </a:solidFill>
              </a:rPr>
              <a:t>Edizione VII / 2019 N. Pagine 912 / ISBN  </a:t>
            </a:r>
            <a:r>
              <a:rPr lang="it-IT" b="1" i="0" dirty="0">
                <a:solidFill>
                  <a:srgbClr val="333333"/>
                </a:solidFill>
                <a:effectLst/>
                <a:latin typeface="Asap"/>
              </a:rPr>
              <a:t>9788833190259</a:t>
            </a:r>
            <a:endParaRPr lang="it-IT" altLang="it-IT" dirty="0">
              <a:solidFill>
                <a:srgbClr val="000000"/>
              </a:solidFill>
            </a:endParaRPr>
          </a:p>
        </p:txBody>
      </p:sp>
      <p:sp>
        <p:nvSpPr>
          <p:cNvPr id="8199" name="Text Box 6"/>
          <p:cNvSpPr txBox="1">
            <a:spLocks noChangeArrowheads="1"/>
          </p:cNvSpPr>
          <p:nvPr/>
        </p:nvSpPr>
        <p:spPr bwMode="auto">
          <a:xfrm>
            <a:off x="2727325" y="4692650"/>
            <a:ext cx="4616450"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buClrTx/>
              <a:buFontTx/>
              <a:buNone/>
            </a:pPr>
            <a:r>
              <a:rPr lang="it-IT" altLang="it-IT" sz="2400" dirty="0">
                <a:solidFill>
                  <a:srgbClr val="000000"/>
                </a:solidFill>
                <a:latin typeface="Arial Black" panose="020B0A04020102020204" pitchFamily="34" charset="0"/>
              </a:rPr>
              <a:t>Anatomia Umana </a:t>
            </a:r>
          </a:p>
          <a:p>
            <a:pPr algn="ctr" eaLnBrk="1">
              <a:buClrTx/>
              <a:buFontTx/>
              <a:buNone/>
            </a:pPr>
            <a:r>
              <a:rPr lang="it-IT" altLang="it-IT" b="1" dirty="0">
                <a:solidFill>
                  <a:srgbClr val="000000"/>
                </a:solidFill>
              </a:rPr>
              <a:t>Martini, </a:t>
            </a:r>
            <a:r>
              <a:rPr lang="it-IT" altLang="it-IT" b="1" dirty="0" err="1">
                <a:solidFill>
                  <a:srgbClr val="000000"/>
                </a:solidFill>
              </a:rPr>
              <a:t>Timmons</a:t>
            </a:r>
            <a:r>
              <a:rPr lang="it-IT" altLang="it-IT" b="1" dirty="0">
                <a:solidFill>
                  <a:srgbClr val="000000"/>
                </a:solidFill>
              </a:rPr>
              <a:t>, </a:t>
            </a:r>
            <a:r>
              <a:rPr lang="it-IT" altLang="it-IT" b="1" dirty="0" err="1">
                <a:solidFill>
                  <a:srgbClr val="000000"/>
                </a:solidFill>
              </a:rPr>
              <a:t>Tallitsch</a:t>
            </a:r>
            <a:endParaRPr lang="it-IT" altLang="it-IT" b="1" dirty="0">
              <a:solidFill>
                <a:srgbClr val="000000"/>
              </a:solidFill>
            </a:endParaRPr>
          </a:p>
        </p:txBody>
      </p:sp>
      <p:pic>
        <p:nvPicPr>
          <p:cNvPr id="820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2113" y="1223963"/>
            <a:ext cx="3598532" cy="269989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Immagine 1">
            <a:extLst>
              <a:ext uri="{FF2B5EF4-FFF2-40B4-BE49-F238E27FC236}">
                <a16:creationId xmlns:a16="http://schemas.microsoft.com/office/drawing/2014/main" id="{16557CF5-F12A-D542-9374-337DCFA62D63}"/>
              </a:ext>
            </a:extLst>
          </p:cNvPr>
          <p:cNvPicPr>
            <a:picLocks noChangeAspect="1"/>
          </p:cNvPicPr>
          <p:nvPr/>
        </p:nvPicPr>
        <p:blipFill rotWithShape="1">
          <a:blip r:embed="rId4"/>
          <a:srcRect t="10397"/>
          <a:stretch/>
        </p:blipFill>
        <p:spPr>
          <a:xfrm>
            <a:off x="517524" y="205432"/>
            <a:ext cx="3429000" cy="4426670"/>
          </a:xfrm>
          <a:prstGeom prst="rect">
            <a:avLst/>
          </a:prstGeom>
        </p:spPr>
      </p:pic>
    </p:spTree>
    <p:extLst>
      <p:ext uri="{BB962C8B-B14F-4D97-AF65-F5344CB8AC3E}">
        <p14:creationId xmlns:p14="http://schemas.microsoft.com/office/powerpoint/2010/main" val="251129861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A5985955-28C9-504B-8C5C-235A7878B715}"/>
              </a:ext>
            </a:extLst>
          </p:cNvPr>
          <p:cNvPicPr>
            <a:picLocks noChangeAspect="1"/>
          </p:cNvPicPr>
          <p:nvPr/>
        </p:nvPicPr>
        <p:blipFill>
          <a:blip r:embed="rId2"/>
          <a:stretch>
            <a:fillRect/>
          </a:stretch>
        </p:blipFill>
        <p:spPr>
          <a:xfrm>
            <a:off x="359792" y="251444"/>
            <a:ext cx="3888432" cy="5171615"/>
          </a:xfrm>
          <a:prstGeom prst="rect">
            <a:avLst/>
          </a:prstGeom>
        </p:spPr>
      </p:pic>
      <p:pic>
        <p:nvPicPr>
          <p:cNvPr id="5" name="Immagine 4">
            <a:extLst>
              <a:ext uri="{FF2B5EF4-FFF2-40B4-BE49-F238E27FC236}">
                <a16:creationId xmlns:a16="http://schemas.microsoft.com/office/drawing/2014/main" id="{940DC583-3B44-9046-94B8-B087FC0BA995}"/>
              </a:ext>
            </a:extLst>
          </p:cNvPr>
          <p:cNvPicPr>
            <a:picLocks noChangeAspect="1"/>
          </p:cNvPicPr>
          <p:nvPr/>
        </p:nvPicPr>
        <p:blipFill>
          <a:blip r:embed="rId3"/>
          <a:stretch>
            <a:fillRect/>
          </a:stretch>
        </p:blipFill>
        <p:spPr>
          <a:xfrm>
            <a:off x="5544369" y="286083"/>
            <a:ext cx="3993232" cy="5058095"/>
          </a:xfrm>
          <a:prstGeom prst="rect">
            <a:avLst/>
          </a:prstGeom>
        </p:spPr>
      </p:pic>
      <p:sp>
        <p:nvSpPr>
          <p:cNvPr id="6" name="Rettangolo 5">
            <a:extLst>
              <a:ext uri="{FF2B5EF4-FFF2-40B4-BE49-F238E27FC236}">
                <a16:creationId xmlns:a16="http://schemas.microsoft.com/office/drawing/2014/main" id="{BD1E5206-E4D6-494E-ABCB-31CB732E86B5}"/>
              </a:ext>
            </a:extLst>
          </p:cNvPr>
          <p:cNvSpPr/>
          <p:nvPr/>
        </p:nvSpPr>
        <p:spPr>
          <a:xfrm>
            <a:off x="647824" y="5488655"/>
            <a:ext cx="8712968" cy="2308324"/>
          </a:xfrm>
          <a:prstGeom prst="rect">
            <a:avLst/>
          </a:prstGeom>
        </p:spPr>
        <p:txBody>
          <a:bodyPr wrap="square">
            <a:spAutoFit/>
          </a:bodyPr>
          <a:lstStyle/>
          <a:p>
            <a:r>
              <a:rPr lang="it-IT" dirty="0">
                <a:solidFill>
                  <a:schemeClr val="tx1"/>
                </a:solidFill>
                <a:latin typeface="Helvetica" pitchFamily="2" charset="0"/>
              </a:rPr>
              <a:t>DUFOR M., DEL VALLE S.</a:t>
            </a:r>
          </a:p>
          <a:p>
            <a:r>
              <a:rPr lang="it-IT" dirty="0">
                <a:solidFill>
                  <a:schemeClr val="tx1"/>
                </a:solidFill>
                <a:latin typeface="Helvetica" pitchFamily="2" charset="0"/>
              </a:rPr>
              <a:t>I MUSCOLI - ANATOMIA CLINICA DEGLI ARTI (Edizione Italiana), 2018,</a:t>
            </a:r>
          </a:p>
          <a:p>
            <a:r>
              <a:rPr lang="it-IT" dirty="0" err="1">
                <a:solidFill>
                  <a:schemeClr val="tx1"/>
                </a:solidFill>
                <a:latin typeface="Helvetica" pitchFamily="2" charset="0"/>
              </a:rPr>
              <a:t>Piccin</a:t>
            </a:r>
            <a:r>
              <a:rPr lang="it-IT" dirty="0">
                <a:solidFill>
                  <a:schemeClr val="tx1"/>
                </a:solidFill>
                <a:latin typeface="Helvetica" pitchFamily="2" charset="0"/>
              </a:rPr>
              <a:t> (Padova)</a:t>
            </a:r>
          </a:p>
          <a:p>
            <a:endParaRPr lang="it-IT" dirty="0">
              <a:solidFill>
                <a:schemeClr val="tx1"/>
              </a:solidFill>
              <a:latin typeface="Helvetica" pitchFamily="2" charset="0"/>
            </a:endParaRPr>
          </a:p>
          <a:p>
            <a:r>
              <a:rPr lang="it-IT" dirty="0">
                <a:solidFill>
                  <a:schemeClr val="tx1"/>
                </a:solidFill>
                <a:latin typeface="Helvetica" pitchFamily="2" charset="0"/>
              </a:rPr>
              <a:t>LUMLEY J.S.P.</a:t>
            </a:r>
          </a:p>
          <a:p>
            <a:r>
              <a:rPr lang="it-IT" dirty="0">
                <a:solidFill>
                  <a:schemeClr val="tx1"/>
                </a:solidFill>
                <a:latin typeface="Helvetica" pitchFamily="2" charset="0"/>
              </a:rPr>
              <a:t>ANATOMIA DI SUPERFICIE-LE BASI ANATOMICHE DELL'ESAME CLINICO</a:t>
            </a:r>
          </a:p>
          <a:p>
            <a:r>
              <a:rPr lang="it-IT" dirty="0">
                <a:solidFill>
                  <a:schemeClr val="tx1"/>
                </a:solidFill>
              </a:rPr>
              <a:t>(Edizione Italiana), 2013, Casa Editrice Ambrosiana (Milano)</a:t>
            </a:r>
          </a:p>
          <a:p>
            <a:endParaRPr lang="it-IT" dirty="0">
              <a:solidFill>
                <a:schemeClr val="tx1"/>
              </a:solidFill>
              <a:effectLst/>
              <a:latin typeface="Helvetica" pitchFamily="2" charset="0"/>
            </a:endParaRPr>
          </a:p>
        </p:txBody>
      </p:sp>
    </p:spTree>
    <p:extLst>
      <p:ext uri="{BB962C8B-B14F-4D97-AF65-F5344CB8AC3E}">
        <p14:creationId xmlns:p14="http://schemas.microsoft.com/office/powerpoint/2010/main" val="3739552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a:extLst>
              <a:ext uri="{FF2B5EF4-FFF2-40B4-BE49-F238E27FC236}">
                <a16:creationId xmlns:a16="http://schemas.microsoft.com/office/drawing/2014/main" id="{5DCAD4FC-DF60-2E49-A188-335D7751EC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28" y="22499"/>
            <a:ext cx="4590053" cy="34696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5124" name="Group 4">
            <a:extLst>
              <a:ext uri="{FF2B5EF4-FFF2-40B4-BE49-F238E27FC236}">
                <a16:creationId xmlns:a16="http://schemas.microsoft.com/office/drawing/2014/main" id="{D8A91A21-7F15-D742-8429-F07FED477F0F}"/>
              </a:ext>
            </a:extLst>
          </p:cNvPr>
          <p:cNvGrpSpPr>
            <a:grpSpLocks/>
          </p:cNvGrpSpPr>
          <p:nvPr/>
        </p:nvGrpSpPr>
        <p:grpSpPr bwMode="auto">
          <a:xfrm>
            <a:off x="18028" y="3554973"/>
            <a:ext cx="4539797" cy="3937331"/>
            <a:chOff x="57" y="1588"/>
            <a:chExt cx="2250" cy="1626"/>
          </a:xfrm>
        </p:grpSpPr>
        <p:sp>
          <p:nvSpPr>
            <p:cNvPr id="5125" name="Rectangle 5">
              <a:extLst>
                <a:ext uri="{FF2B5EF4-FFF2-40B4-BE49-F238E27FC236}">
                  <a16:creationId xmlns:a16="http://schemas.microsoft.com/office/drawing/2014/main" id="{930E9554-0908-5C41-945E-665342B186E3}"/>
                </a:ext>
              </a:extLst>
            </p:cNvPr>
            <p:cNvSpPr>
              <a:spLocks noChangeArrowheads="1"/>
            </p:cNvSpPr>
            <p:nvPr/>
          </p:nvSpPr>
          <p:spPr bwMode="auto">
            <a:xfrm>
              <a:off x="57" y="1588"/>
              <a:ext cx="2250" cy="1626"/>
            </a:xfrm>
            <a:prstGeom prst="rect">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nvGrpSpPr>
            <p:cNvPr id="5126" name="Group 6">
              <a:extLst>
                <a:ext uri="{FF2B5EF4-FFF2-40B4-BE49-F238E27FC236}">
                  <a16:creationId xmlns:a16="http://schemas.microsoft.com/office/drawing/2014/main" id="{DEA06267-BE06-9349-8F13-767D58A1079A}"/>
                </a:ext>
              </a:extLst>
            </p:cNvPr>
            <p:cNvGrpSpPr>
              <a:grpSpLocks/>
            </p:cNvGrpSpPr>
            <p:nvPr/>
          </p:nvGrpSpPr>
          <p:grpSpPr bwMode="auto">
            <a:xfrm>
              <a:off x="103" y="1670"/>
              <a:ext cx="2087" cy="1511"/>
              <a:chOff x="103" y="1670"/>
              <a:chExt cx="2087" cy="1511"/>
            </a:xfrm>
          </p:grpSpPr>
          <p:pic>
            <p:nvPicPr>
              <p:cNvPr id="5127" name="Picture 7">
                <a:extLst>
                  <a:ext uri="{FF2B5EF4-FFF2-40B4-BE49-F238E27FC236}">
                    <a16:creationId xmlns:a16="http://schemas.microsoft.com/office/drawing/2014/main" id="{99E29DB4-5F5E-AC4A-A1DF-F484209075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0" y="1670"/>
                <a:ext cx="1280" cy="1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8" name="Text Box 8">
                <a:extLst>
                  <a:ext uri="{FF2B5EF4-FFF2-40B4-BE49-F238E27FC236}">
                    <a16:creationId xmlns:a16="http://schemas.microsoft.com/office/drawing/2014/main" id="{7A8814B0-4A1A-884E-B39D-1285BE3C570E}"/>
                  </a:ext>
                </a:extLst>
              </p:cNvPr>
              <p:cNvSpPr txBox="1">
                <a:spLocks noChangeArrowheads="1"/>
              </p:cNvSpPr>
              <p:nvPr/>
            </p:nvSpPr>
            <p:spPr bwMode="auto">
              <a:xfrm>
                <a:off x="359" y="1786"/>
                <a:ext cx="470" cy="137"/>
              </a:xfrm>
              <a:prstGeom prst="rect">
                <a:avLst/>
              </a:prstGeom>
              <a:solidFill>
                <a:srgbClr val="FFFFFF"/>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9208" tIns="51588" rIns="99208" bIns="51588">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551"/>
                  </a:spcBef>
                </a:pPr>
                <a:r>
                  <a:rPr lang="it-IT" altLang="it-IT" sz="882" b="1">
                    <a:latin typeface="Tahoma" panose="020B0604030504040204" pitchFamily="34" charset="0"/>
                  </a:rPr>
                  <a:t>OCULARE</a:t>
                </a:r>
              </a:p>
            </p:txBody>
          </p:sp>
          <p:sp>
            <p:nvSpPr>
              <p:cNvPr id="5129" name="Rectangle 9">
                <a:extLst>
                  <a:ext uri="{FF2B5EF4-FFF2-40B4-BE49-F238E27FC236}">
                    <a16:creationId xmlns:a16="http://schemas.microsoft.com/office/drawing/2014/main" id="{09628CBD-0246-674D-8C6C-C097013F8041}"/>
                  </a:ext>
                </a:extLst>
              </p:cNvPr>
              <p:cNvSpPr>
                <a:spLocks noChangeArrowheads="1"/>
              </p:cNvSpPr>
              <p:nvPr/>
            </p:nvSpPr>
            <p:spPr bwMode="auto">
              <a:xfrm>
                <a:off x="471" y="2156"/>
                <a:ext cx="507" cy="137"/>
              </a:xfrm>
              <a:prstGeom prst="rect">
                <a:avLst/>
              </a:prstGeom>
              <a:solidFill>
                <a:srgbClr val="FFFFFF"/>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208" tIns="51588" rIns="99208" bIns="51588">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551"/>
                  </a:spcBef>
                </a:pPr>
                <a:r>
                  <a:rPr lang="it-IT" altLang="it-IT" sz="882" b="1">
                    <a:latin typeface="Tahoma" panose="020B0604030504040204" pitchFamily="34" charset="0"/>
                  </a:rPr>
                  <a:t>OBBIETTIVI</a:t>
                </a:r>
              </a:p>
            </p:txBody>
          </p:sp>
          <p:sp>
            <p:nvSpPr>
              <p:cNvPr id="5130" name="Rectangle 10">
                <a:extLst>
                  <a:ext uri="{FF2B5EF4-FFF2-40B4-BE49-F238E27FC236}">
                    <a16:creationId xmlns:a16="http://schemas.microsoft.com/office/drawing/2014/main" id="{2EB5E6CB-189E-7045-96FD-113A675F1509}"/>
                  </a:ext>
                </a:extLst>
              </p:cNvPr>
              <p:cNvSpPr>
                <a:spLocks noChangeArrowheads="1"/>
              </p:cNvSpPr>
              <p:nvPr/>
            </p:nvSpPr>
            <p:spPr bwMode="auto">
              <a:xfrm>
                <a:off x="284" y="2325"/>
                <a:ext cx="803" cy="215"/>
              </a:xfrm>
              <a:prstGeom prst="rect">
                <a:avLst/>
              </a:prstGeom>
              <a:solidFill>
                <a:srgbClr val="FFFFFF"/>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9208" tIns="51588" rIns="99208" bIns="51588">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551"/>
                  </a:spcBef>
                </a:pPr>
                <a:r>
                  <a:rPr lang="it-IT" altLang="it-IT" sz="882" b="1">
                    <a:latin typeface="Tahoma" panose="020B0604030504040204" pitchFamily="34" charset="0"/>
                  </a:rPr>
                  <a:t>TAVOLINO PORTA CAMPIONE</a:t>
                </a:r>
              </a:p>
            </p:txBody>
          </p:sp>
          <p:sp>
            <p:nvSpPr>
              <p:cNvPr id="5131" name="Rectangle 11">
                <a:extLst>
                  <a:ext uri="{FF2B5EF4-FFF2-40B4-BE49-F238E27FC236}">
                    <a16:creationId xmlns:a16="http://schemas.microsoft.com/office/drawing/2014/main" id="{52204E21-75D1-E84C-B6BF-BC22D2524BD1}"/>
                  </a:ext>
                </a:extLst>
              </p:cNvPr>
              <p:cNvSpPr>
                <a:spLocks noChangeArrowheads="1"/>
              </p:cNvSpPr>
              <p:nvPr/>
            </p:nvSpPr>
            <p:spPr bwMode="auto">
              <a:xfrm>
                <a:off x="321" y="2620"/>
                <a:ext cx="654" cy="137"/>
              </a:xfrm>
              <a:prstGeom prst="rect">
                <a:avLst/>
              </a:prstGeom>
              <a:solidFill>
                <a:srgbClr val="FFFFFF"/>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208" tIns="51588" rIns="99208" bIns="51588">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551"/>
                  </a:spcBef>
                </a:pPr>
                <a:r>
                  <a:rPr lang="it-IT" altLang="it-IT" sz="882" b="1">
                    <a:latin typeface="Tahoma" panose="020B0604030504040204" pitchFamily="34" charset="0"/>
                  </a:rPr>
                  <a:t>CONDENSATORE</a:t>
                </a:r>
              </a:p>
            </p:txBody>
          </p:sp>
          <p:sp>
            <p:nvSpPr>
              <p:cNvPr id="5132" name="Rectangle 12">
                <a:extLst>
                  <a:ext uri="{FF2B5EF4-FFF2-40B4-BE49-F238E27FC236}">
                    <a16:creationId xmlns:a16="http://schemas.microsoft.com/office/drawing/2014/main" id="{39CDEDDA-D028-584E-9AE8-EA5800DDF923}"/>
                  </a:ext>
                </a:extLst>
              </p:cNvPr>
              <p:cNvSpPr>
                <a:spLocks noChangeArrowheads="1"/>
              </p:cNvSpPr>
              <p:nvPr/>
            </p:nvSpPr>
            <p:spPr bwMode="auto">
              <a:xfrm>
                <a:off x="103" y="2812"/>
                <a:ext cx="880" cy="137"/>
              </a:xfrm>
              <a:prstGeom prst="rect">
                <a:avLst/>
              </a:prstGeom>
              <a:solidFill>
                <a:srgbClr val="FFFFFF"/>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208" tIns="51588" rIns="99208" bIns="51588">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551"/>
                  </a:spcBef>
                </a:pPr>
                <a:r>
                  <a:rPr lang="it-IT" altLang="it-IT" sz="882" b="1">
                    <a:latin typeface="Tahoma" panose="020B0604030504040204" pitchFamily="34" charset="0"/>
                  </a:rPr>
                  <a:t>DIAFRAMMA DI CAMPO</a:t>
                </a:r>
              </a:p>
            </p:txBody>
          </p:sp>
          <p:sp>
            <p:nvSpPr>
              <p:cNvPr id="5133" name="Line 13">
                <a:extLst>
                  <a:ext uri="{FF2B5EF4-FFF2-40B4-BE49-F238E27FC236}">
                    <a16:creationId xmlns:a16="http://schemas.microsoft.com/office/drawing/2014/main" id="{8B6A232D-401D-EF49-9ECA-6C83D7483689}"/>
                  </a:ext>
                </a:extLst>
              </p:cNvPr>
              <p:cNvSpPr>
                <a:spLocks noChangeShapeType="1"/>
              </p:cNvSpPr>
              <p:nvPr/>
            </p:nvSpPr>
            <p:spPr bwMode="auto">
              <a:xfrm>
                <a:off x="799" y="1901"/>
                <a:ext cx="141" cy="71"/>
              </a:xfrm>
              <a:prstGeom prst="line">
                <a:avLst/>
              </a:prstGeom>
              <a:noFill/>
              <a:ln w="9360" cap="sq">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5134" name="Line 14">
                <a:extLst>
                  <a:ext uri="{FF2B5EF4-FFF2-40B4-BE49-F238E27FC236}">
                    <a16:creationId xmlns:a16="http://schemas.microsoft.com/office/drawing/2014/main" id="{D8914EEA-3D01-D744-A05C-6F11FC04F380}"/>
                  </a:ext>
                </a:extLst>
              </p:cNvPr>
              <p:cNvSpPr>
                <a:spLocks noChangeShapeType="1"/>
              </p:cNvSpPr>
              <p:nvPr/>
            </p:nvSpPr>
            <p:spPr bwMode="auto">
              <a:xfrm>
                <a:off x="1020" y="2247"/>
                <a:ext cx="251" cy="148"/>
              </a:xfrm>
              <a:prstGeom prst="line">
                <a:avLst/>
              </a:prstGeom>
              <a:noFill/>
              <a:ln w="9360" cap="sq">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5135" name="Line 15">
                <a:extLst>
                  <a:ext uri="{FF2B5EF4-FFF2-40B4-BE49-F238E27FC236}">
                    <a16:creationId xmlns:a16="http://schemas.microsoft.com/office/drawing/2014/main" id="{7005D179-62D5-9947-ABF9-874482E66641}"/>
                  </a:ext>
                </a:extLst>
              </p:cNvPr>
              <p:cNvSpPr>
                <a:spLocks noChangeShapeType="1"/>
              </p:cNvSpPr>
              <p:nvPr/>
            </p:nvSpPr>
            <p:spPr bwMode="auto">
              <a:xfrm>
                <a:off x="947" y="2479"/>
                <a:ext cx="214" cy="32"/>
              </a:xfrm>
              <a:prstGeom prst="line">
                <a:avLst/>
              </a:prstGeom>
              <a:noFill/>
              <a:ln w="9360" cap="sq">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5136" name="Line 16">
                <a:extLst>
                  <a:ext uri="{FF2B5EF4-FFF2-40B4-BE49-F238E27FC236}">
                    <a16:creationId xmlns:a16="http://schemas.microsoft.com/office/drawing/2014/main" id="{24E019A3-BC9E-E245-B3E0-005E38E090B7}"/>
                  </a:ext>
                </a:extLst>
              </p:cNvPr>
              <p:cNvSpPr>
                <a:spLocks noChangeShapeType="1"/>
              </p:cNvSpPr>
              <p:nvPr/>
            </p:nvSpPr>
            <p:spPr bwMode="auto">
              <a:xfrm>
                <a:off x="1057" y="2671"/>
                <a:ext cx="178" cy="0"/>
              </a:xfrm>
              <a:prstGeom prst="line">
                <a:avLst/>
              </a:prstGeom>
              <a:noFill/>
              <a:ln w="9360" cap="sq">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5137" name="Line 17">
                <a:extLst>
                  <a:ext uri="{FF2B5EF4-FFF2-40B4-BE49-F238E27FC236}">
                    <a16:creationId xmlns:a16="http://schemas.microsoft.com/office/drawing/2014/main" id="{2DAC4CAB-44F1-7549-813F-B2334BF988DB}"/>
                  </a:ext>
                </a:extLst>
              </p:cNvPr>
              <p:cNvSpPr>
                <a:spLocks noChangeShapeType="1"/>
              </p:cNvSpPr>
              <p:nvPr/>
            </p:nvSpPr>
            <p:spPr bwMode="auto">
              <a:xfrm flipV="1">
                <a:off x="1094" y="2819"/>
                <a:ext cx="140" cy="46"/>
              </a:xfrm>
              <a:prstGeom prst="line">
                <a:avLst/>
              </a:prstGeom>
              <a:noFill/>
              <a:ln w="9360" cap="sq">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5138" name="Text Box 18">
                <a:extLst>
                  <a:ext uri="{FF2B5EF4-FFF2-40B4-BE49-F238E27FC236}">
                    <a16:creationId xmlns:a16="http://schemas.microsoft.com/office/drawing/2014/main" id="{30F5F476-DEAF-C74B-BCC2-AACF1B9D23D9}"/>
                  </a:ext>
                </a:extLst>
              </p:cNvPr>
              <p:cNvSpPr txBox="1">
                <a:spLocks noChangeArrowheads="1"/>
              </p:cNvSpPr>
              <p:nvPr/>
            </p:nvSpPr>
            <p:spPr bwMode="auto">
              <a:xfrm>
                <a:off x="1169" y="3044"/>
                <a:ext cx="431" cy="137"/>
              </a:xfrm>
              <a:prstGeom prst="rect">
                <a:avLst/>
              </a:prstGeom>
              <a:solidFill>
                <a:srgbClr val="FFFFFF"/>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208" tIns="51588" rIns="99208" bIns="51588">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882" b="1">
                    <a:latin typeface="Tahoma" panose="020B0604030504040204" pitchFamily="34" charset="0"/>
                  </a:rPr>
                  <a:t>LAMPADA</a:t>
                </a:r>
              </a:p>
            </p:txBody>
          </p:sp>
          <p:sp>
            <p:nvSpPr>
              <p:cNvPr id="5139" name="Line 19">
                <a:extLst>
                  <a:ext uri="{FF2B5EF4-FFF2-40B4-BE49-F238E27FC236}">
                    <a16:creationId xmlns:a16="http://schemas.microsoft.com/office/drawing/2014/main" id="{B62740CD-FFF3-E040-A75F-AE52FE4CFD8F}"/>
                  </a:ext>
                </a:extLst>
              </p:cNvPr>
              <p:cNvSpPr>
                <a:spLocks noChangeShapeType="1"/>
              </p:cNvSpPr>
              <p:nvPr/>
            </p:nvSpPr>
            <p:spPr bwMode="auto">
              <a:xfrm flipV="1">
                <a:off x="1645" y="2973"/>
                <a:ext cx="214" cy="85"/>
              </a:xfrm>
              <a:prstGeom prst="line">
                <a:avLst/>
              </a:prstGeom>
              <a:noFill/>
              <a:ln w="9360" cap="sq">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grpSp>
      </p:grpSp>
      <p:grpSp>
        <p:nvGrpSpPr>
          <p:cNvPr id="5140" name="Group 20">
            <a:extLst>
              <a:ext uri="{FF2B5EF4-FFF2-40B4-BE49-F238E27FC236}">
                <a16:creationId xmlns:a16="http://schemas.microsoft.com/office/drawing/2014/main" id="{D8994982-7D27-6443-8107-DE0EB702D08F}"/>
              </a:ext>
            </a:extLst>
          </p:cNvPr>
          <p:cNvGrpSpPr>
            <a:grpSpLocks/>
          </p:cNvGrpSpPr>
          <p:nvPr/>
        </p:nvGrpSpPr>
        <p:grpSpPr bwMode="auto">
          <a:xfrm>
            <a:off x="5074354" y="1619597"/>
            <a:ext cx="4706261" cy="5400600"/>
            <a:chOff x="3525" y="1497"/>
            <a:chExt cx="2189" cy="2250"/>
          </a:xfrm>
        </p:grpSpPr>
        <p:sp>
          <p:nvSpPr>
            <p:cNvPr id="5141" name="Rectangle 21">
              <a:extLst>
                <a:ext uri="{FF2B5EF4-FFF2-40B4-BE49-F238E27FC236}">
                  <a16:creationId xmlns:a16="http://schemas.microsoft.com/office/drawing/2014/main" id="{8F21FB06-DD3F-E043-97C3-6A841E1EA387}"/>
                </a:ext>
              </a:extLst>
            </p:cNvPr>
            <p:cNvSpPr>
              <a:spLocks noChangeArrowheads="1"/>
            </p:cNvSpPr>
            <p:nvPr/>
          </p:nvSpPr>
          <p:spPr bwMode="auto">
            <a:xfrm>
              <a:off x="3525" y="1497"/>
              <a:ext cx="2106" cy="2250"/>
            </a:xfrm>
            <a:prstGeom prst="rect">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nvGrpSpPr>
            <p:cNvPr id="5142" name="Group 22">
              <a:extLst>
                <a:ext uri="{FF2B5EF4-FFF2-40B4-BE49-F238E27FC236}">
                  <a16:creationId xmlns:a16="http://schemas.microsoft.com/office/drawing/2014/main" id="{3F9EB992-48EC-1045-935F-D5C1623063F8}"/>
                </a:ext>
              </a:extLst>
            </p:cNvPr>
            <p:cNvGrpSpPr>
              <a:grpSpLocks/>
            </p:cNvGrpSpPr>
            <p:nvPr/>
          </p:nvGrpSpPr>
          <p:grpSpPr bwMode="auto">
            <a:xfrm>
              <a:off x="3594" y="1640"/>
              <a:ext cx="2120" cy="2032"/>
              <a:chOff x="3594" y="1640"/>
              <a:chExt cx="2120" cy="2032"/>
            </a:xfrm>
          </p:grpSpPr>
          <p:graphicFrame>
            <p:nvGraphicFramePr>
              <p:cNvPr id="5143" name="Object 23">
                <a:extLst>
                  <a:ext uri="{FF2B5EF4-FFF2-40B4-BE49-F238E27FC236}">
                    <a16:creationId xmlns:a16="http://schemas.microsoft.com/office/drawing/2014/main" id="{C7E65023-881F-D54F-A38C-92678221C31D}"/>
                  </a:ext>
                </a:extLst>
              </p:cNvPr>
              <p:cNvGraphicFramePr>
                <a:graphicFrameLocks noChangeAspect="1"/>
              </p:cNvGraphicFramePr>
              <p:nvPr>
                <p:extLst/>
              </p:nvPr>
            </p:nvGraphicFramePr>
            <p:xfrm>
              <a:off x="4204" y="1640"/>
              <a:ext cx="886" cy="2032"/>
            </p:xfrm>
            <a:graphic>
              <a:graphicData uri="http://schemas.openxmlformats.org/presentationml/2006/ole">
                <mc:AlternateContent xmlns:mc="http://schemas.openxmlformats.org/markup-compatibility/2006">
                  <mc:Choice xmlns:v="urn:schemas-microsoft-com:vml" Requires="v">
                    <p:oleObj spid="_x0000_s1026" r:id="rId6" imgW="14859000" imgH="35750500" progId="">
                      <p:embed/>
                    </p:oleObj>
                  </mc:Choice>
                  <mc:Fallback>
                    <p:oleObj r:id="rId6" imgW="14859000" imgH="35750500" progId="">
                      <p:embed/>
                      <p:pic>
                        <p:nvPicPr>
                          <p:cNvPr id="5143" name="Object 23">
                            <a:extLst>
                              <a:ext uri="{FF2B5EF4-FFF2-40B4-BE49-F238E27FC236}">
                                <a16:creationId xmlns:a16="http://schemas.microsoft.com/office/drawing/2014/main" id="{C7E65023-881F-D54F-A38C-92678221C31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04" y="1640"/>
                            <a:ext cx="886" cy="2032"/>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44" name="Text Box 24">
                <a:extLst>
                  <a:ext uri="{FF2B5EF4-FFF2-40B4-BE49-F238E27FC236}">
                    <a16:creationId xmlns:a16="http://schemas.microsoft.com/office/drawing/2014/main" id="{ED5CE998-69C1-DD46-99D5-E4686381B2B6}"/>
                  </a:ext>
                </a:extLst>
              </p:cNvPr>
              <p:cNvSpPr txBox="1">
                <a:spLocks noChangeArrowheads="1"/>
              </p:cNvSpPr>
              <p:nvPr/>
            </p:nvSpPr>
            <p:spPr bwMode="auto">
              <a:xfrm>
                <a:off x="4958" y="1858"/>
                <a:ext cx="578" cy="215"/>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208" tIns="51588" rIns="99208" bIns="51588">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882" b="1">
                    <a:latin typeface="Tahoma" panose="020B0604030504040204" pitchFamily="34" charset="0"/>
                  </a:rPr>
                  <a:t>CANNONE</a:t>
                </a:r>
              </a:p>
              <a:p>
                <a:pPr>
                  <a:buClrTx/>
                  <a:buFontTx/>
                  <a:buNone/>
                </a:pPr>
                <a:r>
                  <a:rPr lang="it-IT" altLang="it-IT" sz="882" b="1">
                    <a:latin typeface="Tahoma" panose="020B0604030504040204" pitchFamily="34" charset="0"/>
                  </a:rPr>
                  <a:t>ELETTRONICO</a:t>
                </a:r>
              </a:p>
            </p:txBody>
          </p:sp>
          <p:sp>
            <p:nvSpPr>
              <p:cNvPr id="5145" name="AutoShape 25">
                <a:extLst>
                  <a:ext uri="{FF2B5EF4-FFF2-40B4-BE49-F238E27FC236}">
                    <a16:creationId xmlns:a16="http://schemas.microsoft.com/office/drawing/2014/main" id="{9D546FDC-D10F-AD4D-A428-D87FB02AB462}"/>
                  </a:ext>
                </a:extLst>
              </p:cNvPr>
              <p:cNvSpPr>
                <a:spLocks/>
              </p:cNvSpPr>
              <p:nvPr/>
            </p:nvSpPr>
            <p:spPr bwMode="auto">
              <a:xfrm>
                <a:off x="4886" y="1779"/>
                <a:ext cx="65" cy="298"/>
              </a:xfrm>
              <a:prstGeom prst="rightBrace">
                <a:avLst>
                  <a:gd name="adj1" fmla="val 38205"/>
                  <a:gd name="adj2" fmla="val 50000"/>
                </a:avLst>
              </a:prstGeom>
              <a:noFill/>
              <a:ln w="9360" cap="sq">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5146" name="Text Box 26">
                <a:extLst>
                  <a:ext uri="{FF2B5EF4-FFF2-40B4-BE49-F238E27FC236}">
                    <a16:creationId xmlns:a16="http://schemas.microsoft.com/office/drawing/2014/main" id="{E7917AFE-F64B-4A40-8FAA-4EEBDD122DF6}"/>
                  </a:ext>
                </a:extLst>
              </p:cNvPr>
              <p:cNvSpPr txBox="1">
                <a:spLocks noChangeArrowheads="1"/>
              </p:cNvSpPr>
              <p:nvPr/>
            </p:nvSpPr>
            <p:spPr bwMode="auto">
              <a:xfrm>
                <a:off x="5002" y="2521"/>
                <a:ext cx="712" cy="137"/>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208" tIns="51588" rIns="99208" bIns="51588">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882" b="1">
                    <a:latin typeface="Tahoma" panose="020B0604030504040204" pitchFamily="34" charset="0"/>
                  </a:rPr>
                  <a:t>PORTA CAMPIONE</a:t>
                </a:r>
              </a:p>
            </p:txBody>
          </p:sp>
          <p:sp>
            <p:nvSpPr>
              <p:cNvPr id="5147" name="Text Box 27">
                <a:extLst>
                  <a:ext uri="{FF2B5EF4-FFF2-40B4-BE49-F238E27FC236}">
                    <a16:creationId xmlns:a16="http://schemas.microsoft.com/office/drawing/2014/main" id="{156B070A-5CD1-074D-92DF-2B5BCB433A82}"/>
                  </a:ext>
                </a:extLst>
              </p:cNvPr>
              <p:cNvSpPr txBox="1">
                <a:spLocks noChangeArrowheads="1"/>
              </p:cNvSpPr>
              <p:nvPr/>
            </p:nvSpPr>
            <p:spPr bwMode="auto">
              <a:xfrm>
                <a:off x="3878" y="2214"/>
                <a:ext cx="654" cy="137"/>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208" tIns="51588" rIns="99208" bIns="51588">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882" b="1">
                    <a:latin typeface="Tahoma" panose="020B0604030504040204" pitchFamily="34" charset="0"/>
                  </a:rPr>
                  <a:t>CONDENSATORE</a:t>
                </a:r>
              </a:p>
            </p:txBody>
          </p:sp>
          <p:sp>
            <p:nvSpPr>
              <p:cNvPr id="5148" name="Text Box 28">
                <a:extLst>
                  <a:ext uri="{FF2B5EF4-FFF2-40B4-BE49-F238E27FC236}">
                    <a16:creationId xmlns:a16="http://schemas.microsoft.com/office/drawing/2014/main" id="{FFBB5CE5-B95C-3047-8AF5-4689A0977FFB}"/>
                  </a:ext>
                </a:extLst>
              </p:cNvPr>
              <p:cNvSpPr txBox="1">
                <a:spLocks noChangeArrowheads="1"/>
              </p:cNvSpPr>
              <p:nvPr/>
            </p:nvSpPr>
            <p:spPr bwMode="auto">
              <a:xfrm>
                <a:off x="3943" y="2587"/>
                <a:ext cx="526" cy="137"/>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208" tIns="51588" rIns="99208" bIns="51588">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882" b="1">
                    <a:latin typeface="Tahoma" panose="020B0604030504040204" pitchFamily="34" charset="0"/>
                  </a:rPr>
                  <a:t>OBBIETTIVO</a:t>
                </a:r>
              </a:p>
            </p:txBody>
          </p:sp>
          <p:sp>
            <p:nvSpPr>
              <p:cNvPr id="5149" name="Text Box 29">
                <a:extLst>
                  <a:ext uri="{FF2B5EF4-FFF2-40B4-BE49-F238E27FC236}">
                    <a16:creationId xmlns:a16="http://schemas.microsoft.com/office/drawing/2014/main" id="{381AE4E7-D67C-BA47-A067-F46A299BB251}"/>
                  </a:ext>
                </a:extLst>
              </p:cNvPr>
              <p:cNvSpPr txBox="1">
                <a:spLocks noChangeArrowheads="1"/>
              </p:cNvSpPr>
              <p:nvPr/>
            </p:nvSpPr>
            <p:spPr bwMode="auto">
              <a:xfrm>
                <a:off x="4959" y="3107"/>
                <a:ext cx="624" cy="215"/>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208" tIns="51588" rIns="99208" bIns="51588">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882" b="1">
                    <a:latin typeface="Tahoma" panose="020B0604030504040204" pitchFamily="34" charset="0"/>
                  </a:rPr>
                  <a:t>SCHERMO</a:t>
                </a:r>
              </a:p>
              <a:p>
                <a:pPr>
                  <a:buClrTx/>
                  <a:buFontTx/>
                  <a:buNone/>
                </a:pPr>
                <a:r>
                  <a:rPr lang="it-IT" altLang="it-IT" sz="882" b="1">
                    <a:latin typeface="Tahoma" panose="020B0604030504040204" pitchFamily="34" charset="0"/>
                  </a:rPr>
                  <a:t>FLUORESCENTE</a:t>
                </a:r>
              </a:p>
            </p:txBody>
          </p:sp>
          <p:sp>
            <p:nvSpPr>
              <p:cNvPr id="5150" name="Line 30">
                <a:extLst>
                  <a:ext uri="{FF2B5EF4-FFF2-40B4-BE49-F238E27FC236}">
                    <a16:creationId xmlns:a16="http://schemas.microsoft.com/office/drawing/2014/main" id="{891C5342-A44B-134A-A375-743779663BAF}"/>
                  </a:ext>
                </a:extLst>
              </p:cNvPr>
              <p:cNvSpPr>
                <a:spLocks noChangeShapeType="1"/>
              </p:cNvSpPr>
              <p:nvPr/>
            </p:nvSpPr>
            <p:spPr bwMode="auto">
              <a:xfrm flipH="1">
                <a:off x="4667" y="3215"/>
                <a:ext cx="253" cy="147"/>
              </a:xfrm>
              <a:prstGeom prst="line">
                <a:avLst/>
              </a:prstGeom>
              <a:noFill/>
              <a:ln w="9360" cap="sq">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5151" name="Text Box 31">
                <a:extLst>
                  <a:ext uri="{FF2B5EF4-FFF2-40B4-BE49-F238E27FC236}">
                    <a16:creationId xmlns:a16="http://schemas.microsoft.com/office/drawing/2014/main" id="{05A8C2D0-2ACE-6B42-80D0-A77B6557FFB8}"/>
                  </a:ext>
                </a:extLst>
              </p:cNvPr>
              <p:cNvSpPr txBox="1">
                <a:spLocks noChangeArrowheads="1"/>
              </p:cNvSpPr>
              <p:nvPr/>
            </p:nvSpPr>
            <p:spPr bwMode="auto">
              <a:xfrm>
                <a:off x="3594" y="3332"/>
                <a:ext cx="585" cy="215"/>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208" tIns="51588" rIns="99208" bIns="51588">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882" b="1">
                    <a:latin typeface="Tahoma" panose="020B0604030504040204" pitchFamily="34" charset="0"/>
                  </a:rPr>
                  <a:t>CAMERA</a:t>
                </a:r>
              </a:p>
              <a:p>
                <a:pPr>
                  <a:buClrTx/>
                  <a:buFontTx/>
                  <a:buNone/>
                </a:pPr>
                <a:r>
                  <a:rPr lang="it-IT" altLang="it-IT" sz="882" b="1">
                    <a:latin typeface="Tahoma" panose="020B0604030504040204" pitchFamily="34" charset="0"/>
                  </a:rPr>
                  <a:t>FOTOGRAFICA</a:t>
                </a:r>
              </a:p>
            </p:txBody>
          </p:sp>
          <p:sp>
            <p:nvSpPr>
              <p:cNvPr id="5152" name="Line 32">
                <a:extLst>
                  <a:ext uri="{FF2B5EF4-FFF2-40B4-BE49-F238E27FC236}">
                    <a16:creationId xmlns:a16="http://schemas.microsoft.com/office/drawing/2014/main" id="{F9F72482-2FBD-2445-A0DE-E2E66618BB11}"/>
                  </a:ext>
                </a:extLst>
              </p:cNvPr>
              <p:cNvSpPr>
                <a:spLocks noChangeShapeType="1"/>
              </p:cNvSpPr>
              <p:nvPr/>
            </p:nvSpPr>
            <p:spPr bwMode="auto">
              <a:xfrm>
                <a:off x="4128" y="3502"/>
                <a:ext cx="505" cy="30"/>
              </a:xfrm>
              <a:prstGeom prst="line">
                <a:avLst/>
              </a:prstGeom>
              <a:noFill/>
              <a:ln w="9360" cap="sq">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grpSp>
      </p:grpSp>
    </p:spTree>
    <p:extLst>
      <p:ext uri="{BB962C8B-B14F-4D97-AF65-F5344CB8AC3E}">
        <p14:creationId xmlns:p14="http://schemas.microsoft.com/office/powerpoint/2010/main" val="109546437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
        <a:cs typeface="Lucida Sans Unicode"/>
      </a:majorFont>
      <a:minorFont>
        <a:latin typeface="Times New Roman"/>
        <a:ea typeface=""/>
        <a:cs typeface="Lucida Sans Unicod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3501</TotalTime>
  <Words>402</Words>
  <Application>Microsoft Macintosh PowerPoint</Application>
  <PresentationFormat>Personalizzato</PresentationFormat>
  <Paragraphs>57</Paragraphs>
  <Slides>7</Slides>
  <Notes>4</Notes>
  <HiddenSlides>0</HiddenSlides>
  <MMClips>0</MMClips>
  <ScaleCrop>false</ScaleCrop>
  <HeadingPairs>
    <vt:vector size="8" baseType="variant">
      <vt:variant>
        <vt:lpstr>Caratteri utilizzati</vt:lpstr>
      </vt:variant>
      <vt:variant>
        <vt:i4>8</vt:i4>
      </vt:variant>
      <vt:variant>
        <vt:lpstr>Tema</vt:lpstr>
      </vt:variant>
      <vt:variant>
        <vt:i4>2</vt:i4>
      </vt:variant>
      <vt:variant>
        <vt:lpstr>Server OLE incorporati</vt:lpstr>
      </vt:variant>
      <vt:variant>
        <vt:i4>0</vt:i4>
      </vt:variant>
      <vt:variant>
        <vt:lpstr>Titoli diapositive</vt:lpstr>
      </vt:variant>
      <vt:variant>
        <vt:i4>7</vt:i4>
      </vt:variant>
    </vt:vector>
  </HeadingPairs>
  <TitlesOfParts>
    <vt:vector size="17" baseType="lpstr">
      <vt:lpstr>Microsoft YaHei</vt:lpstr>
      <vt:lpstr>Arial</vt:lpstr>
      <vt:lpstr>Arial Black</vt:lpstr>
      <vt:lpstr>Asap</vt:lpstr>
      <vt:lpstr>Helvetica</vt:lpstr>
      <vt:lpstr>Lucida Sans Unicode</vt:lpstr>
      <vt:lpstr>Tahoma</vt:lpstr>
      <vt:lpstr>Times New Roman</vt:lpstr>
      <vt:lpstr>Tema di Office</vt:lpstr>
      <vt:lpstr>Tema di Office</vt:lpstr>
      <vt:lpstr>Università degli Studi di Trieste Corso di Laurea in  FISIOTERAPIA  </vt:lpstr>
      <vt:lpstr>Presentazione standard di PowerPoint</vt:lpstr>
      <vt:lpstr>INSEGNAMENTO INTEGRATO</vt:lpstr>
      <vt:lpstr>INFORMAZIONI ESSENZIALI SUI MODULI DIDATTICI DI  ANATOMIA UMANA e ISTOLOGIA</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Università degli Studi di Trieste Corso di Laurea in  FISIOTERAPIA</dc:title>
  <dc:creator>VITTORIO GRILL</dc:creator>
  <cp:lastModifiedBy>Utente di Microsoft Office</cp:lastModifiedBy>
  <cp:revision>29</cp:revision>
  <cp:lastPrinted>1601-01-01T00:00:00Z</cp:lastPrinted>
  <dcterms:created xsi:type="dcterms:W3CDTF">2013-10-15T17:22:17Z</dcterms:created>
  <dcterms:modified xsi:type="dcterms:W3CDTF">2020-10-11T08:30:26Z</dcterms:modified>
</cp:coreProperties>
</file>