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3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notesSlides/notesSlide4.xml" ContentType="application/vnd.openxmlformats-officedocument.presentationml.notesSlide+xml"/>
  <Override PartName="/ppt/ink/ink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494" r:id="rId2"/>
    <p:sldId id="495" r:id="rId3"/>
    <p:sldId id="356" r:id="rId4"/>
    <p:sldId id="496" r:id="rId5"/>
    <p:sldId id="497" r:id="rId6"/>
    <p:sldId id="498" r:id="rId7"/>
    <p:sldId id="499" r:id="rId8"/>
    <p:sldId id="526" r:id="rId9"/>
    <p:sldId id="500" r:id="rId10"/>
    <p:sldId id="501" r:id="rId11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687"/>
  </p:normalViewPr>
  <p:slideViewPr>
    <p:cSldViewPr snapToGrid="0" snapToObjects="1">
      <p:cViewPr varScale="1">
        <p:scale>
          <a:sx n="119" d="100"/>
          <a:sy n="119" d="100"/>
        </p:scale>
        <p:origin x="31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12T12:47:16.58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16891 11260 7862,'-20'-12'127,"0"0"0,1 0 0,5 4-60,9 7-33,3 0 0,-2 0-12,4 1 0,-1-1 158,0 1-57,-2-1 1412,-21 0-1535,14 0 0,-16-1 11,22 2 23,-1-1-34,2 0 90,-7 0-45,4 0-34,-6 0 0,3 1 12,-2 0-12,-6 0-11,-5 0 67,1 0-67,-7 0 22,7 0 34,-2 0 0,1 0-11,-14 5-51,14 0 1,-1 2-12,4-2 0,-1 2 11,-8 5 1,1 1 5,-2 3 297,-1 0 0,0 2-309,0-2 1,2 2-228,-2-1 0,1 3 233,0-1 1,3 2-1,9-5 0,0 1 6,-9 10 0,2 2-11,6-8 0,0 1 0,-4 6 0,3 0-12,8-9 1,1-1-23,-3 16-151,9-13 0,1 3 28,2 8 0,0 3 40,3-9 1,0 0-1,-1 1 124,0 6 1,-1 2-1,1-3-2,1 5 1,0-1 5,-1-2 0,-2 0 0,1-12 0,0 0 210,0-2 0,0 0-210,0-1 0,0 0-28,-1 4 0,2 0-140,6-3 0,2-1 67,-2 1 0,4-4 39,17 0 1,7-5 61,-9-6 0,1-2 0,0 0-1092,0 1 0,1 0 0,2 0 1100,2-1 1,4 0-1,-1 0 1,-5 0-9,3 1 0,-1 0-55,0 0 0,2-1 0,-5 1 60,-7 0 1,-3-2-787,18 4 793,-3-4-178,-2 0 401,0-2 2608,4-8-2770,-8-3 0,1-2-480,-7 0 0,1 1 418,5-6 0,2-1 318,-3 2 1,-2 3-330,-8 4 0,-1 0 0,4-1 0,-2 2-23,-4 2 402,-7 5-816,-2 0 370,-1 2 67,2 7 0,20 8-6,-6-5 1,3 0 5,-1 1 0,1-1-861,3-4 0,0-1 995,10-1-50,-14-4 0,-1 0 321,9-3-231,-10-2 0,-1-2-84,-1-7-23,3-7-56,-9 2 11,-3 3 1,0-1-23,2-2 0,0 0-34,0 0 1,1 1-102,8-12 12,-6 19-2348,-1 5 2326,1 4 2109,6 1-1975,8 1-2190,4 0 2195,-2 1 0,0-1 6,-6 0 0,0 1 17,7 0 0,3-1 57,-5-2 1,0-2 0,-2 0-25,-1-1 1,-1-2 16,6-1 1,2-3-1,-3 0 6,-4-4 0,-2-1-45,0 1 0,1-1 16,4 0 1,-2 1 2134,-2 0-2157,-3 4 1,0 0 33,-2-1 215,6-5-260,-8 4 0,1 0 0,-3 2 0,0 0-5,6-5 0,-1 0 1701,-2 1 0,-2 0-1674,0 0 1,-1-3-84,1-7 1,-2-4 0,-2 0 134,-4 3 1,-3 0 0,-1-1-1092,0-4 0,0-1 0,-6 1 1090,-8-5 1,-6 4-35,-6 11 1,-4 3-1151,-1-1 1,-3 1 1099,-2 1 0,-1 2-494,10 4 0,-1 2 1,-1 0 493,0 0 0,1 2 0,-1-1-190,-12-1 0,-1 0-5,5 5 1,-3-1 0,1 1 868,-2 1 1,0 0-694,7 2 0,-2 0 1,1 0 899,-6 1 0,1 0-881,9 0 0,0 0 1506,-6 0 0,0-1-1490,9 0 1,1-1 398,-1-1 0,0 0-381,0-2 0,-4-1 61,-4-3 0,-4-3 0,-2-1 0,4 2-91,8 2 0,2 0 0,-3-1-324,-4-1 1,-3-1 0,1 0 0,7 2 499,-3-5 442,15 10-544,-4 3-134,-5 2-79,-4 5 1,-4 3 50,5-1 0,1 1-2,0 1 0,0 1 0,0 1 41,-2 2 1,0 2-1447,-6 5 1,1-1 1490,9-6 0,2-1 465,-4 2 1,3-1-724,3-6-89,10-4-404,4-1-2700,4-2 3451,0 0 0,0 0 0</inkml:trace>
  <inkml:trace contextRef="#ctx0" brushRef="#br0" timeOffset="1520">17235 11446 8893,'-24'0'90,"5"0"-56,18 0-102,1 0-4239,-1 3 4296,0 4-1432,0 7 1432,1 7-1018,2 5 1012,4-3 0,2 1-605,-3-5 0,2-1 594,3 6 0,0-1 976,1 5-948,-2 0 1592,-4-11-1592,-3-1 1452,0-10-992,0-4 2716,-1-5-3176,0-5 354,-1-18-433,0 5-1630,0 1 0,0 1 1586,0-4-45,0-6-6,0 10 174,-1-9 11,-4 9 23,-2-3-2051,-9 5 2152,5 8 33,-7-4 2263,10 9-2173,-4 1-202,6 2 118,-2 0-174,7 1-11,-2 0-516,3-1 3886,4 1-3371,5 1 12,6 2 0,8 0-3392,0 0 3437,2 1 56,1-1-2257,1-1 2212,-1 1-341,-1 0 319,-3-1 11,-5 1-1,-2-1-10,-7 0-12,-2 0 2336,-3-1-1821,-2 0 3180,-1-1-8747,1 0 5207,1 0 1,0 0 0,0 0 0</inkml:trace>
  <inkml:trace contextRef="#ctx0" brushRef="#br0" timeOffset="2716">17209 11446 6406,'-19'-12'145,"5"2"-77,14 10 2397,0 0-2454,-1 0-11,1-1 11,-2-2 56,10 0-2032,1-1 1999,8-1 11,0 0 22,3 0-2741,0 0 2730,-2-1-11,1 0-1856,-4 1 1811,-3 1-22,-2 2 22,-5 0 879,3 0-846,-1 0 2292,7-4-2314,-3 2 22,2-2-33,-6 2-76,-3 1 166,-2 2-68,-1 0-1422,0 0 963,0 0-123,2-1-998,11-4 1558,-6 2 0,5 0 0,-11 3 0</inkml:trace>
  <inkml:trace contextRef="#ctx0" brushRef="#br0" timeOffset="3780">17474 11300 9745,'23'1'11,"1"-1"0,9 1-2785,-13-1 0,0 0 2875,3 0 744,0 0-755,-1 0 895,0 0-996,-6 0-11,-4 0 10,-7 0 3138,-3 0-3126,-1 0 1668,0 0-1702,-5 0 0,2 2 34,-5-2 0,3 2 12,-4 0-24,-1 1 12,0 0 0,2 0-22,1 1-180,-5 2-78,-9 9 156,2-2 24,-4 4 10,8-6-44,0 1 33,-1-1-101,-15 9 191,13-8 11,-13 6 11,21-13-3403,1-1 3392,3-2 0,4-1-45,0-1-1322,1 1 729,2-4-102,3 0-167,4-4 907,3-1 0,-5 5 0,0-1 0</inkml:trace>
  <inkml:trace contextRef="#ctx0" brushRef="#br0" timeOffset="5033">17474 11512 8658,'2'22'-135,"-1"1"102,-1-7 10,0 8-4228,0-5 4262,0 12 467,2-7-489,-1 0 0,4 0 11,-4-15 22,2 5 1,-3-12-12,0 1 0,0-3 4073,0 1-4107,0-4-3208,-2-5 2704,0 1-212,-3-6-102,-1 9 505,-1 1 11,-18 3 325,10 2 11,-13 0 12,16 1 55,2 0 449,-9 0-404,6-1 3493,-6 1-3414,8-3-101,0 0-34,2 0 0,3 0-44,1 0-46,3 0 236,1 0-101,0 0-67,-5 0 560,-3 2-460,1-1 1,1 1 22,4-1 23,2-1-57,-1 1 1,0 0-113,1-1-100,-1 0-146,2 2 291,9-2 347,23 2-257,0-2-101,-8 0 0,2 0 50,-1 1 1,0 0-85,-3 0 1,-1-1-18,0 1 1,-1 0 5,5 1 34,-14 0 12,-5-1 55,-3 0 33,-3-1 1,0 1-696,-3-1-2665,-11-3 3215,6 1 0,-6-1 0,12 2 0</inkml:trace>
  <inkml:trace contextRef="#ctx0" brushRef="#br0" timeOffset="7149">17513 11723 6215,'8'12'986,"-3"-2"-728,-5-10 1882,0 0-2118,2 0 12,1 0-34,3-3 11,0-3-11,3 0 0,-1 0-33,2-2 55,2 0-22,-1 0 0,-1 1 11,-4 3-22,-1 0-34,-2 2-11,-1 2 11,-2 0-22,1 0 22,1 0 45,1 0 0,0 0 12,3-1-12,-1 1 33,2-2 12,2 0-11,-2 0-34,2-1 0,-2 1 0,0 0 0,-3 2 11,0 0 45,-3 0 515,1-1-493,-2 0-22,0 0-56,2-1 35,-1 1-2299,0 0 2264,-1 0 78,0 1-33,0-3-45,0 0 45,0-3 78,-2-1-89,0 1-34,-1-1 22,1 4 12,0 0 134,1-17-168,0 8 11,-1-13 169,2 5-91,0-3-77,-3-6-12,0 4 11,1 2-11,1-1 33,1 2 1,0 2 246,0 6 78,0 7-89,0 3-224,0 2 224,0 2-594,-4 0 67,0 3 23,-2 4 78,-2 5 57,1 5-46,0 0 39,4 2 1,0 1 106,0 3-1702,2-1 0,0-2 1691,1-6 11,0 0 348,0-10 22,0-3-242,0-15 1,0-11-118,6-11-11,-4 8 0,1 0 0,1 9 0,0 1 247,-1-14-124,0 17 3291,-3-4-3873,0 19 258,0 2 133,0 3 35,0 3 10,0 2 23,0 2 0,0-3 0,0 3 0,0-3 0,0 21-11,0-13-11,0 11 11,0-21-79,0-1 0,0-4-134,0 0-437,0-2 0,0 0 0</inkml:trace>
  <inkml:trace contextRef="#ctx0" brushRef="#br0" timeOffset="9720">17950 12901 6574,'1'21'201,"0"-1"-178,-1-10 313,-2 6-4588,-1-5 4252,0 2 882,0-3-882,3-2 236,-3 18 190,2-9-2437,-3 14 2168,-1-3-146,1-3 22,-1-3-10,2-9-23,2-10 89,-1 2 91,2 0 2245,0 2-2301,0 1 3380,0-3-3448,0-1-23,0-1 34,0-1 1894,0-1-1882,0 2-46,0-2-1602,0 1-268,9-8 638,1 0 1199,10-11 0,-10 10 0,0-4 0</inkml:trace>
  <inkml:trace contextRef="#ctx0" brushRef="#br0" timeOffset="11141">17972 13174 10675,'-11'-11'168,"2"1"-112,9 10 2745,0 0-2420,-2 1-157,-3-2-168,0-2 11,-14-10-56,7 1 23,-10-8-34,9 8 11,-7-10-11,-4-4 0,0-1-17,4 5 1,0 0 4,6 6 1,1 0 0,-4-4 0,1 0-3392,-5-9 3358,9 7 11,0 0 1,-2-13-1171,2 8 1181,5 8 1,-1-1-1,0 1 1,1-1-22,-1-10 1430,1 11 1,2 2-1398,0-6 11,-1 3 0,1-1-11,-1 1-1,1-1-748,1-3 749,1 0 11,0-2 0,1-1-12,1 8 1,-1-1 11,1-9-512,0 9 1,0 1 511,1-6-33,-4-1 55,2 0 2197,-6-10-2219,3 16 0,1-1 0,-3-4 0,0 0-1463,2 4 1,0 1 1445,-1-3 0,0 0 17,1-4 908,-1-5-908,2 11-2211,-1-5 2222,-2 6-11,-4-12-6,3 15 1,0 0 2273,-4-11-2263,2 8 1,1 2-6,1 3 12,-9-9-12,5 10 11,-1-1-11,5 2-23,0 1 68,-3 1-45,-4-5 0,2 3-11,1 1-23,5 3 3393,2 1-3359,2 3-56,2 1-23,0 3-974,1 0 650,-1 1-124,-1 4 516,1-2 11,-1 5 0,2-3 11,0 0 0,0-3-11,0 0-56,0 1-34,0-1-212,3 3-236,-1-1-100,2 0-1917,1 0 1401,0-1 1154,0 1 0,-3-2 0,0-1 0</inkml:trace>
  <inkml:trace contextRef="#ctx0" brushRef="#br0" timeOffset="12125">17037 11895 8961,'21'-13'261,"0"-1"0,-1 1 1,-2 0-117,4 0-55,-1 0 55,7-9-111,-9 8 33,2-6-4161,-3 2 4105,-5 4-11,6-6 0,-2 2 871,-3 7-736,1-1 324,-9 7-403,-2 2 11,-2 1-45,0 2 3359,0-1-3515,4 1 134,0 0 106,21 13 1,4 5-96,-1-5 63,-5 0 1,3 2 0,-3-3-566,2-3 625,3 0 270,-15-6-180,-7-2 168,-3 0-280,-3-1 123,-2 0-257,2 1 692,0 1-648,1-1-10,-1 1 291,-2-2-4875,0 1 4572,2-6 0,-2 5 0,1-5 0</inkml:trace>
  <inkml:trace contextRef="#ctx0" brushRef="#br0" timeOffset="13126">17897 12147 9610,'8'31'41,"1"1"0,-3-9 0,1-1 32,5 8 0,1-1-34,-5-10 0,1 0 34,2 6 0,0-1 22,-3-7 0,1 1-22,0 2 1,0-2 4,3 1-55,-4-7 55,-2-4 1715,-3-6-1043,-1 0-189,-1-2-516,-1-4-45,-2-1-56,-2-1-45,-2-2 0,2 4-135,-2-2 102,3-1 122,-1-3 1,0-11 0,2 4 22,0-9 0,2-5-11,8 0 0,-2 1-123,10 14 0,1 2 134,-2 4-11,15-4 11,-19 10-11,-2 1-190,5 1 168,-8 0 22,4 2 0,-7 0 0,-2 0 0,0 0-23,0 2 1,3 3-68,0 2-268,0 3-1132,-2-6 55,-1 1-784,-1-4 2219,1 0 0,-1-1 0</inkml:trace>
  <inkml:trace contextRef="#ctx0" brushRef="#br0" timeOffset="14329">18307 12068 11280,'3'-3'-504,"0"29"459,1 1 45,-1 11 11,4-23 0,-3-11 1,0-1 32,-3-2 371,1 0-303,-1-20-90,-1-1-3414,0-9 3403,0 6-440,0 8 429,0 2 33,0 2-22,0-1-11,-3 3 0,0 2 3179,1 4-3313,-1 2 631,3 0-1012,-1 1 425,1 6 79,0 2-11,0 7 22,1 3 0,6 10 0,-1-5 0,4 3 22,-5-7-11,0-8 1,-2-2 200,-2-5 80,1-4 1086,-2 1-1401,0-5-33,-2 0-56,0-4-78,-3 4-191,3 1 89,0 2-144,2 1-1839,-1 0 2275,-1-2 0,0 2 0,0-2 0</inkml:trace>
  <inkml:trace contextRef="#ctx0" brushRef="#br0" timeOffset="15382">17897 11869 9957,'-4'18'146,"2"-5"67,-1-9 0,2-3 560,-1 1-706,1-2-167,1 1 100,6-1-3381,5 0 3426,7 0-2303,6 0 2292,2 0-1,-1-2 1,0 0 22,7 0-747,-8-1 0,-2 1 735,-10 0 724,-3 2-644,-8 0 2026,-1 0-2150,1-1-67,1 0 67,1 0 2808,-1 0-2573,0 1 208,-2 0-4835,-7 0 4392,-1 2 0,-1-2 0,4 2 0</inkml:trace>
  <inkml:trace contextRef="#ctx0" brushRef="#br0" timeOffset="16026">18029 11803 12882,'23'-4'22,"2"1"-5660,3 10 5644,-9-2 0,0 0-6,9 2-1067,4 4 1056,-13-4-395,5 16 418,-11 3-74,-4-6 0,-3 3-50,-4 7 23,-4 0 22,-3-13 67,-2-2 1550,-1-6-1393,-2-2 2190,2-5-2269,-1 0 3471,1-2-3538,2 0-11,1 0 0,5 0-4975,0 0 4975,0-4 0,0 4 0,0-4 0</inkml:trace>
  <inkml:trace contextRef="#ctx0" brushRef="#br0" timeOffset="18900">17646 11578 9756,'-9'1'78,"3"0"-67,5-1 23,-1 0 123,2 0 247,-2 0 66,1 0-257,-4 0-202,4 0 12,-2-1-1,1 1-22,-4-2 11,-1-1-22,-2 1 11,2 0 0,1 1 0,3 0 22,1 1 1,1 0 10,-1 0 35,-3 0 44,3 0-23,0-2 57,0 2 3529,2 0-3675,0-2 23,2 1-12,0-2-11,2 1 0,2 0 11,2-1-11,-1 1 0,1-2 11,-3 3 23,8-4-23,-6 2-11,8-3-11,-7 3 0,0 0 0,5 0 22,-3 1-11,5-2 0,-2 0 0,-1 0 22,7-1-3391,-5 0 3346,6 1 23,-5 0-33,8-1 21,-1 2 12,4 0 12,-5 1-12,3-2 11,-7 1 0,7-2 3381,-9 2-3358,2-1-34,18-5 11,-12 2-11,1 0 0,1-1-11,9-5 22,0 1-11,-7 3 0,-2 0-11,2 0 11,-5 2 0,-1 0 0,5-1 0,-4 1 0,-1-1 0,14-2 5,-14 3 1,-1 0-6,3 0 0,-5 0-11,-4 3 11,-3 0 0,-2 2-23,1 0 23,8-3-11,3 0 11,14-5-788,-14 4 1,2-1 798,3 0 1,1-1-7,4-1 1,1 0-1,0 0 1,1 0-1,0 0 1,2-2-715,-6 4 1,2-2 0,1 0 0,-4 1 708,-2 1 0,-3 0 0,1 0 0,12-3 0,1-1 0,-4 2 0,-12 3 0,-2 1-11,12-3 0,-5 4 0,-8-1 0,-2 3 11,-2-1-79,5 1 1128,-2 1-1049,17-2 12,-8 1 1689,-8 0 1,3-1-1691,7-2 0,1 0-112,-4-1 0,2-1 103,-1 1 1,2-1 0,2 0 0,-4 0-243,0 0 0,-2 0 0,2 0 236,8-2 0,0 0 0,2 0-958,-1 0 1,0 1 0,-2 0 938,-8 3 1,0 0 0,-1 0 7,6-2 0,1 1 0,-5 1-7,-3 2 0,-2 1 10,14-3 12,-14 4 56,-1-3 97,-9 3-130,3-5-23,2 0-11,3-3-12,4-3-10,6-1 21,-7 2 1,2 0-45,-5 2 0,0 1-117,5-2 1,-1 0 172,3 0 2555,-5 2-2532,-4 0-23,-1 2 33,-3-2-33,-2 3 23,-3 0-12,-3 2-11,-1 1 0,-2 1-11,-1 1 1081,1-2-1070,2 0 250,4-3-283,16-10 33,-5 3-90,10-5-79,-11 7 57,-6 2-56,-4 4-78,-6 3-34,0 1-1782,-2 0 1737,0 2-515,0 2 549,0 1-68,0 0-56,0-1-145,1 0-303,0-3-582,0 1 1445,-1-2 0,1 0 0</inkml:trace>
  <inkml:trace contextRef="#ctx0" brushRef="#br0" timeOffset="20498">20503 10585 6551,'-18'-5'1244,"0"0"0,-13-3-774,26 8 314,-3 0-469,2 0-136,0 0-179,3 0-34,1 0 3967,2 0-3933,2 0 33,6 0-10,7 0-18,11 0 1,1 2-3387,4 0 3375,-2 0 1,-2 0 5,-2 2 0,0 0 0,-2 0-2268,8-2 2290,-10-1-1022,5 0 1023,-7-1 1728,-5 0-1785,2 0-1762,-4 0 1763,3 0-23,4 2 1483,1 0-1427,3 2 0,0 1-56,-3-2 1466,-2 0-1410,-6 0-34,-2-2-11,-5 0 3240,-2-1-3127,-2 1 908,1-1-1246,-14 5 214,3 1 11,-8 5-44,4 0-1,1 2 0,0 2-167,-7 9 94,6-10 1,2 0 78,-2 1 0,0-1-23,-2 0 1,2-1 5,-5 6 90,1-5-12,-2 2 12,7-5 11,-1 0-101,6-3-11,1-2-22,2-1 100,1-2 23,3-1 33,-1-1-694,1 0-3765,3-6 4437,6-2 0,-5 1 0,5 0 0</inkml:trace>
  <inkml:trace contextRef="#ctx0" brushRef="#br0" timeOffset="21691">18042 13125 8198,'-10'-22'-381,"1"6"0,9 12 0</inkml:trace>
  <inkml:trace contextRef="#ctx0" brushRef="#br0" timeOffset="23152">17950 13258 8849,'-33'-19'268,"7"4"-189,26 15-303,-1 0 145,1 1 79,0 4 0,6 4 12,4 5 32,3 0-21,3-3-23,-2-2 0,-2-4-3247,-3-3 3505,-3-1 3,-2-6 64,-1-14-191,0-1 12,-2-12-2195,-6 3 2284,-10 6-100,2 2 10,-7 11-111,10 8-34,3 1 2139,2 1-2229,0 0-14,4 7 15,-1-1 3369,2 6-3348,4-2 68,5-2-33,6 1 33,1-3 22,0-3 68,-5 0 123,-4-2 134,-3-1 493,-2 0-380,-2-11-438,1-2 0,-1-9 1,0 4 33,0 4 11,0 6 0,0 3-44,0 3-23,-2 2-79,-2 0-55,-2 2 22,-2 5-11,-1 2 11,-1 5 33,3 1 1,-1-1-1,5-3 45,1-3 23,2-2 11,0-4 953,0-1-427,0-17-335,0 5 0,0-13 234,-4 7-291,1 7-10,-3 1-124,2 8-23,2 0-122,0 1-561,2 0 347,0 4 101,0 1-2700,4 9 1177,5-7 1781,4 2 0,-3-8 0,-3-1 0</inkml:trace>
  <inkml:trace contextRef="#ctx0" brushRef="#br0" timeOffset="24102">17553 13390 9252,'-4'15'1087,"-4"1"-964,-3-9-123,1 3-11,4-3-45,3 1 0,1 0 10,3 9 282,10 0-90,0 0-34,6-3-45,-1-7 68,-2 0 21,3-1-10,-1-2 67,11-2 61,-7-1 1,0-3 244,-1-12 0,0-7 1,-2 3-619,4 4 1,-3-1 109,-4-7 0,-2-3 1,-4 3 55,-4-8 12,-2 4 279,-2-3 112,-4 9 91,-3 0-3455,-7 9 3084,-4 5-167,-5-2-53,-2 2 19,-4 1 0,1 0 11,-3 3-23,2 0-78,-7 1 12,10 0-102,-2 2 35,13 3-35,2 4 34,1 4-67,2 10 101,4-5 3327,1 8-3428,5-9-45,-2-1-393,2 0-340,0-1-443,5-1-808,5-1 2253,8-4 0,-8-3 0,1-5 0</inkml:trace>
  <inkml:trace contextRef="#ctx0" brushRef="#br0" timeOffset="25852">17976 13218 11852,'27'9'324,"-1"-5"-178,-11-10-45,4-5-23,3-3-5682,0-3 5671,4 0 109,-7 2 1,2-1-138,-4 4 0,1-1-17,3-5 1,4-1 63,1-1 0,3-1 0,-3 1-476,2-1 1,-1 1 407,2-1 1,3-2 0,-4 2 32,-2 3 0,-2 1 21,-1-1 1,2 0 42,-5 1 1,0-2 0,0 2-27,3-3 1,-2 0 267,5-7 0,0 0-335,-9 9 1,-1 1-12,0 0 1,0 1 403,0-1 1,0 0-394,-1 2 1,2 0-23,9-9 0,0 0 485,-6 6 0,1 0-469,5-6 1,0 0-17,-7 8 0,-2 0 24,-1 0 1,0 0-20,-1 2 1,0 0-1,-1-1 1,0 2-6,0-1 0,0 1 907,1-1 1,-2 0-908,2 0 0,1-1-17,8-6 0,1 0-504,-6 5 1,0 0 514,7-4 0,0-1-11,-8 5 1,1 2-1,0 0 0,-1-1 11,1-1 1,-1 1 940,1 0 1,-2 1-936,-1 0 0,0 0 12,12-10-12,-4 3 33,0-2 1,-7 8-34,3-5 22,-9 9-22,4-6 0,0 1-2099,4-7 2093,-5 9 0,0 0-148,2-3 1,3-1 127,1 0 0,3-2 0,-1 0-1067,2-1 1,2 0 1092,-5 3 0,2 0 0,-2 2-6,-3 1 0,-1 2-64,1-1 1,-1 2 80,3-3 22,-2 0 1,-10 7 215,5-7-261,2-1 2196,5-9-2218,0 6 1,0 0 33,-4 4 0,1-1 61,4-2 0,2-1 1,-1 2-62,-3 1 0,1 1 121,5-4 1,-1 0-128,-8 8 1,-2 0 5,15-11 16,-2 3-5,-6 2 12,-3 4 55,-6 0-67,-1 3 23,-1-2-34,2-3-11,1-2-1,2-2 1,2 0 11,5-5-1175,-6 5 1,0 1 1174,5-3-185,0 0 185,6-3-781,-12 11 0,2 0 747,10-9 1,2 0-251,-6 5 1,1 0 279,-4 1 0,2 0 1,-1 2 3,3-2 0,-1 1 0,-1 0 0,0 1 0,0 1 0,-1 1-17,-4 3 0,0-1 6,6-1 0,-10 5 556,-8 3-702,-4 3 1472,-1 0-1416,-10 9 45,4-2 2291,-9 7-2324,8-4 3324,3-4-3415,2-2 135,2-3-6767,0 0 6812,9-2 0,-7 0 0,6-1 0</inkml:trace>
  <inkml:trace contextRef="#ctx0" brushRef="#br0" timeOffset="27334">20569 10877 8478,'6'-10'1289,"-2"2"-897,-4 4-66,0 1 21,0 1-168,0 1-280,-2 1 68,-1 0-12,-3 0 45,1 0 22,0 0 79,3 0 1949,0 0-2039,2-1 101,9-1 56,6-2 46,11-2-57,5-2-68,2 2-21,-2-1-3438,-3 3 3471,-5 1-1603,-3 0 1647,-4 0 46,-1 0 10,-2-1 35,-2-2-12,0 1-67,-2-1 2553,-2 2-2575,-3 0-113,-2 2 2375,0-1-2431,-2 3 12,2 0-68,-2 0 112,3 0 12,-2 0-359,1 0 314,-2 9 67,1 8-45,0 5 0,2 6 1,-1-8-12,0 3 11,-1-2-11,1 1 0,1-1 33,0 1 1,2-1-12,-2-3-10,0-2 44,-2-5 257,2-2-78,-3-4 45,2-1-22,-2-4 1232,1 0-1490,0-2-33,-1 1-326,0-3-257,0 1-583,0-2-1535,0-2-1232,0-4 3966,0-5 0,0 6 0,0 1 0</inkml:trace>
  <inkml:trace contextRef="#ctx0" brushRef="#br0" timeOffset="28685">19802 11882 11112,'8'18'33,"3"1"-638,-1 1 695,5 5-12,2 3-11,3 2-1982,-10-13 0,1-1 1943,-1 1 0,-1 0 220,10 14-147,-3-1-145,-4-5 156,2 7 125,-8-19-147,3 5 2926,-9-18-1593,0 0-139,0-9-1296,1 0-3304,0-11 3316,-1 1-11,0-3-125,0 1 136,0-1-45,0-6 0,6 6 23,3-4 10,3 11 1,4 1 33,9-7 1,1-1 16,-3 4 0,1 0-28,5-3 1,3 1-9,-8 10 1,1 3 0,-1 0 24,-2 0 0,2 1-28,1 0 0,3 2 0,-5 1 11,6 1 12,-3 2 33,-15 1-34,-7 1 56,-2 0-10,0 2 21,-2 0-66,2 0 3357,-2-1-3313,0-1 171,0-2-104,0 2-100,0-2-34,0 2-302,0 3-90,0-2-315,0 4-222,-3-2-2893,-4 6 3822,-3-3 0,2 0 0,1-6 0</inkml:trace>
  <inkml:trace contextRef="#ctx0" brushRef="#br0" timeOffset="29721">20027 11670 7694,'-35'-10'1053,"8"2"-414,24 8 11,1 0 2498,1 0-3170,12 0 100,3-1-44,14 0 22,1-3 1,5 1 10,2-3 23,0 1 74,-10 0 0,3-2 0,-3 1-136,-6 2 0,0 0-17,16-5 1,-1 1 133,-7 1-134,-11 4 34,0 0 202,-12 3-91,-5-1-536,2 0-2085,-4 0 100,-7 1 2365,-16 0 0,13 0 0,-9 0 0</inkml:trace>
  <inkml:trace contextRef="#ctx0" brushRef="#br0" timeOffset="30327">20291 11340 8770,'18'9'599,"-1"1"1,14 8-332,-13-8-5748,3 0 5614,0 2-55,1-1-1123,1 2 1078,-2-1 538,-4-1 0,-1 1-527,1 2 45,6 14-23,-19-15-22,-2 6 78,-10 7-67,-6-5-56,2-5 0,-1-1 1134,0-1 0,-2-2-1134,0 1 0,0 0-6,-4 4 1,0-1 5,-5 6 678,9-9 0,2 0-51,5-6-100,3-1-168,5-6-3721,0 0 538,2 0 2824,2-3 0,-2 2 0,2-2 0</inkml:trace>
  <inkml:trace contextRef="#ctx0" brushRef="#br0" timeOffset="32624">18439 10850 8557,'-16'-16'404,"0"1"-393,11 13-11,-2-2 0,2 0 11,0 1 34,1 1 22,2 0 23,-1 0 66,1 2 225,-3-3-157,1 2 292,0-2-583,1 2-214,1 0-3380,2 10 3695,0 2 33,0 7 34,0-2 78,0 6-112,0-8 13,0 3-69,0-8-11,2-1 0,-1 1 11,3 0 3437,0 2-3370,2 0 34,0 2 90,4 7-124,-3-4-10,3 5 55,-3-4-78,1 0-1,-1 2-44,-1 0 12,1-2 55,1 5-56,-2-9 79,1 2 145,-3-11-34,-2-2 237,-1-2 491,-1 0-850,1-3 22,0-3-101,0-5 0,-1-13 0,0 3 11,0-9-34,0-2 1,0 9-6,2 5 0,3-1-3420,8-12 3437,-4 14 0,1 1-6,2 0 0,2-1 6,3-2 0,1 0 11,8-7-12,-9 10 1,0 1-134,2 2-23,-10 6-2149,2 3 2149,-7 4 1230,4 1-1096,1 3 34,4 8 11,-4-3-11,1 4 12,-6-6-12,-1-3 11,-1-1 2687,-2-1-2676,1-1-1740,-1 0 0,0-1 0</inkml:trace>
  <inkml:trace contextRef="#ctx0" brushRef="#br0" timeOffset="33675">18412 10691 8568,'-28'-5'796,"5"0"-617,14 5 45,3 0-45,-1 0-11,3 0 11,-1 0 91,0-1-136,1 1 281,1-1-12,1 1-213,1-1 46,1 0 33,0-1-213,0 0-56,0-2 0,5 0-67,16-3 33,-1 3 28,3 1 1,-1 1-17,6 0 38,-5 1 1,-1 0 6,3 0 139,-2 0 0,2-1 6,-3-2 0,-1 1-151,1 0 0,-1 0 28,14-3-3437,-22 4 3403,-4 1 67,-2 0-55,-4 1 100,-1-1-2103,-2 1 1,0 0-1</inkml:trace>
  <inkml:trace contextRef="#ctx0" brushRef="#br0" timeOffset="34320">18585 10466 8747,'17'8'384,"0"-1"1,7 2 0,-1-3-172,7-1-112,-9-3 0,0 1 33,0 1 1,-2 0-653,9 1 552,3 3 190,-15-4-191,-5-1 12,-2 0 11,-5 0-11,-1 1-11,-1 2 540,-2 1-473,2 5 72,-15 18 1,-3 3-107,7-10-45,-7 9 1,2-7 201,11-23 68,3-1-1447,0-1-111,2 0-426,7-3-358,8-2 2050,7-3 0,-9 3 0,-2 2 0</inkml:trace>
  <inkml:trace contextRef="#ctx0" brushRef="#br0" timeOffset="34973">18995 10890 10406,'-21'0'745,"0"0"0,-13 0-297,31-2-134,1 0-168,1 1-236,0 0-470,-1 1 560,8 0 22,7 0 34,8 0 56,9 0 0,1-1-33,5-1-46,1-1-10,0 0-23,-1 2 22,-4 0 57,3 1 55,-14-1-11,-2 1 12,-17-1 44,-1 1-2009,-1 0 0,1 0 0</inkml:trace>
  <inkml:trace contextRef="#ctx0" brushRef="#br0" timeOffset="35908">19392 10559 10058,'-21'-11'281,"5"3"-281,15 8-102,1 0-88,0 7 156,0 2 34,0 9 79,1 1-34,6 4 55,2 3 2,7 3-35,0 1 0,2 3-45,-9-17 1,0 1-12,0 0 1,1 0 38,2 6 0,1 0-1858,6 8 1808,-8-12 0,-1-1 11,1-2 79,-5-6 78,0-4 2095,-4-3-2039,1-2 34,-3 0 1696,1-1-1875,-1-5-79,0-2 0,0-5 0,0-2-12,0-1 12,0-1 0,0-1 0,0-5-22,0 0 0,1 2-1,5-2 1,0 10-1,4-3-21,-2 6 44,1 0 0,0 1 0,1 0 33,-1 1-33,-1 1 11,-1 1-11,-1 1-33,-1-1 33,-1 1 0,5-1-11,-1 0-1,3-2 1,-4 4 0,0-1-67,-4 3-1,-2 0-2879,0 1-1199,4 0 4157,2-4 0,0 3 0,-2-2 0</inkml:trace>
  <inkml:trace contextRef="#ctx0" brushRef="#br0" timeOffset="36975">19828 10520 7560,'-6'21'504,"2"-1"-314,8-3-100,2-1 33,3 0 34,-2-1-34,-1-2-5704,0-2 5715,-2-2 1466,-1-2-1298,2-1 703,-2-3-837,1 0 123,-3-3 1267,-1 0 2103,1-2-3526,-1-9-113,1-7-11,-1-3 12,-2 0-23,-3 5 11,-5-2-45,2 6 12,1 2-124,4 8-302,3 2 44,-1 0 203,1 4 190,0 15-23,0-1 56,6 18-3414,-1-15 3392,5 4-386,-6-13 386,0-3 22,-3-4 23,1-2 146,-1-2-1693,0-1 1829,-1-5-327,0-3 0,0 1 0,0 2 0</inkml:trace>
  <inkml:trace contextRef="#ctx0" brushRef="#br0" timeOffset="38024">19365 10453 11336,'27'3'89,"-2"-1"1,-1-2-23,6 0 6,-2 0 0,1 0-17,-4 0 252,2-3 0,0 1-196,-3 0-73,-5-1 1,-1 0 16,-7 3-45,-4-1-11,-2 1-11,-3 0 0,0 0 11,0 0 0,1 0 0,1 0 11,2 0-11,-1 0 0,3 0 0,-3 0 11,-1 0 23,-1 0-6432,-2 0 6398,-1-4 0,0 2 0,0-2 0</inkml:trace>
  <inkml:trace contextRef="#ctx0" brushRef="#br0" timeOffset="38677">19630 10308 8961,'18'7'84,"0"0"0,14 6-6,-11-7 34,-2 2 45,3 2-34,-1 0 45,-2 2-34,-3 1 57,1 6-113,-6-5 1,-2 4 56,-6-9-2125,-3 0 2236,0-2-36,-2 2-54,-7 0-77,-18 5-79,3-2-11,-10 3-34,12-5-2657,5-1 2601,2 3 1507,6-3-1417,1-1-2,6-5 13,1 0 0,-1-1-1756,2-2 1,0 0 0</inkml:trace>
  <inkml:trace contextRef="#ctx0" brushRef="#br0" timeOffset="196308">5024 13271 6361,'-17'0'325,"2"0"-180,11 0 35,2 0 772,1 0-873,-1 0-68,-1 1-11,-2 1 22,-1-1 12,2 1-1,-1-1 1,3 0 0,1 0-34,-3 1 0,2 0 22,-3 2-44,-3 6 22,1 0 0,-2 5-12,4 0-21,2 9-3393,1 5 3415,1-2-11,1-2-12,1-11-11,18 9 23,-4-10 11,14 6-12,-10-10 12,2-3 11,0-1 0,0-2 0,-1-2 0,-3 0 146,4-1 380,-4-4-167,6-11-236,-9-2 3348,2-9-3247,-9-2-90,-3 8 0,-2-5 102,-2 10 21,-4 0-54,-5 2-103,-5 1-10,-9 0-1,1 4 1,-3 2-79,6 1 1,-2 1-12,-4-1 0,1 2-12,-6 2 1,12 1 11,4 0 0,4 0 11,4 0 12,1 0-23,3 0 11,1 0-11,0 0-11,-1 0-269,0 0-449,0 0-257,0 1-526,1 2 1512,1 1 0,0-1 0,0-1 0</inkml:trace>
  <inkml:trace contextRef="#ctx0" brushRef="#br0" timeOffset="198038">5262 12980 5891,'-14'-14'22,"-1"0"0,-10-9 12,19 15 145,0 1 56,-2 0 34,1-2 22,-1 3-123,1-1-67,2 2 23,1 3-23,2 1 33,2 1 68,-1 0-12,0 0 247,-1 0-370,0 0-3504,0 2 3404,-1 2-409,1 15 431,2-4-2137,4 20 2159,8-5-11,0 1 0,6 0 0,-6-3 0,-2 1 1430,3 1-1430,-3-2 0,-1-1-67,-1-9 67,1-1 2806,1-2-2806,4 9 11,-4-6-11,4 6 0,-6-8-11,-1-2 22,0-1 1036,-1-1-1047,0-1-22,2 1 44,-3-7 789,-1 0-654,-2-5 2073,-2 0-2275,2 0 23,-2 0-191,2 0 134,0 0 79,1 1 0,3 0 124,13 2-57,-11-1-22,6 0 33,-14-2 493,0 0-571,0 1 0,0 1-22,0 0 11,0 0-12,0-1 12,0 1 0,0-1 11,0 0 0,-1-1-2712,1 1 2253,-4-1 33,2 1 236,-6-1 44,0-2 79,-1 0-79,-9-5-22,10 1-67,-7-5-325,8 3 560,1-3 0,4 6 0,-1-1 0</inkml:trace>
  <inkml:trace contextRef="#ctx0" brushRef="#br0" timeOffset="199545">5209 13033 6809,'-24'-13'-11,"6"1"11,17 10 201,0-3 293,-2-1-57,1-2-348,-1 1-10,1 3-12,2 0-22,-1 2 11,1 0 11,0 1-67,0-1 0,0 2-11,0-6 11,0 2 22,0-4-22,0 4 78,0-2 191,0 5 1,0 0-405,-1 1 124,1 4 11,-2 1 34,2 5-34,0 1-3392,0 0 3414,0 2-2279,0 1 2257,-1 2 22,0 0-22,-3 3 45,1 2-22,-2 12-23,2-8 0,-1 10 0,3-13 0,1 0 1128,0-3 1,0 1-995,5 8 3437,-2 9-3459,3-20-45,-4-6-44,0-7 10,0 1-10,-1-2 44,0 2-33,1 0 22,-2 1-12,1 3-10,-1 1-23,0 1 12,0 2-12,0 1 22,0 2 57,0-3-90,0-1 0,0-1-22,2-2 10,2-1 1,4 2 11,-2-4 11,1 0-11,-5-3 12,0-1-12,1 1 22,1 0-11,0 2-11,3 2 11,-1 0-11,-1 0 0,1 0-11,-1-3 0,1 3 11,0-2-22,-1 0 10,2 0-44,0-2-11,2 0 56,-1-3 11,0 0 45,2 0 22,3 0-3381,4 0 3393,0 0-136,-2 0 102,-1 0 112,-4 0 560,-5 0-201,-3 0-1424,-2-1 1667,2-2-759,4-5 0,-4 3 0,5-2 0</inkml:trace>
  <inkml:trace contextRef="#ctx0" brushRef="#br0" timeOffset="200760">5778 13523 7280,'-30'0'885,"2"2"-695,21-2-11,-1 0-167,4 0-12,1 0 11,1 0-11,-1 0 11,0 0-11,2 0 22,-1 0 1,0 0 33,-1 0 33,-1 0 2,2 0-35,-2 0-56,0 0 11,-1 0-11,1 0-11,1 0 11,2 0-12,-1-1-10,0-1 0,-1-2 10,0-2-3380,-2-3 3392,2-1 0,1-4 0,1-2 0,1-4 12,0-3 44,0-3 11,0-4 45,0 0 3358,2-1-3285,0 10 0,0-1 50,1-8-162,-1 11 0,-1 0 139,-1-3-83,0 2 1,0 0-119,0-5-22,0 1 0,1 0 22,9-5-11,-1-4 11,3 12-11,-4 12 0,-6 7-158,-2 2 80,1 0 78,1 2 22,3 3-10,4 5 21,5 9-33,-1-3 23,0 3-23,-4-4 11,-1-1 22,-2 3-33,4 11 12,-3-4-12,5 7 0,0 2 0,-3-8 5,0-5 1,-1-1-6,1 2 12,4 4-1,-6-6-22,1-1 22,0 2-11,4 8 0,-2-6 34,1 4-34,-3-11 11,-2-2-11,-1-2 11,0-3 0,-4-1 0,4-4-11,-4-1 23,2-1 33,0-1-11,-1 0-472,-2 0-3046,3 0 3473,-3-4 0,3 4 0,-3-5 0</inkml:trace>
  <inkml:trace contextRef="#ctx0" brushRef="#br0" timeOffset="201523">5527 13231 7582,'13'3'0,"1"0"124,2-1 133,4 0-22,2-2 45,3 1-4352,-2-1 4173,-1 0 893,-4 0-826,-1 0-44,-2 0-46,-2 0-2268,4 0 2213,-2 1 21,4 1 35,3 1-34,-7 0 2536,5 0-2581,-14-3-11,2 1 11,-6-1 3403,2 0-3403,-1 0 45,-1 0 0,0 0 67,-1 0-78,-1 1-359,0 3-1748,9 2 292,1 1 1781,6-1 0,-7-4 0,-4-1 0</inkml:trace>
  <inkml:trace contextRef="#ctx0" brushRef="#br0" timeOffset="202576">5672 12742 8243,'-26'-6'82,"0"1"0,2 0 1,4 1-5,10 4-44,4 0-34,-2 0 33,3 0 34,-1 0-22,0 0-34,1 0 348,-10 0-224,9 0 78,-6 0 212,9 0-324,2 0-370,0 2 79,1-1 190,6 1 0,15 3 11,7-1-11,5 1-270,-5 0 258,-7-2 24,7 2 21,-9-3-22,5 2 1,-10-3 10,-2 1 34,-2-1-45,-3 0 34,-2 1 304,0-1-282,2 0-45,-2-1 12,6 0 11,-5 0 0,2 0-12,-2 0 23,-1 0 11,-1 0-44,-2 0-975,-1 0-1,-1 2 304,2 4-662,4 3 1311,3 3 0,-2-4 0,-1-2 0</inkml:trace>
  <inkml:trace contextRef="#ctx0" brushRef="#br0" timeOffset="203313">5857 12662 9061,'-22'-7'740,"5"0"-360,14 7-268,2 0-291,0 0 179,10 2 11,2 3 23,11 2-34,1 2 22,-2 1-22,-3-1 0,1-1 12,2 3-12,9 4 11,-17-6 56,-5-1 1,-2 1 111,-4 6-134,-2-5 0,-4 7-23,-11 6-22,-2-4 0,-6 5 45,7-9-34,4-3 12,5-5 100,1-3-101,5-3-1647,-1 0 796,2-1-740,13 3 1569,2-2 0,2 1 0,-5-1 0</inkml:trace>
  <inkml:trace contextRef="#ctx0" brushRef="#br0" timeOffset="204029">6479 12795 9700,'-22'-2'-12,"-1"0"1,3 2 0,2 1-22,6 5-5650,-2 5 5672,2 2-34,-1 3 1232,1 3-1198,-1 3-12,0 3 23,-1 4-1314,0 1 1302,-1 1-1128,1 4 1140,2 0 820,6-17 0,1 2-820,-4 15 0,1 2 5,2-13 1,1 0-779,-3 14 1,1-2 777,3-16 1,2-1 865,0 6 1,0 0-860,-1 11 865,3-16 0,0 0-877,0 3-6,8-4 1,3-1 5,4 5-6,-3-7 1,1-2 3341,0-4-3348,-8-7 12,-2-2 23,-1-1 33,-2 0-56,2 0 0,-1 1 33,5 2 1,0 2 0,2 2 10,-1 0-301,3 1-1681,2-3 1938,9-5 0,-9 0 0,2-5 0</inkml:trace>
  <inkml:trace contextRef="#ctx0" brushRef="#br0" timeOffset="204933">6426 12954 8512,'-14'5'78,"0"3"-111,7 11 33,2 3 0,-1 5-4252,2 7 4269,0-17 0,1 3-17,-3 7 0,0 1-114,3-8 0,-1 0 103,-1 11 0,1-2-192,1 0 181,2 4-57,1-18 57,0-4-23,4 0 34,4-3 22,7 3 2787,-1-3-2798,1 2 22,-2-2-22,2 2-11,-4-4-34,2-1 1614,0-3-1557,-3-2 392,6 0-381,-5 0-1,-1 0-22,0 0-1042,3-7 1042,5-5 0,-6 3 0,0-1 0</inkml:trace>
  <inkml:trace contextRef="#ctx0" brushRef="#br0" timeOffset="205380">6320 13231 9319,'-18'-12'-73,"-1"-1"0,-10-7-5732,29 20 5625,0 0 1347,9 0-1134,17 0-1272,-4 0 1368,-3 0 0,0 0-144,0 0 49,0 0 2136,-4 0-2147,-8 0 190,0 0-336,0 0 1978,7 2-3200,2 2 583,6 2 0,-11-2 0,-3 0 0</inkml:trace>
  <inkml:trace contextRef="#ctx0" brushRef="#br0" timeOffset="205884">6876 13496 9229,'-10'3'79,"0"-2"-79,5 2-34,-1 2-4228,0 5 4262,-3 7-1264,-2 5 1399,0 5-121,2-6 0,0 1-14,-4 11 0,6-14 0,-1-1-907,0 5 1655,4-13-748,4-2 0,0-9 0,4 0 0</inkml:trace>
  <inkml:trace contextRef="#ctx0" brushRef="#br0" timeOffset="-214354.73">7088 13020 7302,'-14'-3'392,"1"0"-347,10 1-34,1 1 12,1 0-191,1 1-3403,0 13 3571,0 2-411,0 14 355,2-8 0,1 1-1035,1 5 1,-1 0 1084,1-5 0,0 0 6,0 2 0,-1-2 0,-1-7 0,-2 0 2114,2-9-2125,-1-1 410,1 0-399,1 2 3403,-1 4-3403,0 6 23,-1 3-6,-1 1 0,0-1-17,0 3 0,0 10 22,0-25 34,0-3 269,0-4-90,0 0 45,0-6-280,0-3-11,0-7 11,0-5-11,7-13 11,-1 9-1657,3 4 0,0 1 1680,2-1-644,-2 3 0,2 1 722,1-4-345,5-6 300,-3 6-34,6-4-22,-6 7 23,4-1-12,-7 8-11,-5 6 2590,0 0-2590,-5 4 1609,-1 0-1967,3 0-3790,7 0 3185,3 0 963,3 0 0,-7 0 0,-4 0 0</inkml:trace>
  <inkml:trace contextRef="#ctx0" brushRef="#br0" timeOffset="-212874.73">7590 12728 6787,'-18'-4'459,"-1"0"1,-17-5-214,28 7-33,-2-1-56,4 1-12,0-1 23,0 2-33,1 0-23,2 1-145,-1 0-35,3 0-380,0 0 437,1 1 11,2 4 0,5 5-3381,2 4 3381,7 4 11,0 3-586,3 2 575,0 2-1026,-5-6 0,1 1 1032,1 1 0,0 1-1,5 8 1,-2-1-123,-3-5 1,-1-1 116,-1-2 0,-2 0 11,3 6-11,-3-3 11,-2-2 1917,-4-4-1917,-1 1 569,-4 1-558,0 0 1,-2 2 1552,-6-1 1,-1 0-1565,0 5 0,0-2-1388,-4-7 1,0-2 1410,-4 1 54,3-8-99,2-1 0,1-1 0,5-1 11,1-2 0,2-1 22,0 0-986,1-2 1,1 0 0</inkml:trace>
  <inkml:trace contextRef="#ctx0" brushRef="#br0" timeOffset="-212246.73">8173 13112 9487,'-33'9'504,"8"-2"-504,23-7-594,2 0 594,11 2 23,20 2-1,0 0-17,-8-2 1,-2 0-6,5 0 23,2-2 10,-10 0-21,3 0-1,-14 0 11,0 0 12,-5 1-1110,0 0-1198,-2-1 2274,-2 2 0,2-2 0,-2 2 0</inkml:trace>
  <inkml:trace contextRef="#ctx0" brushRef="#br0" timeOffset="-211891.73">8133 13311 7302,'-1'-2'2017,"-1"0"-1670,2 2-336,3 0-11,2 0 12,1 0 21,2 0-22,-2 0 23,-3 0 0,1 0 10,-2 0 24,1 0-12,-2 0-45,3 0 22,-1 0-33,5 0 0,10 0-470,0-2-796,11 1-807,1-2 1225,0 0 0,-11 1 0,-5 1 0</inkml:trace>
  <inkml:trace contextRef="#ctx0" brushRef="#br0" timeOffset="-210051.73">8609 13668 8098,'-11'-31'313,"1"-3"-5727,10 1 5521,3 15 0,1-2 16,0 0 0,1 0 178,6-10 0,1 1-234,-3 7 1,-1 1 38,2-6 1,0 0 38,1-7-33,-4 1-23,-3 11 1,-1-1-22,1-14-62,-2 15 0,1-3 114,-1 1 0,1 1-86,2-11-23,-4 12 0,1 2 1,2-2 2541,-4 1-1903,1 7-549,-1 4 1360,0 6-1461,0 4 1250,0 0-1463,-1 13 191,-1-5-12,0 12 34,-1-5-22,2 2-23,-1 19 34,1-5 0,1-8 0,0 0-45,0 11 22,0-11 0,0 0-10,2 8 21,1-9 1,1-2-124,5-3 68,0-3 33,-2-10 45,-1-6 56,0-4 17,6-11 0,0-3-51,3-6-22,-2 3 0,-2-3 11,-4 7 0,-2 1 23,3-10-17,-4 7 0,-1 1 162,-1-1-34,0 2-21,-2 10 21,0 8-537,0 0 381,0 4 11,1 3 0,2 6 0,1 3 0,6 13 0,1 4-3392,0 0 3392,0-5 0,-3-10 11,1 1-33,-3-7-90,6 1 101,-6-8-12,4 0-10,-4-3 10,2 0 3415,-4-1-3336,1 0 11,-3 0 12,1 0 1366,-3 0-1389,0-4-33,0 1-1,0-3-44,-2 2-79,2 2-4112,-1 1 4213,15 7 0,-10-4 0,10 3 0</inkml:trace>
  <inkml:trace contextRef="#ctx0" brushRef="#br0" timeOffset="-209517.73">9297 13311 9173,'-29'17'1379,"5"-3"-942,14-33-348,4-2-55,-3-12-1,5 3 68,0 8 157,-7-8-101,-3 9 56,-6-5 78,1 13-78,-10 1-213,7 6 0,-9 2-101,11 3-11,0 3-11,0 4 11,3 7-561,-2 13-470,11 3 79,4 0-57,13-12 1,5-2 1120,8 0 0,4 1 0,-12-11 0</inkml:trace>
  <inkml:trace contextRef="#ctx0" brushRef="#br0" timeOffset="-208538.73">8569 13430 9162,'-21'-11'22,"0"1"1,-13-8-23,34 18 179,0 0-190,5 0-23,4 0 34,9 0 101,0 0 0,2 0 45,11 0-128,-9 0 1,2 0 127,9 0-124,4 0 45,-5-1 12,1 0 22,2-1-3383,-11 2 3282,0-1 34,-14 1 233,-3 0-189,-2 0-22,-1 0-33,3 0-23,2 0 67,14 0-22,-2 0-6,-2 0 0,0 0 95,2 0 3404,1 0-3280,-13 0 257,-7 0-1366,-1 0-3463,-1 2 4314,1 1 0,-1 0 0,2-1 0</inkml:trace>
  <inkml:trace contextRef="#ctx0" brushRef="#br0" timeOffset="-207603.73">8623 13549 9610,'9'8'-145,"-3"3"145,-15 10 0,-1 1 11,2-1-11,-8 10 0,7-8 0,-1-2 0,0 0 0,0 6 5,1-3 1,-1 0-6,-1 4-6,4-8 1,-1-2 5,4-4 0,0 0-3415,4-10 3371,-1-2-132,1 1 108,-2 3-10,2-1 22,0 1-22,0-6-12,0 0 101,8 0 3361,1 0-3159,24-4-191,-13 1 23,10-3-23,-19 4 219,-1 1-229,-5 0-1,1-1 11,-4 2 1,3 0 21,5 0-256,-2 0-450,5 0-323,-4 0-3539,2-4 4524,0-2 0,-4 2 0,-2 0 0</inkml:trace>
  <inkml:trace contextRef="#ctx0" brushRef="#br0" timeOffset="-207175.73">8728 13774 9689,'-23'4'112,"-2"23"-90,21-7-11,0 11 0,2 2 12,2-3-522,0-5 0,0-2 522,0-2 302,0-4-325,0 3-12,0-6 179,0 2-884,2 0 246,1-7-1389,3 3 819,2-10 1170,4-1 0,-6-1 1,0 0-1</inkml:trace>
  <inkml:trace contextRef="#ctx0" brushRef="#br0" timeOffset="-206575.73">8993 13496 6787,'-17'30'186,"0"0"1,0-2 0,4-1 26,6 10-11,3-4-4409,1-8 4252,3-2-34,0-7 536,0 1-547,0 0 0,0-2 0,0 0 0,0 6 0,0-6 23,0 6-12,0-9 3210,0-1-3199,0-4 506,0-1-505,0-4-23,0 0-1132,0-2 12,3 0 1120,2-6 0,-1 5 0,1-4 0</inkml:trace>
  <inkml:trace contextRef="#ctx0" brushRef="#br0" timeOffset="-206175.73">9152 13615 7179,'-4'12'123,"-2"2"34,-5 2 235,-4 11-134,-2 3-169,2 1-72,4-4 0,2 1-841,-1-1 835,3-4 0,1-1 290,-1-1-133,3-6-157,-1-1 11,2-7 90,0-2-112,3-5-2,-2 1-1388,2-4 542,0-8 0,0 6 0,0-5 0</inkml:trace>
  <inkml:trace contextRef="#ctx0" brushRef="#br0" timeOffset="-205139.73">8728 13496 6249,'6'25'157,"-2"-5"22,-4-17 146,0-1 874,1 0-953,1-2-190,1 1 11,1-1 57,4 0-1,3 0 23,5 1 0,4 1-79,0-1 90,7 1 123,-4-1-168,0 0 145,-7-1-156,-7 0-34,1 0-44,-4 0-1,0 0-22,-3 0 0,0 0 34,-1 0 10,3 0 1,-1 0-11,3 0 11,0 0-11,-1 0 11,1 0 33,2 0-22,-2 0-11,3 0-11,-5 0-1,2 0 1,-1 0-34,1 0 22,2 0-22,-2 0 23,5 0-1,-5 0 0,6 0-22,-5 0 23,5 0-12,-1 0 23,0 0-12,-3 0 34,-6 0 45,-1 0 201,-1 0-223,-1 0-79,2 0 56,-2 0-56,3 0 0,-3 0-12,2 0 24,0 0-1,1 1-11,-1 0 0,0-1-23,-2 0 23,1 1 12,3 0-1,-1-1 11,1 1-11,0 0-11,-2 0-44,3-1-315,0 1-178,3 0-338,5-1-2240,15 2 3115,-8 0 0,3 0 0,-15-2 0</inkml:trace>
  <inkml:trace contextRef="#ctx0" brushRef="#br0" timeOffset="-203835.73">9496 13668 9509,'-27'-6'63,"1"0"1,0 1 0,7 1 3,16 3 101,-2 1-11,-2-1-135,0 0 68,-2-1-3460,0 0 3381,0-1-11,0 1 0,0-2-44,-1 0 44,3 1 0,-2-1 0,5 2 0,-2 0 11,3 1-22,1 0 3403,0 0-3404,1 0 12,0 0 0,1 0 0,-2 0 45,0 1-157,-1 0-11,2 0 11,0 1 112,1 2 22,0 4-10,0 2 10,0 4-89,0 12-124,0-1 1,0-1 139,0-1 1,0-1 50,0 7 0,0 0 11,0-3 1,0-2-1,0 10-11,0-13 0,0-1 22,-2-1 12,0-4 33,0-4-33,0-4-1,2-2 314,-2-2 685,2-1-988,0-16-88,0 1 10,0-15-773,0 3 807,5 0-134,0 2 78,4 3-45,-3 6 11,-1 2 68,-3 4 22,0 4 763,-2 1-763,0 2-3315,4-6 3282,1-1 22,6-8-12,1-1-2279,12-10 2269,-3 6-12,1 1 11,-7 11 34,-11 7 2235,-2 2-2325,-2 1 22,2 0-32,0 0 3492,2 0-3392,0 0 0,0 0 0,-1 0 11,1 0-11,-2 0 11,-1 0 0,1 0-11,-1 0 0,1 0-11,1 2 11,2 0 11,0 0-11,1 1 0,-2 0 11,1 0 1,-2-1 21,-2-1 23,1 0 326,-2-1-573,0 2-806,0 0 997,0 6 0,0-5 0,0 3 0</inkml:trace>
  <inkml:trace contextRef="#ctx0" brushRef="#br0" timeOffset="-201468.73">9813 13271 9341,'-6'-30'605,"0"2"-392,6 7-33,3 0-34,0 0-1,3 1-5671,2 2 5694,-3 4 1588,0 0-1621,-3 7 959,-2 0-1004,0 6-381,0 1 201,0 2 34,6 14 56,1 1 3392,6 14-3381,-1-9 1,1-1-12,-2-3 0,0 0 0,6 7 0,0-1 5,-4-4 1,0 0-280,0 2 0,2 0 274,-2 2 0,1 0 5,0 2 1,-1-1-6,0 0 0,0 1-422,-3-2 1,1 1 432,0-2 0,0 0 22,-3-1 1,-1 0 89,1-2 1,-2 1-40,-2-3 0,-1 1 17,2 15 67,-4-2-22,-1-3-550,0 0 763,-8 0-113,1-10 23,-8-3-2444,3-12 2298,-7-3-1438,-5-4 1293,-8-6-662,13 3 0,0-1 661,-1-4 1,0 0 5,1-1 1,0-1-35,3 1 1,0-2-40,-9-12-11,17 6 0,1-1 56,-1-11 17,8 10 0,2-1 28,11-11 705,-4 15 0,2 1-711,1 1 0,1 1-148,-1-1 0,0 2 64,11-13 2184,-3 5-2150,-1 3-2228,-6 7 2262,-2 4 115,-4 3-138,-2 4-11,-1 1 11,-3 0 2280,1 1-2257,0-1 22,2 0 11,1-1 3414,4-2-3380,-1-1-45,1 1-11,-1 1-34,-2 1-89,-3 1-505,-1 1-246,-2 0 291,5 0-3003,11 0 3597,-5 0 0,4 0 0,-11 0 0</inkml:trace>
  <inkml:trace contextRef="#ctx0" brushRef="#br0" timeOffset="-200424.73">9548 12662 9039,'8'18'-157,"-3"-3"146,-1-10 11,1 0-17,14 0 0,7 0 73,9 0-28,-7-1 0,0-1-5,6-2-12,-9-1 23,0 1-23,-2 1 0,9 2 0,-5-1 0,-2 0 45,-10-1 34,-8-2 44,-3 0-22,0 0-56,-2 0-56,3 0-22,-3 0 22,4 0 0,3 0-11,1 1 11,3-1 33,0 2-33,-1 0 0,-2 0 12,-3 0-1,-2 0 112,-4-1-33,-1 0-90,0 0-1211,0 1 528,0 2 683,0 8 0,0-7 0,0 4 0</inkml:trace>
  <inkml:trace contextRef="#ctx0" brushRef="#br0" timeOffset="-199680.73">9959 12636 10137,'-25'-8'908,"4"1"-606,21 6-358,-1 0-56,6 1 134,5 0-3402,18 4 3391,-5 0-11,-5 1 0,1 1 0,3 0 22,0 5-11,-9-3 12,-1 7-1,-5-3 124,-1 13-90,-5-7 11,-9 18-2279,-8-6 2223,-2 0 17,6-16 0,-2-2 5,0 1-33,-3 0-22,9-8 22,2 0 2268,4-4-4665,2-1 4287,0 2-1890,12 2 0,-9-1 0,9 1 0</inkml:trace>
  <inkml:trace contextRef="#ctx0" brushRef="#br0" timeOffset="-198982.73">10633 12662 8176,'-29'18'-19,"0"-1"0,-3 4 1,6 1 18,4 5 22,9-9 1,0 2 201,-1 5 0,2-2-669,2-2 0,1-1 478,-3 9 1,1 0-34,3-6 0,2-1 0,-1 1 0,2 1-1428,0 0 1,1 0 1427,0 0 0,1 1-76,0-2 0,0 1 76,0 7 0,1 0 17,0-9 0,1-1 39,0 5 0,0-1-17,1-5 0,0-1-16,0 6-23,0 4-11,2-15-1,3-1-32,14 2 44,-6-7 0,7 2 0,-13-9 22,-1 0 12,2 0-1,0-1-10,3 0 552,-1 1-1897,10 0 2884,-5 0-1562,6 1 0,-12-2 0,-5 0 0</inkml:trace>
  <inkml:trace contextRef="#ctx0" brushRef="#br0" timeOffset="-198414.73">10687 12940 6215,'-11'25'6,"1"0"1,0 0 0,-1 3 0,0 2 0,3-5 307,0 11-1198,2-11 0,0 1 1265,0 9 628,0-1-701,3-14 0,1 0-2642,1 11 2413,-1-3-79,2-11-34,2-5-1481,6-1 1515,-1 1-101,9-2-593,-8-7-35,3 1 2348,-4-5-1619,2-7 0,-4 6 0,-1-6 0</inkml:trace>
  <inkml:trace contextRef="#ctx0" brushRef="#br0" timeOffset="-198078.73">10461 13139 9476,'25'-3'459,"-3"0"-145,-3 0 0,-2 0 89,5-2-380,-7 3-23,3-1 0,-8 3 11,-2-1 22,3 1-21,1-1-12,1 1-527,4 0-2364,12 0 2891,-2 0 0,-2 0 0,-11 0 0</inkml:trace>
  <inkml:trace contextRef="#ctx0" brushRef="#br0" timeOffset="-197532.73">11004 13205 9229,'13'6'404,"2"-1"-102,9-6-156,-6 0-46,7 0-77,-11 1 78,-3 0-22,-3 0-57,-5 0 23,-1 0-1166,-2 0 0,0 0 1</inkml:trace>
  <inkml:trace contextRef="#ctx0" brushRef="#br0" timeOffset="-196504.73">11216 12914 6204,'-9'23'269,"0"-1"0,0 0 0,2-1 78,3 3 124,0 3-2194,2-8 1,0-1 1935,0 10 680,0 4-893,2-11 23,1-7-12,-1-2 90,2-7-57,-1-5 3393,1 0-3426,-2 0 34,4 0 34,-2-4-23,3-2-12,3-6 80,-2 0 44,7-10-845,-5 3 677,1 1 0,2 1 22,2-8-16,-4 8 0,4-1-1029,4-1 1,3-1 0,-2 1 1022,8-7 0,1 0 0,-2 5-151,-15 14 139,-1 3 444,-3 1-432,-3 1 0,-1 1 0,0 0 34,-1 1 10,1 0 3308,-1 4-3330,0-1 202,3 3-202,-2 0-22,2-1 11,-1 0-11,-1-2-123,-1 0-403,1-1-203,-1 1-380,4 1-235,1 0 1344,0 0 0,-1-2 0,-2 0 0</inkml:trace>
  <inkml:trace contextRef="#ctx0" brushRef="#br0" timeOffset="-195671.73">11189 13284 7672,'17'-1'1490,"3"0"-6859,8 1 5470,1 0 1328,1-2-1261,-3 1 759,-1-1-782,-1 1-111,-9 0 11,-1 1 44,-9 0-44,-2 0 23,-2 0 3368,0-1-3683,-2 1-1041,0-1-43,5 1 1331,1-1 0,-1 1 0,-1 0 0</inkml:trace>
  <inkml:trace contextRef="#ctx0" brushRef="#br0" timeOffset="-195080.73">11401 13456 9980,'-17'6'-370,"-11"12"-1870,7-1 2240,6-4 0,1 2 694,-9 11-666,8-9 0,0-1 358,-6 7-442,-3 3-56,16-16 56,5 4 56,14-3-22,-2 0-46,19-3 225,-10-5 1328,10 0-1014,4-3 0,0 0-2640,-2-1 2242,2 1 0,-4-1 5,-16 1-11,-5 0-67,-1 0 0,-3 0 11,2 0 34,-3 0 2214,3 0-2259,-3 0-437,1 0-169,3 0-1948,8-5 1706,3-2 0,-3 1 0,-5 0 0</inkml:trace>
  <inkml:trace contextRef="#ctx0" brushRef="#br0" timeOffset="-194141.73">11480 12610 8030,'14'17'142,"1"0"0,-2-1 0,1 1 323,6 4 0,1 1-342,-4-3 1,0 1-18,6 7 0,1 2-685,-5-6 1,-1 0 0,-1-1 600,2 5 1,0 2 29,1 1 1,1 3 0,-3-2 283,-3-4 0,-2 1-321,-2-6 0,0 2 0,-2-1-1288,0 11 0,-3-1 1290,-1-9 0,-3 1 1,0 7 1,-4 3 0,-2 0-183,-2-6 0,-4 2 0,0-1 1,2-1 151,1 1 1,1-1 0,-1 0-4,-4 6 0,-3 2 0,6-10 15,7-13 799,1-1-687,0-11 112,0-2-224,0-6 2973,-3-5-3376,1-7-348,-2-3-740,2-1-760,1 3 2525,1 2 0,0 7 0,0 3 0</inkml:trace>
  <inkml:trace contextRef="#ctx0" brushRef="#br0" timeOffset="-192229.73">12235 13152 8770,'-24'0'-12,"0"0"1,-1 3 0,5 0 0,9 2-23,-2 6 1,7-2-23,-1 8 56,2-1 0,1 5-79,3-2 46,1-6-46,0-1 79,1-9 157,6-1 527,6-6-348,2-1-235,1-4 369,-8-1-178,-4-1-40,-1-12 0,-4-3-129,-5 4-1436,2-3 0,-3 3 1313,-12 14-56,-15 1-90,4 2-23,11 3 0,1 1-32,-7 0 55,7 1-56,3 0 785,3 6-1132,6 3-23,1 8-3225,5 3 3506,0 2 78,2 1 67,3-4 101,2-4 1,3-5 122,-3-6 516,3-7-124,-1-8-178,4-8-225,2-9-122,3-2 122,-9 13 1,0 0-24,-1-1 1,1 0-28,-1 0 0,0 0 106,5-16 146,-2 0-1925,-3 3 2083,-3-1-103,-4 4-111,0-2-134,-1 3-23,0 0-56,-1-1 122,-3 2-122,-1 4 203,0 4-192,1 7 2537,2 4-2245,1 5-113,0 0-100,-1 2-202,1 0-101,0 0 179,1 3 34,0 1 3089,0 2-3089,0 0 11,0 1 11,1-2 1,-1-2-1,1 3-22,-1-3 11,2 1-11,-2 0 0,2 4 0,-2-3 0,2 2 11,-1-5 23,0 0 0,-1-2-34,0 2-12,0-1 24,0 2-12,1 0 0,-1 0 0,2-1 33,-1-1-22,1-1 12,-1 0-57,0 0-246,0 0-179,2 0-112,0-1-270,2-1 841,-1 1 258,0-1 179,-4 2 1166,1 0-1660,-1 6 80,0 3-3381,1 8 3358,1 0 156,4 14-33,-4-13 1,1 0-85,-1 2 0,0-1 90,3 11 0,-1 0-62,0 0-34,1-7 1,-1-1-23,-2-2 12,4 9-23,-3-7 3392,3 11-3381,-2-4-836,1 6 858,-1 2-22,0 0-1565,-4-18 1,1 0 1553,1 4 146,-2-3 437,3-17 1366,-3-3-1702,1 0 372,-1-1-619,0-1 3313,1 0-3425,0 0-268,1 2 144,-2 0-89,2-1 0,-2 1-582,1 0-427,0 0-2341,6-2 3675,-3-3 0,3 2 0,-6-1 0</inkml:trace>
  <inkml:trace contextRef="#ctx0" brushRef="#br0" timeOffset="-191173.73">12446 12821 9890,'0'-22'449,"-2"5"-415,2 17 10,-1 0 595,-1 0-807,1 9 134,0 6 34,-1 12 0,2 6 0,0 3 0,6-5 0,1 4 0,2-2-1696,-3-6 0,1 0 1688,1 2 1,1 3 0,-1-6 7,3-6-153,-8-14 310,-2-4-56,1-2 324,-2 0-458,1-3 22,1-5-1,4-8 12,4-8 3295,2-5-3284,1 8 0,-1-2 284,5-10-278,-1 6 0,-1 0-3398,2-4 3420,-4 6 0,0-1-2173,2-5 2140,-4 12 0,-1 0-1388,6-9 1387,-2 11 1,0-1 16,6-6 23,5-3 1517,-15 16-1529,-5 5 2303,-2 3-2336,-2 2 3157,-1 1-3157,0 2-79,0 2-123,0 0-246,0 1-403,0-1-830,0 2-291,3 1 1972,1 1 0,-1-3 0,0 0 0</inkml:trace>
  <inkml:trace contextRef="#ctx0" brushRef="#br0" timeOffset="205026.54">15568 19225 8490,'-12'-3'78,"1"1"-56,7-2 68,-2-1 179,1 0-67,-1 0-146,0 1 11,3 1 45,1 2-22,2 0 111,-2 1-245,2 5 66,10 17 0,4 7-22,1 1-4,-2-3 1,4 4-1,-4-3 4,-2-8 0,-1-2-17,2 7 1,1 1-91,1 2 1,-1-2 50,3 5 0,-5-10 0,0-3-3504,-4-9 3493,-3-4 67,-2-3 22,-1-2 112,-1 0-2263,2 1 2129,-2-16 0,1 11 0,-1-11 0</inkml:trace>
  <inkml:trace contextRef="#ctx0" brushRef="#br0" timeOffset="207316.54">15595 19184 7134,'-8'13'11,"1"-3"45,7-10-45,-2 1 34,0-1 56,-1 0 45,1 0-79,0 0-22,-1 0 403,-1 0-392,2 0 56,-2 0-112,3 0 11,-1 0-11,1 0-56,-2 2 34,1 0-34,-1 2-11,-2 9 44,0-2 23,-1 5-22,2-3 22,4-1-11,-3 0-23,3-3-22,-2 0-90,2-4-66,0-2 144,0-2-156,0-1 280,0-9-33,0 0-1,0-8 101,0-5-33,0 5 100,0-2-44,0 12-23,0 3-33,0 4-303,0 0 179,0 11 34,2 0-3392,1 20 3392,-1-11-622,2 6 644,-2-10-2084,-1-1 2040,3-3 22,-3-1-404,5 0 2310,-4-7-1985,1 1 679,-3-5-611,0 0 3493,1-15-3426,1 5 235,-1-17-145,0 16-34,-1-3 67,0 10 90,0 1 89,0 2-425,0 5-79,0 8-89,0 8 179,0 2-22,0 13 78,0 0 5,0-14 1,0 2-12,0-2 1,1-1 16,0 11-11,1-4 0,-1-6-3392,1-1 3381,1-3-1742,-2-5 1742,1-2 11,-2-6-45,0 0 45,1-3 414,0-1-548,-1-5-180,0-1 2300,-2-9-2490,0-2 2005,-2-13-1501,2 7 0,1 2 0,-1 11 0</inkml:trace>
  <inkml:trace contextRef="#ctx0" brushRef="#br0" timeOffset="209276.54">15423 19330 6036,'16'12'101,"0"0"0,12 8-23,-8-17-22,-4 0 11,8 1 236,10 0-258,-12 0 55,-3-1 1,1-1 56,1 0-123,1 0-12,-3-2 68,-6 0 269,5 0-46,0 0-167,-6 0-45,-1 0 22,-11 0-134,0 0-34,6 0 45,-4-2-11,4 0-12,-4 0 12,1 0 11,-3 0 0,1 1 22,-1 1 1,0-2 22,0 0-34,0 0-22,0-2 11,0 1 0,0 1 594,0 0-819,0 2 192,-1-1 44,1 0 90,-3 1 67,3 0-213,-2 0 23,1 1 0,-1 2-3393,2 2 3404,-1 4-34,1 3 11,0 7 0,0 3-44,4 8 44,-2-8 1,1 0-34,6 0-12,0-9 23,1-1 56,0 1 3392,1 0-3392,6 10 0,-4-6 23,0 7-12,-5-10 22,-2-2 12,-3-6 56,-1-1 448,-2-4-201,0-1-292,-9 0-45,-7-3 0,-12 0 45,5-1 11,-4 0-67,15 1 0,-3 2 0,6 0 0,0 1-11,-6 0 22,-4 5 0,2-3 34,-3 2-34,9-2 1,-3-1-12,2 0 11,0 0-11,1 0 0,-2 0 11,-4 1-11,5-2 11,1 2-11,6-2 0,1 1 23,-1-1 10,1 0-33,-1 0-22,0 0-34,3 0-34,-1 0-3842,3 0 3932,5-3 0,-4 3 0,5-4 0</inkml:trace>
  <inkml:trace contextRef="#ctx0" brushRef="#br0" timeOffset="210366.53">15608 19356 6876,'-11'10'123,"2"-3"-134,6-7-11,0 0 22,-1 0 11,-1 0-11,3 0 22,0 0-145,2 0 336,0-4 0,1 0-145,4-6 144,24-13-212,-7 8-6,-4 3 1,-1 2 16,-4 2 23,-3 3 0,-7 2 10,2 2 12,-3-1 168,1 0-145,1-1-34,1-3 89,4-5-89,0 1 100,6-8-145,-6 8-22,1-1 33,-7 9-11,-1 0-246,-2 2-314,0 0 22,3 0-67,0 0 605,7 2 0,-7-2 0,4 2 0</inkml:trace>
  <inkml:trace contextRef="#ctx0" brushRef="#br0" timeOffset="211246.54">15806 19225 6238,'23'4'-11,"-3"0"11,-7-4 11,-3 0 0,1 0 45,2 0-11,-6 0-12,1 0 35,-5 0-57,0 0 22,-2 0 1323,0 0-1165,-1 8-158,0-3 12,0 7-45,-1-2-11,-3 0 11,-1 1 0,-3 4 0,1-3-3392,1 2 3392,0-5 0,1-1 22,2-2-22,0-1 0,2 0-11,1-1 11,0-2 3403,-1 0-3414,-2 3 11,1 1-11,-4 6 11,3-3 11,-3 6-3381,2-9 3393,1 1 223,1-6 158,2 0-337,0-3-571,-1 0 504,0-7 0,1 6 0,0-4 0</inkml:trace>
  <inkml:trace contextRef="#ctx0" brushRef="#br0" timeOffset="212656.54">16005 19290 8534,'-21'26'-78,"4"1"33,17-18 34,-2 5-34,2 5 23,3-3 22,2 6-79,10 10 57,-4-7 22,4 6 0,-10-16 0,-3-9 0,0-1 0,-2-1-123,2 4-23,-2 1 135,0 0-11,0 2 22,0-7 0,0 0 22,0-1 0,0-1 449,0-2 325,0 2-292,0-2-549,0 3 45,0 0 22,0-1 23,0 0-45,0-2-11,0 3 11,0 0 11,0 1 0,-2-2 258,-1 0-202,0 1 12,-2 0-46,1-2-66,0 2-1,-1 1 12,-1 3 10,1 0 12,-5 7 12,7-7-12,-5 4 0,8-9 0,-2 0-34,2-2 23,0 2 11,0-2 33,0 3 1,-1-3 258,0 1-427,0-1-414,1 0-347,-1-2-113,1-2 46,0-4 963,0-7 0,0 8 0,0-2 0</inkml:trace>
  <inkml:trace contextRef="#ctx0" brushRef="#br0" timeOffset="213246.54">15952 19648 6843,'-19'17'1411,"4"-3"-1108,12-13-247,3-1-45,-1 0-33,2-5-4263,9-2 4307,-3-1-22,8-1 882,-8 4-770,1-1 68,-3 0 44,2 0-90,-3 1 336,2 0 2990,-4 2-3393,0 1-4156,-2 2 4089,0-1 0,0 0 0,0-1 0</inkml:trace>
  <inkml:trace contextRef="#ctx0" brushRef="#br0" timeOffset="-214610.19">15939 19410 8702,'17'7'0,"-2"-1"23,-5-6-23,0 0 22,8-2-44,1-1 22,2-1-34,15-5 23,-5 3 16,-6 1 1,3-1-1702,0 0 0,1 1 1701,-5 0 1,0 0 5,3 0 1,-3 0 33,10-3-27,-11 1 1,3-1 0,2 0-14,0-1 1,3 0 0,-1-1 0,1 1-174,2 0 0,0 0 0,1-1 0,0 2 168,-1-2 0,1 1 0,0 0 0,-1-1 0,-3 2 0,4 0 0,-1 0 0,-1 0 0,1 0 0,0-1 0,0-1 14,-2 0 0,0-1 0,1 0 0,-3 1-7,-3 0 1,-2 1-1,3 1-240,6-5 1,5 0 0,-1 0 0,-6 1 232,1 2 0,-3 0 864,-4 1 1,2 1-1,-3 1-864,0-1 0,1 1 0,7-3 0,2-1 22,-10 4 1,0-2-1,2 0 1,2-1-1,-2 1-5,8-5 0,-2 1 11,1 0 0,-1 0-11,0 0 0,-1 0-316,1 0 0,0 0 302,-10 4 1,1-1 0,1 1-917,11-4 1,0 0 912,-1 0 0,-2 1-344,-7 3 0,-2 2 349,2-2 1,-1 0 17,1-1 0,1 1 16,0-1 1,1-1-18,-3 1 0,2-1 1,2-1-3,-2 0 0,4 0 0,0-1 0,0 1 1,-2 0-145,7-3 1,-3 1-1,3-1 124,-1 1 0,1-1 0,1 0 0,-3 2 0,-1 2 0,-1 0 0,-4 2 906,-1 1 1,0 1-901,9-4 0,-2 3 2159,-8 4-2143,-9 1 0,0 2-22,-8 0 58,0 1-92,-2 0 1532,2-2-1509,1 2 0,-3-2 491,0 2-491,-3 0 22,2 0-22,-2 0 11,0 0 0,-1 0 11,-1 0-3394,1-1 3383,0-2 0,-1 1 0,1-1 0</inkml:trace>
  <inkml:trace contextRef="#ctx0" brushRef="#br0" timeOffset="-213780.19">19180 18166 7986,'-22'8'857,"0"-1"0,-11 5-756,28-11-101,4-1-493,1 1 504,15 0 0,8-2 0,3 1-1707,3 0 0,3 0 1718,-13 0 1,0 0-1157,7 2 0,0 1 1134,10-1 5,-15 2 0,0-1 18,0 2 10,-4-1-22,-4 0 34,-2 0 2246,-5-2-2269,0 2 79,-3 0-23,-2 2 3381,0 2-3314,-6 24-145,-7-4 0,7-8 0,-2 0-11,-8 7 13,6-11-2,2-2 0,1-6 0,3-2-22,-5-2 22,4-2-12,-10 1 12,8-2 0,-5 0-11,8-1-45,0 1-22,0 3-135,3 0-381,-1 2-526,1-3-113,0-1 1233,0 0 0,0-2 0</inkml:trace>
  <inkml:trace contextRef="#ctx0" brushRef="#br0" timeOffset="-212150.19">18188 19012 9364,'-23'-11'156,"1"-1"1,-14-7-5794,36 19 6118,0 0 704,0 3-1230,0 14-1397,8 2 1375,1 14 22,10-3 11,0 0-28,-5-9 1,-1 1 61,3 10 0,-2-1 5,-3-11 1,-1-2-1,1 8 1,-5-8 17,-4-16 2346,-2-1-2313,1-1-123,-1-7 11,2-3 33,-2-8 12,0-4 3369,0-2-3369,6-13 0,3 3 0,3 3-45,1 8 11,-6 15-22,2 0 11,4 0-11,1 1 11,4 1 22,-5 2-3369,-2 3 3392,-3 1-2269,3-1 2314,1 1-34,0-2 22,-3 2 1,0-2-12,-3 1 2257,0 1-2190,-3 0 3482,-2 0-4811,-1 0 0,0 0 0</inkml:trace>
  <inkml:trace contextRef="#ctx0" brushRef="#br0" timeOffset="-211410.19">18307 18814 9017,'21'-10'-68,"1"2"68,-5 4 0,0 2-5660,0 0 5683,-1 2 1385,-2-1-1408,4 1 871,-7-1-837,2 1-23,-5 0-11,-3 0-355,1 0 209,-4 0 3154,-1 0-3456,2 0-1434,0-2 1882,1-5 0,0 4 0,-2-3 0</inkml:trace>
  <inkml:trace contextRef="#ctx0" brushRef="#br0" timeOffset="-210970.2">18492 18655 6462,'23'10'272,"-1"-1"1,2 1 0,-3 0-116,-3 0 22,3 2 56,-10-4-22,0 1-45,-3-1 45,-1 5-101,-4-1-34,-1 12-33,-2-8 11,0 7-45,0-6 23,-9 1 67,4-5 213,-8 0-236,9-8 34,0-3-112,4-1-2555,-2-1 2555,6-3 0,-4 3 0,4-3 0</inkml:trace>
  <inkml:trace contextRef="#ctx0" brushRef="#br0" timeOffset="-209170.2">19577 18298 7055,'9'-16'751,"-1"2"527,-8 2-909,-3 5-290,0 0-79,-3 7 0,0 0-370,-8 20-45,8 0 281,-5 9-23,11-11 23,0-12-79,0-3 101,0-2 101,0-1 201,0-7 460,2-9-370,-1 0 11,1-6 180,-2 3-225,0 10 91,0-3-337,0 11-214,0 1-200,-1 4 212,1 2-33,-2 7 112,2 1 22,0 0-89,0-1 67,0-5 10,0-3 113,0-3 505,0-2-158,0-6-90,0-3-55,0-8-3123,-9-14 3112,3 13 66,-7-4 102,6 18-359,3 2-180,0 1 80,2 1 10,1 5 3381,-1 3-3358,0 5-11,1 2-1,1-3-100,0-4 67,0-4 44,0-2 259,0-2-34,0-3 179,-1-15-246,-1 7 335,-6-12-414,4 18-111,-3 1 44,4 4 0,1 3-12,-2 2 12,2 6-44,0 12 55,0-5-22,2 5-3516,0-12 3382,6-4 145,4-3 156,18-4-2178,-11-6 2560,5-2-90,-19-4 12,-3-2 2077,0 2-2358,-1 1-22,-4 3-202,3 4 3314,-2 2-3527,4 2-56,0 0 113,0 10 89,0 0-3328,9 15 3496,-5-14 0,5 3 0,-7-14 0</inkml:trace>
  <inkml:trace contextRef="#ctx0" brushRef="#br0" timeOffset="-201980.19">19537 18669 8635,'-11'5'202,"2"0"-157,5-5-45,3 0 23,-1 0 33,2 0 22,-3 0 0,3 0 281,-3 0-281,1 0 236,-3 0-169,3 0-55,-2 0-56,2 0 55,-2 0-22,1 0-21,-1 0 21,1 0-11,1 0 34,-2 0-34,4 0 11,-2 0-78,0 0-34,0 3 34,-2 4-34,-1 4 45,1 6-11,0 2 11,-1 5-1702,3-6 1,-1 0 1701,-2 14 0,2-11 0,0-1 0,0 11-12,1-10 1,1-1-22,1 8 16,-1-7 0,1-1-28,0-1 12,2 7 33,2-14-57,7 8 57,-1-8 12,10 7 3391,-9-7-3403,12 12-893,-14-14 870,5 5-366,-11-12 355,0-1-44,-1-1 0,1 0 22,-1-1-34,4 0 68,2 0 22,2 0 33,17 0 838,-4 0-871,10 0 400,-14 0-400,-6 0 56,-7 0-11,-4 0-12,0 0 34,-2 0-425,0-4-1815,4-6 615,2-2 1558,3-4 0,-2 8 0,-3 3 0</inkml:trace>
  <inkml:trace contextRef="#ctx0" brushRef="#br0" timeOffset="-201190.19">19352 18893 9297,'-33'-13'257,"7"2"-268,26 11-370,0 0 605,13 0 0,10 0-1713,-1 0 1,1-1 1516,-3 1 0,0-1-1151,6 1 0,-1-2 1156,-1 2 68,5-2-23,-16 2-10,0-1 100,-1 0-78,-2-1 145,1 0 79,-6 1 3097,-2 1-3243,-1 0 2821,-2 0-4636,5 0-113,8 0 1760,6 0 0,-6 0 0,-2 0 0</inkml:trace>
  <inkml:trace contextRef="#ctx0" brushRef="#br0" timeOffset="39722.89">13743 20983 9868,'-8'5'0,"1"-1"0,5-4 0,1 0 0,-1 0 0,-1 0 11,1 0-11,-7 0 0,6 0-11,-5 0 11,7 0 0,0 0-269,-1 0 247,2 0 22,-2 0 0,1 0-594,0 0 583,9 0 0,1 0-1,9 0 12,16-6 0,-12 2-3392,12-6 3415,-17 3-2247,-5-1 2247,4 1-12,-5-2 45,1 1-34,-3-1 79,2-4-11,-3 1-12,1-6 2235,-5 4-2212,3-11 3403,-4 7-3336,0-6 179,-3 7-212,0 4-23,0-5-89,-1 8-1,-2-3 12,-3 7 134,-5-2-11,2 3-68,-3-1-44,3 3-11,-6 0-34,3 1-34,-4 2-3492,6 0 3380,-2 0-370,-4 12-22,-2 9 382,3 6-12,4 4-2425,7 3 2537,3-10 11,1 5 2246,0-11-2258,4-2 1,3-1 23,7-2-23,10 6 56,-5-4 0,7 3 11,-1 1 1690,-9-6 1,0 0-1702,10 8 0,1 3-11,-8-9-34,0-4 0,0-1 0,-4-4 12,-7-5 33,1 0-23,2-1 23,1 0 0,2 0 23,0 0-12,3 0-11,-2 0 0,4-1 0,-8-1 0,1 0 34,-9 2-415,2-6-3683,-2 0 2764,1-7 1300,-2-1 0,-1 5 0,-1 1 0</inkml:trace>
  <inkml:trace contextRef="#ctx0" brushRef="#br0" timeOffset="41222.89">13359 20600 8456,'6'22'134,"0"2"-111,-2-4-23,-1 4 0,2 3 0,0 2-23,0 1 23,0 1-22,-1-11 0,0 1-12,2 8 6,-2-11 0,0 1-3375,4 14 3358,-2-3 23,1 0-79,2-2-1112,-5-15 1123,4 8 12,-7-12-581,1 4 592,-1-6 2348,1-1-2292,-2-2 0,1-3-1950,-1 0 2343,0-3 0,0 0 1,0 0-1</inkml:trace>
  <inkml:trace contextRef="#ctx0" brushRef="#br0" timeOffset="41932.89">13187 20680 9162,'22'-11'11,"-1"1"-11,0 8 0,-2 1 0,-4-1 12,3 2-12,-6-2 11,8 0 34,13-3-34,-13 3-11,6-2 0,-19 4-11,-5 0-34,0 0-56,2 0-56,-1 0-191,0 0-1254,-2 0 617,0 0 985,0 0 0,1 0 0</inkml:trace>
  <inkml:trace contextRef="#ctx0" brushRef="#br0" timeOffset="42572.89">13385 21103 7190,'31'8'146,"0"-1"-124,-3-6 34,3-1-45,-9 0 1,1 0 10,8 1-11,-9 0 1,-3-1-1,5 0 67,-1 1 1,-3-1 33,2 1-1756,-7-1 1756,2 0 56,-11 0 45,0 1 0,-4-1-56,1 1-22,-2-1-57,0 0-2039,3 0 1961,2 0 0,-1 0 0,-1 0 0</inkml:trace>
  <inkml:trace contextRef="#ctx0" brushRef="#br0" timeOffset="43792.89">14100 20441 7582,'7'-17'101,"0"1"-101,-1 4 34,0 2 22,-3 2 56,0 0 0,-1 1-11,-2 0-23,3-2 236,-3-1-135,1 2 23,-1 1 156,0 1-290,0 4 10,0-3-56,0 4-10,0-1 32,0 1-963,0 0 919,2 4 90,5 8-56,-1 1-23,4 7-11,-4-3 0,-1 0-123,3 5-12,-2-8 1,3 0 89,-2-7-89,0-1-68,1-1-22,-1-2 45,-1 0 78,1-2 56,-1 0-33,7-3-326,-4-5-727,6-5 1131,-4-6 0,-6 9 0,-1 1 0</inkml:trace>
  <inkml:trace contextRef="#ctx0" brushRef="#br0" timeOffset="44072.89">14206 20018 6551,'0'0'0</inkml:trace>
  <inkml:trace contextRef="#ctx0" brushRef="#br0" timeOffset="45292.89">14484 20283 6070,'9'-19'-45,"-1"1"45,-5-13 11,-1 12 84,-1-2 1,0 0 94,-1 6-4206,0-6 4430,0 14 580,0 3-938,0 2-101,0 2 23,0 4 11,0 4-34,0 7 22,0 14-44,0-3 0,0 6 3403,0-10-3358,0 14 22,1-9-23,-1 7 23,1-17 0,1-6 0,-1-5-11,1 0 11,-1-1 0,2 1 0,-3-4 11,1 2 23,-1-3 381,0-1-404,3-1-3403,-3-5 3392,3-6 0,0-4 0,2-14-2268,5-1 2268,1 0-34,4 0 34,-6 17-11,2 0-23,-6 6 34,0 4 2268,-2-1-2268,0 3 0,0-1-11,0 0 3414,3-2-3391,-1 3-3393,1-2 3448,-1-2-67,-2 2 0,1-2-11,-1 2-830,3-1 80,-2 2 761,2-1 0,-3 4 0,-1-1 0</inkml:trace>
  <inkml:trace contextRef="#ctx0" brushRef="#br0" timeOffset="45842.89">14563 20296 6092,'6'18'392,"5"1"-2103,1-14 1756,1 3 561,0-1-270,3 4-3098,-3-2 2785,1 1-12,-6-4 0,-1-2 12,3 1 21,-6-2 790,3 0-632,-7-3-460,0 0 258,2 1 0,0 0 0,1 1 0</inkml:trace>
  <inkml:trace contextRef="#ctx0" brushRef="#br0" timeOffset="46652.89">14827 20124 7482,'3'22'0,"0"1"0,-1-3 0,-1-1-12,-1 1 12,0-1 0,0-2-17,1 4 1,-1 1-7,2 0-33,0-2 0,1-1 34,5-2-79,-5-9 101,3 0 0,-5-8-34,-1 0 34,2-1 0,1-5 11,4-3-1996,1-6 1996,3-2-11,-2-1-247,1 1 247,-1-1-11,2 1 11,0 0-23,4 2 23,2-1 0,3 1 0,1 1 0,0 1 0,-2 2-11,-3 3-22,1 1 1958,-7 4-1925,1 1 419,-1 2-374,-4 1-34,4 0 23,-3 3-23,-1-1 23,0 2-34,-5-4-34,0 1-108,-1-2 0,0 0 0</inkml:trace>
  <inkml:trace contextRef="#ctx0" brushRef="#br0" timeOffset="47412.89">15184 20296 7470,'10'-11'101,"10"3"-56,-2 8 22,6 0 12,-2 0 66,-6 0-33,5 0-22,-8 0 33,2 0-56,-6 0 34,-1 0 45,-5 0-102,-2 0-130,0 0 0,-1 0 1</inkml:trace>
  <inkml:trace contextRef="#ctx0" brushRef="#br0" timeOffset="48292.89">15436 20163 8142,'-10'26'-44,"1"-2"44,4-7-68,3 11 1,1 0 34,0-1-18,3 0 1,1-2-29,3-14-89,5-3-78,-1-4 201,2-2 34,8-1 22,-3-1-11,5-1 45,-7-2-23,-2-3 185,-1-16 1,-2-4-63,0 7-95,-1-5 1,-3 2 565,-6 16-493,0 4-55,0 0-337,0 2 224,0 4 0,3 8-44,10 8 44,2 2-2446,9-1 2491,-1-6 33,2-3 51,6-4 0,2-4 409,-8-5 0,-1-2-297,6 4 0,-4-5 11,-11-13 1,-5-1-185,-8-4-6,-3-7 0,0-1 2474,-2 5-2480,2 5 0,-2 3 23,-2 6 11,2 5 11,1 4 100,1 1-985,0 1 762,1 1-34,-1 1-112,1 1-818,0 2 538,0 0-1400,0-1 1893,2-2 0,-1 0 0,1-2 0</inkml:trace>
  <inkml:trace contextRef="#ctx0" brushRef="#br0" timeOffset="48832.89">16005 19978 11582,'-7'16'-145,"2"0"89,2 4 11,2 0-101,0 2 1,1 0 55,0 8 67,-1-6 1,2 0-34,3 0-140,4-2 0,2 0 73,5 5 89,-2-7 0,0-1-179,3 0 68,8 2-303,-2-4 190,4-2 135,-11-9-79,-6-3-146,-5-3 147,1 0 66,1-2-593,1-6-120,-1-13 0,-1 10 0,-3-7 0</inkml:trace>
  <inkml:trace contextRef="#ctx0" brushRef="#br0" timeOffset="49212.89">15991 20176 8658,'8'-4'78,"4"2"-33,11 1 0,-5 0 101,5 0 33,-1-1-157,-6 0-10,2 0 10,-10 1 12,-3 1-34,-3-1-68,-1 1-851,-1 0-78,0-4 997,0 1 0,0-1 0,0 2 0</inkml:trace>
  <inkml:trace contextRef="#ctx0" brushRef="#br0" timeOffset="50182.88">14510 20058 7806,'-15'13'34,"0"0"-34,6-1 11,-2 1 0,3 0-11,-1-1 34,-6 9-34,6-6 0,-4 8-3437,9-9 3426,3 3 0,0 0-12,1 2-33,1 8-2223,5-7 2200,7 6 1,2-2 78,0-5-6,1 1 1,0-3-74,-1-6 57,-1-3 11,2 0 11,1-5 0,-6 0 2279,2-2-2267,-7-1 10,0 1 0,-2-1 3382,2 1-3640,11 4-559,-7-1 795,12 4 0,-16-6 0,-1 0 0</inkml:trace>
  <inkml:trace contextRef="#ctx0" brushRef="#br0" timeOffset="51272.89">16203 20018 9554,'7'15'23,"6"3"-12,14 6-11,-13-12 0,1 0 5,-1 1 1,0 0 5,14 12 12,-2-3 21,-6 1 91,1 4-34,-8-6 5,-7 1 0,-1-1-5,-1 2-62,-4-1 1,-3-1-17,-4-2 22,-4 3-45,0-12 0,1-1 0,2-3 0,2 0 11,0-4-11,4 1 22,1-2-1311,1-1-784,0-4 2073,0-3 0,0 1 0,0-1 0</inkml:trace>
  <inkml:trace contextRef="#ctx0" brushRef="#br0" timeOffset="52312.89">16772 20680 8266,'-3'14'-56,"1"2"-5605,2 1 5661,0 10 560,2-6-560,1 7 0,1-8 0,1-1 969,-1-1-958,1 8 11,0-7-10,1 8 3002,-2-12-3014,0-1 23,-2-5-23,0-1 0,0-1 0,0 2 22,1-5 1129,-2 1-1207,0-3-941,0-2 997,2-9 0,-2 7 0,2-6 0</inkml:trace>
  <inkml:trace contextRef="#ctx0" brushRef="#br0" timeOffset="53002.88">16613 20918 6417,'24'1'325,"-2"1"0,7-1 0,-2 0-112,4 1-129,-9-2 0,-1 0 106,11 0-134,1 0-4094,-3 0 4217,0 0 22,-6 0 793,-4 0-803,-4 0-34,-4 0-11,-1 0-23,-3 0 56,1 0 3280,-5 0-3414,2 0 112,-5 0-292,0 0-1030,1 0 1165,7-4 0,-5 2 0,6-3 0</inkml:trace>
  <inkml:trace contextRef="#ctx0" brushRef="#br0" timeOffset="54862.89">17883 20454 5790,'0'0'0</inkml:trace>
  <inkml:trace contextRef="#ctx0" brushRef="#br0" timeOffset="56272.89">17725 20587 8568,'6'22'0,"0"-1"0,-1-3 0,0 3 0,0-1 22,4 13-4273,-2-9 4262,2 8 849,-2-10-860,-3-1 22,3 8-22,-5-11 0,2 5 0,-4-15 0,1-1 0,0-3 0,1-2 34,0 0 3391,-2-1-4063,1 0 638,-1-15 0,0 11 0,0-12 0</inkml:trace>
  <inkml:trace contextRef="#ctx0" brushRef="#br0" timeOffset="56992.89">17487 20626 6630,'29'-1'481,"2"0"-189,1 1-12,1 1 0,0-1-67,0 0-112,-12 0 0,0 0-68,10 0 34,-12 0 1,-1 0 66,6 0 147,6 0-192,-8-1 90,5 1 101,-13-2-11,-2 2-22,-5-2-91,-3 2-44,0-1 1,-4 1-1185,1 0 0,-1 0 0</inkml:trace>
  <inkml:trace contextRef="#ctx0" brushRef="#br0" timeOffset="58172.89">17725 20970 10013,'-3'15'-33,"2"-2"33,0-12 45,1 0-169,-1-1-4116,11 0 4274,0 0 937,19 0-792,6 0-32,2 0-125,-5 0 57,-12 0 66,-3 0-89,-8 0-33,3 0 3369,-9 0-3392,-1 0 56,0 0-34,0 0 23,0 0 0,1 0 33,-3 0-33,2 0-34,-1 0-11,4 0-11,-2 0 11,3 0 11,-2 0 23,0 0-12,-3 0 101,1 0-100,-2 0-1637,1 0-145,1 0 1759,3-2 0,-1 2 0,-1-2 0</inkml:trace>
  <inkml:trace contextRef="#ctx0" brushRef="#br0" timeOffset="64072.89">18281 20454 8669,'-11'1'538,"1"0"-448,4-1-1,-9 6-89,-4 9-11,-1 0 11,0 9-17,8-5 0,1 1 17,-4 10-11,3-6 0,2 1-56,1 5-23,3 1-33,4-1 45,1-1-46,1 0 49,13-1 0,9 7 1,-3-4-1622,-7-8 0,0 0 1696,2-1 0,4 3 0,-1 1 0,-1-4-1129,4 5 1,-4-5 1128,5 6-759,-6-8 1,-1-1 758,-3-6-12,3 0 12,-4-6 112,3 2 35,-9-6 1728,0-1-1707,-4-2 1372,0 0-2851,4 0-313,1-8 1624,1-3 0,-2 1 0,-2 1 0</inkml:trace>
  <inkml:trace contextRef="#ctx0" brushRef="#br0" timeOffset="64892.89">18360 20825 8916,'-18'-1'470,"4"-1"-470,12 3-11,2-1 0,-1 0 44,18 0-10,-3 0 83,8 0 1,2 0-7,0 1-77,12-1 66,-17 0 102,12 0-124,-14 0-45,8 0 12,-18 0-12,-1 0 46,-3 0 22,1 0 67,-4 0-983,1 0 1,-1 0-1</inkml:trace>
  <inkml:trace contextRef="#ctx0" brushRef="#br0" timeOffset="65462.88">18862 20547 9957,'-17'4'-89,"2"2"-5594,5 8 5683,1 2-11,1 2-442,0 1 441,2 1 1054,1 1-1087,3 2 45,0 0 0,1 1 0,0 0-1715,1 0 1681,0-1 1749,0 2-1759,0-8 1645,1-1-1634,2-11-23,0-1-11,3-1-12,2 0 23,1-1-11,0-1-1210,22-1 10,-10-8 1267,13-5 0,-22 4 0,-5-1 0</inkml:trace>
  <inkml:trace contextRef="#ctx0" brushRef="#br0" timeOffset="65812.88">18836 20256 6283,'0'13'0</inkml:trace>
  <inkml:trace contextRef="#ctx0" brushRef="#br0" timeOffset="67182.89">19207 20560 9633,'-20'-11'190,"1"0"0,-11-7-190,29 18-56,0 0-212,0 0 178,-1 5 12,-1 2-57,1 6 12,-1 3 22,2 0 34,0 3 67,-1-2-11,2 2-12,0 0 12,0-1 0,0 8-3448,0-11 3291,4 8-1,18 3 80,-10-15 89,12 11 44,-19-22 68,9-11-44,-3 0-18,-1-5 1,-1-2-17,-2-6-2247,4-10 2269,-9 12-33,0 4 2312,-1 3-2077,0 2-101,-1 6-45,0 3-23,0 3-402,0 1 133,0 10 124,0-2 3314,0 17-3336,2-4 55,1 2 23,6 1-56,3-7-22,1-2-124,4-3 213,-8-8 157,2-2 0,-6-2-100,0-1-1,0-2-22,1-2 33,0-3 45,2-2-67,0-2-33,-1-3 21,-1 1 12,-2 1 45,0-4 22,-3 6 57,0-2 10,-1 6-44,0 0-22,0 0 122,-6-5-246,3 5 0,-6-5 0,5 8 0,-1 1-22,4 2-1693,-1 1 90,2 6 505,2-2 1120,0 5 0,0-7 0,0 1 0</inkml:trace>
  <inkml:trace contextRef="#ctx0" brushRef="#br0" timeOffset="68582.88">19392 20335 9274,'19'24'23,"-3"-5"-12,14 0 0,-13-8 0,-1 1-4217,8 8 4211,-6-6 1,-1 0 27,4 8 638,1 3-637,-5 1 44,-2 3 0,-4 3-2209,-5 4 2187,-4-18 0,-1 2-715,1 8 1,-2 0 686,0-7 0,0-2 725,0 7 1,0-1-731,0 1-1,-2 3 34,1-10 153,-3 0-96,-1-8 2301,-2-3-2280,0-1 90,-1-1-157,-1-1-67,0-1-11,-4 4-34,2-1 23,-3 4 22,6-3-11,-1 0-1,5-4-21,-1 3-124,2 3 135,-1 1 3380,-2 1-3358,2-1 0,-2-4 22,3-2 23,0-2-11,1-2 11,2 0-191,-2-1-258,1 0 404,-6-8 0,4 6 0,-2-7 0</inkml:trace>
  <inkml:trace contextRef="#ctx0" brushRef="#br0" timeOffset="70762.88">19828 20454 9890,'-21'12'-22,"6"0"22,20 8 11,3 0-11,1 2 11,2 0-11,-1 2 11,-1 1 1,-1-2 10,0 4-17,-2-6 1,-1-4-6,-4-9 0,1-3 0,-1-3-11,0 3 11,-1 0-45,1-1 23,-1-1-23,1-2-45,-1-1-33,1 0 123,0 0 0,3-5 0,4-12 11,-2 0-11,4-11 0,-2 9 0,-1-3 0,3 0 0,-1-2 0,-1 6 0,2 0-33,0-3-1,5-5 12,-10 20-1,-2 3-21,-2 1 21,2 2-22,-1 0 23,0 0-34,0 0 0,0 0-56,5 0 112,-2 0-22,3 0 44,-1 0-22,-2 0-22,2 0 22,-6 0 0,2 0 0,-1 0 0,-1 0-12,1 0-10,0 0-12,0 0-504,4 0-246,-3 1-549,5 2 1333,-5 2 0,1-1 0,-3-2 0</inkml:trace>
  <inkml:trace contextRef="#ctx0" brushRef="#br0" timeOffset="71702.89">19868 20904 8949,'6'-4'258,"14"1"0,14 3 27,-12 0 1,1 0-129,3 0-113,-3 0 12,-14 0-33,-3 0 202,-1 0-225,-2 0 0,-1 0-12,-2 0 24,3 0-1,-2 0 0,3 0 34,-3 0 134,0 0-1098,-1-1-717,0 0-515,0-3 2151,0-1 0,0 2 0,0 0 0</inkml:trace>
  <inkml:trace contextRef="#ctx0" brushRef="#br0" timeOffset="72562.88">20066 21076 9901,'-22'11'112,"-9"2"-112,9-8 12,-7 4-12,8-2 0,0-1-4263,1 3 4196,-6 5 893,7-2-882,1 5 0,2-1 11,2 0-6,3 1 1,3-1 16,5-4-10,1 8 44,5-7-219,2 3 197,4-2 3305,2 0-3350,5 0 67,-2-3 45,5-3 22,-2-3 135,11-3-90,-5-1 33,8 0 68,4-1-156,-13 0-13,-2 0 1,-1 0 350,-4 0-171,9-2-191,-15 0-33,8-1 11,-11 3-11,1-1 23,-2 1-23,-5 0-527,3 0-784,-3 0-919,3 0 2230,0-1 0,-1 1 0,-1 0 0</inkml:trace>
  <inkml:trace contextRef="#ctx0" brushRef="#br0" timeOffset="74652.89">20595 20574 8053,'-22'-17'784,"3"5"-604,18 11-46,0 1-44,-1 0-12,2-2-11,-2 2-33,2-1-12,-2 0 1,1 1-23,-1-1 0,1 1 0,0 0-45,0 0 34,0 0-2175,-1 0 1794,2-1 90,0 0-493,0-1 795,2 1 0,-2 0 0,1 1 0</inkml:trace>
  <inkml:trace contextRef="#ctx0" brushRef="#br0" timeOffset="75022.89">20582 20520 5902,'0'0'0</inkml:trace>
  <inkml:trace contextRef="#ctx0" brushRef="#br0" timeOffset="75752.89">20582 20520 0,'-2'26'0,"0"-2"0,0 2 0,3 8 0,4-7 1552,8-21-947,21-4-302,-9-9-12,8-4-45,-12-2 1321,-3 0-1411,-2-2 147,-4 4 803,-3-1-950,-3 2 3438,-4 0-2552,-1-4-840,-5 5-202,0-2-146,-7 9-492,-5 2 312,2 3-21,-7 5-90,-2 17 325,4-1 62,9-7 0,1 2 16,2 2 0,2 0 1,1 9 21,2-11 1,0 0-11,2 3-3426,0-4 3380,2-4-82,2-1 61,12-1 33,-4-6 33,14 2 169,-6-8-34,2 1-22,-3-1 56,-5 0 100,6 0 0,-1-3 1,1 0-157,6-1 1711,-2-1 1,-1 0-1780,-5-1 186,9-1-208,-16 3-784,4 0-359,-11 3-527,4 1 1670,-2 0 0,-1 0 0,-1 0 0</inkml:trace>
  <inkml:trace contextRef="#ctx0" brushRef="#br0" timeOffset="76592.89">20821 19872 7123,'-13'26'239,"1"0"0,1-2 0,2-3-105,2-3-78,2-1 180,-3 13-158,4-10-50,2 2 0,0 0-6,1-4 12,0 14-45,1-17 11,0-3 0,0-3-90,0-2 1,1-3-35,3 1-3335,7-5 3403,3 0-280,7 0-814,0-2-4,3-3 1154,3-3 0,-12 3 0,-2 0 0</inkml:trace>
  <inkml:trace contextRef="#ctx0" brushRef="#br0" timeOffset="76982.89">20834 19806 8277,'-13'14'-404,"4"-6"1,9-4 0</inkml:trace>
  <inkml:trace contextRef="#ctx0" brushRef="#br0" timeOffset="77822.89">21336 19860 8949,'-18'-9'319,"0"0"1,-11-5 195,25 14-369,3 0-67,-1 0-91,2 0 1,-3 0-180,2 0-190,-5 19 247,3 8 123,-1 10 5,2-12 1,0 0 5,2 4 0,-2-9 0,2 0 0,0 5-34,0 8 12,0-10-12,0 5-44,0 5 78,0-9-23,0 9 23,0-13 0,2-5 0,0 0 11,1-2-11,0 0-67,2-4 56,0 0 11,-1-5 11,0-2-22,-4-2-269,1 0-415,0 0-392,3 0 1087,7-8 0,-5 6 0,3-5 0</inkml:trace>
  <inkml:trace contextRef="#ctx0" brushRef="#br0" timeOffset="78412.89">21376 19952 7370,'5'35'-34,"-1"-4"34,-4-8-11,0-1 11,0 5-34,2-5-11,2-1 45,0-10 11,-1-7 79,0-4 0,-2 0 55,3 0-3257,9-14 3213,0 0-762,6-12 740,-5 5 134,5-7 128,-10 5 1,-1 0-319,6-5-2065,-4-5 2042,-10 30 652,0 3-1336,0 0 787,2-1-897,2 1 794,3-1 0,-3 1 0,0-1 0</inkml:trace>
  <inkml:trace contextRef="#ctx0" brushRef="#br0" timeOffset="78892.89">21482 20045 7862,'17'9'50,"-1"1"1,11 7-1547,1-4 1641,-7 0 35,0-1-102,-1 1 33,-2-1-88,-1-2 335,-4 1-43,3-1-248,-8-4 11,1 0 23,-6-4 22,-2-1 711,0 0-834,-3-5 0,2 4 0,-3-4 0</inkml:trace>
  <inkml:trace contextRef="#ctx0" brushRef="#br0" timeOffset="81412.89">21773 20058 11358,'-22'-1'146,"2"0"-146,19 1 0,-1 0-11,1 0-12,-1 0-10,1 0-79,-1 0-90,2 0 180,-3 0 246,3 0-202,-2 0 12,1 0 10,-2-1 1,1 1 0,-1-2-11,1 0 10,-2 0 1,1 0-34,1 0-11,1 2 0,0-2 23,0-1 10,-2 0 12,0 1 0,2 1-23,-1 1-783,2 0 626,-1 0 135,1 4 12,0 3 32,0 12-44,1-3 12,-1 15-12,2-11-3370,-1 10 3392,-1-13-22,0 5 0,0-10 12,0-3-24,0-2 24,0-3-1,0-2 0,0-2 3818,0 1-3807,0-6-44,0-2-45,3-13 44,4-7 34,1-3-11,4-1-492,-3 7 503,0 1-11,-5 1 11,3-8 12,-3 9-23,1-5 0,-2 11-3229,0 5 3229,-1 1 329,0 3-374,-2 1 34,1 3 11,2-4-11,0 1-23,3-2-10,-1 2-68,1 1 44,-4 1 24,1 1 3156,-2 2-3269,-1 0 112,2 0 45,-1 0-11,4 0 0,-1 0 11,-1 0 0,1 0 0,-3 0 0,2 0 22,-2 0-22,1 0-34,-2 0 12,2 0-56,1 0 55,-2 0 23,2 0 179,-3 0-156,-5 0 44,-9 0-67,2 0 0,-4 0 0,4 0 22,4-1-3380,-1 1 3392,4-1-245,4 1 211,-1 0 79,2 0-214,-2 2 102,1 4 33,1 5 0,-2 4 3282,2 3-3282,0 2 0,0 0 331,0 6-331,0 4 0,0-1 11,0-6-11,0-2 0,0-2-3403,0-4 3403,0 2 0,0-7 0,0-2 11,0-2-11,0-1 12,0-1-1,0-1 3414,0-1-3402,0 0-954,0-2-413,2-2-650,-1-4 1994,2-4 0,-2 4 0,0 0 0</inkml:trace>
  <inkml:trace contextRef="#ctx0" brushRef="#br0" timeOffset="82142.89">21747 20071 7504,'25'-8'556,"-1"0"1,-1 1-1,-5 2-556,-11 3 0,-1 1 12,2-1 178,5-2-22,-4 2 45,3-2-157,-6 1 101,0 1-113,-3 1-10,-1 0 33,-1 1 90,1 0 68,-1 0-80,-1 0-1870,1-1-225,2 0 1950,0 0 0,0 1 0,0 0 0</inkml:trace>
  <inkml:trace contextRef="#ctx0" brushRef="#br0" timeOffset="82892.89">22143 20111 8658,'-1'-2'997,"-1"0"-975,31 0 169,-4-2-124,-8 0-56,3 1 23,-11 1-23,-1 1 11,-4 0-22,1 1 45,-3 0-1367,-2 0 0,0 0 0</inkml:trace>
  <inkml:trace contextRef="#ctx0" brushRef="#br0" timeOffset="84022.89">22382 19872 7840,'-4'21'11,"3"-1"-5671,-1-5 5660,2 1-1078,0-1 1090,0 2 21,0 2 57,0 2 1043,0 1-1077,0-1 202,0-1-169,0-2-89,2-4 0,3-3 0,3-3 23,8-2-23,-4-1 45,10 0-23,-9-4 2740,12-5-2673,-14-4 3359,11-16-3425,-11-4 10,1-2-21,0 2 88,-7 16 113,0 2-101,-5 8-269,0 1 12,0 5 22,0 1 11,0 9 100,0-3 1,0 4 0,0 1 11,2-4-45,3 10 34,2-10-112,3 3 123,9 2 0,-6-6 33,13 5-21,-16-13 66,3 0 68,-5-3 548,4-5-593,-3-3-1584,2-10 0,1-3 1595,4-7-569,-3 5 1,1-1 461,-1 9 1,0 2-329,2-6 1,1 1 322,5-5-4,-4-2 104,-13 15-44,-4 5 0,-1 1 2624,-4 1-2579,-7-1 1092,1 1-1193,-2-1 11,5 0 0,4 2 1124,-1-1-1045,-1-1 115,1 1-228,-1-1-66,2 2-180,3 2-4247,1-1 4516,4 1 0,-4 0 0,4 0 0</inkml:trace>
  <inkml:trace contextRef="#ctx0" brushRef="#br0" timeOffset="84692.89">23016 19740 7414,'-19'17'269,"2"0"-246,15 2 10,2 0 34,0 17 202,-1-14 0,2 2-79,1 7 1,2 0-107,-2-5 0,0-2-50,3 0 0,-1-3 22,1 6 33,2 4-89,-2-11 0,4 2-11,-3-12 0,9 1 11,-5-5-34,8-2 1,-7-2-1,0-2-123,-1 1-269,-1-1-156,0-4 582,3-12 0,-6 10 0,0-9 0</inkml:trace>
  <inkml:trace contextRef="#ctx0" brushRef="#br0" timeOffset="85032.89">22911 19991 8355,'33'-7'1490,"-4"-1"-1221,-8 6-179,-6-2-23,-3 1-67,-2 1 0,0 0-22,-4 1-68,2 1-1243,1 0-718,0 0 2051,2 0 0,-5 0 0,-4 0 0</inkml:trace>
  <inkml:trace contextRef="#ctx0" brushRef="#br0" timeOffset="85962.88">23149 19608 6663,'10'21'231,"0"0"1,1 0 0,1 0 334,6 4 0,3 0-163,-1 4 1,-1 1-1187,-3-5 1,0 2 0,-2-1 905,3 4 1,-2 0-96,-4-2 0,-1-2 863,0 5-824,-4-4 11,-3-4-2385,-2-1 2419,-1 0-79,0 0 12,-8 1-45,-3-6 0,-2-2 988,-7 3-999,-6 1-45,18-17-2320,6-5 3393,0-3-1017,1-7 0,1 5 0,0 0 0</inkml:trace>
  <inkml:trace contextRef="#ctx0" brushRef="#br0" timeOffset="113622.89">21297 20983 8478,'-22'4'763,"7"-1"-752,-5-3-11,9 0 0,-5 0 0,3-2 11,0-1 0,-6 0 12,7 0 77,-2 0-3279,7 1 3403,2 0-340,-1 1 240,2 0-24,0 0 47,2 1 278,0 0 976,2 0 1873,2 0-3274,5 0 391,7 0-369,3 1 12,17 3 22,-9-1 0,12 1-12,-14-2-21,-1-2-23,-2 0 45,-3 1 67,6-1-101,-8 1-3336,3-1 3392,-8 0-44,0 0-1,-3 0-22,3 0 11,-1 0 0,4 0-11,-4 0 34,3 0-34,-5 0 3414,-2 0-3402,1 0-3382,-2 0 3381,1 0 45,0 0-45,2 0 1,-3 0-24,2 0 1,-5 0-840,0 0 2371,-1-3-1520,-3-18 0,2 13 0,-2-12 0</inkml:trace>
  <inkml:trace contextRef="#ctx0" brushRef="#br0" timeOffset="114392.89">21045 21155 8064,'28'10'282,"-1"0"0,0-2 1,1 1-1,2 0 1,-7-4-338,5-4 324,6 0 423,-3-1-434,-11 0-90,5 0-22,-8-1-124,-3 0 23,6 0-34,-11 1-11,4 0 11,-3 0-11,-3 0 100,1 0-66,-5 0-45,11 0 11,-4 2 0,18 4 22,-12 1-1589,9 5 1567,-17-8 0,1 0 0,-9-4 0</inkml:trace>
  <inkml:trace contextRef="#ctx0" brushRef="#br0" timeOffset="117822.89">22249 20746 9655,'-7'2'280,"0"-1"-134,6-1-23,0 0 292,-1 0-101,1 0 369,0 0-795,-1 4 56,-1 2 33,-1 6-21,3 19 44,0-9 22,1 15-22,2-14 0,-1 0 0,1 6 0,2 4 0,1-1 0,0-7-22,3 12 10,-5-23 1,2 2-11,-1-3-45,0 6-3393,0-6 3371,-2 2-23,-1-6-247,1 3 158,0-5-46,0 1 34,1-5-22,-2-1 22,1-1-22,-2 0 2786,2-1-3301,-2 0 750,1-17 0,0 13 0,-1-13 0</inkml:trace>
  <inkml:trace contextRef="#ctx0" brushRef="#br0" timeOffset="118532.89">22011 20640 10675,'17'10'314,"0"0"22,12-8-112,-6 0 22,11-1 1,-1-1-202,-5 1-34,0-1 0,-3 0 56,-15 0-3403,0 0 3370,-4 0 11,-1 0-12,-2 0 1,-2 0-5166,1 0 5132,-2 1 0,0 1 0</inkml:trace>
  <inkml:trace contextRef="#ctx0" brushRef="#br0" timeOffset="119402.89">22091 21129 8557,'-17'16'56,"4"-3"56,13-11 68,4 1 77,3-1-111,6 0-12,4-1 157,2 0-11,3 0-33,3-1-34,1 0-3392,0 0 3325,2 0 22,-3 0-592,0 0 581,-4 0-23,-4 0 68,1 0-68,-2 0-100,-4 0 3098,-3 0-3110,-7 0 864,-1 0-819,1 0-938,-1 0 1,-1 0 0</inkml:trace>
  <inkml:trace contextRef="#ctx0" brushRef="#br0" timeOffset="120652.89">22686 21063 8490,'18'0'1423,"2"-4"-751,-3-3 90,7-12-2415,-7 1 1788,4-5 599,-10 6-644,0-1 167,-3-7-78,-3 11 12,-3-5 10,-2 14-122,-2 1-68,-4 1 1378,-5 0-1445,-4 2-258,-14 6 1,-3 3 44,3 3-29,-3-1 0,2 3 85,11 4 12,4 1-23,3 0-12,3 1 24,1-1 33,5 1 67,1-1 32,2 9 69,0-6-34,0 5 12,5-9-23,7 3 11,4-5-333,3 0 367,-2-7 11,-1-2 56,9-3 372,-6-1-214,7-1-12,-9-1 223,11 0-3328,-9 0 2982,7-1-23,-13 0 706,11-6-639,-11 3-33,5-5-57,-12 5 23,-2 0-493,-2-1-2622,3-8 3059,-5-8 0,3 8 0,-3-4 0</inkml:trace>
  <inkml:trace contextRef="#ctx0" brushRef="#br0" timeOffset="121502.89">22858 20468 8098,'-16'5'739,"3"2"-492,9 0 66,1 1-201,-1-2-44,3 0 245,-4 1-234,5 0 33,-6 3-56,6-1 11,-5 2-11,1 11-45,0-1-22,-1 12-12,3-14 12,2 0-22,0-8 21,0-4-10,0-1-12,0-1-33,10 1 123,4-3-179,10 2-1188,1-7 1311,0-7 0,-11 5 0,-3-5 0</inkml:trace>
  <inkml:trace contextRef="#ctx0" brushRef="#br0" timeOffset="121872.89">22844 20256 6283,'-3'17'0,"0"-4"0</inkml:trace>
  <inkml:trace contextRef="#ctx0" brushRef="#br0" timeOffset="122822.89">23043 20335 5801,'0'0'0</inkml:trace>
  <inkml:trace contextRef="#ctx0" brushRef="#br0" timeOffset="124292.89">23228 20402 6809,'-9'0'-22,"1"2"-863,5-2 885,3 0 0,-2 0 0,2 0 0</inkml:trace>
  <inkml:trace contextRef="#ctx0" brushRef="#br0" timeOffset="125272.89">23176 20375 7974,'-11'16'157,"1"-2"-123,6-8-12,-1 0-11,0 1-11,1-1 45,-2 3-22,-1 0-3371,0 2 3348,-1 1 12,0 1-13,-3 7-21,-1 9 22,2-6-22,4 4-2269,5-10 2291,1-4 0,0 4 2268,0-7-2268,0 0 0,0 1 0,2-1 0,1 1 12,1-1-1,6 6 3448,0 2-3470,2 1 11,-3-4 11,-3-5-11,-1-3 11,1-1 12,0-1 10,1 3 1,-1-4-1,-1 3-21,-4-5 88,1-2 114,-1 1-102,1-1-2118,-1 0 2006,-1-5 0,0 3 0,0-4 0</inkml:trace>
  <inkml:trace contextRef="#ctx0" brushRef="#br0" timeOffset="126122.88">23308 20468 7414,'-17'1'728,"3"0"-537,11-1-68,2-1-179,-1 1 0,1 0 11,1 0-56,-2 18 101,2-6 0,-2 17-11,2-1 11,0-6 0,0 11 23,0-3-35,0 2 192,0-10 671,0-5-705,0-17 56,2-4-146,1-8-56,1 0-3392,3-5 3380,0 5-2256,0 0 2268,0 0-238,5-6 238,-3 3 23,0-2-23,-3 8 2145,-5 3-2134,1 3 3219,-2-1-3219,0 4 467,0-2-1766,2-2 425,-1 0 863,0-5 0,1 4 0,-2 1 0</inkml:trace>
  <inkml:trace contextRef="#ctx0" brushRef="#br0" timeOffset="126672.89">23308 20626 7683,'16'26'493,"0"-3"-471,-6-18 90,5 4-44,-4-3-35,9 5 1,-12-5-1,4 0 12,-8-2 67,-1-2-112,-1-1 23,0-1-23,1 2 0,-1-1 22,2 2-11,-2-1 0,-1 0 23,1 0-12,-2-1-986,0 1 1,0-2 0</inkml:trace>
  <inkml:trace contextRef="#ctx0" brushRef="#br0" timeOffset="127642.89">23440 20468 7750,'9'20'650,"3"6"-6221,-8-11 5605,1 4-1089,-2-4 1055,-3-2-417,0 1 439,0 2-22,0 0 0,0-1 1517,0 0-1517,0 0 2268,0 0-2290,0-3 11,0-2 3392,0-4-3404,0-2-10,0 0 33,2 0 112,-1-2 303,2-1-337,0-3 56,2-3-111,4-13-23,-2 5-11,3-9 11,-3 11 0,0-3 11,1 1-11,1 0-11,-1 1 11,4-3-3392,-4 4 3392,3-1 0,-4 5 0,1-1-12,4-4-32,-1 4 32,8-5 1,-8 9 3370,-1 0-3371,-4 3-10,-4 1 33,2 0 0,-4 0-560,2 0-1994,-2 3 2543,-3-1 0,2 2 0,-1-2 0</inkml:trace>
  <inkml:trace contextRef="#ctx0" brushRef="#br0" timeOffset="128272.89">23651 20653 9095,'20'-7'314,"10"2"-270,-7 7-32,7-1-5617,-8 2 5706,-7 0 1465,0-1 14,-8-2-654,-5 0-858,1 0-136,-3 0-1187,0 2 3662,0 2-2407,0 3 0,0-4 0,0 2 0</inkml:trace>
  <inkml:trace contextRef="#ctx0" brushRef="#br0" timeOffset="130012.89">23929 20468 9756,'7'-14'1669,"-3"3"-1119,-4 9-405,0 1-716,0 0 380,0 7-33,0 8-168,0 12 135,0 1-3483,0 9 3639,0-12-2223,0 4 2256,0-9 57,0-1-112,0 1 78,2-4-22,3 0 22,1-7 45,3-3 2268,0-4-2268,-1 0 34,1 1-34,3-1 22,-5 0 46,3 1 3548,-3-2-3280,1-6-145,1-3-90,0-8-68,0-2 12,0-1-3370,-1-7 3336,-2 9 12,-2-5 122,-2 8 57,-2 6-124,2 1 12,-2 5-112,0 3 2484,0-1-2530,0 7 46,0 0-1,0 5-33,0 0 0,0 0 45,3 2-34,0 1 45,4 1-22,0-1-12,8-2 1,0-1 33,0 0 22,14 6 0,-20-16 12,-1 0 44,1-1 46,1 0 33,-1-1 45,0-3 515,3-27-516,-8 3-151,0 8 1,-1-1 16,-7-5-33,-3 11-12,-5 0 12,0 2-23,-3 2 0,4 1-11,0 1-22,3 4 22,2 0 0,3 2-56,0 2 0,2 0-1983,1 1 1658,0 2-818,0 4 1199,3 4 0,-2-3 0,2-1 0</inkml:trace>
  <inkml:trace contextRef="#ctx0" brushRef="#br0" timeOffset="131252.87">24234 20309 9162,'-1'22'79,"0"-1"-46,1-3-33,0 0 23,0 4-23,0-1 67,4 13-34,1-11 79,6 10-100,-5-19-24,6 13 46,-6-15-45,9 13 11,-5-13 22,1 1-44,0-3 22,-2-6 0,-1-1 0,-2-2 0,2 0-67,-1 1-292,5 1-3672,0 1 3460,-1-1-281,-1 0 852,-7-3 0,0 1 0,-2-1 0</inkml:trace>
  <inkml:trace contextRef="#ctx0" brushRef="#br0" timeOffset="131832.87">24220 20468 8232,'22'-3'717,"0"0"0,13-1-515,-20 4-135,-5 0-45,-2 0 1,3 0-23,-1 0 33,1 0-33,-3 0 12,0 1-12,-3-1 0,1 1-124,-3-1-88,0 1-169,0-1-258,-1 0 639,-1 0 0,-1 0 0</inkml:trace>
  <inkml:trace contextRef="#ctx0" brushRef="#br0" timeOffset="132452.87">24366 20230 7123,'18'19'583,"0"-1"-438,-6-3-10,3 0-4208,0 0 4297,1 1 419,-4-2 0,2 0-542,6 9-45,-7-6 0,0 0 22,5 7 45,0 3-33,-3 4-34,3 1-1140,-11-8 1,-1 1 1161,4 11-17,-5-14 1,-3 0 2341,0 2-2314,-2-4 102,0 7-169,-2-12-22,-4 7-997,-12-6 0,-3-2 997,5-3 0,-4 4 0,4-4 0,13-11 0</inkml:trace>
  <inkml:trace contextRef="#ctx0" brushRef="#br0" timeOffset="143122.87">23929 20852 8669,'-16'6'460,"3"-1"-136,6-5-55,2 0-179,-2 0 44,3 0 180,0 0-201,1 0-35,0-2 79,-1 1-68,1 1-33,-1-1 101,-1 1-56,2 0 11,0 0-11,-1 0 11,0 0-90,-1 0-22,-1 0 0,-3 0-11,2 0 33,-3 1-22,4-1 12,0 2 10,-3 1-44,2 1-12,-2 1-11,-6 5 45,0 3 0,0 2-11,0 0 11,5-4 0,1 1-22,-2 6 22,2-3-23,-1 5-10,3-4 33,-2 6-34,2 2 0,-1-1 34,3-1-11,0 4-45,4-8 56,-1 9-33,2-14-12,0 5 11,0-3-44,1 14 22,2-13-11,10 13 55,-3-18 12,11 7 0,-10-11 0,2 1-11,-6-3 11,-1-2 0,-2 0 0,0-1 11,-3-1-22,0-1-67,1 0 55,0 0 46,6 1-23,-5-1 0,4 2 11,-5-2-1278,-2 0 1,0 0 0</inkml:trace>
  <inkml:trace contextRef="#ctx0" brushRef="#br0" timeOffset="144722.87">24009 21142 9106,'-23'3'661,"4"-1"-661,19-2 314,0 0-135,1-1-33,5-3 89,12-7-44,5-5-135,3 2 11,-5 0 34,-8 7 100,-2-1 35,-1 1 44,0-2 0,4-12-3649,-5 9 3380,3-10-11,-8 17 11,-2-1-11,0 6-807,-2-1 661,0 4 68,2 3 56,0 4 3324,1 5-3324,-1 21 44,-1-10-22,0-5 0,0 0 11,-1 3 0,0 11-11,0-16 23,0 5-12,0-18 56,0-2 12,0-1 21,0 1 91,0-1 10,-2 0-100,-1 0-11,-2 0-56,-2 0-34,2 1 0,-5 2 0,6-2 11,-5 1 0,8-5 281,0 1-292,10-1 11,1 0 0,7 0 79,0 0-34,-2 0 44,4 0-10,-7 0-3247,8 0 3191,-10 0 11,5 0-23,-2 0-11,-6 0 0,3 0 34,-5 0-34,-2 0 45,-1 0-884,-2 0 828,0 3 0,0-2 0,0 1 0</inkml:trace>
  <inkml:trace contextRef="#ctx0" brushRef="#br0" timeOffset="145422.87">24498 21103 10058,'1'16'79,"3"-1"10,3-13 69,12 3-4354,-3-1 4431,16 2-100,-10-2-1376,9-1 1375,-10-1-1494,1-2 1719,-2 0-135,-4 0-179,-4 0 0,-7 0 1561,-4 0-6659,-1 0 5620,-2 0 0,1-1 0,-1 0 0</inkml:trace>
  <inkml:trace contextRef="#ctx0" brushRef="#br0" timeOffset="145902.87">24842 20918 9084,'8'17'750,"-1"1"-6264,-7-2 5592,0 2 0,0 2-1133,0 2 1066,-4 1 821,1 2-843,-1-2-11,1-4-68,2 2 2215,1-11-2181,1 2-213,8-10-695,0-8 1766,11-14 1,-12 10 0,1-8-1</inkml:trace>
  <inkml:trace contextRef="#ctx0" brushRef="#br0" timeOffset="146232.87">24961 20852 6932,'-16'-22'0,"3"5"0</inkml:trace>
  <inkml:trace contextRef="#ctx0" brushRef="#br0" timeOffset="146922.87">24935 20798 9196,'15'32'5,"1"1"1,0-1-1,-1 0 1,4 0 0,0-2-1,-6-1-5,-8 9 0,-4-4-33,5-6 10,-5-20 1,4-2 112,-3-2-90,1-3 22,-1-1 45,-1 0 135,8-3-135,-2-2 0,10-10-44,-9 3 10,7-7 12,-5 3 33,3-11 12,-4 6-34,0-7 45,-2 10 146,-3-4-135,0 7-45,0-2-123,-1 6 34,-1 7-23,0-1-45,0 2 78,1 0 12,3-2-3417,4-14 3417,-5 10 0,1-6 0,-6 12 0</inkml:trace>
  <inkml:trace contextRef="#ctx0" brushRef="#br0" timeOffset="147522.87">25081 20983 8042,'19'14'257,"0"0"1,3-1 0,-3 0-124,-1-6-22,5 5 23,-8-4 145,6 4-157,-5-4-56,3 2-3190,-6-2 3313,-2-4-815,0 2 693,-3-1-57,-2-1 90,-1-2 11,-3-1 146,-1 0 2825,-1-1-7700,-1 14 4892,-7-9 1,5 10 0,-4-14 0</inkml:trace>
  <inkml:trace contextRef="#ctx0" brushRef="#br0" timeOffset="151702.87">25358 20944 13465,'-18'-16'280,"4"3"-224,10 11 34,2 0 22,-1 1 11,1-1 22,-1 0-111,1 0-23,1 0-369,-1 1-729,2 8 840,0 11-1405,0 3 1484,0 8-168,-2 2 0,0 1 224,0-1 72,-1-1 1,1-1 6,0-10 10,2-7 23,-1-2 0,1-6 23,0-2 156,0-1 1327,0-8-1506,0 2 0,0-6-11,0 2-3381,3-4 3403,-1 2-11,4-4 0,-1 4 23,-1 0-12,3-1-11,1-5 0,-1 4-11,2-5-12,3 2 23,4-1-11,0 1 3403,2 3-3414,-6 6-34,0 1 0,-6 4-3437,1 0 3448,-4 2 45,0 0 0,2 0 34,3 3-23,-2-2-11,3 3 34,-7-4 3402,-1 1-3088,0-1-505,-1 2-11,0 1-549,0 2-269,0-1-370,0 3 1356,0-3 0,0 0 0,0-2 0</inkml:trace>
  <inkml:trace contextRef="#ctx0" brushRef="#br0" timeOffset="152582.87">25464 20666 11964,'15'14'89,"2"2"-55,5 2-23,0 1 11,-3 3 12,-7-5 0,1 2-23,0 1 0,-2 1 6,1-1 0,-2 1-6,-1-1 0,-2-1 23,-2 7-12,-3-1 0,-2 1-10,0-1 44,0-1-12,-6 6-22,-4-11 1,-2 0-23,-1 6-3392,-9 0 3392,19-20-138,0-2 138,1-1 34,0-2 100,0 1-56,2-1-5837,-1 0 6590,0-3 0,1 3 0,-2-2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12T12:55:25.55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1964 2030 8445,'2'-17'1423,"-2"3"-694,-2 13-629,0 0-66,-1 1-90,3 0-101,-2 0 112,2 11 34,2 2-45,3 12 56,6 1 0,8 4-6,1-4 1,3 0 16,-5-4 0,3 1-851,-4-3 1,3 3-1,1 0 1,-1-1 844,-1 0 1,-1 0 0,0-1-1,0 1-761,6 7 0,-1 0 0,1 0 756,-3-1 0,1-1 0,-3-1-41,-2-2 0,-1-1 35,2 2 1,-2-1-7,5 4 12,2 2 34,-16-23 2261,0-1-2205,-6-6 3857,0 0-4563,-7-11-505,-1 0-571,-6-12 1728,2 6 1,1 2 0,0 0 0,-4-9 0</inkml:trace>
  <inkml:trace contextRef="#ctx0" brushRef="#br0" timeOffset="1017">1923 2030 9241,'-16'-12'-224,"3"3"100,16 9 124,11 1 11,8 3 1,5 0 10,-3 0 1,3-1-1,-1 1-72,2 0 0,0 1 1,0-1 105,2 0 0,1-1 0,-2 0-495,4 0 1,-1-1 567,0 0 0,0-1-90,-2 0 0,1-1 6,1-1 0,3-1 0,-3 0-241,5 0 1,0-1 217,-8 0 1,1 1-1,-4 0-11,0-1 1,-5 1-1,1 1 11,-5 0 46,0 1-46,-10 0 198,2 0-220,-7 0 1045,0 0-1022,0 0 644,0-1-623,1 1-10,-1-1 11,-1 1-157,0 0 213,2 11-1,-1 2-21,1 9-1714,-2 2 1,-2 0 1668,-9 9-34,5-7 0,-3 2-141,-5-4 0,-4 0 1,1 0 140,2-2 0,0 0 0,1 0-4,-4 5 0,0 0 0,0 1 4,1 0 0,0 0 0,3-3 0,3-7 0,2-1-6,-6 7 1,3-1 3115,4-4-3110,4-8 648,2 3-659,1-6 11,0-2 22,0 2 12,-2-4 0,2 0 78,-1-2 78,1-2-358,0-5-975,0-1-571,0-6-505,0-2 2219,0-3 0,0 6 0,0 2 0</inkml:trace>
  <inkml:trace contextRef="#ctx0" brushRef="#br0" timeOffset="1637">2307 1660 9554,'-36'-3'0,"-1"0"0,0 0 0,-50-3-213,87 6 68,0 0 145,11 0 0,10 0 67,14 0 78,-7 0 1,6 0 0,-1 0-291,-3 0 1,2 0 162,1-1 1,3 1 0,-4 0 3,-6-1 1,-1 0-1,7-1 1,-1 0-23,-7 1 0,-2 0 5,6 0 1,-3-1 16,5 2 1,-6 0-12,-5 0 34,-5 0-45,-4 0-56,-2 0 56,6-7 0,-10 6 0,6-6 0</inkml:trace>
  <inkml:trace contextRef="#ctx0" brushRef="#br0" timeOffset="2085">2625 1395 6843,'30'6'41,"-1"0"1,0 0-1,1 1 1,-1-1 0,7 1-1,-2 1 1,-1-1 6,-6-2 1,0 1 0,-2-1 158,2 1 0,-2-1 1127,5 2-494,2 0-515,-25-6 303,-7 0-337,0 1-291,-3 4-34,-7 4-3403,-6 6 3437,-9 6-33,-1 3-345,2 1 378,3 0-45,4-4-179,5-4-404,6-4-234,4-2-35,2-3-66,2-2 423,18-1 1,-14-2-1,13-2 1</inkml:trace>
  <inkml:trace contextRef="#ctx0" brushRef="#br0" timeOffset="2916">3062 2242 6731,'22'13'313,"1"0"1,-1-1 0,5 4-1,2-1 1,-3-1-157,-3-3 0,1 0-261,-1 0 0,1 2 1,-2-2 125,-4-3 1,-2 0-1907,3 2 0,-2-2 1974,0 1-1342,-3-3 1039,-4 1-1338,-3-1-102,-3 7 1653,-2-2 0,-1 0 0,-1-4 0</inkml:trace>
  <inkml:trace contextRef="#ctx0" brushRef="#br0" timeOffset="3157">3114 2586 8680,'4'-29'302,"0"0"1,1 1 0,3 2-214,4 13 1,4 0-34,8-10 0,3-1-90,-6 7 1,2 0-1,-1 1-2118,1-1 0,0 0 1,0 1 1770,0 1 0,1 1 0,-1 1-180,3-1 1,0 2 718,1-2 0,-2 2 0,5-2 1,-6 2-1</inkml:trace>
  <inkml:trace contextRef="#ctx0" brushRef="#br0" timeOffset="4170">4265 1924 9588,'-16'2'504,"0"-1"-6008,1-1 5595,-3 1-1090,-13 7 1021,5-1 827,-9 6-871,11-2 10,2 1-33,5 1 0,2 0 2178,-2 5-2200,5 3 0,2 0 22,6-2 3245,1 10-3323,6-6 488,8-8-416,5-3 1,7-2 92,2-4 0,6-3 0,1-1 0,0 2-391,-4-1 1,1 1 0,0 0 0,0-1 370,3 0 0,1 0 1,-1 0-1,-4 0 17,9 1 1,-9 0 72,-14 2 605,-9-1 695,-3 2-1065,-11 1-123,-8-1 0,-5 0-196,3-1 0,-1-2 0,-11 4 0,0-1 736,8-3 0,1 0-764,0 0 0,2 1-23,-5 0 1,2 2-300,-8 5 244,-1 1-1,15-2-44,5 0-135,2 4-22,6-5-22,0 1-12,4-8-56,0-2-885,0 0-1403,1-4 2658,5-4 0,-4 2 0,4-1 0</inkml:trace>
  <inkml:trace contextRef="#ctx0" brushRef="#br0" timeOffset="4761">4001 1673 10877,'-22'-1'173,"-1"1"1,-13 0-6070,36 0 5672,0 0-932,20 0 1168,1 0 486,0 0 1,2 0-494,-4 0 1,1 0-746,0 0 1,2 0 755,11 0 1,1 0 722,-14 0 1,1 0-706,16 0 0,-2 1-34,-12 0-68,6 0-2531,-18 0 2883,-3-3-284,-1-6 0,-3 4 0,-3-4 0</inkml:trace>
  <inkml:trace contextRef="#ctx0" brushRef="#br0" timeOffset="5125">4279 1422 7538,'34'11'161,"1"0"0,-1 1 0,-3-1 1,0 0-1,-5-3-1505,9 1 1646,-7-1 410,-8-1-521,-4-1-2803,-5-1 2814,-4-3 111,-4 1 24,-2-2-147,-1 1-100,0 1 636,0 3-681,-4 5-34,-6 4-11,-2-2 0,-2 0 0,-8 9-11,6-7 0,3 0-667,-3 4 499,1 6-180,9-7-269,0 3-615,6-8 1243,0 1 0,0-8 0,0 2 0</inkml:trace>
  <inkml:trace contextRef="#ctx0" brushRef="#br0" timeOffset="5854">3948 2705 9252,'-21'-10'235,"0"0"0,-12-5-324,37 15 339,18 0 0,16-2 1,-3 0-719,-5 0 1,1 1 503,1-1 1,4 0-1,2 0 1,-5 0 0,-6 0 0,-2 1 1,-1-1-12,2 0 0,-1 1 0,-1-1 13,10-1 1,0 2-24,-5-2 1,-1 1 28,-4 1 0,-1-1-12,0 0 1,-2 0 33,6-1 17,-3 1-17,-13 1 11,-6 1-33,0-1 45,-4 1 33,1-1-168,-2-1-1983,0-2 2217,0-3 1,0 2 0,0-1-1</inkml:trace>
  <inkml:trace contextRef="#ctx0" brushRef="#br0" timeOffset="6651">4067 2824 6070,'2'35'268,"0"0"1,0-4 0,1 3 0,1 0 0,-2-4 123,0-1 0,-1 0-254,2 4 0,1 1 1,-2-4-94,-2-2-12,0-16 91,0-12 212,4-10-235,6-13 11,3-5 50,0 4 1,3 0 10,0 5 1,1 1-113,0-1 1,1 2-6,5 0 0,1 3-22,5 0-17,-11 7 0,2 1 17,6 0-12,-2 4 0,4-1 1,-3 1-1,10-2 52,-6 2 1,3-1 0,-7 1-30,-6-1-11,9-1 33,-22 3 56,-1 1 45,-4 0-3305,0 0 3137,-1-2 0,0 1 0</inkml:trace>
  <inkml:trace contextRef="#ctx0" brushRef="#br0" timeOffset="10054">3419 4835 8098,'-17'21'242,"0"1"1,2-3 0,2-3-108,6-4-68,0-2-67,2 3-45,-4 22 34,5-14-6,1-1 0,1 0-106,4 0-3326,2-6 3349,7 0-1462,1-8 1562,5-4 45,2 0 11,2-2-1571,14-9 1593,-9-3-11,-9 4 1,-2-6 192,-6-13 0,-3-10 1,-2-3-1,-1 6-340,3-2 1,-1 0 81,-2 6 0,-1-4 0,1-1 1,-1 1-1,-1 5-552,-2-3 0,-1 3 572,-1 2 1,-3-1 28,-7-2 0,-8 3 303,-4 10 1,-5 4-1,1 0-339,5 1 0,0 1 0,-2 1-15,-8 3 0,-3 2 0,5 2 17,0 2 0,3 1 617,0 0 0,0 1-640,4 1 1,0 1-12,5 0 0,0 1-16,-10 5-34,12 0 584,8 3-1581,6-3 1516,36 6-452,-4-7 0,8-1 0,-18-5 0</inkml:trace>
  <inkml:trace contextRef="#ctx0" brushRef="#br0" timeOffset="10707">3234 5311 7223,'32'2'227,"1"-1"0,-1 1 0,1 0 1,0-1-1,0 1 0,-1-1 0,6 1 1,-1 1-1,-1-1 0,-1 0 0,-2-1-166,1 0 1,-1-1 0,-2-1 0,-3 1-23,9 0 0,-7 0 95,4 0 506,-9 0-136,-12 0 112,-5 0-45,-7 0-1938,-1 0-2711,2-3 4078,3-2 0,-2 1 0,2 0 0</inkml:trace>
  <inkml:trace contextRef="#ctx0" brushRef="#br0" timeOffset="11839">3221 5800 7392,'30'-2'104,"0"0"1,0-1 0,-10 3 85,-20 3 224,1-1 651,-1-1-1659,0-4-11,0-1-157,0-1 90,0 1 235,0 2 415,0-1 1198,-7-4-425,2 4-438,-4-4 35,3 6 380,2 0-224,1 1-291,1-1 56,-1 1-269,-2 0-33,0 3 22,-3 2-1,2 4-32,1 1 10,1 3-44,1 7-2,2-2-20,1 4-46,1-6-3392,5-2 3415,3 0-852,5-2 874,1-4-22,8-1 123,2-3 112,8 0 246,-13-16 1,-3-5-101,7-7 1364,-12 0 1,-3-5-1366,-7-2 1,-2-1-102,-1-3 1,-3-1 68,1 0 0,-4 0-214,-1 2 0,-5 3 11,0 7 1,-3 3-18,-1-1 1,-4 0 11,0 7 0,-5-2 0,0 1 0,0 3-955,-1 0 1,0 3 0,-1-1 948,-6-3 1,-3 0 0,4 3-12,-1 7 0,4 3-661,2 5 0,2 4 610,7-3 1,0 3 133,-9 10 0,4 3-318,5 9-846,10-10 1,1 0 811,6 4 1557,2-3-1949,2-5-224,8-3-235,8-1-57,12-2 1177,6 0 0,-16-5 0,-1 0 0</inkml:trace>
  <inkml:trace contextRef="#ctx0" brushRef="#br0" timeOffset="12828">3723 5576 8702,'-13'-24'123,"0"0"1,1 0-1,-6-9 1,6 5-124,10 10-23,2 4-44,0 4-67,0 4 33,1 4 56,6 0-3347,15 2 3415,0 5 10,12 5-2024,-12 7 2013,0 6-90,-14-1 0,-1 5 0,-1-1 90,-3 2 1,-1 0-5,0-1 1,-1 1 0,-4-3 26,-7-1 0,-3-6 212,-5-3 225,1-3-337,12-11 2143,5-2-2467,12-26 1578,8 6 0,3-1-1410,-1-4 0,1 0 11,-3 9 0,1 0 0,-2 2 250,-2 4 1,-3 0-184,4 0 101,-14 7 584,-2 2-24,-2 0-336,0-1-325,-5-2 180,-10-1-3538,0 3 3291,-7-1 0,8 4-124,-1 6-77,-8 17 145,8 3 22,6-7 1,1 1-69,4 10-16,5-6 1,3-1 5,7 5 73,-4-6 0,3-4-17,17-1 44,-8-6 1,6-1-22,-10-6 33,1-1 0,1 1 0,0-2 0,12 0 33,-13-2-33,6 0 45,-14 0-11,-3 0 3358,-1 0-3392,-4 0-1099,4 0-1904,9 2 2155,-3 2 0,3-1 0,-8-1 0</inkml:trace>
  <inkml:trace contextRef="#ctx0" brushRef="#br0" timeOffset="14108">6078 4676 9991,'-32'16'-97,"1"-1"0,6 0 0,5 2 30,2 15-23,14 3-56,6-15-55,10 2 134,0-14 44,10-2 23,-2-3 23,0-2 77,3-1 12,-1 0 437,10-13-134,-7-4-1870,-6-5 0,-2-7 1628,-3 0 1,-5-4 69,-6 4 1,-1-4 0,-2 0 0,-3 1-542,-5-4 1,-2 2-1,-4-2 298,2 9 0,-3-3 0,0 0 0,-2 2 0,0 4-123,-7-4 0,0 3 0,-4 2 111,2 2 1,-2-1 0,-1 2 0,3 3-894,-5-3 1,2 4 904,3 3 0,-1 1 0,4 1 848,2 4 1,1 3-1264,-9 4 1,2 4-68,-2 8 269,8-2 1,2 3-383,9 16 764,4-1-1150,4-8 1,2 0 162,7 9 902,1-9 0,-1-2 1,4-3-1,2-4 1</inkml:trace>
  <inkml:trace contextRef="#ctx0" brushRef="#br0" timeOffset="14873">5734 5139 9599,'29'0'5,"-1"0"1,1 0 0,0 1-1,1-1 6,2 0 1,3 0-1,-3 0 28,-1 0 0,-1 0 17,0 0 0,2 0-1417,-4 1 0,1-1 0,-1 2 1383,2-1 1,-1-1 66,7 2 1,-3 0 848,-1 1-837,-10 0 45,-9-3 56,-5 2 190,-5-2 67,-1 0-1658,-2 0 0,0 0 0</inkml:trace>
  <inkml:trace contextRef="#ctx0" brushRef="#br0" timeOffset="15545">5853 5589 9722,'3'18'-28,"-7"7"0,-1 1-4147,-4 4 4102,1-6 1,3-3-1976,3-11 1857,2-9 1267,0-1-807,6 0 146,0-5 179,5-5 1362,-3-5-1418,-2-20-392,-2 4-96,-3 9 0,-1 0 18,-1-14-24,-3 18 1,-1 0-23,-1-1 1,-3 0-12,-3 0 0,-2 2 6,-2-2 1,-1 2-18,-2 1 0,-1 1 0,-3 1 0,-1 1-1135,0 1 1,-3 3 1134,2 2 0,-3 2 0,0 0-27,2 1 1,-2 1 0,2 0-13,-8 0 0,1 0-51,4 3 1,5 3-180,11 3-157,0 8 68,6 7 66,3 6 57,2 5-402,1-11 0,2-1 178,4 12 1629,4 2-1170,12-16 0,2-4 0,-7 0 0,2-4 0,0 0 0</inkml:trace>
  <inkml:trace contextRef="#ctx0" brushRef="#br0" timeOffset="16532">6197 5337 6719,'-16'28'30,"1"0"0,0-2 0,5-2-5657,9-9 5661,1 4 1464,4 9-1498,4-5 11,6-5 1,1-2-1,8-2 463,-5-7 1,0-1-262,7-5 89,-7-4 1,1-2 145,10-7-258,-6-6 1,-3-2-112,0-11 1690,-10 9 0,-1 0-1669,-2-5 1,-3 5 190,-3 5-111,0 10-147,-1 1-50,4 32 1,1 14-729,-1-22 1,0 2 792,2 10 1,-1 3 0,1-2 40,3-4 1,-2-2-40,0 0 1,-1 2 22,2 9 0,-1 1-57,-2-10 1,-2 0-196,1 0 0,-1 1 0,-1-2 285,-1-6 1,0-1-7,0 3 1,-1-3 975,0-4-527,0-8 1763,-3-3-2279,-4-5-21,-9-3-35,-3-2 1,-1-1 11,-4-3-12,5 2 0,2-1-145,4-2-22,6-4 100,2 0-112,3-3-290,4 0-293,10 2 1,4 0-1149,10-5 0,2 1 1728,-7 6 1,1-1 0,-2 2 0,8-3 0,-5 2-1,3 1 1</inkml:trace>
  <inkml:trace contextRef="#ctx0" brushRef="#br0" timeOffset="18547">8618 4729 8849,'-23'25'-27,"-1"1"1,0 5 0,4-4 14,11-6-122,0 14 67,13-23-34,16 4-4150,0-8 4307,14-2 915,-6-5-702,-6-4 0,2-4 134,8-9 1,-2-3-287,-4 6 1,-3-3 50,4-7 1,-4-1 161,-13 5 0,-3-3-137,-7-9 1,-3-6-1,-1 2-148,0 2 0,-2-1-37,0 8 0,-1-4 1,-2 2-1,0 4 14,-6-1 1,-1 4 1388,-1-2 1,-1 0-1412,-2 2 0,-1-2 0,1 1-6,-5-2 0,-2 0-984,4 5 1,-3-2 0,3 3 989,-4 2 0,0 2-15,3 1 0,-4 4-23,-2 4 1,-4 2 0,4 3 20,3-1 1,1 4-93,-5 2 1,-3 4 0,7 2-386,-1 13 399,14-7 1,3 1-769,2 6-33,7-3-359,9-3 5,10-4 1250,16-4 0,-12-5 0,2-3 0</inkml:trace>
  <inkml:trace contextRef="#ctx0" brushRef="#br0" timeOffset="19252">8446 5086 8949,'-31'-3'-39,"0"0"0,-18-2-298,49 5 281,3 0 617,33 0-382,-18-1 0,3 0-90,10 0 1,6 0 0,-2 0-274,0 0 0,3 0 255,-10 1 1,5 0 0,1-1 0,-1 1 0,-5-1-1347,6 1 1,-2 0 1412,5 0 1,3 0-1,-9 0 86,-10 0-11,0 0 22,-14 0 0,0 0-156,-4 0 292,0 0-360,-1 0 2837,-1 0-2882,1 0-660,3 0-1334,7 0 257,-1 0 1771,0 0 0,-6 0 0,-4 0 0</inkml:trace>
  <inkml:trace contextRef="#ctx0" brushRef="#br0" timeOffset="19940">8380 5483 10103,'-19'11'-112,"-8"13"90,11-7 22,3-3 0,0 2 5,3 2 1,1-1-6,-2 8-67,3 2-247,8-19 303,4-4 11,4-3 638,19-18-391,-4-1-169,-8 2 1,-2-2 22,1-15 11,-7-2-84,-4 16 0,-2 0-11,0-1 0,-2-1-6,1 0 0,-2-1-1690,-3 1 0,-2-1 1690,-1 1 0,-2 1-344,-4 1 1,-4 1 357,-5 4 0,-5 1 0,-1 1 1,3 1-562,-2-1 0,-1 2 496,0 1 1,-4-2 0,1 3 0,5 6-196,5 10 0,2 5-150,-3 6 1,4 6 193,10-2 1,4 2 0,0 0-85,-1 8 1,3 0-35,2-2 1,4-3-1620,6 3 1110,8-8 714,11-8 104,6-6 0,-14-6 0,-3-2 0</inkml:trace>
  <inkml:trace contextRef="#ctx0" brushRef="#br0" timeOffset="20411">8737 5205 7896,'31'4'119,"-1"1"1,0-1-1,0 0 1,9 4-1,-1 0 1,-11 2 138,-12 8 61,-7-1 0,-3 3 230,-11 16-521,1-17 0,-2 1-21,-8 3 1,-4 2 0,1-3-8,1-3 0,-1 0-796,-1 0 1,-2 3-1,2-4 796,2 0 0,2-3 499,-3 5-679,3 3 136,13-12 21,6 2-10,3-3 33,7 0-1059,13 0 0,3-2-454,0-7 1513,0 1 0,-3-4 0,-15-7 0,-7-1 0</inkml:trace>
  <inkml:trace contextRef="#ctx0" brushRef="#br0" timeOffset="20693">8684 5509 9129,'35'-1'109,"0"-1"1,0 1 0,-3-1 0,-1 1-1,-5 0 26,6 3-68,-6 0 0,-6 0-22,-3 0-23,0 0-22,-1-1-884,2-1-3987,2-4 4871,-2-4 0,-7 2 0,-4-1 0</inkml:trace>
  <inkml:trace contextRef="#ctx0" brushRef="#br0" timeOffset="22083">3406 3723 10137,'5'-34'-34,"4"-1"12,3 0-68,3 1 12,0 4 100,0-2 90,-4 10 11,-2 4 46,-7 11-68,-2 7-45,0 0-247,0 20 135,0 5 0,0 3 28,0 6 0,0 1-1114,0-5 0,0 0 0,0-2 1142,0 2 0,0-4-28,0-3 0,2-4-50,0-2-12,4-5-56,0-6-33,-1-2-123,2-4 89,0 0-11,3-6 535,9-18-311,-6-2 0,2 0 0,-12 12 0</inkml:trace>
  <inkml:trace contextRef="#ctx0" brushRef="#br0" timeOffset="22355">3326 3300 8232,'15'-14'-435,"1"-1"1,1-9 0,-5 25 0</inkml:trace>
  <inkml:trace contextRef="#ctx0" brushRef="#br0" timeOffset="24088">5668 3406 9666,'9'-25'1121,"0"3"-539,-3 0-290,0 9-57,-4 0-100,-1 10-79,-1 2-718,0 1 203,4 2 403,5 4 56,8 4 0,3 0-17,-2 0 1,1 2-7,6 4 1,2 3-1,-2 2 30,-4-1 1,-1 1 0,-1 1-1,1-1 1,-2 0-1,-1 2 34,-1 3 0,-3 1 0,-3-2-1698,-3-5 1,-4-1 1723,2 4 0,-3-1 79,-2 3-1,-9-4-2167,-3-6 2493,-8-2 269,-10-5-427,5-4-223,-10-8 2178,9-5-2268,2-8-101,5-4-11,8-1-67,6-12 101,4 9 33,5 6 0,3 2 3247,2 1-3673,10 0-235,-1 8-269,-6 5 908,2-2-11,-7 4-135,1-3-213,11-5-1209,12-8 934,-13 8 1,-1 1 700,6-2 0,-3 1 0,-2 2 0,-3 1 0</inkml:trace>
  <inkml:trace contextRef="#ctx0" brushRef="#br0" timeOffset="25196">8565 3194 7918,'-30'8'-45,"0"1"0,2-1 1,9 5 44,19 23 0,2-16 0,2 2 22,2 13 1,0 1-267,0-10 0,0 0 344,1 8 1,-1-4 351,-3 2-385,0-12 313,-3-9 214,2-5-68,-2-4-224,1-2-10,-1 0 100,2 0 45,-2-1-40,3-3-397,-3-4-3437,2-6 3381,6-17-1095,0 13 0,1-2 1151,0 0 0,1 0 0,2 2 0,0 1-45,4-4-22,2 3-23,-7 6-67,1 3-459,-3 3 2492,-2 4-2514,2-2-349,0 3 3382,0 0-2395,11 0 0,-11 0 0,4 1 0</inkml:trace>
  <inkml:trace contextRef="#ctx0" brushRef="#br0" timeOffset="25491">8737 3393 8131,'9'27'311,"1"0"1,0 1-1,1 1 1,1 0 0,1-5-38,5-5 0,1-3-274,-5-1 0,0-2 23,9 9-12,-17-17 34,-1-2-45,0 1-1064,3-1-1827,1-2 2891,-3 1 0,0-2 0,-6 0 0</inkml:trace>
  <inkml:trace contextRef="#ctx0" brushRef="#br0" timeOffset="28786">3207 6528 8613,'-14'-5'123,"-1"3"-112,-5 15-11,1-1 0,2 2 0,-1 0 11,-4 2 1,-4 3 67,10-8 55,3-3-145,-6 1-68,1 5 35,0 0 21,3 5-33,4 6 33,6-6-257,20 9 0,9-2 280,4-6 0,-8-6 0,3 1 0,0-3 5,4-4 1,-2-2 11,-5-2 0,-2 1-17,7 1 0,-2 1 45,5 3 22,-10-2 0,-2 1 34,6 6 0,0 6 56,-14-4 56,-4 1 56,-2-1 89,-2-2-3067,-15 4 2968,-1-6 43,-14 2 146,11-10 0,1-1 1,-6 1-113,-5-2-90,17-3-246,3-1-45,2-1 1,4-1-35,0 0 3068,2 2-7393,1 0 3284,8 0 1120,9-2 0,-5 2 0,2-3 0</inkml:trace>
  <inkml:trace contextRef="#ctx0" brushRef="#br0" timeOffset="30125">3684 7083 8781,'-31'-19'481,"1"0"1,3 3 0,5 1-179,15 5-247,3-2-56,2 0-56,1-3-11,1 8-169,0 1 35,0 5 66,0 1 113,3 0-1,4 4-39,8 8 1,0 4 16,2 11 51,-2-8 0,-3 1 50,-8 5 0,-4-8-12,-2-1-21,-4-2 10,-3-2 1,-3-2 0,1-1-270,5-5 102,1-1 78,5-3 56,0-3 45,8-4-12,15-14-33,1 3 0,-7 4 0,-1 1-1331,4-4 1331,0 1 22,-1 2 0,0 0 34,-7 6 516,0-1-359,-10 7-112,-1-1 1332,0 0-1355,-1-2 101,2-1-168,-2 2 1,0 1 10,0 3 931,0 0-976,-3 3 12,-4 1-23,-4 5-56,-15 11-3324,7-2 3358,1 1 0,2 0 11,2 4-50,6-5 0,2-1 5,3 0-100,10 4 100,3-10-22,8-1 67,14-5 45,-4-3-1095,3-2 0,1-2 1106,0 0-5,-7-1 0,-3 0 2296,-6-1-2067,-2 1 190,-9 1-290,1 1-34,-6 1-1263,0 0 0,0 0 1</inkml:trace>
  <inkml:trace contextRef="#ctx0" brushRef="#br0" timeOffset="30942">3062 7322 11179,'22'4'67,"-3"-2"-235,-19-2-369,19 0 525,0 0 12,0 0 0,2 0 0,-1 0 0,0 0 0,2 0 0,1 0 82,4 1 0,3-1 1,-1 0-11,-1 0 1,0 1-519,0-1 0,2 0 0,-4 0 580,-2 0 0,-3 0-33,7 0 0,1 0 33,-2-2 1,1 1 0,0-1-124,2 1 0,1 0 6,6-2 0,-2 1-1417,-15 2 0,-2 0 1422,5 0-22,2 0 381,-18 0-2145,-3 0 1887,-3 0-1471,-1 0-995,-8 0 2910,-2 0 0,0 0 0,1 0 1</inkml:trace>
  <inkml:trace contextRef="#ctx0" brushRef="#br0" timeOffset="32041">3300 7692 9162,'1'-32'-112,"1"7"45,-2 29 101,0 16-23,2 2-5660,5 15 5660,-1-16 0,0 1 23,6 12 687,-4-8 0,-3-1-687,0 10 44,-1-3-44,-3-8 848,-1-15-569,0-3-156,0-6 1277,0 0-1277,0-12-224,0-8 22,0-6 0,0-8 45,2 5-418,9-3 351,6-1-69,3 12 0,1 1 119,-5 6 0,-1 0-5,5-2 0,2 2-79,7-2 56,-9 8 3078,0 1-3134,-12 5 565,11 2-431,-12 1 239,12 0-216,-15 1-33,-1 0-1,-2-2 135,-1 0-785,0 5-907,5 0 1535,-1 3 0,1-3 0,-2-2 0</inkml:trace>
  <inkml:trace contextRef="#ctx0" brushRef="#br0" timeOffset="33143">5827 6581 7055,'-18'30'7,"0"0"1,2-2 0,4-3 272,4 2 168,-1 4-78,-3 3-269,6-17 0,0 1-85,-1 0 1,1 0 5,0 6 1,1-3-1067,-1 7 921,3 2-23,3-21 146,1-3-3024,7-5 3147,5 0-644,7-1 869,5-5 641,2-5-585,1-10-113,-9 0 0,-3-1-173,-3 4 0,-1-1-6,1-4 0,-5-4 437,-8-6 0,-6-4 0,-1 3-516,0 7 1,-2 1-34,-3-9 0,-1-3 0,-2 6 11,-2 10 1,-1 4 381,-1-1 1,-2-1-405,-1 2 0,1-1 11,-1 1 0,-1 2 0,3 2 0,-3 0-6,-10 0 1,0 1-96,2 1-45,6 3 1,5 5 2863,12 10-3458,2 13 1,0 3 22,1 11 393,0-3 1,1 0-673,4 4-3439,6-5 4435,6-4 0,-4-11 0,3-7 0</inkml:trace>
  <inkml:trace contextRef="#ctx0" brushRef="#br0" timeOffset="35190">5853 6528 9364,'-3'-20'1165,"1"7"-784,-5 9-179,3 4-101,-2-2 11,0 2-68,0 0-44,-4 0-44,-1 0 10,-6 3-11,-4 4-44,-5 5 10,-2 5-3402,0 4 3425,2-1 22,5 0-123,7-2 0,2 1 12,2-1 33,-4 12 33,17-21 11,7 1 12,5 1 23,8-1 21,-2-2 1,5 1 0,-1 1 29,0-1 1,-1 2 0,1 0-760,7 2 0,1 1 0,-3-1 746,4 3 1,-4 1 44,-8-1 1,-3 2 44,-7 0 1,-2 0-804,0-1 0,-2 1 842,0 17 23,-7-13 134,-1-6 886,-14 1-516,1-7-112,-16-1 377,8-5 1,-2-1-927,-12 0 0,-1 1 0,5-1 0,1 2 745,2-1 0,-1 0 0,5 0-700,-7 2 67,-3 2 279,22-6-99,6-1 3312,2-1-3468,2 0-125,1 0-11,-2 0-4987,3 0 674,18 0 4313,-1 0 0,5 0 0,-9 0 0</inkml:trace>
  <inkml:trace contextRef="#ctx0" brushRef="#br0" timeOffset="36381">6078 6938 7358,'-5'26'-8,"1"0"1,-1-2 0,3-2-4,7 1 11,1-1 201,2 0 35,-1-2-236,1-3-45,-1-3 11,4-3-67,1-4 90,5-2 11,5-2 168,2-3 79,4-2 139,-8-5 0,-1-1 63,10-9-259,-11 4 1,-3-1 33,-3-3 0,-3 0-56,3-8-56,-2-8 57,-7 15 200,-2 1-369,-1 9-45,0 1-22,0 7-112,0 0-79,2 3 190,5 4 68,13 18-11,1-1-12,-7-5 1,-1 1-17,-3-3 0,0 0 1,-1 6 1,-1 4 0,-1-2 59,-1-1 1,-1 0 6,-1 3 1,1 4 0,-1-5 15,-4 3 11,-4 1 326,-9-20-382,-3-4 33,-9-4 1,2-3-23,-2-6-11,-2-3 0,1-7-22,1-2-40,11 3 1,2-1 16,-2-11 17,8 3 0,6-3 0,11 5 0,4 1-6,-3 0 0,1 0 6,7 2 0,0 3-28,8-1-2218,-2 5 2173,-2 4-11,-5 5-11,-3 2-858,-6 1 947,-3 1 34,-2 0 112,4 6 982,3 2-1094,4 7 0,-7-7 0,-2-1 0</inkml:trace>
  <inkml:trace contextRef="#ctx0" brushRef="#br0" timeOffset="37299">5694 7388 8905,'18'6'-42,"1"1"1,0-2 0,1 1-359,1-1 1,3 0 399,0-2 0,1 0 171,1 0 0,2 0-104,-1-2 1,0 0-858,0-1 0,0 1 891,-3-1 0,1 1 50,5-1 0,0 0-123,-10 0 0,1 0 17,3 0 0,-1 0-1,-1 0 1,-2 0-22,-1 0 299,6 0-322,-25 0 0,2 0 0,1 0 11,3 0-1487,0 0 1476,0 0 0,-2 0 0,0 0-45,-2 0-503,0 0-763,2 0-325,1 0 1636,0 0 0,-2 0 0,-1 0 0</inkml:trace>
  <inkml:trace contextRef="#ctx0" brushRef="#br0" timeOffset="37945">5959 7573 6417,'2'28'0,"0"0"0,0 0 0,-2 2 0,3-1 17,3 7 0,-1 1 285,-2-8 0,-2-2-184,1-1 0,-2 0-45,0 0 0,0-1 28,0 5-90,0-17-11,0-10 1400,0-2-940,0-5-147,8-12 46,7-5 0,3-2-667,-3 1 0,3 1 311,0 3 1,1-2 0,0 4-15,2-1 0,0 4-17,0 2 0,1 2-62,-1 2 0,0 1 90,1 2 0,-1 0-3155,12 0 3167,0 0 22,-11 1-1,-10 2-10,1-1 534,-13 2-489,1 0-2276,6 0 191,3 0 2865,6 0 0,-5 0 0,-3 0 0</inkml:trace>
  <inkml:trace contextRef="#ctx0" brushRef="#br0" timeOffset="39699">8631 6448 9050,'-20'3'186,"0"0"1,-1 0 0,2-2-187,9 0 0,-6 1 11,6 0-22,-2 3 22,-1 0-11,-6 3 34,2 0 0,-5 1-12,3 1 0,-1 1-33,-8 5 11,9-5 0,0 1-67,-3 5 22,14-6 34,-7 6-34,9 0 23,0 1-23,3 4-45,2 9 23,6-7-148,11-1 0,4-1 204,8 0-1099,-8-11 1,4 2 0,-1-2 1131,-1-1 1,-1-1-957,1 1 1,-2-1 1000,13 8-540,-16-5 540,-3 2 278,-4 9-199,-4-4 2256,-3 8-2122,-5-6-45,-9 1-89,-5 0-453,-10 1 486,-5-2-1509,-1-3 1464,15-10 1,-1 0-1231,-16 5 1567,-1-5 134,5-4-213,9-2 0,-1-2-392,4-1-56,-9 0 1458,25 0-2623,1 0-163,1 0-39,5-1 3399,8 0-1976,11-4 0,-7 2 0,-2 0 0</inkml:trace>
  <inkml:trace contextRef="#ctx0" brushRef="#br0" timeOffset="40544">8751 7057 9084,'12'-20'-112,"10"4"112,-3 16 11,7 0 168,5 14 45,-12-5 23,7 15-1,-18-9-89,-3 3 33,-3 0-3469,-2 1 3380,-4 1-45,-4 1-23,-6-1-21,-3 1-1,-1-2-34,0 4-44,7-8 0,2 0 0,7-9-91,2-1-32,0-1 179,6 2 11,7-4 3436,18 1-3424,-4-2-1,6-1-11,-14 0 0,-1 0-45,5 0-2902,4 0 1637,-8 0 1310,-2-1 0,-15 1 0,-2-2 0</inkml:trace>
  <inkml:trace contextRef="#ctx0" brushRef="#br0" timeOffset="41499">8737 7189 9442,'-15'-3'-67,"3"1"33,12 2 135,0 0-123,11 3 44,-5-2-44,12 4 22,-9-5-3291,9 0 3436,-4 0 169,9 0-23,-1 0-78,-3 0 0,0 0-78,9-2-57,5 0-33,-11 0-23,-10 1 12,1 0 67,-9 1-56,-1 0 3414,0 0-3302,-3 0-1995,2-1 135,1 0 1703,4-2 0,-3 2 0,-1 0 0</inkml:trace>
  <inkml:trace contextRef="#ctx0" brushRef="#br0" timeOffset="42215">8023 7481 6305,'33'4'218,"1"0"1,-1 0-1,-3-1 1,2 1-1,-1-1 1,-3 0 33,6 0 0,0 0-169,0-1 1,3 0-1,1 1 1,-2-2 16,-3 1 1,-3-1 0,1 0 18,6 0 1,1 0-1,-4 0-63,1 0 0,-7-1 258,-2 0-168,-6 0 96,-7 0-107,-1 0-112,-5 0-23,-1 0 22,-5 0 45,-1 0 0,0 0 1</inkml:trace>
  <inkml:trace contextRef="#ctx0" brushRef="#br0" timeOffset="42975">8367 7692 6439,'2'28'0,"1"0"0,-1-1 0,0 8 0,0-2 56,5-7 0,-1-2 162,-2-3 1,-3 0 89,1 9 1,-2 1-158,1-9 0,-2 0-84,2 4 1,-2-2-4230,-1 2 4173,2-13 893,-3-3-848,2-9 392,0-1-392,1-2-1898,10-28 1965,-1 7 71,2 1 0,2-4 1,2 2 974,1 4 1,2 0-1165,5-8 1,1 3 5,5 2-11,-10 12-11,-11 9 0,-2 0-1,0 1 35,4 0-23,4-1 3360,-6 1-3360,1 0 163,-9 1-264,0 0-795,2 0-617,2 0 665,5 0 0,-3 0 0,0 0 0</inkml:trace>
  <inkml:trace contextRef="#ctx0" brushRef="#br0" timeOffset="62827">2427 8975 8949,'-9'-2'0,"2"0"0,7 2-11,-1 0-45,-5 0 11,1 0-22,-3 4-23,5 9 45,1 4 34,2 10-11,0-2 5,4-4 0,1 5-1110,1 0 0,2 2 0,-1 0 1127,2 6 0,-1 1 7,0-5 1,0 0 0,-2-2-233,-2-4 1,-1-3 229,-1 1 1,0-1-6,0-1 0,1-1 0,0 15-56,4-2-89,-3-14-236,4-4 325,-3-12 3215,3-1-3080,-6-2-1,3-12-67,-3-2 659,2-14-670,1 3 0,-1 0 0,3 0 0,2 1-22,3 0-12,3-1 28,-2 8 1,0 1-6,8-9-1,-3 5 1,1 1-3381,2-3 3392,-6 9 0,-2-1-1033,7-4 1033,0 0-525,-3 1 525,-1 3 12,1-2-147,-6 4 124,-2 3 2614,-5 6-2603,-4 4 1330,0 0-1352,0 1 725,0 4-1476,3 3 134,0 0 639,2 1 0,-2-6 0,0-1 0</inkml:trace>
  <inkml:trace contextRef="#ctx0" brushRef="#br0" timeOffset="63411">2678 9293 6977,'15'1'348,"-4"1"-180,-11-2 582,0 0-1086,3 0 269,-3 0-236,3 0 1,-3 0-1</inkml:trace>
  <inkml:trace contextRef="#ctx0" brushRef="#br0" timeOffset="64282">3194 9399 8905,'-23'-11'85,"1"0"1,1 2 0,4 1 26,10 6 168,-3 0-224,5 1-11,-2 0-11,4 0 10,1 1 1,1-1 22,-1 1-22,0 0 22,1 0-201,0 0-269,1-1 257,18 1 146,-2-2-6,4 2 1,3-1-23,-2 1 0,0 0 62,9-1-34,1 1 0,-25 0 0,2 0 0,-5 0 0,2 0 0,-1 0 0,-1 0 11,0 0 34,-2 0-740,1 0 45,1 0 23,3 0 77,0 0 550,5 1 0,-6-1 0,1 1 0</inkml:trace>
  <inkml:trace contextRef="#ctx0" brushRef="#br0" timeOffset="64913">3141 9478 6865,'20'5'-34,"0"-2"-5660,-6-2 5683,3 1 1510,14-1-1320,-5 0 68,10-1 747,-7 0-927,0 0-22,0 0-12,-2 0 1,-2 0 22,-5 0 11,0 0 12,-5 0 55,7 0-89,-11 0 22,3 0 34,-11 0-1188,-2 0 1087,2 0 0,-2 0 0,2 0 0</inkml:trace>
  <inkml:trace contextRef="#ctx0" brushRef="#br0" timeOffset="69451">2877 8710 7907,'-26'-1'205,"2"-1"1,0 1-1,7-1-104,15 2-403,1 0 167,15 1 135,-3 0 11,15 2 1,-7 0-12,0-1 0,0 0 0,-4-1 22,-4-1 617,-2 2-337,-6-2-66,1 3-102,-4-3-1792,0 1-236,2 1 1894,3 2 0,-2-1 0,2-1 0</inkml:trace>
  <inkml:trace contextRef="#ctx0" brushRef="#br0" timeOffset="70653">3075 8671 6159,'21'-8'269,"5"-7"-123,-11 3 111,2-6-44,-6 6-34,2-3-77,-5 5-4141,2-4 4196,-6 7 826,0-2-703,0-6 22,-2 8-112,1-6 181,-1 13-977,-2 0 248,0 2 380,10 18-22,-4-5-22,7 13 22,-7-10 33,1 7 1,-4-3-2302,1-1 2301,-4-7-22,0-10 79,0-1 2313,0 0-2381,0 1 1,0 3-23,-3 1 11,-4 6-11,1-3 3481,-6 6-3324,8-11 90,-1 0-224,5-5-786,0-1 763,3 0 23,3 0-1,3 0 57,11 0-68,-12 0 123,6 0 79,-13 0 695,-1 0-931,0 2-66,2 0-270,0 1-145,2 0-571,3-1 178,-2 2 897,2 0 0,-4-1 0,-1 0 0</inkml:trace>
  <inkml:trace contextRef="#ctx0" brushRef="#br0" timeOffset="72287">4067 8975 9084,'-12'3'504,"1"-2"-336,4-1-23,0 0-55,0 0 22,-1-2 11,-1 2 24,-4 0-125,4 0 34,-2 0-45,6 0-11,-2 0-11,1 0 0,0 0-23,-2 0-33,-1 4-3359,-2 2 3381,-1 4 34,-7 13-1,8-8 1,1 2-298,-2 7 0,1 0 292,2-3 0,1 2-50,2 10 0,2 2 39,2-14 0,1 2 22,0 8 1,1-1 5,0-8 0,0-1 1331,0 0 0,0-1-1342,0 18 11,2-5-22,2-5 10,1-4-21,2-5-23,0-3 11,2-3 0,0-1-56,9 5 855,-7-7-754,3 3 0,-7-8-12,-3-2 495,-1 1-483,0-2 0,-2-2 0,1 1 0,-2 0 45,2-1-34,-2 2 0,0 0 12,2 1 21,0-1-44,0 0-313,-1-2-2152,3 0 2465,11-2 0,-7 0 0,7-1 0</inkml:trace>
  <inkml:trace contextRef="#ctx0" brushRef="#br0" timeOffset="73564">4213 9280 8142,'-32'-9'220,"1"0"1,3 3 0,8-2-278,17 0-10,3 3-56,0-1-202,27-4 258,-7 6 55,2 1 1,2 0 11,7 2 23,0 1-4252,-3 4 4391,-7 17 1,-3 4-141,-2 4 452,-2 1 1,-4 0-363,-14-3 34,-4-3 22,-3-6 247,-6-4 413,2-7-828,2-2-33,4-5 3425,7 0-3560,2 0 101,0-4 33,6-4 23,6-5-6,3 2 0,2 0 17,8-5 11,-4 3 1,-2 1-12,0 1 11,0-2 134,-8 4-10,-6 3-3302,1 0 3379,-6 3-77,0 0 10,0 0 12,0 1 213,0 0-471,0 2-11,0 2 3224,-6 13-3157,1 0 0,-2 10-3358,3-7 3381,1-2 22,1-3-67,-1 0-1,2-6 1,-1 1-34,2-5-235,2 0 3638,13-1-3291,-4-1 0,23-1-11,-15 0 0,8 0 0,-7 1-3392,-3 0 3392,0 1 12,-4-1 21,-5 0 1,1-1 191,-5 1-125,-2 0-21,-1-1 3178,-1 0-3257,0-3 0,0 2 0,0-3 0</inkml:trace>
  <inkml:trace contextRef="#ctx0" brushRef="#br0" timeOffset="74204">4622 8869 9689,'-7'-16'-572,"6"7"640,20 28-12,-4-4 0,1 4-12,-10-9 35,-5 0 100,0 7-123,-6-1-51,-3 0 1,-3 1 5,-8 4-11,4-7 0,0-1-11,-5 4-34,-4 4-22,14-10-22,-3 3-79,13-10 44,0 0-10,20 2 134,-6-3 0,15 1 0,-12-4 22,2 0 12,-8 0 33,2 0-33,-10 0 33,-1 0 112,-2 0-212,1 0 21,1 0-21,3 0-584,4 1-1646,16 2 2263,-4 1 0,3 0 0,-13-3 0</inkml:trace>
  <inkml:trace contextRef="#ctx0" brushRef="#br0" timeOffset="74654">4954 9214 9509,'6'-22'-67,"-4"9"45,-10 30 22,-1 5-11,2 7 11,1 2 22,4-7 0,0 0-10,0 11-7,1-6 1,0-3-6,1 1 0,0 2 11,0-16 11,0-7-10,0-3 10,0-2-33,0-1-370,0-5-605,0-3-269,0-9 1255,0-5 0,0 8 0,0 2 0</inkml:trace>
  <inkml:trace contextRef="#ctx0" brushRef="#br0" timeOffset="74920">4861 9319 8243,'22'-8'146,"5"4"-85,-8 5 1,0 1-51,15 3 0,-17-2 23,-2-2-12,-6 0 1,-2 0 22,-2-1-23,2 1-1635,10 1 560,-2-2 1053,11 2 0,-17-2 0,0 0 0</inkml:trace>
  <inkml:trace contextRef="#ctx0" brushRef="#br0" timeOffset="75738">5126 9214 8826,'-7'15'-124,"2"4"-5536,0 7 5626,2 3 710,1-8 1,2 2-716,2-2 0,3 0-73,12 4 0,4-3 314,2-1 412,3-17 1,-1-6-592,-11-9 111,3-5-123,-9 9 3516,-4 1-3315,-1 4-55,-2 1-56,2 6-3493,5 8 3426,5 11-113,0-3 0,2 2 1,-2 0 78,2-1 0,-2 1 18,2 0 1,1 2 0,-2-2-8,-2-5 0,-3-2 11,9 15 23,-6-5 146,-5 0 280,-3-8 100,-10-2-493,-17-8-56,5-6 1,-2-1-23,0 0 0,0-1 0,0 0 0,2-1 3248,-2-1-3282,-1-4-2921,9 0 2899,0-5-235,9-3 257,1-5-2179,2-7 2179,6-7 28,-1 15 1,1-1-1,2-1 1,2-1-29,5-4 1,2 0 1111,-5 8 1,-1 0-1119,6-4 1,-1 3 140,-4 5-235,-2 5 3380,-8 6-3415,-2 2 1,2 0 101,-1 0 56,3 0-79,3 2-145,0 0-2432,18 5 2667,-7-4 0,4 2 0,-12-5 0</inkml:trace>
  <inkml:trace contextRef="#ctx0" brushRef="#br0" timeOffset="76573">5350 8936 9969,'-15'-15'-303,"1"-1"1,-10-8 212,24 24 79,2 0 11,6 0 34,4 1-23,4 3 56,2 3-45,-7-1-3268,-1 5 3313,-7-1 79,-2 18-135,-1-11-11,-2 9 0,0-16-45,-1-5-44,2-2-12,1-2-134,0 1 167,0 0 24,3 0 21,4 0 23,3-1 67,12 0 45,-6 1-89,4-2-12,-11 0 0,-4 0 3381,0 0-3392,-2 0 23,2 2 33,-3-1-3381,4 2 3347,-1-1-22,2 1-246,2-1-808,2 2-2783,3 0 3837,4 1 0,-7-3 0,-3 0 0</inkml:trace>
  <inkml:trace contextRef="#ctx0" brushRef="#br0" timeOffset="77025">5866 9187 7459,'-6'19'-11,"-1"1"0,1 0 0,1-2 11,4 11 11,-2 3-11,1 0 45,-2-1 22,2-7 0,-2 2-33,1 2-34,1-7 0,0-3-23,2-7 68,0-5-11,0-3-34,0-2-628,0-8 628,-2-3 0,1 1 0,-1 0 0</inkml:trace>
  <inkml:trace contextRef="#ctx0" brushRef="#br0" timeOffset="77389">5602 9266 7952,'29'23'314,"-2"-5"-5818,-11-18 5594,4 0 641,0 0-596,1 0-91,-1 1 13,-3 0 922,-3 0-946,-3 0-10,-2 1 10,1-1 3055,0 1-3065,5 2 44,-3 0-67,6 0 0,-2-2-661,0 0 795,5-1-134,6 0 0,-13-1 0,4 0 0</inkml:trace>
  <inkml:trace contextRef="#ctx0" brushRef="#br0" timeOffset="78084">6131 9121 8983,'31'-8'73,"-5"6"0,-1 4-29,-2 3 23,-2 3 1,-1 0 10,-9 6 79,-2 5-45,-7 1 0,-2 3-78,-3 3-12,-9-3 0,-2 1-1085,3-5 1,-1 0 1062,-8 7 0,0 0-1341,7-9 1,2 0 1340,-9 14-1005,8-5 1005,3-5-22,5-6 10,4-4-368,0-2 1547,0-4-1189,6-2 22,3-1 0,4 0 2816,3-1-2771,2-1 1805,3 0-1845,-1 0 1,2 0 16,5 0-1718,-5 0 0,-3 0 1708,-2 2-1,-5-1 0,-4 0 23,-5 0-34,0 0 0,-3-1-2790,3-11 3638,-2-2 0,1 0 0,-2 2 0</inkml:trace>
  <inkml:trace contextRef="#ctx0" brushRef="#br0" timeOffset="78578">6078 9386 9297,'-12'-17'1143,"2"4"-1020,10 13-460,0 0 102,4 0 235,7 0 22,23 0-16,-14 0 0,3-1 27,14-2 1,0 0 50,-14 0 0,-3 1-22,3-1 0,-4 0 16,-12 2 1,-7 1 55,0 0-134,13 4 0,-10-4 0,10 4 0</inkml:trace>
  <inkml:trace contextRef="#ctx0" brushRef="#br0" timeOffset="79407">6316 8737 7055,'-4'-11'68,"4"2"78,17 9 22,0 1-23,-4 0-21,-1 2-24,-1 1 136,3 6-1,-4 0-3437,1 4 3370,-6-3 1,-4 1 10,0 1-2346,-1 3 2211,-13 13 1,2-6-45,-10 7-11,7-12 11,5-5 2235,2-2-2448,4-2 55,2-2 35,8 0 3515,1-4-2932,22-1-348,-11-2 11,9 0 325,-11 0-325,-9 0-55,2 0-57,-9 0-11,1 0 11,0 0-11,0 0 56,-1 0-22,1 0-34,1 0-2454,26 1 561,-8-1 1893,15 1 0,-22-1 0,-6 0 0</inkml:trace>
  <inkml:trace contextRef="#ctx0" brushRef="#br0" timeOffset="80141">6647 8658 6495,'0'20'191,"4"1"-12,5-4 56,5 1 1,2 1-175,-2-2 1,0-1-588,6 8 0,0 1 638,-5-8 0,0 2 246,1 11 1,1 5-1,-3-2-330,-1-2 0,-2 1-14,-3-5 0,2 3 0,-1 0 0,-3-4-3,-3 6 1,-3-2 27,2-2 0,-2 1 22,-6 7 1,-3-3-28,2-9 0,-1-1-1,-6 4 1,-1-3-114,-9 5 192,-2-7 67,-1-10-3103,7-4 2924,-2-11-2008,15 0 1616,1-2 237,2 5-439,4 0-164,-1 0 0,1 0 0</inkml:trace>
  <inkml:trace contextRef="#ctx0" brushRef="#br0" timeOffset="81058">6898 8896 8635,'8'-31'729,"3"-3"-651,8 3-56,-9 13 1,0 0 10,-1 1 1,0-1 5,0 1 1,-1 0 27,8-17-34,-3 4 35,2 4-35,-4 4 102,-1 7 122,-3 6-66,-4 5-123,-1 2-237,-2 2 113,0 5 45,0 2 11,2 5-2260,0 3 2260,2 1-1955,-1 0 1966,1 1 12,-2 0 22,1 14-11,-2-14-12,0 12-11,-1-18-823,0 1 812,0-2 1080,0 2-1069,0 6-11,0-4 0,0 4 11,0-7 12,0-3 3128,0-3-3140,0-3 493,0-2-3675,0-6 3171,0-3 0,0 2 0,0-1 0</inkml:trace>
  <inkml:trace contextRef="#ctx0" brushRef="#br0" timeOffset="81593">6898 9042 6551,'25'12'1491,"1"-6"-1144,-2-20-101,0-1-134,-1 0-5637,2 2 5615,-2 0 740,0-1-695,0 2 917,-4-1-660,4-1-577,-8 4 320,1-2 3009,-5 2-3065,-2 2 800,0 0-902,-3 4-33,-3 1 0,-3 3-498,0 0-1721,2 0 2275,1 0 0,0 0 0,-1 0 0</inkml:trace>
  <inkml:trace contextRef="#ctx0" brushRef="#br0" timeOffset="82259">7018 9187 6775,'17'-19'564,"1"-1"0,-1 11 0,0 0-564,2-13 0,0 2 0,7 10-11,-15 10 0,0-1 33,4 1 34,-4 1 45,5 5-23,-9 0-22,1 4 35,-6-1 77,-3 12 0,-2 1-56,-6 3-62,2-1 0,-1 0-38,-8-5-12,3-4-23,3 0 1,3-7-34,4-1-269,2-6 437,1-1 0,6 0 45,3 0-45,16 0-56,-3 0-17,-3 0 0,1 0 73,0-1 0,3 1 471,-12-2-235,-6 1 100,-1 0 683,-4 0-2789,0 1 1658,7-5 0,-6 4 0,6-3 0</inkml:trace>
  <inkml:trace contextRef="#ctx0" brushRef="#br0" timeOffset="88149">6846 8790 7459,'-10'4'280,"2"0"-179,6-4-23,-2 0 23,2 0-11,-1 0-34,3 0 89,-1 0-100,0 0 213,-1 0-124,1 0 203,-1 0-91,-3 0-212,0 0-23,-3 0 56,1 0 0,3 0-33,-2 0 44,-1 0-33,4 0 22,-4 0-67,7 0-761,-1 0 761,13 0-11,-4 0-3370,7 0 3381,-9 0 0,-3 0 11,0 0-11,-1 0 34,1 0-12,-1 0 0,-1 1 1357,0-1 2091,-7 0-3459,0 0-11,-5-1 12,4 1-1,1-1-11,2 0 0,0 0 11,1 0-11,1 1-22,0 0-797,2 0 774,6 0 45,5 0-22,7 0 22,7 0 0,10 0 0,-12 1-22,10 1 44,-21 0 0,1 0 34,-10 0 146,-1-1 1277,-2-1-1423,-9 1-56,4-1 0,-9 0 0,7 0 11,-6 0 1,1 0-12,-5-2 22,0 0-22,4 1-67,-2-1 67,10 2-23,-2 0-21,7 0-404,0-1 257,0 0-100,7-1 291,3 0 0,7 2-11,-1 0 22,-1 0 56,-7 0 101,-2 0 34,-5 0 167,-1 0-245,-5 0-102,-3 0-22,-5 1 11,1 0-100,4-1 21,2 0 1,4 0-246,2 0-2254,0 2-3390,22 14 5957,-3-1 0,6 2 0,-12-9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12T13:33:53.19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14676 17973 8691,'18'5'415,"-4"0"-247,-13-5 224,-1 0-392,1 1-11,-1-1-23,2 1 12,-2 0-23,0 0-22,0 2 0,0 14 56,4 9 11,-1 6 0,1-4 0,0 5 0,0-4-1696,-2-10 0,-1 0 1692,2 6 0,0 3 0,-1-4-2138,3 2 2019,-2-13-1537,2 3 1571,-3-11 33,-2-1 33,1-1 1379,-1-3-1546,0 1 2109,2 1-2289,0 5 57,2 0 3155,-1 4-2842,3-6 0,-4-2 0,1-1 0</inkml:trace>
  <inkml:trace contextRef="#ctx0" brushRef="#br0" timeOffset="1194">14596 18012 10170,'-9'6'11,"1"-2"1,5-4 21,-1 0 1,2 0 22,0 0-851,1 0 795,21 0 33,3 0-33,10 0 45,-2 0-34,-12 0 0,0 0-11,-4 0 12,-2 0 10,-3 0-22,-2 0 0,11 0 0,-8 0 11,9 0-11,-10 0 11,1 0 1,-1 0-1,-2 1 22,-1 0-21,-3 0 10,-1 0 79,-1 0-1267,-2-1-1477,-6 0 2643,-4-3 0,1 3 0,0-2 0</inkml:trace>
  <inkml:trace contextRef="#ctx0" brushRef="#br0" timeOffset="2475">14728 18475 7504,'28'3'101,"3"3"-56,-19-2 11,7 2-12,-7-2-10,-1-1 0,-2-1 55,3 2-10,-5-4-1,1 2 23,-4-2 56,-3 0 1467,0 0-1277,-1 2-347,0-2 23,0 2-23,0 0 0,0-1 57,0 0-24,-14 3-22,-3-2-22,-19 1-56,9-3 44,-1 0 35,4 0 33,8 0-45,0 0-34,10 0-12,5 0-693,0 0 739,9 0 0,0 0 23,15 0-23,-7 0 11,9 0-11,-11 0 0,2 0 0,-8 0 22,-1 1 1,-3-1 21,-1 1 1,-3-1-934,0 1 0,0-1 0</inkml:trace>
  <inkml:trace contextRef="#ctx0" brushRef="#br0" timeOffset="3533">15429 17946 8523,'6'-10'-179,"-3"2"179,-4 5 11,0 1 45,-2 1 0,3 0 34,-1 0 582,1 0-78,-1 1-482,-1-1-112,-2 1-45,-1 2 23,-3 2-34,-3 4-135,-1 3-21,-2 2 77,0 2-95,0 2 1,-1 1 172,-3 5 46,4-4 0,1 0-17,4-1 0,3 0 28,0 5 0,1 1-656,0 0 1,-1 1 615,3 1 1,0-1 39,0 11 0,2-13 0,1 0 0,-2 12-11,2-15 0,0-1 11,0 7-11,0 7-1,0-9-77,5 2-68,1-12 45,6-4 45,0-3 11,1-1 22,0-2 34,4 0 23,-1 1-2962,-1-1 2972,-2 2 848,-7-3-836,5 2 0,-7-2-45,3 1 33,-6-3 57,1-1-770,-1 0 0,-1 0 1</inkml:trace>
  <inkml:trace contextRef="#ctx0" brushRef="#br0" timeOffset="4102">15496 17973 8534,'8'29'-11,"-1"-1"11,-7-8 0,0 1-11,0 1 11,-2 3 0,1 2 0,0-8 0,0 2-11,-1-1 0,2 1-1,0 0 1,-1 0 11,1 13-22,0-12-34,8 7-11,-1-9 44,6 2-22,3-7 34,-7-5 0,4 1-11,-5-4-3471,-2-5 3269,0 0-112,0-1 67,1-1-135,2-3 404,2-14 0,-6 10 0,1-10 0</inkml:trace>
  <inkml:trace contextRef="#ctx0" brushRef="#br0" timeOffset="4482">15483 18211 7392,'13'-4'437,"-1"2"-359,-1 2-11,1 0 12,0 0-1,2 0 101,9 0-111,0 0-1,1 0-34,-8-1 12,-6 0-291,0-3-460,-1-1 706,11-11 0,-13 9 0,5-5 0</inkml:trace>
  <inkml:trace contextRef="#ctx0" brushRef="#br0" timeOffset="5017">15813 18131 8961,'29'20'22,"-1"-2"-22,-4-16 112,-5 0 0,3-2-56,-1 2 0,1-2 11,-1 2 0,1-2-33,15 2 0,-15 1-34,-4-1 22,-2-1-11,-7 0 23,-3 0 44,-2-1 1,-3 1 133,0-1-2195,0 0-145,7-3 2128,-3-3 0,3 2 0,-5 0 0</inkml:trace>
  <inkml:trace contextRef="#ctx0" brushRef="#br0" timeOffset="5817">16342 17893 9028,'6'22'-67,"-1"13"67,-5-8 0,0-7 0,0 0 0,0 11 0,0 1-12,2-6 1,0 2 11,1 4 0,0-10 0,-1-1-67,0-7 33,-1-8 12,-1-2-12,0-4-179,0 0 617,14-28-393,-5 11 6,1-4 0,0 1-17,1-5 0,-1 3 0,1 1 0,7-3 0,-6 9-68,4-1 12,-8 12-168,-1 2 179,-2 1 45,4 0-3246,9-3 3257,0-2 113,8-1 32,5-3-1823,-7 2 1667,5 1-433,-16 4 421,-5 0 2330,0 3-2318,-6-1 11,3 1-11,-3 1 1746,2 1-2687,1 2-16,-2 1 957,-1-1 0,-2-1 0,0-2 0</inkml:trace>
  <inkml:trace contextRef="#ctx0" brushRef="#br0" timeOffset="6337">16356 18369 7482,'33'-4'56,"2"-2"0,-2 1 0,-2 0 0,-2 1 0,-3 1 89,-6 2 1,-2 1-79,7 0 45,3 0 34,-17 0-1,2 0-100,-6 0-11,3 0 22,-5 0-12,1 0 1,-1 0-11,0 0-34,-1 0-45,-1 0-560,1 0-314,0 0-559,1 0 1478,-1 0 0,-2 0 0,-1-1 0</inkml:trace>
  <inkml:trace contextRef="#ctx0" brushRef="#br0" timeOffset="6885">16660 18462 9453,'-17'21'-683,"-2"-1"481,-5-5 118,5-2 0,-1 2 78,6-3 1,0 1-2121,-5 4 0,0 0 2115,-4 7-1035,3-1 1012,3-5-218,5 0 152,6-7 10,1-1 0,5-6 2330,0-1-2308,0 1 2736,3-2-2869,10 2 653,1-2-430,10 1-3223,7 0 3346,-3-1 23,7 1 78,-16-1 1,0 0 90,15 4-203,0-1 135,2-1-236,-18-4 35,5 1 88,1-1-88,0-3-494,5-3-672,-4-7-684,-3-3 1782,-4-6 0,-6 10 0,-5 1 0</inkml:trace>
  <inkml:trace contextRef="#ctx0" brushRef="#br0" timeOffset="7568">16792 17788 9543,'21'1'15,"0"1"0,3 2 0,-2 2-4,0 5 0,-1 1 0,3 2 1,1 2-1280,0 2 0,3 3 0,-2 3 1377,-6-4 1,-1 3-1,-1 0 1,1 2-66,-1 1 1,-1 1 0,1 2 0,-2 0 0,0-2-34,-2 0 0,-1-1 0,-1 0 0,-2 0 7,0 8 1,-3 0 0,-2-1 343,-1-1 0,-4-2-323,-4 0 1,0 0-24,2-6 1,-1 0 51,-9 11 77,-3-23-178,7-8-35,-5 3-256,10-7-338,2 0 1792,-1 0-2833,2-5 1787,0-3 0,0 1 0,0 0 0</inkml:trace>
  <inkml:trace contextRef="#ctx0" brushRef="#br0" timeOffset="8004">17427 17999 11369,'35'1'-17,"-5"2"1,0 1 16,2 5 22,-2-3 1,-1-1-1,-7-3-22,1 0-414,-13-1-2410,0 0 1177,-5 1 1647,1 2 0,-6-2 0,0 1 0</inkml:trace>
  <inkml:trace contextRef="#ctx0" brushRef="#br0" timeOffset="8322">17480 18276 9117,'31'9'1737,"-4"-2"-1658,-1-7-57,-4 0 0,-1 0 12,3 0 100,2 1-89,0 1 28,-5-1 0,1 1-6,6 0-605,-7-1 1,0 0-1660,-2-1 2197,-1 0 0,-9 0 0,-6 0 0</inkml:trace>
  <inkml:trace contextRef="#ctx0" brushRef="#br0" timeOffset="12741">18460 17933 9084,'2'18'-28,"0"2"0,2 5-17,-4 12 45,0-18 0,0 9 0,0-4 0,0 5 0,0-4 0,2 2 0,-1-6 0,-1 0 17,2 8 0,0 0-12,-1-10 1,-1 2-12,1 14 1,-1 1-1011,0-14 1,0 0 1015,0 10 0,0-1 0,0-3-11,0-3 11,0 10 11,0-16-11,0 5 0,0-19 12,0-3 436,0-1-471,-2-3-952,-2-5 1941,-1-1-966,-4-9 0,7 9 0,-2-2 0</inkml:trace>
  <inkml:trace contextRef="#ctx0" brushRef="#br0" timeOffset="13560">18234 17880 10384,'30'-2'-11,"-1"0"22,-4 2-2830,-6-1 0,2 0 2852,12 1-11,0 0 1,1 0 1386,-4 0-1409,-6 0 0,-2 0 0,-8 0 871,-3 0-871,-1 0-11,3 0 11,-1 0 0,4 0 3403,-5 0-3403,0 0 22,-2 0-22,-3 0 11,-2 0 23,-2 0 22,0 0-1647,-1 0-135,-1 3 1726,-3 2 0,2-1 0,-2 1 0</inkml:trace>
  <inkml:trace contextRef="#ctx0" brushRef="#br0" timeOffset="14395">18354 18621 6999,'-22'10'261,"0"0"1,2-1 0,4-2 152,11-5-22,2 1 180,-1-2-393,4 0-100,-2-1-79,9 0 0,5 0 22,11 0 1,4 0 55,8 0-1673,0 0 0,2-1 1785,-3 0 0,-3-2-95,-4 2 1,-2 0-1152,5-1 1,-3 0 1178,-3 0-1539,-5 0 1550,-7 0 90,-6 1 897,-4-1-5755,-2 2 4634,0-3 0,0 3 0,0-2 0</inkml:trace>
  <inkml:trace contextRef="#ctx0" brushRef="#br0" timeOffset="15511">19332 18118 5823,'0'0'0</inkml:trace>
  <inkml:trace contextRef="#ctx0" brushRef="#br0" timeOffset="15640">19319 18105 6081,'0'0'0</inkml:trace>
  <inkml:trace contextRef="#ctx0" brushRef="#br0" timeOffset="16630">19293 18131 8131,'21'-7'706,"-4"0"-213,-4-8 112,-2-5-459,-2 2-23,-4 0-11,-5 9-33,0-1-23,0 2-34,0-2 23,0 3 22,0-1-22,0 3 134,0 0-67,-2 3 0,-2-1-100,-6 3-57,-1 0 0,-4 0 0,3 0-44,0 0-91,-1 2 35,-1 3-23,-1 3-35,2 3 103,0 2 10,-1-1-67,2 2 68,-1-1 21,2 1-21,4 0 33,-1 0-11,3 8 33,1 8 0,0-2 12,3 5 22,2 5-11,3-6 11,-2-12 0,2 0 0,3 5 0,2-1 0,2 5-17,-3-8 0,1-1-28,0-4-145,6 0 100,-2-6 34,4-1 45,3-5 157,-4-3 184,14 0 1,3-1-219,-5 0-68,2 0 1,-2 0 34,-4-1-23,-8 0 78,3 0-3436,-7 0 3369,1-1-44,-1 1 33,3-1-45,-6 1 34,0 0 89,-6 0-78,-2 0 112,1 1-123,-2-2 2910,0 2-2955,0-7 0,0 5 0,0-4 0</inkml:trace>
  <inkml:trace contextRef="#ctx0" brushRef="#br0" timeOffset="17662">19452 17483 10697,'11'-7'336,"4"0"-168,11 5-44,1-2-74,-5 1 0,-1-1 40,6 0 22,9-3 34,-23 5-45,-3 0 22,2 0-3492,-3 0 3369,1 1 22,-6 0-11,-2 1 348,0 0-2029,-1 0-1680,-1 6 3350,-1 1 0,1 0 0,-2-3 0</inkml:trace>
  <inkml:trace contextRef="#ctx0" brushRef="#br0" timeOffset="18227">19915 17033 7997,'-7'25'-4,"-1"0"0,1 4 1,1-3 14,5 0-5683,-1 11 5672,2-9-1077,0 3 1088,0 2-417,0-1 406,3-1-11,1-6-34,5-4 1484,11 1-1495,-1-8 44,6-6 1,3-1-190,7-2 396,-7-7 0,-1-2-195,-9-3 0,-1-1 0,3-5 0,-6 0 0</inkml:trace>
  <inkml:trace contextRef="#ctx0" brushRef="#br0" timeOffset="18461">19967 16663 7347,'-4'26'0,"-1"1"0,1-1 0</inkml:trace>
  <inkml:trace contextRef="#ctx0" brushRef="#br0" timeOffset="21214">20444 17033 9084,'-13'23'-123,"2"6"100,6-12-22,2 4 34,1-8 0,2 1 11,0-1 0,0 2 5,1 5 1,0 3-6,1 2-17,0-1 1,0 0 4,5-1 12,0 1 0,2-1-3527,4 2 3427,-1-10-46,8 1 112,1-12 34,0 0-2246,2-4 2280,-5 0-1506,2 0 1550,-1-3 1596,9-13-1567,-10-3 0,0-3-79,-3 5 0,0-1-17,1-6 0,-3 1 23,-4 1-12,-3 1 23,-3 4 33,0 2 2235,-3 4-2167,1 1 3246,-1 5-3437,0 1 0,0 4-112,0 0-44,0 4 145,0 14 56,0 0-11,3 14 11,0-7-3415,5 1 3404,1-2-326,5-2 280,0-3-10,4-3-112,12 1 123,-9-9 33,8 2 23,-17-10 3426,5 0-3156,-5-4-2676,8-12 2552,-8 0-189,-4-2 1,-1 0 176,-3-5 68,0-7 168,-4-4-124,-6 10 236,-4-6 2942,-3 16-3323,1 8 490,4 4-580,5 1-34,1 1-940,2 0 369,0 1-89,-1 3-203,0 1-133,1 1-113,0 1 1132,0-1 0,0-2 0,0-2 0</inkml:trace>
  <inkml:trace contextRef="#ctx0" brushRef="#br0" timeOffset="22332">21410 16875 10226,'-8'0'113,"4"2"-147,-3-2 34,3 2-34,-2 1 23,1 1-45,-5 5 45,2-2-1,-5 4 12,6-1-3403,-2 2 3403,-2 12-743,3-2 732,-2 10-1,1-5-21,2 4-68,-2 3 101,4-8 0,-1 0-6,2-7 1,0 2-7,-2 12 1,0-1 11,3-12 0,0-3-6,-1 7 1,1-1-387,2 9 359,0-2-23,1-3-40,5-8 1,2 0 95,3 3-23,1-5 1,1-2 22,6 0 34,12 9-12,-9-7 28,-3-2 1,0 0 2890,-3-4-2661,2 3 1991,-15-13-4300,-2-1 360,0-4 1669,0 1 0,0-1 0,0 2 0</inkml:trace>
  <inkml:trace contextRef="#ctx0" brushRef="#br0" timeOffset="23026">21489 17060 11381,'-5'32'-79,"0"2"57,2-9-45,2 3-23,-1 2-22,2-2 0,0 1-2053,2-9 0,-1 0 2137,0 6 0,3-3 876,3 0-904,3-12-112,15 5 90,-6-5-203,8 3 147,-12-7-34,-6-4-45,-1-1-101,0-2 1,3 0 3301,-2 0-4501,7-3 1513,-4-3 0,-1 1 0,-7 1 0</inkml:trace>
  <inkml:trace contextRef="#ctx0" brushRef="#br0" timeOffset="23600">21462 17271 10877,'0'-6'694,"25"-6"-560,2 4-55,-5 2 0,-1-1-68,1 1-11,-2 0 11,-6 3 45,2-1-45,-8 3 1,2 0 21,-6 1-33,-2 0 0,1 0-22,-3 0-393,2 0-3596,12 0 4011,-4 0 0,4 0 0,-9 0 0</inkml:trace>
  <inkml:trace contextRef="#ctx0" brushRef="#br0" timeOffset="24601">22137 17060 8490,'-25'-25'-15,"0"1"0,1-1 0,8 11-8,16 22 46,0 16-1,1 2-11,2-6 1,2 1-12,6 12 274,6 0 1,1-1-197,-8-12 1,0-1 33,7 11 0,-1-2 22,-7-6 12,-2-2-23,-3-6-33,-2-5 33,0-4 78,-2-5 987,0 0-986,0-5-247,0 1-11,0-11-33,0-2 55,0-2 12,7-11 22,0 9-12,8-5 12,0 6-6,0 5 1,1 0 28,10-11-12,-6 9 0,0 0-118,-4 3 1,0 2 106,0 1 0,0 0-23,12-7-55,-1 3-45,-11 8 123,-5 2 0,-9 4-1770,-2 1 750,4 0 113,-2 0-191,6 0 1098,-5 0 0,0 0 0,-3 0 0</inkml:trace>
  <inkml:trace contextRef="#ctx0" brushRef="#br0" timeOffset="25847">21753 17377 12860,'25'-1'67,"-3"-1"-45,-10-3 12,0 1 67,-2 0-68,-4 0-22,0 2 23,-4 1-3743,-2 1 2286,2 5-470,0 2 1045,0 5 0,0-7 0,-2-1 0</inkml:trace>
  <inkml:trace contextRef="#ctx0" brushRef="#br0" timeOffset="27085">22031 17470 11000,'17'5'157,"2"-1"-921,5-2 854,0-1-3611,0 0 3767,-1-1 24,-1 0 1051,13 0-1019,-7 0-78,1-1 0,-2 0-134,-5 0 79,10-3 357,-29 3-235,-1 0-5011,-1 0 1941,-1 4 3627,0 3 0,0-3 0,0 3 0</inkml:trace>
  <inkml:trace contextRef="#ctx0" brushRef="#br0" timeOffset="27883">22375 17628 8702,'-22'8'11,"0"-1"0,-8 6 1,3 0-1570,3 1 1563,6-2 1,1-1-6,0 1 502,2 0-513,1 0 22,2 1 234,0 2-245,-5 8-11,4-5 11,-5 6-45,6-1 23,5-10 777,1 1-834,6-10 690,23 1 0,10-2-118,-9 0-2049,11 1 0,0-2 1769,-11-4 45,0-2 44,9-6-100,-10 4-57,9-3-44,-15 6-101,-2-2 3392,-3 4-3369,-3 0-12,-1 1 0,6 0 11,-5 0 1,2 0 56,-3 0-57,-5 0 90,1 0 90,-4 0-3306,0 0 941,0 3 2163,0-2 0,0 2 0,0-3 0</inkml:trace>
  <inkml:trace contextRef="#ctx0" brushRef="#br0" timeOffset="29205">22455 16782 10451,'13'12'0,"15"11"0,-10-10 0,0 0 0,1 1 50,-3 0 1,0 1 16,0 1 0,0 0-28,0 1 1,-1 1 38,5 12-33,-10-11 0,-1-1-23,3 13 17,-3 4 0,-2 2-28,-3-18 1,-2 0-1,1 11 0,-2 1 17,0-8 0,-2-2-957,-1 12 929,0-11 0,-2 0-613,-5 8 636,-4 1-52,3-9 0,-1 1 34,0 1 1,-2-1-6,3 0 0,-1-1 5,0-3 1,0-2-6,1 1 0,-1-4 894,4-2-838,-4 6-33,7-11 659,-4 6-649,8-13-806,0 0 0,0 0 0</inkml:trace>
  <inkml:trace contextRef="#ctx0" brushRef="#br0" timeOffset="38143">21992 18303 8983,'-23'-3'549,"1"-1"0,-14-3-235,33 7-325,3 0-4286,9 0 4252,6 1 860,11 2-860,6 1 61,-6-2 1,2-1-11,-7 1 0,0-2-686,8 1 1,-1-1 836,8 0-581,-18 0 0,2 0 480,7-1 0,3 0 0,-3 0 1689,8 0-1734,2 0 0,-7-1 23,-23 2 11,-5 0 11,0 0-379,-2 0-1941,2-5 2655,-2-2 0,1 0 0,-1 2 0</inkml:trace>
  <inkml:trace contextRef="#ctx0" brushRef="#br0" timeOffset="39040">21925 18568 8512,'-16'-1'829,"3"0"-627,12 1-370,1 0 90,3 0 55,7 0 12,24 0 112,-9 0 0,2 0-6,1 0 0,0 0-682,3 0 0,-2 0 671,-7 0 0,-2 0 11,1 0 0,-1 0-22,0-1 0,0 1-11,0 0 0,-1 0-2520,18-2 2609,-11-1 0,-1 1-2098,9-1 2014,-13 0 1,-1 1 654,0-1-453,-2 1 168,-8 0-202,-4 2 2585,-4 0-7234,-2 0 5262,0-2 0,0 2 0,0-2 0</inkml:trace>
  <inkml:trace contextRef="#ctx0" brushRef="#br0" timeOffset="40157">23262 18052 9554,'-19'-14'325,"0"0"0,1 2 0,5 3-168,9 9-67,-1-1 11,-3 0-90,2-1 0,-1 1 0,3-1-11,3 1 11,-1 0 1,0 1 44,0-1-56,0 1-303,2 0 202,0 20 79,0-6 22,0 20 0,0-10 0,0 4 0,2 0-1696,-1-8 0,0 1 1696,1 8-2268,-2 8 2290,0-15-580,0-2 558,0 5 0,0-6 12,0 2 2002,0-9-2014,0-2 0,0-2 11,0-1-11,-3-1 0,0 0 2979,-1 0-2979,-1 7 0,1-3 11,0 3 1259,1-6-1248,1-3 1,1-1-23,1-3-696,-1 0-345,1-4-360,-1-2-436,1-6 1837,0-1 0,0 4 0,0 2 0</inkml:trace>
  <inkml:trace contextRef="#ctx0" brushRef="#br0" timeOffset="40910">22971 17986 10966,'20'2'-224,"11"-3"224,-9-2 33,2 1 1,0 1-22,7 0 21,-10 1 1,-1 0 33,7 0 23,1-1-2160,-9 1 0,1 0 2182,9-2-1465,5 0 1387,-17 0-23,-5 1 34,-2 0-12,-5 1 23,0 0 2280,-3 0-5709,-2 0 4221,0 7 0,0-6 0,0 6 0</inkml:trace>
  <inkml:trace contextRef="#ctx0" brushRef="#br0" timeOffset="41807">22865 18528 7392,'22'12'504,"-1"-2"-56,-3-3 101,4 0-190,1-1-4331,1-1 4275,-6-4-1376,2 0 1320,1-1 156,8 0-224,3 0-123,-1-1-44,-3 0 44,-9-1 106,1-1 0,0 0-94,2 0 2211,13-3-2144,-18 5 3290,-7 0-3313,0 1 1,-7 0 760,-2 0-1578,0 0-976,0 0-975,5 0 2656,-1 0 0,1 0 0,-3 0 0</inkml:trace>
  <inkml:trace contextRef="#ctx0" brushRef="#br0" timeOffset="43562">23672 18317 9409,'14'-17'750,"-2"0"-593,-8 6 12,-1-1-13,-3 0-10,0 3 44,0-5-134,0 5 101,0-4-90,0 10-67,0-1 12,0 4 335,0 0-302,-2 0-45,0 0 0,-2 0 0,-1 0 0,3 0 33,0 0 147,-1 0-57,0 0 34,-2 0-123,3 0-23,0 0-11,-1 0 11,3 0 34,-3 0-45,0 0 11,-1 0-11,-2 0 11,2 0-11,-3 0 0,2 0-11,-2 0-11,0 0-12,-2 0-11,-2 2 0,0 1 12,-2 3-1,1 2 1,0 2-68,-3 8-45,1 16 67,3-5 51,7-8 0,1-1 28,3 6 11,0 4-17,0-6 1,0 1-17,2 4-6,-1-8 0,1-2-151,9-2 89,-1-5 0,8 1 12,5-4 67,-3-2 11,5 0 0,-7-2 0,-3-3 0,2 2-11,4 0-3404,-2-2 3415,5 1 34,-4-3-12,0 0 180,10 0-34,-8 0-45,5-2 90,-7-3-22,-6-2 212,3-10-325,-11 8-10,-1-7-24,-5 9-44,0 0 0,0 2 3392,0 2-4199,0 1-3730,0 2 4537,0-2 0,0 2 0,0-2 0</inkml:trace>
  <inkml:trace contextRef="#ctx0" brushRef="#br0" timeOffset="44747">23592 17443 8983,'-22'-10'1490,"5"3"-6960,13 7 5706,3 0 1497,-2 0-1890,3 0 715,-1 0-626,4 1 68,6 1 68,5-1 3402,4 1-3336,2-2 79,-1 1-101,0-1-28,1 0 0,1 0 17,10 0 11,-2 0 0,-2 1-55,1 0 10,0-1-34,-21 0 12,0 0 0,-6 0 33,1 1 337,-2-1-1144,0 3-4111,3 8 4840,1-3 0,-2 4 0,2-9 0</inkml:trace>
  <inkml:trace contextRef="#ctx0" brushRef="#br0" timeOffset="45495">24228 17112 9633,'-25'3'773,"4"-2"-627,18-1-90,-2 0-56,-1 2-56,-2 3 45,-1 5-12,1 4 1,-1 5-1,3 3 1,1 3 16,4-6 1,0 1-12,0 1 0,1 0 11,-1-1 1,2 1-1,1 8 1,1-1-40,1-5-1,5 14 24,-3-26 0,1-3-46,-1-1-3626,5-3 3481,6 2 90,1-3-571,12-1 122,-11-2-369,7-1 941,1-14 0,-14 10 0,4-9 0</inkml:trace>
  <inkml:trace contextRef="#ctx0" brushRef="#br0" timeOffset="46010">24293 16888 10058,'-25'5'355,"-1"1"0,3-1 0,6-2-5803,13-2 5448,2 0-798,2-1-905,0 2 871,3 1 832,4 2 0,-2-2 0,2 0 0</inkml:trace>
  <inkml:trace contextRef="#ctx0" brushRef="#br0" timeOffset="48966">24797 16993 10125,'-13'0'124,"2"0"-102,6 0-22,-3 1 0,2 1 0,0 2-11,-1 0 11,2 0 0,-1 1-11,-1-1-1,-1 6 12,1-3-11,-1 2 11,3-3 0,1-1 0,-1 0 11,-1 1-11,4-2 12,0 0-1,2-4-1296,0 1 0,0-1 1</inkml:trace>
  <inkml:trace contextRef="#ctx0" brushRef="#br0" timeOffset="52021">23738 17364 7549,'-18'-18'302,"3"2"-190,13 15-11,0 0 224,-2 1-224,3 0-1,-3 0 12,4 0-78,-2 0 79,2 0-113,-2 0-147,1 0 136,0 7 11,1 3 0,0 16 0,0-5 0,0 4 0,0 3 0,0 3 0,0-9 0,1-1-11,0-2 11,2-9 0,-2-3 0,0-1 11,1-1-11,-2-2 0,2-2 34,-2 0-23,2-1-11,-2 1 11,0 2 23,0 0 34,0 2-1,0-1 168,0 3-145,0-3 134,0-1-180,0-2-1702,0-1 235,4-8 1423,1-1 0,1 0 0,-2 2 0</inkml:trace>
  <inkml:trace contextRef="#ctx0" brushRef="#br0" timeOffset="53502">24797 16927 9834,'-11'4'191,"0"0"-124,5-3 11,-1 2-11,-1-1 12,1 1 67,-1-1 22,0 2-112,2-2 0,-2 1-45,2 0-11,1 2 0,-2-2-22,-7 11 0,-1 2 22,2-2-12,-5 4 1,0 3-11,2 5-1,3-2 12,0 2-11,9-13 22,2 2-11,0-2-1,-1 2 12,-1 13 0,2-5 0,-2 11 0,3-10-33,0 0 10,1-2-3369,0 1 3392,0 1 34,0 1-34,0-1 0,0-3-22,0 5 22,0-8 0,3 4 0,3-2 22,2-5-44,4 8-1,-3-11 3415,1 2-3381,9 3 1,-7-6-12,9 7 0,-9-6 11,0 0 22,-1 1-55,2-1 44,3 0-22,-2-1 0,0-5-22,-6-1 22,1-1 22,-1 0-10,0 1-1,-1-1-11,-1-2 33,1 2 12,-5-3 34,0 0-1794,-2-1-772,4 0 2487,-2 0 0,1 0 0,-1 0 0</inkml:trace>
  <inkml:trace contextRef="#ctx0" brushRef="#br0" timeOffset="55954">26093 17245 5812,'0'0'0</inkml:trace>
  <inkml:trace contextRef="#ctx0" brushRef="#br0" timeOffset="56915">26079 17232 10753,'-25'13'39,"-1"0"1,-15 9 38,41-22-134,0 0-33,0 3 33,0 1-23,9 8 12,3-3 45,7 1-23,8-1 157,-6-3 22,5 0 163,1-3 0,-2-1-219,-4 1-45,2 0 1,-4-1 11,-16-2 11,2 2-45,3-2 12,1 1-12,2 0 90,0-1-23,-5 0 35,0 0-35,-2 0-33,-2 0-11,0 0 145,-2 0-112,0 2 0,0-1-112,0 2-89,0-1-23,0-1-863,0 2-1445,0-1 527,0 2 1938,0 1 0,0-3 0,0-1 0</inkml:trace>
  <inkml:trace contextRef="#ctx0" brushRef="#br0" timeOffset="58254">26622 17126 8702,'-7'-21'718,"2"5"-561,2 14-101,-1 1-34,1-1-11,-1 1 23,1 0 22,0 0-56,0 1-34,-1 0-134,-2 2 56,-1 3-11,-1 5 56,2 4 0,1 3-68,3 9 102,1-6-35,1 7 57,0-9-11,0 1 22,0-2-11,1 2-79,11 12 33,-3-13 35,8 7-45,-5-17 11,-3-3 33,2-1-10,0-3 33,-2 0-3336,9-1 3448,-6 0-409,6-4 365,-6-3-1,1-4 0,-1-4 34,-1-1 100,5-11-145,-7 6 12,3-6 21,-5 0-33,-3 10-11,1-5 549,-4 13 2719,0 4-3280,-1 2 410,0 3-644,0 4 156,0 1 34,0 5-23,4 6 1,1-4 21,3 3 1,0-6-67,3 2 33,-1-5-56,14 2 180,-3-6-3438,4-1 3471,-5-1-1867,-8-4 2069,3-6-112,-4 0-23,1-6 135,-1-13-303,-6 8-6,-1-1 1,-1-2 17,-3 0-23,0-9 2495,0 13-2495,0 1 2753,0 5-2574,0 2-22,-2 3 257,0 3-290,-1 1-79,-1 1-45,2 4-12,1 0-201,0 0 168,0 2-201,0 8-785,0 11 247,1-3-102,0 4-368,0-11-80,0-2 1334,3-4 0,-3-2 0,2-3 0</inkml:trace>
  <inkml:trace contextRef="#ctx0" brushRef="#br0" timeOffset="58871">27125 16769 8849,'1'35'-12,"-1"-1"-5637,-3-9 5649,1 2-1055,0 3 1055,0 3 456,1-8 1,0 1-446,1-7 1,0 1 10,-1 4 0,0 1-5,1 6 0,0-3 28,0 6-40,0-9 1,0 0 2014,0 5-2042,0-13 11,2 7 11,1-15 580,11 4-580,-3-5 0,7 2-33,-1-7 77,-4-2-10,10 0 22,-9-3-56,3-2-56,-6-1-101,-4-2 2697,2-2-4870,-1-3 2330,-1 0 0,-3 2 0,-3 6 0</inkml:trace>
  <inkml:trace contextRef="#ctx0" brushRef="#br0" timeOffset="59402">27046 17047 10058,'14'-6'763,"2"1"-528,-1 2 0,-1 1-89,0-1-34,-1 1 78,4 0-145,-4-1-45,1 1 11,-8 1 0,2 0-11,-1 1-750,3 1-1390,1 2-1042,-4 1 3182,-1-1 0,-4 0 0,-2-2 0</inkml:trace>
  <inkml:trace contextRef="#ctx0" brushRef="#br0" timeOffset="75486">24836 17232 7190,'5'-8'56,"-1"1"-56,-4 7 2566,0 0-2510,0-2-23,0 1 528,0 0-561,0 0-22,0 0 22,0-1-67,-1-2-1,1 1 12,-2-1 0,2 2 56,0 1 11,0 0 11,0 0-22,0 0 23,-1 0-23,0-1 11,0 0-11,1-1 0,-2 0-11,2 1-1,-1-1 12,1 2 0,-1-7 0,0 4 0,0-4 12,1 4-12,-2 0 11,2 1-11,-1-1 0,0 2 0,1 1-11,-1 0-79,0 1 45,1 2 12,-3 1 33,3 4-34,-2 4 34,0 2 0,1 3 0,0 3 0,0 2 0,0-3 0,-1 1-11,0 13 11,0-10 0,-1 0 0,-1 9 22,-2-1-22,1-6 23,0-1-23,3-11 0,1-2 44,1-8 170,0 0-158,0-6 34,2-16-46,2-2-32,3-14 10,1 8 23,1 1 33,-2 3-22,-1 5-45,0 4 1,-2 4 32,1 2-44,0 1 23,1-1-12,0-2 45,7-10-969,0 4 958,3-7-401,-4 9 379,-3 1 10,-1 4 23,-2 2 0,-1 3 0,-4 3 90,0 0-1289,-1 2 1035,2 0-587,0 0-987,13 0 1682,-4 0 0,2 0 0,-7 0 0</inkml:trace>
  <inkml:trace contextRef="#ctx0" brushRef="#br0" timeOffset="76486">24836 17298 9969,'25'12'0,"-1"1"0,-8-1 0,-1-1 11,15 10 0,-12-7 34,11 8-3415,-11-8 3393,-6-4-1,-2 0 12,-3-6 55,-5-2-10,0-1 157,1 0-147,-3 0 180,1-1 3123,-1 2-3392,0-1 11,1 1-11,1 0 11,-1 1 23,1-3-23,-1 2 135,-1-2-1021,2 0-323,-2 1-124,3-1 1322,0 0 0,0 0 0,-1 0 0</inkml:trace>
  <inkml:trace contextRef="#ctx0" brushRef="#br0" timeOffset="77503">24797 17311 8882,'23'-2'269,"3"-5"-269,-13 2 11,6-6 56,-6 6-5436,17-12 5649,-6 3-212,6-5-46,-10 7 1398,-11 6-1420,1 2 837,-3 1-837,-1 1-11,-1 1 22,0 1-11,-2-1 3426,0 1-3404,-2 0 90,3-1 11,-2 0 0,1-1 125,-1 1-204,1 0 1,-2 0-1871,1 1 1826,4 11 0,-5-8 0,6 9 0</inkml:trace>
  <inkml:trace contextRef="#ctx0" brushRef="#br0" timeOffset="79202">25286 17099 9308,'-8'20'-34,"0"9"23,8-9 11,-1 0 0,1 1 0,0 9 17,0-10 0,0 1 27,-1 13-5,-1-10 1,1-2-40,-2 10 33,2-11 1,0-1 11,0 5-34,1-9-11,0 0 0,0-13 0,0 1 0,0 0-11,0 0 11,0 0 0,0-1-11,0-1 246,0-1-11,0-6-213,1-3 23,4-6-12,9-11-22,0 5-1691,-2 2 1,1 0 1724,4-3-488,2-5 543,-3 4 203,-2 0-112,3-2-113,-6 6 0,0 4 45,1 1-67,-4 3 3144,6-3-3189,-8 8 702,1 1-725,-6 3-33,0 1 34,0 0-45,1 0 55,1 0 12,2 0 0,1 0-3369,6 0 3369,-4 0 22,5 0 23,-5 0 134,-2 0-100,-3 0 21,-1 0 595,-2 0-1166,0 3-682,0 2-585,0 4-1073,0 1 2811,0-3 0,0-2 0,0-3 0</inkml:trace>
  <inkml:trace contextRef="#ctx0" brushRef="#br0" timeOffset="80737">27535 16755 8602,'-26'-23'583,"3"4"-427,22 17-10,-4 2 0,2-1-1,0 1 326,1-1-325,1 1-90,-1 0-67,3 2 11,3 3-23,2 1 23,2 1-22,10 3 11,6 6 27,-8-4 1,1-1-17,13 11-1609,-3 1 1631,-10-6-367,-1 1 345,-1 1 34,0 2 0,-2 3 10,-4-3 1,-1 1-1393,-2-3 0,-2-1 1381,2 8 1,-1 0-553,-4 4 1,0-2 551,-1-6 1,0 0-684,-2 7 1,-1-1 660,-3 9-619,-4-3 631,-3-2-1,1-3 929,-1-4-929,0-2 0,0-3 12,0-2-23,2-1 0,0-3 1593,1-1-1604,1-1 2442,2-2-2453,0-1 1974,3-2-1963,-1 0 758,4-4-746,-1 1 100,1-1-101,0-1-4146,1-1 4135,2-1 0,-1 0 0,1 0 0</inkml:trace>
  <inkml:trace contextRef="#ctx0" brushRef="#br0" timeOffset="98303">22759 19335 9274,'4'18'-56,"-4"2"0,1 0 56,-2-2 0,1 8 0,0 1 0,0-1 5,0 0 1,0 2 0,0-3 0,0 0-6,0-1 0,0 0 0,0-1 0,0-4 22,-2 3-22,1-5-11,-3-2 11,3-7-11,-2 0 11,2-5 0,0 0 0,1 5 0,0-3 0,0 4-34,0-1-11,0-4-44,0 1-12,0-5-281,0 0 382,0-3 23,0-4-23,2-3 33,2-4-21,8-9-1,-1 2-22,4-7 11,-3 5 0,2-1 0,0-2 11,2 0 0,0 0-17,-5 10 1,-1-1 5,5-8 0,1 1-123,2-2 100,-7 11-44,-1 0-67,-7 12 33,-2 2-459,-1 0 145,1 1 280,0 0-89,4 0-11,-1 0-134,1 0-124,-2 0 493,0 0 0,-2 0 0,0 0 0</inkml:trace>
  <inkml:trace contextRef="#ctx0" brushRef="#br0" timeOffset="98964">22825 19533 7201,'-4'18'0,"6"-3"11,6-2 0,4 1 12,2-1-12,0 2 68,9 5-23,-4-3-23,-2-3 1,1-1-11,3 2 66,10 5 23,-10-7-56,9 3 23,-10-3 33,7 3 67,-3-1-3448,-9-5 3381,6 4-1370,-13-6 1449,-1-2 302,-4-3 594,-3-2-2257,0-1 1,0 0 0</inkml:trace>
  <inkml:trace contextRef="#ctx0" brushRef="#br0" timeOffset="104619">23421 19573 8512,'-8'6'-302,"1"-2"-12,5-5 68,0 0 145,0-1 45,-1 1 45,1 0 11,-1 1 22,2 0 45,-4-1 56,1 1 292,-4-2-247,2 1-45,-2 0-33,3 0-12,0 1 247,-1-1-179,4 1 0,-3 0-1,5 0 1,-2 0 706,2 0-909,-1 0-10,0-1 56,1 0 11,0 0 0,1 0 0,0 1 0,2 0 0,0 0 11,-1 0 11,1 0 45,3 0-21,-2 0 21,1 0 90,1-1-112,-1 1-23,1-2 12,-3 2-23,1 0 11,0 0-10,0 0-12,1 0 33,-1-1-22,-2 0 90,2 0-56,1 0-11,-1 1-12,0 0 0,-1 0-22,-2 0 34,0 0-12,1 0 1,-2-2-1,1 2 12,0-1-12,0 1 135,3 0 22,2-2-168,0 1-3391,0-1 3380,1 2 11,-3-2 0,7 1 0,-4-1 12,3 0 10,4 0-33,-4 0-11,2 0 3392,-6 2-3381,-1 0 0,0 0 0,1 0 11,-1 0 67,2 0-55,-3 0-1,0 0 12,-3 0-68,-1 0 34,3 0 11,-1 0-11,4 0 23,-3 0-12,-1 0-11,-1 0-11,0 0-12,1 0 23,1 0 0,2 0 0,3 1 68,2 0-68,-1 1 33,-3-1-22,-4-1-1460,-2 1 0,0-1 0</inkml:trace>
  <inkml:trace contextRef="#ctx0" brushRef="#br0" timeOffset="105327">23315 19785 5756,'0'0'0</inkml:trace>
  <inkml:trace contextRef="#ctx0" brushRef="#br0" timeOffset="105559">23328 19798 5891,'0'0'0</inkml:trace>
  <inkml:trace contextRef="#ctx0" brushRef="#br0" timeOffset="111941">23380 19732 6585,'-16'1'11,"4"1"45,9-2 146,3 1 22,-1-1 0,0 0 381,0 0-314,-1 0-89,1 0-90,1-3-22,0 1-23,-1-2-11,1 0 0,-3-1-22,3 2-23,-1 0-11,0 1 67,1 2 437,-2-1-436,2 0 77,0 0 214,0-3-158,0-1-134,0-1-55,0-2-12,0 0 11,0-3 34,0 2 45,0-4-23,3 3-11,0 1-33,2-2 21,2 0-44,0 1-22,0 1-157,11-2 100,-8 7 79,7-1-12,-7 5 24,-2 0-3393,0 0 3393,-3 0-1,-3 0 23,0 0-23,-1 0-11,0 0-11,2 0-69,3-1 58,-2 1 22,7 0 3392,-3 0-3370,2 0-22,1 1 0,-2 2 12,0 1 56,3 6-24,2 5-21,1 1-1,2 4-3347,-9-8 3325,0 1 23,-4-5 89,-3 18-101,0-10-11,-1 15 0,0-18 0,0-1 11,0-2 0,0 0-11,0-2 0,0-2 0,0-2 12,0-3 100,0-1-124,0-2-10,0-1 3392,0-3-3393,0-2-33,0 0 56,2 0 0,-2 3 0,2 1 0,-1 1-11,0 0-23,1-2 23,0 0 11,1 0-11,0-1 11,2-1 0,1-5 11,-2 6-11,1-5 0,-2 6 0,-1 1 11,2-3-11,-2 2 0,0-5 23,0 3-23,0 0 0,-2 4 0,1 2 0,-1 1 0,0-2 0,0 0 0,1-2 11,0 1-11,1-1 0,-1 0-11,0 2 11,1 0-23,-2 1 57,0 1-34,1-1 0,1 0 0,-2-1 0,2 0 0,-2 0-11,1-1 11,1-1 11,-1 0-11,1 0 22,0 2 23,-2 0-22,1 0-1,-1 0 0,0 1 57,1 0-79,1 0-11,0-1 11,-1 0 11,2-2-11,-2 1 22,3-3 1,-2 2-1,2-1 12,1 1-34,-3 1-12,3 0 1,-3 0 11,1 2 0,-2-1 0,1 1 0,0 0-33,-1 0-46,0 1-44,0 0 123,2 0 0,1 0 11,1 0 0,1 0-11,-1 1 23,0 2-23,-1 2 78,4 14-44,-4-2-23,3 13-11,-4-6 0,1-5-22,1-3-34,0-6-34,3 3 23,-1-2 67,2 2-34,-1-5-212,7 3-102,-6-4 292,6 3 45,-9-7 11,0 1-12,-2-1-10,0-2-12,-1 0 23,3-1 67,0 0 23,7-7-12,-3-1-3426,5-8 3371,1-5-1060,-4 4 1059,4-4 0,-7 7-11,1 0 34,-2 2-23,-2 2 12,-2 2-12,-1 2 2845,-2 0-2856,1 1 1651,-2-1-1617,0-1-34,0 1-23,0-1 23,0 1-11,2 0 11,-1-2-34,1 0 34,-1-1-11,2 3 11,-2 0-23,0 5 23,0 0-246,-1 1 235,2 2 11,-2 2 0,0 4 0,0 1 0,0 7-11,0-3 11,0 4-12,0-4 12,0-1-44,0-2 44,0 1-12,0-1 1,2 2-56,3-3 11,0-1-56,5-3 67,-3-5 45,7 2 11,-3-2-22,5 0 22,-6 0 23,1 0 11,-2 0 11,-1-2 0,-1-2-34,0-4 79,3-12-79,-4 7 1,1-9-12,-6 7 11,0 3-22,-1 0-44,0 8-35,0 2-55,0 2 67,4 6 78,1-1-11,4 7 0,1 1 61,2 1 1,2 2 16,0 2 1,1-1-40,1 1 0,-1-1-11,0-2 0,-1-2 17,1-3-23,1-1-10,1-1 21,-6-4-10,2-1 101,-5-3 189,-2 0 359,6-15-627,-3 5-23,4-14 57,-3 9-79,0 0 0,0 2 56,-4 6 0,-2 3-11,-4 2 33,0 2-112,2-1 1,-2 0 22,1-2 11,-1-1 0,0 0 0,1-2 0,0-1-12,2-1-21,0-1-1,0 0 12,3-4 22,-2 5 0,3-3 0,-5 6-11,1-1 11,-2 4-23,2 0 23,-2 1-11,2 0 0,-3 0 0,2 0-45,0-2 44,1 1 12,0 0 0,0 0-56,-1 2-22,0-1-471,0 1 448,0 0 101,2 0 0,1 3 34,0 1-12,0 3 23,5 13-45,-3-6 23,4 10-12,-4-6-11,1-2 0,-1 0 45,-2-7-12,-2-5 34,-2-3 23,-1-1-68,1-4-10,2-8-12,0-2-12,3-8 12,0 4-3392,9-9 3336,1 4 45,-4 8 0,1 0-399,15-9 388,1 2 10,2 1 1,-4 4-56,-2 4 33,-9 4-246,-2 6 280,-8 2 56,2 11 3178,-5 0-3189,1 16 590,-3-8-623,-1 6 21,0-11-22,0 5 57,0-8 10,0 0 0,0-8 191,0-2-258,2-4 12,1-3-12,5-11-3414,-1 3 3403,3-6-325,2 1 314,0 5 0,5-4-101,-1 6 112,-1 2-45,1 2-157,-4 5 68,1 2 134,-4 3 89,4 13-55,-5 1-34,3 11 0,-1 1 0,-2-4 0,4 4 3242,4 4-3354,-4-15 90,4 4 508,-1-16-475,-3-4 22,5 0-3346,-2-2 3358,2-4-1,5-5 102,4-4 0,1-1-330,-10 5 1,0 0 194,11-7 0,0 1 11,-4-3 1,-1-1 27,-8 4 1,-2 1 27,0-3 3228,2-7-3262,-15 19-21,0 2-23,-6 1-34,-3 3 510,-6-1-868,-11 4-3190,7 3 3414,-8 3 112,12 2-85,1-1 86,5 0-35,3 1 34,3-2 22,1 3-44,2 5-46,9 2 124,2 1-45,11 0 45,3-7 107,0 0-79,8-2 0,1-1 73,-6-2 28,3 2 0,-5-4 61,-19-10-44,-1-2-79,-2-4 56,-1-13-112,-2 6 1,1-6-250,-2 10 238,0 4 33,0 4-122,0 3-79,2 3 89,1 0 68,3 0 3285,3 0-3274,4 0 112,18 0-67,0 0 166,-3 0 1,2 0-212,6 1 5,-14 0 1,-1 0 5,1 3 124,-8 6 33,-6 4-1685,-5 1 1595,-7 2 23,-4-6-67,-6 1-29,-1-1 1,-1 0-17,-1 2-23,-10 4-111,20-11 100,4-1 1562,1 4-1551,2-1-22,2-2 34,3 0-1,1-3 12,3-1 11,0 0 11,-1-1-11,0 0 0,3-1 45,-4 0-23,4 0-22,-7 0-33,2 0 33,-2 0-34,3 0 1,-1 0 21,12 0 12,-6 0 0,10 0-3392,-5 3 3454,2-2 0,1 0-619,15 1 568,-10 0 0,1-2-63,-6 1 1,-1-2 85,17-3-682,-8-2 715,-7-6 2714,-9-3-2703,-6 3 0,-4-2 46,-2 5-35,-1 1-22,-4 1-44,-4 0-46,-1 2 1,-3-1-2040,7 3 1995,0 1 109,0 1-75,0 1 882,-2 0-871,2 0 22,3 1 34,1-1-34,2 2 3268,0-1-5666,0 1 494,5-2 1904,-1-7 0,2 6 0,-4-5 0</inkml:trace>
  <inkml:trace contextRef="#ctx0" brushRef="#br0" timeOffset="112959">27125 19573 8456,'-23'5'145,"0"0"1,-14 2-146,31-1-22,4-1 22,1 2-56,1 6 22,2-6 34,2 2 482,14-12-190,-5-5 32,10-5 259,-9-12-280,-6 7-23,-1-13-224,-6 12 45,-1-8 33,0 14-206,0-1 139,-12 10-101,0 2-229,-12 3 0,-3 2 84,-6 4-1754,2 0 0,1 3 858,-1 6-35,6 0-167,14-3 635,10-6 642,8 1 0,-5-4 0,6-1 0</inkml:trace>
  <inkml:trace contextRef="#ctx0" brushRef="#br0" timeOffset="113871">27125 19058 7437,'-2'19'134,"1"0"0,-1 2 1,-1-1 156,-4 13-212,1-2-18,3-12 1,0 1 66,0 0 1,1 0-106,-3 13-18,2-12 1,1 0-6,-2 11 17,3-11 0,-1 1-17,-1 10 0,2-12 0,-1-1-45,2 7-986,3-4 0,2 0 214,2 4 817,6 7 0,-8-28 0,-2-3 0</inkml:trace>
  <inkml:trace contextRef="#ctx0" brushRef="#br0" timeOffset="114266">27297 19017 7851,'12'27'283,"-1"0"1,0 2 0,-3-3-250,-8-3-493,-2 14-841,2-23 1300,-3 3 0,3-13 0,0-3 0</inkml:trace>
  <inkml:trace contextRef="#ctx0" brushRef="#br0" timeOffset="115062">27455 19428 6854,'-21'19'224,"0"1"0,1-3 0,7 0-5391,10-6 5335,1-1 1230,2-1-1398,0-4 881,0 1-847,3-4 11,2 2 0,2-1 3380,4-1-3223,4-1 11,-4 0 112,2-1 470,0-6-627,-4-1-33,5-17-135,-9 5 0,1-8 0,-5 9-79,-1 0-3514,0 3 3301,-6 0 147,-2 3-23,-7 4 11,0 2-258,-9 7-2122,5 16 2066,0-2 1467,11 13-996,7-11 0,1-6 0,0-4 0</inkml:trace>
  <inkml:trace contextRef="#ctx0" brushRef="#br0" timeOffset="115716">27535 19441 6988,'34'-11'93,"-1"1"1,-6-3 0,-5 8-38,-6 29 56,-11-8 157,-1 0-4241,-1 3 4107,-1-8 993,-1 0-759,-1-10 136,1-1-46,0-1-2570,3-6 2122,2-5 2246,6-15-2268,3 0-2280,-1 1 2258,-1 9-12,-7 12-123,-1 3 336,7 35-45,-7-14 1286,1 8 0,-1-1-1264,-3-6-111,-1-1-23,0-12 3392,0-3-3347,0-2-11,1-2-796,-2 0-2397,2 0 3148,0 0 0,1 0 0,-1 0 0</inkml:trace>
  <inkml:trace contextRef="#ctx0" brushRef="#br0" timeOffset="116800">27932 19401 7918,'6'25'115,"0"-1"0,0 0 0,0 10 0,3-9 64,2-19-134,0-2 111,-1-2-43,2-1 44,4-1 78,-3 0 202,4-4-168,-8-3-101,1-5 90,-5-2-12,-1-5 12,-4 6 22,-10-4-101,-1 11-156,-11 1-3415,3 3 3369,2 2-579,-1 1 558,-1 5 10,2 0-112,0 5-257,2 1-314,5-1 656,3 6-488,4-9 1130,3 4-581,0-10 157,5-2 157,5-2 33,3-4 0,2-4-145,1-4 112,-3-3 0,0-1-202,5-7-503,-6 3 1,0 1 592,1-7 76,0 6 1,1-6-67,0 3 1,1-5 0,0 0 0,-1 3-198,-2 3 0,-2 1 0,1 0-70,1-4 0,3-1 1,-2 0-1,-5 8 459,-7 0 223,0 8-179,-1 6-380,0 4 904,-3 4-1061,-11 17 55,3 1 26,-5 12-14,11-1-874,3-8 1,1 0 900,1-4 1,0-1-1327,2 7 1,0-1 1331,4 10-1238,2-2 1238,-2-9 0,1-1 0,0 10-5,-2-10 0,0-2-600,3 13 594,-1-9 23,1 6-23,-3-19 1055,1 0-1066,-3-7 0,0 0 11,2-2-11,-4 1 2279,2-2-2279,-1 0 3358,1-1-3403,2 0-224,0 0-201,3 1-35,-3-1-78,1 0-145,-1 0 21,2 0 2,0 0-136,-1 0 852,0-3 0,-3 3 0,-1-3 0</inkml:trace>
  <inkml:trace contextRef="#ctx0" brushRef="#br0" timeOffset="117383">28316 19520 8030,'23'11'790,"-1"1"0,2 0 0,8 5 0,-8-7-6013,-21-11 5615,-1-4 688,-2-3-889,0-4 847,0-2-960,-4 1-44,-5 0-34,-5 1-79,-5 2 2917,-2 2-3163,0 4 0,0 2 157,0-1 637,-14 2-827,29 7 279,2-1-10,3 6-135,13 7 224,0-7 369,12 2 1,3 0-45,2-5-180,-3-1 1,0 0 90,-1-3 89,2 0-124,0-1 337,-5-2 0,1 0 22,9 0-521,-10 0 0,0-1 51,2 0 168,-5 0-23,-4 0-78,-2 0-145,-2 0 10,-2 0-11,-3 0-639,1 1-1456,-1 1-1950,-2 1 4034,-2 3 0,-2-2 0,-2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13T12:22:25.18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27088 16470 12938,'-15'0'168,"-1"2"-168,1-2 0,-1 1-34,-4 3 1,0 2-1,-6 2 17,5-1 1,-1 2-18,5 1 0,1 0 1,-8 7-1691,9-5 0,0 2 1713,-2 8-2291,-1 2 2268,5 0 0,-2 10-33,7-4 0,2 0 0,5 0 33,1-13 2269,1 5-2269,5-7 23,2 3-22,15 9 21,-8-7-32,9 5 21,-9-11-55,1-1-101,1-5 123,9-3 134,8-1 34,0-4-23,-11 0 1,-1-2-11,3-2 3335,5-1-3414,-14 0-11,-2 2 11,-2 0-34,-1 2 34,-1 0 0,4 1 11,-2 0 12,0 0-23,-5 0 33,-5 0-21,-2 0-1902,1 0 0,0 0 0</inkml:trace>
  <inkml:trace contextRef="#ctx0" brushRef="#br0" timeOffset="719">27564 16615 6686,'-32'-9'509,"1"1"1,0-1 0,-5-3 0,7 4-465,10 8 67,19 0 448,0 0-89,37-1-270,-15 0 1,4 1-38,-1 0 1,3-1-1,-1 1-108,3-1 0,0 0 34,6 1 0,-5 0-79,-4 0-11,7 0 145,-22 2-111,-6-1-336,-1 0-1054,-3 0 175,-2-1 1,0 0 0</inkml:trace>
  <inkml:trace contextRef="#ctx0" brushRef="#br0" timeOffset="1236">27471 16747 8098,'28'10'631,"-1"0"0,-3-2 0,1-1-418,10-5 0,1-3 39,-14 2 0,-1-2 331,2 1-561,-11 0-22,0 0 23,-8 0-12,9 0-11,-6 1 33,3 0 1,-5 1-34,-1 0-650,-1 0-1389,1 2 2039,-3-2 0,0 1 0,-1-2 0</inkml:trace>
  <inkml:trace contextRef="#ctx0" brushRef="#br0" timeOffset="3953">28649 16430 8266,'4'-29'266,"0"1"0,1-1 0,1-6 0,-2 5-176,-2 5-45,-1 2-45,1 3-6,1 1 0,0 0-27,3-7 33,-2 9 0,2-3-6,5-3 1,0 1 16,3-6-233,-2 9 1,-1 1 244,-1 6-1,-4 5 1,-2 3-23,-4 4-45,1 7 56,2 1 23,6 13 55,4 6 466,0-4-466,-2 5 23,-7 8-67,-2 0-15,-1-11 0,-1 5 0,1-3-25,-1 1 1,0 1-6,1 0 0,-1 4 0,-1 0 0,1-5 0,0-7 0,0 0 5,0 18 1,0-10 28,0-27-1726,0-1 1692,0 0 0,-1-1 0,0 2 0</inkml:trace>
  <inkml:trace contextRef="#ctx0" brushRef="#br0" timeOffset="4957">28093 16827 9129,'30'-3'58,"-1"0"1,1 0 0,15 0 0,-19 0-171,-26 2-1961,0-4 1557,0 1 1,-2-3 717,-3 5 111,-2 1 987,-7 1-885,7 0-68,-1 0 45,6 0-33,1 0 212,-1 0-414,2 0-224,4 0 67,10 0 84,8 1 0,3 1 118,-2-2 0,1 2-18,10 0 1,1 0 22,-8-1 1,1 0-14,-2-1 0,2 1 1,1-1-255,1 0 1,0 0 0,1-1 70,-1 1 0,0 0 0,2-1-1058,4 1 1,2-1 0,-4 1 1079,-4-1 1,0 0 33,6 1 0,3 0 0,-6 0-1083,-8 0 0,-1 0 1100,10 0 0,0 0 67,-14-2 1,-1 1-63,0-2 1,-1 1 194,19-3-251,-5-1 2258,-18 4-2280,-2 0 3392,-9 2-3391,-2 0-4383,-1 0 1940,-7 0 2431,-8-2 0,4 2 0,-2-2 0</inkml:trace>
  <inkml:trace contextRef="#ctx0" brushRef="#br0" timeOffset="6409">28265 17171 9061,'35'11'11,"-14"2"1,-4 4-771,-9 0 1,-2 2 758,4 7 0,1 2 5,0-2 1,-2 0-1651,0 2 0,1 3 1684,0-1 0,0 0-548,0 0 0,-1 0 565,0-2 0,0 0 9,1 6 0,0-2-54,-3-10 0,0 0 166,1 4 1,-1-4-155,2 1-46,6 3 23,-7-11 23,5 3-23,-7-9 0,-2-4 2277,3 1-1975,-5-3 30,0-2 50,4-33-315,-1 7 90,2-11 0,1-2-90,-4 16 0,1-1-11,1-1 0,2-3 0,-1 2-23,0-4 1,1 2-23,-1-1 1,1 1 4,-3 3 1,0 3-6,-2-2 1,-1 2-12,2-12-12,-1-2 1,-1-1-22,4 3 1706,-2 4 1,1 3-1752,3 11-23,-1 2-269,0 11 258,-2 1 56,8 1 101,22 0-23,-17 0 1,2 0-1032,7 0 1,2 0 1053,-4 0 0,-1 0-532,8 2 1,0 0 486,-8-2 0,0 2 39,4 1 0,-1 0 73,6 1 106,-4-1 1,2-1 168,-1-1 0,1 0-650,1-4 0,4-2 0,-2 1 352,-9-1 1,0 1 0,-1-2-31,3-1 1,-1-2 0,0-1-49,0-1 0,0 0 1,-1 2-79,-1 0 0,0 1 50,5-3 0,-3 2 1347,-8 6-1364,-8 3 45,-7 0 1031,1 2-1042,-4 2-34,0 3-33,0 1 2112,0 3-4084,-15-2 89,3-2 1950,-9-6 0,-1-1 0,7-1 0,-9-2 0</inkml:trace>
  <inkml:trace contextRef="#ctx0" brushRef="#br0" timeOffset="7711">28887 17978 9845,'3'29'696,"2"-14"-476,0-30 0,0-18 0,1 1-75,-1 8 1,1 0 0,0-3-141,1-5 1,2-3 0,-1 0 0,0 4-6,0-3 0,0 3-713,0-6 0,-1 9 780,-5 17 511,-2 7-533,0 2-107,0 2-229,0 15 235,2-4 22,0 12 776,3-6-754,3 0 1,3 0-45,8 8-22,-4-9 0,1-3 335,7-8-167,-6-11-45,-2-9-12,-6-3 1,-1 1-34,4-6 22,3-11 12,-7 19-23,-3-1 112,1 1 12,-2-9-124,0-6 22,-1 7 13,-1 3-13,-2 18-291,0 2 169,0 11 44,-2-2-11,0 10-34,-1 3 95,3 0 1,-1 0-6,1 15-11,4 0 0,0-1-11,2-6-1725,1-8 1,0-1 1656,5-7-11,8-2 247,3-8 257,4 1-145,-3-5-179,-10 0-57,-6-2 3404,-4 1-3381,-3-1 33,0 0-145,-1 1-897,0 0-3160,7 1 4124,1 0 0,0 0 0,-2 0 0</inkml:trace>
  <inkml:trace contextRef="#ctx0" brushRef="#br0" timeOffset="8824">29707 17792 6787,'-25'24'496,"1"0"1,1-4 0,7-5-441,15-10 415,1-4 828,17-13-637,-11-13-377,-2 3 1,-6 0-180,-22 7 1,-6 2-102,3 0 1,-1 2-3,2 10 1,-1 3 0,3 0-26,-8 2-191,8 12 78,20 19 113,1-16 0,0-1 16,2 4 0,4-1-117,7 0 0,3-4 56,3-3 44,7-1 1,0-3 44,2-7 12,7 1-3381,-10-2 3369,-1-1 34,-8 0 392,-2-1 303,-7-8-572,-3-7-167,1-2 10,-2-13-22,0 14 22,0-1 12,0 9 33,0 5 3392,0 0-3358,-11-6-45,4 3-33,-9-4-23,5 6 0,-2 0-12,-2 1-10,-6 2 11,7 0-101,-3 1-291,13 0-662,1 0-862,2 0-550,1 2 2477,4 3 0,-2-1 0,2 0 0</inkml:trace>
  <inkml:trace contextRef="#ctx0" brushRef="#br0" timeOffset="10479">29932 17515 9767,'8'-21'718,"-1"4"-461,-7 15 258,0 2-391,-3 0-1,3 0 583,-6 0-594,4 0-11,-8 0-90,1 0-11,-3 0-22,-9 0 10,4 2-38,-11 5 0,-1 1 16,5-1-39,-3 4 0,3 1 29,15-7-158,0 6 134,8-6-111,10 11 168,0-5-12,8 8 12,-3-9 11,1-1 0,-1 0-101,2-2 1,-3-3 100,3-1 0,-2-3 44,3 0 35,2 0 66,5-6 1,1-2-3516,-1 2 3387,-1-2 1,-3 0-649,-11 4 676,-4 1 224,-2 2 33,-3 0-145,0 1-90,-5 0 2924,-5 0-3114,-9 0 986,-3 1-1098,-15 7 146,12-1-18,3 0 1,1 2-85,-7 7 79,-1 4 45,10 2 22,8-5-3392,8 1 3437,2-9-34,1 9 12,0-10-213,8 10 100,-1-13 135,8 2 79,-2-7 66,2 0 3595,7 0-3640,2 0-55,3-2-34,-7 0 23,-4 0-23,-3 2 23,-5 0-12,4 0 57,-5 0 78,5-2-23,-3 0-44,2-2-56,-2 1 44,2-3-67,-1 1-3380,1 1 3369,-5 1-12,-3 1-391,-1 2-852,1 0 1255,4 19 0,-3-14 0,2 15 0</inkml:trace>
  <inkml:trace contextRef="#ctx0" brushRef="#br0" timeOffset="11308">30130 17872 7538,'10'19'306,"1"0"0,1-1 0,1-6-5798,1-10 5694,5-2 1431,-2 0-1420,2 0 904,18-3-1095,-13 0 39,-2 0 1,-3-1 117,-6 0 4054,2-5-3942,-11 1-78,0-4-101,-4 2-33,0-3-35,0-1-21,-3 2 55,-9-9-22,-2 7-22,-4-2-3393,3 8 3449,1 3 23,4 2-13,-4-1-10,8 4-34,-6 0-56,4 0-45,-5 0 0,3 0-22,-1 5 3403,2 1-3369,-1 6-2,-3 9 24,3-4 0,-2 11-11,7-13-1,2 0-33,2-9-5904,2-4 5960,6-2 0,-5-1 0,5 0 0</inkml:trace>
  <inkml:trace contextRef="#ctx0" brushRef="#br0" timeOffset="49105">25791 7051 9364,'-9'23'-23,"0"0"12,4-3 11,-1 2 0,1 6-11,0 1-5638,-1 4 5649,1 2 11,-2 1 1398,1 0-1375,-2 0-23,3-11 0,-2 5 0,2-4-590,1-3 1,-1-1 596,0 4 1,0 2 0,1-4-201,0 4 272,2 6-23,0-11-44,0 4 10,1-14-33,1-1 34,0 1 1973,0 2-2007,0 0 359,0 1-348,0-9 3381,0 1-3392,0-4 0,0-2-1098,0 0 0,0-2 0</inkml:trace>
  <inkml:trace contextRef="#ctx0" brushRef="#br0" timeOffset="50439">25315 7051 7582,'-24'5'628,"5"-2"-707,19-1-89,0-2 168,3 0 157,24 4-135,-8-2-3380,17 2 3392,-17-2 66,-3 1 12,3-3-11,-1 3 5,3-3 1,3 2-85,2 0 23,0 0 1,-1 1-24,-2 0-577,5 1 1,7 0 0,-4 0 582,-12-2 0,2 0 791,11 2 1,6 0-1,-8-1-718,-3 0-45,4 0 22,-14-2-10,-2 0-12,-2 0-23,-1 0 3482,2 0-3447,-5 0-34,2-1 11,-5 0-23,-4 1-22,2 0 11,-3-1 45,5 1-44,-2-1 21,3 1-22,-1-1-11,-2 0 34,4 0 22,3 3 22,17 1-33,-3 2-11,8 1 44,-5-1-44,-11-1-1,-1-2 292,-10-1 67,-4-1-178,0 0 99,-2 0-2599,0 1 729,0 3 100,0 5 1457,0 6 0,0-6 0,0 0 0</inkml:trace>
  <inkml:trace contextRef="#ctx0" brushRef="#br0" timeOffset="52808">26466 7408 8187,'-18'2'258,"3"0"-247,10-2 0,-1 0-11,1 0 23,-4 0 10,5 0 12,-3 0 0,3 0 11,1 0 11,1 0 46,0 0 77,-1 0-112,0 0-10,1 0-24,0 0-144,2 0 122,10 1 79,5 0 33,8 1 1,-2-2 21,-4 0-55,-2 0-34,4 0 23,-4 0-12,2 0-33,-6 0 34,-3 0-12,1 0-34,-2 0 69,0 0-46,-1 0-11,-2 1 0,0 0-45,-3 0 0,5-1 11,-4 1 11,3-1-22,-2 1 11,1-1 1,-2 0-1,1 1 0,-2-1 67,0 0-33,-1 1-45,0 0 11,0 0-986,0 1 359,0-2-258,0 2-448,0-1 1322,0 1 0,0-1 0,0 0 0</inkml:trace>
  <inkml:trace contextRef="#ctx0" brushRef="#br0" timeOffset="53556">26227 7646 8355,'23'12'115,"-1"0"0,2 0 0,5 5 0,0-5-3,-3-10 0,-1-4 17,-3 2 0,-1 0 39,14 0-90,-2 0 56,-10 0-10,-3 0 32,-1 0 192,1 0-247,-6 0-22,1 0-1,-10 0 124,1 0-90,-5 0-34,1 0-198,-2 0 1,0 0 0</inkml:trace>
  <inkml:trace contextRef="#ctx0" brushRef="#br0" timeOffset="54958">27074 7328 9229,'21'-23'330,"-8"7"1,1 1-208,2-2-100,6-8 268,-3-5 1,-1-1-236,-1 0-30,-5 8 0,2-3 0,-2 4 120,-2-6 246,-2-1-123,-3 12-90,-4 8 34,-1 7-213,0 0 12,0 1-159,0 0-155,0 12 302,0-2 0,0 9 0,1-3 0,0 0 0,3 0 11,0 12 23,0-5-29,-2-1 1,0 2 5,1 7-6,-1-3 1,-2 0-6,2 5 11,-2-12 1,0-1-3393,3 10 3381,-1-6-11,2 4-1541,-4-15 1574,4-2-22,-4-8 23,1 0-688,-1-2 0,0 0 1</inkml:trace>
  <inkml:trace contextRef="#ctx0" brushRef="#br0" timeOffset="56014">27061 7778 11705,'32'4'39,"-8"-1"1,1-2-18,9-1 40,-10 0 0,2 0 33,-2 0 0,0-1-78,-5 1 0,1 0 67,14 0 0,-1 0-6,-2 0-50,-8 0 0,-3 0 51,-7 0 156,0 0-179,-7 0 134,0 0-178,-6 0-3363,0 0 3351,-11 0 0,8 0 0,-8 1 0</inkml:trace>
  <inkml:trace contextRef="#ctx0" brushRef="#br0" timeOffset="57562">27140 8109 6103,'6'-35'1659,"-1"8"-1447,-5 25 12,0 2 191,0-2-90,0 2-157,-1-1-179,1 6 0,1 1 33,10 12-415,5 3 427,3 2-80,-1 2 124,-9-3 1,-2 1-869,3 6 835,-4-5 0,0 0 134,-4 13-95,-1-13 0,-1-1-45,1-1 0,-2 0-1377,0-2 0,-1-2 1360,-2 2 48,-2-12 31,-3-1 532,5-3-521,-2-1-21,6-2 77,0-1-179,0-3 11,0-2 3392,4-4-3392,11-9 44,10-8-44,2 0-681,-12 11 1,0 1 747,6-8 45,1 0-23,4-3 34,-7 4 1,1-1-68,-6 7 0,-1 1 67,7-12 0,-1 1-67,-4 3-22,-2-6 22,-1 1-23,-7 5 12,0-1 0,-1 1 22,-2 1 726,2 1 1,-6 1-346,-11 9-2066,-4 2 0,-2 1 1618,-11 3-17,9 1 1,3 2-63,5 1-21,9 0-214,0 0 202,4 0 34,0 1 3435,0 0-3872,0 0 515,6 0 0,-4-1 0,5 0 0</inkml:trace>
  <inkml:trace contextRef="#ctx0" brushRef="#br0" timeOffset="63504">28066 7659 7190,'-7'-2'33,"0"0"-10,7 2 0,-1-1-1,-1 1 12,2-1 179,-1 1-191,-1 0-1848,-1-6 1826,2 3 0,-3-3 0,4 4 0</inkml:trace>
  <inkml:trace contextRef="#ctx0" brushRef="#br0" timeOffset="64432">28067 7659 7482,'-17'-10'168,"0"-1"0,-10-5 112,27 16 2431,0 0-2711,2 0 0,4-1 0,3 0 0,5 0 0,-1 1-22,2-1 22,0 1 0,0 0 22,3 0-10,4 0-1,-4 0 11,3-1 45,-7 1 23,-2-2 11,-1 0 123,6-1-202,-5 0-22,3 1-11,-8 1 0,-1 1 22,0 0-11,-1 0 11,1 0-11,-3 0 11,-2 0-11,1 0 0,-2 0 34,3 0-1670,-3 0 1636,6 0 0,-4 0 0,3 0 0</inkml:trace>
  <inkml:trace contextRef="#ctx0" brushRef="#br0" timeOffset="65201">27947 7884 8411,'21'2'426,"0"0"-358,-5-2 55,6 0-34,5 0-33,-1 0 79,0 0 402,5 0-279,-8 0-3504,10 0 3582,2 0-179,-8 0 0,8 0 11,-1 2-101,-12-2 56,10 3-55,-20-2 21,3-1 1,-8 0 3369,-3 0-3381,-2 0 449,-2 0-964,0 4-2218,0 5 783,0 1 1872,0 2 0,0-6 0,0-3 0</inkml:trace>
  <inkml:trace contextRef="#ctx0" brushRef="#br0" timeOffset="66578">29032 7090 9297,'-25'-4'1736,"4"-1"-1388,19 3-91,-2-5-78,2-3-111,0-2 22,2-4-34,0-1-56,4 0-90,14-1-11,1 7-6,0 5 1,3 2 95,6 2-6,-4 1 0,1 3-1674,-4 2 1,-2 2 1718,0-1 0,-1 2 67,0 6 1,-3 4 28,-2 7-260,-7-6 1,-2 1 202,-1 15-11,-3 2-50,-3-19 0,-1 3 38,-9 11 1,-1 0-34,5-12 1,-2-1 4,-7 10 1,0-3-6,0-3 57,-9 0-35,11-6 3226,-4-2-3248,14-10 11,1-2-11,4 0 1,-1-2 492,2 0-515,-1 0-11,0 1-1,1 0-33,0 1-11,0-1 11,0 1-22,0 0-45,0 1 11,0 0 44,4 2 270,11-3 78,1 0-202,13-2-3302,-5 1 3415,4-1-964,0 0 896,0 0-2027,-3 0 1982,-1 0 0,-3 0-21,-3 0-12,-4 0 1971,1 0-1971,-8 1 975,0 0-987,-6 0 1,-1 1 3414,0-1-3381,0 1-11,0 0-22,0-1 78,0 0 167,0 0-267,0 0-113,0 1-201,0-1-1021,-3 4 23,-1 0-448,-5 2-582,2 0 2330,0 0 0,4-2 0,2-2 0</inkml:trace>
  <inkml:trace contextRef="#ctx0" brushRef="#br0" timeOffset="67370">29548 7302 8467,'18'-19'213,"0"1"0,0-1 0,6-4 0,-6 1-135,-16 7 202,-1-6-4464,2 5 4263,-1-7-57,-2 8 525,0 2-479,0 1 55,0 0-90,-2 4 79,-1 2-21,-1 5 43,-1-1-44,0 2 3119,1 0-3220,1 0 539,1 0-595,-1 0-68,-1 4 45,-3 14 90,2 1-23,2 2 1,2 3 22,1 7 0,0-8 0,0 1 0,0 1 0,0-1-319,0-4 0,0 0 324,1 6 1,-1-1-6,2 11-68,1-6 0,1 1 68,0 5 0,0-9 0,1-4-22,-1-8-1,1-7-10,-3-3 653,0-3-609,-1-2 132,0 0-512,3-2-46,0-3-325,3-2 740,1-11 0,-3 11 0,0-6 0</inkml:trace>
  <inkml:trace contextRef="#ctx0" brushRef="#br0" timeOffset="67972">29892 7182 8445,'2'-16'896,"-3"2"-728,-9 18-156,2 7-35,3 14 1,2 4 55,1 7 163,1-8 0,0 7 0,1 1 0,0-8-105,0 7-459,0-8 1,1 4 0,0-11 423,-1-15 284,2-2-306,-2-2 33,1 2-45,-1-2-1859,0 1 1837,-2-9 0,1 5 0,-1-6 0</inkml:trace>
  <inkml:trace contextRef="#ctx0" brushRef="#br0" timeOffset="68825">29429 7063 8758,'2'5'763,"5"-1"-472,16-4-67,5 0 135,3 2-90,4-2-79,-7 1 1,-1 0-85,-6 0 0,0 0 40,7 0 0,2 0 212,0 0 1,-1-1-202,0 0 0,1 0-90,5-1 0,-1 0-190,-10 1 1,-1 0 167,10-1 102,-14 1-91,-9 0 112,-2 0-89,-7 0-2108,-1 0 1,0 0 0</inkml:trace>
  <inkml:trace contextRef="#ctx0" brushRef="#br0" timeOffset="70255">28993 7844 10641,'30'-14'269,"-6"8"0,4 1 0,1 1-79,-2 2 1,-1 0 0,3 0-1732,5 0 0,2 0 0,-1 0 1608,1-1 1,1 0-1,-1 0 4,-6 1 0,0 0 0,0 0-38,-1 1 0,0-1 1,-1 0 22,10 0 0,-2 0 492,-11 1 0,-1 0-526,8 0 191,-11-1 0,-2 0 168,-4 0 2168,-1-1-2190,-9 1 1123,-4 2-1673,0-2 191,0 2-100,-1 0 100,3 0 11,-2 0 11,1 0 34,1 0-11,-2 0-23,0 0-268,2 0 179,3 0 67,8 4 0,7 1 22,4 5-3403,2 1 3393,-2-2-12,-6-1 123,-1-1-34,-10-5 57,0 0 11,-8-2 594,0 0 2641,-6-1-3392,0 0 0,-7-1-56,4-1-382,-3 2 13,3-1-146,-1 2-35,5 0-144,-2 0-225,1 0-247,-3 0-615,-1 0 1837,-4 0 0,6 0 0,0 0 0</inkml:trace>
  <inkml:trace contextRef="#ctx0" brushRef="#br0" timeOffset="71919">29204 8043 10765,'25'-15'-79,"-7"20"68,-21 13 0,0 15-12,3-12 23,0 4 11,1 6 1,0 0-12,2 5-17,0 0 0,2 0 6,5 0 11,-3-15 0,1-1-56,5 7 11,0-5-67,-4-15 101,9-2 78,-2-3 23,9-1-12,-2-4-3335,2-3 3352,-7-2 0,-1-1 17,7-4 5,-6 0 1,-1-2 5,0-13-67,-1 0-39,-12 9 0,-1-1 39,-1-10-34,-2-2-33,-4 9 11,-1 9 3392,-2 5-3392,1 7 0,2 0-11,0 1-11,3 0-326,0 0 192,1 7 144,0 2 12,0 5-22,0 3 22,0 11 22,0 10-632,0 0 598,4-1-3185,0-13 3164,9-1-565,10 2 553,0-7 45,9 0 151,-12-10 0,0-3 405,12 1-444,-5-3 0,-1 0-44,4-2-1,-11 1 0,0-2 56,4 1 3424,10-10-3301,-9-2-156,-9 2 0,0-3 27,-3-4 1,-1-2 745,5-11-841,-7 9 1,-3-1 11,-1-9-12,-3-1 1,-2 3-23,-2-1 0,-6 5-6,-2 7 0,-2 3-5,-7-8 5,5 9 1,1 1-6,-2-3-23,0 3-22,-1-3 67,0 5 57,-3 0-68,8 7-23,2 2 1,7 1 11,0 1-449,2 0 427,0 2-23,0-1-863,0 4-179,0-3-807,0 2 1905,0-3 0,1-1 0,0 0 0</inkml:trace>
  <inkml:trace contextRef="#ctx0" brushRef="#br0" timeOffset="123247">25341 9974 8635,'-1'16'-45,"1"-2"45,0-12-22,0 1 11,0-1 11,0 1 11,0 0-11,0-2-22,0 0 10,0 2 12,0-1-89,0 5-23,0-2 101,0-1-34,0 1 45,0-3 0,0 0 0,0 0 0,0 0-11,0 1 22,0-1 1199,0-2-1188,2 0 46,17-11-24,-8 4 80,17-11-57,-18 10 56,11-7-89,-12 5 22,7-4 0,-7 3-34,1 1-3392,-1 1 3370,0 1 34,0-1 33,10-12-56,-7 6 1,7-10-12,-7 9 22,0-2-22,0 0 22,0 0-5,-1 1 1,-1 0-18,1 2 11,7-13-11,-15 25 34,1 1 3358,-4 1-3381,1 0-11,-1-1 11,2-2 0,-1 2 168,2-5-55,-2 3-80,2-1-44,-3 4-1300,1 1 482,0 0 818,7 1 0,-6-1 0,7 0 0</inkml:trace>
  <inkml:trace contextRef="#ctx0" brushRef="#br0" timeOffset="125741">25592 9180 8624,'-34'-13'426,"3"2"-415,27 10 34,-2-1 0,6 2 45,-4-1-34,3 1-23,-3 0 1,4 0-1,-1 0-21,0-1-12,1 1 11,-2-1-11,2 0-11,0 0-1,0 0-77,0 0-102,0 0 191,0 8 0,-2-3 12,2 6-12,2-5 0,1 1-12,5 3 12,-2-4 0,7 9 0,-6-7 0,3 3 0,-5-5-3392,0-1 3392,0 2 0,1 0 0,0 1-11,5 7 0,-3-5 0,4 8-23,-1-7 3426,1 5-3381,0 0-11,-3-3 23,3 3-23,-5-6 0,10 9 11,-8-10-11,4 8 0,-2-4 0,1 4-3392,8 9 3392,-5-7-334,-2-1 334,-1-5 0,-5-2 11,4 1-11,2 6 0,-2-5 0,8 8 0,-10-9 0,10 8 0,-2-5 0,0 1 0,5 4 0,-5-5 0,0 1 11,-1 0-11,-4-3 3238,6 7-3216,-4-2-2914,4 9 2892,-5-8 0,0 1 0,-4-7 0,-2-4 11,2 5 56,3-1-33,-4-2 22,2 1 11,-5-5 3359,-1-3-3337,0 2-55,1-1 0,-2-1-1,-1 2 12,1-2 33,-1 1-66,2-1 66,-2 3 68,1-2-68,-2 1 12,1-2 146,-1-1 88,-1-2-21,0 2-202,0-2-68,2 1-111,-2 1 78,2 0 11,-1 4-11,1-1 0,-2 2 34,1 1-23,-1-1-11,2 5 11,1 2-11,2-2 0,1 3 0,-1-8 0,0-1 22,-2-4 90,-1-2 124,-2 0-3094,2 0 147,1 0 2711,1-4 0,0 3 0,-2-3 0</inkml:trace>
  <inkml:trace contextRef="#ctx0" brushRef="#br0" timeOffset="127148">25553 9921 8109,'-36'-3'459,"6"0"-302,27 3 11,-1-1-33,3 1 436,0 0-257,1-3-102,0 2 2,0-7-214,0 3-23,0-4 0,0 2-10,0 0 10,0-1 12,0-1-17,14-12 0,5-3-5,-4 5 27,7-6 0,1 1 6,-7 10 12,-1 3-12,-2-1 22,-4 5 0,-1-1-10,2 0 32,-4 1-10,6-4-34,-5 3 22,2-1-22,0-1 0,-5 4 0,2-2-44,-1 6 44,-4 2 0,1-1-1614,-2 1 281,2 0 269,4 1 1064,5 2 0,-3-2 0,-1 2 0</inkml:trace>
  <inkml:trace contextRef="#ctx0" brushRef="#br0" timeOffset="129929">26479 9683 7930,'-28'-15'840,"4"4"-672,20 9 101,-2 0-168,0 1 0,0 0 100,2 1-122,2-1 33,0 1-12,0 0 35,0 0 213,0 0-214,0 0-11,-1 0 12,2-1 391,-2 1-391,3 0-695,-2 0 526,11-1 34,2 1 11,10-1 12,0 1-7,1 0 1,-1 0 28,10 0-23,-9 0 1,-1 0 55,2 0-22,0 0-33,-3 0 21,2 0-3391,-1 0 3426,1 0-68,-3 0 22,3 0-33,-7 0 0,2 0 34,-10 0-23,-1 0 0,-2 0 3404,0 0-3382,-3 0-4369,0 0 2925,-1 2 1411,0-1 0,0 1 0,0-1 0</inkml:trace>
  <inkml:trace contextRef="#ctx0" brushRef="#br0" timeOffset="130981">26346 9881 9252,'30'13'369,"4"-4"1,3-3-314,-16-4 0,1-1 48,4 0 1,2 1 0,-2 0-55,-5-1 1,-1 1 106,7-2 0,-2 1 44,4 0-100,9 1 67,-11-1-89,-2 1-12,-3-1 11,-7 0 23,-7-1 45,-3 0-34,-1 0 34,-1 0-79,1 0-67,0 0 34,7 0-34,-2 0 22,7 0-22,-7 1 11,2 0 0,-2 1 12,-3 0-12,-2 0 34,-3-2-2768,-1 1 729,2 0 1994,0-1 0,0 0 0,0 0 0</inkml:trace>
  <inkml:trace contextRef="#ctx0" brushRef="#br0" timeOffset="138230">27365 9326 5879,'-16'-4'180,"3"2"-169,12 2 56,1 0 112,-4 0-179,4 0 0,-4 0 0,3 0-78,-1 0-258,1 0 190,-2 0 124,1 0 22,0 0 0,2 0 0,-1 0 0</inkml:trace>
  <inkml:trace contextRef="#ctx0" brushRef="#br0" timeOffset="139794">27273 9273 8310,'-27'-2'863,"3"0"-661,21 2 22,-1 0-11,1 0 0,1 0-1,-1 0-9,1-1 21,-1-1 11,1-1-56,0 1-44,-1 0 21,2 0 91,-2-1-214,3 1-10,-1-2-1,1 2-22,0-2-22,0 1-23,0 0-33,0 0-46,0 2 35,0 0 44,2 0 0,4 0 23,1 0-3393,8 0 3415,7-2-22,-3 2-12,4-1 23,1 2 11,-8 0 11,13 3 1,-16 0 21,4 2-10,-8 0 10,0 0 3382,-1 0-3359,-2 2-34,2 0 45,-1 3-44,-2-1 10,-1 3 12,-3-2-11,-1 2-1,0-1 23,0 9-45,0-5 1,-1 7-1,-3-5-11,-11 11 0,2-7-23,-7 10 23,5-12 0,0 0 0,-1-2 0,2-1 0,-1-3 56,-8 4-56,9-7 0,-7 2 0,11-8-11,1 1-112,-9 9 45,8-3 22,-7 8 44,10-8-10,0 1-23,4-3 12,0-2-23,2-1 0,0-3 44,0 1-10,1-4-594,-1 2 616,7-2 515,24 0-380,-4 0-63,-6 0 1,2 0 123,-2 0 0,2 0-50,8 0 0,2-2 83,1 2 1,0-1-169,-2 0 1,-1 0 16,-8 0 1,-3 0 44,-4 1-55,-2 0 21,-9-1-33,-2 1-2722,-1 0 2666,-1 1 0,0 1 0</inkml:trace>
  <inkml:trace contextRef="#ctx0" brushRef="#br0" timeOffset="140738">27749 9431 8109,'11'-33'986,"0"-1"0,2 4 0,-7 6-784,-28 5-68,12 9 34,-1 1-414,8 7 162,1 15 0,2 11 47,0 8 1,0 8-1,0 1 1,0-5 32,-1-9 0,1-3 1,1 2 11,-1 11 0,0 6 1,0-4-1,0-17 37,0-18-1356,0-3 1311,4-10 0,1-1 0</inkml:trace>
  <inkml:trace contextRef="#ctx0" brushRef="#br0" timeOffset="141370">28093 9259 8871,'5'25'-56,"-5"5"56,-7-14-11,-1 9 11,2-6 0,3 1 0,-3 9 22,3-8-887,-1 14 888,3-18 55,1 6-11,0-8 57,0 0-57,0-2-56,0 2 56,0-2-44,0-1 920,0-1-921,0-2 12,0-1 11,0-2-1,0-2 1,0-2 213,0-1-135,0 0-123,0-1 11,0 2-11,0 0 23,0 0-46,0 1-145,0-1-2364,0-2 2532,-3-6 0,2 5 0,-3-5 0</inkml:trace>
  <inkml:trace contextRef="#ctx0" brushRef="#br0" timeOffset="142742">27551 9220 9890,'-19'-12'185,"-1"1"0,-6-9-72,39 20-24,2 0-4262,-1 0 4251,2 0-367,4 0 1,2 0 501,6 0-57,-3 0 1,0 0-45,4 0-1725,1 0 1769,0 0 648,-10 0 0,-1 0-736,8 0-12,6 0-23,-15 0 1538,1 0-1481,-1 0 92,0 0 98,15 0-202,-14-1 3152,10 0-3152,-15-1 604,-5 2-660,0-1-22,-4 1-22,3-1 44,2 1-11,1 0-11,-2 0 23,-2 0-1,-2 0-44,0 0 22,-1 0-11,-1 0-12,5 0 23,0 0 0,0 0 0,0 0 0,-5 0 0,0 0 11,1 0-22,0 0 11,3 0-22,5 0 22,-4 2 11,4 0 23,-5 0 89,-1 0-45,-2-2-44,-1 1-1,-3-1-6004,0 10 5971,-6-3 0,5 3 0,-5-4 0</inkml:trace>
  <inkml:trace contextRef="#ctx0" brushRef="#br0" timeOffset="144374">27365 9948 7582,'-27'-4'227,"1"1"0,-1 0 0,-11-1 0,10 1-5720,25 3 5583,-2 0 1319,1 0-1409,-1 0 859,1 0-870,1 0 11,-1 0 0,2 0 3392,-4 0-3392,3 0 11,-3 0-11,5 0 0,-2 0 0,2 0-11,0 0 1961,0 0-1569,15 0-202,-5 0-22,16 0 78,-7 0-3391,4 0 3402,3 0-33,3 0-2358,2 0 2223,6 0 1,1 0-23,-3 0 0,3-1 5,-7 0 1,0 0-45,6-1 0,-1 1 11,-11 0 0,-2 0 72,6-1 293,6-1 2032,-10 0-2212,5-1-134,-17 2 3380,0 0-3347,-6 1-79,-1 1 12,0-1 0,1 1-34,-4 0 0,5 0-11,-4 0 0,3 0 0,0 0 0,3 0 11,-1-1 12,1 0 33,2-2 45,-3 2-1,0 0-55,-2 0-45,0 0-3392,2 1 3370,3-1-1,16 1 23,-1-1 11,2 1 1,0 0-1,5 0-6,-12 0 1,0 0 5,3 0 23,-11 0 11,1 0 0,-10 0 3425,-2 0-6663,-1 0 448,-4 0 2745,-2 2 0,1-2 0,-1 2 0</inkml:trace>
  <inkml:trace contextRef="#ctx0" brushRef="#br0" timeOffset="147012">27630 10093 10339,'-9'-6'190,"1"0"-111,6 6-23,1-1-56,0 0-23,0 1 449,1 0-538,-1-1-22,1 10 134,1 1 11,4 13-11,4 1 11,3 5 23,-1 3-23,-3 3 0,-1 1-11,-3-13 0,-1 0 5,4 12 1,-3 0 5,-2-5-11,0-4 0,1-5 0,-1-5 56,1-2-44,-2-8 32,1 0-10,-2-6-202,0 0 123,-2-1 0,-1-2 45,-1-1 0,0-1 0,2 1-33,-4-2 10,1 3-33,0-2-11,0 0 67,4 2-22,-2-3 11,3 3-1,0 0-10,0 2 22,0 0 22,0-1-22,0 1 0,0-2 0,0 2-964,0 0 830,-1 0 56,1 1 33,-1-2 358,1 2-313,0 5 12,0 4-1,0 20 11,0 1-17,0-8 1,0 2 5,0-3 1,0-1-1,0 3 0,0-1 6,-1-1 0,-1 1 11,0-2 0,-1-1-17,-5 15 0,1-7 45,-1-6-11,4-7-45,1-6 550,1-5-259,2-1 616,0-2-794,0-3-91,-2-1-44,-4-17 22,2 6-12,-4-20-22,5 14 23,0-7-11,3 7-57,0-3-61,-1 4 0,2-3 20,2-4 1,1-2 0,0 3 96,0-2 1,0 2 11,3-12 0,4 5 11,2 12 11,1 1-11,-2 2 145,4-5-44,-9 14-101,7-7-33,-4 9 33,5-1 0,-2 1 11,3-1 11,-6 3-22,1-1 11,-5 4 101,9-7-3313,-1 3 3458,10-7-54,-4 1-69,1-2 23,-2 1 0,-3 3 179,0 1-2549,-9 4 2280,0 1 2235,-7 3-2022,0 0-952,0-1-168,0-1-347,0-1-337,0-2-874,0-1 2398,1 2 0,0 1 0,-1 2 0</inkml:trace>
  <inkml:trace contextRef="#ctx0" brushRef="#br0" timeOffset="147878">27669 10450 8736,'1'-25'601,"-1"0"1,1-1 0,-1 11-513,-1 15-302,1 0 169,-1 2-36,6 5 47,3 1 33,11 5 11,2-3 57,6 0 21,-8-1 1,2 0 67,12 2-107,-13-3 1,1 0 27,6 0 34,-2 1-33,6 2-46,-8-2 1,8 3-1562,-7-1 0,0 2 1595,0-2 50,-1 0 1,-2-1-16,-15-6 66,0-2 112,-6-1-1554,0-1 0,0 0 0</inkml:trace>
  <inkml:trace contextRef="#ctx0" brushRef="#br0" timeOffset="156998">25394 4431 8490,'11'-20'521,"4"-1"0,3 1-353,2 0-68,-2 2 1,-1 1 168,-10 8 1,-1 0-91,1 1-33,-2 0-1,5-3-100,0-2-23,5-5 46,4-3 32,-5 6 1,-1-1-521,8-6 532,1-3 22,-10 12 12,-4 3 314,-1-1-326,-4 6 0,-1-1-111,-1 5 476,-1 0-499,1 1-12,0-1-4089,0 1 3250,-1 2 851,0 7 0,0-4 0,0 3 0</inkml:trace>
  <inkml:trace contextRef="#ctx0" brushRef="#br0" timeOffset="158163">25407 3584 7246,'9'19'-23,"0"-3"23,-5-8 0,0 0 0,1 3 0,1-2 23,9 11-12,-5-7-5,3 3 0,3 3 10,-1-3 1,1 0-2143,-2-1 1,1 2 2136,4 3 0,0-2-1408,-3 1 1402,-4-5 1,1 1-1523,4 7 1562,3 4 100,-1 2-66,1-2-12,-1 2-56,2-2 1528,0-1-1483,0-1 2224,0-2-2280,-3-3 3414,1 0-3369,5 8 5,-10-11 1,-1-1-29,0 2 1,0 0 44,1 0 0,-2-1-11,8 10-45,0-2 34,2 1-22,-3-4 33,4 1-23,-7-8 12,2 2-34,-8-8 45,-3 0 0,-1-2-11,-2 0 0,1-3 0,-4-1 33,2-1 135,-3 0 79,2-1 279,-1 0-336,1 0-190,-1 0-45,0 0-1064,0 0-314,0 0 1378,3 4 0,-3-3 0,2 4 0</inkml:trace>
  <inkml:trace contextRef="#ctx0" brushRef="#br0" timeOffset="159552">25288 4669 8187,'-18'-8'291,"4"2"-212,12 6-1,2 0-55,-3 0-695,3 0 649,2 0 23,4 0 0,1 0 11,8 1 34,-4 0 45,7 1-34,-3 0-23,3-1 91,3 0 21,1-1-22,2 0 102,4 0-3449,1 0 3370,1 0-46,-2 0 40,0 0 0,0 0-117,7 0-1,-7 0 1,0 1-12,3 0 39,-11-1 1,1 1 16,8-1 11,8 0 208,-18 0 0,-1 0-196,13 0-68,-9 0 1,0 0 66,12 0-55,-2 0-34,1 0 33,-5 0 1,-5 0 0,-1 0-12,3 0 23,10 0 89,-25 0 337,5 0-270,-8 0 3281,6-1-3482,-9 1 0,2 0-56,-3 0 33,0 0 12,0 0 11,0 0 11,1 0 1,0 0 21,-1 0-33,1 0 11,-2 0 68,3 0-79,-3 0 0,1 0-56,2 1 56,-1-1 11,3 2-11,-2-1 11,-1 0-11,0 1 0,-2-1 34,-1 0-1196,0-1 1,-1 0-1</inkml:trace>
  <inkml:trace contextRef="#ctx0" brushRef="#br0" timeOffset="160649">25791 5013 8232,'-4'-23'504,"2"3"-425,0 19 55,2 0 180,-1 1-348,-1-1-156,2 1 179,-1 2 0,1 3 22,0 4 0,0 9-11,0-3 0,0 5 0,0-5 22,4 10 1,1 2-12,-2 6-1702,3-2 1,-1 1 1701,-3 4-5,-1-17 0,0 0 16,-1 2 0,0-1 6,0 9 0,0 0-11,0-8 0,0 0 11,0 4 0,0 0 118,0 10-34,-1-6-79,-1-7 12,1-8-34,-1-11 79,1 0 33,-1-3-327,2 1 204,0-5 0,0 4 0,0-4 0</inkml:trace>
  <inkml:trace contextRef="#ctx0" brushRef="#br0" timeOffset="161937">25302 4986 8333,'21'0'482,"0"0"-392,-6 0 44,3 0 12,-1 0 122,20 0-44,-7 0-1825,-8 0 1,1 0 1723,12 0-674,0 0 742,-1 0 11,-1 0-40,-8 0 1,-2-1-29,13-1-73,-12 1 1,0-1 61,8-1-22,1 1 22,-1 0 23,0 0-62,-10 0 0,0 0 73,10 0-62,-13 0 1,-1 0 173,3 0-135,-6-1-33,-3 3 2946,-4-1-3025,0 0 1143,-2 1-1154,0-1-11,-4 1 11,-1-1 1,1 1 10,0 0 12,0 0-12,2 0-11,-2 0 23,0 0-572,-2 0-2017,6 6 740,4 3 1815,5 8 0,-5-6 0,-2-2 0</inkml:trace>
  <inkml:trace contextRef="#ctx0" brushRef="#br0" timeOffset="163435">26572 4457 8400,'-13'-4'617,"2"1"-472,9 3 1,0 0 526,-7 0-482,6 0-44,-5 0 0,4 0 157,2 0-12,-2 0-146,3 0-436,-1 0 370,21 0-12,-5-1 56,16 0 23,-8 0 33,1 0-45,4-1-44,0 2-68,2-1 1,-2 1-12,-3 0 11,-3 0 12,-3 0 11,-4 0 0,-2 0 0,-4 0 22,-2 0 0,-3 0-22,-1 0-45,-1 0 0,3 0 11,-2 0-11,1 0 23,-1 0-12,0 0-56,1 0-684,-1 0-200,2 1-237,0 3-122,3 3-863,-3 4 2151,0 2 0,-2-5 0,-2-2 0</inkml:trace>
  <inkml:trace contextRef="#ctx0" brushRef="#br0" timeOffset="164017">26479 4748 6619,'19'8'407,"-1"1"0,1-2 0,-1-1-105,9-4 68,3 0 79,1-1-225,-7 0 0,1-1 235,11 0-1371,-12 0 0,-1 0 1193,4 0 621,-3 0-790,-5 0 34,-4 0-34,-2 0 0,-3 0-11,-3 0 330,-3 0-341,1 0 313,-3 0-347,-1 0-997,0 0-2734,3 11 3675,-2 1 0,3 1 0,-3-4 0</inkml:trace>
  <inkml:trace contextRef="#ctx0" brushRef="#br0" timeOffset="172056">27696 4325 5812,'0'0'0</inkml:trace>
  <inkml:trace contextRef="#ctx0" brushRef="#br0" timeOffset="176308">27683 4365 9812,'-11'4'706,"-2"-2"-605,8-2 101,-6 0-113,7 0 1,0 0 22,-2 0-45,2 0 56,-3 0 12,-2 0-102,1-1 23,-1 1 67,2-1 68,-3 1-168,2 0 33,-7 0-34,9 0 34,-4 0-11,5 0 0,0 0-34,-2 0 11,0 0 23,-2 0-22,1 0 33,-1 0 0,-3 0-56,2 0-23,-5 0 12,5 0 0,-2 0 11,2 0 0,0 0-23,3 0 35,-1 1-24,3 0 12,-2 1-22,1 0 11,-1 0 11,-1-1-23,1 1 12,1 1 0,-2 1-23,2 1 12,-3-1 0,2 1-1,-2 1 1,1 1 11,-1 1-1,0 1-21,1 0 33,0-1-23,3 1 23,-1-2-11,2 1 11,-1-2 0,3 1-11,-2-1 0,1 0-12,-1 1 12,1 0 11,0 0 0,1-1 0,0-1 11,-1 4-22,0-2 11,0 2-11,1-3 11,2-2 0,-1 1-11,0-1 11,1 2 0,-2 0-46,0 4 24,1 0 11,-1 8-23,2-3 23,0 0-56,0-4 56,0-5-23,0 1-33,0-1 33,0 2 34,0-1 0,2 2 0,1-3 0,2 2-22,1-1-124,4 4 90,-1-5 34,3 4 22,-1-3 0,1 1 56,9 6-56,-4-3 22,13 7 1,0 1-35,-5-5 12,2 2 0,0-1-11,-11-9 11,0-1 11,4 0 34,-5-2-22,3-2 10,-7 0 1,0 0-23,1 0 34,0 0-34,4 0 191,4-1-191,-1 1 79,0-1-90,-5 0 0,-3 0 11,0 0-11,-1 0-22,0 0-3381,-1 0 3403,-1 0 11,-1 1-11,-3 0 11,0-1 0,-2 2 45,-1-1 0,1 0 3504,-2 1-3257,0 0-214,0-2 202,-2 2-190,-12-1-67,-9 0-12,-5-1-22,-9 0 23,14 0-23,-6-2-23,9 0 23,1 0-3414,1 1 3414,1 0 0,-5-2 0,5 2 0,-3-2 0,7 1 0,2 1 0,0 0 0,1-1-11,2 0-1,-2 0 12,1-1 3392,2 2-3392,-2 0 0,5 0-11,-3 0 11,1-1 0,1 0 0,-2-2 0,-3 0 11,1 0-11,-3 0 0,6 1 0,0 0 0,1 1 0,-1-1 0,0 0 0,0-2-11,-4-1 22,3 0-11,-3-2-11,3 2 11,-2-1-11,1 0 0,2 0-12,-3-4-10,4 5 10,-3-9 23,3 7-22,1-5 11,0 3 11,2 0 0,0-1 11,2 3 11,-1-1-22,1 2-22,0-3 22,0 1-22,0-8 22,0 7 56,0-9-34,0 11-11,0-3-11,0 3 11,5-5 23,-1 4-23,4-3 0,2-1 1,-2 4-12,3-5 0,-5 8 0,-1 0 0,-1 0 0,1 1 0,0 1-23,1-1 12,1-1 0,2 0-23,1 0 23,1 1-11,2-4 10,-1 4-32,5-2 44,-7 4 0,4-2 0,-2 2 0,1-1-12,0 1 1,0-1 0,-2 0-11,2 0 10,-1 1 1,8-2 0,-6 2 11,4 0-11,-5 2 0,-4-1 11,12 0-23,-2 0 46,3-1-12,0 1 11,-8-1 1,0 0-23,-3 1 44,3-1-10,-4 1 44,4-1-10,-5 1-3371,2-1 3404,-3 0-79,1 0-22,-1 0 0,-2 1-11,-1 1 0,-5 1-2454,0 0 2978,2 1-513,-1 2 0,0-2 0,1 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12T13:42:56.73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14236 2400 7885,'-5'14'-67,"0"0"55,5-2 12,0-1 12,0 0-5673,0 3 5661,0 2 1398,0 4-1393,0 7 1,0 1 452,0 10-453,1-6 1,-1-1-6,0 5 11,3-3-6,-3-13 1,0 1 3187,1 7-3193,-1 4-33,0-2 33,0-16-11,0 7-12,0-19 23,0-2 556,1 0-601,1 0 45,1 0 79,2-5-34,4-5-23,8-16-11,-2 6 6,-2 3 0,-1 1 72,0-1 57,2-4-68,-8 4 34,2 1-33,-1-2-23,1-2-34,2 0-3391,0 0 3413,2 0-10,6-4-12,-4 6 1,1-1 33,-3 6 11,-5 6 79,1 0-123,-5 5-23,1 0 3392,-3 2-3404,2 0-10,-3-1 0,2 1-1,-1-2-33,1 0-180,1-2-88,3-2-57,2-1-168,3-1-146,0-1-156,2-3 851,1-2 0,-7 6 0,0 1 0</inkml:trace>
  <inkml:trace contextRef="#ctx0" brushRef="#br0" timeOffset="661">14316 2664 7762,'-19'23'-12,"7"-1"12,32-3 0,1 1-5660,2 1 5649,2-4-1067,1 1 1078,0-4 349,-6-5 0,0 1-349,9 3 0,-8-4 0,0-1 0,7 3 0,1 1 0,-3-2 11,-2 0 1,4 2-12,-10-6 1052,1 1-1041,-10-5 475,-3 0-385,-3-2-78,1 0 33,-2 0-34,1 0 12,-2 0 2814,1 0-3039,0 0-302,-1 0 1452,0 0-959,2 0 0,-3 0 0,2 0 0</inkml:trace>
  <inkml:trace contextRef="#ctx0" brushRef="#br0" timeOffset="1958">14872 2519 7526,'-1'27'-45,"1"0"1,0 1-5617,1 5 5616,2 3 1,3 1-540,-3-18 0,1-2 500,2 8 0,1-2 468,3 7-451,-3-3-22,-2-4 21,0 2 35,1-1-1,-3-9 2065,2-4-2031,-5-11 3260,0 0-3260,0-2 1040,0-3-1040,0-4 23,1-5 10,1-5-33,4-1 34,3-2 44,9-10-55,-3 6-18,-6 9 1,2 1 16,4-7 23,8-5-45,-4 9 0,2-3-112,5 9 56,-12 5 23,8 1 33,-10 5 0,1 0 11,2 1 0,1-1 168,9-4-67,-5 0-45,5-3-21,-11 4-69,-2 2 23,-4 1 34,-3 1 56,-4 1-1,-1 0-223,0 2 134,1-1 0,0 1 0,-1 0 0</inkml:trace>
  <inkml:trace contextRef="#ctx0" brushRef="#br0" timeOffset="4564">16022 2479 10013,'-10'6'247,"1"-2"-179,4-4-1,-1-1-11,1 0-45,-1 1 0,0 0 1,0 0-12,-1 0 0,0 0 0,-3 0-23,-1 0 23,-2 0 0,-2 0-11,-1 0 0,-4 0-45,-2 3-3595,-2 1 3427,-4 5-89,-3 1-381,-1 3 560,-2-1-2065,0 0 2154,0 0 1,3-2 44,2-2-45,-5 2 45,9-5 0,-2 2 0,14-4 2142,3-1-2142,3 0 403,1-1-414,1 1-1,2-2 3371,1 1-3920,2-1 539,0 1-12,0 3 12,2 0 44,5 3-44,0-3-57,9 3 12,-3-2 34,3 2 33,12 1 11,-10-2 0,0 0-11,2-1 0,-1 1 5,2 1 1,-2-1-6,9 5 17,-10-5 0,0 2-17,9 2-12,-10-3 1,0 0 0,2 0 0,-1-1 11,13 6 0,-11-4 0,2-1 0,8 3-3381,2-1 3392,-5-1 34,7 0 22,-15-3 426,-2-1-257,-12-4-34,-5 0-1144,0 0 1790,-10 0 0,7 0 0,-6 0 0</inkml:trace>
  <inkml:trace contextRef="#ctx0" brushRef="#br0" timeOffset="5620">16552 2532 8534,'-15'4'56,"0"-1"-33,3-3-12,-15 0-11,7 1 0,-13 1 0,12 2-1713,0 2 0,0 0 1691,-7 3-846,6-1 1,1 1 834,-1 0 33,1 4-12,-3-2 1,0 1 34,-6 1-23,9-3 0,1-1-23,3-4 23,10-2-11,0 0-11,-1 2 2532,0 0-2521,-7 2-821,8-3 821,-4 1 0,9-5-527,2 1 471,6 1 56,3 0 11,9 1-23,3-1 23,4-1-2268,2 1 2279,0-1 1123,-1 0 1,3 2-1124,0 0 0,2 0-11,5 1 0,-1 0-6,-6 1 1,-2-1 5,8 2 67,-11-2-56,-3-1 3392,0 1-3380,-5-2-12,-2 1 45,-3 1-45,-5-2 23,0 0 212,-5-2-11,0 0-55,-1 2-927,0-2 0,0 2 0</inkml:trace>
  <inkml:trace contextRef="#ctx0" brushRef="#br0" timeOffset="6774">16922 2691 7246,'21'-23'206,"1"1"0,0 0 0,4-7 1,1-1-1,-5 6 7,-5 3 156,1-1 1,-4 1-291,-12 14 190,0-12-79,-2 13-156,0-5-225,0 11-246,0 2 325,0 13 103,1 10 1,0 10 0,0 2 0,0-5 19,0-4 0,-1 0-11,1 4 0,0 5 0,1-2 0,-2-10 101,0-8-45,0-11 0,0 1-22,-20 8-34,1-2 0,-6 3-34,10-8-78,14-8-471,1 0 583,5 0 22,11 0-10,8 0 212,-2 0 0,1 0-145,7 0-29,-9 0 0,-2 0-50,-6 0-3369,2 0 3391,-7 0 12,-1 0-1,-2 0 135,1 0 0,-3 0 392,-1 0 270,-1 0 18,-1-1 0,0 0 0,0-1 0</inkml:trace>
  <inkml:trace contextRef="#ctx0" brushRef="#br0" timeOffset="-180023.73">18377 4874 7829,'-9'-2'56,"1"1"-45,5 0 23,0-1-1,0 1-33,0 0 0,0-1 11,1 1 12,0-1-1,-1 2 57,1-2-12,0 1-45,-2-1 34,2 2 11,-2-1-67,0 1 12,1-2 44,-1 2 11,1-1-22,2 1 33,-1-1-22,1 1-22,-1 0-292,1 0 258,1 4 0,0 2-22,2 4 22,2 1 0,4 0 0,3 0-252,1 0 252,0 2-1,1 0-22,1 0 23,-1 2 0,1-1 0,-2 1 0,7 8 0,-6-8 0,5 6 0,-8-9 23,1 0-23,2 7 0,-5-8-3309,1 6 3321,-7-12 167,0-1-190,-2-1 12,2-1-1,-2-1-2431,1-1 2431,-1-4 0,0 4 0,0-4 0</inkml:trace>
  <inkml:trace contextRef="#ctx0" brushRef="#br0" timeOffset="-179000.73">18285 4820 7089,'31'0'127,"0"-1"0,-1 0 0,-2 2-37,2 3 100,2-1-122,1 0 21,0-1 68,2-2-73,-17 0 0,1 0 286,10-1 0,1 0-1966,2-3 1,0 1 1601,-2 0 0,-1 1-6,-4-2 0,-2 1 22,4 3 0,-9-1-22,-2 1 12,-10 0-1,-4 0 3403,1 1-3223,-3-1 637,1 1-928,-5 3 44,-2-1 11,-5 6-101,-1 0-111,-2 4 5,0 4 0,-2 0 106,-3 7 51,2-1 0,-2 1 27,-2 4 34,0-2-100,6-4-12,5-9 68,0-1-34,-2-1-3347,-2 1 3313,-1 0-2018,1 0 2164,0-1-12,0-2 1,3-3-78,-5 7 89,7-6 22,-2 1-22,8-5 2387,2-3-2970,1 0 0,0 0 1</inkml:trace>
  <inkml:trace contextRef="#ctx0" brushRef="#br0" timeOffset="-178186.73">18867 4967 6439,'21'13'527,"-1"0"-6109,0-3 5671,-2 1 1371,13 8-1359,-10-3-23,8 3-33,-13-6 0,3 0-23,-5-3-1312,2 0 1312,-3-2-404,-2 0 393,-2-3 2013,-1-1-1979,-4-2 125,-1 0-70,-2-2 3123,-1 0-3223,-8-4 0,6 2 0,-5-3 0</inkml:trace>
  <inkml:trace contextRef="#ctx0" brushRef="#br0" timeOffset="-177717.73">18774 5218 8333,'23'-25'164,"-2"0"1,1 2-1,-3 4 27,5 3 21,-1 2-44,-1 0-5637,-3 0 5603,2 1 1465,3-9-1498,0 2-79,-2 0-22,-7 7 0,-8 8 860,-3 3-871,-2 1-146,0 0-112,0 0 3403,0 0-3559,2-1-248,1 0 673,10-3 0,-9 2 0,6-1 0</inkml:trace>
  <inkml:trace contextRef="#ctx0" brushRef="#br0" timeOffset="-176613.73">19264 4808 8322,'8'25'0,"-2"1"11,-6 0-5683,0 2 5683,0 2-11,0 1 1316,0-1-1316,-1-3 0,1-4 874,-1-5-874,0-3 0,1-5 0,-2-4 3347,2-2-3313,0-2 425,0-2-470,-1-7 0,1 1-34,-2-14 34,2 3 11,0-6-3381,0-10 3404,0 8-12,3-10-11,1 11 22,5-6 23,-1 9-34,9-6-89,-8 19 22,8 0 3448,-6 8-3381,4 0 23,13 13-34,-13-5 11,8 10 22,-18-8 1,-3-1-12,-1 1-10,-1-1-1,0 0 34,0 2 0,-3-3-23,-2 3-22,1-7-22,-2 1-124,5-1 11,0 0-111,-1 7 201,4-5-145,2 4 145,2-3-22,3 0 67,1-1-11,-1 7-1,-2-3 24,0 5-12,-4-3 11,-2 1 11,0 2 23,-1 1 134,0-1 0,-2-1 124,-4-2 862,-16 4-918,5-7-113,-11 4 57,13-10-12,0-1 359,-8-1-460,8-1-78,-9-2-11,16 0-45,1 0-56,5 2-3316,2 0 1904,0 2 1524,2-2 0,-1 3 0,1-3 0</inkml:trace>
  <inkml:trace contextRef="#ctx0" brushRef="#br0" timeOffset="-175600.73">19740 4980 9901,'-9'4'774,"3"-2"-707,5-2-538,1 0 449,3 0 22,3 0 11,7 0-11,4 0 225,11 0-18,-6 0 0,0 0-140,5 0-33,5 0-23,-29 0 11,1 0-22,-3 0-3989,0 0 3989,-1 2 0,0-1 0,0 1 0</inkml:trace>
  <inkml:trace contextRef="#ctx0" brushRef="#br0" timeOffset="-175197.73">19701 5138 8837,'8'20'1468,"2"-4"-1311,7-16 11,17 0-123,-12 0 56,12 0 44,-11 0-133,-12 0-12,4 0 0,-13 0-23,-1 0-627,2 2-1344,2 5 44,-3-1 1950,2 6 0,-3-9 0,-1 1 0</inkml:trace>
  <inkml:trace contextRef="#ctx0" brushRef="#br0" timeOffset="-172930.73">20058 5509 8557,'21'-20'58,"-1"0"0,2 0 1,-3 2-1,0-1 1,-1-1-22,1-5 0,-2-3 1,-1 2-5,1 1 1,0-1-12,0-1 1,2-2-1,-2 3-5,-5 7 0,-1 0 22,-1 1 0,0 1 17,6-17 45,-9 14 0,-1-2-79,2-8 12,-1-6-23,-6 14 11,0 1-22,1-5-524,0 7 546,2-5 1,-3 13 44,0 2-11,-1 4-11,0 3-180,0 1 90,0 4 34,0 6-90,0 7 458,-4 8-480,0 5 50,0-6 0,-1 1 51,1 11-1,0-9 1,2 0-1,2 2-21,0-4 10,2-11-22,3-10 22,2-2 34,3-1 112,2 0 112,3-7-33,2-2-90,4-11-1725,-7 4 1,0-2 1724,7-10-528,-8 9 1,-1 0 471,1-7-232,0-7 321,-8 11 57,-1-2 257,-4 10-246,0 6-45,0 2 2575,0 5-3090,0 0 257,0 7 0,0 5 1355,0 8-1293,0-1 0,0 1-17,0 12 33,0-10 1,0 0-2791,0 5 2757,0-2-117,3-3 162,2 3 11,0-9-22,3 2 22,-4-10-23,0-2-10,-1-2 22,0-1 3333,-2-2-3310,0 1 196,0-1-242,-1 0-44,4 0-706,0 0-516,4 0 1300,2-1 0,-3 1 0,-1 0 0</inkml:trace>
  <inkml:trace contextRef="#ctx0" brushRef="#br0" timeOffset="-172431.73">20852 5112 7482,'22'12'377,"1"1"0,-3 0 0,-3-5 811,-8-10-785,-4-2-302,3-5 224,-3-1-168,-1-3-23,0-7 23,-3 3 34,-1-2-203,-13 10-55,1 5 22,-12 3-55,5 3-12,-1 3-12,0 4-10,3 4-23,3 3-224,4 2 381,9 10 0,1 1 0,-2-8 0,4 2 0,0-1 0</inkml:trace>
  <inkml:trace contextRef="#ctx0" brushRef="#br0" timeOffset="-163813.75">21473 4820 10440,'-12'3'672,"0"-1"-583,1-2 35,0 0-102,-2 0-11,-2 0-11,-1 0 0,-2 0-22,-8 0-12,5 0 12,-15 2-34,15 2-135,-12 8-66,13-2-46,-6 5 11,2 3 192,7-4-24,1 3-324,11 18 404,11-20 21,7 2 1,6-2 89,18-11-45,-14-3 1,0 0 100,8-1-3302,-13 0 3347,-5 0-45,-4 0 214,-3 0-46,-4 0-33,0 0-292,-6 4-44,-15 8-51,1-1 0,0 1 95,1-2 1,2 0 1706,-4 0 1,3 1-2000,2 5-88,8-4 257,-1 4 23,7-6 44,0 6 23,6-6 33,0 4 1,5-9-1,1-3 34,0-1 34,0 0-1,6 0 35,-5-1 111,5 0 56,-1 0-179,-4 0-34,4-1 12,-7 0-23,-1 0 12,-2 0 33,1 1 22,-3-1 0,-1 1-55,-3-2-146,-1 2-785,0-1-302,0 0-302,1-3 1512,1-2 0,-1 2 0,0 1 0</inkml:trace>
  <inkml:trace contextRef="#ctx0" brushRef="#br0" timeOffset="-163307.75">21487 5231 8490,'24'7'490,"0"0"0,1 1 1,10-1-1,-7-7-244,-18-13-66,1-7-68,-5 3 201,-3-3-134,-1 5-22,-2-2-45,-2 9-56,-3 1 1,-5 1-46,-5 0-11,-10 1 0,8 3-22,-5 0-24,11 2 24,2 0-23,1 0-56,4 0-11,-1 0-11,2 3-146,0 3-235,0 5-359,3 3 15,0 23 0,0-23 0,0 14 0</inkml:trace>
  <inkml:trace contextRef="#ctx0" brushRef="#br0" timeOffset="-161724.75">22029 4795 7426,'-22'25'11,"4"-3"-11,12-14 0,2 1 0,1 0 0,3 3 0,0 1 22,0 2-89,4 9 22,3-10 34,3 5 11,4-16 90,0-2 178,3 0-3380,0-1 3560,0-1 684,7-9-432,-4-15 1,-2-6-617,-3 7 0,-1-4-556,-3 0 0,0-5 0,-3 3 506,-3 4 0,-2 0-12,-2 1 0,-1-1-115,-6 2 1,-1 0 137,-1 6 0,-1 0 11,-6-4 0,-2 1-6,0 8 1,-2 2-825,0 0 0,-1 3 807,-2-1 1,1 2-215,0 0 1,0 2 208,0 1 0,0 0 86,2 1 1,-1 0-65,-12 1 1,0 1-63,12 0 1,1 0-17,-8 1 0,1 0-50,5 0-34,9 0-158,3 0 690,0 7-802,4 1 1631,-1 9-1506,4-1-49,0 0-64,2 1 2973,0-4-3902,9 5-79,2-5 623,11 1 1,-10-9-1,-1-1 1</inkml:trace>
  <inkml:trace contextRef="#ctx0" brushRef="#br0" timeOffset="-161124.75">22466 4424 7750,'-23'15'-56,"6"3"45,11 6 11,3 6 0,0 3-6,2-15 1,0 2-2132,0 0 0,1 1 2137,-2 1 0,1 1 17,-1 9 0,0 0 412,-2-8 0,1 0-429,0 5 0,-2-1 0,-2 3 12,2-4-1,2-7-11,-1-8 89,3-6 359,0-3-448,1-4 3319,0-4-3968,0-3-3924,-2-7 4573,1-3 0,-1 8 0,2 1 0</inkml:trace>
  <inkml:trace contextRef="#ctx0" brushRef="#br0" timeOffset="-160757.75">22333 4450 0,'-8'-2'376,"23"-4"-55,4 3 0,3 1-310,-3-2 1,1 2 794,7-1 1,0 1-728,4 0 498,-5 1 1,0 0-573,-6 1 1,-1-1-364,17 0 2229,-18 1-3988,-13 3 2833,-2 2 0,1 0 0,-4-1 0</inkml:trace>
  <inkml:trace contextRef="#ctx0" brushRef="#br0" timeOffset="-160246.75">22294 4728 8198,'32'0'206,"1"0"0,-1 0 1,-3 0-1,-2 0 0,-4-1-71,6-5 10,-9 2-4228,7-1 4150,-6 0 826,3 0-859,-6 1-23,-7 2 0,0-1 0,-4 2 12,-2 0 3369,2 0-3392,-4 0 0,0 1-34,-1 0-179,0 0-11,0 0 101,0 0-22,1-2-113,-1 1-224,0 0-224,1-1-459,-1 0 1165,1-1 0,-2 1 0,0 1 0</inkml:trace>
  <inkml:trace contextRef="#ctx0" brushRef="#br0" timeOffset="-159726.75">22346 4926 9252,'31'-2'51,"1"0"1,-2 0-1,1-1 1,0 1-1,-7 1-17,-4 0 100,5 1 1,-8 0 44,0 0-11,1 0-22,-1 0 78,5 0-145,-7 0-23,2-2-23,-9 2 57,-1-1-23,-3 0 0,-1 1-67,-2-1-67,1 1-168,-1 0-1704,1 0 1939,-1 1 0,0-1 0,-1 2 0</inkml:trace>
  <inkml:trace contextRef="#ctx0" brushRef="#br0" timeOffset="-158974.75">21989 5112 8053,'27'3'353,"0"0"0,-1-1 0,12 2 0,-4-2 151,3-2-213,0 0-179,-18-2 1,-1 1-1769,19-1 1780,-1-3 32,-2 2-20,-11 1 1,-1 0-3,10 0-95,-12 0 1,-1 0 27,4 1 23,-3-1 213,3 0-203,-8 2 35,5-2-79,-11 2 1356,0-1-1412,-4 0 519,0 1-496,-4 0-348,2 0-5132,-3 0 5457,-9 0 0,7 0 0,-7 0 0</inkml:trace>
  <inkml:trace contextRef="#ctx0" brushRef="#br0" timeOffset="-157518.75">22108 5376 8983,'-14'11'123,"-1"-3"-123,5-3 0,-3 0-22,-1 2-23,-7 8 45,2 1-11,-5 5-1685,11-5 0,1 0 1685,-7 10 11,7-9 0,1 1-34,-3 4 23,4 1-56,0 13 33,6-16-17,4 1 1,2-1 50,4-8 0,4 6 0,2-14 56,-1-2 3459,1-1-3223,3-1 604,10-6-448,-4-3-212,9-8-68,-8-4-73,-7 2 0,0-2-62,-5 6 1,1-2 5,2-5 1,-2 0 16,0-8-12,-3 2 1,-4 2 146,-1-8-68,-12 10-55,-5-4-46,-7 15 0,-4 3-22,6 1 0,-1 1-1472,-10-2 1,0 1 1471,8 3 0,0 2 0,-1-1 0,1 2-1222,3 0 1,0 2 1176,-15-2-39,10 3 0,0 3-40,-11 5 51,14-3 1,0 1-85,-2 8 79,10-4-135,-1 3 90,5-5-57,0 3 1850,5-2-2108,0 1 147,3-1-90,0 0 3269,1-3-3583,0 0-55,0-1-359,6 1 1109,3-1 0,0-2 0,-1-1 0</inkml:trace>
  <inkml:trace contextRef="#ctx0" brushRef="#br0" timeOffset="-156650.75">22294 5297 10047,'-15'23'0,"3"2"0,9 4 11,-1 3-11,1-7 0,0 2 0,0-8 0,1 2-2131,0 12 0,1 0 2131,0 4-6,1-15 0,0-1 855,0 1-928,6 0 46,23-3 33,-10-6-138,3-6 1,0-2 137,-6-2 3256,5 3-3245,-7-3-33,-2 0-180,2-4-3625,-5-5 2695,3-6 1206,0-12 0,-5 12 1,1-3-1</inkml:trace>
  <inkml:trace contextRef="#ctx0" brushRef="#br0" timeOffset="-156101.75">22201 5455 8871,'23'-7'1120,"2"0"-818,-1 4 102,1 0-124,0 0-4352,1 1 4285,-1-1-1320,1 2 1310,-2-2-114,-3 2 46,1-2 21,-5 3-88,-2-3 21,-1 3 1,-6-2-45,1 1-23,-3 0 0,-2 1 2280,-1 0-3142,-2 0 2461,-1-1-3962,0-1 2341,0-3 0,0 3 0,0-1 0</inkml:trace>
  <inkml:trace contextRef="#ctx0" brushRef="#br0" timeOffset="-154850.75">22307 4291 9879,'34'-2'358,"0"0"1,-14 2 0,0-1-322,8-1 0,4 0 1,-5 0 7,3 2 61,-1-1 1,-2 0 16,-6 1-67,5 0 0,-16 0-23,-2 0-33,-3 0 0,2 0-11,-1 0 0,3 0 11,1 0 11,2 0-11,0 0 34,1 0-23,-1 0 23,-3 0-1,-4 0-22,-1 0-380,-2 0-202,0 0-1106,-1 0 0,-1 0 0</inkml:trace>
  <inkml:trace contextRef="#ctx0" brushRef="#br0" timeOffset="-154266.75">22717 4160 9778,'23'-17'23,"13"11"-12,-13 15 11,11 3-11,-14-4-11,-2 0 0,-5-1 0,0 0 0,-4 0 23,-2 1-1,-1 0 23,-2 1-11,-1 0 33,-2 1 168,1 12-21,-4-7-52,-6 2 0,-3 0-94,-2-2 32,-13 6 35,15-14 22,4-3 212,2-1-201,3-3-1635,1 0-2746,1-2 4213,0-1 0,0-1 0,0 2 0</inkml:trace>
  <inkml:trace contextRef="#ctx0" brushRef="#br0" timeOffset="-152967.75">18364 4635 9084,'35'1'179,"0"0"157,-13-3 0,1 0-151,-3-1 0,1 0 5,4 0 1,4-3 0,0 2-150,-1 0 0,0 0 0,0 0-41,5-1 0,0 0 16,3 1 1,-5 1-2935,-15 2 2974,-1 1 611,-10 0-645,-3 0-22,0 0-22,-1 0 22,1 0 22,-2 0 2151,2 0-3058,-1 0 0,-1 0 0</inkml:trace>
  <inkml:trace contextRef="#ctx0" brushRef="#br0" timeOffset="-152296.75">18814 4411 8770,'29'6'-101,"0"1"90,-10 3 11,4 0 0,3 1 0,1-1 11,-1-1 22,-2 0-10,-1-2-12,-6-1-11,-3 0 11,-5-2 12,-3 0 1086,-2 10-930,-7-6-112,-5 11-33,-6-8 33,-7 2 12,3-3-11,4-2-46,5-4 0,8-4-2857,0 0 987,2-3 1848,7-3 0,-5 1 0,5-1 0</inkml:trace>
  <inkml:trace contextRef="#ctx0" brushRef="#br0" timeOffset="-151419.75">19304 4583 7605,'15'24'593,"3"-3"-335,-2-18-56,3-1 45,0-1-68,0-1 134,7 0-100,-9 0-45,3 0 0,-9 0-145,-5 0 21,-1 0-44,-4 0-631,-1 0 0,0 0 0</inkml:trace>
  <inkml:trace contextRef="#ctx0" brushRef="#br0" timeOffset="-150764.75">19516 4490 8422,'6'16'-11,"3"-3"11,10-3-5649,2-1 5683,-1-2 1453,7 3-1353,-4-3 759,-3 0-837,-7-2-10,-8-3-1,-3 0 3414,1-1-3291,-3 2 45,1-1 33,-1 0-3302,0 10 3123,-1-1-67,-5 9 157,-13 11-2213,9-17 2292,-7 8 22,16-22-292,1 0 1608,0 2-2325,0 0 751,0 7 0,0-5 0,0 2 0</inkml:trace>
  <inkml:trace contextRef="#ctx0" brushRef="#br0" timeOffset="-64518.73">22929 1580 5790,'0'0'0</inkml:trace>
  <inkml:trace contextRef="#ctx0" brushRef="#br0" timeOffset="-63183.73">22929 1580 7582,'-6'26'0,"0"1"0,-1-1 0,0 11 0,1-3 0,0 2 0,4-17 0,0 1 0,-1 8 0,0 2-6,1-9 1,0 1 1,1 7 0,-1 3 1,2-3-2129,-1-7 1,0-1 2131,1 12 0,0-3-1453,0-5 1430,0-7 1,0-6 22,0-5 0,0-3 22,0-3 236,0 0 2010,0-5-2391,0-11-123,0-1 55,0-11 3493,0 3-3414,0-3-3291,2-3 3391,-2 7 1,1 0-814,1-12 836,0 5 1,-1 0-12,1-2 11,0 6 0,0 1 11,1-1-85,1 4 0,0 0 63,3-3 0,5-8 11,1 12-11,1 1-56,5 0-157,-4 9 146,0 2 44,-1 8 23,-2 1 2904,1 0-2892,6 6 1274,0 6-1253,-3 1 401,-4 13-367,-10-7-11,-1 7-33,-6-2 33,-6-2 23,-5 1 10,-4-3 46,0-3 55,1-2 45,0-6 292,-3 1 67,4-5-404,2-1-10,5-2-68,5-2-191,3 0-89,1 0-134,2-2 145,11 2 84,6-1 0,4 0 28,11 0 17,-3 4 0,1 3-3386,4 7 3425,-4 6 22,-9 3 124,-13 8-78,-5-11 44,-4 12 12,-8-15-1185,-4 2 0,-2-1 1094,-7 3 1101,6-4 1,-2 0-1079,-12 5 224,8-7 241,1-5 1,0-2-2712,-3-3 2297,0-5 0,1-1-85,3-1 2236,-11-3-2269,22 4 0,4-1-23,3 2-44,0 0-67,2 0-2847,-2 0 2376,4 1 3022,8-2-2417,5 0 0,-4 0 0,0 1 0</inkml:trace>
  <inkml:trace contextRef="#ctx0" brushRef="#br0" timeOffset="-62269.73">22902 1368 5756,'0'0'0</inkml:trace>
  <inkml:trace contextRef="#ctx0" brushRef="#br0" timeOffset="-61356.73">22902 1368 8590,'-18'-1'135,"5"0"-34,9 1-90,3 0 1,0 0-763,0 0 728,8 1 12,13 3 0,1 0 11,9 2 0,-11-2 0,0 0 0,-2 1 22,6 0-22,-2 1-3369,-1 0 3369,-4 0 0,-5-3 11,-2-1 0,-1 0 0,-3-2 0,0 1 57,-3 0-46,1-1 2967,-1 1-3606,1-1-357,2 1 974,1-1 0,-2 0 0,0 0 0</inkml:trace>
  <inkml:trace contextRef="#ctx0" brushRef="#br0" timeOffset="-60876.73">23087 1342 7694,'30'-2'-78,"-2"3"78,-7 3 34,1 5-34,-2-2 44,-1 2-32,-6-1 21,-3-1 1,-3 0 22,-5-3 0,1 1 45,-3 0-3292,0 1 3393,0 3-23,-3 1-78,-4 2-34,-1 1-45,-6-3-22,4 0 12,1-3-12,3-1 3380,0-1-3402,3-2-224,0 4 78,3-3-1031,2 9 639,4-5-258,7 5 818,4-5 0,-6-3 0,-1-3 0</inkml:trace>
  <inkml:trace contextRef="#ctx0" brushRef="#br0" timeOffset="-60387.73">23696 1474 7067,'-31'13'-16,"0"0"0,0 0 0,-1 3 1,-2 2-1,6 1-40,4 3 0,2 3-282,5-4 1,-1 1 0,0 2 0,2 0 322,-2 5 0,2 0 0,0 1 15,0 1 0,2 0 0,1-1-4,5-4 1,1-1-1,1 0-1154,2 2 1,0 0 0,1-2 1151,-1 4 1,2 1 469,-1 4 1,1 2-465,1-1 0,1-1 0,4-7 0,0 0-28,-2 0 0,1-2-28,7 3 23,-3-24 10,-1-2 68,9-2-202,11-7-297,4-9 1,-6 5 0,-8-4 0</inkml:trace>
  <inkml:trace contextRef="#ctx0" brushRef="#br0" timeOffset="-60001.73">23603 1765 6865,'-23'12'-12,"-2"1"1,1 0 0,-1 4 0,1 0 0,7 0 0,5 7-1,4-5 1,1 2-6,4 0 1,2 0 5,-1 13 5,1-11 0,1 0-11,0-3 1,0 0-816,0 7 821,0 2 118,1-14-455,4-8 102,1-4 246,5-10 0,-5 4 0,-1-3 0</inkml:trace>
  <inkml:trace contextRef="#ctx0" brushRef="#br0" timeOffset="-59755.73">23444 2003 7370,'-15'-17'-1636,"45"4"1636,2 13 0,-6 0 0,-3 0 0,-12 0 0</inkml:trace>
  <inkml:trace contextRef="#ctx0" brushRef="#br0" timeOffset="-59466.73">23722 2056 6596,'-15'32'110,"-1"-1"0,1 1 0,-1 1 0,1-1 0,1 1 0,1-2 0,2-6 0,-7 4 0,34-57 0,1 1 0</inkml:trace>
  <inkml:trace contextRef="#ctx0" brushRef="#br0" timeOffset="-58283.73">23842 1725 7717,'-22'1'-45,"-1"0"0,-14 3 23,32 7-23,-2 13 45,2 9 11,-1 3-6,4-15 1,-1-1-6,-2 8-22,3-4 0,-1-1-12,0 1-5,2-3 0,0-3 27,1-10 12,0 1 0,0-8 706,0-1-583,2-19-123,1 9 0,5-18 23,0 14-23,4-2-23,2-2-33,8-3 56,-2 6 0,5-2-3392,-6 7 3403,-1 0 23,14-5-12,-15 7 124,11-5-79,-20 8 12,0 1-35,-4 4 3360,-3-2-3404,0 2-124,1 0-772,2 0-605,12 0 1501,-1 0 0,0 0 0,-8 0 0</inkml:trace>
  <inkml:trace contextRef="#ctx0" brushRef="#br0" timeOffset="-57465.73">23788 1579 7538,'-21'1'22,"0"0"0,-12 0-33,33 0-449,0-1 460,22 0 23,-5 1-1,19 0-22,-14-1 23,1 2-23,4-2 11,-8 2-11,2-1 11,-11 0-11,-3 0 11,-2-1 0,-1 1 12,-1 0-12,1-1 1,3 0-12,22 2-774,-7-1 774,0 0 0,-1-1 0,-6 0 0,-1-1 0</inkml:trace>
  <inkml:trace contextRef="#ctx0" brushRef="#br0" timeOffset="-56801.73">24066 1514 8523,'-20'-2'606,"3"0"-562,17 2-660,0 0 605,11 0 22,0 0 0,10 1-11,-5 0 0,-3 2 34,2 0-23,-9-1 0,1 1-11,-7-3 112,0 1-33,0 0-1,0 1 146,-15 15-224,2-6-1665,-11 13 1665,4-10-12,3 0 12,3-2-2840,3-2 2840,4-2-798,0-2 809,3-1 946,-1-3-935,4 0 0,-1-2-2207,2 0 4616,4 0-3203,5 2 772,6-2 0,-3 1 0,-3-1 0</inkml:trace>
  <inkml:trace contextRef="#ctx0" brushRef="#br0" timeOffset="-55595.73">24278 1593 7482,'-31'-13'115,"1"0"1,2 1 0,5 4 29,14 6 1,2 1-12,0 0-44,4 0-23,0 1-11,0 0-56,0-1-22,1 1-12,-1 0-33,2 0-258,0 0 280,1 6 23,6 1 0,1 7-12,8 1 34,2 0 17,0 2 0,1 5 12,-2 2 1,0 3 0,0-1-1726,3 5 0,0 2 1707,-6-4 0,1 3 1,-5-3 83,-5-4 0,-3-1-119,1 1 0,0 1 186,-2 0 1,0-1 16,-4 0 1,-2-2-40,1-1 0,-4 0 50,-6 3 1,-4 0-141,6-8 1,0-1-7,-4 4 1,0-1-2185,-3 0 2196,1-6-301,5-3 301,3-5 23,6-2-1,2-1 2077,1-2-2088,2 1 103,0-1-159,-2 0 3177,1 0-3804,0 0-304,1-4-66,5-2 986,14-13 0,-9 10 0,8-6 0</inkml:trace>
  <inkml:trace contextRef="#ctx0" brushRef="#br0" timeOffset="-54518.73">24318 1897 7963,'-20'-4'538,"1"0"0,-14-3-392,29 7 66,-1 0-133,4 0-527,-1 0 269,6 0 179,2 0 0,5 0 0,4 0 0,6 0 0,-5 0 0,3 0 100,-2 0-88,-10 0-12,5 0-56,-9 0-91,2 0-166,1 0-202,4 0-113,-1 0-940,9 0 1568,-7 0 0,1 0 0,-7 0 0</inkml:trace>
  <inkml:trace contextRef="#ctx0" brushRef="#br0" timeOffset="-54086.73">24238 2043 9173,'12'1'68,"-3"-1"-12,4 0-56,-6 0-314,4 0-213,-3 0 527,18 6 0,-16-5 0,10 4 0</inkml:trace>
  <inkml:trace contextRef="#ctx0" brushRef="#br0" timeOffset="-47392.73">24979 1910 7403,'-22'10'291,"4"-1"-246,12-6-11,0-1 22,0 1-23,0 0 1,3-2-12,1 0-22,2-1-33,-2 1 10,1 0 12,1 2 0,-2 1 0,-2 4 11,1-2-11,0 4-57,1-3 24,2-1 10,-2 2 45,1-5 0,-1 0 1,2-2 480,0 0-492,0-4 34,7-11 44,8-10-55,1-3 139,2 1 1,-1 1-63,2-3 1,-2 1 1,0 1-13,-1 2 34,2-6-22,-6 12-56,-1 0 11,-2 0-45,2 0 0,1-9 1,-1 7-1,2-5 34,-5 11 11,-2 1 0,-1 4 44,-1 1 35,-2 1 78,0-1-113,-1 5-100,-1 0-22,0 3-247,0 0 112,0 2 79,0 6 11,0 6 55,0 6 1,0 2 11,0 6-17,0-2 1,-1 0 5,0-3-45,1 3-12,0-11-21,1-4-57,9-1 101,-1-6 45,10-1 56,-3-3 124,16-16-91,-6 1-39,-8 1 1,0-2 39,6-9 61,-9 6 0,-1 0-39,4-8 230,-8 6 0,-2 2-40,-3 1 337,-3-3-460,-2 14 57,-4-1-236,0 7-90,-4 0-11,5 1-78,-1 0 22,4 1 56,-1 6-235,1 29 168,0-9-404,-1-3 1,2 0 482,3 1-1,1 0 68,4-3-23,2 2 45,-5-9 0,2 2 0,-6-11 11,0-1-11,-1-3 0,1-2 11,-2 0-11,2 0 269,-2 0-1221,4 0 279,1 0-414,4 0 1087,15 0 0,-13 0 0,6 0 0</inkml:trace>
  <inkml:trace contextRef="#ctx0" brushRef="#br0" timeOffset="-45409.73">25813 1579 7560,'-19'-5'33,"0"-1"1,-12-2-5694,28 8 5649,0 0 1431,2 0-1398,0 0 815,1-2-848,0 1 0,0-1 11,0-2 3414,0 2-3358,0-1-22,0 1 55,0 2-44,-2-1-45,2 1-101,-2-1 101,0 1-1848,2 0 2654,-1-2-604,1 1-180,0-1-33,0-1 11,0-1 45,0 1 493,0-1-280,0 2-34,0 0 22,0 2-123,0-1-123,-1 9 23,1-1-46,-2 7 23,2-3-33,-1 8 10,0-4-44,-1 15-34,-1-3 90,-1 0-56,-1 3 44,4-13 23,-2 2-11,-2 9 11,1-8 0,-3 12 0,0-11 11,0 2-11,0 0 0,0-1 0,0 6 0,1-9 0,0 4 23,2-12-1,0-1 1,1-3 21,0-4 169,3-1 134,0-2-347,0-4-44,-2-12 21,2-1 12,-1-11 11,1 4-11,0-2 11,0-3 0,2 2 0,1 0 11,2 1-11,-2 1 0,1 2 0,-3-1 11,2 1-11,-3-10 0,1 9 0,0-7 0,0 12-22,3 1 11,0 1-1,2 3-10,-1 2 11,1 1-12,2 1-33,-2 3-44,2 2-180,3 2 201,-1 3 46,8-1 33,0 2-12,18 7 12,-10 0 6,-6-2 0,-1 2 5,4 0-11,1 1 22,-5 0 1,-3-1 44,3 5-34,-8-3 23,1 4 12,-9-3 189,-1 6-78,-2-3 57,-8 5-23,-4-7-23,-9 0 1,-2-1-113,-1-2 45,-3 1 101,2-2-1078,-2-2 1179,4 0 0,0-3-12,1-3 1,0 2-113,-5-2-167,5 0 0,1 1 157,-5-1-191,12 0-34,-2 0-11,15 0-759,0 0-1335,7 1 884,7-1 1255,11 0 0,-9 0 0,0 0 0</inkml:trace>
  <inkml:trace contextRef="#ctx0" brushRef="#br0" timeOffset="-44437.73">25693 1342 8702,'-25'-5'239,"0"0"0,1 1 1,6 1-582,12 1 588,1 2 148,2-1-282,2 1-804,-1 0 670,10-1 33,16 1-11,-5 0 0,3-1 141,0 1 0,0 0-136,3-1 1,-4 0 39,1 1 11,0 0-45,-15 0 34,3 0-3209,-4 0 3186,-2 0-11,0 0 23,-3 0-23,3 0-67,4 0-302,4 0 167,2 0 12,1 0-79,-5 0-89,1 0-707,9 0-652,3 0 1706,-1 0 0,-6 0 0,-10 0 0</inkml:trace>
  <inkml:trace contextRef="#ctx0" brushRef="#br0" timeOffset="-43748.73">25892 1143 7370,'-11'16'-143,"-5"-8"1,27-1 0</inkml:trace>
  <inkml:trace contextRef="#ctx0" brushRef="#br0" timeOffset="-41803.73">25879 1540 8266,'-24'-12'164,"0"0"0,3 3 0,5 1-164,11 6 12,4 1-1,0 1-22,0 0-12,-1 0-738,1 0 626,4 3 113,-2-2 22,3 3 22,-3-4 180,-1 0 335,2 0 472,-1 0-292,1-6-515,-2-1-179,-2-4 44,-3 0-56,-1 5-11,-3 0-11,5 4-45,-1 2-56,3 0-281,0 0-492,2 0 706,-1 1 78,1 3-11,1 1 11,3-1-22,6 0 134,3-3 852,5 0-382,-6-3-111,0 0-100,-6-4-114,-1 1 180,-1-1-179,-2 2 157,-1 2-482,-1 2-493,-7 3 235,4 0 56,-5 4 45,6-1 180,2 0 10,0-3-10,2 0 167,3-2 101,1-1 706,5 0-481,-3-3-113,2-2 79,-2-7 190,-3 2-303,-1 0-54,-4 5-103,-2 0-10,-10 1-23,0 1-11,-6-1 0,8 2-157,3 0-896,5 2 235,-1-1-112,3 1 896,10 1 34,-6 0 101,9 1 661,-10-2 45,-1 0 470,-2 0-1232,-4-1-67,-2 1-80,-1-2-581,-3 2 78,6 2-325,-3 11 594,5-2 246,4 5 34,2-9 45,3-5 11,-2-1 1267,0-1-674,-4 0-122,0 0-382,-1-2-33,0-5-67,0 3-45,0-2-78,0 6-3396,0 0 2365,10 3 1165,3 0 0,0 0 0,-2-1 0</inkml:trace>
  <inkml:trace contextRef="#ctx0" brushRef="#br0" timeOffset="-40568.73">25919 1196 8165,'-26'-6'403,"1"1"1,5 0-1,3 1-336,8 3 45,9 1-750,-2 0 615,11 6-3380,24 9 3403,-6-2-566,-4-5 1,-1 1 570,-3-2 1,-2-1 17,7 2 78,9 7-79,-22-8 0,-1-1 2844,-8-4-2855,-2-1 1691,0 0-1590,0 4-11,0 4-45,0 2 0,0 2 11,0 3-332,-4-3 321,-2 4-33,-5-3-7,-2-2 1,-3 1-50,-5 7 21,-8 3 46,16-13 0,8-5 156,2-3-56,2-1-1448,1-1 451,5 0 863,17 2 0,-12-2 0,11 2 0</inkml:trace>
  <inkml:trace contextRef="#ctx0" brushRef="#br0" timeOffset="-36049.73">26355 1633 9722,'-27'-13'254,"-1"-1"0,2 2 1,7 3-199,16 9-224,0 0-259,3 0 360,0 3 56,5 14-23,11 8 23,2 3 11,-1-8 0,1-2-373,4 3 373,-9-8 0,1 0 0,8 6 11,0 2-3280,-6-7 3258,0 0-34,-11-8 1,1-1-460,-2-1 78,-1-1-691,-1-2 1117,-1 0 0,-1 0 0,0 0 0</inkml:trace>
  <inkml:trace contextRef="#ctx0" brushRef="#br0" timeOffset="-35666.73">26210 1871 7885,'-20'-8'408,"0"-1"1,-12-6-262,32 3 88,1-2-78,5-1-34,3-4 56,6 2-2199,0 3 1,1 0 2064,10-7-23,-7 7 1,0 1 870,7-5-893,2 0 0,-10 7 0,0 0-11,9-3-12,7-2 23,-12 8-156,-2 2-881,0 3 1,1 1 83,6-2 953,-4 3 0,-1-1 0,-6 1 0,-3 0 0</inkml:trace>
  <inkml:trace contextRef="#ctx0" brushRef="#br0" timeOffset="-34686.73">26712 1527 9442,'-31'-10'276,"1"1"1,2 0-1,7 3-163,18 5-102,1 0-90,2 1 0,-2-1-313,2 1 213,-1 2 45,1 13 89,0 14 45,2 4-6,-1-13 1,-1 0-3387,4 10 3381,-1-1 11,-2-1 0,0-6 0,-1 0 0,0 4 0,0 11 0,0-22 0,0-2 436,0-7 2956,6-17-3392,0-4-11,8-15 5,-3 13 1,2 0-12,6-3 0,1-1 0,-3 5 1,0 0-1,2 0 0,-2 1-28,5 3 34,-7 3 11,4-1 0,-5 5-33,-2-2 10,1 3-33,-2 2-45,-2 0 57,-1 1 21,5 0 23,-6 1-3369,7 0 3380,-9 0 22,2 0 1,-6 0-68,1 0-795,-2 2-414,0 1 458,1 4 785,-1 1 0,2-3 0,-2 0 0</inkml:trace>
  <inkml:trace contextRef="#ctx0" brushRef="#br0" timeOffset="-33794.73">26765 1342 8176,'-30'3'175,"0"1"1,0-1-1,4 0 285,4-1-370,3-1 33,2 2 23,12-3-46,1 0 46,4 0-392,0 0-34,4 0 280,7 0 56,22-2-3404,-5 0 3370,-7 0 1,-1 0-23,5-2 23,-3 1-12,-4 2 202,10-2-213,-15 2 0,9-2 0,-19 3 0,3 0 22,-2 0 3168,7 0-4176,0 0 269,2 2-258,1 1 975,-4 2 0,-4-3 0,-1 0 0</inkml:trace>
  <inkml:trace contextRef="#ctx0" brushRef="#br0" timeOffset="-33263.73">26832 1236 6999,'34'15'247,"-12"-5"-168,10 1-46,-18-7 23,-1 2 135,-6-2 100,-4 0-134,-1 1 246,-2 6-246,0-3 560,-12 12-157,1-8-269,-7 1-133,6-7-91,5-2-89,-7 1-169,9-2-1445,-4 1 661,9-2-56,2 2 1031,5 0 0,-3-2 0,2-1 0</inkml:trace>
  <inkml:trace contextRef="#ctx0" brushRef="#br0" timeOffset="-30672.73">25865 1474 9095,'-32'-11'235,"-4"2"-235,28 7 0,-6 0-11,8 0-11,-1 2-46,-5 0-32,0 0 66,2 0-11,2 2 12,5 0-35,0 1 1,2 0-11,0-1-1,1 1-168,0 1 124,0-1 90,16 0 346,-10-3 102,12 0 1132,-11 0-4200,-2-5 2899,1 1-44,-3-6-67,-3 3-46,0-1-21,0 2-24,0 1 12,0 3-22,0 0-34,-1 2 3358,0 0-3492,-3 0-102,1 0-122,0 0-101,0 0-57,2 0-380,-1 9 716,1-5 57,1 9 78,5-5 1,0-1-91,10-3 135,-7-2 762,15-3-393,-11-4-2976,13-12 2798,-15 6 201,2-9-45,-11 13-223,0 2-57,-1 2-101,-8 3-55,3-1-23,-7 1 3279,5 0-3492,2 0-78,-1 0-483,3 4 595,-2 2-11,3 2-3325,1-1 3492,1 0 46,0-3 33,0 0 22,0-2-90,5 2 79,2-1 45,3-1 0,0-2 45,-2 0 101,-2 0 426,-1 0 3514,-3 0-3469,0 0-3382,-2-5 2877,2 0 45,-2-8 56,-9 1-213,5 4-33,-7 1-472,1 7 68,5 0 3292,-4 1-4021,5 11 864,1-4 133,1 9 91,2-9-68,5 0 56,0-4 57,5 1 89,3-5 840,3 1-436,-1-2-24,-2-2 80,-6-1-90,-3-2 415,-3-5-696,1 5-44,-2-4 11,-2 6-101,-1 1-11,-1 1-78,-2 1-113,1 1-77,2 0-91,-2 0-22,3 0-101,-2 0-123,2 0 101,-1 1 190,2 2 202,-1 2-348,2 9 303,0-6 124,0 2 33,1-7 235,0-3 382,1 0 122,0 0-279,2-4-79,4-9-124,-5-1-33,3-5-56,-6 6-56,0 2 67,0 3 91,0 2-248,-1 3-22,-2 2-67,-1 1-628,-10 3 180,4 2-1,-6 4-268,6 9 235,6 0 190,0 3 258,4-10 101,0-4 90,0-7 806,0 0-649,0-3-23,0-2-168,1-4 0,0-2 22,1 2-11,-1 0-44,-1 2-23,0 1 0,0 2-34,0 2-223,0 0-460,0 2-796,3 0 1356,2 0-78,12 2 224,1 2 11,0 0-11,-3 0-3404,-9-3 3415,0 1 0,-2-2 56,0 0 1603,-3 0-35,0 0-1512,-5 0-89,2-2 3369,-5 1-3415,5 0-212,0 1-3631,2 0 3866,11 4 0,-9-4 0,9 4 0</inkml:trace>
  <inkml:trace contextRef="#ctx0" brushRef="#br0" timeOffset="-28898.73">25588 2175 8602,'-24'-13'235,"6"3"-201,16 9-12,2 1 1042,-1 0-1500,1-1 380,5 0 33,9-2 23,10 2 109,-1 0 1,8 0 0,5 1 0,-1-1 0,-2 0-371,-1 1 0,-2-1 1,1 0-1,4 0 349,-5-1 0,4 2 0,2-2 0,0 1 0,0 0 0,-2-1 0,-3 1-760,4-1 1,-2 1 0,-2-2 0,1 1 685,-1 0 0,0-1 0,0 0 0,-3 0 101,0-1 1,-1 2 0,-1-2-715,1 1 1,0-1-1,0 0 644,-1 1 0,-1-1 0,3 0-189,5 0 1,2-1 0,-2 0 176,1 0 1,0-1-23,-8 2 0,1 0 0,-3 1-11,10-3 12,-11 3 333,-9 2-289,-6 1 1729,-4 0-1695,-2 0 2683,0 0-4084,-2 0-631,2 1 1942,-2 7 0,0-5 0,0 5 0</inkml:trace>
  <inkml:trace contextRef="#ctx0" brushRef="#br0" timeOffset="-28091.73">25403 2572 8389,'4'-29'-19,"0"0"0,1 0 1,-3 12 141,-3 17-33,0 0 55,-3 2-4239,-2 2 4229,-10 12 215,1-1-350,-7 10 6,8-8 0,1 1-6,1-3 0,1 0 0,-8 13 0,0 0-1041,8-12 0,1 1 1007,-6 11 1,1-1 1901,5-2-1946,-1 2-135,22-17 540,14-7 0,5-3-282,5 4 3,-1-6 1,7-3-1,-8 1-48,1 0-64,-9 0 1,5-1 0,-4 2-1696,8 2 1759,-8-3 0,-1-1 0,-1 3 0,-3-6 0</inkml:trace>
  <inkml:trace contextRef="#ctx0" brushRef="#br0" timeOffset="-27774.73">25733 2612 6921,'-23'20'205,"1"1"1,-3 8 0,6 0-38,12-4-96,1-5 1,0 2-28,0 10-45,2-15-34,0 6-705,11-14 179,1-3 560,21 1 0,-17-5 0,8-1 0</inkml:trace>
  <inkml:trace contextRef="#ctx0" brushRef="#br0" timeOffset="-27328.73">26157 2334 7055,'-17'15'-15,"1"1"0,-1 1 1,3 2 14,1 15 5,6-16 1,-1 3 5,-5 9 0,0 1-2853,5-12 1,0-1 2835,-5 12 1,1-3 5,5-4 1375,3-7-1509,3-3 792,1-7-1072,0-1-57,4-5 471,7 0 0,-4 0 0,3 0 0</inkml:trace>
  <inkml:trace contextRef="#ctx0" brushRef="#br0" timeOffset="-26975.73">26236 2427 6731,'-8'2'661,"1"0"-684,-6 11 1,-2 4 61,5 5 1,0 0 32,-8 3 1,-1 1-17,4 9 0,1-1-230,2-6 1,0-2 173,3-7 0,0-1 0,0 4 0,3-10 0,6-13 0</inkml:trace>
  <inkml:trace contextRef="#ctx0" brushRef="#br0" timeOffset="-26573.73">25892 2373 7571,'28'-20'-49,"0"-1"1,-11 2 0,1 4 92,7 12 1,5 5 0,-2-1-1206,-5-1 1,1 0 1305,-1 0 1,0 0 423,6 0 1,1 0-385,-4 0 1,-2 0 80,-1 0 0,-1 0-54,15 0-200,-27 0-1,3 0 45,-8 0 1344,2 0-2095,11 0-3582,2 0 3033,10 0 1244,2 0 0,-13 0 0,-3-1 0</inkml:trace>
  <inkml:trace contextRef="#ctx0" brushRef="#br0" timeOffset="-25876.73">26647 2360 9084,'-17'7'-101,"2"3"-2741,7 8 1,3 3 2830,-5 11 675,6-10 1,0 4-676,0 6 0,1 2 22,1-5 0,1 1-28,-1 2 0,0-1 875,1 5-858,1-27 1020,0-20-1020,0-4 0,1-14-12,6 1 3375,3 0-3363,8-4-1143,-2 11 1,4-2 0,-1 3 1136,-3 2 1,0 1-3,3-1 1,2-3 0,-2 6-38,5 2 0,1 0 11,-10 7 12,0 0-68,-10 5-33,-2 0 11,2 1 112,1 0 23,3 0-23,-2 0 11,-1 1 0,-3 0 0,-2-1 34,-1 1-235,2-1-259,-1 0 35,2 1-337,4 1-414,1 1 1165,3 0 0,-4-2 0,-1-1 0</inkml:trace>
  <inkml:trace contextRef="#ctx0" brushRef="#br0" timeOffset="-24757.73">27069 2188 8568,'-17'-8'577,"1"0"0,-14-6-498,29 12-12,-1-5-179,2 0 11,0 0-89,6 0 145,0 5-3370,14-1 3404,5 3 11,-5 3-1135,1 0 1135,-14 3 34,-3 2 78,-2 9-56,0-4-34,-2 7 45,-4-7-22,-1-2 45,-3-3 907,-22-2-840,17-3-90,-15-2 2886,23-3-3144,2 1 1744,0 0-2394,3 1 695,20 0 135,-12 4 0,20 8 44,-22-2-3369,1 10 3404,-7-10-12,0 3 56,0-2-23,-3-4 58,-3 1 357,-11-4 257,-9 0-469,5-1-225,-6 0-56,17-2 3393,-3 1-3393,9-2-22,2 1-3307,2-1 1615,2 0 1703,7 0 0,-4 0 0,3 0 0</inkml:trace>
  <inkml:trace contextRef="#ctx0" brushRef="#br0" timeOffset="-9365.75">25429 1897 7201,'-23'7'-22,"0"0"-23,15-2 22,-3 2 1,2 0 11,1 1 0,0 1-1,2 1-3413,-1 1 3391,2-2-25,1 4-8,2-3 0,2 3-79,0 4 79,6-5 22,3 3 3374,15-7-3340,0-3 89,9-1-22,-13-2 23,-6-2 89,-11 0 77,-3 0 551,9-16-774,-5 6 23,7-20-23,-9 15 23,0-2 45,-2 4 11,0 2 33,0-2 0,0 2 12,0-5-34,0 5-44,-3-4-23,0 10-1,-2 1 35,-1 3-202,-5 4 21,-8 7-10,6 1-3392,-2 4 3370,7-6-258,2 1-1076,2 0 1468,2-1 0,2-1 0,0-6 0</inkml:trace>
  <inkml:trace contextRef="#ctx0" brushRef="#br0" timeOffset="-6124.73">23670 3538 7885,'-22'-4'257,"1"0"1,-14-3-135,29 5-11,0 0-89,2 1-23,1 1-303,3 0 158,0 10 133,0 4 6,7 7 1,3 3 8,1-2 1,2 1 0,2 0-4,0 2 0,1-2 0,0 2-4,0-2 1,0-1-1,1 1 4,4 4 0,1 0 0,-4-4-3403,4 3 3403,1 0 0,-5-5 22,-14-18-10,0-1-12,-4-2-1076,1 0-167,2 0 1243,3-7 0,-3 6 0,1-5 0</inkml:trace>
  <inkml:trace contextRef="#ctx0" brushRef="#br0" timeOffset="-5385.73">23709 3564 6719,'21'-18'79,"7"1"10,1 13 1,2 4-57,-5-2 1,-2-1-17,8 0 0,1 0 5,-12 1 1,-2 1-12,17-3 22,-9 3 1,-1 0-23,5-1 6,-11 1 0,-2 0-6,-6 1 23,-5 0 45,-3 0 89,-2 3 145,-2 16-234,0 0-57,-2 15-11,-4-4 12,-3 0 10,-4-1-987,-1 0 976,-1-2-11,1-2 1,-1-4 21,-3 1-22,6-9-11,-1 1 23,8-8 10,1-2-21,2 0-12,0-1 965,-2 1-965,0 0 0,-3 2 0,2 0-11,-1-1-23,4 0 12,1-4-1300,0 0 1322,18-1 0,-12-1 0,12 0 0</inkml:trace>
  <inkml:trace contextRef="#ctx0" brushRef="#br0" timeOffset="-4506.73">23722 3260 7952,'-34'-10'-347,"7"3"156,27 7 102,2 0 44,9 0-750,8 3 784,8 0-34,3 2 34,-1-1 11,-1-1 0,-1 0 11,-2-2 34,10 1-22,-9 0-12,-7-1 0,0 0 34,1 0-34,1 1 591,-8-1-546,-2 1-56,1 0-792,17 0 1,-17 0 0,12-1-1</inkml:trace>
  <inkml:trace contextRef="#ctx0" brushRef="#br0" timeOffset="-4077.73">24000 3207 7717,'-1'-16'-34,"7"3"34,21 14 5,-6 2 1,-1 2 6,4 2 60,-5 0 1,-2 0 62,-9 0 257,0 4-258,-8-4-33,-7 9-90,1-6-11,-8 6-67,6-4-90,1 0-840,5 3 425,5-6-167,7 3 739,9-3 0,-6-5 0,0-1 0</inkml:trace>
  <inkml:trace contextRef="#ctx0" brushRef="#br0" timeOffset="-3551.73">24583 3353 7179,'-32'17'-17,"1"1"0,0 0 0,0 0 0,-1-3 1,1 0-1,5 4 5,4 10 1,5 5 0,7-5 0,1 3 0,3-2 5,-1 2 1,3 2-1436,1-2 1,0 3 0,3 0-1,0-6 1435,4-1 1,2-4 5,2 8 0,3-4 1387,1-15-1410,-2-4-1408,1-1 1409,0-1-1127,6-1 1149,-2-4 566,9 0-566,-3-3 0,-9 1 0,0-1 0</inkml:trace>
  <inkml:trace contextRef="#ctx0" brushRef="#br0" timeOffset="-2927.73">24755 3458 9173,'-31'22'-232,"0"-1"1,11-20-1,3 3-847,5 22 0,5 13 1,4-6 999,3 4 73,0-16 1,1 1-1210,-1 0 0,0 0 1209,1 7 1,-1-1 5,0 8 465,1-13 1,1-2-488,-2-8 22,2-3 22,-1-9 146,0-1-56,2-12-89,-3 0-23,3-12 0,-1 4 0,1-12-23,1 11 1087,2-7-1188,-1 15 2716,1 2-2592,-2 4 44,-1 3 12,-2 1 23,-1 2-1905,0 1 1826,1-1 0,-1 0 0,1 1 0</inkml:trace>
  <inkml:trace contextRef="#ctx0" brushRef="#br0" timeOffset="1558.27">24423 3471 7347,'-30'-13'119,"-1"1"1,3 0 0,5 4-8,15 6 33,1 0-44,1 0 0,1 1-56,-3 0 11,2 0 0,-1 1 22,-6-1-67,7 1-11,-3 0-11,7 0-247,2 0 236,-2 0 0,2 3 22,-2 4 0,2 1 11,0 5 0,0-4 0,6 15 0,1-8 12,6 11 10,8-2-21,-6-5 4,0-5 1,0 2 50,9 5-33,-1 0 22,-3-4-11,-9-8 0,8 8 33,-3-4-56,7 6-10,-5-6-1,-2 0 0,-1-2 23,2 4-3303,-4-5 3852,-1 1-359,-6-6-191,-3-3 35,-1 0-1,-2-3-968,0 0 1,0 0 0</inkml:trace>
  <inkml:trace contextRef="#ctx0" brushRef="#br0" timeOffset="2095.27">24146 3987 7280,'5'-33'355,"1"0"1,5 4 0,4 0-1,1 4-465,0 8 1,2 2 239,3-4 1,2-2 0,-2 2-70,-5 7 1,-2 0 72,9-9 1,0 1-56,2-2-40,-9 7 0,-1 2 28,3-3-56,9-6-11,-12 9 153,7-3-141,-5 6 43,-4 2-78,2 0 1,-7 4-79,-5 4-514,0 0-69,2 0-100,4 0-124,3 0 908,4 5 0,-6-4 0,-2 2 0</inkml:trace>
  <inkml:trace contextRef="#ctx0" brushRef="#br0" timeOffset="3332.27">24675 3617 8389,'-20'-28'78,"4"4"-67,16 16 34,0-2 56,2-5-34,2 3 12,7-5-79,-1 7-68,4 0-77,18 1 111,-11 5 34,-2 1 0,0 0-11,2 3-11,11 0 22,-10 0 0,6 3 44,-12 2 113,1 9-78,-7-1 0,-2 7 122,-5 6-112,-14-4 1,-2 0-67,2 8 5,-4-10 0,-1-5 129,6-9-3213,3-3 3414,1-1-32,4-2 166,-1 0-458,2 0-314,0-5 179,7 1-67,14-3 146,2 5-6,-1 0 0,2 2 17,6 3 3346,5 2-3323,-8 14 55,-13-5 56,0 8-22,-11-10-3258,-9 9 3236,-5-5 44,-6 6-45,-7-9 112,8-5 1,-1 0-68,-12 1-34,12-4 1,-1 0-2201,-16-2 2212,10 0-78,-5-1 2402,11-2-2380,6 0-34,4 0-22,7 0-2623,2 0 584,9 0 773,7-3 1277,11-4 0,-8 2 0,-4-1 0</inkml:trace>
  <inkml:trace contextRef="#ctx0" brushRef="#br0" timeOffset="4093.27">24688 3313 8445,'-23'-4'-68,"0"2"1,-1-1 0,10 1-358,27 2 503,8 0 0,2 0 1,12 0-40,-7 0 0,-2 0-4245,-2 0 4217,-4 0-220,-3 0 276,0 0-1895,-5 0 1917,0 0 57,-4 0 11,0 0 493,4 0 1436,-8 0-1772,5 0 832,-9 0-2143,2 0 2563,8 0-1566,1-1 0,0 1 0,-3-2 0</inkml:trace>
  <inkml:trace contextRef="#ctx0" brushRef="#br0" timeOffset="4612.26">24926 3193 7683,'29'2'0,"-8"-2"-5660,10 13 5682,-14-3 1421,-5-1-1331,2 3 882,-8-4-390,2 14-492,-8-10-44,-5 11-12,-4-8-33,-3-1 10,-2 1-33,-3-1 11,3-1-11,-5 0 0,9-5-157,1-1-101,7-6-156,2 0-785,0 1 1199,4-1 0,-3 2 0,3-2 0</inkml:trace>
  <inkml:trace contextRef="#ctx0" brushRef="#br0" timeOffset="5129.26">25416 3247 8781,'-32'2'-15,"0"1"0,2 0 0,4 4 4,2 17-12,1 2-2125,8-5 0,1 3 2120,4-6 0,0 0-11,-3 8 0,1 1 468,4-6 1,2 0-436,-1 1 1,1 1-1163,0 8 0,0 2 1151,3-8 1,1-1 16,-1 7 0,1-2-473,2-9 1,0-2 427,0 17 908,5-15 1,1 1-875,4 6-1839,9 4 1827,-5-14 1829,0-5-1806,-1-3 1340,-2-3-1496,19 0-136,-13-3-212,17 0 2052,-12-7-1548,-1-2 0,-6 1 0,-6-1 0</inkml:trace>
  <inkml:trace contextRef="#ctx0" brushRef="#br0" timeOffset="5484.27">25495 3353 397,'-15'26'190,"0"0"1,5 5-1,2 4-157,-2-5 1,-2 2 0,3 0-29,3 4 1,4 0 357,1-9 1,1 0 0,2-5-364,5-2 0,-5 4 0,1-7 0,4-21 0</inkml:trace>
  <inkml:trace contextRef="#ctx0" brushRef="#br0" timeOffset="5744.27">25403 3577 7717,'4'2'168,"20"0"-448,10-2 280,-2 0 0,0 0 0,-4 0 0,4 0 0</inkml:trace>
  <inkml:trace contextRef="#ctx0" brushRef="#br0" timeOffset="6088.27">25693 3630 8243,'1'21'52,"0"-1"0,-3 8 1,-2-3 216,-5 4-225,0-4 1,0-1-45,-2 2 0,0 4-145,8-15-1278,2 0 1423,1-4 0,0-4 0,0-3 0</inkml:trace>
  <inkml:trace contextRef="#ctx0" brushRef="#br0" timeOffset="7112.27">26130 3339 6529,'-33'2'594,"6"1"-325,20-1-168,3 0 22,0 0 11,0 0-122,1-1-1,1 1 45,-1-1 11,2 0 135,-2 1-113,2-1-89,-1 1-22,0 1-12,1 2 23,-4 1-34,0 14 45,1-4-22,-1 21 22,3-3 0,1 1 11,-1-13 0,0 1-11,0 12 0,0-1 123,-2-8-67,0-9-33,-1-1-1,2-10-11,2-3-11,1-2-33,0 0 941,0 0-931,0-6-22,0-2 34,4-6 34,6-9-23,1 4-6,4-3 0,1 0 40,1-2-1730,-3 5 0,0 0 1674,1-2 22,-1 2 0,2 1 22,3-7-11,-4 9 0,1-5-11,-6 10 79,-5 3-34,-1 3 3425,-3 1-3526,-1 3-168,1 0-381,0 0-740,7 0 438,3 0 907,7 0 0,-8 0 0,0 0 0</inkml:trace>
  <inkml:trace contextRef="#ctx0" brushRef="#br0" timeOffset="7911.27">25945 3088 7717,'-24'-2'-107,"0"-1"1,-14-1 16,38 4 12,0 0-46,3 1 113,5 1 0,5 2-4241,6 0 4263,6 0 1,2 1 881,2-1-837,4-1 34,-6 0-56,-3-1-1,-9-1 46,-3 2-68,-3-3 45,4 2 3347,-7-2-3369,0 1-1950,21 0 1916,-15 0 0,14 0 0,-22-1 0</inkml:trace>
  <inkml:trace contextRef="#ctx0" brushRef="#br0" timeOffset="8510.27">26104 3035 7907,'11'-8'0,"1"3"0,8 10 11,1 1-4262,-3-1 4251,-1 1 904,-3 0-870,-5-1-12,-1 2 90,-5 3-45,-2-1 113,-1 15-113,0-9-34,0 9 3404,-4-11-3426,0-2 23,-5-1-34,0 1 90,-10 10-90,9-10 112,-4 6-101,12-14-134,2-1-1177,0-2 941,2 0-335,8 0 694,6 0 0,-4 0 0,0 0 0</inkml:trace>
  <inkml:trace contextRef="#ctx0" brushRef="#br0" timeOffset="9164.27">26408 3167 6921,'-18'30'-56,"6"-5"78,14-5 1,3 1 89,7 13-396,-3-14 1,1 0 373,1 2 0,0 1 103,1 0 0,0 1-149,1-1 1,-2 0 111,1-1 0,-1 0-72,0-1 0,-2 1 146,0 7 0,-2-1-762,-2-8 1,-1 1 760,-1 4 1,-1-1 450,-2 3-254,-9-6-112,-1-2-2871,-8-4 2758,-1-4-66,-1-2-40,1-4 0,-1-1-84,-2-1 1,-14 1 995,24-4-1130,6 0-180,1 0 1,5 0-1</inkml:trace>
  <inkml:trace contextRef="#ctx0" brushRef="#br0" timeOffset="14095.27">24450 4926 7336,'-15'-4'34,"3"1"-12,12 3-67,0 0 168,0-2 113,7-6-46,4-6-67,4-2 0,1-3-17,-4 4 1,1 0-51,4-6 0,0 0-1646,-6 4 1,-1 2 1707,-1-2 0,2 0-1124,2-9 1,2-2 1038,0-3 1,0-1-23,-2 4 0,1 0 0,0 0 6,1-4 0,0 0-770,0 3 0,-3 2 776,3-3 1594,-4 5-1460,-5 12-12,-3 4 2123,-3 8-2436,0 1 56,0 17 23,0-1 12,-2 18 43,1-3 0,-3 3 12,3 2 11,0 1-34,1-4-56,0-4-56,4-7-45,8-3 101,1-9 34,3-3 67,-5-5 34,1-2 437,13-18-281,-10 4 1,0-2-135,1-2 0,1-2 130,-2-7 1,1-2 0,-3 1-159,-3 9 0,-2-2 1684,6-13 1,-1 1-1657,-7 10 281,-2 2-225,-2 11-78,-2 2-102,0 8-189,0 1 189,0 6-3347,0 4 3359,0 8 23,0 5 22,0 3-1,0 2 6,0-3 1,0 1-6,3 4-12,-2-7 1,1-2 0,5-7-23,-2-3 3403,-1-5-3380,1-3-34,-2-2 11,-2-1 0,1 0 34,-1-1 0,2 2 11,1 0 11,-1 2 34,5 1-23,-4-3 23,2 1-22,-6-2-91,2-1-648,-1 0-1313,1 0 607,2 0 1422,1 1 0,-2-1 0,-1 0 0</inkml:trace>
  <inkml:trace contextRef="#ctx0" brushRef="#br0" timeOffset="14622.27">25310 4622 6406,'2'28'986,"3"-6"-79,10-31-537,6-7-146,-2-9-22,-5 3 11,-8 2 369,-5 4-201,-1 3-123,-4-1-123,-4 6-3426,-14-2 3313,3 3-301,-7-1 279,2 4 11,8 2 23,-4 1-34,11 1-34,3 0 3210,1 0-3299,3 0 428,0 4-911,0 18-4534,2 14 4496,2-16 0,1 0 644,3-1 0,0-2 0,3-4 0,0-6 0</inkml:trace>
  <inkml:trace contextRef="#ctx0" brushRef="#br0" timeOffset="15718.27">24344 4861 7347,'-24'-8'448,"-1"1"0,-2 0 0,6 1-302,10 6 34,-8 0-147,12 0 113,-3 0-45,6 0 291,-1 0-392,2 0-12,2 0-492,-1 0 448,9 0 34,5 0 22,13 0-23,-1 0 1,5 0 59,1 0 1,4 0-1,2 0 91,-3 0 1,1 0 0,2 0 0,-1 0-176,2 0 1,0 0 0,-1 0 0,0-1 132,-5 1 1,-2 0 0,0-1 0,0 1 44,1-1 1,0-1 0,-1 1 0,-4-1-60,2 0 1,-1-1-56,12 0 0,-2-1 95,-9 0 22,-3 0 12,-3-1 33,0 0 1,-1-3-79,6 0-56,-1-1-45,4 0 11,-9 4 0,-1 1-11,4-2 34,3 1 22,-22 5 33,-2 0-3970,-2 0 3881,0 4 0,0-2 0,0 2 0</inkml:trace>
  <inkml:trace contextRef="#ctx0" brushRef="#br0" timeOffset="16501.27">24423 5046 8333,'-11'7'0,"-2"2"11,4 6-11,-9 10 0,6-5-17,-2 6 0,-1 1-11,4-5 0,0 0 6,0 2 0,1 1-90,-1 10-124,11-16 214,13-5 22,0-2-11,9-4 0,-5-4 11,0 0 0,2-1 0,-1-1 123,3-1 0,0 0-3336,3 0 3247,13-1-1,-23 0-1682,-6 0 1660,-2 0-1027,-1 0 1016,-1 0 11,-2 0 12,1 0 2037,0 0-2172,3 0 1824,3 0-3124,11-1 1919,-3-1 0,-2 0 0,-7 1 0</inkml:trace>
  <inkml:trace contextRef="#ctx0" brushRef="#br0" timeOffset="16841.27">24688 5098 6484,'1'29'209,"-1"-1"0,1 0 0,-1-3 229,0 3-5875,0 2 5505,0 0-57,0-4 1147,0-2-1158,0-5-1298,0-4 1265,2-3-35,2-4-1187,12 1 606,-3-6 649,10 2 0,-15-5 0,-1 0 0</inkml:trace>
  <inkml:trace contextRef="#ctx0" brushRef="#br0" timeOffset="17221.27">25032 4967 6932,'1'33'213,"-1"-2"0,-6-11 0,0-1-179,0 2-34,2-1 0,3 2 22,0 8-22,1-9-11,0 3-247,0-10-101,0-5-212,0-2 571,8-5 0,-5-1 0,5-1 0</inkml:trace>
  <inkml:trace contextRef="#ctx0" brushRef="#br0" timeOffset="17586.27">25191 5006 7145,'-3'23'280,"0"1"0,2-1 1,-2-3-203,-5 4 56,1-1-22,-1 0-78,1-3-34,0-5 0,3-6 0,2-3-11,1-4 11,0-1-1882,1 0 1882,0-5 0,0 3 0,0-3 0</inkml:trace>
  <inkml:trace contextRef="#ctx0" brushRef="#br0" timeOffset="18018.27">24886 4874 6977,'32'-2'161,"1"2"1,-1-2 0,-1 1 0,3 0-1,-1 0 1,-1 0 0,-6 0 39,12 0 370,-1 0 1,-1 1-437,-12 0-3555,14 0 3431,-38 0 756,2 0-745,-1 0-660,8 1-472,-1 3 1110,14 0 0,-14-1 0,6-2 0</inkml:trace>
  <inkml:trace contextRef="#ctx0" brushRef="#br0" timeOffset="19296.27">25905 4503 8210,'-19'-14'362,"-1"-1"0,0 0 1,4 4-151,9 9-66,-2 0 22,1 0-45,4 2-33,-1-1-45,2 0-101,1 1 0,1 0-213,0 0 224,1 2-3369,0 6 3414,7 9-716,3 5 738,10 6-209,-9-13 0,1-1 193,0 2 0,1-1-1,0 0 1,1 2-6,1 2 0,0 2 5,0 1 1,-1 0 11,-3-4 0,0 0 5,-1 2 0,-2-3 2842,-1-1-2831,2-1-10,-4-9 993,-2-2-982,-3-3-956,0-1-512,4 0 672,0-4 762,5-6 0,-5 4 0,0-2 0</inkml:trace>
  <inkml:trace contextRef="#ctx0" brushRef="#br0" timeOffset="20011.27">25799 4358 6238,'32'-6'392,"0"0"0,1-3-2257,-7 9 1,4 2 0,-5 1 2256,9 1 1181,-3 0-1461,-4 0-45,-2 0 846,-3-1-454,13 4-392,-13-3-11,9 3 179,-14-1-212,-6-3 3601,1 5-3523,-9-5-3124,2 7 3202,-5-1-112,1 4 183,-5 10 1,-5 8-1,0-3-188,3-9 0,-3 0-13,-1 5 0,-3 5 0,-2 2 1,0-3-1,2-4-338,-2-3 1,-1-3 299,-1 5 0,-1 1 1,2-3 10,-6 1 12,10-7 3072,1-4-3062,7-7 1,3-3-22,1-1-46,0 2 841,-4 6-829,0 1-3582,-7 13 3593,5-11-23,-2 5-683,5-14-45,3 0-168,2-4-122,13-6 473,11-7 1,-7 3 0,-1 0 0</inkml:trace>
  <inkml:trace contextRef="#ctx0" brushRef="#br0" timeOffset="20662.27">25892 4080 7997,'-32'-2'-83,"1"0"1,-1 1 0,14 0 71,40 1 22,1 0 23,-2 0 0,2 0 33,13-1 78,1 0-44,-4 0-616,-4 0 560,-3 1 22,-6-1-44,-3 1-12,-5 0 23,-3 0-12,-3 0 45,2 0 526,-1 0-682,4 0-415,2 0-505,2-1-122,1 0 1131,0-1 0,-7 2 0,-2-1 0</inkml:trace>
  <inkml:trace contextRef="#ctx0" brushRef="#br0" timeOffset="21157.27">26077 3948 7818,'8'-2'22,"14"5"6,-3 1 0,0 3 0,4 2 0,0 0 84,-4-2 0,-2 2 22,12 8-3313,-12 1 3414,-8-3 91,-2 6-113,-6-6 167,-1 2-77,0 10-292,-3-6-328,-3-2 1,-3-2 439,0-2 2750,-10 2-2873,13-12-1681,2 3 964,2-2 717,28 18 0,-19-17 0,20 10 0</inkml:trace>
  <inkml:trace contextRef="#ctx0" brushRef="#br0" timeOffset="21674.27">26289 4662 8120,'-27'10'0,"8"0"11,31 6-5660,1 0 5705,-1 1 506,7 10-529,-5-7 957,6 7-990,-9-12 33,4 3-2000,-6-8 1967,1 3 1598,-5-6-1598,1-5 0,-3 0 0,0-2 0</inkml:trace>
  <inkml:trace contextRef="#ctx0" brushRef="#br0" timeOffset="21953.27">26143 4847 7011,'20'-25'249,"-1"-1"1,0 1 0,0-1 0,0 0 0,0 1 0,2-3 0,0 0 0,-1 0 0,-1 4-1,-2 7-906,0 4 1,-1 4 656,14-8 239,-9 6-850,-4 3 0,3-3 611,2 0 0,0 1 0,10-6 0,-3 3 0</inkml:trace>
  <inkml:trace contextRef="#ctx0" brushRef="#br0" timeOffset="24228.27">26858 4265 9677,'-10'-5'-156,"2"4"100,3 14 33,4 3 23,-1 9 0,2-2 11,0 3-483,0-5 0,0 0 483,0 13-93,-1-11 0,0 2 87,1-1 1,-1-2-6,0 12 11,0-10 0,-1-1-11,1-3 0,0 1 68,-1-12 21,2-4 12,0-1 179,0-4-168,0 0 782,-5-14-894,2-1 0,-4-16-11,2 2-3211,1-5 3177,0-1 23,2-1 22,1 8 0,1-1-726,0-4 726,0 9 0,0 2 0,0-3-135,2 9 3078,1-2-3066,6 10 56,2 4 11,21 0 56,-13 3-11,15 0-1,-18 1 12,0 3-11,-2 1 1097,1 4-1053,11 15 79,-12-2-78,4 8 246,-14-6-79,-4-10-66,-5 2-34,-4-5 213,-15 5-34,-7-1-146,-1 0-66,4-4 55,11-5 67,2-2 12,2-1 11,2-1-56,3-1-56,3 0-68,3 0-2946,0 0 2162,7 0-167,6 0 918,15 0 0,-11 0 0,5 0 0</inkml:trace>
  <inkml:trace contextRef="#ctx0" brushRef="#br0" timeOffset="24826.27">26791 4000 7190,'-2'-6'269,"0"2"-146,34 5-11,-1 0-44,-2-1-24,-1 0-21,-6 0-298,-3 1 1,1-1 274,8-1 0,6 1 0,-19-2 0</inkml:trace>
  <inkml:trace contextRef="#ctx0" brushRef="#br0" timeOffset="25224.27">26937 3882 6484,'31'4'142,"-1"1"0,-4 0 0,-3 0 26,-6 1 11,-4 1 1,-2-1-1,-4 1 415,-1 11-348,-4-4 34,1 17-258,-3-12-10,-5 5-12,-1-8 0,-5 4 0,2-8-34,2 1-302,4-8-493,2-2-112,1-1 941,5 0 0,-4-2 0,3 2 0</inkml:trace>
  <inkml:trace contextRef="#ctx0" brushRef="#br0" timeOffset="25717.27">27268 4345 7302,'-12'17'404,"17"14"-6020,18-5 5795,-4-5 0,1 1 671,-7-6 1,0-2-762,10 13-22,-7-8 871,-6-7-915,-4-4-23,1 2-34,-3-5-537,-1-1 1419,1 0 0,-3-2 0,0-2 0</inkml:trace>
  <inkml:trace contextRef="#ctx0" brushRef="#br0" timeOffset="26188.27">27135 4609 8042,'23'-25'0,"-1"1"0,0-1 0,0 1 0,0-1 0,0 0 0,0 1 0,0-1 0,2-1 0,-1 0 0,1-1 0,0 1 0,-1-1 0,1 1 0</inkml:trace>
  <inkml:trace contextRef="#ctx0" brushRef="#br0" timeOffset="26898.27">27056 4781 10103,'2'-10'34,"-1"3"-57,-1 5-33,0 0 45,3-4 89,2-1 34,5-5 24,5-1 32,1-3-3482,5-5 3370,1-4-891,-10 11 1,2 0 834,-1 0 0,1-1-854,-1 1 0,0 0 865,9-11 23,-4 3 122,-2 0 158,-8 9 348,-1-2-416,-6 8 885,-1 1-1176,0 0 23,0 4 2257,0-1-2403,0 2-1783,2 1-614,14 0 2565,-2 0 0,4 0 0,-9 0 0</inkml:trace>
  <inkml:trace contextRef="#ctx0" brushRef="#br0" timeOffset="28160.27">27625 4212 9621,'-18'-32'549,"3"7"-560,13 22-34,0 2-100,1 1 66,0 2 57,-2 15-1,2 3-617,0 14 640,1 0-11,0-1 11,0 2 0,0-1 0,0-2-3180,3-2 3191,0 0 12,4-2-12,-4 0 11,0-4 57,-1-4 122,-1-4 430,-1-7-273,2-4 3281,-1-4-3617,1-7-11,8-15 0,2-4-3403,1-2 3381,0-2 0,2 0 33,6 1-22,-6 9 34,-2 4 0,1 2 10,-4 3 12,5-4-33,-10 10-34,4-4 3369,-3 3-3414,5-1 45,-5 5-34,-1 0 23,-3 1-68,-1 0-201,0 0-696,5 0 1,1 0 986,10 0 0,-10 0 0,4 0 0</inkml:trace>
  <inkml:trace contextRef="#ctx0" brushRef="#br0" timeOffset="28828.27">27585 3868 7269,'-19'5'0,"0"1"0,-13 4 11,32-6 11,0 0 23,0 0 45,4 4 22,2-4-11,5 2 67,2-4 291,10 0-291,-3-2 67,6 1 348,8-1-404,-15 0-11,16 0-56,-23 0-78,0 0 11,-8 0 22,-2 0 56,-2 0-123,5 5 0,-4-5 0,5 5 0</inkml:trace>
  <inkml:trace contextRef="#ctx0" brushRef="#br0" timeOffset="29307.27">27824 3776 6775,'22'7'239,"-1"0"0,0 1 1,-2-1 96,8 12-5840,-8-4 5650,5 6-1112,-13-5 1146,-3-1 1009,-3-2-1055,-2-1 405,-2 10-226,-2-9 2280,-9 10-2559,3-16 0,-9 2-34,7-4 3380,0-1-3682,-1 4-56,5-2-259,-1 3-1545,4 4 2162,1-4 0,1 1 0,0-5 0</inkml:trace>
  <inkml:trace contextRef="#ctx0" brushRef="#br0" timeOffset="30875.27">26858 4847 7851,'-33'-11'919,"9"2"-325,23 9 661,1 0-1255,7 0 22,5 0-3391,12 0 3391,4 0-684,-6 0 0,4 0 919,0 0 1,3 0-1,-1 0-178,6 0 0,3 0-15,-2-1 0,5-1 1,-1 1-1,-4-1-58,1-1 0,-1 1 12,0 0 1,3-1 0,-2 0-51,-5 0 1,-2 1-1,-2 0 43,-2 0 1,1 0 49,11 0 1,-2 0 72,-9 0 2513,-3 2-1986,-5-3-1390,-6 3 964,-3-3-134,-5 2 22,-2 0 421,0 0-2826,-2 1 0,0 0 0</inkml:trace>
  <inkml:trace contextRef="#ctx0" brushRef="#br0" timeOffset="31368.27">27241 4980 6182,'15'-34'0,"-4"7"0</inkml:trace>
  <inkml:trace contextRef="#ctx0" brushRef="#br0" timeOffset="32537.27">27255 4953 9207,'-17'22'22,"1"11"-22,13-8 12,-1 10-18,0-11 0,1-2 6,-1-3 0,1 1 34,-3 15 0,-1 2 38,3-10 1,0 0-1752,0 0 0,1-2 1712,0 11 1,3-21 78,0 1-78,0-6-1,0 1-22,0-7 34,-2 3-11,1-3-1,-1 1 3404,0-2-3414,1 0 33,1-1-34,-1-2 360,1 1-293,-2-3-134,2-6 34,0-5 0,0-4-3392,11-17 3392,-1 6-571,4 0 0,1 1 582,-5 11 0,1-1-280,4-5 1,1 2 256,7-6 17,-6 12 1,0 0 5,6-5 0,4 0 0,-10 8 2566,-8 4-2542,1 1 1521,-5 4-1556,-1 2 956,7-2-933,-2 0-1,8-1 1,-4-1-12,0 2 0,-3-2-12,-1 2 1,-3 0-23,1 2 12,-3-1 33,-2 1-22,-1 0-292,0 0-302,0 0-1882,7 0 2487,-3 0 0,2 0 0,-4 0 0</inkml:trace>
  <inkml:trace contextRef="#ctx0" brushRef="#br0" timeOffset="33276.25">27572 4967 10170,'-4'-28'-49,"1"0"1,2 1 0,5 7 3,11 17 11,11-1 23,-5 7 67,-3 4 11,-3 5 0,-11 6-11,-2 1 0,-2 2-3357,-4 3 3346,0-8-12,-5 0 79,3-10 79,1-3 369,3-2-549,0-1-11,2-1-23,0-2-10,0-3-12,9-3-89,6 2 100,9 1-675,-1 4 709,3 2 0,-13 0 33,1 0-21,-10 2 55,-1 3 3057,-1 2-3034,-2 1 145,-15 7-190,1-5-34,-6 1 0,-2-1 45,-4 0 0,3-1 0,0-1 46,3 0-2305,-5 1 2237,17-7-34,2 0 0,4-2-4808,2 0 4808,0-8 0,0 6 0,0-6 0</inkml:trace>
  <inkml:trace contextRef="#ctx0" brushRef="#br0" timeOffset="34090.25">26884 4054 7325,'-14'-13'-527,"2"4"426,10 5-504,-1-3 482,2 2 89,0-3 1,1 4 33,0 3 0,0-2 246,0 3 12,-1-1 123,-2 0-314,2 0-67,-2-1 0,3 1 0,-2 0 0,2 0 0</inkml:trace>
  <inkml:trace contextRef="#ctx0" brushRef="#br0" timeOffset="35782.25">26712 3815 9028,'-15'9'381,"4"-1"-6064,2-6 5638,1 3 1420,0 0-1419,-12 11 44,11-7 859,-8 6-870,10-8 22,0 0 45,-3 5 3336,1-3-3437,-8 13 45,7-8 0,-2 6-45,5 2 57,6-4-12,-1 4-12,2-4 12,0-6-33,0 11 44,0-8 23,0 9-34,0-12 0,0 0 11,0 1 78,0 9-3402,0-5 3346,0 5-10,0-9 279,0 19-2525,0-13 2223,0 14-228,-2-16 273,1 2-45,-3 0 11,1 2 1066,0-3 1,0 2-1089,-1 12 11,2 4 0,2-6-22,0-14 3278,0 11-3256,0-10 12,0 10-12,0-10 509,0 3-498,0-6-11,0-1-11,0 1 11,2-1 0,1-1 0,3 6-578,0-3 600,1 6-22,-2-5 79,0 10 22,-2 4-12,1-1-3166,0 5 3077,-3-16 11,1 3 1,2-3-1,-2-5-11,3 8 34,1-6-23,-2 4 387,3 0-376,2 11-22,-1-8 23,0 7-12,-1-11 23,1 10-46,-1-8 12,2 8 0,-3-9 3404,5 5-3371,2 1-33,2-1 0,0-4 23,-5-5-12,1 0 123,5 14 12,-6-11-23,0 2 0,0-1-100,-3-4-12,2 3 0,-5-14 56,-2-3 79,-1 0 223,1-1-951,-2 0 582,21-7 0,4-3 0,-13 7 0,10-6 0,1 1 0</inkml:trace>
  <inkml:trace contextRef="#ctx0" brushRef="#br0" timeOffset="37026.25">28168 3842 9274,'-28'3'202,"5"0"-191,23-2 11,0-1-22,0 2 191,0 2 358,-3 4-269,-1 0-100,0 1-68,2-1-101,1 1-11,1-1-3459,0 9 3459,2-4 0,6 7 11,4-4-2212,15 10 2346,-8-3 1,1 3-74,2 2 1,-1 3-553,-5-4 1,-1 2 0,-2-1 501,0 4 1,-2 0 740,-1 2 1,-3-2-736,-5-8 0,1 1 5,-1 11 1,-1 2-64,1-9 0,-3 1 63,-3 4 1,-2 4 0,-1-4-12,-1-1 1,-3 0-7,1-6 1,-4 3 0,1 0 0,-1-4-17,-5 7 0,0-1 631,3-6 1,-1 2 0,-1-2-614,0-3 1,1-1 0,0-1 9,-2 3 0,-1-1-53,-5 1 1,-2 3 0,3-4 29,6-7 1,2-2 27,-10 7 1,4-3 56,10-9-34,5-4 181,5-4-2209,2 0-11,4-1 279,11 0 2490,7-6 1,-5 6 0,-1-6 0</inkml:trace>
  <inkml:trace contextRef="#ctx0" brushRef="#br0" timeOffset="39458.25">26302 4530 6204,'-28'-8'71,"1"1"0,-1 0 0,6 2-71,16 4 11,-3 1-11,5 0 34,-4 0-34,3 0 33,-2 0 35,3 0 100,0 0-45,1 0-78,1 0 123,2 0-168,0 1 11,0 4-11,0 0 0,0 3-11,0-3 11,0-1 11,0 0 112,0-2 12,0 1 996,0-3-1142,0 1 11,0 0 0,0 2 0,0 2 0,0 2-45,0 0-11,15 18 56,-6-8 0,14 12-3392,-9-13 3415,-1 0-23,-2-4 22,2 2 45,-5-4 0,4 4-78,-6-6 11,4 2 3359,-3-4-3359,4 0 0,-4-2 22,0 0-22,-3-3 22,-3 0 12,0-1 1658,-1 2-1692,0-7 11,-2-5-11,-15-13 22,5 5-10,-10-3-1,11 13 12,2 1-23,1 3 34,2 1-23,0 1 0,1 0-11,2 2 0,1-1 0,2 1-11,-1 0 0,0 0-57,-1 0-537,1 0 571,1 2 1,21 14-704,-7-3 731,1-1 0,0 1 6,5 3 0,2 7-822,0-3 833,-3-2-11,-5-7 11,-7-8 675,-2-1-619,0-2-45,-4 0 12,1 0 829,-2 0-953,1 1-851,4 0 101,6 2-561,11 0 1401,9 0 0,-11-3 0,-3 0 0</inkml:trace>
  <inkml:trace contextRef="#ctx0" brushRef="#br0" timeOffset="78867.27">26540 3458 10114,'19'2'7,"0"1"1,0 0 0,1-2-14,0-1 0,-1-1 6,17 2 0,-14 1 0,-1 2 0,-3 5 34,-8-3-34,-1 1 22,-7-3 46,-2 0-12,2 0 12,-2-1-46,2-1 180,-2 0-113,0 0 12,0 1-11,0 1-34,0-1 56,0 2-23,-7 4-78,-1 2-11,-9 3 0,-2 1-11,-7 7-23,11-4 1,0 2 67,-7 5-23,3 6 11,16-24 23,-1-3 22,3-1 56,-2-1 79,1 0-45,-3 0-33,-3 3-91,-5-1-33,-4 1-3392,-7 3 3375,2-1 1,-1 1-2,5-1 1,-1 1-818,-12 5 1,0 2 834,12-5 0,2-1 0,-5 4 0,1 0 0,-5 6 0,0-2 22,1-1 12,-1-2-12,-2-3 1,-1-1-23,9-3 0,-1-1 15,-11 2 0,-5 0 0,3-1-15,7-2 0,0-1-4,1 0 0,-3 0 1,1-1-14,-10 2 0,3 0 17,7-2 0,1 0 0,-10 3 0,1-1 5,12 0 1,1-1 667,-8 2 1,1-1-674,9-1 0,-1 0 0,-4 1 0,0 0 0,-9 2-11,0 0-2165,-1 0 2170,10-1 0,-1 2-17,1-1 1,-1 1 1065,-4 3 1,2 0-1072,6-2 0,2-1-28,-10 9-1991,10-3 2036,2 0-11,-7 6 33,10-9 0,0 0 2258,-15 10-2269,14-13 0,1 1 0,-8 4 0,-2 1 3392,-1 0-3415,1-1 23,1-1-22,4 0 22,0 0 0,0 0 11,-12 5-6,14-8 1,-1 0 5,0 0 1,-2 1-12,-7 2 0,0-1 0,12-3 0,-1-1 0,-5 1 0,-2 3 0,3-3-3392,-13 6 3392,10-4 0,1 0 0,-1 1 0,5-1 11,3-3-11,0-1-11,7-2-12,-2 2-10,-1 2 3346,-4 4-3346,0 2-1383,-3 3 1394,6-2-598,-2 4 608,-1 2 1,-1 3 0,1-1-2774,5 2 2763,3-4-57,4 7-122,2 6 167,4-6-11,4 0 905,4-12-871,9 7 412,-3-6-401,6 6-23,-5-8 12,6 3-56,-4-7 3403,1 3-3392,-2-10 45,4-1 22,-3-3 34,4 0 55,-1 0-44,-9 0 45,2 0 168,-12 0 605,-2 0-851,-2-2-23,-5 0-23,-2-2-201,-9-1-146,5 0-414,1-1-281,5 2-1019,6 0 2084,-3-3 0,3 3 0,-1-1 0</inkml:trace>
  <inkml:trace contextRef="#ctx0" brushRef="#br0" timeOffset="79732.27">24238 4781 8781,'-15'14'336,"-2"-1"0,-7 9-179,22-22-459,2 0 268,5 0 23,1 0 11,8 1 0,0 1 11,-1 0-11,0 2 23,-7-1-23,1-1 0,-5 1 44,6 2-44,-3-2 0,2 2 23,-4-1-23,1 0 22,-1 2 45,2 5-33,-2 1-12,1 2 1,-3-4-1,-1 5 12,0-5 33,0 9-33,0-3 22,-3 0 44,-3 2 113,-6-4-22,-2 1-124,-1-2 57,-3 2-23,4-6 55,1 0 24,8-5-68,1-2-45,1 0-56,2-2-740,1 0 1,0 0 0</inkml:trace>
  <inkml:trace contextRef="#ctx0" brushRef="#br0" timeOffset="83388.27">24013 6831 5823,'-13'14'0</inkml:trace>
  <inkml:trace contextRef="#ctx0" brushRef="#br0" timeOffset="84450.27">24000 6766 7717,'-31'-10'750,"7"2"-447,15 5-157,3 1 55,-2-2-21,1 2 32,2-1 259,-8 0-314,7 0 45,-7 0-12,8 3 180,-3-2-112,3 2 66,-4-2-212,6 1-33,-1 0 33,1 1-471,3 0 270,4 0 78,24 0 22,1 3 22,3-1 1,1 1-12,-12 0 1,0-1 5,5 2 0,1-2 5,-2 2 1,-2-1 33,13 0 101,-8 0 1,-2 1-124,-1-1-23,5-1 56,-19-1-22,-2 0 23,-4-1 44,-2 0 56,-1 0-1759,-1 0 0,-1 0 1</inkml:trace>
  <inkml:trace contextRef="#ctx0" brushRef="#br0" timeOffset="86090.27">24490 7043 9397,'2'-14'292,"7"-14"-203,-2 11-33,6-13-22,-5 10 27,3-3 1,0-1-45,-3 7 0,1-1 100,3-6 1,2-5 0,1-2 0,-1 2-62,-2-2 0,0 1 0,-1-2-171,0 6 0,0-2 0,1 2 0,-3 0 133,-1-4 1,-1 2 0,-3 2 53,-2 5 0,-2 3-61,0-18 45,0 4 11,0 14 180,0 3-247,0 13-112,0 1 394,-4 9-478,2 13 0,-2 5 84,-1 6 89,2-3 1,1 3 11,3-1 0,3-2-23,0-11 0,1 0-6,2 8 1,-1-3-28,8-9 67,-3-12 11,-4-2 34,3 0-34,-1 0 203,18-11-68,-11-1-96,-1 1 0,0-3 40,-3-6 0,-3-1-62,-1 3 0,0 0-696,1-5 0,-1-1 702,-1-8-12,-2 2 12,-3 5-12,0 4 90,-2 7-2908,0 5 2986,0 6-111,0 1-158,0 2-134,0 8 157,-1-1 12,0 15 21,-1 4 34,1 2-11,1 2 0,0-5 0,0 11 0,0-7-11,0 6-12,7-15 1,0-1 11,-2-1 919,11 9-874,-14-25 3380,0-2-3347,-1 0-1512,0 0-2107,1 0 3552,1-1 0,0 1 0,0-1 0</inkml:trace>
  <inkml:trace contextRef="#ctx0" brushRef="#br0" timeOffset="86675.27">25164 6660 6787,'14'14'924,"-1"0"0,18-2-654,-19-21 21,4-10-101,-11 5 34,-3 0-89,-1 2 33,-1 1 11,0 2 180,-3-2-225,-2 4-89,-5-1 11,-2 4 23,-2 2-79,0 1 0,-1 1-68,0 0 35,0 1-46,-7 8 35,7 0-1,-3 6-191,11 4-481,3-4-336,2 5 1053,18 0 0,-11-12 0,11 4 0</inkml:trace>
  <inkml:trace contextRef="#ctx0" brushRef="#br0" timeOffset="87473.27">24516 6924 6899,'21'1'474,"1"0"0,3-1 1,-2 1-162,7-1-145,-5 0 1,2 0 111,-1 0 0,0 0-101,1 0 0,1 0-22,0 0 0,1-1 45,3 0 0,1-1 27,1 0 1,1 0-185,0 0 0,-1 0 11,-4 0 0,-2 1-845,7 0 957,-5 1-3082,-3 0 2981,-6-1-11,-4 1 79,-7 0 100,-4 0 34,-3 0-605,-3 0-3018,-11 1 3354,2 3 0,-4-2 0,7 2 0</inkml:trace>
  <inkml:trace contextRef="#ctx0" brushRef="#br0" timeOffset="88140.27">24596 7136 6843,'0'35'306,"1"-1"0,0-8 1,-3-2-1383,-5-1 0,-3-2 1412,-6 4-112,-1-2-157,-6 5-2826,7-9 2759,1 1 986,7-12-997,5-2-12,0-3-145,2 6 1071,4-5-847,9 7 22,6-4 35,8 0-68,-6-2 67,0-2 11,-7-1 34,2-2-2202,13 1 2057,-14-1 21,8 0-33,-18 0 2280,-2 1-2269,1-1 0,-1 0-45,4 0-369,1 0 1978,4 0-2875,3 0 1300,1 0 0,-5 0 0,-3 0 0</inkml:trace>
  <inkml:trace contextRef="#ctx0" brushRef="#br0" timeOffset="88515.27">24781 7347 6988,'1'33'173,"0"0"1,1 0 0,-1 0 0,0 0-1,1 7 1,0 1 0,-1-3 0,0-11-1570,-1-4 1374,1 1 420,-1-20-869,2-3-241,2-1-184,2-1 896,3-7 0,-3 5 0,-2-5 0</inkml:trace>
  <inkml:trace contextRef="#ctx0" brushRef="#br0" timeOffset="88969.27">24953 7215 7470,'20'4'359,"-4"3"-258,-16 9-57,0 4 90,0 2 1,0 1-124,-1 6 0,0-7 1,1 1 21,-2-1-268,1 0 279,1-2-32,0-3-12,0-5-23,0-4-10,0-5-315,0-1-324,7-8 672,9-13 0,-6 8 0,3-5 0</inkml:trace>
  <inkml:trace contextRef="#ctx0" brushRef="#br0" timeOffset="89295.27">25191 7175 8568,'-4'35'7,"0"0"1,0 0-1,0 0 1,-1 9-1,1-2 1,1-17-490,3-23 194,0-1 1,0-1 0</inkml:trace>
  <inkml:trace contextRef="#ctx0" brushRef="#br0" timeOffset="89697.27">24913 7109 9095,'33'-4'403,"0"0"0,0 0 1,0 0-1,0 0 1,5-1-1,3 0 1,-7 1-1,-14 1-269,-16 3 1,1-1 201,-4 1-3362,0 0 674,0 0 2352,0 1 0,1-1 0,-2 0 0</inkml:trace>
  <inkml:trace contextRef="#ctx0" brushRef="#br0" timeOffset="93624.27">25786 6382 7784,'-15'-14'409,"-1"1"0,-10-9-241,23 21-33,2-1 55,-1-1-156,0 2 66,1-2-21,-2 1-1,1-3 57,-3 3-57,1 0-44,1 0 55,1 2 57,2 0-23,-1-2-123,1 2 0,0-1 22,-2-1-78,1 2 56,-1-1-280,2 1 258,0 8 22,0-2-22,3 10 22,3-3 0,5 3 22,3 2-22,3 4-22,0 1 44,5 4 0,1 1-22,-9-11 0,1 2-557,7 6 0,3 6 0,-4-6 557,-6-7 0,-1-2-461,7 9 1,-2 0 471,-3-5 11,-5-1 23,3 3 56,-8-12 404,2 3-192,-7-13 303,-1 0-1444,0-2 1186,0 0-358,0-11 0,0 9 0,0-6 0</inkml:trace>
  <inkml:trace contextRef="#ctx0" brushRef="#br0" timeOffset="94715.27">25773 6289 8030,'20'4'23,"5"0"5,-5 0 0,1-1 33,-1-1 1,1 1 55,7 0 1,1 1 101,4-1 0,0 0-186,-5 0 1,-1-1 55,5 0 1,-3 0-12,-5-1-44,4 1-4241,-13-2 4219,-3 0 858,-3 0-870,-1 1 0,-3-1 34,1 2-23,-2-1-11,0 0 134,10 7-111,-8-3 22,7 7 44,-11 6-33,-1-2-33,-1 12-1,-7 6-11,-2-8 6,-8 7 0,-2-1-28,0-2-150,2-4 0,1-1 161,3-4 3243,3 0-3243,0-2 0,1 0-11,-3 4 11,5-7-11,-3 9-1328,6-12 1339,0 1-2545,1-5 2545,0-2-1135,1-2 1146,1-1 23,-1-3 179,0 0 659,1-1-951,-1 0 2781,-1 5-2736,0 0 1972,-5 7-1994,3-4-22,1-2-68,3-5-2655,1-1 2801,-1-6 0,1 5 0,-1-5 0</inkml:trace>
  <inkml:trace contextRef="#ctx0" brushRef="#br0" timeOffset="96235.27">25799 6131 7605,'11'7'325,"0"-2"-79,7-1 68,2 0 78,2 0 67,12 0-246,0 1-157,2-1 67,-1 2-111,-16-3 55,6 1-11,-13-3 45,5 0 67,-6-1 79,2 0-90,0 0-57,1 0 35,3 0-102,-9 0 46,1 0-79,-9 0-3317,0 0 3317,0-2 0,0 1 0,0-1 0</inkml:trace>
  <inkml:trace contextRef="#ctx0" brushRef="#br0" timeOffset="96863.27">26064 5985 9106,'-23'-5'235,"5"1"-403,18 4 79,0 0 44,3 0-33,26 9 66,-6-4-1684,-3 2 0,1-1 1708,7 0-431,9 3 430,-10-3-2129,4 2 2118,-15-1-429,-1-1 452,-5 0 1984,1 3-1895,-4 4 317,-1 2-384,-4 1 3007,-2-3-3018,-2 0-1150,-10 3 0,-3 2 1116,3-3-6,-4 2 1,1-4 5,9-7-12,2-2-32,2-1-46,1-2-2498,1 0 2588,5-1 0,-3 0 0,3 0 0</inkml:trace>
  <inkml:trace contextRef="#ctx0" brushRef="#br0" timeOffset="99566.27">26686 6051 9050,'-8'6'224,"1"-1"-201,6-5 21,-4 0-10,2 0 56,-1 0 33,1 0-78,1 0-12,0 0 46,2 0-46,-2 0 135,-4 0-157,1 0 1,-3 1-12,5 1 11,-11 4 0,7-3 90,-11 6-90,10-5 0,-4 2 0,5-2-11,-1 0 0,-1 0 0,3-1 0,-2 1 0,3-2 0,-3 2 0,3-1 0,-2 1 0,0 2 0,2-1-11,-3 1-3381,0 0 3392,1 0 0,-1 0-22,-3 4 22,0 1-11,0 0 11,1-2 0,5-2-23,0 0 23,1 0-11,0-1 0,-4 9 3392,4-6-3381,-5 7 11,2 1-11,-5 5 0,2 0-23,-3 6 23,6-8-22,2-1 22,-2 7 0,4-14 22,-5 14-44,1-4 44,-1 2-33,2-4 0,0 1 11,-1 0 0,-1 10-45,5-4 45,1-4-11,0 5 28,-2 5 0,-2 1-29,2-2 18,-1 1 0,-1 0-6,1 2 0,1-10-23,2 8 12,0-5 11,2-6 0,0 15 11,0-16-11,2 13 0,-2-15 0,2 1-11,-1-7 11,3 2 0,-1-3 45,2 17 33,-3-16 23,2 11-90,-4-17-11,0 1 0,0-5 0,0 3 0,0-2 0,0 0 11,0-1 1,0-1-12,0 0 44,0 0-10,0-1 236,2-1-270,-2 2 67,0-1-56,0 2 45,0 0-34,0 0-22,0 2-3112,0 14 3348,0 1-225,0 5 11,-2 1-22,0-9-2246,0 12 2246,-3 0 11,1 8-5,2-18 0,-2 2-1,-1 9 1,-1 1-6,2-4 0,-2 0 0,0-1 0,1-1-11,-2 8-23,4-22-33,2-4 2324,1-4-2235,0-2 191,0-1-190,4 0 3369,2 0-3392,12 0 11,-1 0 11,9 1 1,2 0-7,-7 0 1,1 0-1584,14 0 0,1 0 1673,-13-1 1,0 1 16,1-1 1,1-1 178,7-2-252,-10 1 1,1-1-46,-5 1 1,1 0-1,1 0 1,-1 1 17,2 0 66,-7 1-44,-12 0 33,0 0-3036,-3-1 2958,2 1 0,-1 0 0</inkml:trace>
  <inkml:trace contextRef="#ctx0" brushRef="#br0" timeOffset="101968.27">26739 6329 10462,'-10'-12'370,"3"3"-325,6 9-146,1 0-34,-2 6 113,1 2 0,-1 7 10,2 1-10,0 1 11,0 1 22,0 16 11,0-4-22,2-2 0,2 0 0,-1 7 0,3-8 0,0-1 0,-1 1-2128,5 9 2083,-5-16-190,0-4-57,-3-7 180,-1-9 247,-1 0-135,0-3 0,-3-2-11,-1-6-1,-4-2 1,2-2-2695,-2-16 2695,4 7 11,-1-11 1397,4 9-1397,1 2 0,0-2-2268,0 2 2268,0 2 0,1 3 22,3 2-22,1 3 2269,3 2-2292,0 3 12,3 1-45,-1 2 0,3 1 34,2 1 22,2 3-34,1 0 34,3 1-22,1 0-1,0 0-5,-3 4 0,1 3 51,5 8-7,-7-5 1,-3 1 3420,0 17-3426,-9-12 56,-1 7-11,-4 0 0,-1-5 124,-14 14-57,4-17 225,-14 6 257,-1-12-269,2-5-45,-10-1-50,14-2 0,-2-2-12,0-1 1,-1-2-152,0 2 1,2-1 67,-16-8-146,19 2-56,3-3 0,6 3 22,2 0-156,6 3 33,0 5-1748,2-1 1266,8 2-1546,19 0 2185,-3 0 0,-1 0 0,-12 0 0</inkml:trace>
  <inkml:trace contextRef="#ctx0" brushRef="#br0" timeOffset="104181.27">26990 4146 9207,'-17'-1'997,"2"0"-739,12 1-56,-1-1-169,3 1-33,-1 0 12,2 0 32,-2 0-32,1 0-46,-2 0-22,1 0-101,-1 4 34,1 0 67,1 2 33,0-3 23,0-1 57,0-2 99,-1 1 1570,-3-5-1469,1-6-133,-2-5-68,-1 1-124,2 5-55,1 6-134,2 3-237,1 0 69,1 8 21,0 6 337,0 3 34,0-1 21,2-9-66,3-1 33,2-3 45,1 0 23,1-2 335,0-1 146,0-2-33,-4-1 179,-2-6-258,-3 0-3672,2-1 3347,-2 4-56,0 4-45,0 0-178,0 0-1435,0 2 1311,0 6-101,0 8 202,0 3 133,0-2 57,0-7-22,0-4 3437,0-2-3236,5 0 236,-1-2 549,4-3-291,-5-8-427,-1-6-167,-2 0-23,0 1 11,0 6-10,0 1-236,0 2-371,0 2 136,0 3-146,-4 10 561,2-2-3629,-2 4 3639,4-6 34,0-3 1188,0-1-2772,0-6 1908,0 1-32,0-9-191,0 6 2229,0 0-2330,-3 6-90,1 2-828,-2 0 3775,4 0-4269,0 0 619,0 4-294,2-1-740,6 3 1827,2-2 0,0-1 0,-4-2 0</inkml:trace>
  <inkml:trace contextRef="#ctx0" brushRef="#br0" timeOffset="106978.27">26832 6078 6988,'-23'5'785,"3"0"-651,17-5-67,-1 0-78,4 0 638,-1 0-694,5 0 34,-2 0 33,3 0 0,-4 0 347,1 0-335,-2 0-12,0 3 0,0 0 0,1 1-12,1-2 12,1 1-11,0 0 11,3 3-11,0 0 11,-1 1 0,-1-2 0,1-2 22,-2 0 12,-1-1 11,-1-1 224,-1 0-269,0 0-12,0 0 12,0 3 0,0 1-11,0 8 11,0-4 0,0 5-33,2-5 10,1-4-22,3 1 348,-2-5 134,1 0 135,-3-1 312,3-8-716,-2 1 23,2-5 705,-4-4-694,0 9-23,-1-3-44,0 10-57,-2-1-145,-1 1-23,-2 0-235,-6 7 247,6-3-34,-5 7 56,9-4-90,2 4 124,3-5 190,0 0-11,0-6 44,-2 0 483,-2 0-605,0-3-3438,0-1 3371,0-4 21,0 1 1,-1-1 11,0 2 89,-6-1-134,3 5-34,-2 1 3079,-1 1-3146,5 2 45,-5 2-12,5 2-32,0 2 100,2-4 11,0-1 22,0-2-2340,0-1 581,7 0 1726,10-8 0,-6 6 0,3-6 0</inkml:trace>
  <inkml:trace contextRef="#ctx0" brushRef="#br0" timeOffset="107840.27">26726 5892 9151,'-23'-9'224,"4"2"-302,19 7-180,0 0 258,6 0 67,2 1 168,20 3-111,-5 0-1708,8 1 0,1 0 1696,3-2-45,-7 0 0,0 1 45,1-2-56,-2 1 22,-1-2 57,-5 0 0,-1-1 89,-3 0-45,-1 0-100,-3 0 21,3 0-66,-7 0 3425,1 0-3302,-6 0-112,-3 0-2286,0 0 2241,-1 3 0,0-2 0,0 1 0</inkml:trace>
  <inkml:trace contextRef="#ctx0" brushRef="#br0" timeOffset="108369.27">27056 5800 8905,'19'9'33,"15"8"-22,-8-2 6,-4-4 0,-1 1 95,6 10-56,-6-3 34,-6 5 89,-14-2-112,0-4 0,-1 6 34,-1-8 56,-6 0 67,-2-3 113,-15 3-158,9-7 190,-9 2-357,16-8-180,1-1-191,7-2-1300,0 0 1659,15 3 0,-12-3 0,13 2 0</inkml:trace>
  <inkml:trace contextRef="#ctx0" brushRef="#br0" timeOffset="109580.27">27347 6594 7482,'-16'10'235,"1"0"0,-11 7-112,26-14 0,0-1 1916,0-2-1713,0-5-57,0 0 22,-3-4-190,0 3-4274,-4 1 4296,1 1 837,-1 2-904,3 0-56,-2 2-22,2 0-57,-1 0 1,1 5-56,-5 12 55,5-1-55,-2 7-2515,5-6 2649,1-9 2268,0-1-2122,7-7 66,-1 0-44,5-3-100,-2 0 32,-1-4 24,0 1-1,-1-3 124,-2-2 78,0-8-247,-4 5-78,1-4 67,-2 4 34,-2 6-101,0 1-22,-2 5-158,-5 2 102,1 0 22,-4 5 3403,3 3-3369,-1 10-3370,4-5 3414,-2 4-44,4-5-192,0-4 214,14 0 0,-8-6 0,10 0 0</inkml:trace>
  <inkml:trace contextRef="#ctx0" brushRef="#br0" timeOffset="110836.27">27625 6250 10181,'-21'-5'427,"3"1"-405,15 4-33,-1 3-23,1 3-10,-2 5 38,4 8 0,1 5 6,-1 0 0,1 1-500,0 7 1,0-1 499,0-2 0,0-1 0,0-8 0,0 0 0,-1-1 0,2 1-11,1 12 0,0 0 22,0 1 0,0-8 0,0-5 79,-2-14 246,4-6 674,-1-5-998,11-13 116,3-11 1,1-4-62,-6 10 1,-1 1-1166,3-2 1,1-2 0,-3 3 1097,6-8-2246,-1 6 2269,-4 6-23,-4 6 0,-2 4-34,-3 6-11,-1 1 2090,-2 2-2079,6 0 3449,6 0-3404,3 0-11,4 0 22,-3 0-44,-2 0 22,-2 0-11,-4 0-23,-1 1 12,-4-1 22,-2 1 100,-2 0-391,0 5-4460,0 3 4751,0 0 0,0-1 0,0-7 0</inkml:trace>
  <inkml:trace contextRef="#ctx0" brushRef="#br0" timeOffset="111541.27">27533 6011 10496,'-4'-2'381,"6"0"-253,17 1 1,7 2-84,4-1-40,-7 0 1,0 0 17,-1 0 44,-4 0 34,4 0-45,-7 0 56,6 0-90,-11 0 34,0 0-56,-7 0 0,-1 0-560,-2 0-3373,7 0 3933,-3-3 0,4 3 0,-6-3 0</inkml:trace>
  <inkml:trace contextRef="#ctx0" brushRef="#br0" timeOffset="112006.27">27850 5919 8478,'25'18'176,"0"0"1,0-1-1,0 1 1,0 0-1,4 2 1,2 2 0,-7-3-1,-15-7-109,-18-7-67,-5 0-11,7-2-22,1 0-12,2 0-45,2 0-33,0 0-269,2 1-1266,0 2 44,5-1 1614,-1 0 0,1-4 0,-1-1 0</inkml:trace>
  <inkml:trace contextRef="#ctx0" brushRef="#br0" timeOffset="113070.27">26898 6898 8445,'-19'-1'218,"0"0"1,-12 0-17,28 1 11,2 0-381,0 0 369,11 0 251,13-1 0,9 0 0,-2 1-223,-1-2 1,1 1-896,4 0 0,5 0 1,2-1-1,-6 1 739,4-1 0,-3 1-796,-6-1 1,3 1-1,1 0 902,-3 1 0,3-1 0,3 0 1,-1 1-1,-2 0 0,-4-1-651,0 1 0,-4-1 0,4 1 496,5-1 1,5 0 0,1 1 0,-4-1 0,-9 0-54,3-2 533,0-1 1302,-13 2-887,-3-2 1476,-11 4-2093,-4-4 2860,0 3-3185,-2-3 192,-1 2-1234,-3 0-682,3 0 1747,-2-4 0,3 3 0,0-1 0</inkml:trace>
  <inkml:trace contextRef="#ctx0" brushRef="#br0" timeOffset="114044.27">27215 7308 9375,'-11'-19'-56,"0"0"0,-6-12 0,15 31 22,2 5 12,0 19 33,0 2 11,0 0 1,1 8-1,0-4-207,-1-1 0,1 0 200,0 2 0,-1 3 0,1-2 24,1 6 0,0-4-22,-1-10 0,0-1 5,3 7 0,-1-3-10,1-8 121,1-5-32,-4-11 100,1-3 102,-1-17-214,0-1-72,0-8 0,0-2-17,0 6 0,0 2-1646,0-9 1,-1 1 1645,2 6 0,0 2 0,0 0 0,0 0 113,5-4 0,1-1-124,6-9-524,5 8 0,1 1 569,1 6 106,0 4 0,2 2-118,-3 5-22,9-1 2829,2 5-2829,-7 0 11,13 2 1,-18 2 21,5 0 1,-11 0 179,1 0-1871,-2-1 1725,-2-1 11,-4 0 34,-1 1-67,-3-1 22,0 1-44,0-1-1447,-1 1-1903,-1 8 3327,0-5 0,0 5 0,0-5 0</inkml:trace>
  <inkml:trace contextRef="#ctx0" brushRef="#br0" timeOffset="114962.27">27665 7003 9756,'12'0'-23,"8"0"23,-1 7 23,5 2-23,-6 3 123,-3 8-3336,-11 6 3292,-8-2 44,-4 1 113,-7-17-1989,-5-1 2100,0-3-280,2-2 101,2-2-168,9-2-78,2 0 2256,3-1-2312,2 2 22,0 0 78,7 1 12,4-1 0,8 1-23,1-1-56,6 1 3325,-2 0-3269,-1 4 45,-7-1 34,-7 6 67,-6-1-79,-2 2 0,-1 0 23,0 3-22,-4 1-1,0 0 101,-11 2 45,7-9 90,-7 0 269,0-3 33,-3-2-347,-5 0-124,6-1-22,4-1-55,6 0-57,5 0 0,1 0-22,0 1-23,1-1-571,-4 5 67,4-1-201,-3 2 795,3 5 0,0-6 0,0 4 0</inkml:trace>
  <inkml:trace contextRef="#ctx0" brushRef="#br0" timeOffset="116914.27">28181 6263 8512,'-32'0'572,"6"0"100,13 3-415,5-1 472,-7 0-561,8-1 224,-1-1-201,6 0 55,1 1-459,1-1 213,5 0 174,16 0 0,4 0 5,9 0-84,-4 0 1,0 0 83,-3 0-90,-13 0-33,-6 0 12,-6 0-68,-1 0 0,0 0 0,0 1 0,1 1 11,1 1 0,0 0-11,2 0 34,-1 1-12,2 0-11,-1 1 12,-2-2 10,0 1 1,0 3 22,-2 1 11,2 19-33,-3-4-34,0-4 0,0 2 16,-3 7 1,0 0-17,1-4 0,0-1 0,-2 10 0,-1-1 0,2-8 0,0 1-11,0 12 0,1 0-781,1-9 0,-1 1 786,1 7 1,0 1 5,2-1 0,0 0 0,2-10 0,1 0 0,0 0 0,-1-1 0,0 0 0,1 2 28,1 1 0,-1 4 0,1-1 0,0-4-137,-1 3 1,0 0 164,-1-1 0,-1 5 0,0 0 0,-1-6-80,0-4 0,-1 0 61,1 7 1,-1 4-1,0-6-37,2 1 34,-2-5 0,2-2 22,-1-14 134,1-2 493,-2-5 1130,0-1-1813,0 0 433,0 2-433,0 1 197,-2 9-129,-5-5 77,-3 5 158,-3-5 189,-5-3-234,-1-2-168,-7-1-68,-3-2 23,-4-2-22,-4-1 22,3-3-264,3 0 253,6 1 156,6 2-179,9 1-11,2 2-33,6 0-3497,1 0 2331,6 0-4823,19 0 6022,-5-4 0,7 4 0,-19-4 0</inkml:trace>
  <inkml:trace contextRef="#ctx0" brushRef="#br0" timeOffset="136094.27">20891 6898 8781,'-28'16'426,"6"-3"-359,18-12-11,4-1 224,-1 1-313,11-2 49,12-8 1,3-4 6,8-2 10,-10 2 1,3-2-1,-4 0-10,5-11 10,-9 10 1,-2-2 224,0-7 0,-1 0-56,2-7-135,-5 8 0,-2 0 135,-2-11-113,-3 9 6,-3 6 1,0 0-40,-1-1 33,0-5 102,-1 6-12,0-3-179,0 4 22,0 1-11,0 9-11,-1 2-11,0 0-11,-1 2 11,2 2-169,-2 0 124,2 3-683,-1-1 672,1 8 67,0 3 0,0 9 11,5 14-34,-3-13 1,1 0 11,1-1 0,0 0-23,2 18 23,-2-1-3414,-1-9 3413,-1 7-10,2-12-12,-1 5-224,5-9 68,-1-1-12,13-11 236,-5-5-1,12-8-22,-4-2 1696,-5-2 1,0-3-1669,-1 1 0,-1-3-17,0 1 1,-1-2 33,-1-10 0,-4-1-260,-2-5 232,-2 5 0,-2 0-6,1-7 12,-1 1 190,-1 11 1,-1 2-13,0 0-21,-1-2-90,-1 23-124,0 0 82,0 9-126,0 2-34,0 11-3370,0 1 3382,1 7-34,1 3-1062,0-14 0,0 0 1135,1 0 0,-2 1 10,1-1 1,0 0 39,-1 15-1529,1-3 1529,0-6 1438,0-4-1449,1-5 2190,-1-4-2246,2-3 15,6 2 41,-1-2 3327,5 1-3316,-8-5 22,-2-3 207,-3-2-117,0 0-224,0 0-2162,3-2 2274,3-8 0,-2 6 0,0-6 0</inkml:trace>
  <inkml:trace contextRef="#ctx0" brushRef="#br0" timeOffset="136704.27">21778 6858 8972,'11'-9'1401,"-1"-3"-6838,-6-6 5650,-1 0 1397,-3 0-1408,0 2-1297,0-2 1196,-5 6-1428,-3 0 1440,-4 6 1471,-2 2-1573,-7 1-11,5 1-45,-3 2-101,4 0 79,5 4-68,-3 12 102,8 2-46,0 9-145,4-5-649,1 7 402,2-9 112,3 3-21,21-8 1,-16-9 0,13 2 0</inkml:trace>
  <inkml:trace contextRef="#ctx0" brushRef="#br0" timeOffset="138207.27">21857 6316 11930,'-16'-1'336,"-11"0"-258,13 1 1,-8-1-79,10 1-45,-4 0-56,-5 6 68,2 1-1,4 5 0,1 3-55,-3 8 33,0 6-23,10-10-10,7-10-203,0 1 236,5-3-22,7 0 78,8-3-3392,8-1 3392,4-1-1191,2-1 1202,3-1-581,-2 0 570,-14 0 0,1 0 0,8 0 11,4 1 11,-9 2-22,-13-3 2554,3 3-2487,-13-3 2458,-1 0-2525,-8 2 1027,-9 4-1060,-2 0 27,0 1 0,-2 2 6,-2 1 0,-10 7-33,13-5 22,0 0-79,0 4-33,5-2 44,4-1-111,5 9 145,5-11 12,-2 6-2,2-10-88,0 0 45,0-3-23,0 2 56,2-2 0,2-1 45,1 2-11,5-2 11,4 3 0,-3-1-11,6 1-11,-5-2 22,1 0 0,1 0 22,-2 0-11,2-1-11,3 2 0,-4-4 0,2 2 34,-10-3 179,-2 0 157,-3 0-1928,6 0-1075,11-1-2395,2-2 5028,8-2 0,-14 1 0,-4 0 0</inkml:trace>
  <inkml:trace contextRef="#ctx0" brushRef="#br0" timeOffset="138646.27">22174 6766 7437,'24'-23'1609,"-2"1"1,-3 5 0,-9 6-1688,-29 20-494,-4 17-55,14-9-337,1 6-22,7-11-235,1 0 1221,13-4 0,-10-3 0,10-1 0</inkml:trace>
  <inkml:trace contextRef="#ctx0" brushRef="#br0" timeOffset="139239.27">22730 6263 6831,'-18'29'93,"-1"1"1,2-3-1,5-5 87,12-12-57,0 0 34,0-3 571,3 4-470,-2-7-57,4 2-133,-3-6-1,1 0 23,1 0 56,-1 0-23,2 0-11,0-2-112,1-1-56,2-4-874,0-1-359,-1-1 1289,-3-2 0,-2 5 0,-2 1 0</inkml:trace>
  <inkml:trace contextRef="#ctx0" brushRef="#br0" timeOffset="140395.27">22743 6250 7078,'-23'21'35,"0"1"1,0-1 0,0 2 0,1-1 0,7-4 177,10-1-33,-3 7 21,4-9-145,2 0-45,0-2 23,2-3 33,0 0 236,4-5 122,1-1 797,11-11-898,-4 2-32,6-8-45,-6 3-34,1-4 11,0 0 123,4-14-3571,-4 4 3370,4-9-23,-11 14 0,-1 1 101,0-19-179,-2 18 0,0 0 89,-3-14 23,-4-3-112,-7 8-282,2 8 1,-1 2 269,-3 4 1,-1 2-34,0-1 0,-2 2 37,-6 0 1,-4 1-1,3 1-37,4 1 0,0 2-45,-9 1 0,-4 0 1,4 3 10,0 10 1582,4-3 1,2 3-1583,0 6-33,5 0 56,3 0-56,5-1-113,3 1-582,3 14 348,2-10 10,1 10-77,6-15-645,12 3 129,3-6-1093,12-2 2090,-4-6 0,-13-2 0,-2 0 0</inkml:trace>
  <inkml:trace contextRef="#ctx0" brushRef="#br0" timeOffset="140962.27">22995 5998 7582,'-5'25'-3,"-1"0"0,1 0 1,-3 5-1,3-1 3,4-10 0,2 0 11,-1 16-11,0 1 325,2-2-247,-1-14 1,1-1-68,1-4 23,0 4 22,-3-16-56,0-1 0,0 2-123,0 1 11,0 0-135,0-1-44,0-3-1356,0-20 799,0 2 0,0-5 0,0 10 0</inkml:trace>
  <inkml:trace contextRef="#ctx0" brushRef="#br0" timeOffset="141289.27">22955 6065 7325,'31'-5'0,"0"1"0,0 0 0,1-1 0,-2 1 0,2 0 0,-1 0 0,0 0 0,0 0 0</inkml:trace>
  <inkml:trace contextRef="#ctx0" brushRef="#br0" timeOffset="141674.27">23048 6210 10305,'26'-8'-866,"0"0"1,-1 1-1,13-5 1,-9 5 865,-22 7 0,-1 0 0,-3 0 0</inkml:trace>
  <inkml:trace contextRef="#ctx0" brushRef="#br0" timeOffset="142867.27">22981 6448 10373,'37'3'212,"-4"-1"-167,-10-2-11,9 0-23,-3 1 28,1 2 0,1 3 163,4 0-174,-8-1 0,-3 1-3386,-10-2 3391,-4-3 270,-9-1 784,0 0-4180,-6 4 3093,0 0 0,-2-1 0,3 0 0</inkml:trace>
  <inkml:trace contextRef="#ctx0" brushRef="#br0" timeOffset="144023.27">22942 5826 8972,'-25'-2'1468,"2"-1"-1143,17 3-12,0 0 90,-1 0-246,1 0-11,0 0-11,3 0-23,1-1 56,-2 1-168,2-1-112,0 1-572,2 0 729,66 0-29,-42 0 1,0 0-6,7 0 0,3 0 1,-4 0-1708,-5 0 0,-3 0 1696,10 0-1979,-12 0 2013,-3 0-12,-2 0 472,17-4-494,-19 2 0,11-3-34,-21 3 2351,-3 2-2295,0 4 2954,0-1-3526,0 4 2,0-3-383,0-2-402,0-2 575,0 1 0,0 0 0</inkml:trace>
  <inkml:trace contextRef="#ctx0" brushRef="#br0" timeOffset="144676.27">23259 5615 8478,'-32'4'-313,"6"3"290,28 4 23,5 3 0,4 0 0,14 2 0,5 2 28,-6-6 0,0-1-22,8 6 0,-1-2-6,-11-7 0,-2 0 67,7 2-3426,-9-1 3460,6 5 179,-12-2-145,-4-1-56,-3 2-12,-3-3 11,0 2-33,0 0 56,-11 3 0,-3 0-79,1 0-22,-1-2 0,-1-2 0,7-7 3392,5-2-3392,1-2-852,1 1 1,1-1-1</inkml:trace>
  <inkml:trace contextRef="#ctx0" brushRef="#br0" timeOffset="145731.27">22479 6739 9957,'18'-3'494,"1"1"-315,3 3 23,4 0-1,2-1-77,6 0 44,3 0-2847,-7 0 0,1 0 2735,-7 0 0,0 0-28,7 0 0,1 0 393,-11 0 1,1-1-400,7 1 1,0-1-590,-5 1 1,-2 0 644,6 0 1,1 0-626,-1 0 1,-2 0 652,-5 0 1,-1 0 842,9 0 0,-2 0-758,-1 0-11,-2 0-46,-16 0-33,-4 0 366,-3 0-2719,1 0 194,-2 2 2058,0 0 0,0 1 0,0-2 0</inkml:trace>
  <inkml:trace contextRef="#ctx0" brushRef="#br0" timeOffset="146802.27">22479 7308 8837,'13'-16'325,"-3"4"-258,-13 15-44,0-1-12,0 0-11,1 0 0,0 2-11,-1 3 11,1 0 0,-3 3 0,3-1-11,-2 9-6,4 2 0,0 1-652,-2 8 658,1-7 0,2-3-45,1-4-11,11-2-3111,0-4 3323,10-3 135,-5-4 465,10-10 1,2-4-421,2-4-15,-10-1 0,4-5 0,-7 0-86,-7-2 0,-4-1-168,0 1 0,0-2 0,-3 1 50,-2-11 1,-4 3-79,-2 9 0,-3 3-445,-1-3 1,-4 4 416,-19 3 0,12 9 0,0 1-26,-3-1 1,-1 1 36,-10 0 0,0 1 323,8 1 1,1 2-335,-6-1 0,1 1-450,-4 3 394,3 0 674,10 6 0,1 1-652,-7 6-1397,7 3 0,2 2 892,6 4 1548,1 7-3054,24-11 0,8-2 1364,-1-2 681,6-1 0,0-3 0,-11-11 0,-4 0 0</inkml:trace>
  <inkml:trace contextRef="#ctx0" brushRef="#br0" timeOffset="147280.27">23246 6845 6843,'-3'33'96,"0"1"0,0-1 0,0 1 0,0-1 0,0 1 1,0 0-1,0 1 0,0 2 0,0-1 0,0-2 1,1-5-1,0-8-96,1 7-11,1-6-68,0-6 57,3-6-1,6-2 12,0-4 11,4 1 0,-5-4 0,0 1 0,1-2 0,0 1-157,2-1-907,9 0 1064,-3-4 0,-1 2 0,-9-2 0</inkml:trace>
  <inkml:trace contextRef="#ctx0" brushRef="#br0" timeOffset="147716.27">23074 7136 9969,'36'-8'422,"-1"-1"1,1 1-1,-1 0 1,-3 0 0,-1 0-1,-2 1 1,-7 3-4928,4 9-3172,-11-1 7677,18 3 0,-23-3 0,-3-2 0</inkml:trace>
  <inkml:trace contextRef="#ctx0" brushRef="#br0" timeOffset="148970.27">23484 6607 11269,'-27'2'1602,"5"0"-1098,18-2-44,2 0-662,2 1 191,11-1 145,11 0-66,4 0-12,4 0 61,-8 0 1,-2 0-96,1 0 12,12 0-12,-27 0 23,-4 1 11,-1-1-45,1 2-3204,-2-1-505,0 3 3698,0 1 0,0 0 0,0-2 0</inkml:trace>
  <inkml:trace contextRef="#ctx0" brushRef="#br0" timeOffset="149637.27">23511 7003 10013,'-7'-19'1726,"5"3"-1760,6 12 23,5 2-4274,10-4 4375,-3 2 983,18-4-950,-6 3-56,6-2-56,-12 3 12,-7 2 55,-7 2-78,-4 0 45,0 0 3425,-4 0-3268,1 0-1050,-1 23 0,0-16 0,0 16 0</inkml:trace>
  <inkml:trace contextRef="#ctx0" brushRef="#br0" timeOffset="166983.27">24490 6845 5869,'28'-23'33,"0"1"1,0-1-1,-1 1 1,1-1 0,1 0-1,1-1 1,-1 0 0,-2 1-1,-5 4-22,1-3 1,-2 2 120,5-4 1,1-2-118,-5 3 0,1 0 0,-2 2-15,-2 2 0,-1 0 22,2 0 1,1-2-1,-4 4 90,-2 3 29,-6 9 27,-9 5-93,0 0-75,4 0 0,-3 0 0,4 0 0</inkml:trace>
  <inkml:trace contextRef="#ctx0" brushRef="#br0" timeOffset="168927.27">20984 7017 7459,'-7'-25'34,"2"0"-23,12 7 23,3-5 44,10-4 23,1-3-34,2 3 0,2-2-28,-6 8 1,-1 0 172,8-7 1,-2 2-56,-3 3-627,-10 11 526,-11 8 115,2-2-171,2 1-11,1-5 0,-3 5 11,3-3 11,-4 5 422,1 0-433,0 0 11,-2 1-11,2 0-11,1-4-45,1 1 23,15-11 21,-8 8-10,9-7 22,-12 10 0,-1 0 0,0 0 0,0 1 0,2-5 0,2 1 22,15-18-22,-6 4 6,-5 7 0,1-1-3387,7-10 3381,-7 10 11,-3 0 23,-9 12-1,-3 3 46,1 0-79,-2 0 0,1 1 0,0-2-12,3-1 3382,-2 1-3538,2-2 45,-2 1-336,2 2-584,6 0 271,5 1 772,8 7 0,-10-6 0,0 5 0</inkml:trace>
  <inkml:trace contextRef="#ctx0" brushRef="#br0" timeOffset="169578.27">26448 6766 5801,'28'-14'0,"0"0"0,0 1 0,1-1 0,0 0 0,1-1 0,0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78CDE6-8627-544F-BA44-20CDD28BEC86}" type="datetimeFigureOut">
              <a:rPr lang="en-IT" smtClean="0"/>
              <a:t>02/11/2020</a:t>
            </a:fld>
            <a:endParaRPr lang="en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8ACC9A-C4EB-5D40-8951-29EBE70F493F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055265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71D7A-E69F-CA49-A970-0EED14762E71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199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71D7A-E69F-CA49-A970-0EED14762E71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9744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71D7A-E69F-CA49-A970-0EED14762E71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3048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71D7A-E69F-CA49-A970-0EED14762E71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2279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CCBCD-FB00-F24E-AFAA-68D9D92BC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3BC5F3-F573-6E4A-AC4E-93C1B2C5FF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D3083A-AC78-004D-AF91-8C5AB252C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77F42-5F10-2741-ABAB-3C6111AAA68D}" type="datetimeFigureOut">
              <a:rPr lang="en-IT" smtClean="0"/>
              <a:t>02/11/2020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08FFAE-9C95-204F-90A1-9C9A2D9AC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C95866-BB59-504A-B404-6642BDC8F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1F474-DCDD-9345-B7F3-8B0947ED751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933579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4E3AB-930C-4248-A630-0161CAD3B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A0A240-F63C-CF4B-BE9E-51885B022A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AA70C1-79EB-734E-B020-3D31FE6E5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77F42-5F10-2741-ABAB-3C6111AAA68D}" type="datetimeFigureOut">
              <a:rPr lang="en-IT" smtClean="0"/>
              <a:t>02/11/2020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57BB7F-51D6-A847-8493-C3E998BEB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0D5DDE-7E08-9A48-AEEE-B4BA16487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1F474-DCDD-9345-B7F3-8B0947ED751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724293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7E18E2-2E5F-1F45-B320-33E6EBA7BE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5886C5-2102-914B-982B-CB393D523D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C73B71-385E-324A-8279-ADC1D3B33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77F42-5F10-2741-ABAB-3C6111AAA68D}" type="datetimeFigureOut">
              <a:rPr lang="en-IT" smtClean="0"/>
              <a:t>02/11/2020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772B5E-45F4-5A4A-9ABD-70FC26652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59E5DE-6F8F-A246-BA56-1D9DE0821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1F474-DCDD-9345-B7F3-8B0947ED751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079507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915D7-E5B4-144B-8F7A-F4EBBA51E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8F64AD-9959-674E-BBC3-0FB987DC08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AFAB69-EC73-9F40-B50B-171B4D0F6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77F42-5F10-2741-ABAB-3C6111AAA68D}" type="datetimeFigureOut">
              <a:rPr lang="en-IT" smtClean="0"/>
              <a:t>02/11/2020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4FB4CA-873A-2646-B035-11595B884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FF1913-6826-704B-97BF-899DA8BE7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1F474-DCDD-9345-B7F3-8B0947ED751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251159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77696-12D3-B242-A5A2-010755AC4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D43369-13F0-7F4E-984A-F479DB1BF0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DC7A1A-1E3B-C84E-94EE-3E872BC57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77F42-5F10-2741-ABAB-3C6111AAA68D}" type="datetimeFigureOut">
              <a:rPr lang="en-IT" smtClean="0"/>
              <a:t>02/11/2020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064331-13DF-FF40-B2B4-F2BC6F5DD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5338F-E292-9F42-9B32-65E99A2C3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1F474-DCDD-9345-B7F3-8B0947ED751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445780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E4E90-192F-ED4F-A310-5B25C8AC7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08285-1150-4A4D-AF80-C93A78F75B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1B8D37-224B-3F43-B5B9-67D49A4307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25A169-4830-A84B-939F-3ED58F83F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77F42-5F10-2741-ABAB-3C6111AAA68D}" type="datetimeFigureOut">
              <a:rPr lang="en-IT" smtClean="0"/>
              <a:t>02/11/2020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5EF1DC-1621-B147-B418-3013F4A2D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C42AA2-CD42-0F4C-A04E-61412A21E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1F474-DCDD-9345-B7F3-8B0947ED751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695733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40C8F-9490-2045-AA74-C0FDC740A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A0F3C0-BAEE-FD4D-9333-36F43B1714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126E47-B544-FF47-9591-95B82CE0E1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34F505-AB73-B54E-B963-90CC7CAE68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F155AF-7D25-3446-BB4C-0D70E69896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FA72AE-4510-0643-8668-C2AA5C41E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77F42-5F10-2741-ABAB-3C6111AAA68D}" type="datetimeFigureOut">
              <a:rPr lang="en-IT" smtClean="0"/>
              <a:t>02/11/2020</a:t>
            </a:fld>
            <a:endParaRPr lang="en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D081F5-23DF-D44B-8250-8CBA2EBB1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7B1AEF-E034-4D40-9B62-617FBAD5B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1F474-DCDD-9345-B7F3-8B0947ED751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995420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94C33-D82F-1949-B4A9-89DA16A2F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55294E-B2DE-3942-B3CF-057551700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77F42-5F10-2741-ABAB-3C6111AAA68D}" type="datetimeFigureOut">
              <a:rPr lang="en-IT" smtClean="0"/>
              <a:t>02/11/2020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62BC6B-F92F-6A48-A6DA-3FB4F0FAA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F556EE-20A3-4F47-B65B-7DAB08737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1F474-DCDD-9345-B7F3-8B0947ED751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674104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55CC70-4FF7-CB40-B421-BAB0A2283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77F42-5F10-2741-ABAB-3C6111AAA68D}" type="datetimeFigureOut">
              <a:rPr lang="en-IT" smtClean="0"/>
              <a:t>02/11/2020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7F52C3-2457-6448-BB4B-F00A08EF0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2366DF-07C2-BD40-BFF8-A8D83B475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1F474-DCDD-9345-B7F3-8B0947ED751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708842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4E5D8-554D-FF46-87E8-AF8116320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D9556D-C05C-614C-B632-3422A75E33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BFB7B2-B9B9-D046-A83E-9D94B701E0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E378D4-63A0-284F-9B59-FFB5C7643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77F42-5F10-2741-ABAB-3C6111AAA68D}" type="datetimeFigureOut">
              <a:rPr lang="en-IT" smtClean="0"/>
              <a:t>02/11/2020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230659-66CC-1941-84A2-B0639A643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F3F9F3-9CE5-C049-B0A3-435684130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1F474-DCDD-9345-B7F3-8B0947ED751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502953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F25E0-547F-9B45-B1E0-F4B9E2DE5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3E8237-D178-B64E-9CD0-A966C23BBC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908724-D806-4240-9919-C78367F18F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5B05B6-50E7-3745-9CCE-81F16C7C8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77F42-5F10-2741-ABAB-3C6111AAA68D}" type="datetimeFigureOut">
              <a:rPr lang="en-IT" smtClean="0"/>
              <a:t>02/11/2020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FF140E-D981-E645-A37B-28BC6D7B2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9D414E-0B52-284B-B473-12E487FCD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1F474-DCDD-9345-B7F3-8B0947ED751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661185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39C11-90FF-BD4B-BEC5-54C1FFA1B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E6FCE9-FC35-3F49-AC70-D0258AE6DD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278A4D-646B-E846-B04A-2F1CE7BBEF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C77F42-5F10-2741-ABAB-3C6111AAA68D}" type="datetimeFigureOut">
              <a:rPr lang="en-IT" smtClean="0"/>
              <a:t>02/11/2020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A7B93F-1D1C-034A-BA5A-50D1553685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7A9AE2-0666-0241-A677-15BA7290BD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21F474-DCDD-9345-B7F3-8B0947ED751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554070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tiff"/><Relationship Id="rId13" Type="http://schemas.openxmlformats.org/officeDocument/2006/relationships/image" Target="../media/image56.tiff"/><Relationship Id="rId18" Type="http://schemas.openxmlformats.org/officeDocument/2006/relationships/customXml" Target="../ink/ink5.xml"/><Relationship Id="rId3" Type="http://schemas.openxmlformats.org/officeDocument/2006/relationships/image" Target="../media/image46.tiff"/><Relationship Id="rId7" Type="http://schemas.openxmlformats.org/officeDocument/2006/relationships/image" Target="../media/image50.tiff"/><Relationship Id="rId12" Type="http://schemas.openxmlformats.org/officeDocument/2006/relationships/image" Target="../media/image55.tiff"/><Relationship Id="rId17" Type="http://schemas.openxmlformats.org/officeDocument/2006/relationships/image" Target="../media/image60.tif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tiff"/><Relationship Id="rId11" Type="http://schemas.openxmlformats.org/officeDocument/2006/relationships/image" Target="../media/image54.tiff"/><Relationship Id="rId5" Type="http://schemas.openxmlformats.org/officeDocument/2006/relationships/image" Target="../media/image48.tiff"/><Relationship Id="rId15" Type="http://schemas.openxmlformats.org/officeDocument/2006/relationships/image" Target="../media/image58.tiff"/><Relationship Id="rId10" Type="http://schemas.openxmlformats.org/officeDocument/2006/relationships/image" Target="../media/image53.tiff"/><Relationship Id="rId19" Type="http://schemas.openxmlformats.org/officeDocument/2006/relationships/image" Target="../media/image65.png"/><Relationship Id="rId4" Type="http://schemas.openxmlformats.org/officeDocument/2006/relationships/image" Target="../media/image47.tiff"/><Relationship Id="rId9" Type="http://schemas.openxmlformats.org/officeDocument/2006/relationships/image" Target="../media/image52.tiff"/><Relationship Id="rId14" Type="http://schemas.openxmlformats.org/officeDocument/2006/relationships/image" Target="../media/image57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tiff"/><Relationship Id="rId7" Type="http://schemas.openxmlformats.org/officeDocument/2006/relationships/image" Target="../media/image6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tiff"/><Relationship Id="rId9" Type="http://schemas.openxmlformats.org/officeDocument/2006/relationships/image" Target="../media/image8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iff"/><Relationship Id="rId3" Type="http://schemas.openxmlformats.org/officeDocument/2006/relationships/image" Target="../media/image9.tiff"/><Relationship Id="rId7" Type="http://schemas.openxmlformats.org/officeDocument/2006/relationships/image" Target="../media/image1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10" Type="http://schemas.openxmlformats.org/officeDocument/2006/relationships/image" Target="../media/image16.tiff"/><Relationship Id="rId4" Type="http://schemas.openxmlformats.org/officeDocument/2006/relationships/image" Target="../media/image10.tiff"/><Relationship Id="rId9" Type="http://schemas.openxmlformats.org/officeDocument/2006/relationships/image" Target="../media/image15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tiff"/><Relationship Id="rId3" Type="http://schemas.openxmlformats.org/officeDocument/2006/relationships/image" Target="../media/image21.tiff"/><Relationship Id="rId7" Type="http://schemas.openxmlformats.org/officeDocument/2006/relationships/image" Target="../media/image25.tiff"/><Relationship Id="rId12" Type="http://schemas.openxmlformats.org/officeDocument/2006/relationships/image" Target="../media/image30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tiff"/><Relationship Id="rId11" Type="http://schemas.openxmlformats.org/officeDocument/2006/relationships/image" Target="../media/image29.tiff"/><Relationship Id="rId5" Type="http://schemas.openxmlformats.org/officeDocument/2006/relationships/image" Target="../media/image23.tiff"/><Relationship Id="rId10" Type="http://schemas.openxmlformats.org/officeDocument/2006/relationships/image" Target="../media/image28.tiff"/><Relationship Id="rId4" Type="http://schemas.openxmlformats.org/officeDocument/2006/relationships/image" Target="../media/image22.tiff"/><Relationship Id="rId9" Type="http://schemas.openxmlformats.org/officeDocument/2006/relationships/image" Target="../media/image27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tiff"/><Relationship Id="rId13" Type="http://schemas.openxmlformats.org/officeDocument/2006/relationships/image" Target="../media/image10.tiff"/><Relationship Id="rId3" Type="http://schemas.openxmlformats.org/officeDocument/2006/relationships/image" Target="../media/image31.tiff"/><Relationship Id="rId7" Type="http://schemas.openxmlformats.org/officeDocument/2006/relationships/image" Target="../media/image35.tiff"/><Relationship Id="rId12" Type="http://schemas.openxmlformats.org/officeDocument/2006/relationships/image" Target="../media/image9.tif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tiff"/><Relationship Id="rId11" Type="http://schemas.openxmlformats.org/officeDocument/2006/relationships/image" Target="../media/image39.tiff"/><Relationship Id="rId5" Type="http://schemas.openxmlformats.org/officeDocument/2006/relationships/image" Target="../media/image33.tiff"/><Relationship Id="rId15" Type="http://schemas.openxmlformats.org/officeDocument/2006/relationships/customXml" Target="../ink/ink1.xml"/><Relationship Id="rId10" Type="http://schemas.openxmlformats.org/officeDocument/2006/relationships/image" Target="../media/image38.tiff"/><Relationship Id="rId4" Type="http://schemas.openxmlformats.org/officeDocument/2006/relationships/image" Target="../media/image32.tiff"/><Relationship Id="rId9" Type="http://schemas.openxmlformats.org/officeDocument/2006/relationships/image" Target="../media/image37.tiff"/><Relationship Id="rId14" Type="http://schemas.openxmlformats.org/officeDocument/2006/relationships/image" Target="../media/image40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41.tiff"/><Relationship Id="rId7" Type="http://schemas.openxmlformats.org/officeDocument/2006/relationships/image" Target="../media/image4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tiff"/><Relationship Id="rId11" Type="http://schemas.openxmlformats.org/officeDocument/2006/relationships/image" Target="../media/image49.png"/><Relationship Id="rId5" Type="http://schemas.openxmlformats.org/officeDocument/2006/relationships/image" Target="../media/image43.tiff"/><Relationship Id="rId10" Type="http://schemas.openxmlformats.org/officeDocument/2006/relationships/customXml" Target="../ink/ink4.xml"/><Relationship Id="rId4" Type="http://schemas.openxmlformats.org/officeDocument/2006/relationships/image" Target="../media/image42.tiff"/><Relationship Id="rId9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5C24E-8BE9-FA4F-9265-1AB6D705E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Interazione radiazione materia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B4552-6BC3-9140-8FEB-26B2FCA2FD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Formulazione classica</a:t>
            </a:r>
          </a:p>
          <a:p>
            <a:r>
              <a:rPr lang="it-IT" dirty="0"/>
              <a:t>Riepilogo onde elettromagnetiche</a:t>
            </a:r>
          </a:p>
          <a:p>
            <a:r>
              <a:rPr lang="it-IT" dirty="0"/>
              <a:t>Emissione di radiazione, radiazione di dipolo</a:t>
            </a:r>
          </a:p>
          <a:p>
            <a:r>
              <a:rPr lang="it-IT" dirty="0"/>
              <a:t>Polarizzazione, fattore di diffrazione</a:t>
            </a:r>
          </a:p>
          <a:p>
            <a:r>
              <a:rPr lang="it-IT" dirty="0" err="1"/>
              <a:t>Scattering</a:t>
            </a:r>
            <a:r>
              <a:rPr lang="it-IT" dirty="0"/>
              <a:t> Thomson e </a:t>
            </a:r>
            <a:r>
              <a:rPr lang="it-IT" dirty="0" err="1"/>
              <a:t>Rayleigh</a:t>
            </a:r>
            <a:endParaRPr lang="it-IT" dirty="0"/>
          </a:p>
          <a:p>
            <a:r>
              <a:rPr lang="it-IT" dirty="0"/>
              <a:t>Funzione dielettrica</a:t>
            </a:r>
          </a:p>
          <a:p>
            <a:r>
              <a:rPr lang="it-IT" dirty="0" err="1"/>
              <a:t>Plasmoni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714813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29D7F48-9AD4-654A-9064-69FE9AF3FB78}"/>
              </a:ext>
            </a:extLst>
          </p:cNvPr>
          <p:cNvSpPr txBox="1"/>
          <p:nvPr/>
        </p:nvSpPr>
        <p:spPr>
          <a:xfrm>
            <a:off x="2425193" y="600782"/>
            <a:ext cx="1945917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dirty="0"/>
              <a:t>Campo nella regione vicina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0AB3A3-96E4-F747-928A-3F8D69C97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9973" y="1074958"/>
            <a:ext cx="806441" cy="2081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B88F28-0E77-0644-918A-97AD7518F3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6413" y="1131322"/>
            <a:ext cx="138743" cy="953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26BC8E-DC57-4342-AAC9-A875D2DA9C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706" y="1131322"/>
            <a:ext cx="138743" cy="953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F44E41-58EE-BC4B-BC02-4F731CF895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5156" y="1074958"/>
            <a:ext cx="1127283" cy="2081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7A39E5-70AA-4D45-8038-11320271EF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6744" y="1119542"/>
            <a:ext cx="95385" cy="1474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8E155B-72A8-4742-8B34-4FE3D0F080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8098" y="1009922"/>
            <a:ext cx="2497366" cy="4335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492C28-28B4-944A-A9D1-8F013A77BA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94730" y="1521815"/>
            <a:ext cx="1560853" cy="52028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CF2A4ED-9817-7C48-AEC1-E8BAF0C530C3}"/>
              </a:ext>
            </a:extLst>
          </p:cNvPr>
          <p:cNvSpPr txBox="1"/>
          <p:nvPr/>
        </p:nvSpPr>
        <p:spPr>
          <a:xfrm>
            <a:off x="3033193" y="2306349"/>
            <a:ext cx="3043782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dirty="0"/>
              <a:t>Campo nella regione lontana o di radiazione.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CB72DC4-8348-004D-8059-83299AC11B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06021" y="2813722"/>
            <a:ext cx="2540723" cy="3902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B2A544-D734-F348-9464-74B13CA812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47965" y="2556103"/>
            <a:ext cx="2427994" cy="9798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23EEBDD-D1C5-6A49-84D3-8873801F5C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30680" y="3659464"/>
            <a:ext cx="2488694" cy="21678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6704161-5AE9-854A-AECB-458D2A2D9FF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48098" y="3686241"/>
            <a:ext cx="3182407" cy="2514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AA3D00A-D889-A145-B279-EE90B6EB40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25193" y="4332410"/>
            <a:ext cx="1482811" cy="2081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416DE3E-00E1-CD40-A050-53983C19947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30175" y="4170957"/>
            <a:ext cx="4509132" cy="3728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3044E14-4F8C-414D-B9F0-ED6956F0EA8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39351" y="4734586"/>
            <a:ext cx="2480023" cy="3121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488F7EE-25D7-3E49-8DAA-582B447EC96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951040" y="4838535"/>
            <a:ext cx="2176523" cy="12139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E56E72D-FEEC-2548-8BD6-270BC77FB18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71597" y="1588621"/>
            <a:ext cx="1430056" cy="37819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4DE6329-32FD-2A4A-8BE5-DA95ECE50EFB}"/>
                  </a:ext>
                </a:extLst>
              </p14:cNvPr>
              <p14:cNvContentPartPr/>
              <p14:nvPr/>
            </p14:nvContentPartPr>
            <p14:xfrm>
              <a:off x="5156294" y="280954"/>
              <a:ext cx="5081500" cy="2379134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4DE6329-32FD-2A4A-8BE5-DA95ECE50EFB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146934" y="271594"/>
                <a:ext cx="5100219" cy="239785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24292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5DFAF-B630-4348-AF11-B86249AB3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731" b="1" dirty="0">
                <a:solidFill>
                  <a:srgbClr val="FF0000"/>
                </a:solidFill>
              </a:rPr>
              <a:t>Tecniche sperimentali per lo studio dei materiali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B24DC-B989-7D40-850A-4BA4C155C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it-IT" dirty="0"/>
              <a:t>Tecniche per lo studio della struttura cristallina e la morfologia dei materiali basate su </a:t>
            </a:r>
            <a:r>
              <a:rPr lang="it-IT" dirty="0" err="1"/>
              <a:t>scattering</a:t>
            </a:r>
            <a:r>
              <a:rPr lang="it-IT" dirty="0"/>
              <a:t> di raggi X.</a:t>
            </a:r>
          </a:p>
          <a:p>
            <a:r>
              <a:rPr lang="it-IT" dirty="0"/>
              <a:t>Diffrazione di raggi X, </a:t>
            </a:r>
            <a:r>
              <a:rPr lang="it-IT" dirty="0" err="1"/>
              <a:t>scattering</a:t>
            </a:r>
            <a:r>
              <a:rPr lang="it-IT" dirty="0"/>
              <a:t> a piccolo angolo </a:t>
            </a:r>
          </a:p>
          <a:p>
            <a:r>
              <a:rPr lang="it-IT" dirty="0"/>
              <a:t>Tecniche per lo studio della struttura elettronica dei materiali.</a:t>
            </a:r>
          </a:p>
          <a:p>
            <a:r>
              <a:rPr lang="it-IT" dirty="0"/>
              <a:t>Tecniche di fotoemissione e di assorbimento di raggi X.</a:t>
            </a:r>
          </a:p>
          <a:p>
            <a:r>
              <a:rPr lang="it-IT" dirty="0"/>
              <a:t>Fotoemissione da livelli di valenza, struttura a bande, superficie di Fermi.</a:t>
            </a:r>
          </a:p>
          <a:p>
            <a:r>
              <a:rPr lang="it-IT" dirty="0"/>
              <a:t>Fotoemissione da livelli profondi, analisi dello stato stato chimico delle specie atomiche </a:t>
            </a:r>
          </a:p>
          <a:p>
            <a:r>
              <a:rPr lang="it-IT" dirty="0"/>
              <a:t>Assorbimento di raggi X per lo studio degli stati non occupati di sistemi molecolari.</a:t>
            </a:r>
          </a:p>
          <a:p>
            <a:r>
              <a:rPr lang="it-IT" dirty="0"/>
              <a:t>Cenni alla radiazione di sincrotrone: sua generazione, caratteristiche e modalità di utilizzo 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52621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414D5C0-FCFF-FF47-810C-074F4CC00A5D}"/>
              </a:ext>
            </a:extLst>
          </p:cNvPr>
          <p:cNvSpPr txBox="1"/>
          <p:nvPr/>
        </p:nvSpPr>
        <p:spPr>
          <a:xfrm>
            <a:off x="2088743" y="150934"/>
            <a:ext cx="7993881" cy="1269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912" dirty="0">
                <a:solidFill>
                  <a:srgbClr val="FF0000"/>
                </a:solidFill>
              </a:rPr>
              <a:t>Interazione radiazione elettromagnetica  con la materia.</a:t>
            </a:r>
          </a:p>
          <a:p>
            <a:r>
              <a:rPr lang="it-IT" sz="1912" dirty="0">
                <a:solidFill>
                  <a:srgbClr val="FF0000"/>
                </a:solidFill>
              </a:rPr>
              <a:t>Trattazione classica .</a:t>
            </a:r>
          </a:p>
          <a:p>
            <a:r>
              <a:rPr lang="it-IT" sz="1912" dirty="0"/>
              <a:t>Breve riepilogo</a:t>
            </a:r>
          </a:p>
          <a:p>
            <a:r>
              <a:rPr lang="it-IT" sz="1912" dirty="0"/>
              <a:t>Onda elettromagnetica piana progressiva polarizzata linearmente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517E09-BD6A-5A4E-9A4F-ABFAC64C8B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8742" y="1758754"/>
            <a:ext cx="4691677" cy="1783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3A1F56-E034-DD41-8998-7650D5273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3640" y="1969077"/>
            <a:ext cx="4616613" cy="1837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4531E3-B3F7-4944-8DD9-0711A47D50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3640" y="2234743"/>
            <a:ext cx="4616613" cy="1575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F8C15F-58A8-F347-A016-6E1E0A30E4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3228" y="2690874"/>
            <a:ext cx="3737707" cy="4173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D7A002-6065-E441-85A4-4B6B3CAE63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6513" y="3862567"/>
            <a:ext cx="4470865" cy="5718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0D2EA4-FC77-8643-8806-8493B4EEFD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4651" y="2541213"/>
            <a:ext cx="2779392" cy="14926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82CCBA1-DF03-D54C-9712-B141C2010AAE}"/>
              </a:ext>
            </a:extLst>
          </p:cNvPr>
          <p:cNvSpPr txBox="1"/>
          <p:nvPr/>
        </p:nvSpPr>
        <p:spPr>
          <a:xfrm>
            <a:off x="2451925" y="3287531"/>
            <a:ext cx="2542876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dirty="0"/>
              <a:t>Flusso di energia, vettore di </a:t>
            </a:r>
            <a:r>
              <a:rPr lang="it-IT" sz="1229" dirty="0" err="1"/>
              <a:t>Poynting</a:t>
            </a:r>
            <a:endParaRPr lang="it-IT" sz="1229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98918A1-2FBD-CD41-894D-91754A7E8A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7960" y="4886130"/>
            <a:ext cx="2625300" cy="10072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51CC906-DA37-8C4A-99B0-8723EA69A384}"/>
              </a:ext>
            </a:extLst>
          </p:cNvPr>
          <p:cNvSpPr txBox="1"/>
          <p:nvPr/>
        </p:nvSpPr>
        <p:spPr>
          <a:xfrm>
            <a:off x="5105215" y="4529081"/>
            <a:ext cx="3896531" cy="470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29" dirty="0"/>
              <a:t>Radiazione emessa ad esempio da dipolo oscillante armonico (lobo dipolare)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594AD32-C61F-2540-A714-875BB7679E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80935" y="5141758"/>
            <a:ext cx="3954162" cy="119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165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56906-1EDD-1E45-9AAA-44ED3B593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9511" y="365127"/>
            <a:ext cx="7652979" cy="791061"/>
          </a:xfrm>
        </p:spPr>
        <p:txBody>
          <a:bodyPr>
            <a:normAutofit/>
          </a:bodyPr>
          <a:lstStyle/>
          <a:p>
            <a:pPr defTabSz="755091">
              <a:lnSpc>
                <a:spcPct val="100000"/>
              </a:lnSpc>
              <a:spcBef>
                <a:spcPts val="0"/>
              </a:spcBef>
            </a:pPr>
            <a:r>
              <a:rPr lang="it-IT" sz="1912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Interazione radiazione elettromagnetica  con la materia.</a:t>
            </a:r>
            <a:br>
              <a:rPr lang="it-IT" sz="1912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it-IT" sz="1912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Trattazione classica. Emissione di radiazione.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1EECFE-E6CB-CF49-80BE-ACF476CFC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1112" y="1156187"/>
            <a:ext cx="8048415" cy="5382872"/>
          </a:xfrm>
        </p:spPr>
        <p:txBody>
          <a:bodyPr/>
          <a:lstStyle/>
          <a:p>
            <a:pPr marL="0" indent="0">
              <a:buNone/>
            </a:pPr>
            <a:r>
              <a:rPr lang="it-IT" sz="1639" dirty="0"/>
              <a:t>	Emissione di dipolo elettrico:</a:t>
            </a:r>
          </a:p>
          <a:p>
            <a:pPr marL="0" indent="0">
              <a:buNone/>
            </a:pPr>
            <a:endParaRPr lang="it-IT" sz="1639" dirty="0"/>
          </a:p>
          <a:p>
            <a:pPr marL="0" indent="0">
              <a:buNone/>
            </a:pPr>
            <a:endParaRPr lang="it-IT" sz="1639" dirty="0"/>
          </a:p>
          <a:p>
            <a:pPr marL="0" indent="0">
              <a:buNone/>
            </a:pPr>
            <a:r>
              <a:rPr lang="it-IT" sz="1639" dirty="0"/>
              <a:t>Equazione di d’Alembert</a:t>
            </a:r>
          </a:p>
          <a:p>
            <a:pPr marL="0" indent="0">
              <a:buNone/>
            </a:pPr>
            <a:endParaRPr lang="it-IT" dirty="0"/>
          </a:p>
          <a:p>
            <a:endParaRPr lang="it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DA7923-E96A-B84E-BCFE-441E70F22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1548" y="2683977"/>
            <a:ext cx="4197349" cy="7023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6E22B0-6790-5944-A0D4-CD7210778C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3509" y="3707924"/>
            <a:ext cx="3060645" cy="7833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791772-B89F-3F4F-BFF4-13486BB37E16}"/>
              </a:ext>
            </a:extLst>
          </p:cNvPr>
          <p:cNvSpPr txBox="1"/>
          <p:nvPr/>
        </p:nvSpPr>
        <p:spPr>
          <a:xfrm>
            <a:off x="3486268" y="3467037"/>
            <a:ext cx="763351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dirty="0"/>
              <a:t>Soluzioni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987A46-9A03-6B43-A56F-2FA9AF2DBA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3801" y="4663574"/>
            <a:ext cx="3246395" cy="6725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F540C7-B628-8447-94DB-72935B7414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8118" y="5486653"/>
            <a:ext cx="5116088" cy="6326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837E72-B95B-7947-A287-20C26D8995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70697" y="4851755"/>
            <a:ext cx="2127747" cy="7092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D49B6B-8659-FC4B-8D27-C755F6BD19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98897" y="1373942"/>
            <a:ext cx="1963563" cy="7952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97FA31-CB39-C348-A257-467BC60246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15919" y="1662733"/>
            <a:ext cx="3124990" cy="3766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430354-1C02-1B4F-8BFA-DA912C4133C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64128" y="3656747"/>
            <a:ext cx="2975419" cy="75968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ECA53FC-8267-B748-97F5-6248A594B6F0}"/>
              </a:ext>
            </a:extLst>
          </p:cNvPr>
          <p:cNvSpPr txBox="1"/>
          <p:nvPr/>
        </p:nvSpPr>
        <p:spPr>
          <a:xfrm>
            <a:off x="2142472" y="4382172"/>
            <a:ext cx="1058110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dirty="0"/>
              <a:t>Dimostriamo: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921C79-E79A-7843-9F73-B18D399C0AFE}"/>
              </a:ext>
            </a:extLst>
          </p:cNvPr>
          <p:cNvSpPr txBox="1"/>
          <p:nvPr/>
        </p:nvSpPr>
        <p:spPr>
          <a:xfrm>
            <a:off x="7864206" y="5561004"/>
            <a:ext cx="2185321" cy="659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29" dirty="0"/>
              <a:t>Quindi in punti diversi dall’origine il primo membro dell’equazione è zero</a:t>
            </a:r>
          </a:p>
        </p:txBody>
      </p:sp>
    </p:spTree>
    <p:extLst>
      <p:ext uri="{BB962C8B-B14F-4D97-AF65-F5344CB8AC3E}">
        <p14:creationId xmlns:p14="http://schemas.microsoft.com/office/powerpoint/2010/main" val="2512042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7666C27-DAB5-404A-B63B-1A9AE7AC39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7793" y="1239783"/>
            <a:ext cx="4359773" cy="5483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22F101-C824-6E4A-B26A-D3DDA6BB64F2}"/>
              </a:ext>
            </a:extLst>
          </p:cNvPr>
          <p:cNvSpPr txBox="1"/>
          <p:nvPr/>
        </p:nvSpPr>
        <p:spPr>
          <a:xfrm>
            <a:off x="2154253" y="612563"/>
            <a:ext cx="7916178" cy="470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29" dirty="0"/>
              <a:t>Per dimostrare che la soluzione soddisfa l’equazione anche nell’origine dobbiamo integrare nel suo intorno (uso teorema della divergenza)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3FE116-D4E6-6844-A18D-AB15BB1F5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2369" y="2150787"/>
            <a:ext cx="6869007" cy="6881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462CA3-539A-0D4F-A417-37E90D93F0D5}"/>
              </a:ext>
            </a:extLst>
          </p:cNvPr>
          <p:cNvSpPr txBox="1"/>
          <p:nvPr/>
        </p:nvSpPr>
        <p:spPr>
          <a:xfrm>
            <a:off x="2257792" y="1788098"/>
            <a:ext cx="2312108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dirty="0"/>
              <a:t>Sostituisco la soluzione proposta: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D47DE5-AE0E-8C40-8276-8718AFC4FB50}"/>
              </a:ext>
            </a:extLst>
          </p:cNvPr>
          <p:cNvSpPr txBox="1"/>
          <p:nvPr/>
        </p:nvSpPr>
        <p:spPr>
          <a:xfrm>
            <a:off x="2412369" y="3098147"/>
            <a:ext cx="1658787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dirty="0"/>
              <a:t>Per la sfera di raggio r</a:t>
            </a:r>
            <a:r>
              <a:rPr lang="it-IT" sz="1229" baseline="-25000" dirty="0"/>
              <a:t>0</a:t>
            </a:r>
            <a:r>
              <a:rPr lang="it-IT" sz="1229" dirty="0"/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AA1D63-5146-C94B-9AD0-D5651AB5E1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8999" y="3522228"/>
            <a:ext cx="5191886" cy="6505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EF8E25-5540-F147-8FE0-3CFA5933B176}"/>
              </a:ext>
            </a:extLst>
          </p:cNvPr>
          <p:cNvSpPr txBox="1"/>
          <p:nvPr/>
        </p:nvSpPr>
        <p:spPr>
          <a:xfrm>
            <a:off x="2412369" y="4558870"/>
            <a:ext cx="1492781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dirty="0"/>
              <a:t>Faccio tendere r</a:t>
            </a:r>
            <a:r>
              <a:rPr lang="it-IT" sz="1229" baseline="-25000" dirty="0"/>
              <a:t>0</a:t>
            </a:r>
            <a:r>
              <a:rPr lang="it-IT" sz="1229" dirty="0"/>
              <a:t> a 0</a:t>
            </a:r>
          </a:p>
        </p:txBody>
      </p:sp>
    </p:spTree>
    <p:extLst>
      <p:ext uri="{BB962C8B-B14F-4D97-AF65-F5344CB8AC3E}">
        <p14:creationId xmlns:p14="http://schemas.microsoft.com/office/powerpoint/2010/main" val="23401830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A07753-A4EA-C94A-B358-0B99E53F43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9511" y="400521"/>
            <a:ext cx="7652979" cy="6231634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Potenziale vettore: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BEF625-68F3-F348-83EA-1C4725FD8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323" y="1128296"/>
            <a:ext cx="1902454" cy="4161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0DD9BF-2324-C648-AB6A-0D758486AD3E}"/>
              </a:ext>
            </a:extLst>
          </p:cNvPr>
          <p:cNvSpPr txBox="1"/>
          <p:nvPr/>
        </p:nvSpPr>
        <p:spPr>
          <a:xfrm>
            <a:off x="4321776" y="1133174"/>
            <a:ext cx="1081045" cy="386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912" dirty="0"/>
              <a:t>implica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FB8A74-ED29-E047-973D-AD5FBCDF9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4800" y="1036643"/>
            <a:ext cx="2625548" cy="5061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DA89FC-687C-2549-939B-3A1E5D0B6D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1206" y="2281593"/>
            <a:ext cx="3329821" cy="4335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31315D-344F-C24B-B8DB-03334E85D8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5821" y="1605796"/>
            <a:ext cx="1820996" cy="4422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619155-2A8A-F34B-BB3A-C5FB0CBB8644}"/>
              </a:ext>
            </a:extLst>
          </p:cNvPr>
          <p:cNvSpPr txBox="1"/>
          <p:nvPr/>
        </p:nvSpPr>
        <p:spPr>
          <a:xfrm>
            <a:off x="2419323" y="1731664"/>
            <a:ext cx="1714765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dirty="0"/>
              <a:t>Dalla legge d’induzione: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A576C9-6CFA-8345-AAEB-EB97D5504163}"/>
              </a:ext>
            </a:extLst>
          </p:cNvPr>
          <p:cNvSpPr txBox="1"/>
          <p:nvPr/>
        </p:nvSpPr>
        <p:spPr>
          <a:xfrm>
            <a:off x="2719693" y="2874327"/>
            <a:ext cx="691536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dirty="0"/>
              <a:t>Implica: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6B03AA1-4B2F-4E44-9765-4C4B80CC6C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9580" y="2814631"/>
            <a:ext cx="2089809" cy="3988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716042F-04FC-6E44-98FB-F5BE578DBE00}"/>
              </a:ext>
            </a:extLst>
          </p:cNvPr>
          <p:cNvSpPr txBox="1"/>
          <p:nvPr/>
        </p:nvSpPr>
        <p:spPr>
          <a:xfrm>
            <a:off x="2613673" y="3345528"/>
            <a:ext cx="2204706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dirty="0"/>
              <a:t>Applico l’operatore divergenza: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89AC4F4-E62D-3E4F-B2B7-D5BF3DBD6B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2205" y="3194872"/>
            <a:ext cx="2471351" cy="46825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163B271-49F9-4C48-8764-FACD2CA985D5}"/>
              </a:ext>
            </a:extLst>
          </p:cNvPr>
          <p:cNvSpPr txBox="1"/>
          <p:nvPr/>
        </p:nvSpPr>
        <p:spPr>
          <a:xfrm>
            <a:off x="2613673" y="3962758"/>
            <a:ext cx="433132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dirty="0"/>
              <a:t>Da: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E5FE478-6F1A-C44E-BC05-0C967B0C15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1846" y="3919784"/>
            <a:ext cx="1578196" cy="4335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E3FD2B4-2918-2E4A-9B20-9B163D043B00}"/>
              </a:ext>
            </a:extLst>
          </p:cNvPr>
          <p:cNvSpPr txBox="1"/>
          <p:nvPr/>
        </p:nvSpPr>
        <p:spPr>
          <a:xfrm>
            <a:off x="4620042" y="3962758"/>
            <a:ext cx="340158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dirty="0"/>
              <a:t>e: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FC10BEA-04C3-7B47-88D5-51E63D5649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30920" y="3977794"/>
            <a:ext cx="3121707" cy="26014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37C195C-8071-FB4E-86B6-2F7C79CA6B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90390" y="4619265"/>
            <a:ext cx="4543818" cy="37287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13BD303-D43B-3D4C-970D-20D64E9A991F}"/>
              </a:ext>
            </a:extLst>
          </p:cNvPr>
          <p:cNvSpPr txBox="1"/>
          <p:nvPr/>
        </p:nvSpPr>
        <p:spPr>
          <a:xfrm>
            <a:off x="2613673" y="5315228"/>
            <a:ext cx="1644681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dirty="0"/>
              <a:t>Condizione di </a:t>
            </a:r>
            <a:r>
              <a:rPr lang="it-IT" sz="1229" dirty="0" err="1"/>
              <a:t>Lorentz</a:t>
            </a:r>
            <a:r>
              <a:rPr lang="it-IT" sz="1229" dirty="0"/>
              <a:t>: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3B56598-FCA7-714C-90D5-746F814ED9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4449" y="5310968"/>
            <a:ext cx="1786310" cy="39021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06A786C-E5EA-294C-BE2B-4BA5A4F051F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73590" y="5675001"/>
            <a:ext cx="2514708" cy="90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0133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42981D1-6295-1648-8B90-D63F0375A6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64754" y="355662"/>
            <a:ext cx="1647568" cy="4595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0ACE3A-156D-A44F-ACFF-61121CE87E65}"/>
              </a:ext>
            </a:extLst>
          </p:cNvPr>
          <p:cNvSpPr txBox="1"/>
          <p:nvPr/>
        </p:nvSpPr>
        <p:spPr>
          <a:xfrm>
            <a:off x="2590113" y="435862"/>
            <a:ext cx="885242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dirty="0"/>
              <a:t>Nel vuoto: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CACB02-F13B-F14D-8730-C0F8C6C81BCC}"/>
              </a:ext>
            </a:extLst>
          </p:cNvPr>
          <p:cNvSpPr txBox="1"/>
          <p:nvPr/>
        </p:nvSpPr>
        <p:spPr>
          <a:xfrm>
            <a:off x="5393760" y="463960"/>
            <a:ext cx="4558870" cy="470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29" dirty="0"/>
              <a:t>Quindi è sufficiente determinare </a:t>
            </a:r>
            <a:r>
              <a:rPr lang="it-IT" sz="1229" b="1" dirty="0"/>
              <a:t>A </a:t>
            </a:r>
          </a:p>
          <a:p>
            <a:r>
              <a:rPr lang="it-IT" sz="1229" dirty="0" err="1"/>
              <a:t>phi</a:t>
            </a:r>
            <a:r>
              <a:rPr lang="it-IT" sz="1229" dirty="0"/>
              <a:t> si determina da condizione di </a:t>
            </a:r>
            <a:r>
              <a:rPr lang="it-IT" sz="1229" dirty="0" err="1"/>
              <a:t>Lorentz</a:t>
            </a:r>
            <a:r>
              <a:rPr lang="it-IT" sz="1229" dirty="0"/>
              <a:t>.</a:t>
            </a:r>
            <a:endParaRPr lang="it-IT" sz="1229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ED459A-E89F-EA45-8139-EAFA56C63D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2844" y="1444406"/>
            <a:ext cx="2063002" cy="3501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A6148D-865A-0E4F-A52B-FC25798F5C76}"/>
              </a:ext>
            </a:extLst>
          </p:cNvPr>
          <p:cNvSpPr txBox="1"/>
          <p:nvPr/>
        </p:nvSpPr>
        <p:spPr>
          <a:xfrm>
            <a:off x="4698738" y="1260463"/>
            <a:ext cx="1517275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dirty="0"/>
              <a:t>Per il nostro </a:t>
            </a:r>
            <a:r>
              <a:rPr lang="it-IT" sz="1229" dirty="0" err="1"/>
              <a:t>dipolino</a:t>
            </a:r>
            <a:endParaRPr lang="it-IT" sz="1229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42132E-30CC-134D-9670-0528C40FDBA9}"/>
              </a:ext>
            </a:extLst>
          </p:cNvPr>
          <p:cNvSpPr txBox="1"/>
          <p:nvPr/>
        </p:nvSpPr>
        <p:spPr>
          <a:xfrm>
            <a:off x="2619570" y="1850286"/>
            <a:ext cx="3802772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dirty="0"/>
              <a:t>Dalla soluzione dell’equazione di D’</a:t>
            </a:r>
            <a:r>
              <a:rPr lang="it-IT" sz="1229" dirty="0" err="1"/>
              <a:t>Alambert</a:t>
            </a:r>
            <a:r>
              <a:rPr lang="it-IT" sz="1229" dirty="0"/>
              <a:t> otteniamo: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795A4D-1600-C34A-B8B4-AE810C5AE8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8060" y="3033631"/>
            <a:ext cx="2670794" cy="3988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454069-8CEB-7A43-B6AE-85B59FBBBF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0488" y="3783251"/>
            <a:ext cx="2592751" cy="4769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50EB202-A92C-D845-9CE3-A9EF219E12F1}"/>
              </a:ext>
            </a:extLst>
          </p:cNvPr>
          <p:cNvSpPr txBox="1"/>
          <p:nvPr/>
        </p:nvSpPr>
        <p:spPr>
          <a:xfrm>
            <a:off x="2619570" y="3868760"/>
            <a:ext cx="2489592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dirty="0"/>
              <a:t>E per una distribuzione qualsiasi di </a:t>
            </a:r>
            <a:r>
              <a:rPr lang="it-IT" sz="1229" b="1" dirty="0" err="1"/>
              <a:t>J</a:t>
            </a:r>
            <a:endParaRPr lang="it-IT" sz="1229" b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1F50AD3-F422-0F42-96CF-9DEB281E57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8663" y="4297337"/>
            <a:ext cx="1552182" cy="4769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E61BFC5-084C-9345-847F-89E3D411E1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5594" y="4866333"/>
            <a:ext cx="4275004" cy="5029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35340DF-B60F-0D48-B0FB-6AA279D5E3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07458" y="4918361"/>
            <a:ext cx="4483118" cy="39888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7DFA74F-7B27-6E4E-AD25-5A9378D385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35798" y="5719304"/>
            <a:ext cx="2705479" cy="4595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0D41ABB-C1B9-5749-AF70-045BD992B94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9570" y="991922"/>
            <a:ext cx="1890368" cy="3020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CB5C270-9620-CA4D-B34E-0D5DCAEAFC8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01548" y="2313725"/>
            <a:ext cx="2336092" cy="3909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1226AE4-DD36-924D-A25A-CA847A4442D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58952" y="2328564"/>
            <a:ext cx="1617049" cy="4138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6203328-75AF-D94E-9E33-F60FBF4C853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66741" y="2308069"/>
            <a:ext cx="2235159" cy="41435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8539B2B-D7A5-EF45-83C9-8D3016D43A21}"/>
                  </a:ext>
                </a:extLst>
              </p14:cNvPr>
              <p14:cNvContentPartPr/>
              <p14:nvPr/>
            </p14:nvContentPartPr>
            <p14:xfrm>
              <a:off x="2866633" y="2533745"/>
              <a:ext cx="7467271" cy="3984232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8539B2B-D7A5-EF45-83C9-8D3016D43A2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857273" y="2524386"/>
                <a:ext cx="7485990" cy="400295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530776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E408D07-4C00-804E-96DA-342D53FAB768}"/>
                  </a:ext>
                </a:extLst>
              </p14:cNvPr>
              <p14:cNvContentPartPr/>
              <p14:nvPr/>
            </p14:nvContentPartPr>
            <p14:xfrm>
              <a:off x="2125043" y="342897"/>
              <a:ext cx="2587084" cy="3027318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E408D07-4C00-804E-96DA-342D53FAB76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15684" y="333538"/>
                <a:ext cx="2605802" cy="304567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247923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E03DD7-4344-5744-AD3E-9D044884C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1408" y="1538634"/>
            <a:ext cx="4665218" cy="25320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83DFFE-2ED1-1D43-9615-FFACD45735A2}"/>
              </a:ext>
            </a:extLst>
          </p:cNvPr>
          <p:cNvSpPr txBox="1"/>
          <p:nvPr/>
        </p:nvSpPr>
        <p:spPr>
          <a:xfrm>
            <a:off x="4049640" y="600781"/>
            <a:ext cx="1694503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dirty="0"/>
              <a:t>Campo vicino e lontano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E3612B-CD83-254A-A8E3-625B688D32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3241" y="4716741"/>
            <a:ext cx="1313616" cy="3794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2F429C-E005-A440-9B19-5B9ABB9C3FFE}"/>
              </a:ext>
            </a:extLst>
          </p:cNvPr>
          <p:cNvSpPr txBox="1"/>
          <p:nvPr/>
        </p:nvSpPr>
        <p:spPr>
          <a:xfrm>
            <a:off x="2790374" y="4294506"/>
            <a:ext cx="1706173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dirty="0"/>
              <a:t>Caso corrente armonica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36E6E3-2D44-5D49-B0E6-96386FE619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1408" y="5372868"/>
            <a:ext cx="4127205" cy="4084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6A3A252-4434-0740-971E-D388AA08AC44}"/>
              </a:ext>
            </a:extLst>
          </p:cNvPr>
          <p:cNvSpPr txBox="1"/>
          <p:nvPr/>
        </p:nvSpPr>
        <p:spPr>
          <a:xfrm>
            <a:off x="7148983" y="5427782"/>
            <a:ext cx="568169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dirty="0"/>
              <a:t>k=</a:t>
            </a:r>
            <a:r>
              <a:rPr lang="it-IT" sz="1229" dirty="0" err="1">
                <a:latin typeface="Symbol" pitchFamily="2" charset="2"/>
              </a:rPr>
              <a:t>w</a:t>
            </a:r>
            <a:r>
              <a:rPr lang="it-IT" sz="1229" dirty="0"/>
              <a:t>/c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477627E-7935-5747-8CF4-1FF237E21D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6057" y="5888485"/>
            <a:ext cx="2380672" cy="6044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DB0DEE-FB15-D542-8DA5-FC9890346E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2517" y="5888485"/>
            <a:ext cx="2912428" cy="52083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5D8567C-ACDC-C747-B3DE-B21555468B13}"/>
                  </a:ext>
                </a:extLst>
              </p14:cNvPr>
              <p14:cNvContentPartPr/>
              <p14:nvPr/>
            </p14:nvContentPartPr>
            <p14:xfrm>
              <a:off x="5240113" y="4095827"/>
              <a:ext cx="5103131" cy="1142004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5D8567C-ACDC-C747-B3DE-B21555468B1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230753" y="4086469"/>
                <a:ext cx="5121850" cy="116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C7EB78C-83F7-004F-9908-81F11C57DE8F}"/>
                  </a:ext>
                </a:extLst>
              </p14:cNvPr>
              <p14:cNvContentPartPr/>
              <p14:nvPr/>
            </p14:nvContentPartPr>
            <p14:xfrm>
              <a:off x="7866280" y="880961"/>
              <a:ext cx="1847706" cy="5197765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C7EB78C-83F7-004F-9908-81F11C57DE8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856921" y="871601"/>
                <a:ext cx="1866424" cy="521612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46214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334</Words>
  <Application>Microsoft Macintosh PowerPoint</Application>
  <PresentationFormat>Widescreen</PresentationFormat>
  <Paragraphs>58</Paragraphs>
  <Slides>10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Symbol</vt:lpstr>
      <vt:lpstr>Office Theme</vt:lpstr>
      <vt:lpstr>Interazione radiazione materia</vt:lpstr>
      <vt:lpstr>Tecniche sperimentali per lo studio dei materiali</vt:lpstr>
      <vt:lpstr>PowerPoint Presentation</vt:lpstr>
      <vt:lpstr>Interazione radiazione elettromagnetica  con la materia. Trattazione classica. Emissione di radiazione.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Interazione radiazione materia</dc:title>
  <dc:creator>Alberto Morgante</dc:creator>
  <cp:lastModifiedBy>Alberto Morgante</cp:lastModifiedBy>
  <cp:revision>1</cp:revision>
  <dcterms:created xsi:type="dcterms:W3CDTF">2020-11-02T09:49:11Z</dcterms:created>
  <dcterms:modified xsi:type="dcterms:W3CDTF">2020-11-02T09:49:33Z</dcterms:modified>
</cp:coreProperties>
</file>