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502" r:id="rId2"/>
    <p:sldId id="503" r:id="rId3"/>
    <p:sldId id="504" r:id="rId4"/>
    <p:sldId id="505" r:id="rId5"/>
    <p:sldId id="506" r:id="rId6"/>
    <p:sldId id="507" r:id="rId7"/>
    <p:sldId id="508" r:id="rId8"/>
    <p:sldId id="509" r:id="rId9"/>
    <p:sldId id="529" r:id="rId10"/>
    <p:sldId id="510" r:id="rId11"/>
    <p:sldId id="511" r:id="rId1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7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2:29:12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6333 6343 7650,'11'-1'100,"-5"-1"-88,-9 1-1,-3-1-11,3 1 0,0-1 0,1 2 369,1 0-167,-3 0-191,-2 0-11,-2 0 23,-1 0-12,2 0 22,2 0 23,-3 0-11,2 0-22,0 0-1,3 0-22,0 0 0,0 0 0,-2 0 0,-1 0 0,0 1-3403,-2 0 3414,3 1-11,-1-1 0,2 0-22,0 0 10,1 0 1,1 0 11,-1 0 0,2 0-11,-2 1-11,0 0 3402,-1 1-3391,-3 1 0,2-1 11,-2 2 0,-3 1 0,3-1 0,-2 4-11,1-1 11,3-2 0,-1 0-34,3-1 23,0-1 11,0 2-11,0-3 11,1 2-11,1-1-12,-1 0 23,1 0-11,0 0 0,-1 5 0,2-2-1,0 3 12,0-2-11,0-1 11,0 4 0,0-2 0,0 2 23,0-3-23,0 1 0,0 1 0,0-1 0,0 2-12,0-3 12,0 2 0,0-4 0,0 0 0,0 7-11,0-5-34,3 11 34,0-10 0,7 10-11,-1-4 22,2 1 0,0-1-45,-3-7-22,-1 1 33,-1 0 12,2 4 10,-1-4-21,2 2 22,-2-5-23,2 2 0,1 0 12,1-1 11,0 0-23,3 1 34,-4-3-89,12 2 89,-9-3-12,7 0 12,-7-2 0,2 0-11,5 3 22,3 5-11,0 1-11,4 4 11,-13-4-22,3-1 22,-5-3-34,5-1-1171,-2-2 1193,6 1 12,-4-3-22,5 2 0,-5-3-1,3 1 34,-2-2-11,-3 0 12,8 0 1193,-6-3-1216,15-3 11,-4 3 0,0-2 11,-8 4-11,-10 0 23,2-2-23,-1 0 0,9-3 0,7 0 33,9-4-22,-8 3-11,-3-2 12,-13 3 21,5-5 12,-7 1 11,5-4-11,-3 4-23,1-3-22,2-1 23,8-9-1,-6 6-22,5-7 22,-10 10 23,-1-1-3426,-4 1 3393,1-1 10,-1 0-22,1-2 0,0-1-2235,2 1 2235,-3 0-491,3 2 524,-5-1 2059,1 1-1957,-5-6-298,0 7 331,-8-5 3189,-6 5-3279,-3 4-44,-5-1 22,-4 1-45,6 2 11,-9-4-11,10 3 12,-1 0-23,-1-1 1059,-7-4-1059,6 3 22,-5-3-11,5 2 1,5 4 456,-8-5-468,10 7 34,-15-6-34,13 7 0,-8-3 0,-2 2 0,6 2 0,-8-2 0,1 4 0,7 1 11,-14 0-11,15 1 0,-7 0 0,7 0 0,-4 0 22,-3 0-11,-3 0-11,0 0 12,2 0-12,1 0-23,4 0 23,2 1 0,3 0-112,-9 3 90,9 0-169,-7 3-459,-1 9 460,10-5-247,-7 7-1400,17-9 1837,2-3 0,2-1 0,1-3 0</inkml:trace>
  <inkml:trace contextRef="#ctx0" brushRef="#br0" timeOffset="1558">6716 6105 7896,'-15'5'269,"2"0"-157,13-5 145,0-11-178,-1-10 157,0-5-24,5-5-100,2 7 56,7-5-89,-2 9-12,0-2 34,-2 9-90,-5 5-22,3-1-23,-2 4 23,-1 1 0,1 0-12,-4 4-33,0 0 0,0 0-67,1 0 112,2 0 0,3 4-12,-3 1 1,7 15 22,-5-1 0,3 13-3370,-6-4 3370,-1 2 0,-2 0-2268,0 0 2268,0-4-240,0-2 229,0-2 0,2-3-90,8 5 2228,-1-12-2172,15-2 3360,-10-20-3293,12-7 34,-6-11 11,1-2-11,-1-2 212,-8 5 1,-1-3-207,-5 0 0,-1 0-40,3 2 0,-3-1-5,-7 0 0,-4 5 17,-1 5-1,-8-1 12,-4 10-34,9 5-11,-5-1-11,11 5-11,2 0-561,2 0 583,7 2-11,2 1 22,7 1-11,9 2 0,-9-2 11,17 0 23,-21-2-34,4 1 22,-13-2 12,-2 0 11,1 0-68,-2 0-301,2 0-618,1 2 236,3 1-425,-2 2 1131,3 1 0,-5-2 0,0 0 0</inkml:trace>
  <inkml:trace contextRef="#ctx0" brushRef="#br0" timeOffset="2250">7114 6303 8120,'27'-13'190,"0"-1"1,1 1-1,-1-1 1,4-1-1,-1-1 1,-12 0 156,-23-17-224,-11 14-89,-2 15 0,-2 3-34,-10 0 0,2 2 0,7 0 0,12 1 0,5 0 11,0-1-11,2 0-34,0 0 1,1 3-23,-1 0-460,-4 10-235,3-4-145,-1 8-79,4-6 975,0 1 0,0-5 0,0-2 0</inkml:trace>
  <inkml:trace contextRef="#ctx0" brushRef="#br0" timeOffset="4950">6479 7137 7974,'-23'-13'594,"2"1"-437,14 10 67,-3-1-67,2 0-101,0 1-11,1 0 78,-4 1 12,3 1-1,-3-1 34,0 1 112,-2-1-202,-6 1-33,3 0-45,-2 0 90,-8 0-79,8 0-11,-1 0 0,0 0-380,-6 3 380,0-2-22,4 3 11,10 0-23,-1 0 34,-5 4 0,3-1-22,-4 4-34,4-1-34,-12 12 45,11-8-33,-7 8 357,13-11-369,1-1 34,-1 0 11,0 0-33,-2 1 11,-13 16-3336,8-10 3397,2-2 0,1-1-1334,-1 1 1340,2-2-56,2 5 34,5-5-34,0 12 56,5-13 0,-1 7 0,1-9 2722,0 3-2722,0-3-33,0 5 33,0-6 1976,0 2-1976,3-4 0,0 3-23,9 4-21,3 3 44,2 1 0,6 5 0,-9-10 0,9 9 0,-11-10 0,3 2-3392,0 0 3369,-4-5 12,8 8 22,-1-4-11,1 2 0,6 5 0,-8-8-11,8 8-23,-11-10-22,3 3 23,-6-7 3380,3 1-3369,0-1 10,1 1 1,4-1-12,3 0 1,2 1-101,8 1 83,-4-1 1,-2 0 17,6 1-12,-11-3 1,1 1 5,0-1 0,0 0 28,5 0 0,-1-1 0,-6-1 0,-1-1 0,14 0-12,-13-1-3380,5-3 3415,-4-4-12,5-4 56,-7-6 102,2-3-147,-5 5 1,-1 0-23,9-6 0,-5 6 0,0 0 33,7-1-10,0 1-12,-9 3 3515,-6 3-3347,-1-2-100,-1-2 10,-1-1-33,-3-1 0,-1 0-22,-1-1-23,-1 0 12,0-4-46,-1 3 23,0-6-22,8-9 11,0 10 11,6-12-3381,-1 9 3426,-6 8-1,-1-7 24,-7 12-1,0-3 0,0 4-11,-4-2-34,-4 0 12,-6-2-34,-5-1 11,-2-2-11,-1 1 0,-1 0 3392,1 0-3381,-1 2 51,7 4 0,-1 1 38,-10-4-55,9 6 0,1 0 79,-11-1-46,-1 2-67,8 1 1,0 1 10,-12-3-5,12 3 0,1 0-12,-1-1 1,2 1 16,-10-2-16,7 1 0,1 1-18,-2 0 12,-4-1 0,7 4-44,-11 0 44,8 1 11,-7 0-11,9 0-11,1 0-3404,0 0 3415,1 1-67,-6 3 89,3 1-202,0 0-223,9 0-213,7-4-269,5 0 3280,1 0-3224,3 0 829,10 0 0,-7 0 0,6-1 0</inkml:trace>
  <inkml:trace contextRef="#ctx0" brushRef="#br0" timeOffset="5981">7180 6991 6910,'-34'1'354,"0"1"1,2-2 0,8 3 49,17-1-259,1-1-134,1 0-67,0 5 23,0 1-57,-3 11 57,4-4-35,0 5 24,4-8-46,0 2 45,9-3 45,-4-3 34,9-3-12,-7-4 191,2 0 0,-6 0 123,3 0 146,-4 0 11,2-5-191,2-3-156,0-7-56,2-5-3448,-2-1 3380,0 0 1,-3 2 44,1-4 0,-2 7-45,-2-1 46,0 6-1,0 2 0,0 1-11,-2 0-34,-2 1-10,-3 1-12,-3 1 3347,-1 3-3426,1 0-593,-7 4 403,5 4 22,-10 9-77,12-1-124,-5 5 44,9-5-571,3 11-313,0 7 1288,6 2 0,-3-10 0,2-13 0</inkml:trace>
  <inkml:trace contextRef="#ctx0" brushRef="#br0" timeOffset="6758">7100 7137 6003,'1'33'78,"1"-6"-33,-2-22 0,3 2 67,1-2-23,3 1-10,1-2-12,-2-1 45,0 1 45,-1-2 235,0-2-179,0 1-179,0-1 167,-2 0 1,2 0 78,-3 0 11,2 0 34,-3 0 34,4 0-46,-2 0-156,0 0-123,1-1 11,0-1 89,0-2-67,-2 0-56,0 2 34,-1 0-739,-1 2 245,0-1-167,2 1 224,-1-2-381,7-1-459,1 0 1232,4-2 0,-5 3 0,-4 2 0</inkml:trace>
  <inkml:trace contextRef="#ctx0" brushRef="#br0" timeOffset="7651">7431 7163 7459,'-21'-5'17,"1"1"0,-16-3-5678,29 9 5673,-2 2 1419,1 1-1409,-3 6 827,1-3-849,1 2-34,4-2 23,1-2 3403,3 0-3448,0-1 11,1 0-11,0 0 11,0 0 23,1 2 22,11 3 0,-2-4 0,9 2-23,-3-5 23,0 0 0,0-2 56,-3-1 146,-2 0 604,12-27-705,-12 12-6,0-6 1,-3 0 173,-7 5 168,0-2 134,-9 8-437,-3 3 79,-13-1-123,3 5 67,-2-1-134,8 4-46,-1-1-33,6 1-124,-10 7 180,9 0 0,-6 6-11,6-3-1254,1 5-46,3-3 1311,3 4 0,4-9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2:33:26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22154 4671 7067,'8'-21'22,"0"-1"0,-1 0 1,-2 8 89,-4 13 68,-1 0-57,0 0 448,0-1 1625,0 2-2207,0 7-3370,1-1 3381,0 9 0,0-4 0,-1 4 0,0 0 12,1 0-12,0 0 0,1-1 3392,1-1-3392,0 0-12,-1 1 12,1-1 12,3 11-1,-2-5 23,1 7-79,2 9 45,-3-14-3381,1 13 3370,-1-18 11,-1 0-158,2-1 169,1 1-11,-1 1 0,-1 2 0,0 2 34,0 1-23,-1 13-11,-1-15 0,1 1 0,0 5 0,-1 0 0,1-5 0,-1-1-11,3 16 11,-2-12 0,2-1 3313,-1 2-3313,-2 0 0,2-4 0,-2 1 23,1 14-41,-1-12 0,0 1 18,-1 13-3298,-1-4 3309,0-1 12,0-4-23,0-2 0,0-2-2206,0 1 2217,0 0-11,0 2 61,0 0-61,0 1 22,-2 1 2214,-1-1-2242,-1-8 1,0 2 10,1 2 1,1-1-80,-3 1 1,2 1 78,2-2 1,0 0-6,0 8 0,1-3-11,0 8 16,0-4 1,0 0-6,0-5 0,0 9 22,0-13 1,0 0 21,0-2-10,0 0 156,0 0-100,0-2 3197,0 0-3242,0 12-12,0-6-10,0 12-1,0-10 178,0 2-144,-2-4-33,1-1 10,0-2-21,-1-4-1,2 1-11,-2-5 206,2-1-217,0 8 0,0-8 33,0 10-10,0-17 21,0 4 12,0-9-11,0 5-23,0-3 22,0 2-33,0-1 12,0 1 10,0 1-22,0-1 11,0-1 0,0 1 34,0 0-22,0-2-23,0 0 0,0-3 0,0 1 11,0 0 0,0 3 34,0 3-34,0 1 11,-1 2-22,-1 2 23,-2 0-46,-3 10 23,3-6 0,-1 7 0,3-9-33,-1 4 33,0-9 0,1 1 33,1-10 23,0-1-11,1 0-34,-2 2-11,0 1 0,-1 3 23,1 3-1,0 0 1,-1 1-12,1-2 0,-1-1 0,2-2 0,0-3-1915,1-1 402,0-7-190,10-9 1692,2-11 0,0 10 0,-2 0 0</inkml:trace>
  <inkml:trace contextRef="#ctx0" brushRef="#br0" timeOffset="2012">22102 4818 7650,'-36'6'108,"1"1"0,0-1 0,12-3-130,20-5-12,-1-1-22,4 0-44,-2 0 55,2 0 45,-2 1 0,0 0 0,1 0-67,0 2-23,0 0 90,-1 0 0,0 2 0,0 0 11,0 3-11,0-1 11,1 0 34,-2-2 22,2 0 1513,-1-1-1557,2-5-23,0 1 11,2-5 22,1 1 68,8-8-67,0 2 11,4-7-12,-3 8 23,0-2 0,-1 2 90,-2-1 123,6-8-213,-2 3-34,5-8 0,-5 6-10,2-1 44,6-8-34,-4 8-22,3-6 0,-8 12 0,-3 4 22,-1 2-22,-3 5 0,-1 1 0,-3 2-257,0 1 246,0 0-1,-1 0-10,2 0-34,-1 0 56,1 0 0,-1 0 0,3 0-22,4 0 10,-1 0 1,9 0 11,-6 0-11,6 0 22,16 8 34,-11-1-40,-3-1 1,0 2-6,0 3 0,1 2 0,-1-2-3381,1 2 3381,0-1 0,-1-1 12,-1 1 10,0-4-22,-5-1 22,-1-1 1,-5-2-12,-1-1 3426,-4-3-3269,0 1-168,-5-1 0,2 0 0,-2 0 0</inkml:trace>
  <inkml:trace contextRef="#ctx0" brushRef="#br0" timeOffset="5306">20527 7132 8758,'-14'-15'124,"3"3"-45,11 12 189,0-1-256,0 0-12,0-1-34,0 1 34,0 0 34,0 0-79,0 0-56,0-1-145,0 1 66,0-1-324,3-1 190,-1 1 23,4-1 67,0 2 78,-1 0 79,1-1 33,-1 0-44,-1 1 33,0 0 0,0 0 23,-3 0 55,0 1 12,0 0-23,1 0 57,-1 0 2095,0 0-2197,1 0 23,1-1-22,4 0 22,2-1-3370,4-2 3449,3-1-494,4-3 662,13-7-180,-6 2-39,-8 4 0,-1 0 6,11-6-34,1 1 84,-5 3 0,0 0-79,-6 3 1,0 0-146,7-3 1,-2 1 150,8-4 12,-1 0-12,0-1 34,2 0 0,0-1-12,-16 7 1,1 0 44,14-9 1,1-2-62,-13 9 0,-1-1-12,13-7 1,-2 1 5,-2 1-11,-2 0 0,1 3 0,-4 0 0,4 0 300,-1 1-306,-6 3 1,-1 0 16,11-6 0,-10 5 1,0 1-1,8-5-11,1 0-72,0-1 72,0 1 0,-2 0 0,1 2 0,-1-1 173,-8 5 0,1-1-145,6-4 0,1-2-23,-5 5 1,0-1-6,2-3 0,-1 2 23,0 0-2012,-1 1 2022,-1 0-406,8-5 418,-7 3-300,7-4 322,-10 6 1870,2-2-1937,-1 0 0,0 1 0,-1 0 2846,0 1-2824,10-7-22,-8 8 0,-4-1 0,0 1 957,1 2-934,8-8 22,-6 6-45,-4 1 11,-5 5 691,-6 2-691,1-1 34,1 1-34,1-4 11,3 1 45,3-3 1,-1 0-24,1 0 1,3-1 0,-6 3-45,0-1 34,-6 6 22,-2 0 56,-3 2 123,0 0-269,2-1 34,0 0 23,2-2-3393,3-1 3427,2-2 21,3-4-33,4-1 190,7-8-123,-3 6-11,1-3 280,-9 7-157,-6 5-56,-1 0 3380,-4 4-5262,-1-1 0,0 1 0</inkml:trace>
  <inkml:trace contextRef="#ctx0" brushRef="#br0" timeOffset="6816">20593 6894 10373,'-20'3'33,"5"-1"12,10 2 22,0 0-67,1-1 0,-2 3-67,-13 21 22,0 0 45,8-7 0,-1-1-6,1-2 1,2-2-17,0 2 22,-3-1 0,9-4-45,-1-5 45,3 3-12,0-5 12,1 1-11,0-1-1,0 1-21,0 1 22,0-2-45,0 2 33,0-3 12,0 1 11,1-2 0,1 3 0,2 2 34,1 2 10,0 1-21,-1 1-12,-1-3 11,-1-1-22,-2-2 23,0-3-11,0-1 44,0-2-34,3 0-22,-3 0-22,3 0-69,-3 0 2,2 0-34,1 0 89,3 0 34,5 1 0,6 1 0,3 1 56,17 1 78,-8-1-55,-9-2 0,-1 0 22,7-1 224,11 0 11,-8-2-146,5-1 124,-13-1-90,0-1-157,-10 1-22,-1 2 45,-8 1-45,-2 1-23,1-1 0,-1 1-10,2-1-1,-2 0-661,2 1-1031,4 0-78,3 0-325,10-2 2084,0-5 0,-7 3 0,-4-1 0</inkml:trace>
  <inkml:trace contextRef="#ctx0" brushRef="#br0" timeOffset="9756">22379 6113 6831,'-26'-2'0,"-1"0"0,0-1 0,-9 0 0,5 0 0,17 2 0,-1 1 224,-9 0 79,10 0-101,-6-1-112,11 0 10,1-2-44,1 1-22,-1-2 22,1 1 34,2 1-57,-4 0-22,3 1 12,-2 0 33,2 1-34,-1 0 12,1 0 223,-5 0-201,4 0-22,-7-1-12,7 1 46,-4 0-1,6 0-11,1 0 23,1 0-34,0 0-1,1 0-21,1 0 22,-1 0 33,1 0-11,-2 0-44,-1 0 33,2 0 11,-3 0-11,2 0 78,0 0 45,0 0-33,1 0-45,1 0-12,-1 0 124,1 0-213,5 0 0,3 0 90,5 0 34,2 0-68,6 1-45,-4 1 23,5 0 22,1 2-34,-5-1 23,6 0-12,-6-2 35,0 0 32,1-1 68,8 0-67,-4 0 34,5 0-23,-8 0-34,1 0 23,-1 0-34,1 0-56,-2 0 45,10-1-45,-8 0-11,6-1 23,10-1-1,-14 0 23,13-1-11,-17 0-1,1 1 1,-1-1-22,-1 0-1,0 2 0,-1-1-11,-1 2 0,-2 1-11,0 0 11,-2 0 0,8 0 0,-5 0 0,7-1 22,-5 0-11,2 0 34,-1-2 34,1 1-68,0-1-11,0 1 0,0 1 0,9 0 22,-7-2-22,9 1 0,-4 0 11,0 0 1,0 0-1,8-1-11,-7 0 0,-3 1 0,0-1 0,0 1 11,-4 1-11,9 0 0,0-1 0,0-1 0,-1 1 34,-7 0-34,2 1 22,-3-1-11,13-1 56,-6 0-28,-6 1 1,-1 0-40,16 0 11,-16 1 0,1 0 11,1 0 1,0 0-1708,0-1 0,0 0 1691,0 0 0,0 1 5,-1-1 0,-1-1 11,18 0 34,-7-2-22,0 2 44,-4 0-10,-1-1-35,-2-1-22,0 2 34,-3 0 3347,7-1-3392,-8 2 11,6-1 12,-8 1-12,2 0 34,1-1 22,3 0-67,5 0 34,1 0-1,2-1-3425,-1 1 3415,1-2-280,-3 1 290,-6 2 1,0 0-102,13-1 129,-1 1 1,1 0-62,-14 0 0,0 1 56,15-1 0,2-1-11,-10 0 0,1 1 1755,8-2 1,0 0-1740,-9 2 1,0-2-1534,-1 0 1,0 1 1561,9-2-27,-17 3 0,1 0-18,8 0 0,1 0-34,-5 0 0,0 1-122,5-1 1,0 0 110,-9 1 0,-1 0-2184,15-1 2184,-3 0 0,-1 2 0,-2-1 0,0 1 0,0 0 148,-4 0-148,-4 0 2269,-2 0-2269,-4 0 0,-2 0 3414,2 1-3336,0 1-55,-3 0 33,-2 0-56,-6-2 0,1 0 0,-2 0-12,2 1-10,0 1 22,1 0 0,-1-1 0,1 1 45,-1-1-45,0-1 45,-2 1-57,0 0 1,0 0 11,-2 0 0,2 1-22,1-1 22,1 3 33,-1-2-21,0 0 10,0 0-22,1 0 0,-2-1 0,4 1-11,-1 0 11,1 2 0,6 0 22,0 1 23,1 0-23,-7-3 1,-4-1 178,-2-1-1948,2 0 593,-2 1-179,1 3-180,-1 2-527,0 3 2040,7-2 0,-6-1 0,6-4 0</inkml:trace>
  <inkml:trace contextRef="#ctx0" brushRef="#br0" timeOffset="11116">25343 5558 10541,'-26'6'268,"1"-1"-234,21-5 11,-1 0-34,2 0 23,2 0-146,0 0-12,4 4 360,17 4 77,14 4-37,-12-6 1,4 0 0,-1 1-76,7 2 1,0-2-146,1 1 0,-2-2 44,-11-1 1,-3-1-22,-1-1-46,-3-1 12,-4-1-11,3 1 11,-7 0-45,5 1 11,-5-1 11,2 0 1,-2 0-1,2 0 0,-3 0 12,0-1 0,-3-1 134,0 1-168,-1 0-12,0 0 12,0 3 23,0-1 11,0 2-23,0-1 79,0 3-56,0 0 10,-2 4 6,-13 7 1,-4 3-51,7-6 0,-2 0-412,-3 2 0,-2 2 0,-1-2 412,1 0 0,0-1 0,-1 0 0,0-1-106,-6 5 0,0-1 117,6-4 0,0-1-11,-3 2 0,-1 1 22,4-4 1,1 0-23,-7 2 0,-4 4 11,17-12 0,4-1 0,4-4 1258,2 0-1246,1 0 257,1-2-6219,0 0 5939,18 0 0,-14 0 0,15 0 0</inkml:trace>
  <inkml:trace contextRef="#ctx0" brushRef="#br0" timeOffset="40605">25065 6325 7504,'-25'2'605,"6"-1"-415,17-1 23,0 1-34,-1-1-21,-1 1-158,3 0-516,0-1 505,5 0 11,2 0 0,6 0-12,7 2 24,0 0-12,4 2 11,-2-1 11,12 1 12,3 0-23,-1 2 45,0-1-56,-20-1 22,3-1 12,-10 0-23,0-2 12,0 1 33,1 0 44,6 0-44,-3-1-10,2 1 55,-4 0-23,-5-1 101,-1 0-134,-3-1 448,-1 1-258,0 1-224,-1 1-11,-5 6 0,-4 1-11,-14 16-1680,9-11 1,-1 0 1690,0 3 0,1-1-6,0 0 1,1-2 16,-3 7-11,2-2 0,0-1-11,-3 7 11,3-6 0,-2 5 5,1-7 1,0 0 5,-5 6-1140,-3-2 1,0 1 1128,-1-2 1140,7-9 0,1 0-1140,-9 8 0,9-10 33,-3 4-33,14-10-56,2-2-33,4-2 2999,0 0-2921,6 0 11,5 0-34,20 0 34,-11 0 0,0 0 0,0 0 0,0 0-449,0 0 1,-1 0 448,4 0 22,0 0 90,7 0-101,-7 0 12,3 0 22,-8-2-12,-7 1-10,-1-1-23,-7 2 0,1 0 0,0 0 897,-2 0-874,4 0-1,-3 0 12,1 0-113,1 0-324,-4 0-135,1 0-1949,-2 0 2487,0-2 0,0 2 0,0-2 0</inkml:trace>
  <inkml:trace contextRef="#ctx0" brushRef="#br0" timeOffset="41438">25078 6590 7134,'-36'10'-67,"10"-1"67,39-6 89,13 2-22,-5-1 12,12 3 45,0-3-68,-10 1 44,7-1-5626,-15-2 5672,8 0 1386,-7 0-1386,4-2 100,-6 2-89,-1-2 803,0 0-634,0 0-237,-4 0 46,0 0-23,-6 0 3392,-1 0-3258,-2 0-504,1 2-1814,-1-1 2072,0 1 0,0-2 0,0 1 0</inkml:trace>
  <inkml:trace contextRef="#ctx0" brushRef="#br0" timeOffset="43789">22631 6101 6081,'-24'-8'717,"3"2"-381,15 5-78,1 0-34,-2-1-123,1 1-101,1 0 22,-1 1-22,0-1 0,0 1 11,-2-1 23,3 1 22,-1 0 67,3 0-33,0 0-12,0 0 180,0 0-124,0 0-22,-1 0 348,-4 0-135,0 0 201,-9 0-201,6 0-123,-3 0-134,5 0-1,4 0-11,0 0-34,3 0-22,-2-1-22,3 1-774,0 0 751,7 0 23,5 0-1,7 0 12,3 1 0,0 0 11,7 0 0,-5 1 0,1 0 5,-3-1 1,1 1 16,6 0 1,1-1-7,0 1 1,0 0 0,3 0 0,-3-1 0,-5 2 0,-1-2 11,-2 0 0,1 1 11,-1-1 0,1 0 0,-3 1 0,0-2 62,16 2-56,-4 0 79,-3-2-1,-5 0-3392,-1 0 3381,-3 0 12,0 0 144,4 0-144,-7 0 10,1 0 516,-11 0-426,-3 0-33,-1 0 3290,-2 0-3570,2 0 21,0 0 57,2 0 11,3 0 0,10 0 23,-6 0-23,6 0 11,-11 0 0,-3 0-22,3 0 11,-2 0 11,7 0 11,-3 0 1,4 0-12,-6 0 0,0 0 0,-4 0-2150,-2 0 592,3 0 247,2 0 1300,13 1 0,-9-1 0,6 1 0</inkml:trace>
  <inkml:trace contextRef="#ctx0" brushRef="#br0" timeOffset="44732">23279 5955 7952,'-24'-14'227,"1"1"1,0 0 0,7 5-26,13 8 0,1 0-12,-1 0-22,1-1-33,-1 1 145,1 0-202,0 0-638,2 0 504,3-1 23,20 1 21,2 0 12,-2 1 0,0 0 6,-3 1 0,0 0-6,0 0 0,0 1 11,7 2 0,-1-1-6,-8 0 1,1 0 61,7 2 1,0-1-1060,6 4 1014,-5-1 68,-9-1 134,-13 1-112,-2-2 89,0 3-89,-3 1-55,-17 12-57,3-1-12,-5 0 1,-2 2 11,8-8 0,0 0 546,-4 5 1,0 0-559,-3 6-10,3-2 22,-2 0 22,6-5-10,2-3 11,4-7 22,5-6-23,0-1 79,0-2 11,1 0-11,0 0-3945,0 0 2713,11 2 283,2-1 0,1 1 0,-3-1 0</inkml:trace>
  <inkml:trace contextRef="#ctx0" brushRef="#br0" timeOffset="45833">23041 6405 7840,'-11'0'146,"2"7"-158,7 0-32,-1 8 32,3 3 1,0 2 11,0 8 0,1-6 0,1 2 0,-1-2 0,0-2 0,2 11 28,-2-10 0,0-1-28,-1 7 11,0 1 1,0 0-7,0-6 1,0-1-17,0 2-23,0 7 12,0-24 44,0-3 101,0-1-22,0-2-67,0-5 22,9-14-3448,-2-2 3397,1 5 1,2-2-316,3-2 1,1 1 309,-3 4 0,2-1-6,7-8 1,3 0 10,-5 5 1,0 0 22,-3 4 0,-1 1 375,12-11-257,-19 20-56,-1 0 3091,-2 2-3137,-1 1 865,2-1-954,6-8 34,-2 4 11,5-6 0,-7 9 0,-2 1 0,-3 2-1838,-2 0 1323,1 1 515,3 5 0,-1-3 0,1 4 0</inkml:trace>
  <inkml:trace contextRef="#ctx0" brushRef="#br0" timeOffset="46407">23253 6603 6977,'3'21'17,"1"-1"0,6 16 95,12-24-79,2 2 23,0 0 214,0-1-4499,-4 1 4262,6 4 849,-10-4-860,5 3 113,-4-4-113,-6-5-11,2 0 191,-8-5 571,-3-2-459,-1 0 1375,-1-1-1689,0-2 0,0 1 0,0-2 0</inkml:trace>
  <inkml:trace contextRef="#ctx0" brushRef="#br0" timeOffset="47265">23107 6391 6865,'-22'-4'230,"1"1"0,-14-4-5846,29 7 5683,3 0 1387,-1 0-1431,2 0 881,-1 0-568,-1 0-258,1 0 1,-1 0 3021,3 0-3279,8 0-3235,2 1 3391,8 1 73,4 1 1,3-1 72,5 2-117,-8-2 0,0 0 61,5 2-45,-16-3-22,7 1 45,-10-2 11,1 0 3437,1 0-3314,2 0-134,-3 0 56,-3 0-90,-5 0-22,0 0-23,2 0-168,0 1-402,6 2-371,-1-1 975,11 1 0,-11-1 0,3-2 0</inkml:trace>
  <inkml:trace contextRef="#ctx0" brushRef="#br0" timeOffset="48316">23292 6378 7885,'-30'-13'260,"0"0"0,0 1 0,0 0 0,2 0 0,13 5-70,14 7-616,1 0 359,6 0 22,14 0 45,13 3 17,-8-1 0,0 1 5,10 2 73,0 0 1,-3-1-85,-11-1 17,3 0 0,-3-1 6,-13 1-23,1 0 45,2 2-34,-7-3 45,6 4 68,-6 0-68,0 0 23,-1 5-1,-3-1 79,0 1-22,-4-4-3337,0-3 3327,-5-2-103,2 0 1,-2 1-34,2-1-34,-1 2 34,2-2-11,-2 1 3403,2-1-3392,-2 1 0,4-1 0,1 1 0,1-1 0,1-2-11,-2 2 0,1-2 11,0 2 0,2-2-34,-2 2 34,1-2 34,0 0-1312,-1 0-190,2 2 538,0 1 930,7 3 0,-6-2 0,6 1 0</inkml:trace>
  <inkml:trace contextRef="#ctx0" brushRef="#br0" timeOffset="53912">20130 2158 8635,'-26'-16'101,"6"4"-5795,19 12 5660,-1 0 1387,1 0-1397,-1 1 869,0 6-869,-1 4 21,0 7 1,-2 4 22,3 2 3392,0 4-3392,1 1 0,0 1 0,-1 2-23,1-13 1,0 1 22,0 12 0,0-1 5,1-8 1,-1-2-690,-1 11 684,2 5-3165,-1-19 3153,1-4 1,0-3-34,0-5 79,0-3-34,0-1 603,0-2-502,0-9 3336,-2-22-3421,1 13 1,-1-4-25,1-6 1,0-4 0,0 2-4,-1 2 0,1 0-1,2 2 1,1-2 0,2 2 5,4-2 1,3 1-215,-1 8 1,1 0 213,2-4 1,0 0-6,3 1-112,-3 6-281,-4 8 248,4 5 156,-3 8-12,6 6 24,-1 2 449,8 10-439,-9-7-3380,7 9 3414,-15-14 33,-1 3 270,-19 3-315,4-9-10,-17 8-12,15-13-78,-5 2 3392,12-1-3571,-8 16 190,8-8-291,-7 18-156,9-20-293,1 2 785,4-7 0,-2-3 0,1 1 0</inkml:trace>
  <inkml:trace contextRef="#ctx0" brushRef="#br0" timeOffset="54796">20395 2370 6574,'7'-19'398,"1"1"0,2-9 150,-1 7-436,-7 14 157,1-2-235,-3 7-236,0 1 180,0 6 22,0 12 0,0 1 0,0 8 0,0-8-34,0 0-89,2-5 11,0-3 22,1-7-290,1-4 144,1 0-100,3 0-123,4 0 459,2-1 0,-6 1 0,0 0 0</inkml:trace>
  <inkml:trace contextRef="#ctx0" brushRef="#br0" timeOffset="55064">20712 2000 6977,'-20'10'-314,"0"-5"1,25 1-1</inkml:trace>
  <inkml:trace contextRef="#ctx0" brushRef="#br0" timeOffset="55498">20805 2396 7582,'16'-24'216,"-1"-1"1,0 2 0,-6 5-94,-16 7 90,-11-1-157,-3 5-22,-6-2-34,7 7 11,4 1-11,2 1-101,-1 0-515,6 6-56,1 16 268,5 3-189,2 11 44,2-8 549,9-1 0,-6-13 0,6-4 0</inkml:trace>
  <inkml:trace contextRef="#ctx0" brushRef="#br0" timeOffset="56952">20819 2383 6249,'29'2'294,"0"-1"0,0 1 0,12 1 1,-9-6-15,-20-19-202,-3 5-33,3-8-12,1 1-33,-3 5 0,5-3-22,1 3 0,-4 7-34,2-3-12,-5 9-44,-3 4 34,2 0 33,-1 2 0,11 4 57,-6 0 21,14 12-33,-11-5 0,0 5 23,-5-7-12,-2-1-11,-4-1 11,1-3 11,-2 0 23,-2-3 1658,0 0-1490,1-5-213,0-3 0,3-5-22,3-7-23,-1 6 11,4-4-33,-4 10 0,-1 3 11,-2 1-45,-2 3-45,1 0-22,-1 0 45,2 0 67,2 0 56,3 5 22,1 5-11,4 6-3358,7 12 3358,-7-7 0,7 5-11,-12-13 0,1-5 23,-5-3-46,1-2-111,-2-3 56,3 0 3425,0 0-3459,1-2-23,2-3-21,1-2-1,0-3 22,2 1-33,0-2 56,-2 2 0,-2 3 11,-5 3-45,-4 3-201,4 0 347,5 5 0,2-1 0,3 4-33,-3-2 21,0-1 12,2-2 157,13-2 224,-9 0 269,12-6-90,-17-2-347,0-3 12,-3-7-192,-4 6-10,0-4 111,-2 2-33,-3 4 123,0 1-157,-13 5-89,-2 2-1,-13 0-16,10 6 0,0 2-17,-14 7 0,2 3-247,13-2 236,14-10-79,1 2 79,6-4 33,13 4 23,1-2 11,13 1 11,-5-4-3403,0-1 3392,7 0 0,-7 0 0,4 1 23,-15-1-12,-7 0 22,-7 0-33,0-1 34,1 0 3369,1 1-3369,0-1-281,6 1-2553,22-1 2800,-8-1 0,7 1 0,-21-1 0</inkml:trace>
  <inkml:trace contextRef="#ctx0" brushRef="#br0" timeOffset="59485">22181 2383 9767,'-19'4'-78,"-5"13"78,12 7 0,3-7 0,0 0 0,-4 10-2808,-6 4 0,-2 0 2813,10-15 1,0 0 0,-9 12 0,1-1 1402,7-13-1385,1-1 836,6-6-836,1-2-23,-1-2 0,2 2 3392,-5 1-3415,-8 9 12,0-1 11,-5 6-11,5-7-45,6-2-3025,1-4 2196,10-5 885,14-2 0,-7 0 0,7-1 0</inkml:trace>
  <inkml:trace contextRef="#ctx0" brushRef="#br0" timeOffset="61539">22379 2330 8445,'-10'-18'-23,"-1"1"1,-7-7 83,16 2 1,5 0-51,1 4-11,1-8-56,5 13 23,0 5-1,1 0 12,-3 4-45,0 1-23,-2 2-190,4 0 190,-2 1 79,23 9 22,-13 0 12,10 5 66,-13 5 1,-7 5-23,-1 9 0,-4-6-55,-3-4-3382,0-14 3392,0-3 57,0-4 1467,0-2-1591,0-8 12,3-9 33,2-3-12,1 2 1,1 0-11,2-4-113,10-7-234,-11 18 22,3 1 3368,-3 8-3155,-4 2 89,9 3 112,-3 8 34,2 7-90,-4 6 12,-3-2 10,-4-9-21,0-4 111,0-7-22,-1-1-45,1-1-56,1 0 0,0-2 67,3-3 191,4-5-168,5-4-79,4-3-11,8-3-45,-9 7-3437,2 1 3214,-12 9 65,-2 3 91,0 0 68,0 0 44,1 5 22,1 0 0,2 5-10,-1 0 10,4 8 3381,1 6-3403,1 1-33,3 3-23,-6-14 0,2-3 33,-5-8 23,-1-3 56,7 0 314,1-4-224,5-3-146,-6 1 0,-2-1-78,-8 5-12,1 2-101,-2 0 135,-1 0 34,5 0-34,4 2 33,2 1-22,4 0 34,7 0 22,0-2 56,-1 0 1,1-1 229,-3-2 0,-1 0-202,-1 0 0,-1-1 29,10-8 234,-17 1-78,-2-4-123,-4-1-67,-3-11-23,-1 6-11,-1-7-56,0 10 0,-3 0 34,-2 4 22,-7-3 0,-7 6-123,4 1-45,-4 6-863,-5 25 863,11-2 0,0 4-516,0 11 1,2 1-1747,1-4 0,5-1 2374,11-3 0,3-3 0,-3-8 0,10-7 0</inkml:trace>
  <inkml:trace contextRef="#ctx0" brushRef="#br0" timeOffset="63206">23451 2251 7414,'-20'-22'63,"0"0"1,2 2 0,4 3 81,11 6 1,2 0-56,0 1-90,1 3-56,0 1-12,0 2-178,8 0 212,3 3-22,9-1 0,-1 2 12,0 2 21,-1 2 23,1 8 23,-6 0 10,1 6 79,-9 12-78,-3-13 78,-1 10 549,5-33-684,11-17 23,2-3 0,1 0-11,-6 6 0,2 1-2184,3-3 1,0 4 2070,-8 11 124,0 9 68,-4 13-23,-3 2-34,-1 9 0,-2-6-11,-1 2-2268,0-1 2268,2-2-56,1-3-46,7-1 2360,-1-6-2258,3-2 11,3-4 68,3-2 3335,8-3-3414,-4-1 0,-3-1 0,-10 1-45,-1 1-11,-4 1-45,1-1 11,-3 2 34,2 0 56,0 2 23,4 3-23,2 1-23,0 4-44,2-2 22,4-2 426,7-4 57,0-8-102,2-5-157,-5-6 34,-3 0-57,-1-2 215,-2-5-215,-7 4-3312,0-8 3268,-7 11-2313,-3-2 2212,-4 9-11,-3 1-67,-5 4 67,1 3-651,-11 11 2539,12-1-2426,-4 8 3090,17-1-2575,5-7 34,12 0 12,1-6 10,8-2-33,-3-2-661,2-2 1,3-2 660,8-1 0,-13 2 0,-2 1 0,-7 2 0</inkml:trace>
  <inkml:trace contextRef="#ctx0" brushRef="#br0" timeOffset="64106">24364 2039 9229,'-25'-2'-11,"0"1"0,0 0 0,-10-2 0,5 5-1451,4 11 1417,0 3 478,1 5-478,-1 3 12,5 2-2920,3-2 2819,5-1-572,7-4 448,3-2 588,3-4-431,3-2-11,3-2 33,6-3 35,1-4 44,4 0 33,1-2 28,5-7 1,1-2-62,6-2 50,0-5 1,-1-1 173,-5 0 45,-1-2 135,-15 9 3034,-7 3-3192,1-5-201,-2 1 706,2-5-728,-2 0-1,0 5 0,0-1 23,0 7-45,0 2-22,0 1-381,0 1 291,2 1 56,17 0-3314,-3 0 3381,12 0-482,-10 0 471,-2 0 0,-1 0 0,0 0 22,-8 0 57,1 0 10,-8 2 3176,0 3-3187,-15 25 275,6-10-359,-2-1 1,1-2-29,1 0-22,4 0 0,3-1-134,2 5 55,2-6 68,3-2 11,13-5 90,-7-6-23,7 1 381,-15-3-359,2 0-22,-3 0 34,1 0-34,-2 0 1,1 0 10,-1 0-22,2 0 0,2 0-190,6 0-1032,16 0 292,2 0 251,-8 0 1,-1 0 0,1 0-1,-6 0 1</inkml:trace>
  <inkml:trace contextRef="#ctx0" brushRef="#br0" timeOffset="64897">24853 2224 6999,'-26'-4'-48,"0"-2"1,0 1-1,-8-4 1,9 4-65,18 12 45,7-4 56,2 3-34,8 0 45,3 0 22,7-2 325,10-2 169,-6-3-1719,-3-5 0,-2-2 1528,1-4-45,4-11 291,-13-12-1090,-5 12 530,-2-14-88,-4 20 167,-4 1-45,-5 3-45,-6 3 0,-2 4 2940,-4 3-3994,-1 12 360,4 3 0,5 13-69,11 1 964,9-1 1,-5-9 0,4-6 0</inkml:trace>
  <inkml:trace contextRef="#ctx0" brushRef="#br0" timeOffset="66507">24893 2317 6988,'24'-20'61,"-1"1"1,0-1 0,0 0 0,7-5 0,-2 0-1,-5 3 12,-8 2 0,-3 2-520,1-3 0,1 0 520,-1 0 0,0 0-1842,-2 0 0,1-1 1875,-1 2 1,-2-1 57,0 1 0,-1 0-69,-1 1 0,-1 0-28,0-8 0,-1 0-33,-1 8 0,0-1 5,1-9 0,0 2 40,-1 2 449,2 1-371,-5 17 2754,-1 5-3123,0 1 1278,0 20-1133,0-4 0,0 19-3426,0-8 3381,-1 4-372,-2-2 1,-2 7-1,-2 1 1,3-4 483,-2-2 0,0 0-76,-1 5 1,0 6-1,-1-2 1,1-7 75,1-11 0,1-4-11,-6 18-34,7-18-33,3-11 2339,1-3-2518,0-1 2246,0-1-2034,0-11 604,0-1-626,0-11-157,0 2 45,0 0 156,-3-1 23,-4 0 50,-5 3 1,-2 1 16,-3-3 236,-7-8-101,16 20-101,5 3-79,1 1-22,2 1-325,8 1 314,6 1 11,22 0 0,-7 1 0,6 0 0,-15 0 0,-4 0 0,-5 0-34,-4 0 23,-3 0 11,-3 1 247,-1 7-46,0 12-178,0 3-23,1 11 11,3-7 67,0-8 1,1 0-79,5 8-11,1 2 11,-2-16 11,1-3-11,-3-5 33,3-1 46,-1-4-309,9-1 1,2-2-225,-2-3 0,2-1 454,9-6 0,0 1 0,-1-5 0,-8 0 0</inkml:trace>
  <inkml:trace contextRef="#ctx0" brushRef="#br0" timeOffset="66677">25634 1841 6988,'-32'10'-318,"3"-3"1,37-5 0</inkml:trace>
  <inkml:trace contextRef="#ctx0" brushRef="#br0" timeOffset="67817">25647 2158 8747,'-17'16'79,"6"0"-102,5-32 1,3-6 11,0-1-1,2-13-10,2 8-34,7-2 33,0 11 1,3 1 11,8-8-101,6 0-482,-7 16 180,-4 5 313,0 2 68,-6 3 33,-1 3 22,0 4-11,2 10 0,-2-2 1,1 5 32,-4 5 12,-2 3-11,0 0 123,-2 2-134,0-17-1,0 0-21,0-9 66,0-3 695,0 0-695,0-6-21,0-2 10,4-8 0,1-5-56,6-3 1,7-10-24,-4 12-32,5-3-696,-4 14 538,-6 5 146,2 3 56,-9 6 56,3 5-22,-2 7 22,-1 4-11,-1 2-23,-1 2-22,0-1 0,0 4 0,0-9 11,0-3 101,0-10 101,0-5-56,0 0-79,0-2-44,4-6-23,5-8 0,6-8-11,8-4-6,-10 12 1,1 0-40,4-3-100,0 2-1,-14 14-44,-2 3 212,-2 6 23,0 4-17,-2 11 0,-1 2 17,-3 7-57,-1 3 1,-1-1 0,0-8-34,-1 8 12,9-25 10,0-1 23,0-5-1098,0-1 829,0 1-112,5 0-156,1 0 537,4 0 0,-5-1 0,0 0 0</inkml:trace>
  <inkml:trace contextRef="#ctx0" brushRef="#br0" timeOffset="69314">26084 2039 8310,'-11'-28'516,"2"6"-381,3 18-46,-1 2-55,4 0-34,-2 1 22,1 1 1,-1-1 77,0-1 46,-6-1-34,-5 1-11,-6-2-101,3 3-56,-9 0 45,7 5-34,-10 3 34,6 5-1,5-1 1,1 0-34,-3 2-44,-4 6-248,16 3 1,1-1 314,2 1 16,-2 3 1,2-3-51,4-8-45,3-4 11,0-5-11,0 1 12,0-2 55,0 0-22,18 3 34,-4-2 50,7-1 0,2 0 28,5 0 117,4-1 1,0 0 5,-6 0-106,-3-1 0,-3 1 263,-5-2-44,-4 0-203,-1 0-3369,-5-1 3336,-3 0-22,-2 0-23,2 0 34,-2 0-56,2 0-617,3 0 1,3 0-292,7-2-336,5-5 1255,4-3 0,-9 3 0,-5 0 0</inkml:trace>
  <inkml:trace contextRef="#ctx0" brushRef="#br0" timeOffset="69966">26176 2145 9196,'-4'19'526,"0"1"1,-3 7-381,16-43-23,0-5-78,-1-2 0,-2-1 22,-3 2 112,-3-1-179,-5 9-257,-27 2-35,8 10 56,3 0 1,-1 2-157,0 3 213,3 5-3942,4 5 3841,2 6 213,3 7-11,2 0-12,3 1-22,3-5-2358,7 2 2313,15-7 157,1-2 124,11-6 167,-7-7-157,1 0 460,5-2-381,-13 0 0,2 0-34,3 0 1,1 0 16,5-2 0,0 0-250,3-1 1,1 0 81,3-2 0,1-2 693,0 1 1,-1-1-650,1 1 1,-2 0 17,0-1 0,-2 1-17,-4 1 0,-1-1-1,-3 2 1,-1-1 16,12-1-22,-10 1 11,-7 1 2876,-12 2-2797,-3 2 556,-4 0-3054,0 0-315,13 4 2656,-9 2 0,9-1 0,-11-1 0</inkml:trace>
  <inkml:trace contextRef="#ctx0" brushRef="#br0" timeOffset="70161">26572 2277 28620,'-31'20'0,"0"0"0,-1-1 0,1 1 0,-1 0 0,20-15 0,37-22 0,1 0 0,0 0 0</inkml:trace>
  <inkml:trace contextRef="#ctx0" brushRef="#br0" timeOffset="70397">26480 2330 25851,'-33'15'0,"-1"0"0,1 0 0,-1-1 0,1 1 0,0-1 0,-1 1 0,1 0 0,-1 0 0,1 0 0,-1-1 0,1 1 0,0-1 0,0 0 0,-2 0 0,0-1 0,-1 2 0,-1-2 0,1 2 0,-1-2 0,2 0 0,1-1 0,0-1 0,3-1 0,1-1 0,2-2 0,3-1 0,-15 0 0,7-5 0,1-1 0,-3 1 0,1 2 0,-1 0 0,-1 0 0,-1 0 0,2-1 0,3 0 0,2 0 0,-1-1 0,0 1 0,0 0 94,-1-1 0,-1 0 1,1 1-1,-2 0 1,1 0-95,1-1 0,-1 1 0,0 0 0,-1 0 0,0 0 0,-1 0 0,4 0 0,-3 0 0,1-1 0,-1 1 0,2-1 0,0 0 0,2 1-715,-9 0 1,1 0-1,1 0 1,2-1 714,5 1 0,0-1 0,2 0 0,2 0 293,-7 0 1,2 0-294,-2 1 0,0-1 0,0-1 0,0 1 0,-1 0 0,2-1 0,-4 0 0,7 0 0</inkml:trace>
  <inkml:trace contextRef="#ctx0" brushRef="#br0" timeOffset="76992">19985 3137 6798,'14'-31'224,"-1"-1"0,0 3 0,-1 3-11,-2 6-56,-1 0 101,-4 3-124,-2-1-56,-1 2 57,1 2-68,-2 2-45,1 3-22,-2 0-11,0 2 11,1-2 0,1 2-11,-2-2 11,2 2-22,-1 0 44,1 3-22,-1 1 0,-1 1-280,0 2 190,0 3 90,0 5-3358,2 9 3375,0 2 0,0 1-154,3 16 148,-1-6 0,-2 5 1,0-4-7,0-4 1,0 0-6,-1 1 0,1 3 0,-1-5 11,0-5 1,-2-2-12,1 16 0,0-7-34,0-8 23,0-6 0,0-5 3290,0-5-3279,0-3 406,0-1-373,0-3 1,1-3-34,1-8 0,2-7 0,2-7 11,3-6-11,-3 14 0,0-1 0,1 1 0,0-1 0,4-10 0,2 0 5,-5 9 1,1 1-6,3-7 0,0 2 0,-3 8 0,0 1 0,2-4-78,-1 2-1,-7 16-55,-3 2-45,2 1 145,1 0 34,1 6 56,3 3-45,-3 8 23,6 10 0,-5-5-34,5 6 0,-5-13 0,2-1-34,-1-2 0,2-3-22,-1-1-11,4-2 67,-5-3 0,4 0 0,-7-2 11,4-1 23,-3 0-12,1 0 34,1 0-11,4-4-45,-2 2-11,2-5-56,-3 6 22,-1 0 0,2 1 0,3 0 34,3 0-22,2 0-23,9 3 33,-5-1 23,5 2 11,-7-2 79,0-2 201,-3 0 606,4-1-628,-6-4 55,2-4 158,-3-11-381,-7 2 0,1-4 11,-6 9 157,0 1-190,-4 5-68,-5 0-56,-16 4 23,-7 2-12,0 0-3448,3 2 3348,13 0-651,6 3-817,4 1 784,5 3-224,11 2 1042,7 2 0,-3-3 0,1-3 0</inkml:trace>
  <inkml:trace contextRef="#ctx0" brushRef="#br0" timeOffset="78056">20818 2913 7280,'13'-31'546,"0"1"0,0-1 0,0-9 1,-11 8-615,-31 14-10,1 10-146,8 11 0,1 3 89,1 5 12,-3 10-79,2 11 57,6-6-1624,4-4 0,1 1 1724,1 4 34,1 7-11,5-12-135,1 7 34,8-10-12,4 3 79,11-11 56,3-2 0,4-5 11,1-1 12,0-2 27,-8-1 1,0-2-7,3 0-44,9-1 56,-29 0 3460,-2 3-3124,-4-1-437,1 1-246,0 0 235,2 0 33,4 0 1,4 0-1,5 0 12,5 1-11,0 1-1,0 0 23,0 0 45,-5-1-3392,2 0 3470,-5-1 325,1 0 505,-1-6-561,-5-1-146,0-11-190,-5 5 23,-2-5 3425,-1 7-3414,-1 1-34,-4 1-11,-3 3-45,-4 1 0,-2 3-45,-1 0 0,-1 2-112,-3 0-605,-10 12 303,7 0-158,-4 11-1433,15 3 2050,9-9 0,1-2 0,3-11 0</inkml:trace>
  <inkml:trace contextRef="#ctx0" brushRef="#br0" timeOffset="78898">21295 3018 8747,'25'-21'168,"-1"-1"0,-1 3 1,-9 2-46,-25-3-179,4 7-11,-2 1-23,8 5-22,1 3 23,0 0-46,4 0 45,5 0 12,7 1 55,4 0-10,12 1 33,-11 2-68,9-1 12,-20 1 45,0 0 11,-8 2 45,1 2 67,-1 4 0,-1 13-101,0-4 0,-1 17-11,0-9-67,2 4-34,0-12 1,2-7 32,2-7 57,1-2 190,13 0-89,-5-3-23,8-3 169,-9-2 10,-1-1-111,-2-1-79,-1 1-34,-1-1 1,-2 4-1,-1-1 12,-2 4-34,-3 0-964,0 2 997,6 13-21,-1 0-12,8 13-56,-1-6 33,-1-2-22,2-4 12,0-5 33,9-4-45,1-6-162,-5-5 0,0-2-471,1-5 0,1-2 678,3-6 0,-2-1 0,-7 8 0,-1 1 0,9-12 0</inkml:trace>
  <inkml:trace contextRef="#ctx0" brushRef="#br0" timeOffset="79045">22035 2820 6025,'-29'-13'0,"-1"0"0,0 1 0,1 0 0,-4-2 0,1 1 0,1 0 0</inkml:trace>
  <inkml:trace contextRef="#ctx0" brushRef="#br0" timeOffset="80171">21982 2939 7223,'10'-24'373,"-1"0"1,-1 1 0,14-7-497,-22-1 0,0 7-124,33 25 348,-8 21-62,-6-7 0,-2 4-143,-7 6 1,-3 5-1,-2 1 1,-1-5 80,0-1 1,1-3 212,8 21 1,-1-17-1,-16-49-167,0 1 10,-21 7 1,-6 5 156,12 4 1,0 1-203,-6 2 1,8-2-448,22-5 437,10 8 11,13-1 44,0 1 1,0 0 212,1-1-190,-1 0 0,-2-1-11,-13 0-403,-2 1-348,-5 3 325,3 0 381,22-2 0,-19 2 0,13-2 0</inkml:trace>
  <inkml:trace contextRef="#ctx0" brushRef="#br0" timeOffset="80821">22353 3005 7683,'7'-28'216,"0"0"1,0 1 0,-2 4-94,-1 2-67,-1 0 67,-1 0-22,-1 7-22,-1 1-1,0 8 158,0 2-180,0 1-56,0 0-953,0 2 931,3-1 10,4 1 1,1 0-11,3 0 22,0 0-23,-3 1 12,1 0 11,-3 2 0,0 0 0,-3 2 101,3 6-56,-4-2-23,1 7 12,-3-3-12,0 1 12,0 2-34,0 1-11,0 2 11,0-2 0,0 1-34,0-4-11,0-1-22,0-4-34,7 0 79,-1-3 11,6-1 22,-1-2 0,-4-2 11,1 0 46,-3-1-68,0 0-45,2-2-314,0-3-1713,0-8 2072,-4 5 0,0-3 0,-3 9 0</inkml:trace>
  <inkml:trace contextRef="#ctx0" brushRef="#br0" timeOffset="81034">22538 2992 7997,'-27'-7'-27,"1"1"1,0 1 0,11 1 26,46 2-145,-9 2-225,9 0-123,-10 0-123,1 0 56,-3 0 560,-1 0 0,-10 0 0,-2 0 0</inkml:trace>
  <inkml:trace contextRef="#ctx0" brushRef="#br0" timeOffset="81376">22657 3005 8590,'2'-26'0,"-1"-1"0,20 18-179,-47-6 0,-8 6-269,21 34-393,8-5 841,15 2 0,-7-10 0,8-1 0</inkml:trace>
  <inkml:trace contextRef="#ctx0" brushRef="#br0" timeOffset="82807">22869 3031 8064,'25'-14'67,"-1"-1"0,1 1 0,-1-1 1,6-1-1,-1 0 0,-8-2 247,-11-6 0,-6-1-90,-1 3 0,-1-1-15,3-9 0,1-5 0,-2 5-159,-3 1 1,0 14-499,6 32 448,-7 14 0,0 4 0,0 8 0,0-7 11,0-14 0,0-2 6,0 6 0,0-1-17,0 6 22,-2 0 202,-1-10-168,0-5 136,1-15-181,0-7 0,-1-8 0,-1-2-11,-1-2 34,1 3-34,-5 0 22,3 4-3347,-3 2 3359,3 4-12,0 3-44,3 2-124,1 2-224,2-1 292,0 0 55,6 0 3382,5 0-3382,6 0 23,4 0 0,12 1-11,-7-1-90,8 1-201,-10-2-718,1 2 482,-7 0-33,-1 0 100,-9 1 471,-4 2 0,-1 2 67,-3 1-11,0 1 56,0-1 79,0 1 45,0 1-158,0-1-78,0-1-3515,0 1 3459,0-3 22,0 2 34,7-2 23,-2-1 33,6 0 33,-4-2 270,-2-1 3996,1 0-4075,-4 0 180,5-4-360,-3-2-55,0-10-11,-1 4 100,-2-6-33,-1 10 11,-6 1-112,-4 5-22,-8 1 22,-7 1 0,-2 0-12,0 1-122,-1 6 44,11-1 1,4 6-3415,10-4 3347,3 2 23,0-3 22,3-1 56,5 0 44,15-1 12,-3-3 0,7 0 12,-11-2-12,-1 2 56,5-2-56,-4 0 44,13 0-88,-10 0-797,10 0-133,0 0-304,8 0 1133,-15-1 0,-1 0 1,5 0-1,-4-1 1</inkml:trace>
  <inkml:trace contextRef="#ctx0" brushRef="#br0" timeOffset="83820">24218 2859 7762,'-22'1'896,"15"-12"-751,20-11 1,8-4-6,-7 5 0,-1-1-1023,-3-4 0,-2-2 0,-2 4 984,-3-5 312,-10 9 0,-4 3-491,-4 16-113,-18 7-202,16 2 1,1 4 190,-3 2 1,1 6-53,6 7 0,4 5 0,1 0 1340,1-6 0,1 0 0,5 0-1157,11 6 0,7 0 0,0-3 82,-5-4 0,3-6 50,16-8 1,0-6-28,-11-5 156,-2 0 225,-8-1-3303,7-11 2956,-6 0-68,4-7 67,-7 4 0,-5 5-67,0 1-11,-4 6-101,2 2-953,-2 1 4457,0 4-3358,0 5-3426,0 14 3392,0-1 12,0 8 202,0 2-192,4-9-22,3 6 0,4-14-22,0-3-2240,0-4 2262,-1-4 56,1-2 79,2-2-113,4-4-22,3-5-885,3-9 1261,-4-3 1,-1 0 0,-1 1 0,-5 5 0,0 0 0</inkml:trace>
  <inkml:trace contextRef="#ctx0" brushRef="#br0" timeOffset="84000">24642 2714 9173,'-5'23'-3215,"1"-3"3215,12-17 0,-6 0 0,5-1 0</inkml:trace>
  <inkml:trace contextRef="#ctx0" brushRef="#br0" timeOffset="85628">24814 2965 7739,'-19'22'171,"1"0"1,1-2 0,6-9-149,20-28-1,0 1-4273,3 3 4228,-2 3 860,1 1-837,-1 2-11,0 2-134,3 0-135,-2 2 67,4 0 90,-4 3 67,-3 0 3436,1 0-3380,-2 5 45,-4 1-11,0 6-34,-3 4 33,0 5-33,0 2 0,0 2-22,0 5 16,1-3 1,4-4 755,9-18-313,18-20-392,-11-2 0,-1-3-40,-1 1 1,-2-1 11,0 4 0,-3 1 5,-1 2 34,-5 5 90,-4 3-34,-2 3-414,-2 2 257,0 5 45,0 1-102,2 16 102,-1-8-11,3 7-90,2-10 34,-1-3 11,3-3 34,0-2 22,-1-3 33,4 1-3313,2-1 3426,1 0 67,4-4-179,2-1 156,3-7 46,1-3-12,2-2-2392,-1-3 2258,0 0-726,-9 7 1,-1-1 714,0-4 1605,4-5-1628,-17 13 34,-1 1-23,-1 2 2340,0 3-2474,-9 2-1,2 0 2986,-9 2-3097,5 4-101,1 1 56,3 5 157,2 1 67,1-1-11,2 3 11,0 0 0,0 1-34,0 0 34,1-1-11,-2-1-12,2 0-55,0 1-12,1-5 46,0 2-35,4-2 46,3-2 33,6 3 123,9 4-34,-3-5-21,2 1 144,1-4-133,-9-2 66,7-1 35,-9-1-1,0-1 134,1-3-110,1-3-91,1-2 112,2-10 45,-6-1-3650,1-3 3381,-5 3-11,-1 2 11,-2 2 22,0 1 12,-1 3-1,-1 3 23,-1 3 3392,0 2-3392,0 2-190,0 0 89,-4 1-179,-7 8 202,1-2-1,-1 6-10,6-4 10,3 0 23,0 1-11,0 3-11,2-1 22,-2 3-45,2-6-3392,0 1 3381,0-1-34,0-1-22,0-1-33,9 1 145,-2-3 0,7 2 0,-4-5 3392,-1 1-3381,0-2 34,0 0-12,-1 0 12,-2 0-11,-1 0-34,-1 2 22,1-2-22,1 1 0,1 0 11,-1-1 1,2 0 77,-5 2-44,0-2-45,-3 1-45,1-1-549,1 0-627,1 1 1221,8-1 0,-6 0 0,5 0 0</inkml:trace>
  <inkml:trace contextRef="#ctx0" brushRef="#br0" timeOffset="89348">25554 3164 8523,'27'-19'244,"0"0"0,0 0 1,-3 3-1,-1 1 1,-8 2-122,-11-6 22,-4 6-33,0 1-67,-4 2-11,-5 0-34,-6 2-11,-8 2-3404,-2 0 3348,-3 4 11,1 0-78,-8 2-12,10 0-201,-1 5 44,14 3-33,7 4 3459,2 3-3515,3 2 258,5 1 134,7 0 0,5 0-28,-2-8 0,2 0-40,14 6 68,3-4 414,-13-8 1,0-3-157,9-3-180,-9 0 1,0-1-12,11-3 12,-1-3 111,-1 0 34,-3-2-67,-3 0 78,-4-1 23,1-5-78,-6 4 32,-1-1 1,0 0-78,-2-1 33,7-9 123,-12 9 0,-4 2-156,-1-1-23,-2 1 0,0 0 23,-2-3-113,-2 4-11,-5-2-11,0 4-11,3 4 0,0 1-168,5 4-483,0 1 662,20 0 0,-3 0-11,9 0 0,1 0 0,-2 0-12,9 1 23,-23 0-45,-6 1 34,-2 0-56,-2 0 78,0 3 12,0 2-23,0 3-23,1 0-22,7 7 45,-1-4 0,7 4-11,-3-5 11,2-1 0,-3-3-22,-1-2 67,-2-2 55,-3-4-32,0 0 66,-2 0 112,7-11-211,1-2-24,7-12-11,1 0-11,4-2-1,3 1-11,3 2-21,-2 4 21,0 4-55,-4 5-12,-5 2-78,-2 6-112,-6 1 34,-3 1-1,1 1 91,-4 0 88,2 4 46,0 2 22,0 6 11,-2 3 23,1 2-12,-1 0-22,-2-2 0,1 0 23,-1-2 10,-1 8-10,0-12 77,0 5 416,2-13-24,1-7-447,5-3-11,2-10-23,6-3-11,-4 5 0,1 0-67,8-6 22,-7 9 0,-1 2-33,6 2-348,-2 5 157,-2 3 169,0 5 88,-2 5 12,-1 6 12,-2 6-12,-3 4 33,-2-1-10,0-1-12,-3-1 101,0-11 269,1-2 145,-3-8-133,4-5-393,-1-4-34,5-8 17,0 1 0,3-1-16,7-7-46,-5 8 1,1 1-79,3 0-179,-4 6-90,-4 4 34,-5 3 213,0 11 179,-3 0 22,2 12 1,-2-1-23,-1 3 0,0 2 11,0-1-11,1-1-45,8 4 11,0-10 23,11 1 134,14-12-11,-4-4 17,-7-1 0,-1-2 129,11-8-90,-13-3 0,0-1 67,6-11-112,-12 8 1,-2 0 156,-5-3-79,-5 3-89,-13 0-112,-2 7-134,-17-1 78,11 7-235,-2 0-471,16 3 22,2 0 146,2 0-156,1 0 694,2 10 56,2 2-3370,5 9 3370,3 0-32,3 0 20,1-1 12,1-3 12,7 1 21,-8-9 135,4-1 392,-9-7-269,1-6 46,1-8-303,3-11 1511,-6 8 0,0 0-1545,0-3 0,1 0 16,-1 0 1,-1-1 0,2-10 0,-1 0-17,-3 8 0,-1-1 0,1-8 0,-1 1-822,-2 9 0,-1 0 822,1 1 0,0-2-6,5-6 1,0 2-1,-1 6 1,1 2-18,3-6 1,2 3 22,5-1 0,-2 7-22,-6 6-34,-5 6-79,-4 2 230,-1 1-207,-1 2 112,1 7 0,2 6 1771,-1 6-1727,3 6-32,-1 1-1,1-1-11,0-1 11,-2-4 91,1 0-24,-2-10 68,-2 2 234,0-11 68,0-1 1300,0-2-1725,0-4-1,0 2 23,0-2-68,0 3-985,0 0 964,0 8 21,0 3-10,0 15 33,0-5 0,0 0 0,0 0-12,0 6 6,1-4 1,0 2-1691,4-1 0,1 1 1679,0-3 1,0 0-777,7 12 804,-4-21 0,-8-11-11,1-1 23,-1 1-124,0-1 3100,1 1-2988,2-1 1376,11-14-1342,0-1-12,-4 1 1,1-1-12,1-7 1,0-1-23,-3 6 0,-1 0 0,3-7 0,-2-1 0,4-8-17,-8 15 1,1-1-40,-1 2 0,-1-2-62,6-16 0,-1 0 73,-4 14 1,-1 0-1268,3-13 0,0 3 1255,-2 1 57,-2 2-68,3 2 1,1 1-33,5-7 60,-3 8 1,2 2 6,2 3 33,-3 7-34,-7 6-156,-2 4 2500,-2 2-2366,0 3 23,0 5 22,-8 19-23,0 0 28,2-7 1,-1 1 5,-1 12 0,0 1 11,4 0-11,-4 0-222,5-11 1,-1 0 244,-1 11-12,1-14 0,1 1 22,0-1 1,2-1 33,-2 9-33,1 8-23,2-4-44,0-5 55,0-2 23,0-13 11,0-8-45,1-4 566,2 0-532,1-4 33,5-6-55,3-5 22,2-8-34,3-3-11,-2-3 0,1-2-11,0-2-17,-9 16 0,1 0-56,-1-1 0,0-1-12,2-10 1,-1-1-495,-4 7 1,0-1 544,2-8 1,-3-1 21,-2 10 1,-1 0 22,0 1 0,0 1 22,0 0 1,0 1-23,0-11 101,-2 7 145,0 10-246,-1 7-269,0 5 135,0 2 67,-3 9 1156,1 5-1100,-1 11-57,0 5 51,4-2 1,1 2-426,0-7 0,0 1 447,1 10 1,0 1 11,0-8 0,0 0 5,0 0 1,0 1 5,0-1 0,0-1-17,0-1 0,0 0 17,0-3 0,0-1 39,0 13-342,0-9 253,0-7-23,0-8 45,0-3-11,0-4-12,0-1 1,1-1-101,3-1 106,5 0-4061,17-15 4078,-10-2 0,6-2 0,-17 6 0</inkml:trace>
  <inkml:trace contextRef="#ctx0" brushRef="#br0" timeOffset="89920">27883 2568 9577,'34'-4'89,"0"0"1,-3 2-1,-6-4-44,-12-13 101,-7 9 67,2-4 11,-8 11-100,0 3-91,0-1-134,-3 1-44,-5 2 32,-3 3 35,-4 4-1,-4 13 46,6-1 10,-4 7 23,10-5 34,3 0 11,3-2-1,3 0-32,8-4 257,4-5 0,2-1-79,2 0-3402,10 4 3368,-22-13-32,-3-1-35,-1 1-44,3-1 0,-2 2-12,3 0-33,2 1-1916,12 3 2877,-16-7-961</inkml:trace>
  <inkml:trace contextRef="#ctx0" brushRef="#br0" timeOffset="139709">11809 3970 5801,'-30'-14'-45,"7"2"34,22 12 45,1 0-34,-2 0 22,2 0-11,-3 0-11,2 0 0,-4 0 0,2 0-11,0 0 11,2 0-23,1 0 1,0 0 0</inkml:trace>
  <inkml:trace contextRef="#ctx0" brushRef="#br0" timeOffset="144887">11941 3772 5779,'-16'-14'0,"4"3"0</inkml:trace>
  <inkml:trace contextRef="#ctx0" brushRef="#br0" timeOffset="151437">10922 2766 6865,'-33'-7'-78,"6"6"72,23 18 0,5 7 6,-2-5 0,0 1-6,1 1 1,0 0-6,0 1 0,0 1-1660,0 0 0,0 1 1671,1 0 0,0 0 0,1 0 0,0 0 368,1-2 0,-1-1-368,3 16 0,-2-8-12,-2-11 600,0-8-565,-1-5-12,2-4 90,1-2 1721,1-10-1789,5-9-672,2-5 1,1-2 643,-3 6 1,2 1-142,6-13 0,1 3 147,1 1-11,0-1 0,-8 17 33,-2 3-33,-3 3 34,-2 3 0,1-1-57,-1-1 12,4-4 1501,3-3-1490,7-2-11,5-5 11,6-1-7,0-2 7,-1 1 0,-1-1-56,-9 11-79,-3 1-548,-12 9 459,-1 2 191,2 2-102,1 5 135,3 4 0,-4-4 0,-1-1 0</inkml:trace>
  <inkml:trace contextRef="#ctx0" brushRef="#br0" timeOffset="153193">11028 2965 6182,'-22'1'22,"3"-2"-11,12 3 57,0-1-57,1 0 291,-5 1-246,3 0-45,-1 0 68,3 0 10,2-2-89,1 1-89,3-1-169,0 1 202,0 7 56,9 8-11,11 11 5,-5-10 1,1-1-12,-2-2 0,0-1 6,12 9 11,-13-11 11,7 0-11,-4 1 0,0-2-11,0 1-45,1-5-3347,0 0 3403,2-1 0,-6-3 22,-1 1-478,-3-1 456,-1-1 23,-5 0-12,-3-1 22,2 0 46,-2 1 3087,1 0-2998,-1-1-213,0 2-347,2-2 571,4 1 0,-2-1 0,1 0 0</inkml:trace>
  <inkml:trace contextRef="#ctx0" brushRef="#br0" timeOffset="154126">10935 2568 6854,'-29'-6'0,"-1"0"0,2 0 0,9 2 11,17 4-470,1 0 425,6 0 12,4 1 22,18 4 0,4 2 5,-12-3 1,1 1-12,1 0 1,0-1 5,7 1-6,4-1 1,-1-1 5,-13-2 5,5 1 1,-3-2 5,-18 0 34,-1 0 11,-1 1-23,0 0-537,9 3 504,-2-1 0,4-1 0,-6-1 0</inkml:trace>
  <inkml:trace contextRef="#ctx0" brushRef="#br0" timeOffset="154906">11068 2463 5879,'11'17'0,"4"-1"6,2-8 0,2-2-6,9 4 0,7 2 0,-17-6 0,-1 1 11,-5-3 34,-4 0-34,-3-1 22,-3 1 12,-1-2-11,-1 2-1,0 1 12,0 4-11,0 3-12,-13 14-22,6-9 11,-5-2 1,1 0-12,3-6 11,-1 2 45,8-10-56,1-1-11,-1 2 11,-2 4 0,-2 4 11,-9 7-11,3-4 0,-3 6 0,8-12-90,2-2-89,3-4-112,1-1 291,11 0 0,-8 0 0,8 0 0</inkml:trace>
  <inkml:trace contextRef="#ctx0" brushRef="#br0" timeOffset="155670">11822 2648 7044,'-22'0'-78,"-7"8"55,10 1 12,-1 2 0,0 2 11,-2 7-6,6-7 1,0 2-2138,1 6 1,2 0 2130,-4 7 6,6-6 1,1 1 371,4 3-366,1-2 0,2 2-34,2-2 23,1 2 11,0 0-11,0 0 3164,0 1-3175,0 0 22,0 0-1336,2-8 1,1 0 1335,0 6-22,4 7-40,-1-15 51,-3-7 0,1-3 11,-3-6 0,-1 0 0,0-1 3322,2 1-3422,1-1-654,11 0 754,0 0 0,1 0 0,-6 0 0</inkml:trace>
  <inkml:trace contextRef="#ctx0" brushRef="#br0" timeOffset="156512">11226 2978 5779,'0'0'0</inkml:trace>
  <inkml:trace contextRef="#ctx0" brushRef="#br0" timeOffset="157080">11213 2965 5801,'36'-4'0,"-1"1"0,1-1 0,-3-1 0,0 2 0,-14 1-5649,-17 2 5850,-1 0 1477,0-1-1600,0 1 872,4-2-682,2-3-144,8-1-124,-1 0 0,3-1-12,-7 3 3348,0 1-3336,0 1 12,0 0-12,-2 2 11,0 0 34,-5 0 1602,-1 0-1625,-11 0-44,0 0-1,-3 0 1,3 0-213,6 0-583,2 0 0,-1 1 818,2 4 0,0-3 0,0 3 0</inkml:trace>
  <inkml:trace contextRef="#ctx0" brushRef="#br0" timeOffset="157623">11266 3190 5812,'-13'0'0</inkml:trace>
  <inkml:trace contextRef="#ctx0" brushRef="#br0" timeOffset="157878">11253 3190 5969,'35'-4'0,"-1"1"0,1 0 0,-1-2 0,3 2 0,-1-1 0,1 0 0</inkml:trace>
  <inkml:trace contextRef="#ctx0" brushRef="#br0" timeOffset="159057">12060 2978 7459,'13'-18'162,"2"-1"1,3-11-174,-42 28-90,-4 1 34,2 4-107,2 11 0,3 4 118,8-1 45,-2 2 0,2 1-12,12-7-22,0 6-78,1-1-22,10 3 89,8-5 44,3-5-3391,3-2 3403,0-2 0,-7-3 0,4 1-22,-10-4 89,3-1 191,-4 0 101,1-1-292,-3-4 123,-1-3 101,-1-3-78,3-6-101,-3-3-2302,1-2 2280,-1 0-1562,-3 1 1550,-1 2-56,-2 0 68,0 4 1573,-3 1-1618,-5 2-22,-4 4-1,-13-1-11,5 4 0,-6-1 1,10 4 2256,2 1-2268,4-1 3381,2 1-3381,3-2-23,-1 3-10,4-1-685,0 1-391,2 0 336,0 2 370,0 9 403,0 9 0,0-6 0,0 1 0</inkml:trace>
  <inkml:trace contextRef="#ctx0" brushRef="#br0" timeOffset="159675">12470 3071 5958,'-16'10'18,"-1"-2"1,0 7 0,0 4 18,4 4 0,2 4 1,0-3-38,1-3 0,1-1 0,-6 10 0,4-10-179,10-19 179,1 0 0,0 0 0</inkml:trace>
  <inkml:trace contextRef="#ctx0" brushRef="#br0" timeOffset="160892">12695 3124 7526,'21'-24'181,"0"-2"0,0 2 0,0-1 0,1 5 1,-1 2-1,-4-2-178,-9-7 1,-3-2 0,-3 6-4,-1 4 134,-1-1 1,0 0 145,1 7 90,-1 0-23,0 3-100,-6 5-158,0 0-55,-7 1-34,-1 1 0,-1 1-34,-4 1-3447,-10 0 3469,4 3 1,-6 1-22,11 2-23,3 4-168,-5 7 162,6 1 0,0 1 62,-5 5 6,6-6 0,3-1 3419,3-7-3402,-1-1 33,-2 1-56,5-5-45,-1 0 11,5-2-11,2 2-11,-1 0 23,2 2-1,-1 2 12,1 1 11,0 13 11,0-9-45,0 8-370,0-13-44,0 1-12,1-1 169,1-1 167,4 0-10,3 3 122,-1-5-133,4 4-797,1-4 393,5 0 560,-1 1 0,-3-4 0,-9 0 0</inkml:trace>
  <inkml:trace contextRef="#ctx0" brushRef="#br0" timeOffset="162047">12906 3098 7739,'-27'-6'-190,"3"8"-5515,17 8 5705,-4 18 1409,4-7-1376,-1 6-33,1-8 0,-1-1 0,-7 12 0,5-7 848,-3 7-1094,8-10-606,3-10 852,0-1 0,2-9 0,0 0 0</inkml:trace>
  <inkml:trace contextRef="#ctx0" brushRef="#br0" timeOffset="170183">13502 2952 6731,'-36'-11'134,"7"2"-123,24 6 45,0 2 11,3-1 23,-1 0-56,1 0 190,-2 0-145,0 1-79,2-1 11,-2 2-11,4-2-568,-1 2 1,1 0-1</inkml:trace>
  <inkml:trace contextRef="#ctx0" brushRef="#br0" timeOffset="171723">13184 2859 8389,'-24'-17'11,"3"4"11,20 11 34,0 1 68,-1-1 145,2 2-336,0-2-57,0 1-10,0-2 100,0-2 45,0 1 146,0-2-90,0 4-44,0-2 11,0 3-12,0-1 1592,0 1-1681,0 14 10,0 0 57,0 13-73,0-7 0,0 1 6,0 12 22,0-10 0,0 1-168,2-1 1,1-1-24,0-1 1,0-1-45,7 16 112,-2-10 179,-3-17 79,-3-4 224,0-3-1,-2-1-44,2 0-168,-1 0-90,1 0-33,-2-1 11,5-3-1,-2-1 12,10-10 0,-2 3 0,13-14 12,-9 8-12,6-7 22,-1 1 23,-8 7 56,1-3 89,-8 10-67,-4 0-33,0-2-90,-1 6-11,0-3-23,0 4 0,1-1-22,2-1-11,8-6-202,6 0-55,0 0-248,0 3 12,-6 8-11,-4 0-225,2 2-134,-2 0 930,-1 0 0,-2 0 0,-2 0 0</inkml:trace>
  <inkml:trace contextRef="#ctx0" brushRef="#br0" timeOffset="172408">13118 2965 6417,'34'11'112,"-8"-2"-78,-18-7 89,-2 0-34,2 0-55,2 0 0,5 2 279,1 0-111,5 2-157,0-1-22,9 4-23,-6-3-3348,6 2 3416,-5-2 77,-6-1 68,4 4-123,-11-4-34,-1 1 22,-3-2 68,-4-3 3716,-1 0-3301,-1-1 10,-2 0-571,2 0 0,-1 1-67,3 0-1,-3 1 1,0-1-930,-1 0-661,0 0 1658,2 0 0,-2 0 0,1-1 0</inkml:trace>
  <inkml:trace contextRef="#ctx0" brushRef="#br0" timeOffset="173454">13528 2608 9017,'-10'-3'582,"2"0"-425,5 2-79,3 1 23,-2-1-157,2 1-403,-1 0 459,2 5 0,5 1 0,12 14 0,-1-4-19,4 2 0,3 4 1,-2 0-10,-5-2 0,0 0-6,4 4 1,3 2-1,-5-3-759,-7-5 0,-3 0 759,5 14-11,-8-9 45,-4 9 0,-1 1 0,-7 1 34,-2-6-23,-8-10-2892,1-2 2892,0-4 1042,4-4-896,2-2 459,3-4-504,3-2-78,1 0-34,0 0 3347,1 0-3392,0 1-45,-1 2 90,-1-1 0,-1 2 12,0-2 21,2-1-10,1 0 21,-1-1-3830,1 0 3786,0-5 0,1 4 0,0-4 0</inkml:trace>
  <inkml:trace contextRef="#ctx0" brushRef="#br0" timeOffset="-180735.73">22644 4698 8243,'-9'0'594,"2"1"-582,5-3-12,-1 2 22,-2-3-11,0 2-11,0-1 23,0 1 10,3 0-10,-3 1 33,1 0 11,0 0 11,-1 0 57,1 0 55,0 0 381,0 0-178,-2 0-303,2 0-46,1-1-21,3 0-12,0 0-11,0 0 11,0 0-22,0-1-45,0 2-134,0-2 54,0 0 103,0 0 33,4-3 33,4-1-33,12-2-100,6 2 21,0 0 68,0 3-11,-7 2-12,5 1 34,-9 2-45,3 1-78,-9 3 0,1 0-124,-3 1-33,1 1 168,-4 1 90,0 1 0,-3 2-23,0 3-11,-1 0-90,-1 0 11,-4 2 90,-4 0 45,-3-2-33,-1-2-1,4-2 57,-5-1-23,8-5 22,-4 0-22,8-4 0,0 0-224,2-1 179,0-3-44,11-12-1,3-1 12,12-11-12,2 6-144,-1 1 223,-2 0 22,-2 4-11,-4 1 34,-3 6-23,-6 3 0,-5 2 79,-3 2-1,-2 2-10,1-1-46,-1 0 179,7-4-223,0-1 11,5-4 0,-1 2 0,-1 0 11,-2 0 22,0 1 12,-3 2 56,-2 1 56,-2 2 482,-1 2-561,-1-1-78,-6 0-56,-7 2-179,-22 10 145,6 2 68,10-2 0,-1 1 5,2 5 0,2 0-17,-8 10 17,11-10 1,1-1-18,2 4 11,7-4 1,2-4-34,2-3-45,0-2 23,0-1 33,4 0-22,3-1 11,7 0 0,16-2 56,-4 0 39,-6-3 0,1 0 185,13 0-736,-16 0 0,2 0 602,-1-1 0,1-1 72,9-2 1,-1-1-107,1-2 56,-8 3 0,-4 1 123,-13 1-11,-1 2-1203,-3 0 1,0 0-1</inkml:trace>
  <inkml:trace contextRef="#ctx0" brushRef="#br0" timeOffset="-178238.73">21043 6974 11011,'-5'15'-22,"1"0"22,4-4 0,0 0-23,0 2 12,0-2-23,2 4 23,3-4 11,1 2 0,0 0-11,2-1 11,2 2 0,-2-4-11,0 1-45,-2-6-11,1 1 33,0-2-22,1 1 56,-1-2-34,1-1 12,-1 0-12,0-1-3380,-2-1 3414,1 0 45,0 0 112,6-6-90,-2-3-39,4-5 0,0-2-17,6-8-6,-4 6 1,-1-1-6,8-7 0,-1 2 0,0 3-11,-3 4 0,-1 2 3414,-6 7-3347,-3 1 34,-7 4-23,0 2 22,-2 0-10,1 0-12,-1-1 0,0 1-11,0-1-33,0 0-12,0 0-11,0 1-381,0 0 336,0 5 23,0 13 22,3 0 0,4 11 0,5-4 0,3 2 0,-1 0 11,-1 2 0,0 0-17,-5-11 1,0 0-1691,4 11 0,1 0 1701,-6-8 1,0-2-761,2 8 800,2 6-45,-7-13-90,-2-1 90,-1-2-112,-1-3-78,0 0 145,0-3 3063,-1-1-3007,-3-4 1118,-5-1-1162,-5-2 10,-4-1-33,-3-1-67,-1 0 56,-3-4 56,-3-3 22,7-1 0,-2-2 34,13 5 45,-4 1-79,6 2-11,-2-2 0,7 4 0,-2-3-11,2 2 11,-2-2-12,3-1 12,-3-1 0,2-3-44,1-1 44,1-6-23,1-2 23,0-4 34,0-1 11,1-2-1,5 1-44,4 1-22,5 3 22,3 2-11,1 3 0,0 0 11,2 2-23,7-3-10,-5 5 10,5-1 23,-11 6-11,0-1 11,-2 2 0,0-1 0,0 1 0,-2 0 11,0 1-11,-3 1 23,-3 0-23,-2 1 11,-1 1 11,-3 0-1247,0 0 0,-1 0 0</inkml:trace>
  <inkml:trace contextRef="#ctx0" brushRef="#br0" timeOffset="-175499.73">22220 5082 9745,'-6'18'-23,"0"0"23,6-13 0,0 4 0,0-3 11,0 2-11,0-1 12,0 0-12,0-1 11,0 0-11,0 0 11,0 3-11,0-1-11,0 3 11,0 1 11,0-3 0,0 3 12,0-5-12,0 1 0,0 1-11,0 1 0,0 0 0,0-2 0,0-1-11,0-1 11,0 1-11,0-1 11,1 2 0,-1-1 0,5 2 0,-5-3 11,5 1-11,-5-3 0,1-2 11,-1 4 11,0-2 12,0 1-12,0 2 135,0 9 11,0-3-123,0 6-23,0-11-22,0-1 0,0 0-22,0 0 22,0 2 0,0 4 22,0-2-22,0 5 0,0 7 0,1-9-33,0 7-1,2-12-22,3 2 56,-3 0 23,4 3-12,-4 0 22,3 2-10,-3 2 22,1 15-34,-3-12-11,0 10 0,-1-13 0,0-3-11,0 1-1,0-4-10,0-1 22,0-2 22,0 0-10,0-2-1,0 15 46,0-6-46,0 13 0,-2-11-11,0-1 0,-3-2-11,2-3 11,0 0-11,2 1-23,0-6 34,1 2 34,0-6-23,0-2 269,0 0-359,0 0 79,0 3 23,0 2 111,0-1 23,0-1 89,0-3 158,0-1-539,0-3-750,0-3-560,0-5-359,0-2 1804,4-4 0,-2 8 0,2 0 0</inkml:trace>
  <inkml:trace contextRef="#ctx0" brushRef="#br0" timeOffset="-174032.73">21982 5439 10753,'-4'-17'314,"0"2"-236,3 11-22,-1-2-44,1-1-12,1-3-12,0-8 12,3 1 12,0-6 32,3 7 35,6-5-46,-3 4-21,2-4 10,-3 6-11,-1 0-11,0 0 0,1-1 11,-2 1 1,0 0-12,-1 3 33,1-2 79,-2 4-33,-1 3-12,-1 2-22,-2 5-617,0 0 494,2 0 33,-1 0 45,4 0-11,-1 0 11,1 0 11,-1 0-11,1 0 23,-3 0 223,-2 0-179,2 0 34,-1-2-90,3-1-11,0-3 0,0 0 0,-1 1 0,-2 3-22,1 0-1,-2 2-189,1 0 122,1 0 45,0 0 23,2 0-23,2 0 34,1 0 0,1 0 11,2 0 0,2 3 11,1 1-11,4 5 0,0 1 0,0 2 22,9 8-3391,-8-4 3380,3 4 11,-6-5-11,-5-5 1,0-2 10,-6-5 12,-3-3 89,2 0-168,-3 0-22,2 1 67,1 1 3392,-1 0-3359,3 0-10,-2 0-12,0 0 67,-1-1-22,-2 1-33,0-1 223,0 0-593,0 0-1020,0 1-1972,0 0 3339,-2 1 0,1 0 0,-1-2 0</inkml:trace>
  <inkml:trace contextRef="#ctx0" brushRef="#br0" timeOffset="-172538.73">22564 5254 9756,'-15'27'0,"1"1"0,13-1 0,1 4 0,0 1-11,0 0-12,0-10 1,0-1 22,0 3-11,0 4 22,0-20-11,0-3 33,0-3-10,0 0 346,0-2-391,0-4-168,0-1-247,0-5-583,2-6 594,-1 3 1,4-8-169,-2 5 0,0-2-89,1-2 683,-2 1 0,0 7 0,-2 4 0</inkml:trace>
  <inkml:trace contextRef="#ctx0" brushRef="#br0" timeOffset="-172115.73">22552 5306 8467,'-5'-19'337,"6"2"-259,7 10-78,4 1 0,3 1-11,-1 1 11,2 0 22,1 2 180,10-3-433,-8 3 421,7-3-44,-9 4-79,0-3-56,-1 3 34,-3-1-23,-2 1-10,-1 0 44,-3 0 78,-3 0 310,-2 0-377,0 1-3921,-2 0 3854,-4 0 0,2 0 0,-2 0 0</inkml:trace>
  <inkml:trace contextRef="#ctx0" brushRef="#br0" timeOffset="-171567.73">22472 5478 7851,'27'-10'119,"0"0"1,0-1-1,0 1 1,5-3-1,0 1 1,-8 2-142,-7 2 22,-4 2-12,-2 2 12,0 1 0,-3 0 34,3 0 56,-2 1-1,3-2-55,-1 1-11,2 0-23,-1 0 0,-3 2 22,-1-1 1,-5 1-23,-1 1-587,-2 0 0,0 0 1</inkml:trace>
  <inkml:trace contextRef="#ctx0" brushRef="#br0" timeOffset="-170946.73">22498 5677 7582,'32'-11'174,"0"0"1,-1 1-1,1-1 1,-1 1 0,0-1-1,-2 1 1,-3 2 77,0-2 0,-3 1-107,-2 1 1,1 0 117,6-2 0,-2 0-95,-3 0 68,4-1-180,-20 8 0,-2 0-4146,-12 8 3242,-2-2 0,0 2 0,2-3 0</inkml:trace>
  <inkml:trace contextRef="#ctx0" brushRef="#br0" timeOffset="-170066.73">22538 5121 7627,'-31'0'1535,"6"0"-952,24 0-774,0 0 191,10 0 0,3 0 23,9 0-23,0 0 11,0 0 162,-1 0 1,-1 0-73,7 0 33,11 0-44,-14 0-90,-6 0 0,4 0 33,-7 0 2,5 0-24,-10 0 23,3 0 10,-9 0 1,-1 0-11,0 0-3687,-2 0 3653,-7 0 0,5 0 0,-6 0 0</inkml:trace>
  <inkml:trace contextRef="#ctx0" brushRef="#br0" timeOffset="-169465.73">22683 4976 7123,'31'14'639,"-2"-2"-438,-8-9-61,1 1 0,1 0-106,6 1-12,-6-1 1,-1 0-4241,2 4 4274,-4-2 22,1 3 882,-5 1-892,-4 1 10,-2 1 79,-6 8-78,-18 3-2291,-1-1 2212,0-9 0,-1-2 867,-7 4-856,1-2 22,3-3 1,5-3 257,4-3 112,5-1-89,3-2-916,2-1 602,7 0 0,-6 0 0,6-1 0</inkml:trace>
  <inkml:trace contextRef="#ctx0" brushRef="#br0" timeOffset="-167061.75">21612 6563 6865,'-20'24'11,"1"-4"-11,13-12 23,0-2-1,1-1-11,2-1 68,-2 0 167,3-1 23,0-2 3283,2 0-3563,1-5 11,4 1-11,1-5 11,10-3 0,8-5 0,-4 3-23,2-1 23,-10 9 0,-1 1 0,1-2 12,3-1 44,8-6 100,8-3-83,-11 5 0,-1 0-34,3-1 0,-1 0 11,-4 3 1,-1-1 50,4-1 0,0 0-68,11-7-33,1 0 0,-4 2-11,-11 8 11,-2 0-11,1 3 11,-2-2 57,7-2 21,-6 1 180,13-10-102,-12 6-44,5-3-78,-8 6-12,-2 1-22,-4 2 23,-2 3 22,-2 1-12,-3 2 79,0 0-101,0-2 57,2 2 32,-1-4-21,2 0-23,0 0-56,0-1 45,0 2-23,0 0-22,-2 1 0,0 1 56,-1 0-246,1 1 201,1 0-11,-1-1-4157,0 0 2510,1 0 202,3-1 1445,1-5 0,-1 3 0,-3-1 0</inkml:trace>
  <inkml:trace contextRef="#ctx0" brushRef="#br0" timeOffset="-165474.75">21585 6471 8165,'4'-30'504,"0"1"-504,-4 23 0,0-3 0,0 3 11,0 1 34,0 0 45,0 2-12,0 1 68,0 1-12,0 0-145,0 7 0,-1 2-11,-3 6 22,-1 0 0,-2 2 0,-2 1 22,1 2-22,-2-1 11,-2 6-11,-1 6-11,5-9 11,0-1 0,8-16 0,-2-2 0,1-1 0,1 0 11,-2 1-22,2 1 22,-1 4-11,0 1 0,1 2 0,-2-1 0,0 0 11,0-1 1,0-1-1,-1-1-11,1-2 33,-1 0-10,0-2-1,2 1 23,0-2 33,1 0-100,0 0 22,0 1 0,0 1 0,-1 1 11,1 0-11,-2-1 11,2 0 12,0-2 324,0 0-347,8-1 11,3 0-11,7 1 112,2 0 45,-1 1 180,9 0-158,-9-2-67,8 1 56,-10-1 90,-1 0-146,-1 0-45,-2 0 56,-2 0 23,0-1-46,-2 0-21,-3-1-34,1 1-12,-1-1 46,0 1-34,0-1 22,2 1-22,-3 0-11,0 1 44,-1-2-67,-2 2 12,1 0-1,-2 0 12,0 0-124,0 0 90,2 0 11,0 0-11,1 0 11,1 0-11,-4 0-89,4 2-729,-2 0-314,2 0-762,1-1 1894,2 0 0,-3-1 0,0 0 0</inkml:trace>
  <inkml:trace contextRef="#ctx0" brushRef="#br0" timeOffset="-163044.75">21083 6047 8064,'1'19'-67,"1"9"44,-2-15 23,0 11 0,2-10 0,0 1 0,4 1 12,2 1-12,5 13 0,-3-13 0,3 15 0,-8-22 0,-1 2 0,-1-6 0,-2 0 0,1-1 0,0 1 0,1 2 0,3 4-12,0-2 12,0 1 0,-3-6 45,-1-1 11,0-3 79,-2 0-23,2-1 156,-2 0-111,2-7-134,-2 0 11,0-7-23,0 0-11,-2-2 11,0-1-11,-3 0 11,-1 0 1,0 1-12,-1 1 0,3 1 0,-1 1 0,1 0 0,2 1-12,0 0 12,2-3-11,0 2 22,0-1-11,0 3 0,0 0-11,0 2-34,4 0 0,1 3-134,7 1 112,-1 1-1,4 3 57,-2 1 0,2 0 11,1 0 11,0 0 34,6 0-34,-7 0 12,7 0-23,-13 0-23,6 0 34,-9 1 1,3 4 32,-5 1 12,2 4-22,-5 1 11,2 2 11,-3 0 34,0 6-34,-3-6-11,0 1 123,0-10 145,-1-2 57,2-2 33,0 0-167,0 0-79,0 0-157,-1 0-45,-1 0 23,2 0-12,0 0-739,2 2 761,9-1 12,-1 1 0,8 0 23,5 2 10,-6-2-21,7 4-1,-9-3 11,2 5 101,0 3-67,-4 0 0,-3 3-22,-7-5 56,-1 6-1,0-2-78,0 1 169,0-5 212,-4-1-212,-3-1-24,-6-1-100,-11 3-67,-6 2 16,12-4 1,0 0 17,-13 6 33,10-5 89,8-3 23,8-4 203,-1-1-293,3 0-22,0 0-45,0 0-11,2-1-11,-1-1 0,0-1 11,0 1-34,0 0-11,2 1-1516,0 0 0,0 1 0</inkml:trace>
  <inkml:trace contextRef="#ctx0" brushRef="#br0" timeOffset="-52658.73">23332 5492 6159,'-20'-2'180,"4"0"-180,12 2-45,2 0-370,0 0 315,2 3 55,0 10 45,0 11 0,4 12 0,-3-15 0,0 0 0,6 13 0,-4-1 0,1-10-3392,-2 10 3392,-1-8 0,1 7 0,-2-4 0,0-4 0,0-3 0,0-8 0,0-9 0,0-2 0,0-1 0,0 1 3392,1 0-3392,0 3 0,2 1 0,-2 5 22,0-4 12,-1 3-12,0-6-11,0-1 34,0-1 258,0-2-303,13-16 0,-9 12 0,9-13 0</inkml:trace>
  <inkml:trace contextRef="#ctx0" brushRef="#br0" timeOffset="-51698.73">23292 5532 5756,'0'0'0</inkml:trace>
  <inkml:trace contextRef="#ctx0" brushRef="#br0" timeOffset="-49346.73">23107 5598 5734,'-16'-21'0,"5"4"0,19 7-5660,-2 2 5660,1-2 1409,3-5-1409,-1 2 859,4-4-859,8-2 0,-12 8 45,5-4-1,-13 13 3494,-1 1-3471,1 1-89,2-3 22,0 1-56,5-4 45,-2 3-12,3-2-10,-4 5-35,-1-1 57,0 1 0,-4 0 11,2 0-11,0 0 22,1 3 34,-1-2 33,0 2-33,-2-2-11,0 1-34,0-1-12,2 3 12,2 2-22,2 2 22,3 2-11,-1-3 11,1 0 0,-2-3 11,-2-1 11,-1-1 79,-3-1 325,0 0 313,-1-1-773,0 2 34,0 0 0,0 1 0,2 1 34,-2-2 0,1 0 22,-1-1-45,0 0-112,0 0-784,0 2 258,2 2 627,3 3 0,0-3 0,0-1 0</inkml:trace>
  <inkml:trace contextRef="#ctx0" brushRef="#br0" timeOffset="-47230.73">24403 6021 6350,'-18'-11'67,"3"0"-56,9 6-11,1 0 23,0 0 10,-3-3-33,3 3 0,-2 0-56,6 4-67,0 1 157,1 3-23,0 4 0,0 12-6,0-1 1,0 2 5,0 12 0,0-2 1,0-2-12,0-3-849,0-3 0,0-1 849,0-4 0,0 4-22,0-10 22,0-1 0,0-3-11,0-3 11,0 0 0,0 0 11,0-1 1709,0 3-1709,0 1 0,0 1-11,0 2 11,0 0 1,0 2 21,0-1-10,0 0 55,0-5 45,0-1-33,0-5-165,0 0 0,0 0 1</inkml:trace>
  <inkml:trace contextRef="#ctx0" brushRef="#br0" timeOffset="-46144.73">24377 6445 7269,'18'-10'11,"-4"2"45,-13 7-169,-1 0 69,1 1 44,1 0 0,1-1 0,-1 0 22,-1 1 191,-1-2 112,1 2-90,-1-1-324,1 0-23,2 1 112,0 0-11,1 0 11,0 0 44,-3 0-716,0 0-728,5 0 1400,5 0 0,-3 0 0,2 0 0</inkml:trace>
  <inkml:trace contextRef="#ctx0" brushRef="#br0" timeOffset="-44726.73">25436 6021 6596,'-2'29'-6,"0"0"1,-1 7 10,1-12 1,-2-2-6,2-1 0,0-1-11,0 2 11,2-1-6,2-1 1,0 1-591,4 7 601,-1-9 1,1 5 5,3 3 0,2 5 1,1 0-1,-1-4-6,-2-1 1,1-1-574,0 2 0,2 6 0,0-2 0,-4-7 602,0 4-1944,-4-1 1955,-1-2 156,-3 0 13,0-4 21,-7-1-112,5-8-56,-7-2 185,9-9-39,-2-2 1167,1 0-1369,0 0 3348,-3-2-3393,0 1-22,-1 0 56,4 1 23,-1 0-1,-3 3 0,0 0-10,-4 3-35,2-3-10,3-1-35,1-1-455,3-1 0,0 0 1</inkml:trace>
  <inkml:trace contextRef="#ctx0" brushRef="#br0" timeOffset="-43757.73">25303 6748 6294,'-28'22'11,"9"6"-11,25-11-22,2 7 22,3-9 0,0 1 0,3 2 11,0 3 0,-4-5 0,1 0 12,2 8-3415,2 5 3459,-8-11-90,-5-8 12,2 0-56,0-7 56,-1-1 11,9 3 0,-7-3 0,3 3-11,-3-4 3403,0 0-3336,3 2-79,5 1 12,0 1 0,-1-1 11,-5-4 22,6 0 1,-5 0-23,14-2 0,-9 0 11,6-3-11,-7 1 33,2-3 46,10-14-27,-6 3 0,2-4 1,0 1-48,-1 1 1,0 1-417,1-2 1,0-2 0,-4 6 410,2 1-470,-8 7 492,-3 2 12,-4 4 1053,0 2-527,-3 1-2935,0-1 2669,5 1 0,-3 0 0,3 0 1</inkml:trace>
  <inkml:trace contextRef="#ctx0" brushRef="#br0" timeOffset="-33348.73">22247 5941 5812,'0'0'0</inkml:trace>
  <inkml:trace contextRef="#ctx0" brushRef="#br0" timeOffset="-31047.73">22313 5968 7111,'-10'5'90,"2"-2"-79,5-3-11,1 0-11,2 0 11,-3 0-22,3 0 22,-2 0 0,1 0-34,-2 0 34,2 0-34,0 0-66,0 0 55,1 1-90,-2 7 102,2-1 33,0 5 0,0-6 0,0-1 0,-1 2-11,1 3-12,-1-3 1,1 2-1,0-7 12,0-1-34,0 2 45,0-2-22,0 1 0,0-2-1,1 1-10,0-1-23,8 1 56,-5-1 0,5 1 0,-7-1 11,0 0 0,-2 0 11,2 0 57,0 0-68,0-1 11,0-1 23,0-2-34,-2 0 12,1-3 33,-1 1-45,0 3 11,0 0-10,0 3 256,0 0-413,0-3 111,0 9 23,0-4-67,0 13 44,0-9 34,0 5-22,0-8-1,1 0 1,2-1-23,1 0-33,2-1 10,1 0-44,-1-1 45,0 0 56,0 0 22,0 0 23,0 0 22,4-3-11,-4-2 235,0-10-101,-4 6-90,-1-5-77,-1 6-12,-2 1 11,-12-4 22,1 4-33,-9 0-56,10 5-78,-1 2 56,6 2 33,-3 2-11,4 5 22,-1 7 23,4-2 0,-1 8 11,4-9-23,0 1-89,0-5 68,0-4 21,0-1-10,0-4-124,2 0 157,3 0 56,7-4-23,-1-3 6,3-8 1,0-3-1444,-1-6 1409,-1 4 1,-2 0-534,-1-5 550,-3 3-2740,-1 0 2740,-4 3 23,1 5 34,-2 2 301,-11 4 569,1 4-927,-11 1-44,-5 9-23,-2 15 34,0 1 194,13-2 0,3 0-306,2 7 55,1-2 3348,9-9-3380,4-8 55,1-3-11,3-2-79,5-2 135,-5-1 34,2 0 0,-5 0 66,-1-6-66,1-1 11,-2-6 123,-1-2 22,-2 2-44,0 1-23,0 5 191,-2 2-191,-2 3-123,1 0-78,-4 2 11,4 0-112,-3 9 10,3 10 169,0-2 0,2 2-11,1-14 11,0 0 0,0-4 269,0 0-269,5-1 0,-4 0 0,5 0 0</inkml:trace>
  <inkml:trace contextRef="#ctx0" brushRef="#br0" timeOffset="-177627.46">16267 5003 6977,'12'-16'280,"-1"2"-179,0 5-5694,-3 1 5638,2-1 1420,-1 0-1431,-2 1-1387,0 0 1498,-1 1-10,-3 1-1,1 2 2246,-3 2-2245,0 1-281,-1 0 135,7 21 0,-5-8 3403,5 16-3381,-6-7 11,-1-5-22,0 4-11,0-7 11,0-3-11,0-1-11,0-2-12,0-4-11,2 0-11,0-2 45,3 0-23,2-1-458,14-9-629,-5-3 1121,8-13 0,-15 11 0,-4 1 0</inkml:trace>
  <inkml:trace contextRef="#ctx0" brushRef="#br0" timeOffset="-177393.46">16505 4698 6350,'-13'-13'0</inkml:trace>
  <inkml:trace contextRef="#ctx0" brushRef="#br0" timeOffset="-176042.46">17008 5042 6630,'14'-21'128,"0"0"1,0 0 0,5-9 0,-2 6 140,-6 10-101,-3 4 68,-5 4 10,-2 4 180,-1 2-471,0 6 0,0 5 23,0 20-12,5-5 23,-1-6 0,-1-1 11,11 10 0,0 0 0,1 0 0,-1-1 11,0-2 173,-8 0 1,-1-1-50,0-1-68,-3-3 1,-4-3 156,-8-9 0,-7-3-112,-8 1-3437,-3-3 3426,-3-1-2134,3-2 2301,3 0 13,9-1-90,4-2-169,7-3-78,3-10 34,4 0-12,7-6 0,3 7 12,6 2 2257,-1 2-2258,-2 4 3382,0 2-3550,-3 3-504,3 0-168,0 1-66,5-1-114,2-3 1043,4-2 0,-11 1 0,-2 0 0</inkml:trace>
  <inkml:trace contextRef="#ctx0" brushRef="#br0" timeOffset="-175124.46">17855 4804 7907,'2'24'-11,"0"2"11,-2-4 0,0 2 11,0 13 0,0-10-22,0 6 22,0-14-22,0-6-11,1-3-1,0-5 23,1-3 23,0-2 22,-1 0 22,1 0 0,1 0 0,5-4 34,-2-2 0,3-4-3471,-1-1 3493,6-8-78,-4 3-318,4-5 273,-2 4-38,-1-1 49,3 2 12,-2 1-1,-1 4 3211,-2 2-3267,0 3-67,-2 2 540,0 2-439,0 0 110,-1-1-110,2 0 11,-1 0 1,0 1-12,0-1-146,0 1-1243,4 0 1389,-6 2 0,3 1 0,-6 1 0</inkml:trace>
  <inkml:trace contextRef="#ctx0" brushRef="#br0" timeOffset="-174811.46">18040 4963 7347,'22'21'829,"-1"-2"-695,-8-11 68,-1 0 347,4 4-459,-8-6-68,4 1 1,-8-5-23,1-2-347,2 0-1637,3 0 1984,-4 0 0,0 0 0,-6 0 0</inkml:trace>
  <inkml:trace contextRef="#ctx0" brushRef="#br0" timeOffset="-170849.46">16307 5651 8691,'-9'-25'-33,"2"4"33,7 9 0,0 3 11,0 2-11,0 3 0,0 2 11,0 0-437,0 2 337,1 0 55,1 0 68,7 13-1,-5-3-21,5 13 21,-5 3-22,0 3-11,1 1 12,-1-4-12,-2-11 0,2 0-12,-1 0 1,1-6-34,0 1 12,-2-9-12,2 0 34,1-1 11,2 0 11,4 0 34,3-3-12,3-4 1,3-5-23,-1-6 12,2-2-12,-3-1 56,-4-3 17,-8 3 0,-2-1 39,1-6-50,-4 7 0,0 1 28,-3 2 146,-6 1-124,0 7-56,-3 0 56,7 7-112,2 2-11,0 0-56,2-1 23,0 1-348,0 0 336,8 1 12,-3 0 33,11 0 0,-7 0 0,1 0 11,-4 0 11,-1 0-22,0 0 0,-1-1 23,3 0 66,-1-1 23,3 1 247,4-4-359,-4 3 11,1-1 34,-8 3-45,-2 0-3843,1 0 3843,-1 1 0,0 0 0,0 1 0</inkml:trace>
  <inkml:trace contextRef="#ctx0" brushRef="#br0" timeOffset="-169756.46">16505 5928 7784,'3'-19'67,"0"-1"0,2-12-67,0 29-33,1 1-46,2 1 35,1 1 44,5 0-12,-6 0-21,1 1 33,-6 1 67,-1 5-22,-2 0-34,0 3 34,0-1-45,0 0 11,0 2 11,-1-5-22,0 1 12,-1-6-113,1 0 101,9-8 22,3 1 23,17-14-34,-7 6 12,5-4-1,-13 8-22,-5 4 11,-1 2 90,-5 3-23,-1 1 34,-1 0-33,-5 4-57,-3 1 34,-7 5-22,0 0-23,1-1 23,2-2-1,4-2-33,3-1-11,2-3-34,3 0-67,0 0 56,0 1-11,0 1 33,0-1 12,4 2 22,0-1 0,5 1-11,6 1 11,-5-2 11,4 1 23,-7-3 10,1-1 35,0 0 55,-1 0 23,2 0 56,-2 0-157,-1 0 12,-1 0-57,-2 0-11,0 0-11,-1 0-472,-1 0-133,0 0-336,1 0-224,-1 0 1176,0 0 0,-1 0 0</inkml:trace>
  <inkml:trace contextRef="#ctx0" brushRef="#br0" timeOffset="-168432.46">17035 5704 8972,'-15'-27'196,"1"1"0,0-1 0,-8-1 0,10 3-191,22 5 1,5 5-28,-2 7-57,6 2-358,1 30 415,-10-9-1,-1 14 1,-2 3-79,-9-3 90,9-9 0,3-3 78,1-10 28,13-17 1,0-9-35,-13-4 1,-3-1 33,8-1 0,-1 0-174,-12 5 1,-3 2 11,0 5-67,4 12 123,11-1 44,-4 1-10,8-1-23,-13 2-23,4 0 46,-2 0 66,0 0-78,0 0 12,-5 0-1,1 0 1,-1 0-225,-3 0-963,1 7-23,-1 0 1188,0 6 0,0-9 0,0 0 0</inkml:trace>
  <inkml:trace contextRef="#ctx0" brushRef="#br0" timeOffset="-167298.46">17127 5849 7370,'9'21'-23,"-1"-4"-5682,-8 3 5694,3-10 1397,4 8-1409,1-12-10,4 0 881,-3-5-848,3-1 45,9-4 56,-2-5 22,7-6-11,-7-5-22,-1-1-56,-3-1-23,-3 5 3414,-3 2-3402,-5 4 22,-2 5 22,-2 3 34,0 2-113,0 1-10,-4 4-12,2-2-22,-2 4 23,2 0-12,2 0 34,0 2 0,0 3-1,0 1 12,0 1 12,0 13-12,0-7 11,0 8 0,0-10 34,0-1 11,0-3 22,0-1 12,0-3 111,-8 3-122,3-5 78,-6 1 111,5-6 495,-2-1-618,3-1-44,-2 0-67,4-9-79,2 2-34,3-19 79,2 13-11,4-6 0,1 12-34,4-1-168,0 2 213,18-3 0,-19 5 0,8-1 0</inkml:trace>
  <inkml:trace contextRef="#ctx0" brushRef="#br0" timeOffset="-165817.46">17947 5478 9341,'-6'-20'549,"0"4"-538,6 9-11,0 3-22,1 2-23,0 0-22,2 2-79,0 0-78,2 6 56,4 11 168,-2 2 12,0 12 10,-5-6 0,-1-5 1,-1 0 10,0 12-1712,-2-8 0,0 1 1690,-1 0 0,-4 3-145,7-12 145,7-8 56,7-1-11,1-6 23,0-1 3514,-4-1-3525,-2-5 290,2-5 91,-2-6-169,2-5-191,-4-1-55,-2-3 22,-3-10-56,-1 10 0,-1-5 0,0 14 34,0 3-23,0 7-11,0 1 0,0 6-90,0 0 23,0-2 45,0 0-102,15-9 124,-9 6 12,14-6-1,-10 8 22,4 0 57,5-2-68,-5 3 68,6-1-56,-15 3 22,2-1-12,-6 1 12,-1 0 23,2 0-79,1 0 56,2 0 56,2 0-34,1 0-22,-2 0 0,-3 0-45,-1 0 34,-1-1-90,0 1-2050,9 3 538,-2 2-471,5 3 2028,-7 0 0,-4-3 0,-2-2 0</inkml:trace>
  <inkml:trace contextRef="#ctx0" brushRef="#br0" timeOffset="-164919.46">18199 5730 8478,'18'5'639,"0"0"-605,-11-6-56,3 1 44,2-1-22,-2 1 0,0 0 0,-4 0 0,-2 0-22,0 0 22,-3 0 0,1 0 22,-2 1 12,2 3 89,-2 7-56,0 1-3414,-5 6 3448,-3-2-101,-5 1 11,-1 0 11,-4 3-22,9-6-22,-4 12 11,9-13-1,0 5-10,3-10 22,1 0-11,0 0 0,0-3 11,0 0-56,0-3-12,0-1 68,2 0 0,5 0 23,2 0-12,5 1 34,6-2 44,-6 1 3415,2-1-3380,-8 0-46,-3 0-56,-2 0 1,0 0-23,-1 0 0,1 0-23,-2 0 12,1 0-45,1 0-112,0 0-190,1 0-124,1 0-168,-2 0-190,3 0 840,-3 0 0,-1 0 0,-2 0 0</inkml:trace>
  <inkml:trace contextRef="#ctx0" brushRef="#br0" timeOffset="-164286.46">18106 5902 8882,'26'0'109,"0"0"0,0-1 1,9 1-1,-5-1 48,-15 1-56,0-2 223,8 2-133,-9-2 157,5 2-124,-11 0 22,1 0-78,-1-1-168,-1 0 0,0 1 0,-3 0 0,0 0 23,1 0-1,0 0-22,0 0-22,0 2-247,-4 2-247,2 2-391,-2 3-606,0 2 1513,-7 3 0,5-6 0,-5-1 0</inkml:trace>
  <inkml:trace contextRef="#ctx0" brushRef="#br0" timeOffset="-161447.46">16426 6352 8490,'-18'0'471,"4"1"-337,10-1-67,1 0-33,1 0-34,0 0 0,2 0 0,-3 0 0,2 0-11,-1 0 11,-3 0-34,1 0 12,-3 0-68,-6 14 34,5-4 11,-5 12 45,6-6-45,4 1 1,0 9 10,2 2-11,1-2 11,3-6-44,2-10-3382,4-4 3427,6 0 33,0-2 45,13-3-23,-8 1 79,11-5 67,-12-2 168,1-3-168,-2-2 3303,-2 0-3270,5-5-145,-10 4 34,6-4 0,-10 5 134,-1-6 79,-4-3-214,0 0 1,-2 0-12,-2 5 57,-2-1-90,-1-2-45,-1 1 0,0-1 0,1 0 22,0 3-22,1 3 67,0 4-44,0 2 44,1 3 34,-2 2-101,1 0 0,-3 0-101,-8 6-280,-7 11 22,0 3-414,1 7-1513,14 2 2286,2-9 0,4-3 0,1-11 0</inkml:trace>
  <inkml:trace contextRef="#ctx0" brushRef="#br0" timeOffset="-160074.46">17207 6259 5879,'-13'25'316,"2"0"1,-2 0-1,-4 6 1,3-1-267,9-1 1,3-1-6,-1-8 0,-1-2 45,-3 7-12,0-2 0,-1-2 12,1-4-23,1-4-44,3-3-1,0-5 34,1-3 157,1-1 851,0-1-907,1-7-123,0-4-34,0-8 0,0-3 0,0-1 5,0 1 1,1 1 50,2-7-45,0 6 0,1 3 101,4-1-11,0 3 470,5-10-615,-5 14 10,7-7-11,-5 16 23,5 0 11,0 2-45,1-1-3359,0 3 3382,-4 0-35,0 0 1,-4 0 11,-1 0 0,-3 7 56,-2 0 23,-1 8 33,-1-1-45,0 0 3437,-3 2-3415,-3-2-33,-3-2 34,0-3-23,2-3 68,4-2-12,1-3 0,2-1-302,2 2 190,15 4 45,-2 1 0,11 3 11,-10-4-11,-2 0 0,-6-1-11,0 4 67,-4-2-45,-1 3 45,-3-3-22,0 0 89,0 3-33,-7-4 134,-3 3-11,-10-5-67,-14 4-23,7-2 11,-10 2-33,15-3-34,1 0-22,5-2 34,2 1 33,6-2 67,2 0-67,5-2-1322,1 0-370,7 1 0,7-1 1580,10 1 0,-7-1 0,-3 0 0</inkml:trace>
  <inkml:trace contextRef="#ctx0" brushRef="#br0" timeOffset="-158961.46">18093 6365 8232,'-20'13'7,"1"1"1,1-2-1,5-1-7,13-4 0,0 6 12,0-3-12,0 5 67,0-5-45,2-2 45,3-1 34,3 0 78,8 0-44,-2-2 336,20 1-359,-14-4-11,10 0 44,-14-2 23,-2-2-112,2-3-45,-4 0-3358,0-3 3370,-3 2 60,8-11 175,-3 4-56,5-8-68,-10 7-10,0 3 32,-3 1-44,-2 2-33,-2 2 44,-1-1 112,-1 2 3418,0-1-3205,0-2-142,-6-2-228,0 1-66,-6-1-1,2 4-11,-1-2 56,-5-3-11,0 1-12,0 0 34,-1 6-67,8 3-78,-2 1-79,-6 8 56,2 2-324,-7 7-169,7-3-258,1 0-123,2-2-358,4-1-941,0-4 2274,0-3 0,3-3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3:04:46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20366 7997 7123,'-33'3'190,"-1"0"1,7-1-1,4 1-122,3-3-57,10 0 0,3 0 11,-1 0-66,4-1-24,1 1 68,1-1 23,0 1 156,-2 0 56,0 0 45,-1-1-67,0 1-56,4-2-22,-3 1 55,4-1-22,-3 1 67,3 1 393,-1 0-528,1-1 69,0-2-135,0 1-23,-1-1 34,0 1 0,0 0 100,-1 1-212,2 1-11,4 0 78,4 0 78,6 0 0,5 1-3380,3 0 3358,-5 0 0,1 1 45,-4-2-2314,5 0 2269,7 0-22,3 0-23,5 0 12,-2 0-23,0 0 0,-2 0-64,-6 0 75,-2 1 2220,-5 0-2231,-4 0 0,-1 0-11,-1 0 3348,3-1-3337,1 1 178,-1-1-178,-2 0-3380,-2 0 3413,-3 0 12,-4 0 45,-2 0 1041,-1 0-1724,-10-7-1122,-4-6-4049,-13-13 5764,11 9 0,2 1 0,-4-5 0,4 3 0</inkml:trace>
  <inkml:trace contextRef="#ctx0" brushRef="#br0" timeOffset="1384">20458 8261 6417,'-17'0'975,"-1"0"-292,8 0-616,-8 0-67,6 0 0,-9-2 0,7 1-22,-9-2 33,5 1-11,2 0 11,5 2 101,5-1-67,3 1 0,1 0-11,1 0 739,0 0 134,-2-1-784,-3 0-111,-5 0-12,3-1 0,1 2 11,6-1 11,-1 1 192,2 0 21,-3 0-33,1 0-68,-3 0-22,1-1 22,0 0 46,-3-1-136,3 2-100,1-2-11,1 2-302,2 0 335,9-1-22,17 0 56,2 1 5,8 0 1,1 0-6,-15 0 0,-1 0 0,9 0 0,3 0 5,-4 0 1,-1 0-244,7 0 300,-9 0 0,0 0 132,8-1 30,-13-1-56,6 0-32,-15 0-47,-3 1 23,-3 0-56,-4 1-56,-1 0 302,3 0-302,-2 0 100,3 0-78,-1 0-22,-3 0-930,0 0-751,-8 2-1143,-3 2 2824,-13 1 0,10-1 0,0-2 0</inkml:trace>
  <inkml:trace contextRef="#ctx0" brushRef="#br0" timeOffset="2898">21556 7614 9610,'-13'-6'157,"-2"3"-191,6 5-22,-2 4-67,-4 8 90,5-2-1,-3 5 23,3-4 0,5-2-68,1 4 12,3-2 56,1 3-23,0-4 23,0 2-23,8 7-22,7-1 45,5-10 0,10 1 0,1-3 0,-4 0-66,-2 0 1,1 0 104,1-2 0,4 1 0,0-2 0,-7-2 118,4-6 55,-10-4 1,0-4-79,7-7-95,-9 2 0,-2-2 28,-4-1 0,-3 0-11,0-12 39,-3 6 1,-4 2 27,-7-2-89,-4-5 279,-4 15-223,0 1-35,-4-4-10,6 3 0,-3-5-12,6 6 293,-5-5 391,-1 3-504,0 3-23,-3 4-179,3 8-67,-7 1-112,-7 8 11,-5 6-1476,15-3 1,0 2 1603,1 0 1,1 1-1135,3-1 1,2 1 725,2 3 0,2 0-403,1 6-864,20 7 595,4-16 1120,5-3 0,2-2 0,-5-3 0,9 1 0</inkml:trace>
  <inkml:trace contextRef="#ctx0" brushRef="#br0" timeOffset="3502">21900 7560 8849,'12'0'-12,"-3"0"-10,-10 1-46,-2 2 23,3 1 23,-2 1 22,2 4-11,0 0-23,0 2 12,0 0 11,0 2 11,0 2 11,2 12-11,5 10 0,-4-19 0,0 3 5,5 9 1,0 0-6,-4-10 0,0 0 5,1 7 1,0 0 5,-3-8 1,-1 0-7,0 17 1,0 0 27,-1-15 1,0 1-1657,0 16 0,0-2 1690,0 1 12,0-4-23,0-8 33,0-11 102,0-6-79,0-2-34,0-4-997,0-2 0,0 0 1</inkml:trace>
  <inkml:trace contextRef="#ctx0" brushRef="#br0" timeOffset="4084">22350 7468 7044,'4'31'37,"-1"0"1,-1-3-1,1-3 64,-3 6-51,0-12 1,0 1 117,0 9 0,0 1-313,-1-6 1,2 1 211,-2 1 0,2-1 141,-1 6-107,0 2-79,0-13 79,0-2 347,0-15-358,0-5-337,0-30-837,0 6 764,-1 1 1,2-2-214,-1-1 0,0 2 180,-1 4 1,2-1-261,-1-7 0,0 1 0,0 4 0,-1 7 0</inkml:trace>
  <inkml:trace contextRef="#ctx0" brushRef="#br0" timeOffset="4366">22361 7604 9274,'30'-15'11,"0"-1"0,0 1 0,-1 0 1,7-4-1,0 0 0,-12 10 12,-15 10-12,-3 1 11,-3-1-167,-2-1-629,1 1 774,0-1 0,-1 0 0,1 0 0</inkml:trace>
  <inkml:trace contextRef="#ctx0" brushRef="#br0" timeOffset="5617">22443 7759 9185,'-11'-8'11,"2"1"0,4 4 23,0 2 44,2 0 112,0 1-111,3 0 1254,-1 0-1512,5 0 179,5 0-667,7 0 678,2 0 23,4 0 22,4 0 0,-5 0-45,3 0 34,-7 0 246,4 0-22,-5 0-157,1 0 191,-4 0 431,-5 0-734,2 0 0,-6 0 0,0 0 23,2 5-23,-1-3 0,2 4 11,-4-4 146,-1-1-1297,-1-1 1,-1 0 0</inkml:trace>
  <inkml:trace contextRef="#ctx0" brushRef="#br0" timeOffset="6431">22350 7958 8658,'18'6'190,"-1"2"1,16 4-45,-19-12 229,8 0 0,1 1-252,3-1 236,3 0 0,0 0 10,3 0-245,-1 0 77,1-1-156,-17-1 0,4-1-34,-7 0-11,2 1 28,4 1 0,1-1-17,2 1 17,-1 0 0,-1 1 62,-11-1-34,-1 1-44,-5 0-2556,-2 0 2544,-11 1 0,8-1 0,-8 2 0</inkml:trace>
  <inkml:trace contextRef="#ctx0" brushRef="#br0" timeOffset="12108">23290 7693 11448,'4'-14'22,"-1"0"-22,-3-1-22,2-2 22,0-2-4252,3 0 4252,1 0 23,1 1 814,2 2-837,-1 1 0,0-1-11,3-5-1,1 0 1,0 1 11,0 4-11,-4 7-11,0 0-23,5-3 3437,-6 6-3426,1-1-123,-5 7 23,-2 0 56,4 0 33,7 3 11,4 9-3369,3 1 3408,-7 4 1,-1 2-487,0 1 504,2 12-12,-10-14 0,-1-2 23,-2-1-23,0 8-11,0-6 0,0 4 3132,0-6-3155,0 4 12,0-4-11,0 3-46,3-7-88,1-2 852,4-2-718,1-1 10,-1-3-10,2-1 22,-2-2 190,22-13-156,-9 0-12,-4 1 1,0-2 10,-5-2 1,-2 0-12,4-8 12,0-9-23,-8-1 12,-4 0-12,0 2-11,-2 7 0,0 12 45,-4-1-45,2 6 11,-4-1-11,3 3 11,-1 0-11,2 3 0,-1-1 67,1 2-56,0 0 1,1 1-12,1 0 33,0 0-33,0 0 11,-1 0-11,1-1 45,-2 1-22,1-1 33,0 2 0,0-2-23,1 2-78,-1-1 12,0 1-460,0-1 493,6 1 0,6-1-3392,7 0 3403,5-1-882,0 1 871,-3 0 0,-1-1 11,5 1-11,-5 1 0,2 0 2972,-3 0-2961,-7 0 1370,1 0-1000,-6 0-202,-4 0 0,0 0-302,-2 0-392,0 3-2746,-2 4 3261,-2 3 0,2-2 0,-2-3 0</inkml:trace>
  <inkml:trace contextRef="#ctx0" brushRef="#br0" timeOffset="13796">23819 7772 8344,'-29'5'471,"5"0"-314,18-1-12,-1 1-66,1 1-34,-1 0-23,-1 5-22,-1-3 0,2 3-11,3-3 0,2 1-57,1 4 24,2 3 32,7-1 24,14 2 10,-2-9 34,9 1 67,-12-7 639,11-2-3134,-9-12 2663,3 1-1583,-12-10 1629,-8 6 40,-1 1-142,-1 0-67,-10-4-100,-9-2 2593,1 5-2582,-7-3 2177,14 12-2222,2 0-12,3 5 61,4 1-61,0 0-22,-1 0-157,-5 0-358,-12 16-169,1-1 113,6 1 0,1 0-1805,-4 10 2376,8-2 0,2-11 0,5-5 0</inkml:trace>
  <inkml:trace contextRef="#ctx0" brushRef="#br0" timeOffset="17564">24070 7666 10529,'-17'-21'135,"4"1"-68,13 6-11,0 0 34,0 1-68,0 0-4262,0 2 4262,0 0 12,2 2 825,0 1-848,2 2 1,0 1-12,1-1-34,1-1-33,23-11 0,-10 8 27,-1 2 1,2 0-6,3 6 45,2 1 0,-6 7 0,2 3 34,9 6 1436,-10 0 1,-1 0-1426,4 11 22,-4 0-22,-8 9-34,-5-8 0,-6-5 1,-2-2-12,-6 2 0,-4 3 44,-16-11-32,5-6-12,-11-1 0,7-6 0,-1-1-90,-5-4 12,12 1 495,1-3-507,13 1-11,4 1-89,2 0-158,2-1-10,12-3-34,7-2-292,14-4 146,-14 6 1,-1 1-337,1-2 0,0 1 874,0-1 0,-3 1 0,5-1 0,-7 3 0</inkml:trace>
  <inkml:trace contextRef="#ctx0" brushRef="#br0" timeOffset="18509">24414 7587 8478,'22'5'684,"-2"-3"-6198,-9-8 6018,-1-1 630,3-5-922,-3-2-121,1-3 66,-2 0 1048,-3-4-913,-4 1-281,-9 3-78,-7 4 3166,-3 10-3222,-2 2-79,7 1-82,-6 19-186,10 3 313,1-1 0,3 1 118,9 0 0,4-1 39,4 14-1696,-2-18 0,1-1 1685,8 4 11,3 0-34,-7-8 34,1-1 213,-5-10 168,6-21-325,-2 0-148,-4 2 0,-2-2 137,2-12 3312,-1 1-3296,-6 12 1,0-1-62,1-3-56,0-3-33,-3 20-337,7 3 303,-2 11 101,8 4 397,-3 9-375,0 2 0,1 1 0,-3-1 22,1 0 157,-5-8 101,-1-4 998,-4-9-1222,-1-9-67,9-12 0,3-3 11,2-5-6,-2 4 0,-1 2 6,-1 8-67,-9 10-404,-2 3 449,0 8 22,0 3 22,0 10-22,0 3 0,-2 3 22,0-2-44,0 0 11,1-1-3381,1-8 3403,0-4 57,0-10-360,0-1-1579,0-6 1871,0 0 0,0-1 0,0 2 0</inkml:trace>
  <inkml:trace contextRef="#ctx0" brushRef="#br0" timeOffset="19479">25182 7111 9095,'-21'19'14,"0"0"0,-1 0 0,-7 9 0,5-4-3,7 4-11,2 1 0,3 1 50,5-5 1,1 2-498,2-5 0,0 2 480,-2 8 1,1 2 10,3-6 1,0-1-23,0 2 1,-1-1 33,2 1 0,0 0-23,1-3 1,-1 0 0,0-2 0,1-1-6,0-4 0,0 1-1443,0 5 1,1 0 1414,2 3 34,2 9-34,2-27-12,-2-2-10,0-4 22,-2-1 0,2-2-1143,25 0-695,-14-6 1838,20-5 0,-27 1 0,-2-1 0</inkml:trace>
  <inkml:trace contextRef="#ctx0" brushRef="#br0" timeOffset="20146">25182 7481 9599,'-14'34'-213,"17"-9"370,1 15 0,9-8 95,17-39 0,4-11-510,-2 6 168,-4-16 1,-8 7 78,-19 25-68,-2 16 1,1-4 33,2 0 45,4-4 23,6-5 279,17-4-3593,-10-1 3392,10-2 64,-15-5 295,-5-8-180,-5-7-157,-8-5-2338,-3 4 2226,-7 4-11,5 9 2260,1 2-2305,5 4-1297,1 2 1107,7 4-886,12 7-380,0-4 1501,9 1 0,-15-6 0,-3-2 0</inkml:trace>
  <inkml:trace contextRef="#ctx0" brushRef="#br0" timeOffset="20580">25764 7203 9263,'-37'-2'52,"24"24"0,3 13 1,5-3 25,3-10 1,4 3-1,0 4 0,0 8 1,1 2-1,-1-3 1,1-9-79,4 8-6,-1 4 0,2-9-330,-1-28-100,-2-1-360,1-4 796,-2-17 0,-2 11 0,-1-9 0</inkml:trace>
  <inkml:trace contextRef="#ctx0" brushRef="#br0" timeOffset="20847">25757 7562 10249,'-25'-22'110,"-1"1"0,0 1 0,0-1 1,-6-5-1,2 0 0,17 11 343,30 12 1,9 6-297,-5-3 1,0 0-130,-1 0 0,1 0-6,-1 0 0,-2 0 46,10 2-46,-4 1 0,-3 0-22,-10-2-11,-1 0-3762,-1 0 2709,-1-1-583,2-2 1647,3-9 0,-6 7 0,1-7 0</inkml:trace>
  <inkml:trace contextRef="#ctx0" brushRef="#br0" timeOffset="21278">25909 7190 9017,'12'26'186,"1"0"1,1 3 0,2-2-143,3-5 1,-1-2-634,-1 1 1,-2 0 700,0 8 364,-6 0-331,-6 0 215,-2 0 318,-7-8 1,-2-1-298,-3 5-191,0-9 1,-3-1-163,-9-7 0,0-1-2863,-6 12 1888,9-12 0,2 1 947,7 8 0,11-12 0,0-2 0</inkml:trace>
  <inkml:trace contextRef="#ctx0" brushRef="#br0" timeOffset="22837">26452 7296 10181,'-23'4'1244,"4"0"-997,9-1-113,0 1-88,3 1-24,-3 1-11,-3 5-11,-1 0-11,-11 14 11,7-6-3403,-6 9 3403,10-7-57,2-1 24,5 0-79,3 7 78,3 5 34,7-1 0,2-2 17,15-16 0,3-3 27,-4 0 1669,4-2 0,-1-3-1600,-9-10-69,-6 3 1,-3-3-11,-5 4-1,-2-3-111,0 3-12,0-2-78,0 2-179,0 0 223,2 1 102,2 0-12,5 0 12,4 1 22,0 2 0,2 1 11,0-1 12,2 0 77,1-2 192,1 0-136,-2-1 80,1-2 67,-6-4 66,1-5 34,-7-11-302,-3 3-45,-1-7-56,-4 7 0,-1 1 0,-5-2 23,3 8-1,-2 0 0,4 9-22,-2 1-22,-1 2-34,-2 0-213,-14 10 23,-1 3-90,7-2 0,1 3-762,-11 13-818,9 1-1054,7-2 2970,7-6 0,3-9 0,0-6 0</inkml:trace>
  <inkml:trace contextRef="#ctx0" brushRef="#br0" timeOffset="23352">26703 7547 10125,'5'-26'254,"0"-1"0,19 6 1,4 9-255,0 18 5,2 1 1,0 3-5655,-1 10 5671,-6-1 629,-4 2-607,-8-1 12,-5 2 1013,-6 7-845,-18-1 56,4-2 258,-13-8 706,-4-13-930,10-2 2829,-10-5-3143,17 0 989,2-2-1045,4-1-168,4 3-651,2 0-503,2 2 415,0 3-1099,6 3 2062,11 4 0,-7-3 0,6-1 0</inkml:trace>
  <inkml:trace contextRef="#ctx0" brushRef="#br0" timeOffset="23782">27100 7296 13880,'13'-20'-30,"2"0"0,4-2 0,-7 9 22,-23 24 1,-13 13 0,3 0-27,8-3 0,2-1 17,-1 1 1,2 2 16,1 2 0,2-1-401,0 2 1,2 1 385,1-1 0,2 2 0,0-2 15,0 3 0,1 0-23,0 8 1,1-1-1,2-16 1,1-1-45,4 13-68,7-9-589,9-5-397,-1-9-851,4-7 0,1-5 1972,4-6 0,-12 4 0,-1 0 0,-7-3 0</inkml:trace>
  <inkml:trace contextRef="#ctx0" brushRef="#br0" timeOffset="24497">27259 7680 9700,'3'-30'-6,"-1"-1"0,1 1 1,1-15-1,-1 18 6,-2 60 68,3-8 10,2-1-56,3-4 1,-1-6-12,2-4 79,-2-6 145,3-2-17,4-12 1,1-5-163,3-2-34,-1 0 1,-2-2 56,-3-3 223,-5-2 202,-5 8-426,-8 3-167,-1 12-12,-5 8-3425,6 14 3514,1-1 12,4 8-344,8-9 355,2-2 33,9-2 12,2-4-23,1-2 79,0-4 45,-2-2 57,-4-3-80,-1-1 56,-4-3-33,-2-3-45,-3-4 3243,-4-10-3355,-1 9 493,-1-6-526,0 14 12,0-2 21,0 5 0,0-1 45,1 1 11,-1-1 224,1 0 157,-1-2-112,0 1-179,0 1-79,0 0-45,0 0 12,0 0-3082,0 2 1266,1-1-784,4 1 2566,3 0 0,-1 0 0,-1 0 0</inkml:trace>
  <inkml:trace contextRef="#ctx0" brushRef="#br0" timeOffset="25053">27920 7203 9386,'-30'11'92,"0"0"1,9 15-1,5 9 1,6 0 120,8-1 0,6 1 0,1 1-163,-3-3 1,-2 0-1,2 0 1,1-3 12,2-1 0,2-3 1,-1-4 70,7 2-212,2-23-920,-3-13-615,-2-7-4087,-5-2 5700,-2-1 0,-3 9 0,0 3 0</inkml:trace>
  <inkml:trace contextRef="#ctx0" brushRef="#br0" timeOffset="25301">27903 7560 10899,'-21'-17'61,"-1"1"1,-1-1 0,5-2-1,10 7 63,36 21-74,-7-2 0,1-1 51,2-5-56,-5 1-11,5-2-34,-9 0-359,-2 0-1109,0 0 1468,5-4 0,-10 2 0,4-2 0</inkml:trace>
  <inkml:trace contextRef="#ctx0" brushRef="#br0" timeOffset="25786">28052 7415 9061,'23'-14'605,"-1"-1"0,0 0 0,12 17 0,-4 11-123,-16 7 0,-4 6 0,-4 3-356,-5 3 0,-4 6 0,-4-1 1,-5-6-600,-7-6 1,-6-5-1,1 1 1,5 5 0,0-1-1,-2-5 1,-7-13-1,0 1 1</inkml:trace>
  <inkml:trace contextRef="#ctx0" brushRef="#br0" timeOffset="27948">23369 7931 8064,'-9'10'964,"2"-3"-807,5-6 44,1-1 46,-1 0 324,-1 1-223,2 0-68,-3 0-112,4-1-728,-1 0 560,10 2 11,6-2 34,7 2 0,3-2-12,-4 0 1,2 0-855,7 0 1,3 0 864,-8 1 1,0-2-12,1 0 1,1 0-121,-3-1 1,1 0 170,8-2 0,0 0-67,-10 1 0,2 0 57,6-1 1,4 0 0,-4 1-53,-5 1 1,-2-1-12,0 0 0,4 1 0,-4 0 28,0 1 1,-3 0-18,7 1 0,3-2 23,-19 2 0,-4-1 33,-4 1 1695,-3 0 98,-1 0-1683,-2 0-457,-1-1-583,-7 1-1119,-1 0-909,-2 0 2880,0 0 0,6 0 0,0 0 0</inkml:trace>
  <inkml:trace contextRef="#ctx0" brushRef="#br0" timeOffset="28742">23753 8143 7773,'-30'14'50,"0"0"0,-1 0 1,1 0-1,-3 5 1,2 1-1,3 0-32,7-1 1,2 0 0,2 0 76,2 1 1,8 1 77,15 11 1,10-3 184,2-16 1,6-5 118,-2-2 0,6 0 1,2-1-1,1-3 1,-3-1-168,1-4 1,-2-3 0,0-1 0,1 0-314,2 1 0,1 1 1,-1-1-1,-4-1-350,5-9 1,-13 8-209,-20 12-772,-5 2 1333,-10 1 0,21-4 0,-2-3 0</inkml:trace>
  <inkml:trace contextRef="#ctx0" brushRef="#br0" timeOffset="30087">22191 9016 8972,'-7'-1'56,"1"1"-146,6 0-586,0 0 0,0 0 0</inkml:trace>
  <inkml:trace contextRef="#ctx0" brushRef="#br0" timeOffset="31135">22152 8976 10451,'-19'2'-11,"1"0"-12,13 1-10,-2-1-12,1 3-34,-6 4-11,2 5 34,-1 0 0,2 4-11,3 7 33,1-5 12,-1 9-3415,5-10 3426,0-3-90,1 2 90,0-6-34,3 2 0,2-8-11,4-1 56,3-3 3471,10 0-3113,12-9-100,-1-4-40,-10-3 1,-1-3-1378,1-9 1209,-9 7 1,-1-1 72,-5 0 0,-3 0 11,2-9-11,-4 10 1,-2-1 302,-4-6-157,-5 7-135,-7-1-66,-6 10-57,-5 1-11,-1 3 0,-3 1 0,2 1 0,3 2-79,3 0-100,9 1-303,5 0-358,7 1-102,1 5 461,0 7-550,0 9 1283,6-1 0,1 1 0,-4-1 0,10 7 0</inkml:trace>
  <inkml:trace contextRef="#ctx0" brushRef="#br0" timeOffset="31650">22284 9069 7896,'-3'21'151,"1"1"0,-4 15-72,5-28-12,0 0-67,1 0 56,0 0-34,6 1 46,3 1-1,8-2 11,0 0 12,2-1 11,-1-3 45,-1 0 55,-1-4 12,-2 1 34,0-2 178,-3 0-66,1-2-101,-1-3-101,3-2-135,-3-3 12,1 2-2139,-3 0 2105,-3 4-1032,-1 1 998,-3 3-33,-1-1-1558,1 1 975,-2 2-751,0 1 1401,0 1 0,0 0 0,0-1 0</inkml:trace>
  <inkml:trace contextRef="#ctx0" brushRef="#br0" timeOffset="32270">22628 9161 9185,'20'3'-28,"1"0"0,12 2 28,-25-5 22,-1 0-22,-1 0 0,-1 0 0,-2 0 0,0 0 0,-1 2 22,0 2 1,-1 3 22,-1 6-45,0 2 33,-4 16-10,-4-5-23,2-7 0,-1 0 0,-6 6 0,0-1 0,4-4 0,1-5-56,4-4 11,1-6-45,2-2 68,2-3 22,6 2 22,2-2 23,7 2-34,-1 0 23,2-1 11,-2-1-45,1 0 22,-2 0-22,0 0 11,-2 0 34,-3 0 22,-2-1-33,-3-2-34,1-2-79,-3-3-1870,0-11 1949,0 2 0,-2 0 0,0 9 0</inkml:trace>
  <inkml:trace contextRef="#ctx0" brushRef="#br0" timeOffset="32733">22496 9333 9274,'33'0'208,"-1"-1"0,1 1 1,-2-1-1,-2 1 1,-6 0 72,-1-1-5707,-3 0 5628,-4-1 1386,-4 2-1420,-1-1 792,-3 0-915,0 1 0,-1 0-45,-1 0 3403,1-2-3392,4 2-11,-4 0 34,2 0-12,-4 0 23,-3 0-762,0 0 0,-1 0 0</inkml:trace>
  <inkml:trace contextRef="#ctx0" brushRef="#br0" timeOffset="34051">22906 8765 11661,'-18'-7'-146,"-3"5"45,9 9-67,-9 17 56,5-3 45,6-6 0,0 3-34,-4 8 23,2 5-12,6-10 0,1 2-73,1 0 1,2 1 55,1 2 1,4 2 50,7 0 0,5-2 33,0-7 1,1-2 22,1-2 0,-1-2 11,10 0-11,-19-11-3358,0 1 3358,-6-3 0,0 1-45,1-1-324,-2 0-1469,2 0 550,-1 0 1288,4-3 0,-3 2 0,1-2 0</inkml:trace>
  <inkml:trace contextRef="#ctx0" brushRef="#br0" timeOffset="34472">23091 8778 9509,'-12'28'0,"4"-10"6,4 3 0,3 2-1,0-1 1,1-1 5,0 11-11,0-11 0,0 0 11,0 5-11,0-3 0,0-4-11,1-6 0,1-4 11,1-4-11,1-3-415,-1-1-179,2-2-2151,3-7 2756,-3 0 0,0-2 0,-5 5 0</inkml:trace>
  <inkml:trace contextRef="#ctx0" brushRef="#br0" timeOffset="34755">23012 8950 9028,'20'-11'138,"2"0"0,2 0 0,-2 3-48,4 7-34,5-1 11,-11 2-45,-5 0 23,-1 0-11,-3 0-34,-2 0 0,-1 1-146,-1 1-145,0 1-561,0 0-884,0-1 1736,-2-1 0,-1 0 0,-2-1 0</inkml:trace>
  <inkml:trace contextRef="#ctx0" brushRef="#br0" timeOffset="35170">23329 8672 7426,'18'23'246,"-2"0"0,0 0 1,-1-2 111,1 4-111,1 6 280,0 2-438,-10-16 1,0 1-40,0 0 1,1 0-7,3 17 68,0-2-62,-8-14 1,-1 0-4145,-1 13 4183,-9-2 156,-6-9-245,-7-8-33,-11 2-225,4-3-44,1 2-1267,10-2 1076,12-8-280,0 2 2993,5-8-2220,3-5 0,-3 3 0,2-2 0</inkml:trace>
  <inkml:trace contextRef="#ctx0" brushRef="#br0" timeOffset="35609">23753 8830 8938,'-18'10'89,"0"-1"1,-10 6-22,30-15 66,5 2 56,5-2-22,8 2 0,3-2-134,3 1 123,7 0-68,-10-1-21,3 0-24,-11 0-21,-8 0-23,0 0-784,-2 0-2600,0 0 3384,-1 2 0,0-1 0,-4 1 0</inkml:trace>
  <inkml:trace contextRef="#ctx0" brushRef="#br0" timeOffset="35908">23633 9029 10776,'34'2'224,"-1"1"0,-1-1 0,-2 0 0,-1 0 0,-5-1 45,-1-6 45,-4 1-90,0 2-202,-6 1-22,0 0 45,-7 1-45,-1 0-67,1 0-292,-1 0-548,2 0-1513,0 3 2420,-2 0 0,0-1 0,-4-1 0</inkml:trace>
  <inkml:trace contextRef="#ctx0" brushRef="#br0" timeOffset="88763">24375 8460 9823,'-16'2'706,"3"-1"-627,9-1 22,-1 0 11,1 0-23,-1 0-89,0 0 11,1 0 1,-1 0-35,-3 0 1,0 0-57,-6 5 12,4 1 11,-1 5 0,3 1-11,2 2 22,2 0-28,5 13 1,3 1 15,2-4 29,-2 3 0,4-3-185,6-15 135,-1-5 89,17-4 22,-5-9-16,-6 3 0,0-2 50,12-10-44,-4-1-23,-4 3 56,-6 2 0,-7 5 23,-4 3 10,-5 3 12,-1-2-67,0-2-1,0-3 1,-5-2-12,-2 1 12,-7-1-12,1 1 12,-7-1-12,7 5 12,-4 0 0,7 5-34,-6 2-12,3-1-3413,-3 1 3391,7 0-2227,0 0 2093,3 0-763,1 0 1,3 0-324,0 0 66,2 3 1771,2 1 0,-1 1 0,1-1 1</inkml:trace>
  <inkml:trace contextRef="#ctx0" brushRef="#br0" timeOffset="89180">24547 8421 8938,'-23'11'-45,"3"2"45,12 4-22,5 2 22,1 3-22,2 3 22,0 5 22,0 3 0,1 2 84,-1-10 1,1 1-85,0-7 1,-1-1-6,1 5 0,0-1 61,-1 5-33,0-4 22,0-2-67,0-4 11,0-2 0,0-1-11,0-1 0,-2 0 12,2-1-12,-2-2 0,1 0 0,0-4-12,-1-3-2789,2-2 2801,2-5 0,-2 2 0,1-3 0</inkml:trace>
  <inkml:trace contextRef="#ctx0" brushRef="#br0" timeOffset="89659">24705 8394 6451,'-16'-3'2946,"11"3"-2968,-13 0-23,16 9 45,1 5-11,0 8-11,1 2 22,0 4 0,0 1 11,0 1 0,2 0-3403,1-2 3437,0-2-45,-1-4 0,-2-5 0,0-4-187,1-4 187,-1-3 12,2-3-1,-2-1 3389,0-2-3288,0-4-179,0-5-1037,4-14 1,-1-4-2,3-10 1105,-1 3 0,0 1 0,-1 11 0,-2 4 0</inkml:trace>
  <inkml:trace contextRef="#ctx0" brushRef="#br0" timeOffset="89945">24705 8381 9834,'22'-15'11,"0"0"0,0 0 1,31-21-404,-53 36 392,0 7 0,0-6 0,0 6 0</inkml:trace>
  <inkml:trace contextRef="#ctx0" brushRef="#br0" timeOffset="90445">24652 8473 0,'6'10'691,"-2"-2"1784,-4-7-2486,0-1 22,6 0 1409,-1 0-1386,10 0-34,-4 2 22,3-2 882,-6 0-859,0 0 3661,7 0-3494,-2 0 80,5 0-203,-4 0-10,1 0-35,-2-2-21,-1 0-1,-1 0 1,-4 0 21,-2 1 1,-4 1-918,-1 0 234,0 4-627,0 1 1266,0 2 0,0-1 0,0-3 0</inkml:trace>
  <inkml:trace contextRef="#ctx0" brushRef="#br0" timeOffset="91060">24652 8804 8277,'31'-2'818,"-8"0"-728,2-5-23,-10 4 90,9-2-45,8 3-34,-4-1 45,2 3-67,-13 0-11,-4 0-23,-2 0 79,-3 0 11,-3 0 158,-3 0 88,0 0-358,0 0 11,0 0 79,0 0 44,0 0-2072,-1 0 1938,-11 2 0,7-1 0,-6 1 0</inkml:trace>
  <inkml:trace contextRef="#ctx0" brushRef="#br0" timeOffset="92248">24203 9082 8478,'-31'-5'684,"8"1"-516,21 4-11,2-1-258,0 0-22,4-1 252,23 0 0,8-1-79,-12 2 0,2 0-770,6-1 0,4 1 0,-2 0 854,3 1 1,-3-1-79,2 1 0,0 0 0,-1 0 0,0 0 51,-4 0 0,1 0 55,6 0 0,-1 0-112,-13 0 1,1 0 72,6 0 1,-3 0 32,-3 0-66,-1 0 179,-2 0-236,-9 0 1,5 0 2328,-10 0-2351,-1 0-11,-1 0 11,-3 0 102,-1 0-2612,0 0-1176,-6 2 3675,-5 0 0,2 0 0,-1-1 0</inkml:trace>
  <inkml:trace contextRef="#ctx0" brushRef="#br0" timeOffset="93472">24440 9624 9274,'-26'24'86,"-1"-1"0,3-1 0,6-11 15,16-37-12,2-1-55,0-6 33,6-2-39,-3 16 0,2 0-28,2 0 0,2-1-17,8-11 0,1 1 17,-7 12 0,1 2-17,4-9 1,1 3-40,-2 9 22,-5 6-55,-2 2-23,-3 4 33,-2 1 79,5 0 0,-1 3 23,10 9-1,4 9 12,-1 1-23,1 4 34,-10-7-12,0 0-10,-4 2-1,-1 1 0,0 1 23,-1 0 0,0 2 11,-2-8 78,-1-2 595,-1-12-505,-1-5-201,2-7-23,-1-10 0,1-9 22,0-7-33,3 8 0,1-2 11,-2 8 0,1 0-28,6-10 0,0 1-28,2 5-23,2 1-66,-9 19-57,-1 2-12,-1 3 192,3 3 22,3 8 34,2 6-23,4 11 11,-1 5-5,-8-14 0,-1 2-186,1-1 0,-3-1 175,0 1 0,-1-1 5,1 16 1,-1-8-12,0-4 45,-3-7-34,3-7 123,-3-5 695,2-2-661,-1-10 237,1-7-405,0-13 11,3-9-222,-1 17 1,-1-1 210,1-1 0,2 0-41,6-8 0,0 1-37,2-2-85,-2 10 1,1 6 139,-5 12 23,5 12 34,1 8 11,2 13-16,-7-8 1,0 4 0,-2-2 15,1-1 0,-2 0 48,0 4 0,0 2 1,-1-4-4,-3 2 44,-1 0 46,-1-17 10,0-5 498,0-3-3388,0-2 2706,-2 0 1,1 0 0,-1 0 0</inkml:trace>
  <inkml:trace contextRef="#ctx0" brushRef="#br0" timeOffset="95968">19360 8817 9017,'6'-17'89,"-4"3"-89,-5 10-45,0 0 34,-2 0 0,2 0 0,0 0 11,0 1 11,0-1-11,1 2 11,1 0-11,-1 1 0,1 1 101,1 0 45,-2 0-191,1 3-56,-5 28 79,2-5 22,0-3 0,1 3 0,-1 1 0,1-1-6,0-5 0,-1 1-178,1 5 0,0 0 161,-2 5 23,4-4 0,-1-7 0,2-2 34,0-8 22,0-1 0,0-6-45,0-2 12,0 0 345,0 1-379,0 2 0,-2 0 0,0 1 11,0 1 11,-1-3 0,2-1 23,0 0-584,1-3-55,-1-2-44,1-2 649,-2-11 0,2 9 0,0-5 0</inkml:trace>
  <inkml:trace contextRef="#ctx0" brushRef="#br0" timeOffset="96617">19321 8778 9599,'-20'-9'515,"1"0"1,-12-5-269,28 13-79,0 1-23,2-1 46,0 0 55,1-1-33,0 0-45,0-4-168,0-3-44,0-4 21,0 0-33,1 2-45,6 0-22,14 1 100,2 3 23,14 1 11,-5 2-11,3 1 11,-10 0 1,0 0 10,7 0-22,-12 1 0,-1-1 56,-1 1 46,-4-1 21,5 0-90,-11 2 1,4-1-3392,-12 2 534,0 0-699,0 2 3523,1 4 0,-1-3 0,1 2 0</inkml:trace>
  <inkml:trace contextRef="#ctx0" brushRef="#br0" timeOffset="97201">19347 8963 10114,'-23'-5'807,"6"2"-683,17 3-337,0 0 157,2-1 56,9-1 11,8 0 45,12-2 34,4 2-447,1-2 396,-17 2 1,0 1 38,15-3 0,-2 1-10,-1 1-1,-12 1 0,-2 0 0,-14 1 0,0 0-629,-3 0-1948,-5-2 2510,-2 2 0,0-1 0,1 1 0</inkml:trace>
  <inkml:trace contextRef="#ctx0" brushRef="#br0" timeOffset="97970">19479 9201 11560,'6'-17'67,"-3"3"-78,-17 14-12,3 0 12,-1 0-11,3 0-12,3 2-22,1-2 11,3 3-33,0-1-12,2 2-33,0 0 56,0 2 45,0 1-23,4 2 34,3 1 11,7 1-12,8 2 12,-4-2 0,3 2 12,-8-5-12,4 3 22,-6-2 12,0 1 33,-6-4 22,-4-3 35,-1 1-24,0 1-32,-6-1-46,-5 3 23,-6 0-45,-2 0 11,2-2 0,0 1 0,7-3-11,0 1 0,7-4 0,0 1-1307,3-1 0,0 0 0</inkml:trace>
  <inkml:trace contextRef="#ctx0" brushRef="#br0" timeOffset="98772">19757 9174 11582,'-26'2'71,"0"0"0,0 1 0,10-3-49,15 0-559,1 0 470,5 0 55,7 0 12,7 0 12,17 1-12,-14 0 44,9 2-32,-20 1-1,0 0 34,-5 2 11,-2 0 11,-2 3 56,-2 0-33,0 5-29,-9 2 1,-3 2-62,1 5-6,-2-6 1,-1 0-63,3-3 35,5-4 10,2-2-66,3-2 78,1-3-45,0-1-157,0-1 202,2 0-1,1-1 24,6 0-12,-2 1 11,5 0-11,-3-1 11,6 3-11,-3 1 11,8 3-33,-8-1-661,-1-1-24,-6-2 69,-4-3-147,-1 0 785,0-10 0,0 8 0,0-8 0</inkml:trace>
  <inkml:trace contextRef="#ctx0" brushRef="#br0" timeOffset="99290">19678 9359 9420,'5'-22'347,"7"3"-145,21 16-34,1 0 0,-2-1-403,1 1 347,-3 0-8,-1 2 64,-2 0 12,-3 1-124,-6 0-23,-5 0 46,-4 0-12,-4 0 422,-3 0-567,-1 0-4427,-10 8 4505,2-4 0,-3 4 0,7-7 0</inkml:trace>
  <inkml:trace contextRef="#ctx0" brushRef="#br0" timeOffset="100103">20022 8711 8557,'-14'24'157,"1"-2"0,0 1 0,1-1-157,-4 8 5,6-3 1,4 5-3,8 4 1,4 2 0,-1-2-4,-3-2 0,3-1 0,2-3 0,4 1 0,2-9 0,9-11 11,-5-5 169,8 1-80,-12-6 35,2 0-57,-6-1-11,-1 0-22,-1 0-1849,18-1 1804,-6 1 0,5-2 0,-13 2 0</inkml:trace>
  <inkml:trace contextRef="#ctx0" brushRef="#br0" timeOffset="100639">20247 8751 9689,'0'30'8,"0"1"0,4-5 1,2 0-1,3 0-31,2-2 1,2-3 0,0-1-398,11 9 0,2-6 420,0-11 0,-1-5 0,1-10 0,-11-8 0</inkml:trace>
  <inkml:trace contextRef="#ctx0" brushRef="#br0" timeOffset="101055">20445 8963 8669,'-30'-7'166,"0"1"0,0-1 0,1 0 1,-1 0-1,-2-3 0,16 1 456,39 6 0,17 4-521,-7 0 0,2-1 0,-2-1 5,0-4 0,-5-2-5,6-3-5322,-1 4 5221,-13 0 0,-23 8 0,-20 0 0</inkml:trace>
  <inkml:trace contextRef="#ctx0" brushRef="#br0" timeOffset="101369">20578 8619 7526,'31'17'269,"1"-1"0,-8-2 0,0 0-124,6 3 1,-2 0-40,-9-4 1,-2 1-34,-1-2 0,-2 1 106,11 12-78,-5-1 112,-7 1 33,-6-1-67,-3 1-33,-4 0-79,-6-1 214,-5 0 425,-6-4 45,-5-4-393,4-8-179,-1-3-168,7-4-11,1-1-560,5 0-269,4 0-773,1-1-1076,1-3 2678,0-1 0,0 1 0,0 1 0</inkml:trace>
  <inkml:trace contextRef="#ctx0" brushRef="#br0" timeOffset="103127">19942 9400 8422,'22'-2'325,"1"-1"-123,-4 0 45,3-2-5639,2-3 5695,3-1-57,6-3 716,-15 5 1,1 0-465,14-5 1,3-2-201,-10 4 1,1-3 0,-1 2-195,2-1 1,-2 0 0,2-1 49,-3 0 0,1-2 0,0 0 0,-2 2 8,4-4 0,0 0-132,-4 2 0,1 0 1,-2 2-31,-1 0 0,-1 1 0,-3 2 0,-1 2-11,13-5 3126,-8 4-3148,-5 4 10,-3 2 23,-2-1 0,9-1 56,-4 1 778,9-5-688,-8 1-46,1-1-10,-3 0-23,-4 1 12,0 1-79,-7 3-23,2 2-66,-5 0 89,-1 2 0,0-2 0,0 2-3418,0 0 919,-1 5 2499,0 1 0,0 0 0,0-2 0</inkml:trace>
  <inkml:trace contextRef="#ctx0" brushRef="#br0" timeOffset="104680">20366 9558 8523,'13'-32'672,"-1"0"1,1-1-337,-6 15 1,1 1-343,7-14 0,1 2 0,-3 11 1,1 3-46,2 3 1,0 2-130,11 4 298,-4 28 0,-2 7-95,-3-6 27,-2 9 1,-6-2 184,-10-25 258,0-1-169,0-3 125,0-1-460,0-8-23,-3 4 12,-3-13 11,2 6-12,-3-6-10,5 3 21,0-6-21,2 6 33,0-2-67,0 9 21,0 2-10,0 1 11,0 2 12,0 0 22,1-2 11,2 0 11,4-1-11,2-1-11,1 1-12,-2 1 1,1 0-34,-3 2 11,-1 1-22,-3 1-45,3 0 56,-3 0 33,4 0 23,4 3-33,-3 3 66,4 4-33,-2 2 23,4 8-12,-2 5-11,-1-2 78,-1 10-33,-6-17 11,0 5-33,-3-8-23,0-5 0,0 0 11,0-4 11,0-3 505,0 0-460,5-32-78,0 12 11,-1-2 0,2-1-67,11-8 56,-4 10-23,5-2-11,-8 14-22,-4 4-113,-1 3 113,-2 0 22,1 1 23,2 0-34,6 0-45,2 0 34,4 2 22,-5 0 45,-3 2 0,-2 2 23,1 9-12,-1-1-3381,4 18 3403,-7-13 1,1-2-34,2 12-383,-1 0 428,-6-24 34,0-1-68,0-4 34,-1 1 44,2-1-566,-2 0 477,1-6 0,-1 5 0,0-4 0</inkml:trace>
  <inkml:trace contextRef="#ctx0" brushRef="#br0" timeOffset="105523">21371 9056 11437,'3'8'44,"7"-1"-32,24-9 27,-15 2 0,0 0-17,1 0 1,0 0 89,5 0 0,0 0 124,9 0 329,-7 0 1,-1 0-196,-3-1-269,8 0-5661,-19-1 5661,-4 0 1398,-4 1-1242,-2 1-3812,-2 0 1079,2 0 2476,-1 0 0,2 0 0,-3 0 0</inkml:trace>
  <inkml:trace contextRef="#ctx0" brushRef="#br0" timeOffset="106024">21437 9307 8254,'31'15'776,"-6"-12"0,8-2 0,1-1 0,-4-1-53,5 0 0,-2-2-401,-4 1 0,3-1 0,-1 1 0,-8 0-814,1 0-2131,-23 0-2598,-1-2 5221,-6 1 0,4 1 0,-4 0 0</inkml:trace>
  <inkml:trace contextRef="#ctx0" brushRef="#br0" timeOffset="109056">25314 8791 10641,'-6'-33'-28,"3"14"0,2 0 28,5-3 0,2-1 0,0-1 0,1 1-2830,4 1 0,0 0 2819,1 3 0,-1 2 1059,6-10-1070,-5 12 852,-6 7-1122,-2 5 214,3 11 100,2 4 45,4 13-44,-4 6 2631,-3 4-2631,-4 2-2765,-1-1 2702,5-1 1,1-2-17,2 0-1091,8-5 1,2-5 1180,2-17 132,14-7-54,-11-10 0,1-8-45,-1-9-61,-13 13 0,0-2 44,-2-5 0,-2-3-11,-1 0 1,-3 0-24,-4-1 1,-1 2-17,-3 1 0,-3 1 28,-7 3 0,-1 2 129,-8-7-1138,-3 0 1284,16 16 1392,4 3-1684,4 3 1954,1 1-2088,2 0 70,24-2 53,-6 1 0,3 1 1304,1-2 1,2 1-1317,0 1 1,-1 0 11,10 0 12,-15 1-1,1 0 45,-12 0 45,-4 0 67,-1 0-359,-2 0-66,2 0-2489,8 13 2746,0-2 0,0 3 0,-5-6 0</inkml:trace>
  <inkml:trace contextRef="#ctx0" brushRef="#br0" timeOffset="109579">25936 8844 10137,'-24'14'14,"2"-1"1,-1 0 0,9-3-37,14-8 56,6-2 437,9 2-124,2-10-151,-2-1 0,0-3-174,2-10-1684,-4 4 0,0 0 1684,-4 0-256,-1-2 301,-6 10 56,-2 2 23,0 1-34,-2 2 101,-15 1-331,-2 13 1,-3 3 72,-9 4-6,8 8 0,3 3 17,10 1-89,2 7-404,5-16-4358,10 3 4885,4-12 0,-2 4 0,1-14 0</inkml:trace>
  <inkml:trace contextRef="#ctx0" brushRef="#br0" timeOffset="110977">25221 9135 10384,'24'-4'0,"0"-1"0,0 1 0,-1 1 28,-3 3 0,0 0 67,3-1 0,1 1-2785,3-2 0,1 0 2830,2-1 0,3-1 39,-4 1 0,4-2 1,3 0-1,-3 1 0,-3 0-224,-2 0 0,-4 1 0,2-1 67,8 0 1,3-1-1,-1 0 1,-11 1 610,-5 1-611,-11 2 23,-3-1-45,1 2 2321,-3-1-2299,-2 1 2255,-1 0-3166,-1-1 0,0 1 0</inkml:trace>
  <inkml:trace contextRef="#ctx0" brushRef="#br0" timeOffset="111582">25645 9359 12120,'1'4'-268,"-7"-2"88,-12 3 34,-8 3-5626,-2 7 5705,0 3 561,7-1 0,1 3-562,0 4 34,6-5 1,2 0-12,10 3-33,2 3 944,9 1-866,5-5 0,5-2-266,-3-5 0,2-1 316,8 3 1,3-2 128,2-6 0,1-3 1534,-1-1 0,0-2-1427,3 0 0,0-2-101,-10-2 0,-2 0 172,-1-4 1,-2-1-280,-1-3-78,0 0-11,-11 7 891,-5 2-924,0 1-46,2 0 68,0 0-370,5 0-673,-4 0-1053,5 2 2118,-4-1 0,-1 1 0,-3-2 0</inkml:trace>
  <inkml:trace contextRef="#ctx0" brushRef="#br0" timeOffset="112986">26531 8950 5891,'0'0'0</inkml:trace>
  <inkml:trace contextRef="#ctx0" brushRef="#br0" timeOffset="114219">26478 8711 8243,'-8'8'1098,"7"-11"-1014,12-11 0,6-5-2841,-3 1 0,1 1 2841,-2 0 0,0-1 595,2-2 1,0-2-591,-2 1 1,0 1-73,-2 1 0,-1 0 39,5-11 1231,-10 8-973,-1 11-68,-3-3 23,-1 13 2764,0-1-3078,0 6 45,0 20 0,0 8 0,0 3 3,0-7 1,0 5 0,0-2 7,0 0 1,0-2-12,0-5 0,0 1 226,1-2 0,-1-2-226,2-5 44,0-4 158,0-2-101,0-5 112,0-3-112,-2-2 45,1 0-3351,-1-2 3205,0-4 0,0 3 0,0-3 0</inkml:trace>
  <inkml:trace contextRef="#ctx0" brushRef="#br0" timeOffset="114619">26346 9029 8916,'21'3'-79,"-4"-1"124,-4-2 123,4 0 157,2 0 235,8-4 0,7-2 1,-4 0-444,-8 3 1,1-1-1152,7-2 0,5-1 0,-7 0 1101,-3 3 527,-6 0-549,-7 1-34,-4 2 0,-1 0-22,-4 1-112,1 0-280,-2 0 1776,1 0-1373,2 2 0,-1-1 0,-1 2 0</inkml:trace>
  <inkml:trace contextRef="#ctx0" brushRef="#br0" timeOffset="115151">26558 9108 9465,'13'28'7,"0"0"1,-2-2-1,0-7 15,1-19 1,-1 0 190,-1 5-79,-5 2-44,0 9-23,-14 16-62,-2-10 1,-3 0-6,2 1 0,-1-1-226,-5 3 1,0-3 225,-2 7-22,5-5-1,7-7-145,3-4 168,3-4 359,20-3 0,-4-3 33,15-1-134,-10-2 178,7 0 203,-4-4 0,1 0-449,9-1-117,-8 1 0,-4-2 51,-3 1 338,-5 1-440,-4 3 12,-3-1-34,-2 2-79,-1 0-145,1 0-359,-1 0-929,5 0-1088,0 0 2600,3-3 0,-3 2 0,-3-3 0</inkml:trace>
  <inkml:trace contextRef="#ctx0" brushRef="#br0" timeOffset="116333">27034 8910 10933,'-17'5'705,"3"-6"-727,10-9-1,3-8 68,0-17 11,2 9 23,4-6-12,0 15-4307,2 4 4240,1 4-591,-2 3 490,2 2-11,2 2 34,5 1 44,3 1 34,7 0 5,5 11 1,0 5 39,-14-2 0,-2 1-17,13 5 0,-5 1 2690,-17 13-2684,-7-3-23,-2-10-11,-2 5 45,-1-15 22,4-4 2147,1-5-1968,0-1-111,0-1-57,-2 0-33,-2 0 56,-1 0-101,3-1-56,1 1-11,1-1-3429,2-7 650,6 1 2846,3-8 0,-2 7 0,1 1 0</inkml:trace>
  <inkml:trace contextRef="#ctx0" brushRef="#br0" timeOffset="117316">27365 8844 8042,'23'1'1210,"1"-1"-807,-2-3 45,2-4 57,-5-5 21,6-9-313,-9 3-45,0-6-5548,-11 10 5671,-3 2 1600,-12-2-1891,-3 9-157,-12-3-67,-1 8-11,-4 8 937,1 3-825,12 3 0,3 3-2627,-2 17 2666,9-17 0,3 1 2080,15 14-2052,5-11-11,8-1-2193,3-2 2226,-1-3 23,-8-7 0,0-2 33,6 3 504,12-5-167,-22-12-225,8-8-89,-11-7 2215,4-6-2248,-1-1-2087,-1 2 2041,2-2 2100,-4 13-2156,-3 3-145,-4 13-168,-2 1 380,6 15 1,1 8 11,0-3 11,1 6 0,0 0 78,-2-5 34,3 2 3470,-3-11-3145,1-3 68,4-17-326,0-4 80,8-12-237,-1 0-67,-7 10 1,0 0-57,0-1-280,8 13 403,-15 15 1,2 11 10,-2-2-3425,-2-3 3426,0 0 56,1-3 111,-1 0-134,0-7-33,-2 0 22,1-7 0,-3-1-34,2 0 3370,-1-1-3414,0 0 33,-1 2 12,0 4-46,0-3-134,0 2-3563,4-5 1603,1-7 2117,5-6 0,-5 3 0,0-2 0</inkml:trace>
  <inkml:trace contextRef="#ctx0" brushRef="#br0" timeOffset="117816">28198 8249 10036,'-4'36'163,"0"2"0,-1-1 0,1 0 0,0 0 0,9-1 0,4-1 0,2-1 1,-2 3-1,-2 1-163,-7-3 0,-4 2 0,-1 2 0,-1 1 0,0-2 0,3-1 0,5-3-98,4 3 1,3 0 0,2-2 0,1-6 0,0-9 142,14-3-2007,-6-9 1,-1-1 2050,8 0-55,3-1 915,-18-4-926,-4-2 22,-5 1-45,-2-1-1741,1 0-1363,-2-6 3104,0-4 0,0 2 0,0-1 0</inkml:trace>
  <inkml:trace contextRef="#ctx0" brushRef="#br0" timeOffset="118656">28357 8593 11896,'4'-24'45,"0"1"0,12 2 0,5 5-34,14 12 17,-5 4 0,-2 0 6,1 2 100,-9 5-44,-19 0 44,-1 6-33,-2 3 0,-9 6-68,-7 5-33,4-12 0,-1 1 5,0 0 1,-2 0-12,-4 5 1,0-1-6,-4 7-40,11-10 1,2-2-28,6-4-68,4-1 113,2-7 66,15 0 113,-1-3 67,16 0-1,-7 0 12,0 0-3167,6 0 3145,-9 0-2392,2 0 2212,-9 0-22,-5-1 11,3 1 68,-3 0-12,-1 0 2224,-3 0-2258,-2 0 636,-1 0-4041,-1-1 3372,0-2 0,0 1 0,0-1 0</inkml:trace>
  <inkml:trace contextRef="#ctx0" brushRef="#br0" timeOffset="119749">28965 8579 8490,'-33'1'295,"1"1"0,0-2 0,10 1 86,19-1-124,-2 0-100,2 0-90,0 0-67,0 0 0,1 1-33,-1 2-1,-3 6 1,-1 0-1,1 5-22,2-3-45,3 13 101,1-1 219,4 5 0,2 0-186,2 0-16,-1-7 0,0-3 50,4-12 247,0-4 706,12-18-908,-8-4 0,2-5 0,-3 2-1751,0 3 1,-1 0 1645,1-4 1,-1-2-1,-5 6 72,-7 8-113,-1 7-212,0 16 212,0 0-22,0 12-11,0-5-12,0-1 34,4-2-22,3-3 3332,22 6-3220,-11-11 67,2-1 1,-1-1 167,-3-6-3370,5-5 3303,-8-7-135,-3-6 1,1-3-68,-5 0 0,-2 2 0,-3 3 12,0 3-12,0 7 3381,-1 1-3392,0 6-403,0 0-56,0 4 246,0-2-79,0 3-1254,0-4-269,0 0 1815,7-5 0,-5 3 0,4-3 0</inkml:trace>
  <inkml:trace contextRef="#ctx0" brushRef="#br0" timeOffset="120353">29309 8182 11952,'-15'7'-56,"4"8"-5604,12 21 5660,1-15 0,1 1 11,0 1 0,1-1 340,1 1 1,0-1-352,1 2 0,0-2 5,-1-2 1,0 1 0,1-2 0,-1-1 957,5 15-963,0-4 33,3 1-21,-3-9-12,3 1 0,-2-12 3082,-2-1-3071,0-2 0,-2-3-11,-1 0 946,-2-3-946,1 0-370,13-1-1221,4-10-191,7-3 1782,-5-13 0,-13 13 0,-4 0 0</inkml:trace>
  <inkml:trace contextRef="#ctx0" brushRef="#br0" timeOffset="120823">29190 8381 9151,'29'11'1047,"-10"-6"1,-1-2-544,7-2-89,4-1 459,-5 0-437,-9 0-190,2 0-169,-7-1-78,1 0-11,0-1 11,1 1-22,1 0-23,-1 1-235,15 3 44,-10 0-403,11 2-280,-15-1-1949,0-2 851,-4-3 1169,-1-6 0,-6 4 0,-2-3 0</inkml:trace>
  <inkml:trace contextRef="#ctx0" brushRef="#br0" timeOffset="121311">29402 8116 9733,'25'16'283,"1"1"1,-1-1-1,0 0 1,1 0-1,-3 6 1,-1 2 0,0 3-1,0-1 1,-2 1-1,0-1-113,1 0 1,-1-1-1,-2 1 1,-1 1-1,-3 1-154,0 7 1,-1 3 0,-3 0 0,-6 0 0,-8-4 155,-8-2 1,-9-2-1,-3-2 1,-3-1 0,3-2-207,0 0 0,1-2 0,-1-2 1,-2 0-388,-2 4 1,-3 0 0,2-3 0,3-10 420,-2-11 0,9-6 0,13 0 0,1-16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F58D2-A3DB-F448-8836-06B4291D908B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458B3-45CF-4B4B-9853-5329F1C296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3023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31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5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247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40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3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91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34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196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13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0DC-80C8-414E-9DF1-24E811D4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17267-4901-A143-A770-CF1F334C5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7807B-31EB-734E-AF66-F4E90A3A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9D18-4665-084F-A186-5C962384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877D3-A11C-5B44-9EBC-0ACCABA0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3125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7B1C-555E-DE46-AC71-17E9A9FE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409A6-1777-8B46-AE6C-1341F2F23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68DA8-D092-6041-A6DA-3CC034DE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8B3AD-12FF-BB42-8DCD-4506D98C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F5C15-3258-D54E-BDC4-2494C242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478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CDBE7B-69D2-D347-8278-DC4DA44BC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AAFC4-02AF-B94C-9876-5692B7E7C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55D2A-CE74-7841-B42F-CDBEDF34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A513F-B64C-4840-BB15-33A4B4E9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36FAC-7D52-3641-B099-93BE0B85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0719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A0E7-0513-8147-A3E0-380933B66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D3892-5F2C-814E-B59B-85BCDEC29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D1906-E795-D745-8849-A6EEA0113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7A261-F430-BC4B-982A-F02C4F4F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2065-3639-2648-8AA2-59931049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6794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20D3-5338-E045-9EC3-82AD4E24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0A0D9-7CCB-234D-9B7E-14458ABF0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45AC-0A55-FA49-91DE-288F6E07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9EAB4-1835-0141-B59F-908B582D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68BC-B48A-AF4B-AE60-A0316E1C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0336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F59A2-874B-5142-AD23-B74EFD7C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E8AE7-615A-FD49-801F-7CE701921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1F1D9-0592-C34D-B0F1-ADBEB52E9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790A5-46C7-DB44-9499-5880D74F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67021-A3E8-634B-894F-4FF20DA5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23C28-6078-F54C-A304-E212170C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6227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FC532-7D9C-A346-ABE6-7790AA5F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3475A-74F4-454A-982A-4D2F32C65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B5EEA-2FF0-4247-86EA-89355C3B4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8D410-61D0-7C41-B21B-8D8263800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5D6BED-764E-6F44-9B1F-994101A54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561CC-8D27-D644-9FC0-E68886E5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3054F1-F284-9F43-82C4-C1F2C3A7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8217A-EF19-B74C-96F0-CEF97AFC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0028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0BD8-D3D1-2B4F-90DC-F497FB78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3C9E5-F7E4-7044-A201-94A44DE7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93867-EBF2-1D45-8151-B8B02515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4B487-3DAF-6C4D-918E-6C02ADC2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0409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D003D-27EC-A34B-A238-688872C6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81E1B-6FF8-D848-A31B-548F00DC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98D0B-3C9A-7841-A9FF-2D5E5B7E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454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98D6-445F-1C44-9F65-1676AF7C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7ED4-D2A5-334B-9BE9-ABA87264D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F0966-5825-794B-8CE5-6F2905F1F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D9082-4384-F644-90D5-479912D0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03B67-19F6-2741-8337-44A38E03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1785-FAFF-B74B-B9DE-B184B363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5548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0959-EB19-584D-950D-61904E65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7BF721-10D3-0D49-B344-CE839E9D6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34C55-574D-F94F-8748-96B22039B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EA7CE-8F58-884A-BF77-B27896DA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CF27E-88FA-2042-AFD6-C85C1BC6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0CEAA-15D3-4745-AD6C-E608D3FC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982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E105CD-25F2-B642-9526-7B507582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15CBE-F716-F745-ACE7-34209E8B1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E4C01-50CE-B644-AA8B-9CCC5EAFF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B2161-B22B-2646-941F-DD4A98265B77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1B10D-EACF-DC40-B9F7-C04929A93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8FB4D-9B56-A044-AB92-64084D32B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36E04-F6DC-4044-9ED6-ACEE0CD580D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8413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openxmlformats.org/officeDocument/2006/relationships/image" Target="../media/image69.tiff"/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12" Type="http://schemas.openxmlformats.org/officeDocument/2006/relationships/image" Target="../media/image6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11" Type="http://schemas.openxmlformats.org/officeDocument/2006/relationships/image" Target="../media/image67.tiff"/><Relationship Id="rId5" Type="http://schemas.openxmlformats.org/officeDocument/2006/relationships/image" Target="../media/image61.tiff"/><Relationship Id="rId10" Type="http://schemas.openxmlformats.org/officeDocument/2006/relationships/image" Target="../media/image66.tiff"/><Relationship Id="rId4" Type="http://schemas.openxmlformats.org/officeDocument/2006/relationships/image" Target="../media/image60.tiff"/><Relationship Id="rId9" Type="http://schemas.openxmlformats.org/officeDocument/2006/relationships/image" Target="../media/image65.tiff"/><Relationship Id="rId14" Type="http://schemas.openxmlformats.org/officeDocument/2006/relationships/image" Target="../media/image7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tiff"/><Relationship Id="rId7" Type="http://schemas.openxmlformats.org/officeDocument/2006/relationships/image" Target="../media/image76.tiff"/><Relationship Id="rId12" Type="http://schemas.openxmlformats.org/officeDocument/2006/relationships/image" Target="../media/image81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tiff"/><Relationship Id="rId11" Type="http://schemas.openxmlformats.org/officeDocument/2006/relationships/image" Target="../media/image80.tiff"/><Relationship Id="rId5" Type="http://schemas.openxmlformats.org/officeDocument/2006/relationships/image" Target="../media/image74.tiff"/><Relationship Id="rId10" Type="http://schemas.openxmlformats.org/officeDocument/2006/relationships/image" Target="../media/image79.tiff"/><Relationship Id="rId4" Type="http://schemas.openxmlformats.org/officeDocument/2006/relationships/image" Target="../media/image73.tiff"/><Relationship Id="rId9" Type="http://schemas.openxmlformats.org/officeDocument/2006/relationships/image" Target="../media/image7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customXml" Target="../ink/ink1.xml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12" Type="http://schemas.openxmlformats.org/officeDocument/2006/relationships/image" Target="../media/image4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Relationship Id="rId1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11" Type="http://schemas.openxmlformats.org/officeDocument/2006/relationships/customXml" Target="../ink/ink2.xml"/><Relationship Id="rId5" Type="http://schemas.openxmlformats.org/officeDocument/2006/relationships/image" Target="../media/image43.tiff"/><Relationship Id="rId10" Type="http://schemas.openxmlformats.org/officeDocument/2006/relationships/image" Target="../media/image48.tiff"/><Relationship Id="rId4" Type="http://schemas.openxmlformats.org/officeDocument/2006/relationships/image" Target="../media/image42.tiff"/><Relationship Id="rId9" Type="http://schemas.openxmlformats.org/officeDocument/2006/relationships/image" Target="../media/image4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125.png"/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11" Type="http://schemas.openxmlformats.org/officeDocument/2006/relationships/image" Target="../media/image57.tiff"/><Relationship Id="rId5" Type="http://schemas.openxmlformats.org/officeDocument/2006/relationships/image" Target="../media/image51.tiff"/><Relationship Id="rId10" Type="http://schemas.openxmlformats.org/officeDocument/2006/relationships/image" Target="../media/image56.tiff"/><Relationship Id="rId4" Type="http://schemas.openxmlformats.org/officeDocument/2006/relationships/image" Target="../media/image50.tiff"/><Relationship Id="rId9" Type="http://schemas.openxmlformats.org/officeDocument/2006/relationships/image" Target="../media/image5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84A0CF-6D56-CA4F-BB02-FEBA07FBD505}"/>
              </a:ext>
            </a:extLst>
          </p:cNvPr>
          <p:cNvSpPr txBox="1"/>
          <p:nvPr/>
        </p:nvSpPr>
        <p:spPr>
          <a:xfrm>
            <a:off x="2649014" y="848163"/>
            <a:ext cx="289797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Flusso di energia della radiazione di dipolo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306CE-D55D-6C40-B1BE-2050DE08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509" y="1330519"/>
            <a:ext cx="3537935" cy="450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52417-A9B8-3649-BEE6-0D39D21B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014" y="1971993"/>
            <a:ext cx="4873331" cy="476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33856-B638-3246-ABDC-EEC9545BB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509" y="2639480"/>
            <a:ext cx="3607306" cy="485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463AB-DCAC-AD46-85F6-1878ED559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509" y="3315639"/>
            <a:ext cx="4795289" cy="1430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72D20-50A5-744F-A51B-040F34825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937" y="4746421"/>
            <a:ext cx="1630225" cy="208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556CB-42E1-6C4B-AB80-A12B207D0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101" y="4832369"/>
            <a:ext cx="3413305" cy="417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B9ED1-6A67-1F46-80B9-F09B14380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530" y="5396355"/>
            <a:ext cx="2300086" cy="525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07252-CBF8-5847-9493-F46C87A6C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3010" y="5452719"/>
            <a:ext cx="2318509" cy="4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4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2F9FB-7429-474C-A2CD-D31E11931D73}"/>
              </a:ext>
            </a:extLst>
          </p:cNvPr>
          <p:cNvSpPr txBox="1"/>
          <p:nvPr/>
        </p:nvSpPr>
        <p:spPr>
          <a:xfrm>
            <a:off x="2700060" y="312172"/>
            <a:ext cx="3227358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Forza di frenamento di </a:t>
            </a:r>
            <a:r>
              <a:rPr lang="it-IT" sz="1912" dirty="0" err="1"/>
              <a:t>Lorentz</a:t>
            </a:r>
            <a:endParaRPr lang="it-IT" sz="1912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356E-2846-EB41-8C93-FC48AAE9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38" y="831914"/>
            <a:ext cx="4066040" cy="567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3C0FA-A296-F743-830E-16BDBFB7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42" y="1399614"/>
            <a:ext cx="2826517" cy="699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9E1CA-A6A1-4843-91EC-A4FF92E42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837" y="2146122"/>
            <a:ext cx="5645637" cy="501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7640F-ED31-2543-B042-71E4A53F9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684" y="2719737"/>
            <a:ext cx="3734679" cy="4632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05825A-1E04-6941-A1A5-275B33DE3101}"/>
              </a:ext>
            </a:extLst>
          </p:cNvPr>
          <p:cNvGrpSpPr/>
          <p:nvPr/>
        </p:nvGrpSpPr>
        <p:grpSpPr>
          <a:xfrm>
            <a:off x="2414684" y="3341965"/>
            <a:ext cx="977252" cy="344582"/>
            <a:chOff x="1106042" y="6545826"/>
            <a:chExt cx="1431267" cy="5046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E0449-430F-C648-A0E8-74A01E06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6042" y="6596047"/>
              <a:ext cx="604225" cy="410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5922E8-1069-DC47-8E97-A9E143E81CFD}"/>
                </a:ext>
              </a:extLst>
            </p:cNvPr>
            <p:cNvSpPr txBox="1"/>
            <p:nvPr/>
          </p:nvSpPr>
          <p:spPr>
            <a:xfrm>
              <a:off x="1710268" y="6545826"/>
              <a:ext cx="827041" cy="504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39" dirty="0"/>
                <a:t>&lt;&lt; 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93347A-4E44-124A-9D5C-C153361F5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074" y="3321252"/>
            <a:ext cx="2605288" cy="340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A630C-EC28-A644-9F9F-CEAC71EE3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572" y="3931332"/>
            <a:ext cx="3105582" cy="632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BF47D-5BC5-D646-8EFA-B83C93CCCE54}"/>
              </a:ext>
            </a:extLst>
          </p:cNvPr>
          <p:cNvSpPr txBox="1"/>
          <p:nvPr/>
        </p:nvSpPr>
        <p:spPr>
          <a:xfrm>
            <a:off x="6700471" y="3112338"/>
            <a:ext cx="3572620" cy="65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Di conseguenza </a:t>
            </a:r>
            <a:r>
              <a:rPr lang="it-IT" sz="1229" dirty="0" err="1"/>
              <a:t>a</a:t>
            </a:r>
            <a:r>
              <a:rPr lang="it-IT" sz="1229" baseline="-25000" dirty="0" err="1"/>
              <a:t>x</a:t>
            </a:r>
            <a:r>
              <a:rPr lang="it-IT" sz="1229" baseline="-25000" dirty="0"/>
              <a:t> </a:t>
            </a:r>
            <a:r>
              <a:rPr lang="it-IT" sz="1229" dirty="0"/>
              <a:t>non molto diverso da quello previsto dalle equazioni prima di introdurre forza di frenamento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71E3C0-E0D9-FA4A-8594-935B78FE5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4684" y="4072261"/>
            <a:ext cx="1829619" cy="498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CC7DBD-8BA0-9F48-887A-9A17F8C04A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3597" y="4637531"/>
            <a:ext cx="2643122" cy="348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72A4E-B0E0-204B-97D7-87BDE10AD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2198" y="4595436"/>
            <a:ext cx="2399451" cy="474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893BA7-5452-0A4E-971A-818AAC9534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5123" y="5521356"/>
            <a:ext cx="4133800" cy="553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2DC04-2369-3E4E-89E4-1E6E293227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8776" y="5106462"/>
            <a:ext cx="4112686" cy="175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A74A6-084B-7147-A2DB-DC73FCBF9831}"/>
              </a:ext>
            </a:extLst>
          </p:cNvPr>
          <p:cNvSpPr txBox="1"/>
          <p:nvPr/>
        </p:nvSpPr>
        <p:spPr>
          <a:xfrm>
            <a:off x="2665373" y="601219"/>
            <a:ext cx="2578300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12" dirty="0" err="1"/>
              <a:t>Scattering</a:t>
            </a:r>
            <a:r>
              <a:rPr lang="it-IT" sz="1912" dirty="0"/>
              <a:t> Thomson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0D240-940D-4A47-A7A1-94FB995CF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92" y="1203338"/>
            <a:ext cx="2815442" cy="392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D3F2F-974B-0141-ACB2-F25D059B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492" y="1840410"/>
            <a:ext cx="1591566" cy="486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D771D-EC6E-0E42-977D-0739CBCFE80A}"/>
              </a:ext>
            </a:extLst>
          </p:cNvPr>
          <p:cNvSpPr txBox="1"/>
          <p:nvPr/>
        </p:nvSpPr>
        <p:spPr>
          <a:xfrm>
            <a:off x="4399656" y="1953959"/>
            <a:ext cx="1560853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a complesso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F2030-0E41-484D-A543-B9150B80D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491" y="2414409"/>
            <a:ext cx="6277887" cy="626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E2E93-897E-3C44-A13C-68067E3B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674" y="1787918"/>
            <a:ext cx="4257811" cy="53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06A53-DCD6-574A-83D7-19F609418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739" y="3209428"/>
            <a:ext cx="3366556" cy="658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392CA-5E8F-D446-A1C7-7FE4129F3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491" y="3209428"/>
            <a:ext cx="1229132" cy="628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018B69-4A52-4640-981E-945E60F0C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052" y="4036205"/>
            <a:ext cx="6168543" cy="634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3C0F88-AB4A-0E43-9CF4-8BBA30E69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1904" y="4989853"/>
            <a:ext cx="1658341" cy="340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0252A-4264-CE4E-ABA5-6A3490E25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848" y="4983169"/>
            <a:ext cx="2813268" cy="5308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63AC9F-4031-6A47-AD75-1E0CEEBB974B}"/>
              </a:ext>
            </a:extLst>
          </p:cNvPr>
          <p:cNvSpPr txBox="1"/>
          <p:nvPr/>
        </p:nvSpPr>
        <p:spPr>
          <a:xfrm>
            <a:off x="2388130" y="5666428"/>
            <a:ext cx="1909369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 err="1">
                <a:latin typeface="Symbol" pitchFamily="2" charset="2"/>
              </a:rPr>
              <a:t>s</a:t>
            </a:r>
            <a:r>
              <a:rPr lang="it-IT" sz="1229" i="1" baseline="-25000" dirty="0" err="1"/>
              <a:t>T</a:t>
            </a:r>
            <a:r>
              <a:rPr lang="it-IT" sz="1229" dirty="0"/>
              <a:t> sezione d’urto Thomson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FCC6C2-A550-1C4C-9C88-2135BC4124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8412" y="5559340"/>
            <a:ext cx="2513266" cy="545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E3D87-D14A-DB43-8CDC-35C7B8503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3021" y="6140465"/>
            <a:ext cx="3205152" cy="3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7CF9E-6129-4844-BACF-D3874FEF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855" y="656603"/>
            <a:ext cx="4300645" cy="744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AF7BC-3A79-6142-BBC8-CE8A6675F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33" y="1686210"/>
            <a:ext cx="1146979" cy="30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9274D-BCF3-B946-8AAD-0816C87CF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202" y="1741457"/>
            <a:ext cx="766395" cy="218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DC040-A0B2-FC48-B068-7A3B590D6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814" y="2671017"/>
            <a:ext cx="5054658" cy="824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AEAC5-A81D-9E44-B5A0-2E236B839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814" y="3665776"/>
            <a:ext cx="5194400" cy="609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DC43F4-03BE-5849-B0D1-6ECC0397D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013" y="4615191"/>
            <a:ext cx="3344927" cy="7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1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1206F9-DEB6-AE4E-94F9-B302AE80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83" y="911740"/>
            <a:ext cx="1689058" cy="396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0047D-FA2E-8045-94F5-9A8458077C3D}"/>
              </a:ext>
            </a:extLst>
          </p:cNvPr>
          <p:cNvSpPr txBox="1"/>
          <p:nvPr/>
        </p:nvSpPr>
        <p:spPr>
          <a:xfrm>
            <a:off x="3900717" y="932450"/>
            <a:ext cx="400244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Onda piana progressiva polarizzata linearmente, parte reale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24F1F-A69C-BB4D-876E-92B2436F2472}"/>
              </a:ext>
            </a:extLst>
          </p:cNvPr>
          <p:cNvSpPr txBox="1"/>
          <p:nvPr/>
        </p:nvSpPr>
        <p:spPr>
          <a:xfrm>
            <a:off x="2195785" y="1496819"/>
            <a:ext cx="273241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Fronti d’onda, superfici a fase constante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4423C-86D6-C546-8462-E7919C93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84" y="2175314"/>
            <a:ext cx="3229979" cy="258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31784-B489-B743-A703-453971FEACAC}"/>
              </a:ext>
            </a:extLst>
          </p:cNvPr>
          <p:cNvSpPr txBox="1"/>
          <p:nvPr/>
        </p:nvSpPr>
        <p:spPr>
          <a:xfrm>
            <a:off x="5398106" y="2175315"/>
            <a:ext cx="4321793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Forma generale dell’onda piana; </a:t>
            </a:r>
            <a:r>
              <a:rPr lang="it-IT" sz="1229" b="1" dirty="0"/>
              <a:t>E</a:t>
            </a:r>
            <a:r>
              <a:rPr lang="it-IT" sz="1229" baseline="-25000" dirty="0"/>
              <a:t>1</a:t>
            </a:r>
            <a:r>
              <a:rPr lang="it-IT" sz="1229" dirty="0"/>
              <a:t> e </a:t>
            </a:r>
            <a:r>
              <a:rPr lang="it-IT" sz="1229" b="1" dirty="0"/>
              <a:t>E</a:t>
            </a:r>
            <a:r>
              <a:rPr lang="it-IT" sz="1229" baseline="-25000" dirty="0"/>
              <a:t>2</a:t>
            </a:r>
            <a:r>
              <a:rPr lang="it-IT" sz="1229" dirty="0"/>
              <a:t> vettori costanti e perpendicolari tra loro e a </a:t>
            </a:r>
            <a:r>
              <a:rPr lang="it-IT" sz="1229" b="1" dirty="0"/>
              <a:t>k</a:t>
            </a:r>
            <a:r>
              <a:rPr lang="it-IT" sz="1229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A7310-77EE-294B-AEF4-0CF45B5D6EDF}"/>
              </a:ext>
            </a:extLst>
          </p:cNvPr>
          <p:cNvSpPr txBox="1"/>
          <p:nvPr/>
        </p:nvSpPr>
        <p:spPr>
          <a:xfrm>
            <a:off x="2291836" y="2739683"/>
            <a:ext cx="6931791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132" indent="-234132">
              <a:buFont typeface="Symbol" pitchFamily="2" charset="2"/>
              <a:buChar char="a"/>
            </a:pPr>
            <a:r>
              <a:rPr lang="it-IT" sz="1229" dirty="0"/>
              <a:t>= 0 o </a:t>
            </a:r>
            <a:r>
              <a:rPr lang="it-IT" sz="1229" dirty="0" err="1">
                <a:latin typeface="Symbol" pitchFamily="2" charset="2"/>
              </a:rPr>
              <a:t>p</a:t>
            </a:r>
            <a:r>
              <a:rPr lang="it-IT" sz="1229" dirty="0"/>
              <a:t> onda polarizzata linearmente; </a:t>
            </a:r>
            <a:r>
              <a:rPr lang="it-IT" sz="1229" dirty="0">
                <a:latin typeface="Symbol" pitchFamily="2" charset="2"/>
              </a:rPr>
              <a:t>a</a:t>
            </a:r>
            <a:r>
              <a:rPr lang="it-IT" sz="1229" dirty="0"/>
              <a:t> = </a:t>
            </a:r>
            <a:r>
              <a:rPr lang="it-IT" sz="1229" dirty="0">
                <a:latin typeface="Abadi MT Condensed Light" panose="020B0306030101010103" pitchFamily="34" charset="77"/>
              </a:rPr>
              <a:t>± </a:t>
            </a:r>
            <a:r>
              <a:rPr lang="it-IT" sz="1229" dirty="0" err="1">
                <a:latin typeface="Symbol" pitchFamily="2" charset="2"/>
              </a:rPr>
              <a:t>p</a:t>
            </a:r>
            <a:r>
              <a:rPr lang="it-IT" sz="1229" dirty="0">
                <a:latin typeface="Symbol" pitchFamily="2" charset="2"/>
              </a:rPr>
              <a:t>/2</a:t>
            </a:r>
            <a:r>
              <a:rPr lang="it-IT" sz="1229" dirty="0"/>
              <a:t> onda polarizzata </a:t>
            </a:r>
            <a:r>
              <a:rPr lang="it-IT" sz="1229" dirty="0" err="1"/>
              <a:t>elitticamente</a:t>
            </a:r>
            <a:r>
              <a:rPr lang="it-IT" sz="1229" dirty="0"/>
              <a:t>.</a:t>
            </a:r>
          </a:p>
          <a:p>
            <a:r>
              <a:rPr lang="it-IT" sz="1229" dirty="0"/>
              <a:t>Se E</a:t>
            </a:r>
            <a:r>
              <a:rPr lang="it-IT" sz="1229" baseline="-25000" dirty="0"/>
              <a:t>1</a:t>
            </a:r>
            <a:r>
              <a:rPr lang="it-IT" sz="1229" dirty="0"/>
              <a:t> = E</a:t>
            </a:r>
            <a:r>
              <a:rPr lang="it-IT" sz="1229" baseline="-25000" dirty="0"/>
              <a:t>2</a:t>
            </a:r>
            <a:r>
              <a:rPr lang="it-IT" sz="1229" dirty="0"/>
              <a:t> onda polarizza circolarmente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A0780-ABD3-B848-9525-716E53BD6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545" y="3577041"/>
            <a:ext cx="4422418" cy="11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0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F56FA-BF64-A445-A2CC-EC9161B9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51" y="1069043"/>
            <a:ext cx="1097520" cy="267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89D3B-F4CE-0347-879D-0F8FC7B0AAE6}"/>
              </a:ext>
            </a:extLst>
          </p:cNvPr>
          <p:cNvSpPr txBox="1"/>
          <p:nvPr/>
        </p:nvSpPr>
        <p:spPr>
          <a:xfrm>
            <a:off x="2267824" y="512281"/>
            <a:ext cx="2254528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Fattore di diffrazione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07F67-5BBD-EC48-BF42-98A79121B324}"/>
              </a:ext>
            </a:extLst>
          </p:cNvPr>
          <p:cNvSpPr txBox="1"/>
          <p:nvPr/>
        </p:nvSpPr>
        <p:spPr>
          <a:xfrm>
            <a:off x="3652581" y="1152631"/>
            <a:ext cx="5651090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Filo percorso da corrente  uniforme di spessore trascurabile rispetto a </a:t>
            </a:r>
            <a:r>
              <a:rPr lang="it-IT" sz="1229" dirty="0">
                <a:latin typeface="Symbol" pitchFamily="2" charset="2"/>
              </a:rPr>
              <a:t>l</a:t>
            </a:r>
            <a:r>
              <a:rPr lang="it-IT" sz="1229" dirty="0"/>
              <a:t> e lunghezza arbitraria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A898B-3908-5F45-901F-9F49440BF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365" y="1441987"/>
            <a:ext cx="876101" cy="231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94803-5DC4-FF4D-AD88-3F6FDD25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651" y="1956281"/>
            <a:ext cx="3147721" cy="1508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72E14-1174-6B45-8581-A3EAD6946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512" y="2710694"/>
            <a:ext cx="5059247" cy="657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15DD1-D10F-424D-9549-0DD84D9E6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737" y="1983823"/>
            <a:ext cx="3125332" cy="553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D7CD5-D4B3-9B4A-BA2B-FBF50790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130" y="3884210"/>
            <a:ext cx="5877298" cy="790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7D224-E7FD-904D-811D-F0AA6B30C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410" y="4978054"/>
            <a:ext cx="3391823" cy="5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0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68718-6115-8749-BF0E-996806AB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81" y="867619"/>
            <a:ext cx="4054552" cy="748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193AD-C494-1C43-8B2A-74AA6B3BE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79" y="1790391"/>
            <a:ext cx="3728876" cy="1601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A308B-E181-D04E-835B-9D7C9322A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370" y="3737344"/>
            <a:ext cx="839915" cy="284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A3E92-0015-C74D-950D-64BA0098B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934" y="3749237"/>
            <a:ext cx="1893808" cy="272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2F918-1FB4-5A45-A1C6-BC9ECA769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594" y="3737344"/>
            <a:ext cx="1297077" cy="24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7B01F9-C427-0447-9F59-280E5D340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163" y="4307605"/>
            <a:ext cx="3685349" cy="18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9F8C8-77C9-E244-9CA6-CA85A8A9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07" y="1174944"/>
            <a:ext cx="1619928" cy="239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D0F19-768E-D24D-AA24-C8FD7DAA8F93}"/>
              </a:ext>
            </a:extLst>
          </p:cNvPr>
          <p:cNvSpPr txBox="1"/>
          <p:nvPr/>
        </p:nvSpPr>
        <p:spPr>
          <a:xfrm>
            <a:off x="2495007" y="706976"/>
            <a:ext cx="299530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Radiazione emessa da cariche in moto lento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2616B-ABB0-FD4A-B653-FD9B56EA9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006" y="1590121"/>
            <a:ext cx="1693431" cy="255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6E96E-D74C-D243-A3A0-7662A8B70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006" y="1934937"/>
            <a:ext cx="1623289" cy="253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68D13-3C4E-FB4F-B1D8-5F125085615F}"/>
              </a:ext>
            </a:extLst>
          </p:cNvPr>
          <p:cNvSpPr txBox="1"/>
          <p:nvPr/>
        </p:nvSpPr>
        <p:spPr>
          <a:xfrm>
            <a:off x="2577641" y="2442277"/>
            <a:ext cx="97334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v</a:t>
            </a:r>
            <a:r>
              <a:rPr lang="it-IT" sz="1229" baseline="-25000" dirty="0"/>
              <a:t>0</a:t>
            </a:r>
            <a:r>
              <a:rPr lang="it-IT" sz="1229" dirty="0"/>
              <a:t> = </a:t>
            </a:r>
            <a:r>
              <a:rPr lang="it-IT" sz="1229" dirty="0">
                <a:latin typeface="Symbol" pitchFamily="2" charset="2"/>
              </a:rPr>
              <a:t>w</a:t>
            </a:r>
            <a:r>
              <a:rPr lang="it-IT" sz="1229" dirty="0"/>
              <a:t>s</a:t>
            </a:r>
            <a:r>
              <a:rPr lang="it-IT" sz="1229" baseline="-25000" dirty="0"/>
              <a:t>0</a:t>
            </a:r>
            <a:r>
              <a:rPr lang="it-IT" sz="1229" dirty="0"/>
              <a:t> &lt;&lt; 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7FEE44-15C2-7942-9D59-E1DF9D0F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685" y="2905397"/>
            <a:ext cx="1423092" cy="216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7B6CC-E792-0F40-8AD5-ACFBF9819C85}"/>
              </a:ext>
            </a:extLst>
          </p:cNvPr>
          <p:cNvSpPr txBox="1"/>
          <p:nvPr/>
        </p:nvSpPr>
        <p:spPr>
          <a:xfrm>
            <a:off x="4114935" y="2859236"/>
            <a:ext cx="45717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&lt;&lt;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9A6E1-4D38-2143-B3CE-F1C27CDB649D}"/>
              </a:ext>
            </a:extLst>
          </p:cNvPr>
          <p:cNvSpPr txBox="1"/>
          <p:nvPr/>
        </p:nvSpPr>
        <p:spPr>
          <a:xfrm>
            <a:off x="2577640" y="3351244"/>
            <a:ext cx="415517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Carica oscillante equivalente a un dipolo armonico nell’origine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EA714C-ECA8-9E43-A1A2-CF1CEE037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684" y="3699786"/>
            <a:ext cx="778834" cy="230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500072-F8E2-E54C-964C-8BAB2199EC72}"/>
              </a:ext>
            </a:extLst>
          </p:cNvPr>
          <p:cNvSpPr txBox="1"/>
          <p:nvPr/>
        </p:nvSpPr>
        <p:spPr>
          <a:xfrm>
            <a:off x="5462221" y="4054874"/>
            <a:ext cx="136550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Formula di </a:t>
            </a:r>
            <a:r>
              <a:rPr lang="it-IT" sz="1229" dirty="0" err="1"/>
              <a:t>Larmor</a:t>
            </a:r>
            <a:endParaRPr lang="it-IT" sz="122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2E22B-D7D0-4545-8D36-01FFAB358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719" y="4438452"/>
            <a:ext cx="3921504" cy="597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9D6D36-BFCF-9647-9EB7-D517EE930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6854" y="4251634"/>
            <a:ext cx="1170640" cy="971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799773-6D5F-C146-80A1-D52E5E402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9961" y="5160193"/>
            <a:ext cx="4301018" cy="312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79111D-ECE8-6349-AFE4-9E1871DCA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3397" y="5701831"/>
            <a:ext cx="1118612" cy="442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0A35D5-BCC6-F349-A8F2-9DAB19F15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6389" y="3946442"/>
            <a:ext cx="2021589" cy="510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498211-C240-0F48-9FA3-D6682F153492}"/>
                  </a:ext>
                </a:extLst>
              </p14:cNvPr>
              <p14:cNvContentPartPr/>
              <p14:nvPr/>
            </p14:nvContentPartPr>
            <p14:xfrm>
              <a:off x="3091543" y="1429594"/>
              <a:ext cx="587717" cy="75805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498211-C240-0F48-9FA3-D6682F1534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82186" y="1420235"/>
                <a:ext cx="606432" cy="7767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356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DB2CBB-92A8-9A47-A05A-94873A138BE8}"/>
              </a:ext>
            </a:extLst>
          </p:cNvPr>
          <p:cNvSpPr txBox="1"/>
          <p:nvPr/>
        </p:nvSpPr>
        <p:spPr>
          <a:xfrm>
            <a:off x="2765095" y="416228"/>
            <a:ext cx="4762842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Onda piana in interazione con particella carica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55081-7C7F-254A-9535-93A330E6A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840" y="1080394"/>
            <a:ext cx="1364663" cy="27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CBD70-88FB-7942-89F4-49A50962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596" y="1158938"/>
            <a:ext cx="1368999" cy="23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5EBEB9-A927-E344-AD3D-F4A2B189945D}"/>
              </a:ext>
            </a:extLst>
          </p:cNvPr>
          <p:cNvSpPr txBox="1"/>
          <p:nvPr/>
        </p:nvSpPr>
        <p:spPr>
          <a:xfrm>
            <a:off x="1971662" y="1066584"/>
            <a:ext cx="160813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b="1" dirty="0"/>
              <a:t>E</a:t>
            </a:r>
            <a:r>
              <a:rPr lang="it-IT" sz="1229" dirty="0"/>
              <a:t> diretto lungo l’asse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622DC-F2FA-9141-B872-D54F742D9FA6}"/>
              </a:ext>
            </a:extLst>
          </p:cNvPr>
          <p:cNvSpPr txBox="1"/>
          <p:nvPr/>
        </p:nvSpPr>
        <p:spPr>
          <a:xfrm>
            <a:off x="5742905" y="1080394"/>
            <a:ext cx="162256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b="1" dirty="0"/>
              <a:t>B</a:t>
            </a:r>
            <a:r>
              <a:rPr lang="it-IT" sz="1229" dirty="0"/>
              <a:t> diretto lungo l’asse 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F8825-97F8-E24A-9EAF-CB7F0155A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062" y="1665297"/>
            <a:ext cx="3885004" cy="447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CAAC2-5F9E-8044-9ED5-7D2C0A98A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859" y="2405690"/>
            <a:ext cx="6983736" cy="56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FA944-28A8-E74E-96F4-A5C2BC0DF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015" y="3226283"/>
            <a:ext cx="1953913" cy="6398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8AA38-0F4A-7041-9716-154102CFF05F}"/>
              </a:ext>
            </a:extLst>
          </p:cNvPr>
          <p:cNvSpPr txBox="1"/>
          <p:nvPr/>
        </p:nvSpPr>
        <p:spPr>
          <a:xfrm>
            <a:off x="4586092" y="3382109"/>
            <a:ext cx="341433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Potenza assorbita dalla particella, fornita dall’onda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DECC0-C810-5348-B78D-14DCACC48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3365" y="3940662"/>
            <a:ext cx="4362101" cy="455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AD685D-6440-6349-A084-A125E63BA7FA}"/>
              </a:ext>
            </a:extLst>
          </p:cNvPr>
          <p:cNvSpPr txBox="1"/>
          <p:nvPr/>
        </p:nvSpPr>
        <p:spPr>
          <a:xfrm>
            <a:off x="1910749" y="4543087"/>
            <a:ext cx="8498193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La particella assorbe energia </a:t>
            </a:r>
            <a:r>
              <a:rPr lang="it-IT" sz="1229" dirty="0">
                <a:latin typeface="Edwardian Script ITC" panose="030303020407070D0804" pitchFamily="66" charset="77"/>
              </a:rPr>
              <a:t>E</a:t>
            </a:r>
            <a:r>
              <a:rPr lang="it-IT" sz="1229" dirty="0"/>
              <a:t>  e momento </a:t>
            </a:r>
            <a:r>
              <a:rPr lang="it-IT" sz="1229" dirty="0">
                <a:latin typeface="Edwardian Script ITC" panose="030303020407070D0804" pitchFamily="66" charset="77"/>
              </a:rPr>
              <a:t>E </a:t>
            </a:r>
            <a:r>
              <a:rPr lang="it-IT" sz="1229" dirty="0"/>
              <a:t>/c quindi onda elettromagnetica trasporta energia e momento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565E75-A02F-9749-939D-C8C2E2BFF2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9029" y="5094017"/>
            <a:ext cx="2562201" cy="610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218B0F-4EEE-AB49-8F83-FCDE995B59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170" y="5182255"/>
            <a:ext cx="1795195" cy="554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129D2D-7308-9945-A918-BD747FD03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6202" y="3955528"/>
            <a:ext cx="4362101" cy="4557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31F0F7-5613-4B45-B38A-9358DD787BB2}"/>
                  </a:ext>
                </a:extLst>
              </p14:cNvPr>
              <p14:cNvContentPartPr/>
              <p14:nvPr/>
            </p14:nvContentPartPr>
            <p14:xfrm>
              <a:off x="4320562" y="411476"/>
              <a:ext cx="6211951" cy="2072371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31F0F7-5613-4B45-B38A-9358DD787B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202" y="402117"/>
                <a:ext cx="6230670" cy="20910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384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AFB14-706D-BC42-A52D-695B9916691C}"/>
              </a:ext>
            </a:extLst>
          </p:cNvPr>
          <p:cNvSpPr txBox="1"/>
          <p:nvPr/>
        </p:nvSpPr>
        <p:spPr>
          <a:xfrm>
            <a:off x="2056989" y="763084"/>
            <a:ext cx="6842771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12" dirty="0"/>
              <a:t>Carica interagente con onda EM, moto indotto dal campo dell’onda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76B8B-0B1D-1045-9398-0BC1F5A0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051" y="1834075"/>
            <a:ext cx="4693136" cy="552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A8C00-A624-984C-B693-E98DF3E3E958}"/>
              </a:ext>
            </a:extLst>
          </p:cNvPr>
          <p:cNvSpPr txBox="1"/>
          <p:nvPr/>
        </p:nvSpPr>
        <p:spPr>
          <a:xfrm>
            <a:off x="2361874" y="1391402"/>
            <a:ext cx="303487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Carica in moto attorno all’origine con v(t)&lt;&lt;c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2F27E-2595-7249-B14D-A984C338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989" y="2605748"/>
            <a:ext cx="5129125" cy="330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995BB-AB38-0E47-AB7C-6D6463D12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826" y="3224264"/>
            <a:ext cx="4281585" cy="412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2CAD80-1AA7-0347-A245-99B8EFBD1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988" y="3925575"/>
            <a:ext cx="6480559" cy="501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C0F19-DF0E-964D-91F2-0F89078FDA1E}"/>
              </a:ext>
            </a:extLst>
          </p:cNvPr>
          <p:cNvSpPr txBox="1"/>
          <p:nvPr/>
        </p:nvSpPr>
        <p:spPr>
          <a:xfrm>
            <a:off x="2156652" y="4786618"/>
            <a:ext cx="272549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Potenza ceduta dall’onda alla particella: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8CA6A-A03A-E145-806A-D4ED40763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825" y="5191451"/>
            <a:ext cx="4932362" cy="4391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18464D-236B-C048-9784-3DA08E67E62A}"/>
              </a:ext>
            </a:extLst>
          </p:cNvPr>
          <p:cNvSpPr txBox="1"/>
          <p:nvPr/>
        </p:nvSpPr>
        <p:spPr>
          <a:xfrm>
            <a:off x="2262826" y="5769377"/>
            <a:ext cx="7513104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Siccome la particella emette radiazione EM e quindi energia sarebbe violato il principio di conservazione dell’energia, si deve introdurre </a:t>
            </a:r>
            <a:r>
              <a:rPr lang="it-IT" sz="1229" dirty="0">
                <a:solidFill>
                  <a:srgbClr val="FF0000"/>
                </a:solidFill>
              </a:rPr>
              <a:t>forza di frenamento radiativo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8BADB-1E6F-674D-9B1A-1A127E40E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176" y="4548850"/>
            <a:ext cx="717210" cy="24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35CF46-0EC2-5D4F-9A50-5193AC1BFC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9886" y="4526553"/>
            <a:ext cx="563797" cy="264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954EB-2115-5842-B27C-C4EBBBED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767" y="4516023"/>
            <a:ext cx="554506" cy="314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723A48-5907-034B-86C3-59B739929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6494" y="4480718"/>
            <a:ext cx="1871942" cy="3281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5EDC4C3-0256-4A40-8694-D6D7DD4483F4}"/>
                  </a:ext>
                </a:extLst>
              </p14:cNvPr>
              <p14:cNvContentPartPr/>
              <p14:nvPr/>
            </p14:nvContentPartPr>
            <p14:xfrm>
              <a:off x="6389492" y="1747910"/>
              <a:ext cx="3796684" cy="933808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5EDC4C3-0256-4A40-8694-D6D7DD4483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80133" y="1738550"/>
                <a:ext cx="3815403" cy="9525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2972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2F7DE-804B-1C45-AC32-29BE91AE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33" y="1003971"/>
            <a:ext cx="6214574" cy="19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70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Macintosh PowerPoint</Application>
  <PresentationFormat>Widescreen</PresentationFormat>
  <Paragraphs>37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Abadi MT Condensed Light</vt:lpstr>
      <vt:lpstr>Arial</vt:lpstr>
      <vt:lpstr>Calibri</vt:lpstr>
      <vt:lpstr>Calibri Light</vt:lpstr>
      <vt:lpstr>Edwardian Script ITC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Morgante</dc:creator>
  <cp:lastModifiedBy>Alberto Morgante</cp:lastModifiedBy>
  <cp:revision>1</cp:revision>
  <dcterms:created xsi:type="dcterms:W3CDTF">2020-11-02T09:49:55Z</dcterms:created>
  <dcterms:modified xsi:type="dcterms:W3CDTF">2020-11-02T09:50:18Z</dcterms:modified>
</cp:coreProperties>
</file>