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0080625"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536" y="114"/>
      </p:cViewPr>
      <p:guideLst>
        <p:guide orient="horz" pos="2381"/>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25" name="PlaceHolder 2"/>
          <p:cNvSpPr>
            <a:spLocks noGrp="1"/>
          </p:cNvSpPr>
          <p:nvPr>
            <p:ph type="body"/>
          </p:nvPr>
        </p:nvSpPr>
        <p:spPr>
          <a:xfrm>
            <a:off x="360000" y="1980000"/>
            <a:ext cx="9179640" cy="2232000"/>
          </a:xfrm>
          <a:prstGeom prst="rect">
            <a:avLst/>
          </a:prstGeom>
        </p:spPr>
        <p:txBody>
          <a:bodyPr lIns="0" tIns="0" rIns="0" bIns="0">
            <a:normAutofit/>
          </a:bodyPr>
          <a:lstStyle/>
          <a:p>
            <a:endParaRPr lang="it-IT" sz="3200" b="0" strike="noStrike" spc="-1">
              <a:latin typeface="Arial"/>
            </a:endParaRPr>
          </a:p>
        </p:txBody>
      </p:sp>
      <p:sp>
        <p:nvSpPr>
          <p:cNvPr id="26" name="PlaceHolder 3"/>
          <p:cNvSpPr>
            <a:spLocks noGrp="1"/>
          </p:cNvSpPr>
          <p:nvPr>
            <p:ph type="body"/>
          </p:nvPr>
        </p:nvSpPr>
        <p:spPr>
          <a:xfrm>
            <a:off x="360000" y="4424400"/>
            <a:ext cx="9179640" cy="22320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28"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it-IT" sz="3200" b="0" strike="noStrike" spc="-1">
              <a:latin typeface="Arial"/>
            </a:endParaRPr>
          </a:p>
        </p:txBody>
      </p:sp>
      <p:sp>
        <p:nvSpPr>
          <p:cNvPr id="29"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it-IT" sz="3200" b="0" strike="noStrike" spc="-1">
              <a:latin typeface="Arial"/>
            </a:endParaRPr>
          </a:p>
        </p:txBody>
      </p:sp>
      <p:sp>
        <p:nvSpPr>
          <p:cNvPr id="30" name="PlaceHolder 4"/>
          <p:cNvSpPr>
            <a:spLocks noGrp="1"/>
          </p:cNvSpPr>
          <p:nvPr>
            <p:ph type="body"/>
          </p:nvPr>
        </p:nvSpPr>
        <p:spPr>
          <a:xfrm>
            <a:off x="360000" y="4424400"/>
            <a:ext cx="4479480" cy="2232000"/>
          </a:xfrm>
          <a:prstGeom prst="rect">
            <a:avLst/>
          </a:prstGeom>
        </p:spPr>
        <p:txBody>
          <a:bodyPr lIns="0" tIns="0" rIns="0" bIns="0">
            <a:normAutofit/>
          </a:bodyPr>
          <a:lstStyle/>
          <a:p>
            <a:endParaRPr lang="it-IT" sz="3200" b="0" strike="noStrike" spc="-1">
              <a:latin typeface="Arial"/>
            </a:endParaRPr>
          </a:p>
        </p:txBody>
      </p:sp>
      <p:sp>
        <p:nvSpPr>
          <p:cNvPr id="31" name="PlaceHolder 5"/>
          <p:cNvSpPr>
            <a:spLocks noGrp="1"/>
          </p:cNvSpPr>
          <p:nvPr>
            <p:ph type="body"/>
          </p:nvPr>
        </p:nvSpPr>
        <p:spPr>
          <a:xfrm>
            <a:off x="5063760" y="4424400"/>
            <a:ext cx="4479480" cy="22320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33" name="PlaceHolder 2"/>
          <p:cNvSpPr>
            <a:spLocks noGrp="1"/>
          </p:cNvSpPr>
          <p:nvPr>
            <p:ph type="body"/>
          </p:nvPr>
        </p:nvSpPr>
        <p:spPr>
          <a:xfrm>
            <a:off x="360000" y="1980000"/>
            <a:ext cx="2955600" cy="2232000"/>
          </a:xfrm>
          <a:prstGeom prst="rect">
            <a:avLst/>
          </a:prstGeom>
        </p:spPr>
        <p:txBody>
          <a:bodyPr lIns="0" tIns="0" rIns="0" bIns="0">
            <a:normAutofit/>
          </a:bodyPr>
          <a:lstStyle/>
          <a:p>
            <a:endParaRPr lang="it-IT" sz="3200" b="0" strike="noStrike" spc="-1">
              <a:latin typeface="Arial"/>
            </a:endParaRPr>
          </a:p>
        </p:txBody>
      </p:sp>
      <p:sp>
        <p:nvSpPr>
          <p:cNvPr id="34" name="PlaceHolder 3"/>
          <p:cNvSpPr>
            <a:spLocks noGrp="1"/>
          </p:cNvSpPr>
          <p:nvPr>
            <p:ph type="body"/>
          </p:nvPr>
        </p:nvSpPr>
        <p:spPr>
          <a:xfrm>
            <a:off x="3463920" y="1980000"/>
            <a:ext cx="2955600" cy="2232000"/>
          </a:xfrm>
          <a:prstGeom prst="rect">
            <a:avLst/>
          </a:prstGeom>
        </p:spPr>
        <p:txBody>
          <a:bodyPr lIns="0" tIns="0" rIns="0" bIns="0">
            <a:normAutofit/>
          </a:bodyPr>
          <a:lstStyle/>
          <a:p>
            <a:endParaRPr lang="it-IT" sz="3200" b="0" strike="noStrike" spc="-1">
              <a:latin typeface="Arial"/>
            </a:endParaRPr>
          </a:p>
        </p:txBody>
      </p:sp>
      <p:sp>
        <p:nvSpPr>
          <p:cNvPr id="35" name="PlaceHolder 4"/>
          <p:cNvSpPr>
            <a:spLocks noGrp="1"/>
          </p:cNvSpPr>
          <p:nvPr>
            <p:ph type="body"/>
          </p:nvPr>
        </p:nvSpPr>
        <p:spPr>
          <a:xfrm>
            <a:off x="6567480" y="1980000"/>
            <a:ext cx="2955600" cy="2232000"/>
          </a:xfrm>
          <a:prstGeom prst="rect">
            <a:avLst/>
          </a:prstGeom>
        </p:spPr>
        <p:txBody>
          <a:bodyPr lIns="0" tIns="0" rIns="0" bIns="0">
            <a:normAutofit/>
          </a:bodyPr>
          <a:lstStyle/>
          <a:p>
            <a:endParaRPr lang="it-IT" sz="3200" b="0" strike="noStrike" spc="-1">
              <a:latin typeface="Arial"/>
            </a:endParaRPr>
          </a:p>
        </p:txBody>
      </p:sp>
      <p:sp>
        <p:nvSpPr>
          <p:cNvPr id="36" name="PlaceHolder 5"/>
          <p:cNvSpPr>
            <a:spLocks noGrp="1"/>
          </p:cNvSpPr>
          <p:nvPr>
            <p:ph type="body"/>
          </p:nvPr>
        </p:nvSpPr>
        <p:spPr>
          <a:xfrm>
            <a:off x="360000" y="4424400"/>
            <a:ext cx="2955600" cy="2232000"/>
          </a:xfrm>
          <a:prstGeom prst="rect">
            <a:avLst/>
          </a:prstGeom>
        </p:spPr>
        <p:txBody>
          <a:bodyPr lIns="0" tIns="0" rIns="0" bIns="0">
            <a:normAutofit/>
          </a:bodyPr>
          <a:lstStyle/>
          <a:p>
            <a:endParaRPr lang="it-IT" sz="3200" b="0" strike="noStrike" spc="-1">
              <a:latin typeface="Arial"/>
            </a:endParaRPr>
          </a:p>
        </p:txBody>
      </p:sp>
      <p:sp>
        <p:nvSpPr>
          <p:cNvPr id="37" name="PlaceHolder 6"/>
          <p:cNvSpPr>
            <a:spLocks noGrp="1"/>
          </p:cNvSpPr>
          <p:nvPr>
            <p:ph type="body"/>
          </p:nvPr>
        </p:nvSpPr>
        <p:spPr>
          <a:xfrm>
            <a:off x="3463920" y="4424400"/>
            <a:ext cx="2955600" cy="2232000"/>
          </a:xfrm>
          <a:prstGeom prst="rect">
            <a:avLst/>
          </a:prstGeom>
        </p:spPr>
        <p:txBody>
          <a:bodyPr lIns="0" tIns="0" rIns="0" bIns="0">
            <a:normAutofit/>
          </a:bodyPr>
          <a:lstStyle/>
          <a:p>
            <a:endParaRPr lang="it-IT" sz="3200" b="0" strike="noStrike" spc="-1">
              <a:latin typeface="Arial"/>
            </a:endParaRPr>
          </a:p>
        </p:txBody>
      </p:sp>
      <p:sp>
        <p:nvSpPr>
          <p:cNvPr id="38" name="PlaceHolder 7"/>
          <p:cNvSpPr>
            <a:spLocks noGrp="1"/>
          </p:cNvSpPr>
          <p:nvPr>
            <p:ph type="body"/>
          </p:nvPr>
        </p:nvSpPr>
        <p:spPr>
          <a:xfrm>
            <a:off x="6567480" y="4424400"/>
            <a:ext cx="2955600" cy="22320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46" name="PlaceHolder 2"/>
          <p:cNvSpPr>
            <a:spLocks noGrp="1"/>
          </p:cNvSpPr>
          <p:nvPr>
            <p:ph type="subTitle"/>
          </p:nvPr>
        </p:nvSpPr>
        <p:spPr>
          <a:xfrm>
            <a:off x="360000" y="1980000"/>
            <a:ext cx="9179640" cy="46796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48" name="PlaceHolder 2"/>
          <p:cNvSpPr>
            <a:spLocks noGrp="1"/>
          </p:cNvSpPr>
          <p:nvPr>
            <p:ph type="body"/>
          </p:nvPr>
        </p:nvSpPr>
        <p:spPr>
          <a:xfrm>
            <a:off x="360000" y="1980000"/>
            <a:ext cx="9179640" cy="46796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50" name="PlaceHolder 2"/>
          <p:cNvSpPr>
            <a:spLocks noGrp="1"/>
          </p:cNvSpPr>
          <p:nvPr>
            <p:ph type="body"/>
          </p:nvPr>
        </p:nvSpPr>
        <p:spPr>
          <a:xfrm>
            <a:off x="360000" y="1980000"/>
            <a:ext cx="4479480" cy="4679640"/>
          </a:xfrm>
          <a:prstGeom prst="rect">
            <a:avLst/>
          </a:prstGeom>
        </p:spPr>
        <p:txBody>
          <a:bodyPr lIns="0" tIns="0" rIns="0" bIns="0">
            <a:normAutofit/>
          </a:bodyPr>
          <a:lstStyle/>
          <a:p>
            <a:endParaRPr lang="it-IT" sz="3200" b="0" strike="noStrike" spc="-1">
              <a:latin typeface="Arial"/>
            </a:endParaRPr>
          </a:p>
        </p:txBody>
      </p:sp>
      <p:sp>
        <p:nvSpPr>
          <p:cNvPr id="51" name="PlaceHolder 3"/>
          <p:cNvSpPr>
            <a:spLocks noGrp="1"/>
          </p:cNvSpPr>
          <p:nvPr>
            <p:ph type="body"/>
          </p:nvPr>
        </p:nvSpPr>
        <p:spPr>
          <a:xfrm>
            <a:off x="5063760" y="1980000"/>
            <a:ext cx="4479480" cy="46796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360000" y="360000"/>
            <a:ext cx="9359640" cy="41716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55"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it-IT" sz="3200" b="0" strike="noStrike" spc="-1">
              <a:latin typeface="Arial"/>
            </a:endParaRPr>
          </a:p>
        </p:txBody>
      </p:sp>
      <p:sp>
        <p:nvSpPr>
          <p:cNvPr id="56" name="PlaceHolder 3"/>
          <p:cNvSpPr>
            <a:spLocks noGrp="1"/>
          </p:cNvSpPr>
          <p:nvPr>
            <p:ph type="body"/>
          </p:nvPr>
        </p:nvSpPr>
        <p:spPr>
          <a:xfrm>
            <a:off x="5063760" y="1980000"/>
            <a:ext cx="4479480" cy="4679640"/>
          </a:xfrm>
          <a:prstGeom prst="rect">
            <a:avLst/>
          </a:prstGeom>
        </p:spPr>
        <p:txBody>
          <a:bodyPr lIns="0" tIns="0" rIns="0" bIns="0">
            <a:normAutofit/>
          </a:bodyPr>
          <a:lstStyle/>
          <a:p>
            <a:endParaRPr lang="it-IT" sz="3200" b="0" strike="noStrike" spc="-1">
              <a:latin typeface="Arial"/>
            </a:endParaRPr>
          </a:p>
        </p:txBody>
      </p:sp>
      <p:sp>
        <p:nvSpPr>
          <p:cNvPr id="57" name="PlaceHolder 4"/>
          <p:cNvSpPr>
            <a:spLocks noGrp="1"/>
          </p:cNvSpPr>
          <p:nvPr>
            <p:ph type="body"/>
          </p:nvPr>
        </p:nvSpPr>
        <p:spPr>
          <a:xfrm>
            <a:off x="360000" y="4424400"/>
            <a:ext cx="4479480" cy="22320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4" name="PlaceHolder 2"/>
          <p:cNvSpPr>
            <a:spLocks noGrp="1"/>
          </p:cNvSpPr>
          <p:nvPr>
            <p:ph type="subTitle"/>
          </p:nvPr>
        </p:nvSpPr>
        <p:spPr>
          <a:xfrm>
            <a:off x="360000" y="1980000"/>
            <a:ext cx="9179640" cy="46796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59" name="PlaceHolder 2"/>
          <p:cNvSpPr>
            <a:spLocks noGrp="1"/>
          </p:cNvSpPr>
          <p:nvPr>
            <p:ph type="body"/>
          </p:nvPr>
        </p:nvSpPr>
        <p:spPr>
          <a:xfrm>
            <a:off x="360000" y="1980000"/>
            <a:ext cx="4479480" cy="4679640"/>
          </a:xfrm>
          <a:prstGeom prst="rect">
            <a:avLst/>
          </a:prstGeom>
        </p:spPr>
        <p:txBody>
          <a:bodyPr lIns="0" tIns="0" rIns="0" bIns="0">
            <a:normAutofit/>
          </a:bodyPr>
          <a:lstStyle/>
          <a:p>
            <a:endParaRPr lang="it-IT" sz="3200" b="0" strike="noStrike" spc="-1">
              <a:latin typeface="Arial"/>
            </a:endParaRPr>
          </a:p>
        </p:txBody>
      </p:sp>
      <p:sp>
        <p:nvSpPr>
          <p:cNvPr id="60"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it-IT" sz="3200" b="0" strike="noStrike" spc="-1">
              <a:latin typeface="Arial"/>
            </a:endParaRPr>
          </a:p>
        </p:txBody>
      </p:sp>
      <p:sp>
        <p:nvSpPr>
          <p:cNvPr id="61"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63"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it-IT" sz="3200" b="0" strike="noStrike" spc="-1">
              <a:latin typeface="Arial"/>
            </a:endParaRPr>
          </a:p>
        </p:txBody>
      </p:sp>
      <p:sp>
        <p:nvSpPr>
          <p:cNvPr id="64"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it-IT" sz="3200" b="0" strike="noStrike" spc="-1">
              <a:latin typeface="Arial"/>
            </a:endParaRPr>
          </a:p>
        </p:txBody>
      </p:sp>
      <p:sp>
        <p:nvSpPr>
          <p:cNvPr id="65" name="PlaceHolder 4"/>
          <p:cNvSpPr>
            <a:spLocks noGrp="1"/>
          </p:cNvSpPr>
          <p:nvPr>
            <p:ph type="body"/>
          </p:nvPr>
        </p:nvSpPr>
        <p:spPr>
          <a:xfrm>
            <a:off x="360000" y="4424400"/>
            <a:ext cx="9179640" cy="22320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67" name="PlaceHolder 2"/>
          <p:cNvSpPr>
            <a:spLocks noGrp="1"/>
          </p:cNvSpPr>
          <p:nvPr>
            <p:ph type="body"/>
          </p:nvPr>
        </p:nvSpPr>
        <p:spPr>
          <a:xfrm>
            <a:off x="360000" y="1980000"/>
            <a:ext cx="9179640" cy="2232000"/>
          </a:xfrm>
          <a:prstGeom prst="rect">
            <a:avLst/>
          </a:prstGeom>
        </p:spPr>
        <p:txBody>
          <a:bodyPr lIns="0" tIns="0" rIns="0" bIns="0">
            <a:normAutofit/>
          </a:bodyPr>
          <a:lstStyle/>
          <a:p>
            <a:endParaRPr lang="it-IT" sz="3200" b="0" strike="noStrike" spc="-1">
              <a:latin typeface="Arial"/>
            </a:endParaRPr>
          </a:p>
        </p:txBody>
      </p:sp>
      <p:sp>
        <p:nvSpPr>
          <p:cNvPr id="68" name="PlaceHolder 3"/>
          <p:cNvSpPr>
            <a:spLocks noGrp="1"/>
          </p:cNvSpPr>
          <p:nvPr>
            <p:ph type="body"/>
          </p:nvPr>
        </p:nvSpPr>
        <p:spPr>
          <a:xfrm>
            <a:off x="360000" y="4424400"/>
            <a:ext cx="9179640" cy="22320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70"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it-IT" sz="3200" b="0" strike="noStrike" spc="-1">
              <a:latin typeface="Arial"/>
            </a:endParaRPr>
          </a:p>
        </p:txBody>
      </p:sp>
      <p:sp>
        <p:nvSpPr>
          <p:cNvPr id="71"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it-IT" sz="3200" b="0" strike="noStrike" spc="-1">
              <a:latin typeface="Arial"/>
            </a:endParaRPr>
          </a:p>
        </p:txBody>
      </p:sp>
      <p:sp>
        <p:nvSpPr>
          <p:cNvPr id="72" name="PlaceHolder 4"/>
          <p:cNvSpPr>
            <a:spLocks noGrp="1"/>
          </p:cNvSpPr>
          <p:nvPr>
            <p:ph type="body"/>
          </p:nvPr>
        </p:nvSpPr>
        <p:spPr>
          <a:xfrm>
            <a:off x="360000" y="4424400"/>
            <a:ext cx="4479480" cy="2232000"/>
          </a:xfrm>
          <a:prstGeom prst="rect">
            <a:avLst/>
          </a:prstGeom>
        </p:spPr>
        <p:txBody>
          <a:bodyPr lIns="0" tIns="0" rIns="0" bIns="0">
            <a:normAutofit/>
          </a:bodyPr>
          <a:lstStyle/>
          <a:p>
            <a:endParaRPr lang="it-IT" sz="3200" b="0" strike="noStrike" spc="-1">
              <a:latin typeface="Arial"/>
            </a:endParaRPr>
          </a:p>
        </p:txBody>
      </p:sp>
      <p:sp>
        <p:nvSpPr>
          <p:cNvPr id="73" name="PlaceHolder 5"/>
          <p:cNvSpPr>
            <a:spLocks noGrp="1"/>
          </p:cNvSpPr>
          <p:nvPr>
            <p:ph type="body"/>
          </p:nvPr>
        </p:nvSpPr>
        <p:spPr>
          <a:xfrm>
            <a:off x="5063760" y="4424400"/>
            <a:ext cx="4479480" cy="22320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75" name="PlaceHolder 2"/>
          <p:cNvSpPr>
            <a:spLocks noGrp="1"/>
          </p:cNvSpPr>
          <p:nvPr>
            <p:ph type="body"/>
          </p:nvPr>
        </p:nvSpPr>
        <p:spPr>
          <a:xfrm>
            <a:off x="360000" y="1980000"/>
            <a:ext cx="2955600" cy="2232000"/>
          </a:xfrm>
          <a:prstGeom prst="rect">
            <a:avLst/>
          </a:prstGeom>
        </p:spPr>
        <p:txBody>
          <a:bodyPr lIns="0" tIns="0" rIns="0" bIns="0">
            <a:normAutofit/>
          </a:bodyPr>
          <a:lstStyle/>
          <a:p>
            <a:endParaRPr lang="it-IT" sz="3200" b="0" strike="noStrike" spc="-1">
              <a:latin typeface="Arial"/>
            </a:endParaRPr>
          </a:p>
        </p:txBody>
      </p:sp>
      <p:sp>
        <p:nvSpPr>
          <p:cNvPr id="76" name="PlaceHolder 3"/>
          <p:cNvSpPr>
            <a:spLocks noGrp="1"/>
          </p:cNvSpPr>
          <p:nvPr>
            <p:ph type="body"/>
          </p:nvPr>
        </p:nvSpPr>
        <p:spPr>
          <a:xfrm>
            <a:off x="3463920" y="1980000"/>
            <a:ext cx="2955600" cy="2232000"/>
          </a:xfrm>
          <a:prstGeom prst="rect">
            <a:avLst/>
          </a:prstGeom>
        </p:spPr>
        <p:txBody>
          <a:bodyPr lIns="0" tIns="0" rIns="0" bIns="0">
            <a:normAutofit/>
          </a:bodyPr>
          <a:lstStyle/>
          <a:p>
            <a:endParaRPr lang="it-IT" sz="3200" b="0" strike="noStrike" spc="-1">
              <a:latin typeface="Arial"/>
            </a:endParaRPr>
          </a:p>
        </p:txBody>
      </p:sp>
      <p:sp>
        <p:nvSpPr>
          <p:cNvPr id="77" name="PlaceHolder 4"/>
          <p:cNvSpPr>
            <a:spLocks noGrp="1"/>
          </p:cNvSpPr>
          <p:nvPr>
            <p:ph type="body"/>
          </p:nvPr>
        </p:nvSpPr>
        <p:spPr>
          <a:xfrm>
            <a:off x="6567480" y="1980000"/>
            <a:ext cx="2955600" cy="2232000"/>
          </a:xfrm>
          <a:prstGeom prst="rect">
            <a:avLst/>
          </a:prstGeom>
        </p:spPr>
        <p:txBody>
          <a:bodyPr lIns="0" tIns="0" rIns="0" bIns="0">
            <a:normAutofit/>
          </a:bodyPr>
          <a:lstStyle/>
          <a:p>
            <a:endParaRPr lang="it-IT" sz="3200" b="0" strike="noStrike" spc="-1">
              <a:latin typeface="Arial"/>
            </a:endParaRPr>
          </a:p>
        </p:txBody>
      </p:sp>
      <p:sp>
        <p:nvSpPr>
          <p:cNvPr id="78" name="PlaceHolder 5"/>
          <p:cNvSpPr>
            <a:spLocks noGrp="1"/>
          </p:cNvSpPr>
          <p:nvPr>
            <p:ph type="body"/>
          </p:nvPr>
        </p:nvSpPr>
        <p:spPr>
          <a:xfrm>
            <a:off x="360000" y="4424400"/>
            <a:ext cx="2955600" cy="2232000"/>
          </a:xfrm>
          <a:prstGeom prst="rect">
            <a:avLst/>
          </a:prstGeom>
        </p:spPr>
        <p:txBody>
          <a:bodyPr lIns="0" tIns="0" rIns="0" bIns="0">
            <a:normAutofit/>
          </a:bodyPr>
          <a:lstStyle/>
          <a:p>
            <a:endParaRPr lang="it-IT" sz="3200" b="0" strike="noStrike" spc="-1">
              <a:latin typeface="Arial"/>
            </a:endParaRPr>
          </a:p>
        </p:txBody>
      </p:sp>
      <p:sp>
        <p:nvSpPr>
          <p:cNvPr id="79" name="PlaceHolder 6"/>
          <p:cNvSpPr>
            <a:spLocks noGrp="1"/>
          </p:cNvSpPr>
          <p:nvPr>
            <p:ph type="body"/>
          </p:nvPr>
        </p:nvSpPr>
        <p:spPr>
          <a:xfrm>
            <a:off x="3463920" y="4424400"/>
            <a:ext cx="2955600" cy="2232000"/>
          </a:xfrm>
          <a:prstGeom prst="rect">
            <a:avLst/>
          </a:prstGeom>
        </p:spPr>
        <p:txBody>
          <a:bodyPr lIns="0" tIns="0" rIns="0" bIns="0">
            <a:normAutofit/>
          </a:bodyPr>
          <a:lstStyle/>
          <a:p>
            <a:endParaRPr lang="it-IT" sz="3200" b="0" strike="noStrike" spc="-1">
              <a:latin typeface="Arial"/>
            </a:endParaRPr>
          </a:p>
        </p:txBody>
      </p:sp>
      <p:sp>
        <p:nvSpPr>
          <p:cNvPr id="80" name="PlaceHolder 7"/>
          <p:cNvSpPr>
            <a:spLocks noGrp="1"/>
          </p:cNvSpPr>
          <p:nvPr>
            <p:ph type="body"/>
          </p:nvPr>
        </p:nvSpPr>
        <p:spPr>
          <a:xfrm>
            <a:off x="6567480" y="4424400"/>
            <a:ext cx="2955600" cy="22320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6" name="PlaceHolder 2"/>
          <p:cNvSpPr>
            <a:spLocks noGrp="1"/>
          </p:cNvSpPr>
          <p:nvPr>
            <p:ph type="body"/>
          </p:nvPr>
        </p:nvSpPr>
        <p:spPr>
          <a:xfrm>
            <a:off x="360000" y="1980000"/>
            <a:ext cx="9179640" cy="46796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8" name="PlaceHolder 2"/>
          <p:cNvSpPr>
            <a:spLocks noGrp="1"/>
          </p:cNvSpPr>
          <p:nvPr>
            <p:ph type="body"/>
          </p:nvPr>
        </p:nvSpPr>
        <p:spPr>
          <a:xfrm>
            <a:off x="360000" y="1980000"/>
            <a:ext cx="4479480" cy="4679640"/>
          </a:xfrm>
          <a:prstGeom prst="rect">
            <a:avLst/>
          </a:prstGeom>
        </p:spPr>
        <p:txBody>
          <a:bodyPr lIns="0" tIns="0" rIns="0" bIns="0">
            <a:normAutofit/>
          </a:bodyPr>
          <a:lstStyle/>
          <a:p>
            <a:endParaRPr lang="it-IT" sz="3200" b="0" strike="noStrike" spc="-1">
              <a:latin typeface="Arial"/>
            </a:endParaRPr>
          </a:p>
        </p:txBody>
      </p:sp>
      <p:sp>
        <p:nvSpPr>
          <p:cNvPr id="9" name="PlaceHolder 3"/>
          <p:cNvSpPr>
            <a:spLocks noGrp="1"/>
          </p:cNvSpPr>
          <p:nvPr>
            <p:ph type="body"/>
          </p:nvPr>
        </p:nvSpPr>
        <p:spPr>
          <a:xfrm>
            <a:off x="5063760" y="1980000"/>
            <a:ext cx="4479480" cy="46796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60000" y="360000"/>
            <a:ext cx="9359640" cy="41716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13"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it-IT" sz="3200" b="0" strike="noStrike" spc="-1">
              <a:latin typeface="Arial"/>
            </a:endParaRPr>
          </a:p>
        </p:txBody>
      </p:sp>
      <p:sp>
        <p:nvSpPr>
          <p:cNvPr id="14" name="PlaceHolder 3"/>
          <p:cNvSpPr>
            <a:spLocks noGrp="1"/>
          </p:cNvSpPr>
          <p:nvPr>
            <p:ph type="body"/>
          </p:nvPr>
        </p:nvSpPr>
        <p:spPr>
          <a:xfrm>
            <a:off x="5063760" y="1980000"/>
            <a:ext cx="4479480" cy="4679640"/>
          </a:xfrm>
          <a:prstGeom prst="rect">
            <a:avLst/>
          </a:prstGeom>
        </p:spPr>
        <p:txBody>
          <a:bodyPr lIns="0" tIns="0" rIns="0" bIns="0">
            <a:normAutofit/>
          </a:bodyPr>
          <a:lstStyle/>
          <a:p>
            <a:endParaRPr lang="it-IT" sz="3200" b="0" strike="noStrike" spc="-1">
              <a:latin typeface="Arial"/>
            </a:endParaRPr>
          </a:p>
        </p:txBody>
      </p:sp>
      <p:sp>
        <p:nvSpPr>
          <p:cNvPr id="15" name="PlaceHolder 4"/>
          <p:cNvSpPr>
            <a:spLocks noGrp="1"/>
          </p:cNvSpPr>
          <p:nvPr>
            <p:ph type="body"/>
          </p:nvPr>
        </p:nvSpPr>
        <p:spPr>
          <a:xfrm>
            <a:off x="360000" y="4424400"/>
            <a:ext cx="4479480" cy="22320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17" name="PlaceHolder 2"/>
          <p:cNvSpPr>
            <a:spLocks noGrp="1"/>
          </p:cNvSpPr>
          <p:nvPr>
            <p:ph type="body"/>
          </p:nvPr>
        </p:nvSpPr>
        <p:spPr>
          <a:xfrm>
            <a:off x="360000" y="1980000"/>
            <a:ext cx="4479480" cy="4679640"/>
          </a:xfrm>
          <a:prstGeom prst="rect">
            <a:avLst/>
          </a:prstGeom>
        </p:spPr>
        <p:txBody>
          <a:bodyPr lIns="0" tIns="0" rIns="0" bIns="0">
            <a:normAutofit/>
          </a:bodyPr>
          <a:lstStyle/>
          <a:p>
            <a:endParaRPr lang="it-IT" sz="3200" b="0" strike="noStrike" spc="-1">
              <a:latin typeface="Arial"/>
            </a:endParaRPr>
          </a:p>
        </p:txBody>
      </p:sp>
      <p:sp>
        <p:nvSpPr>
          <p:cNvPr id="18"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it-IT" sz="3200" b="0" strike="noStrike" spc="-1">
              <a:latin typeface="Arial"/>
            </a:endParaRPr>
          </a:p>
        </p:txBody>
      </p:sp>
      <p:sp>
        <p:nvSpPr>
          <p:cNvPr id="19"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60000" y="360000"/>
            <a:ext cx="9359640" cy="899640"/>
          </a:xfrm>
          <a:prstGeom prst="rect">
            <a:avLst/>
          </a:prstGeom>
        </p:spPr>
        <p:txBody>
          <a:bodyPr lIns="0" tIns="0" rIns="0" bIns="0" anchor="ctr"/>
          <a:lstStyle/>
          <a:p>
            <a:pPr algn="ctr"/>
            <a:endParaRPr lang="it-IT" sz="4400" b="0" strike="noStrike" spc="-1">
              <a:latin typeface="Arial"/>
            </a:endParaRPr>
          </a:p>
        </p:txBody>
      </p:sp>
      <p:sp>
        <p:nvSpPr>
          <p:cNvPr id="21"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it-IT" sz="3200" b="0" strike="noStrike" spc="-1">
              <a:latin typeface="Arial"/>
            </a:endParaRPr>
          </a:p>
        </p:txBody>
      </p:sp>
      <p:sp>
        <p:nvSpPr>
          <p:cNvPr id="22"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it-IT" sz="3200" b="0" strike="noStrike" spc="-1">
              <a:latin typeface="Arial"/>
            </a:endParaRPr>
          </a:p>
        </p:txBody>
      </p:sp>
      <p:sp>
        <p:nvSpPr>
          <p:cNvPr id="23" name="PlaceHolder 4"/>
          <p:cNvSpPr>
            <a:spLocks noGrp="1"/>
          </p:cNvSpPr>
          <p:nvPr>
            <p:ph type="body"/>
          </p:nvPr>
        </p:nvSpPr>
        <p:spPr>
          <a:xfrm>
            <a:off x="360000" y="4424400"/>
            <a:ext cx="9179640" cy="22320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stomShape 1"/>
          <p:cNvSpPr/>
          <p:nvPr/>
        </p:nvSpPr>
        <p:spPr>
          <a:xfrm>
            <a:off x="0" y="3150000"/>
            <a:ext cx="9719640" cy="1259640"/>
          </a:xfrm>
          <a:prstGeom prst="rect">
            <a:avLst/>
          </a:prstGeom>
          <a:solidFill>
            <a:srgbClr val="E74C3C"/>
          </a:solidFill>
          <a:ln>
            <a:noFill/>
          </a:ln>
        </p:spPr>
        <p:style>
          <a:lnRef idx="0">
            <a:scrgbClr r="0" g="0" b="0"/>
          </a:lnRef>
          <a:fillRef idx="0">
            <a:scrgbClr r="0" g="0" b="0"/>
          </a:fillRef>
          <a:effectRef idx="0">
            <a:scrgbClr r="0" g="0" b="0"/>
          </a:effectRef>
          <a:fontRef idx="minor"/>
        </p:style>
      </p:sp>
      <p:sp>
        <p:nvSpPr>
          <p:cNvPr id="4" name="PlaceHolder 2"/>
          <p:cNvSpPr>
            <a:spLocks noGrp="1"/>
          </p:cNvSpPr>
          <p:nvPr>
            <p:ph type="title"/>
          </p:nvPr>
        </p:nvSpPr>
        <p:spPr>
          <a:xfrm>
            <a:off x="360000" y="360000"/>
            <a:ext cx="9359640" cy="899640"/>
          </a:xfrm>
          <a:prstGeom prst="rect">
            <a:avLst/>
          </a:prstGeom>
        </p:spPr>
        <p:txBody>
          <a:bodyPr lIns="0" tIns="0" rIns="0" bIns="0" anchor="b"/>
          <a:lstStyle/>
          <a:p>
            <a:r>
              <a:rPr lang="it-IT" sz="1800" b="0" strike="noStrike" spc="-1">
                <a:latin typeface="Arial"/>
              </a:rPr>
              <a:t>Fai clic per modificare il formato del testo del titolo</a:t>
            </a:r>
          </a:p>
        </p:txBody>
      </p:sp>
      <p:sp>
        <p:nvSpPr>
          <p:cNvPr id="2" name="PlaceHolder 3"/>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CustomShape 1"/>
          <p:cNvSpPr/>
          <p:nvPr/>
        </p:nvSpPr>
        <p:spPr>
          <a:xfrm>
            <a:off x="0" y="180000"/>
            <a:ext cx="9719640" cy="1259640"/>
          </a:xfrm>
          <a:prstGeom prst="rect">
            <a:avLst/>
          </a:prstGeom>
          <a:solidFill>
            <a:srgbClr val="E74C3C"/>
          </a:solidFill>
          <a:ln w="72000">
            <a:noFill/>
          </a:ln>
        </p:spPr>
        <p:style>
          <a:lnRef idx="0">
            <a:scrgbClr r="0" g="0" b="0"/>
          </a:lnRef>
          <a:fillRef idx="0">
            <a:scrgbClr r="0" g="0" b="0"/>
          </a:fillRef>
          <a:effectRef idx="0">
            <a:scrgbClr r="0" g="0" b="0"/>
          </a:effectRef>
          <a:fontRef idx="minor"/>
        </p:style>
      </p:sp>
      <p:sp>
        <p:nvSpPr>
          <p:cNvPr id="40" name="CustomShape 2"/>
          <p:cNvSpPr/>
          <p:nvPr/>
        </p:nvSpPr>
        <p:spPr>
          <a:xfrm>
            <a:off x="7560000" y="6840000"/>
            <a:ext cx="2519640" cy="539640"/>
          </a:xfrm>
          <a:prstGeom prst="rect">
            <a:avLst/>
          </a:prstGeom>
          <a:solidFill>
            <a:srgbClr val="E74C3C"/>
          </a:solidFill>
          <a:ln w="72000">
            <a:noFill/>
          </a:ln>
        </p:spPr>
        <p:style>
          <a:lnRef idx="0">
            <a:scrgbClr r="0" g="0" b="0"/>
          </a:lnRef>
          <a:fillRef idx="0">
            <a:scrgbClr r="0" g="0" b="0"/>
          </a:fillRef>
          <a:effectRef idx="0">
            <a:scrgbClr r="0" g="0" b="0"/>
          </a:effectRef>
          <a:fontRef idx="minor"/>
        </p:style>
      </p:sp>
      <p:sp>
        <p:nvSpPr>
          <p:cNvPr id="41" name="CustomShape 3"/>
          <p:cNvSpPr/>
          <p:nvPr/>
        </p:nvSpPr>
        <p:spPr>
          <a:xfrm>
            <a:off x="900000" y="6840000"/>
            <a:ext cx="6479640" cy="539640"/>
          </a:xfrm>
          <a:prstGeom prst="rect">
            <a:avLst/>
          </a:prstGeom>
          <a:solidFill>
            <a:srgbClr val="BDC3C7"/>
          </a:solidFill>
          <a:ln w="72000">
            <a:noFill/>
          </a:ln>
        </p:spPr>
        <p:style>
          <a:lnRef idx="0">
            <a:scrgbClr r="0" g="0" b="0"/>
          </a:lnRef>
          <a:fillRef idx="0">
            <a:scrgbClr r="0" g="0" b="0"/>
          </a:fillRef>
          <a:effectRef idx="0">
            <a:scrgbClr r="0" g="0" b="0"/>
          </a:effectRef>
          <a:fontRef idx="minor"/>
        </p:style>
      </p:sp>
      <p:sp>
        <p:nvSpPr>
          <p:cNvPr id="42" name="CustomShape 4"/>
          <p:cNvSpPr/>
          <p:nvPr/>
        </p:nvSpPr>
        <p:spPr>
          <a:xfrm>
            <a:off x="180000" y="6840000"/>
            <a:ext cx="539640" cy="539640"/>
          </a:xfrm>
          <a:prstGeom prst="rect">
            <a:avLst/>
          </a:prstGeom>
          <a:noFill/>
          <a:ln w="72000">
            <a:noFill/>
          </a:ln>
        </p:spPr>
        <p:style>
          <a:lnRef idx="0">
            <a:scrgbClr r="0" g="0" b="0"/>
          </a:lnRef>
          <a:fillRef idx="0">
            <a:scrgbClr r="0" g="0" b="0"/>
          </a:fillRef>
          <a:effectRef idx="0">
            <a:scrgbClr r="0" g="0" b="0"/>
          </a:effectRef>
          <a:fontRef idx="minor"/>
        </p:style>
      </p:sp>
      <p:sp>
        <p:nvSpPr>
          <p:cNvPr id="43" name="PlaceHolder 5"/>
          <p:cNvSpPr>
            <a:spLocks noGrp="1"/>
          </p:cNvSpPr>
          <p:nvPr>
            <p:ph type="title"/>
          </p:nvPr>
        </p:nvSpPr>
        <p:spPr>
          <a:xfrm>
            <a:off x="360000" y="360000"/>
            <a:ext cx="9359640" cy="899640"/>
          </a:xfrm>
          <a:prstGeom prst="rect">
            <a:avLst/>
          </a:prstGeom>
        </p:spPr>
        <p:txBody>
          <a:bodyPr lIns="0" tIns="0" rIns="0" bIns="0" anchor="b"/>
          <a:lstStyle/>
          <a:p>
            <a:r>
              <a:rPr lang="it-IT" sz="1800" b="0" strike="noStrike" spc="-1">
                <a:latin typeface="Arial"/>
              </a:rPr>
              <a:t>Fai clic per modificare il formato del testo del titolo</a:t>
            </a:r>
          </a:p>
        </p:txBody>
      </p:sp>
      <p:sp>
        <p:nvSpPr>
          <p:cNvPr id="44" name="PlaceHolder 6"/>
          <p:cNvSpPr>
            <a:spLocks noGrp="1"/>
          </p:cNvSpPr>
          <p:nvPr>
            <p:ph type="body"/>
          </p:nvPr>
        </p:nvSpPr>
        <p:spPr>
          <a:xfrm>
            <a:off x="360000" y="1980000"/>
            <a:ext cx="9179640" cy="46796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18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latin typeface="Arial"/>
              </a:rPr>
              <a:t>Terzo livello struttura</a:t>
            </a:r>
          </a:p>
          <a:p>
            <a:pPr marL="1728000" lvl="3" indent="-216000">
              <a:spcBef>
                <a:spcPts val="567"/>
              </a:spcBef>
              <a:buClr>
                <a:srgbClr val="000000"/>
              </a:buClr>
              <a:buSzPct val="75000"/>
              <a:buFont typeface="Symbol" charset="2"/>
              <a:buChar char=""/>
            </a:pPr>
            <a:r>
              <a:rPr lang="it-IT" sz="1800" b="0" strike="noStrike" spc="-1">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magine 80"/>
          <p:cNvPicPr/>
          <p:nvPr/>
        </p:nvPicPr>
        <p:blipFill>
          <a:blip r:embed="rId2" cstate="print"/>
          <a:stretch/>
        </p:blipFill>
        <p:spPr>
          <a:xfrm>
            <a:off x="40320" y="412920"/>
            <a:ext cx="10049040" cy="6793560"/>
          </a:xfrm>
          <a:prstGeom prst="rect">
            <a:avLst/>
          </a:prstGeom>
          <a:ln>
            <a:noFill/>
          </a:ln>
        </p:spPr>
      </p:pic>
      <p:sp>
        <p:nvSpPr>
          <p:cNvPr id="82" name="CustomShape 1"/>
          <p:cNvSpPr/>
          <p:nvPr/>
        </p:nvSpPr>
        <p:spPr>
          <a:xfrm>
            <a:off x="360000" y="3330000"/>
            <a:ext cx="9359640" cy="89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it-IT" sz="3200" b="1" strike="noStrike" spc="-1">
                <a:solidFill>
                  <a:srgbClr val="000000"/>
                </a:solidFill>
                <a:latin typeface="Times New Roman"/>
              </a:rPr>
              <a:t>Gli italiani di Dalmazia dal Risorgimento alla Grande Guerra</a:t>
            </a:r>
            <a:endParaRPr lang="it-IT" sz="3200" b="0" strike="noStrike" spc="-1">
              <a:solidFill>
                <a:srgbClr val="000000"/>
              </a:solidFill>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360000" y="360000"/>
            <a:ext cx="9359640" cy="89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it-IT" sz="3200" b="1" strike="noStrike" spc="-1">
                <a:solidFill>
                  <a:srgbClr val="FFFFFF"/>
                </a:solidFill>
                <a:latin typeface="Times New Roman"/>
              </a:rPr>
              <a:t>Guerra del 1866</a:t>
            </a:r>
            <a:endParaRPr lang="it-IT" sz="3200" b="0" strike="noStrike" spc="-1">
              <a:latin typeface="Times New Roman"/>
            </a:endParaRPr>
          </a:p>
        </p:txBody>
      </p:sp>
      <p:sp>
        <p:nvSpPr>
          <p:cNvPr id="101" name="CustomShape 2"/>
          <p:cNvSpPr/>
          <p:nvPr/>
        </p:nvSpPr>
        <p:spPr>
          <a:xfrm>
            <a:off x="360000" y="1980000"/>
            <a:ext cx="9179640" cy="4679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564360" indent="-3564000" algn="just">
              <a:lnSpc>
                <a:spcPct val="100000"/>
              </a:lnSpc>
              <a:spcBef>
                <a:spcPts val="850"/>
              </a:spcBef>
            </a:pPr>
            <a:r>
              <a:rPr lang="it-IT" sz="2600" b="1" strike="noStrike" spc="-1">
                <a:solidFill>
                  <a:srgbClr val="1C1C1C"/>
                </a:solidFill>
                <a:latin typeface="Times New Roman"/>
              </a:rPr>
              <a:t>Austria contrapposta alla Prussia e al Regno d’Italia.</a:t>
            </a:r>
            <a:endParaRPr lang="it-IT" sz="2600" b="0" strike="noStrike" spc="-1">
              <a:latin typeface="Times New Roman"/>
            </a:endParaRPr>
          </a:p>
          <a:p>
            <a:pPr marL="1080000" indent="-3564000" algn="just">
              <a:lnSpc>
                <a:spcPct val="100000"/>
              </a:lnSpc>
              <a:spcAft>
                <a:spcPts val="1142"/>
              </a:spcAft>
            </a:pPr>
            <a:r>
              <a:rPr lang="it-IT" sz="2600" b="1" strike="noStrike" spc="-1">
                <a:solidFill>
                  <a:srgbClr val="1C1C1C"/>
                </a:solidFill>
                <a:latin typeface="Times New Roman"/>
              </a:rPr>
              <a:t>Forte lealismo nei confronti dell’Impero asburgico da parte del movimento autonomista, che rifiutò qualsiasi progetto irredentista.</a:t>
            </a:r>
            <a:endParaRPr lang="it-IT" sz="2600" b="0" strike="noStrike" spc="-1">
              <a:latin typeface="Times New Roman"/>
            </a:endParaRPr>
          </a:p>
        </p:txBody>
      </p:sp>
      <p:pic>
        <p:nvPicPr>
          <p:cNvPr id="102" name="Immagine 101"/>
          <p:cNvPicPr/>
          <p:nvPr/>
        </p:nvPicPr>
        <p:blipFill>
          <a:blip r:embed="rId2" cstate="print"/>
          <a:stretch/>
        </p:blipFill>
        <p:spPr>
          <a:xfrm>
            <a:off x="3312000" y="3267360"/>
            <a:ext cx="6693120" cy="3392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360000" y="360000"/>
            <a:ext cx="9359640" cy="89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it-IT" sz="3200" b="1" strike="noStrike" spc="-1">
                <a:solidFill>
                  <a:srgbClr val="FFFFFF"/>
                </a:solidFill>
                <a:latin typeface="Times New Roman"/>
              </a:rPr>
              <a:t>Crisi del movimento autonomista dalmata (anni 80-90 dell’800)</a:t>
            </a:r>
            <a:endParaRPr lang="it-IT" sz="3200" b="0" strike="noStrike" spc="-1">
              <a:latin typeface="Times New Roman"/>
            </a:endParaRPr>
          </a:p>
        </p:txBody>
      </p:sp>
      <p:sp>
        <p:nvSpPr>
          <p:cNvPr id="104" name="CustomShape 2"/>
          <p:cNvSpPr/>
          <p:nvPr/>
        </p:nvSpPr>
        <p:spPr>
          <a:xfrm>
            <a:off x="360000" y="1980000"/>
            <a:ext cx="9179640" cy="4679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583640" indent="-1583280" algn="just">
              <a:lnSpc>
                <a:spcPct val="100000"/>
              </a:lnSpc>
              <a:spcBef>
                <a:spcPts val="850"/>
              </a:spcBef>
            </a:pPr>
            <a:r>
              <a:rPr lang="it-IT" sz="2600" b="1" strike="noStrike" spc="-1">
                <a:solidFill>
                  <a:srgbClr val="1C1C1C"/>
                </a:solidFill>
                <a:latin typeface="Times New Roman"/>
              </a:rPr>
              <a:t>il nazionalismo pancroato, egemone sia nella regione sia in termini di rappresentanza parlamentare a Vienna.</a:t>
            </a:r>
            <a:endParaRPr lang="it-IT" sz="2600" b="0" strike="noStrike" spc="-1">
              <a:latin typeface="Times New Roman"/>
            </a:endParaRPr>
          </a:p>
          <a:p>
            <a:pPr marL="1583640" indent="-1583280" algn="just">
              <a:lnSpc>
                <a:spcPct val="100000"/>
              </a:lnSpc>
              <a:spcAft>
                <a:spcPts val="1142"/>
              </a:spcAft>
            </a:pPr>
            <a:r>
              <a:rPr lang="it-IT" sz="2600" b="1" u="sng" strike="noStrike" spc="-1">
                <a:solidFill>
                  <a:srgbClr val="1C1C1C"/>
                </a:solidFill>
                <a:uFillTx/>
                <a:latin typeface="Times New Roman"/>
                <a:ea typeface="Thorndale AMT;Times New Roman"/>
              </a:rPr>
              <a:t>Evoluzione:</a:t>
            </a:r>
            <a:r>
              <a:rPr lang="it-IT" sz="2600" b="1" strike="noStrike" spc="-1">
                <a:solidFill>
                  <a:srgbClr val="1C1C1C"/>
                </a:solidFill>
                <a:latin typeface="Times New Roman"/>
                <a:ea typeface="Thorndale AMT;Times New Roman"/>
              </a:rPr>
              <a:t> gli autonomisti abbandonarono i valori del municipalismo, del regionalismo e della convivenza tra lingue e culture diverse su cui si era fondato fino ad allora il movimento, per abbracciare un’ideologia liberal-nazionale italiana, che cercò di portare avanti lotte politiche basate sulla difesa della lingua e della cultura italiane in Dalmazia.</a:t>
            </a:r>
            <a:endParaRPr lang="it-IT" sz="26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360000" y="360000"/>
            <a:ext cx="9359640" cy="89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it-IT" sz="3200" b="1" strike="noStrike" spc="-1">
                <a:solidFill>
                  <a:srgbClr val="FFFFFF"/>
                </a:solidFill>
                <a:latin typeface="Times New Roman"/>
              </a:rPr>
              <a:t>Primi anni del ‘900</a:t>
            </a:r>
            <a:endParaRPr lang="it-IT" sz="3200" b="0" strike="noStrike" spc="-1">
              <a:latin typeface="Times New Roman"/>
            </a:endParaRPr>
          </a:p>
        </p:txBody>
      </p:sp>
      <p:sp>
        <p:nvSpPr>
          <p:cNvPr id="106" name="CustomShape 2"/>
          <p:cNvSpPr/>
          <p:nvPr/>
        </p:nvSpPr>
        <p:spPr>
          <a:xfrm>
            <a:off x="360000" y="1980000"/>
            <a:ext cx="9179640" cy="4679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7500" lnSpcReduction="20000"/>
          </a:bodyPr>
          <a:lstStyle/>
          <a:p>
            <a:pPr marL="1583640" indent="-1583280" algn="just">
              <a:lnSpc>
                <a:spcPct val="100000"/>
              </a:lnSpc>
              <a:spcBef>
                <a:spcPts val="850"/>
              </a:spcBef>
            </a:pPr>
            <a:r>
              <a:rPr lang="it-IT" sz="2600" b="1" strike="noStrike" spc="-1">
                <a:solidFill>
                  <a:srgbClr val="1C1C1C"/>
                </a:solidFill>
                <a:latin typeface="Times New Roman"/>
              </a:rPr>
              <a:t>Completamento dell’importante svolta politica avviata all’interno del movimento autonomista dalmata.</a:t>
            </a:r>
            <a:endParaRPr lang="it-IT" sz="2600" b="0" strike="noStrike" spc="-1">
              <a:latin typeface="Times New Roman"/>
            </a:endParaRPr>
          </a:p>
          <a:p>
            <a:pPr marL="1583640" indent="-1583280" algn="just">
              <a:lnSpc>
                <a:spcPct val="100000"/>
              </a:lnSpc>
              <a:spcAft>
                <a:spcPts val="1142"/>
              </a:spcAft>
            </a:pPr>
            <a:r>
              <a:rPr lang="it-IT" sz="2600" b="1" u="sng" strike="noStrike" spc="-1">
                <a:solidFill>
                  <a:srgbClr val="1C1C1C"/>
                </a:solidFill>
                <a:uFillTx/>
                <a:latin typeface="Times New Roman"/>
                <a:ea typeface="Thorndale AMT;Times New Roman"/>
              </a:rPr>
              <a:t>Cause:</a:t>
            </a:r>
            <a:r>
              <a:rPr lang="it-IT" sz="2600" b="1" strike="noStrike" spc="-1">
                <a:solidFill>
                  <a:srgbClr val="1C1C1C"/>
                </a:solidFill>
                <a:latin typeface="Times New Roman"/>
                <a:ea typeface="Thorndale AMT;Times New Roman"/>
              </a:rPr>
              <a:t> 1) scoppio delle guerre balcaniche del 1912-13; 2) scoppio del conflitto austro-serbo poi, seguito all’uccisione di Francesco Ferdinando e di sua moglie da parte di nazionalisti panserbi.</a:t>
            </a:r>
            <a:endParaRPr lang="it-IT" sz="2600" b="0" strike="noStrike" spc="-1">
              <a:latin typeface="Times New Roman"/>
            </a:endParaRPr>
          </a:p>
          <a:p>
            <a:pPr marL="1583640" indent="-1583280" algn="just">
              <a:lnSpc>
                <a:spcPct val="100000"/>
              </a:lnSpc>
              <a:spcAft>
                <a:spcPts val="1142"/>
              </a:spcAft>
            </a:pPr>
            <a:r>
              <a:rPr lang="it-IT" sz="2600" b="1" u="sng" strike="noStrike" spc="-1">
                <a:solidFill>
                  <a:srgbClr val="1C1C1C"/>
                </a:solidFill>
                <a:uFillTx/>
                <a:latin typeface="Times New Roman"/>
                <a:ea typeface="Thorndale AMT;Times New Roman"/>
              </a:rPr>
              <a:t>Conseguenze:</a:t>
            </a:r>
            <a:r>
              <a:rPr lang="it-IT" sz="2600" b="1" strike="noStrike" spc="-1">
                <a:solidFill>
                  <a:srgbClr val="1C1C1C"/>
                </a:solidFill>
                <a:latin typeface="Times New Roman"/>
                <a:ea typeface="Thorndale AMT;Times New Roman"/>
              </a:rPr>
              <a:t> decisa scelta, da parte del movimento autonomista, in favore dell’irredentismo politico e dell’annessione della Dalmazia all’Italia liberale. Questa scelta fu la conseguenza della diffusione del nazionalismo slavo, sempre più diffuso in Dalmazia, a scapito dell’autonomismo municipalista, ridotto ormai ad una forza politica minoritaria, che faceva sempre più difficoltà a difendere i diritti della popolazione di lingua e cultura italiana dagli attacchi delle ideologie nazionaliste slavofile. I protagonisti di questa svolta furono i nuovi dirigenti del movimento autonomista, Luigi Ziliotto, Roberto Ghiglianovich, Ercolano Salvi, Luigi Pini e Natale Krekich, affiancati da propagandisti irredentisti come Antonio Cippico ed Attilio Tamaro.</a:t>
            </a:r>
            <a:endParaRPr lang="it-IT" sz="26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360000" y="246240"/>
            <a:ext cx="9359640" cy="1127880"/>
          </a:xfrm>
          <a:prstGeom prst="rect">
            <a:avLst/>
          </a:prstGeom>
          <a:noFill/>
          <a:ln>
            <a:noFill/>
          </a:ln>
        </p:spPr>
        <p:txBody>
          <a:bodyPr lIns="0" tIns="0" rIns="0" bIns="0" anchor="ctr"/>
          <a:lstStyle/>
          <a:p>
            <a:pPr algn="ctr"/>
            <a:r>
              <a:rPr lang="it-IT" sz="2000" b="0" strike="noStrike" spc="-1">
                <a:solidFill>
                  <a:srgbClr val="FFFFFF"/>
                </a:solidFill>
                <a:latin typeface="Times New Roman"/>
              </a:rPr>
              <a:t>Politici dalmaati italiani: (in piedi da sinistra) avv. Stefano Smerchinich – Curzola, avv. Luigi Ziliotto – Zara, avv. Giovanni Lubin – Traù, avv. Roberto Ghigianovich – Zara (seduti) conte Mario Bonda – Ragusa, cav.  Nicolò Trigari – podestà di Zara, avv. Ercolano Salvi - Spalato</a:t>
            </a:r>
          </a:p>
        </p:txBody>
      </p:sp>
      <p:pic>
        <p:nvPicPr>
          <p:cNvPr id="108" name="Immagine 107"/>
          <p:cNvPicPr/>
          <p:nvPr/>
        </p:nvPicPr>
        <p:blipFill>
          <a:blip r:embed="rId2" cstate="print"/>
          <a:stretch/>
        </p:blipFill>
        <p:spPr>
          <a:xfrm>
            <a:off x="1285560" y="1584000"/>
            <a:ext cx="7426440" cy="5075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360000" y="360000"/>
            <a:ext cx="9359640" cy="89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it-IT" sz="3200" b="1" strike="noStrike" spc="-1">
                <a:solidFill>
                  <a:srgbClr val="FFFFFF"/>
                </a:solidFill>
                <a:latin typeface="Times New Roman"/>
              </a:rPr>
              <a:t>Prima guerra mondiale</a:t>
            </a:r>
            <a:endParaRPr lang="it-IT" sz="3200" b="0" strike="noStrike" spc="-1">
              <a:latin typeface="Times New Roman"/>
            </a:endParaRPr>
          </a:p>
        </p:txBody>
      </p:sp>
      <p:sp>
        <p:nvSpPr>
          <p:cNvPr id="110" name="CustomShape 2"/>
          <p:cNvSpPr/>
          <p:nvPr/>
        </p:nvSpPr>
        <p:spPr>
          <a:xfrm>
            <a:off x="360000" y="1980000"/>
            <a:ext cx="9179640" cy="4679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583640" indent="-1583280" algn="just">
              <a:lnSpc>
                <a:spcPct val="100000"/>
              </a:lnSpc>
              <a:spcBef>
                <a:spcPts val="850"/>
              </a:spcBef>
            </a:pPr>
            <a:r>
              <a:rPr lang="it-IT" sz="2600" b="1" strike="noStrike" spc="-1">
                <a:solidFill>
                  <a:srgbClr val="1C1C1C"/>
                </a:solidFill>
                <a:latin typeface="Times New Roman"/>
              </a:rPr>
              <a:t>Fece emergere l’importanza strategica della regione dell’Adriatico orientale.</a:t>
            </a:r>
            <a:endParaRPr lang="it-IT" sz="2600" b="0" strike="noStrike" spc="-1">
              <a:latin typeface="Times New Roman"/>
            </a:endParaRPr>
          </a:p>
          <a:p>
            <a:pPr marL="1583640" indent="-1583280" algn="just">
              <a:lnSpc>
                <a:spcPct val="100000"/>
              </a:lnSpc>
              <a:spcAft>
                <a:spcPts val="1142"/>
              </a:spcAft>
            </a:pPr>
            <a:r>
              <a:rPr lang="it-IT" sz="2600" b="1" u="sng" strike="noStrike" spc="-1">
                <a:solidFill>
                  <a:srgbClr val="1C1C1C"/>
                </a:solidFill>
                <a:uFillTx/>
                <a:latin typeface="Times New Roman"/>
                <a:ea typeface="Thorndale AMT;Times New Roman"/>
              </a:rPr>
              <a:t>Patto di Londra (26 aprile 1915)</a:t>
            </a:r>
            <a:r>
              <a:rPr lang="it-IT" sz="2600" b="1" strike="noStrike" spc="-1">
                <a:solidFill>
                  <a:srgbClr val="1C1C1C"/>
                </a:solidFill>
                <a:latin typeface="Times New Roman"/>
                <a:ea typeface="Thorndale AMT;Times New Roman"/>
              </a:rPr>
              <a:t>: il governo italiano negoziò la propria entrata in guerra a fianco dell’Intesa. In cambio, l’Italia avrebbe dovuto ottenere, in caso di vittoria finale, importanti ingrandimenti territoriali, sia sul confine settentrionale (Trentino, Tirolo meridionale) sia su quello orientale (Venezia Giulia, Istria, esclusa la città di Fiume, e Dalmazia settentrionale, incluse le città di Zara, Sebenico e Tenin).</a:t>
            </a:r>
            <a:endParaRPr lang="it-IT" sz="26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360000" y="303840"/>
            <a:ext cx="9359640" cy="1011960"/>
          </a:xfrm>
          <a:prstGeom prst="rect">
            <a:avLst/>
          </a:prstGeom>
          <a:noFill/>
          <a:ln>
            <a:noFill/>
          </a:ln>
        </p:spPr>
        <p:txBody>
          <a:bodyPr lIns="0" tIns="0" rIns="0" bIns="0" anchor="ctr"/>
          <a:lstStyle/>
          <a:p>
            <a:pPr algn="ctr"/>
            <a:r>
              <a:rPr lang="it-IT" sz="3600" b="0" strike="noStrike" spc="-1">
                <a:solidFill>
                  <a:srgbClr val="FFFFFF"/>
                </a:solidFill>
                <a:latin typeface="Times New Roman"/>
              </a:rPr>
              <a:t>L’assetto adriatico previsto dal Patto di Londra (1915)</a:t>
            </a:r>
          </a:p>
        </p:txBody>
      </p:sp>
      <p:pic>
        <p:nvPicPr>
          <p:cNvPr id="112" name="Immagine 111"/>
          <p:cNvPicPr/>
          <p:nvPr/>
        </p:nvPicPr>
        <p:blipFill>
          <a:blip r:embed="rId2" cstate="print"/>
          <a:stretch/>
        </p:blipFill>
        <p:spPr>
          <a:xfrm>
            <a:off x="1728000" y="1619640"/>
            <a:ext cx="6453360" cy="494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360000" y="360000"/>
            <a:ext cx="9359640" cy="89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it-IT" sz="3200" b="1" strike="noStrike" spc="-1">
                <a:solidFill>
                  <a:srgbClr val="FFFFFF"/>
                </a:solidFill>
                <a:latin typeface="Times New Roman"/>
              </a:rPr>
              <a:t>Primo dopoguerra</a:t>
            </a:r>
            <a:endParaRPr lang="it-IT" sz="3200" b="0" strike="noStrike" spc="-1">
              <a:latin typeface="Times New Roman"/>
            </a:endParaRPr>
          </a:p>
        </p:txBody>
      </p:sp>
      <p:sp>
        <p:nvSpPr>
          <p:cNvPr id="114" name="CustomShape 2"/>
          <p:cNvSpPr/>
          <p:nvPr/>
        </p:nvSpPr>
        <p:spPr>
          <a:xfrm>
            <a:off x="360000" y="1980000"/>
            <a:ext cx="9179640" cy="4679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62500" lnSpcReduction="20000"/>
          </a:bodyPr>
          <a:lstStyle/>
          <a:p>
            <a:pPr marL="1583640" indent="-1583280" algn="just">
              <a:lnSpc>
                <a:spcPct val="100000"/>
              </a:lnSpc>
              <a:spcBef>
                <a:spcPts val="850"/>
              </a:spcBef>
            </a:pPr>
            <a:r>
              <a:rPr lang="it-IT" sz="2600" b="1" u="sng" strike="noStrike" spc="-1" dirty="0">
                <a:solidFill>
                  <a:srgbClr val="1C1C1C"/>
                </a:solidFill>
                <a:uFillTx/>
                <a:latin typeface="Times New Roman"/>
                <a:ea typeface="Thorndale AMT;Times New Roman"/>
              </a:rPr>
              <a:t>Trattato di Saint </a:t>
            </a:r>
            <a:r>
              <a:rPr lang="it-IT" sz="2600" b="1" u="sng" strike="noStrike" spc="-1" dirty="0" err="1">
                <a:solidFill>
                  <a:srgbClr val="1C1C1C"/>
                </a:solidFill>
                <a:uFillTx/>
                <a:latin typeface="Times New Roman"/>
                <a:ea typeface="Thorndale AMT;Times New Roman"/>
              </a:rPr>
              <a:t>Germain-en-Laye</a:t>
            </a:r>
            <a:r>
              <a:rPr lang="it-IT" sz="2600" b="1" u="sng" strike="noStrike" spc="-1" dirty="0">
                <a:solidFill>
                  <a:srgbClr val="1C1C1C"/>
                </a:solidFill>
                <a:uFillTx/>
                <a:latin typeface="Times New Roman"/>
                <a:ea typeface="Thorndale AMT;Times New Roman"/>
              </a:rPr>
              <a:t> (10 settembre 1919):</a:t>
            </a:r>
            <a:r>
              <a:rPr lang="it-IT" sz="2600" b="1" strike="noStrike" spc="-1" dirty="0">
                <a:solidFill>
                  <a:srgbClr val="1C1C1C"/>
                </a:solidFill>
                <a:latin typeface="Times New Roman"/>
                <a:ea typeface="Thorndale AMT;Times New Roman"/>
              </a:rPr>
              <a:t> assegnava all’Italia l’Alto Adige fino al Brennero, Trieste, l’Istria, con l’esclusione di Fiume, e la Dalmazia fino al Capo </a:t>
            </a:r>
            <a:r>
              <a:rPr lang="it-IT" sz="2600" b="1" strike="noStrike" spc="-1" dirty="0" err="1">
                <a:solidFill>
                  <a:srgbClr val="1C1C1C"/>
                </a:solidFill>
                <a:latin typeface="Times New Roman"/>
                <a:ea typeface="Thorndale AMT;Times New Roman"/>
              </a:rPr>
              <a:t>Planca</a:t>
            </a:r>
            <a:r>
              <a:rPr lang="it-IT" sz="2600" b="1" strike="noStrike" spc="-1" dirty="0">
                <a:solidFill>
                  <a:srgbClr val="1C1C1C"/>
                </a:solidFill>
                <a:latin typeface="Times New Roman"/>
                <a:ea typeface="Thorndale AMT;Times New Roman"/>
              </a:rPr>
              <a:t>, con l’esclusione di Spalato.</a:t>
            </a:r>
            <a:endParaRPr lang="it-IT" sz="2600" b="0" strike="noStrike" spc="-1" dirty="0">
              <a:latin typeface="Times New Roman"/>
            </a:endParaRPr>
          </a:p>
          <a:p>
            <a:pPr marL="1583640" indent="-1583280" algn="just">
              <a:lnSpc>
                <a:spcPct val="100000"/>
              </a:lnSpc>
              <a:spcAft>
                <a:spcPts val="1142"/>
              </a:spcAft>
            </a:pPr>
            <a:r>
              <a:rPr lang="it-IT" sz="2600" b="1" u="sng" strike="noStrike" spc="-1" dirty="0">
                <a:solidFill>
                  <a:srgbClr val="1C1C1C"/>
                </a:solidFill>
                <a:uFillTx/>
                <a:latin typeface="Times New Roman"/>
                <a:ea typeface="Thorndale AMT;Times New Roman"/>
              </a:rPr>
              <a:t>Mito della </a:t>
            </a:r>
            <a:r>
              <a:rPr lang="it-IT" sz="2600" b="1" u="sng" strike="noStrike" spc="-1" dirty="0">
                <a:solidFill>
                  <a:srgbClr val="1C1C1C"/>
                </a:solidFill>
                <a:uFillTx/>
                <a:latin typeface="Times New Roman"/>
                <a:ea typeface="Liberation Serif;Times New Roman"/>
              </a:rPr>
              <a:t>«vittoria mutilata»:</a:t>
            </a:r>
            <a:r>
              <a:rPr lang="it-IT" sz="2600" b="1" strike="noStrike" spc="-1" dirty="0">
                <a:solidFill>
                  <a:srgbClr val="1C1C1C"/>
                </a:solidFill>
                <a:latin typeface="Times New Roman"/>
                <a:ea typeface="Liberation Serif;Times New Roman"/>
              </a:rPr>
              <a:t> </a:t>
            </a:r>
            <a:r>
              <a:rPr lang="it-IT" sz="2600" b="1" strike="noStrike" spc="-1" dirty="0">
                <a:solidFill>
                  <a:srgbClr val="1C1C1C"/>
                </a:solidFill>
                <a:latin typeface="Times New Roman"/>
                <a:ea typeface="Thorndale AMT;Times New Roman"/>
              </a:rPr>
              <a:t>aiuta a capire la crescente diffusione, all’interno del Regno d’Italia, di movimenti estremisti come quello dannunziano, protagonista della spedizione di Fiume, occupata il 12 settembre, di cui veniva richiesta l’annessione all’Italia. Il movimento dannunziano conobbe una sua diffusione anche nella Dalmazia, nonostante le evidenti differenze intercorrenti con il liberalismo autonomista di </a:t>
            </a:r>
            <a:r>
              <a:rPr lang="it-IT" sz="2600" b="1" strike="noStrike" spc="-1" dirty="0" err="1">
                <a:solidFill>
                  <a:srgbClr val="1C1C1C"/>
                </a:solidFill>
                <a:latin typeface="Times New Roman"/>
                <a:ea typeface="Thorndale AMT;Times New Roman"/>
              </a:rPr>
              <a:t>Ziliotto</a:t>
            </a:r>
            <a:r>
              <a:rPr lang="it-IT" sz="2600" b="1" strike="noStrike" spc="-1" dirty="0">
                <a:solidFill>
                  <a:srgbClr val="1C1C1C"/>
                </a:solidFill>
                <a:latin typeface="Times New Roman"/>
                <a:ea typeface="Thorndale AMT;Times New Roman"/>
              </a:rPr>
              <a:t>, </a:t>
            </a:r>
            <a:r>
              <a:rPr lang="it-IT" sz="2600" b="1" strike="noStrike" spc="-1" dirty="0" err="1">
                <a:solidFill>
                  <a:srgbClr val="1C1C1C"/>
                </a:solidFill>
                <a:latin typeface="Times New Roman"/>
                <a:ea typeface="Thorndale AMT;Times New Roman"/>
              </a:rPr>
              <a:t>Krekich</a:t>
            </a:r>
            <a:r>
              <a:rPr lang="it-IT" sz="2600" b="1" strike="noStrike" spc="-1" dirty="0">
                <a:solidFill>
                  <a:srgbClr val="1C1C1C"/>
                </a:solidFill>
                <a:latin typeface="Times New Roman"/>
                <a:ea typeface="Thorndale AMT;Times New Roman"/>
              </a:rPr>
              <a:t> e </a:t>
            </a:r>
            <a:r>
              <a:rPr lang="it-IT" sz="2600" b="1" strike="noStrike" spc="-1" dirty="0" err="1">
                <a:solidFill>
                  <a:srgbClr val="1C1C1C"/>
                </a:solidFill>
                <a:latin typeface="Times New Roman"/>
                <a:ea typeface="Thorndale AMT;Times New Roman"/>
              </a:rPr>
              <a:t>Ghiglianovich</a:t>
            </a:r>
            <a:r>
              <a:rPr lang="it-IT" sz="2600" b="1" strike="noStrike" spc="-1" dirty="0">
                <a:solidFill>
                  <a:srgbClr val="1C1C1C"/>
                </a:solidFill>
                <a:latin typeface="Times New Roman"/>
                <a:ea typeface="Thorndale AMT;Times New Roman"/>
              </a:rPr>
              <a:t>, che aveva un carattere elitario lontano dal populismo anti-borghese del dannunzianesimo.</a:t>
            </a:r>
            <a:endParaRPr lang="it-IT" sz="2600" b="0" strike="noStrike" spc="-1" dirty="0">
              <a:latin typeface="Times New Roman"/>
            </a:endParaRPr>
          </a:p>
          <a:p>
            <a:pPr marL="1583640" indent="-1583280" algn="just">
              <a:lnSpc>
                <a:spcPct val="100000"/>
              </a:lnSpc>
              <a:spcAft>
                <a:spcPts val="1142"/>
              </a:spcAft>
            </a:pPr>
            <a:r>
              <a:rPr lang="it-IT" sz="2600" b="1" strike="noStrike" spc="-1" dirty="0">
                <a:solidFill>
                  <a:srgbClr val="1C1C1C"/>
                </a:solidFill>
                <a:latin typeface="Times New Roman"/>
                <a:ea typeface="Thorndale AMT;Times New Roman"/>
              </a:rPr>
              <a:t>Le difficoltà di politica estera, relative soprattutto alla situazione di Fiume e alla questione adriatica, provocarono in Italia la caduta del governo guidato da Francesco Saverio Nitti, sostituito da Giovanni Giolitti, che perseguì una politica di accordi pacifici con i Paesi vicini, culminata con la firma del</a:t>
            </a:r>
            <a:endParaRPr lang="it-IT" sz="2600" b="0" strike="noStrike" spc="-1" dirty="0">
              <a:latin typeface="Times New Roman"/>
            </a:endParaRPr>
          </a:p>
          <a:p>
            <a:pPr marL="1583640" indent="-1583280" algn="just">
              <a:lnSpc>
                <a:spcPct val="100000"/>
              </a:lnSpc>
              <a:spcAft>
                <a:spcPts val="1142"/>
              </a:spcAft>
            </a:pPr>
            <a:r>
              <a:rPr lang="it-IT" sz="2600" b="1" u="sng" strike="noStrike" spc="-1" dirty="0">
                <a:solidFill>
                  <a:srgbClr val="1C1C1C"/>
                </a:solidFill>
                <a:uFillTx/>
                <a:latin typeface="Times New Roman"/>
                <a:ea typeface="Thorndale AMT;Times New Roman"/>
              </a:rPr>
              <a:t>Trattato di Rapallo con la Jugoslavia (12 novembre 1920):</a:t>
            </a:r>
            <a:r>
              <a:rPr lang="it-IT" sz="2600" b="1" strike="noStrike" spc="-1" dirty="0">
                <a:solidFill>
                  <a:srgbClr val="1C1C1C"/>
                </a:solidFill>
                <a:latin typeface="Times New Roman"/>
                <a:ea typeface="Thorndale AMT;Times New Roman"/>
              </a:rPr>
              <a:t> Grazie a quest’accordo, venne finalmente sistemata la frontiera orientale dell’Italia, che otteneva l’Istria, con l’eccezione di Fiume, proclamata «città libera», rinunciando alla Dalmazia, con l’eccezione di Zara e delle isole di </a:t>
            </a:r>
            <a:r>
              <a:rPr lang="it-IT" sz="2600" b="1" strike="noStrike" spc="-1" dirty="0" err="1">
                <a:solidFill>
                  <a:srgbClr val="1C1C1C"/>
                </a:solidFill>
                <a:latin typeface="Times New Roman"/>
                <a:ea typeface="Thorndale AMT;Times New Roman"/>
              </a:rPr>
              <a:t>Cherso</a:t>
            </a:r>
            <a:r>
              <a:rPr lang="it-IT" sz="2600" b="1" strike="noStrike" spc="-1" dirty="0">
                <a:solidFill>
                  <a:srgbClr val="1C1C1C"/>
                </a:solidFill>
                <a:latin typeface="Times New Roman"/>
                <a:ea typeface="Thorndale AMT;Times New Roman"/>
              </a:rPr>
              <a:t>, Lussino, </a:t>
            </a:r>
            <a:r>
              <a:rPr lang="it-IT" sz="2600" b="1" strike="noStrike" spc="-1" dirty="0" err="1">
                <a:solidFill>
                  <a:srgbClr val="1C1C1C"/>
                </a:solidFill>
                <a:latin typeface="Times New Roman"/>
                <a:ea typeface="Thorndale AMT;Times New Roman"/>
              </a:rPr>
              <a:t>Lagosta</a:t>
            </a:r>
            <a:r>
              <a:rPr lang="it-IT" sz="2600" b="1" strike="noStrike" spc="-1" dirty="0">
                <a:solidFill>
                  <a:srgbClr val="1C1C1C"/>
                </a:solidFill>
                <a:latin typeface="Times New Roman"/>
                <a:ea typeface="Thorndale AMT;Times New Roman"/>
              </a:rPr>
              <a:t> e </a:t>
            </a:r>
            <a:r>
              <a:rPr lang="it-IT" sz="2600" b="1" strike="noStrike" spc="-1" dirty="0" err="1">
                <a:solidFill>
                  <a:srgbClr val="1C1C1C"/>
                </a:solidFill>
                <a:latin typeface="Times New Roman"/>
                <a:ea typeface="Thorndale AMT;Times New Roman"/>
              </a:rPr>
              <a:t>Pelagosa</a:t>
            </a:r>
            <a:r>
              <a:rPr lang="it-IT" sz="2600" b="1" strike="noStrike" spc="-1" dirty="0">
                <a:solidFill>
                  <a:srgbClr val="1C1C1C"/>
                </a:solidFill>
                <a:latin typeface="Times New Roman"/>
                <a:ea typeface="Thorndale AMT;Times New Roman"/>
              </a:rPr>
              <a:t>. Nonostante i nuovi confini fossero situati nettamente ad est rispetto alla «linea Wilson», le trattative e la firma del trattato suscitarono un forte malcontento da parte dei dannunziani e dei nazionalisti di Zara e </a:t>
            </a:r>
            <a:r>
              <a:rPr lang="it-IT" sz="2600" b="1" strike="noStrike" spc="-1" dirty="0" err="1">
                <a:solidFill>
                  <a:srgbClr val="1C1C1C"/>
                </a:solidFill>
                <a:latin typeface="Times New Roman"/>
                <a:ea typeface="Thorndale AMT;Times New Roman"/>
              </a:rPr>
              <a:t>Sebenico</a:t>
            </a:r>
            <a:r>
              <a:rPr lang="it-IT" sz="2600" b="1" strike="noStrike" spc="-1" dirty="0">
                <a:solidFill>
                  <a:srgbClr val="1C1C1C"/>
                </a:solidFill>
                <a:latin typeface="Times New Roman"/>
                <a:ea typeface="Thorndale AMT;Times New Roman"/>
              </a:rPr>
              <a:t>, contrari a qualsiasi rinuncia territoriale in Dalmazia e ad una politica di negoziato con il governo di Belgrado.</a:t>
            </a:r>
            <a:endParaRPr lang="it-IT" sz="2600" b="0" strike="noStrike" spc="-1" dirty="0">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360000" y="360000"/>
            <a:ext cx="9359640" cy="89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it-IT" sz="3200" b="1" strike="noStrike" spc="-1">
                <a:solidFill>
                  <a:srgbClr val="FFFFFF"/>
                </a:solidFill>
                <a:latin typeface="Times New Roman"/>
              </a:rPr>
              <a:t>Cenni storici</a:t>
            </a:r>
            <a:endParaRPr lang="it-IT" sz="3200" b="0" strike="noStrike" spc="-1">
              <a:latin typeface="Times New Roman"/>
            </a:endParaRPr>
          </a:p>
        </p:txBody>
      </p:sp>
      <p:sp>
        <p:nvSpPr>
          <p:cNvPr id="84" name="CustomShape 2"/>
          <p:cNvSpPr/>
          <p:nvPr/>
        </p:nvSpPr>
        <p:spPr>
          <a:xfrm>
            <a:off x="360000" y="1980000"/>
            <a:ext cx="9179640" cy="4679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936000" indent="-935640" algn="just">
              <a:lnSpc>
                <a:spcPct val="100000"/>
              </a:lnSpc>
              <a:spcBef>
                <a:spcPts val="1414"/>
              </a:spcBef>
            </a:pPr>
            <a:r>
              <a:rPr lang="it-IT" sz="2600" b="1" strike="noStrike" spc="-1">
                <a:solidFill>
                  <a:srgbClr val="1C1C1C"/>
                </a:solidFill>
                <a:latin typeface="Times New Roman"/>
              </a:rPr>
              <a:t>Concetto politico di </a:t>
            </a:r>
            <a:r>
              <a:rPr lang="it-IT" sz="2600" b="1" u="sng" strike="noStrike" spc="-1">
                <a:solidFill>
                  <a:srgbClr val="1C1C1C"/>
                </a:solidFill>
                <a:uFillTx/>
                <a:latin typeface="Times New Roman"/>
              </a:rPr>
              <a:t>Dalmazia</a:t>
            </a:r>
            <a:r>
              <a:rPr lang="it-IT" sz="2600" b="1" strike="noStrike" spc="-1">
                <a:solidFill>
                  <a:srgbClr val="1C1C1C"/>
                </a:solidFill>
                <a:latin typeface="Times New Roman"/>
              </a:rPr>
              <a:t> sorse in epoca romana, quando Augusto creò una provincia dell’Impero denominata </a:t>
            </a:r>
            <a:r>
              <a:rPr lang="it-IT" sz="2600" b="1" i="1" strike="noStrike" spc="-1">
                <a:solidFill>
                  <a:srgbClr val="1C1C1C"/>
                </a:solidFill>
                <a:latin typeface="Times New Roman"/>
              </a:rPr>
              <a:t>Dalmatia</a:t>
            </a:r>
            <a:r>
              <a:rPr lang="it-IT" sz="2600" b="1" strike="noStrike" spc="-1">
                <a:solidFill>
                  <a:srgbClr val="1C1C1C"/>
                </a:solidFill>
                <a:latin typeface="Times New Roman"/>
              </a:rPr>
              <a:t>.</a:t>
            </a:r>
            <a:endParaRPr lang="it-IT" sz="2600" b="0" strike="noStrike" spc="-1">
              <a:latin typeface="Times New Roman"/>
            </a:endParaRPr>
          </a:p>
          <a:p>
            <a:pPr marL="936000" indent="-935640" algn="just">
              <a:lnSpc>
                <a:spcPct val="100000"/>
              </a:lnSpc>
              <a:spcAft>
                <a:spcPts val="1142"/>
              </a:spcAft>
            </a:pPr>
            <a:r>
              <a:rPr lang="it-IT" sz="2600" b="1" strike="noStrike" spc="-1">
                <a:solidFill>
                  <a:srgbClr val="1C1C1C"/>
                </a:solidFill>
                <a:latin typeface="Times New Roman"/>
              </a:rPr>
              <a:t>Dopo il crollo di Roma la Dalmazia fu annessa al Regno barbarico d’Italia, guidato dal re ostrogoto Odoacre. Entrò poi nell’Impero bizantino.</a:t>
            </a:r>
            <a:endParaRPr lang="it-IT" sz="2600" b="0" strike="noStrike" spc="-1">
              <a:latin typeface="Times New Roman"/>
            </a:endParaRPr>
          </a:p>
          <a:p>
            <a:pPr marL="936000" indent="-935640" algn="just">
              <a:lnSpc>
                <a:spcPct val="100000"/>
              </a:lnSpc>
              <a:spcAft>
                <a:spcPts val="1142"/>
              </a:spcAft>
            </a:pPr>
            <a:r>
              <a:rPr lang="it-IT" sz="2600" b="1" strike="noStrike" spc="-1">
                <a:solidFill>
                  <a:srgbClr val="1C1C1C"/>
                </a:solidFill>
                <a:latin typeface="Times New Roman"/>
              </a:rPr>
              <a:t>Anno 1000 circa: la Dalmazia entrò nell’orbita politica ed economica di Venezia. Vi rimase fino al</a:t>
            </a:r>
            <a:endParaRPr lang="it-IT" sz="2600" b="0" strike="noStrike" spc="-1">
              <a:latin typeface="Times New Roman"/>
            </a:endParaRPr>
          </a:p>
          <a:p>
            <a:pPr marL="936000" indent="-935640" algn="just">
              <a:lnSpc>
                <a:spcPct val="100000"/>
              </a:lnSpc>
              <a:spcAft>
                <a:spcPts val="1142"/>
              </a:spcAft>
            </a:pPr>
            <a:r>
              <a:rPr lang="it-IT" sz="2600" b="1" strike="noStrike" spc="-1">
                <a:solidFill>
                  <a:srgbClr val="1C1C1C"/>
                </a:solidFill>
                <a:latin typeface="Times New Roman"/>
              </a:rPr>
              <a:t>1797 (Trattato di Campoformido): la Dalmazia passò sotto l’Impero asburgico.</a:t>
            </a:r>
            <a:endParaRPr lang="it-IT" sz="26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360000" y="303840"/>
            <a:ext cx="9359640" cy="1011960"/>
          </a:xfrm>
          <a:prstGeom prst="rect">
            <a:avLst/>
          </a:prstGeom>
          <a:noFill/>
          <a:ln>
            <a:noFill/>
          </a:ln>
        </p:spPr>
        <p:txBody>
          <a:bodyPr lIns="0" tIns="0" rIns="0" bIns="0" anchor="ctr"/>
          <a:lstStyle/>
          <a:p>
            <a:pPr algn="ctr"/>
            <a:r>
              <a:rPr lang="it-IT" sz="3600" b="0" strike="noStrike" spc="-1">
                <a:solidFill>
                  <a:srgbClr val="FFFFFF"/>
                </a:solidFill>
                <a:latin typeface="Times New Roman"/>
              </a:rPr>
              <a:t>La provincia romana della Dalmatia con i territori circostanti nel IV secolo</a:t>
            </a:r>
          </a:p>
        </p:txBody>
      </p:sp>
      <p:pic>
        <p:nvPicPr>
          <p:cNvPr id="86" name="Immagine 85"/>
          <p:cNvPicPr/>
          <p:nvPr/>
        </p:nvPicPr>
        <p:blipFill>
          <a:blip r:embed="rId2" cstate="print"/>
          <a:stretch/>
        </p:blipFill>
        <p:spPr>
          <a:xfrm>
            <a:off x="1867680" y="1979640"/>
            <a:ext cx="6163920" cy="4679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360000" y="360000"/>
            <a:ext cx="9359640" cy="89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it-IT" sz="3200" b="1" strike="noStrike" spc="-1">
                <a:solidFill>
                  <a:srgbClr val="FFFFFF"/>
                </a:solidFill>
                <a:latin typeface="Times New Roman"/>
              </a:rPr>
              <a:t>Illuminismo</a:t>
            </a:r>
            <a:endParaRPr lang="it-IT" sz="3200" b="0" strike="noStrike" spc="-1">
              <a:latin typeface="Times New Roman"/>
            </a:endParaRPr>
          </a:p>
        </p:txBody>
      </p:sp>
      <p:sp>
        <p:nvSpPr>
          <p:cNvPr id="88" name="CustomShape 2"/>
          <p:cNvSpPr/>
          <p:nvPr/>
        </p:nvSpPr>
        <p:spPr>
          <a:xfrm>
            <a:off x="360000" y="1980000"/>
            <a:ext cx="9179640" cy="4679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936000" indent="-935640" algn="just">
              <a:lnSpc>
                <a:spcPct val="100000"/>
              </a:lnSpc>
              <a:spcBef>
                <a:spcPts val="850"/>
              </a:spcBef>
            </a:pPr>
            <a:r>
              <a:rPr lang="it-IT" sz="2600" b="1" strike="noStrike" spc="-1">
                <a:solidFill>
                  <a:srgbClr val="1C1C1C"/>
                </a:solidFill>
                <a:latin typeface="Times New Roman"/>
              </a:rPr>
              <a:t>Il legame con Venezia e l’Italia favorì la circolazione di idee illuministiche, soprattutto a Spalato e a Zara, grazie alla presenza di alcuni dalmati bilingui o di lingua e cultura italiana, come Rados Antonio Michieli Vitturi, Leonardo Grussevich e Girolamo Bajamonti. La loro opera fu volta allo studio dei problemi sociali della Dalmazia, intesa come spazio geopolitico autonomo rispetto a quello italiano o slavo.</a:t>
            </a:r>
            <a:endParaRPr lang="it-IT" sz="26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360000" y="360000"/>
            <a:ext cx="9359640" cy="899640"/>
          </a:xfrm>
          <a:prstGeom prst="rect">
            <a:avLst/>
          </a:prstGeom>
          <a:noFill/>
          <a:ln>
            <a:noFill/>
          </a:ln>
        </p:spPr>
        <p:txBody>
          <a:bodyPr lIns="0" tIns="0" rIns="0" bIns="0" anchor="ctr"/>
          <a:lstStyle/>
          <a:p>
            <a:pPr algn="ctr"/>
            <a:r>
              <a:rPr lang="it-IT" sz="4400" b="0" strike="noStrike" spc="-1">
                <a:solidFill>
                  <a:srgbClr val="FFFFFF"/>
                </a:solidFill>
                <a:latin typeface="Times New Roman"/>
              </a:rPr>
              <a:t>La Dalmazia veneziana</a:t>
            </a:r>
          </a:p>
        </p:txBody>
      </p:sp>
      <p:pic>
        <p:nvPicPr>
          <p:cNvPr id="90" name="Immagine 89"/>
          <p:cNvPicPr/>
          <p:nvPr/>
        </p:nvPicPr>
        <p:blipFill>
          <a:blip r:embed="rId2" cstate="print"/>
          <a:stretch/>
        </p:blipFill>
        <p:spPr>
          <a:xfrm>
            <a:off x="2102040" y="1979640"/>
            <a:ext cx="5694840" cy="4679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360000" y="360000"/>
            <a:ext cx="9359640" cy="89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it-IT" sz="3200" b="1" strike="noStrike" spc="-1">
                <a:solidFill>
                  <a:srgbClr val="FFFFFF"/>
                </a:solidFill>
                <a:latin typeface="Times New Roman"/>
              </a:rPr>
              <a:t>1848-49</a:t>
            </a:r>
            <a:endParaRPr lang="it-IT" sz="3200" b="0" strike="noStrike" spc="-1">
              <a:latin typeface="Times New Roman"/>
            </a:endParaRPr>
          </a:p>
        </p:txBody>
      </p:sp>
      <p:sp>
        <p:nvSpPr>
          <p:cNvPr id="92" name="CustomShape 2"/>
          <p:cNvSpPr/>
          <p:nvPr/>
        </p:nvSpPr>
        <p:spPr>
          <a:xfrm>
            <a:off x="360000" y="1980000"/>
            <a:ext cx="9179640" cy="4679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936000" indent="-935640" algn="just">
              <a:lnSpc>
                <a:spcPct val="100000"/>
              </a:lnSpc>
              <a:spcBef>
                <a:spcPts val="850"/>
              </a:spcBef>
            </a:pPr>
            <a:r>
              <a:rPr lang="it-IT" sz="2600" b="1" strike="noStrike" spc="-1">
                <a:solidFill>
                  <a:srgbClr val="1C1C1C"/>
                </a:solidFill>
                <a:latin typeface="Times New Roman"/>
              </a:rPr>
              <a:t>Crisi politica dell’Impero asburgico, che dovette avviare un regime parlamentare, ponendo fine, temporaneamente, all’assetto assolutista. Nel 1849, però, si riaffermò l’assolutismo nell’Impero.</a:t>
            </a:r>
            <a:endParaRPr lang="it-IT" sz="2600" b="0" strike="noStrike" spc="-1">
              <a:latin typeface="Times New Roman"/>
            </a:endParaRPr>
          </a:p>
          <a:p>
            <a:pPr marL="936000" indent="-935640" algn="just">
              <a:lnSpc>
                <a:spcPct val="100000"/>
              </a:lnSpc>
              <a:spcAft>
                <a:spcPts val="1142"/>
              </a:spcAft>
            </a:pPr>
            <a:r>
              <a:rPr lang="it-IT" sz="2600" b="1" strike="noStrike" spc="-1">
                <a:solidFill>
                  <a:srgbClr val="1C1C1C"/>
                </a:solidFill>
                <a:latin typeface="Times New Roman"/>
              </a:rPr>
              <a:t>In </a:t>
            </a:r>
            <a:r>
              <a:rPr lang="it-IT" sz="2600" b="1" u="sng" strike="noStrike" spc="-1">
                <a:solidFill>
                  <a:srgbClr val="1C1C1C"/>
                </a:solidFill>
                <a:uFillTx/>
                <a:latin typeface="Times New Roman"/>
              </a:rPr>
              <a:t>Dalmazia</a:t>
            </a:r>
            <a:r>
              <a:rPr lang="it-IT" sz="2600" b="1" strike="noStrike" spc="-1">
                <a:solidFill>
                  <a:srgbClr val="1C1C1C"/>
                </a:solidFill>
                <a:latin typeface="Times New Roman"/>
              </a:rPr>
              <a:t> ebbe inizio la dialettica politica tra i nazionalisti pan-croati e i liberali autonomisti.</a:t>
            </a:r>
            <a:endParaRPr lang="it-IT" sz="26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360000" y="360000"/>
            <a:ext cx="9359640" cy="899640"/>
          </a:xfrm>
          <a:prstGeom prst="rect">
            <a:avLst/>
          </a:prstGeom>
          <a:noFill/>
          <a:ln>
            <a:noFill/>
          </a:ln>
        </p:spPr>
        <p:txBody>
          <a:bodyPr lIns="0" tIns="0" rIns="0" bIns="0" anchor="ctr"/>
          <a:lstStyle/>
          <a:p>
            <a:pPr algn="ctr"/>
            <a:r>
              <a:rPr lang="it-IT" sz="4400" b="0" strike="noStrike" spc="-1">
                <a:solidFill>
                  <a:srgbClr val="FFFFFF"/>
                </a:solidFill>
                <a:latin typeface="Times New Roman"/>
              </a:rPr>
              <a:t>La Dalmazia nell’Impero asburgico</a:t>
            </a:r>
          </a:p>
        </p:txBody>
      </p:sp>
      <p:pic>
        <p:nvPicPr>
          <p:cNvPr id="94" name="Immagine 93"/>
          <p:cNvPicPr/>
          <p:nvPr/>
        </p:nvPicPr>
        <p:blipFill>
          <a:blip r:embed="rId2" cstate="print"/>
          <a:stretch/>
        </p:blipFill>
        <p:spPr>
          <a:xfrm>
            <a:off x="1584000" y="1728000"/>
            <a:ext cx="6840000" cy="4931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360000" y="360000"/>
            <a:ext cx="9359640" cy="89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it-IT" sz="3200" b="1" strike="noStrike" spc="-1">
                <a:solidFill>
                  <a:srgbClr val="FFFFFF"/>
                </a:solidFill>
                <a:latin typeface="Times New Roman"/>
              </a:rPr>
              <a:t>Nascita del liberalismo autonomista dalmata (1860-1861)</a:t>
            </a:r>
            <a:endParaRPr lang="it-IT" sz="3200" b="0" strike="noStrike" spc="-1">
              <a:latin typeface="Times New Roman"/>
            </a:endParaRPr>
          </a:p>
        </p:txBody>
      </p:sp>
      <p:sp>
        <p:nvSpPr>
          <p:cNvPr id="96" name="CustomShape 2"/>
          <p:cNvSpPr/>
          <p:nvPr/>
        </p:nvSpPr>
        <p:spPr>
          <a:xfrm>
            <a:off x="360000" y="1980000"/>
            <a:ext cx="9179640" cy="4679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3060000" indent="-3059640" algn="just">
              <a:lnSpc>
                <a:spcPct val="100000"/>
              </a:lnSpc>
              <a:spcAft>
                <a:spcPts val="1142"/>
              </a:spcAft>
            </a:pPr>
            <a:r>
              <a:rPr lang="it-IT" sz="2600" b="1" strike="noStrike" spc="-1">
                <a:solidFill>
                  <a:srgbClr val="1C1C1C"/>
                </a:solidFill>
                <a:latin typeface="Times New Roman"/>
              </a:rPr>
              <a:t>Si distinse, in particolare, la delegazione di Spalato, guidata da </a:t>
            </a:r>
            <a:r>
              <a:rPr lang="it-IT" sz="2600" b="1" u="sng" strike="noStrike" spc="-1">
                <a:solidFill>
                  <a:srgbClr val="1C1C1C"/>
                </a:solidFill>
                <a:uFillTx/>
                <a:latin typeface="Times New Roman"/>
              </a:rPr>
              <a:t>Antonio Bajamonti (1822-1891)</a:t>
            </a:r>
            <a:r>
              <a:rPr lang="it-IT" sz="2600" b="1" strike="noStrike" spc="-1">
                <a:solidFill>
                  <a:srgbClr val="1C1C1C"/>
                </a:solidFill>
                <a:latin typeface="Times New Roman"/>
              </a:rPr>
              <a:t>. Di idee liberali, Bajamonti si pose, durante gli anni Cinquanta, a capo di un gruppo di giovani aristocratici e borghesi spalatini, sostenitori di un programma liberale in campo politico ed economico, caratterizzato da un accentuato municipalismo e dall’impulso a favore di una forte modernizzazione capitalistica, capace di fare di Spalato uno dei più importanti porti dei Balcani.</a:t>
            </a:r>
            <a:endParaRPr lang="it-IT" sz="2600" b="0" strike="noStrike" spc="-1">
              <a:latin typeface="Times New Roman"/>
            </a:endParaRPr>
          </a:p>
        </p:txBody>
      </p:sp>
      <p:pic>
        <p:nvPicPr>
          <p:cNvPr id="97" name="Immagine 96"/>
          <p:cNvPicPr/>
          <p:nvPr/>
        </p:nvPicPr>
        <p:blipFill>
          <a:blip r:embed="rId2" cstate="print"/>
          <a:stretch/>
        </p:blipFill>
        <p:spPr>
          <a:xfrm>
            <a:off x="280800" y="2520000"/>
            <a:ext cx="2887200" cy="43218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360000" y="360000"/>
            <a:ext cx="9359640" cy="89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it-IT" sz="3200" b="1" strike="noStrike" spc="-1">
                <a:solidFill>
                  <a:srgbClr val="FFFFFF"/>
                </a:solidFill>
                <a:latin typeface="Times New Roman"/>
              </a:rPr>
              <a:t>Movimento liberale autonomista dalmata: caratteristiche</a:t>
            </a:r>
            <a:endParaRPr lang="it-IT" sz="3200" b="0" strike="noStrike" spc="-1">
              <a:latin typeface="Times New Roman"/>
            </a:endParaRPr>
          </a:p>
        </p:txBody>
      </p:sp>
      <p:sp>
        <p:nvSpPr>
          <p:cNvPr id="99" name="CustomShape 2"/>
          <p:cNvSpPr/>
          <p:nvPr/>
        </p:nvSpPr>
        <p:spPr>
          <a:xfrm>
            <a:off x="360000" y="1980000"/>
            <a:ext cx="9179640" cy="4679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564360" indent="-3564000" algn="just">
              <a:lnSpc>
                <a:spcPct val="100000"/>
              </a:lnSpc>
              <a:spcAft>
                <a:spcPts val="1142"/>
              </a:spcAft>
            </a:pPr>
            <a:r>
              <a:rPr lang="it-IT" sz="1600" b="1" strike="noStrike" spc="-1" dirty="0">
                <a:solidFill>
                  <a:srgbClr val="1C1C1C"/>
                </a:solidFill>
                <a:latin typeface="Times New Roman"/>
              </a:rPr>
              <a:t>e</a:t>
            </a:r>
            <a:r>
              <a:rPr lang="it-IT" sz="1600" b="1" u="sng" strike="noStrike" spc="-1" dirty="0">
                <a:solidFill>
                  <a:srgbClr val="1C1C1C"/>
                </a:solidFill>
                <a:uFillTx/>
                <a:latin typeface="Times New Roman"/>
              </a:rPr>
              <a:t>terogeneità:</a:t>
            </a:r>
            <a:r>
              <a:rPr lang="it-IT" sz="1600" b="1" strike="noStrike" spc="-1" dirty="0">
                <a:solidFill>
                  <a:srgbClr val="1C1C1C"/>
                </a:solidFill>
                <a:latin typeface="Times New Roman"/>
              </a:rPr>
              <a:t> 1) a livello </a:t>
            </a:r>
            <a:r>
              <a:rPr lang="it-IT" sz="1600" b="1" strike="noStrike" spc="-1" dirty="0" err="1">
                <a:solidFill>
                  <a:srgbClr val="1C1C1C"/>
                </a:solidFill>
                <a:latin typeface="Times New Roman"/>
              </a:rPr>
              <a:t>etnico-nazionale</a:t>
            </a:r>
            <a:r>
              <a:rPr lang="it-IT" sz="1600" b="1" strike="noStrike" spc="-1" dirty="0">
                <a:solidFill>
                  <a:srgbClr val="1C1C1C"/>
                </a:solidFill>
                <a:latin typeface="Times New Roman"/>
              </a:rPr>
              <a:t>, rifiuto di accettare qualsiasi idea di nazionalismo per richiamarsi, invece, ai valori municipalisti locali; 2) a livello di orientamento politico, diviso com’era tra liberali conservatori, legati alla tradizione cattolica e lealisti anche all’accezione più assolutista della monarchia asburgica, e liberali progressisti, anticlericali e disposti alla lotta per riformare il sistema imperiale in senso democratico.</a:t>
            </a:r>
            <a:endParaRPr lang="it-IT" sz="1600" b="0" strike="noStrike" spc="-1" dirty="0">
              <a:latin typeface="Times New Roman"/>
            </a:endParaRPr>
          </a:p>
          <a:p>
            <a:pPr marL="3564360" indent="-3564000" algn="just">
              <a:lnSpc>
                <a:spcPct val="100000"/>
              </a:lnSpc>
              <a:spcAft>
                <a:spcPts val="1142"/>
              </a:spcAft>
            </a:pPr>
            <a:r>
              <a:rPr lang="it-IT" sz="1600" b="1" u="sng" strike="noStrike" spc="-1" dirty="0">
                <a:solidFill>
                  <a:srgbClr val="1C1C1C"/>
                </a:solidFill>
                <a:uFillTx/>
                <a:latin typeface="Times New Roman"/>
              </a:rPr>
              <a:t>Autonomismo:</a:t>
            </a:r>
            <a:r>
              <a:rPr lang="it-IT" sz="1600" b="1" strike="noStrike" spc="-1" dirty="0">
                <a:solidFill>
                  <a:srgbClr val="1C1C1C"/>
                </a:solidFill>
                <a:latin typeface="Times New Roman"/>
              </a:rPr>
              <a:t> </a:t>
            </a:r>
            <a:r>
              <a:rPr lang="it-IT" sz="1600" b="1" strike="noStrike" spc="-1" dirty="0">
                <a:solidFill>
                  <a:srgbClr val="1C1C1C"/>
                </a:solidFill>
                <a:latin typeface="Times New Roman"/>
                <a:ea typeface="Albany AMT;Arial"/>
              </a:rPr>
              <a:t>impedì, forse, ai liberali di acquisire una struttura più definita, simile a quella delle moderne forme-partito, mantenendo un carattere regionalista, intriso, in molti casi, di un viscerale municipalismo, che ne faceva, in sostanza, una confederazione di gruppi indipendenti, guidati da notabili locali.</a:t>
            </a:r>
            <a:endParaRPr lang="it-IT" sz="1600" b="0" strike="noStrike" spc="-1" dirty="0">
              <a:latin typeface="Times New Roman"/>
            </a:endParaRPr>
          </a:p>
          <a:p>
            <a:pPr marL="3564360" indent="-3564000" algn="just">
              <a:lnSpc>
                <a:spcPct val="100000"/>
              </a:lnSpc>
              <a:spcAft>
                <a:spcPts val="1142"/>
              </a:spcAft>
            </a:pPr>
            <a:r>
              <a:rPr lang="it-IT" sz="1600" b="1" u="sng" strike="noStrike" spc="-1" dirty="0">
                <a:solidFill>
                  <a:srgbClr val="1C1C1C"/>
                </a:solidFill>
                <a:uFillTx/>
                <a:latin typeface="Times New Roman"/>
                <a:ea typeface="Albany AMT;Arial"/>
              </a:rPr>
              <a:t>Costituzionalismo:</a:t>
            </a:r>
            <a:r>
              <a:rPr lang="it-IT" sz="1600" b="1" strike="noStrike" spc="-1" dirty="0">
                <a:solidFill>
                  <a:srgbClr val="1C1C1C"/>
                </a:solidFill>
                <a:latin typeface="Times New Roman"/>
                <a:ea typeface="Albany AMT;Arial"/>
              </a:rPr>
              <a:t> portò i dalmati italiani a guardare con entusiasmo alle riforme estensive delle libertà individuali, civili e politiche e alle misure di limitazione del potere assoluto dell’imperatore e dello Stato, introdotte con la patente del febbraio 1861 e con le leggi costituzionali del 1867.</a:t>
            </a:r>
            <a:endParaRPr lang="it-IT" sz="1600" b="0" strike="noStrike" spc="-1" dirty="0">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1222</Words>
  <Application>Microsoft Office PowerPoint</Application>
  <PresentationFormat>Personalizzato</PresentationFormat>
  <Paragraphs>40</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16</vt:i4>
      </vt:variant>
    </vt:vector>
  </HeadingPairs>
  <TitlesOfParts>
    <vt:vector size="22" baseType="lpstr">
      <vt:lpstr>Arial</vt:lpstr>
      <vt:lpstr>Symbol</vt:lpstr>
      <vt:lpstr>Times New Roman</vt:lpstr>
      <vt:lpstr>Wingdings</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Alizarin</dc:title>
  <dc:subject/>
  <dc:creator>Raoul Pupo</dc:creator>
  <dc:description/>
  <cp:lastModifiedBy>Raoul Pupo</cp:lastModifiedBy>
  <cp:revision>7</cp:revision>
  <dcterms:created xsi:type="dcterms:W3CDTF">2020-10-26T10:16:07Z</dcterms:created>
  <dcterms:modified xsi:type="dcterms:W3CDTF">2020-11-01T13:07:24Z</dcterms:modified>
  <dc:language>it-IT</dc:language>
</cp:coreProperties>
</file>