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36" r:id="rId1"/>
  </p:sldMasterIdLst>
  <p:notesMasterIdLst>
    <p:notesMasterId r:id="rId16"/>
  </p:notesMasterIdLst>
  <p:sldIdLst>
    <p:sldId id="493" r:id="rId2"/>
    <p:sldId id="384" r:id="rId3"/>
    <p:sldId id="466" r:id="rId4"/>
    <p:sldId id="375" r:id="rId5"/>
    <p:sldId id="472" r:id="rId6"/>
    <p:sldId id="473" r:id="rId7"/>
    <p:sldId id="480" r:id="rId8"/>
    <p:sldId id="491" r:id="rId9"/>
    <p:sldId id="490" r:id="rId10"/>
    <p:sldId id="447" r:id="rId11"/>
    <p:sldId id="469" r:id="rId12"/>
    <p:sldId id="470" r:id="rId13"/>
    <p:sldId id="471" r:id="rId14"/>
    <p:sldId id="474" r:id="rId1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3"/>
    <p:restoredTop sz="94653"/>
  </p:normalViewPr>
  <p:slideViewPr>
    <p:cSldViewPr snapToGrid="0" snapToObjects="1">
      <p:cViewPr varScale="1">
        <p:scale>
          <a:sx n="85" d="100"/>
          <a:sy n="85" d="100"/>
        </p:scale>
        <p:origin x="272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2FFD81-DD90-7943-83AA-2B254233B8D1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A54E07F-EAA0-D94D-82A6-89026B2A499C}">
      <dgm:prSet/>
      <dgm:spPr/>
      <dgm:t>
        <a:bodyPr/>
        <a:lstStyle/>
        <a:p>
          <a:pPr rtl="0"/>
          <a:r>
            <a:rPr lang="it-IT" dirty="0"/>
            <a:t>Territorio oltre i confini del museo</a:t>
          </a:r>
        </a:p>
      </dgm:t>
    </dgm:pt>
    <dgm:pt modelId="{B4E75BDD-2887-FD47-A9F8-4215E966D53A}" type="parTrans" cxnId="{EDCF83AB-DE5E-6743-AF42-520642C03D51}">
      <dgm:prSet/>
      <dgm:spPr/>
      <dgm:t>
        <a:bodyPr/>
        <a:lstStyle/>
        <a:p>
          <a:endParaRPr lang="it-IT"/>
        </a:p>
      </dgm:t>
    </dgm:pt>
    <dgm:pt modelId="{1A7075EB-4276-374F-929C-EB9713B53BBF}" type="sibTrans" cxnId="{EDCF83AB-DE5E-6743-AF42-520642C03D51}">
      <dgm:prSet/>
      <dgm:spPr/>
      <dgm:t>
        <a:bodyPr/>
        <a:lstStyle/>
        <a:p>
          <a:endParaRPr lang="it-IT"/>
        </a:p>
      </dgm:t>
    </dgm:pt>
    <dgm:pt modelId="{03CF2227-483B-4F45-8695-1F94EE4BC168}">
      <dgm:prSet/>
      <dgm:spPr/>
      <dgm:t>
        <a:bodyPr/>
        <a:lstStyle/>
        <a:p>
          <a:pPr rtl="0"/>
          <a:r>
            <a:rPr lang="it-IT" dirty="0"/>
            <a:t>Interpretazione in situ interdisciplinare</a:t>
          </a:r>
        </a:p>
      </dgm:t>
    </dgm:pt>
    <dgm:pt modelId="{BB097F75-3B31-6541-89AC-8531D59296DB}" type="parTrans" cxnId="{752871AF-483D-9148-A94A-FEB77A1E3012}">
      <dgm:prSet/>
      <dgm:spPr/>
      <dgm:t>
        <a:bodyPr/>
        <a:lstStyle/>
        <a:p>
          <a:endParaRPr lang="it-IT"/>
        </a:p>
      </dgm:t>
    </dgm:pt>
    <dgm:pt modelId="{C297405E-266A-B145-A4F8-D9F970EB8D89}" type="sibTrans" cxnId="{752871AF-483D-9148-A94A-FEB77A1E3012}">
      <dgm:prSet/>
      <dgm:spPr/>
      <dgm:t>
        <a:bodyPr/>
        <a:lstStyle/>
        <a:p>
          <a:endParaRPr lang="it-IT"/>
        </a:p>
      </dgm:t>
    </dgm:pt>
    <dgm:pt modelId="{62934006-FB4C-1A45-862F-453A8DFE8027}">
      <dgm:prSet/>
      <dgm:spPr/>
      <dgm:t>
        <a:bodyPr/>
        <a:lstStyle/>
        <a:p>
          <a:pPr rtl="0"/>
          <a:r>
            <a:rPr lang="it-IT" dirty="0"/>
            <a:t>Cooperazione e partenariato </a:t>
          </a:r>
        </a:p>
      </dgm:t>
    </dgm:pt>
    <dgm:pt modelId="{AB22BC95-6EFF-B34D-9120-2BEC5C2E0F38}" type="parTrans" cxnId="{0171F94D-070E-AF44-86B3-91AD4AA2E3EC}">
      <dgm:prSet/>
      <dgm:spPr/>
      <dgm:t>
        <a:bodyPr/>
        <a:lstStyle/>
        <a:p>
          <a:endParaRPr lang="it-IT"/>
        </a:p>
      </dgm:t>
    </dgm:pt>
    <dgm:pt modelId="{9747A048-9A48-E14A-A950-6C26A76FF79A}" type="sibTrans" cxnId="{0171F94D-070E-AF44-86B3-91AD4AA2E3EC}">
      <dgm:prSet/>
      <dgm:spPr/>
      <dgm:t>
        <a:bodyPr/>
        <a:lstStyle/>
        <a:p>
          <a:endParaRPr lang="it-IT"/>
        </a:p>
      </dgm:t>
    </dgm:pt>
    <dgm:pt modelId="{E1BA4D76-3DBC-854A-901C-9791CF3F1B77}">
      <dgm:prSet/>
      <dgm:spPr/>
      <dgm:t>
        <a:bodyPr/>
        <a:lstStyle/>
        <a:p>
          <a:pPr rtl="0"/>
          <a:r>
            <a:rPr lang="it-IT" dirty="0"/>
            <a:t>(vs. proprietà)</a:t>
          </a:r>
        </a:p>
      </dgm:t>
    </dgm:pt>
    <dgm:pt modelId="{1FBF10B4-6E84-EC4A-A54D-A2C8C235CFA3}" type="parTrans" cxnId="{A3058801-591F-2B41-A2BE-48C286CD18B0}">
      <dgm:prSet/>
      <dgm:spPr/>
      <dgm:t>
        <a:bodyPr/>
        <a:lstStyle/>
        <a:p>
          <a:endParaRPr lang="it-IT"/>
        </a:p>
      </dgm:t>
    </dgm:pt>
    <dgm:pt modelId="{D64FD335-68FB-5A4E-865B-E94177E86946}" type="sibTrans" cxnId="{A3058801-591F-2B41-A2BE-48C286CD18B0}">
      <dgm:prSet/>
      <dgm:spPr/>
      <dgm:t>
        <a:bodyPr/>
        <a:lstStyle/>
        <a:p>
          <a:endParaRPr lang="it-IT"/>
        </a:p>
      </dgm:t>
    </dgm:pt>
    <dgm:pt modelId="{AA01F12D-A7F3-3247-971C-B5508CC1C3CB}">
      <dgm:prSet/>
      <dgm:spPr/>
      <dgm:t>
        <a:bodyPr/>
        <a:lstStyle/>
        <a:p>
          <a:pPr rtl="0"/>
          <a:r>
            <a:rPr lang="it-IT" dirty="0"/>
            <a:t>Coinvolgimento comunità locale</a:t>
          </a:r>
        </a:p>
      </dgm:t>
    </dgm:pt>
    <dgm:pt modelId="{E1C4759A-98ED-1840-97F1-D0DBD5E4C16F}" type="parTrans" cxnId="{4F09029C-CF17-D243-A416-EBA0D82A27A4}">
      <dgm:prSet/>
      <dgm:spPr/>
      <dgm:t>
        <a:bodyPr/>
        <a:lstStyle/>
        <a:p>
          <a:endParaRPr lang="it-IT"/>
        </a:p>
      </dgm:t>
    </dgm:pt>
    <dgm:pt modelId="{CAF5A16A-F6C0-C840-9713-263A69F1CAE4}" type="sibTrans" cxnId="{4F09029C-CF17-D243-A416-EBA0D82A27A4}">
      <dgm:prSet/>
      <dgm:spPr/>
      <dgm:t>
        <a:bodyPr/>
        <a:lstStyle/>
        <a:p>
          <a:endParaRPr lang="it-IT"/>
        </a:p>
      </dgm:t>
    </dgm:pt>
    <dgm:pt modelId="{4D338B5D-7FAE-5C49-B69C-783F6263C7E9}">
      <dgm:prSet/>
      <dgm:spPr/>
      <dgm:t>
        <a:bodyPr/>
        <a:lstStyle/>
        <a:p>
          <a:pPr rtl="0"/>
          <a:r>
            <a:rPr lang="it-IT" dirty="0"/>
            <a:t>Patrimonio olistico, capitale sociale</a:t>
          </a:r>
        </a:p>
      </dgm:t>
    </dgm:pt>
    <dgm:pt modelId="{B1A19624-B712-3C4A-9D29-FEC0ED9AD503}" type="parTrans" cxnId="{82181B97-D5A8-744B-835F-DCA8321404F0}">
      <dgm:prSet/>
      <dgm:spPr/>
      <dgm:t>
        <a:bodyPr/>
        <a:lstStyle/>
        <a:p>
          <a:endParaRPr lang="it-IT"/>
        </a:p>
      </dgm:t>
    </dgm:pt>
    <dgm:pt modelId="{336017E2-38A8-F14E-B5D9-74FF056D6F11}" type="sibTrans" cxnId="{82181B97-D5A8-744B-835F-DCA8321404F0}">
      <dgm:prSet/>
      <dgm:spPr/>
      <dgm:t>
        <a:bodyPr/>
        <a:lstStyle/>
        <a:p>
          <a:endParaRPr lang="it-IT"/>
        </a:p>
      </dgm:t>
    </dgm:pt>
    <dgm:pt modelId="{C3871CCD-B4FD-614D-A936-607F4D1C4B84}" type="pres">
      <dgm:prSet presAssocID="{382FFD81-DD90-7943-83AA-2B254233B8D1}" presName="outerComposite" presStyleCnt="0">
        <dgm:presLayoutVars>
          <dgm:chMax val="5"/>
          <dgm:dir/>
          <dgm:resizeHandles val="exact"/>
        </dgm:presLayoutVars>
      </dgm:prSet>
      <dgm:spPr/>
    </dgm:pt>
    <dgm:pt modelId="{9DB6F5BE-EC6E-CD46-A8EA-6F6B6B861C31}" type="pres">
      <dgm:prSet presAssocID="{382FFD81-DD90-7943-83AA-2B254233B8D1}" presName="dummyMaxCanvas" presStyleCnt="0">
        <dgm:presLayoutVars/>
      </dgm:prSet>
      <dgm:spPr/>
    </dgm:pt>
    <dgm:pt modelId="{9B7FDBC1-D252-8544-BD37-C7FA535B1469}" type="pres">
      <dgm:prSet presAssocID="{382FFD81-DD90-7943-83AA-2B254233B8D1}" presName="FiveNodes_1" presStyleLbl="node1" presStyleIdx="0" presStyleCnt="5" custLinFactNeighborY="-6180">
        <dgm:presLayoutVars>
          <dgm:bulletEnabled val="1"/>
        </dgm:presLayoutVars>
      </dgm:prSet>
      <dgm:spPr/>
    </dgm:pt>
    <dgm:pt modelId="{69DDA890-E6B0-8241-A582-15FD58609552}" type="pres">
      <dgm:prSet presAssocID="{382FFD81-DD90-7943-83AA-2B254233B8D1}" presName="FiveNodes_2" presStyleLbl="node1" presStyleIdx="1" presStyleCnt="5">
        <dgm:presLayoutVars>
          <dgm:bulletEnabled val="1"/>
        </dgm:presLayoutVars>
      </dgm:prSet>
      <dgm:spPr/>
    </dgm:pt>
    <dgm:pt modelId="{0CBA7033-AFAD-9F41-99F0-7606F69CE5E0}" type="pres">
      <dgm:prSet presAssocID="{382FFD81-DD90-7943-83AA-2B254233B8D1}" presName="FiveNodes_3" presStyleLbl="node1" presStyleIdx="2" presStyleCnt="5">
        <dgm:presLayoutVars>
          <dgm:bulletEnabled val="1"/>
        </dgm:presLayoutVars>
      </dgm:prSet>
      <dgm:spPr/>
    </dgm:pt>
    <dgm:pt modelId="{DDB739A5-3D2D-D240-B380-484B35F43E2E}" type="pres">
      <dgm:prSet presAssocID="{382FFD81-DD90-7943-83AA-2B254233B8D1}" presName="FiveNodes_4" presStyleLbl="node1" presStyleIdx="3" presStyleCnt="5">
        <dgm:presLayoutVars>
          <dgm:bulletEnabled val="1"/>
        </dgm:presLayoutVars>
      </dgm:prSet>
      <dgm:spPr/>
    </dgm:pt>
    <dgm:pt modelId="{B49943AC-A131-044B-BF78-8CAA586EBF95}" type="pres">
      <dgm:prSet presAssocID="{382FFD81-DD90-7943-83AA-2B254233B8D1}" presName="FiveNodes_5" presStyleLbl="node1" presStyleIdx="4" presStyleCnt="5">
        <dgm:presLayoutVars>
          <dgm:bulletEnabled val="1"/>
        </dgm:presLayoutVars>
      </dgm:prSet>
      <dgm:spPr/>
    </dgm:pt>
    <dgm:pt modelId="{255C14CE-D89C-C444-8682-6DE469F168A6}" type="pres">
      <dgm:prSet presAssocID="{382FFD81-DD90-7943-83AA-2B254233B8D1}" presName="FiveConn_1-2" presStyleLbl="fgAccFollowNode1" presStyleIdx="0" presStyleCnt="4">
        <dgm:presLayoutVars>
          <dgm:bulletEnabled val="1"/>
        </dgm:presLayoutVars>
      </dgm:prSet>
      <dgm:spPr/>
    </dgm:pt>
    <dgm:pt modelId="{AB88F526-E291-1B4B-9532-B0F6D9B46468}" type="pres">
      <dgm:prSet presAssocID="{382FFD81-DD90-7943-83AA-2B254233B8D1}" presName="FiveConn_2-3" presStyleLbl="fgAccFollowNode1" presStyleIdx="1" presStyleCnt="4">
        <dgm:presLayoutVars>
          <dgm:bulletEnabled val="1"/>
        </dgm:presLayoutVars>
      </dgm:prSet>
      <dgm:spPr/>
    </dgm:pt>
    <dgm:pt modelId="{F71B6399-10C9-C24A-BA28-D078E21C9E0F}" type="pres">
      <dgm:prSet presAssocID="{382FFD81-DD90-7943-83AA-2B254233B8D1}" presName="FiveConn_3-4" presStyleLbl="fgAccFollowNode1" presStyleIdx="2" presStyleCnt="4">
        <dgm:presLayoutVars>
          <dgm:bulletEnabled val="1"/>
        </dgm:presLayoutVars>
      </dgm:prSet>
      <dgm:spPr/>
    </dgm:pt>
    <dgm:pt modelId="{61E5897E-1193-ED49-AF6B-1A84DA2F29FE}" type="pres">
      <dgm:prSet presAssocID="{382FFD81-DD90-7943-83AA-2B254233B8D1}" presName="FiveConn_4-5" presStyleLbl="fgAccFollowNode1" presStyleIdx="3" presStyleCnt="4">
        <dgm:presLayoutVars>
          <dgm:bulletEnabled val="1"/>
        </dgm:presLayoutVars>
      </dgm:prSet>
      <dgm:spPr/>
    </dgm:pt>
    <dgm:pt modelId="{F8CA8BAB-C353-6446-996B-AF01F5108DD9}" type="pres">
      <dgm:prSet presAssocID="{382FFD81-DD90-7943-83AA-2B254233B8D1}" presName="FiveNodes_1_text" presStyleLbl="node1" presStyleIdx="4" presStyleCnt="5">
        <dgm:presLayoutVars>
          <dgm:bulletEnabled val="1"/>
        </dgm:presLayoutVars>
      </dgm:prSet>
      <dgm:spPr/>
    </dgm:pt>
    <dgm:pt modelId="{C30C1374-B29D-3C4A-B2B2-A9E761376EC5}" type="pres">
      <dgm:prSet presAssocID="{382FFD81-DD90-7943-83AA-2B254233B8D1}" presName="FiveNodes_2_text" presStyleLbl="node1" presStyleIdx="4" presStyleCnt="5">
        <dgm:presLayoutVars>
          <dgm:bulletEnabled val="1"/>
        </dgm:presLayoutVars>
      </dgm:prSet>
      <dgm:spPr/>
    </dgm:pt>
    <dgm:pt modelId="{8424C133-357B-CE43-A5E9-D692339BF5AF}" type="pres">
      <dgm:prSet presAssocID="{382FFD81-DD90-7943-83AA-2B254233B8D1}" presName="FiveNodes_3_text" presStyleLbl="node1" presStyleIdx="4" presStyleCnt="5">
        <dgm:presLayoutVars>
          <dgm:bulletEnabled val="1"/>
        </dgm:presLayoutVars>
      </dgm:prSet>
      <dgm:spPr/>
    </dgm:pt>
    <dgm:pt modelId="{CD720EEC-0F3A-E544-8F36-DBAE4B7D5A6E}" type="pres">
      <dgm:prSet presAssocID="{382FFD81-DD90-7943-83AA-2B254233B8D1}" presName="FiveNodes_4_text" presStyleLbl="node1" presStyleIdx="4" presStyleCnt="5">
        <dgm:presLayoutVars>
          <dgm:bulletEnabled val="1"/>
        </dgm:presLayoutVars>
      </dgm:prSet>
      <dgm:spPr/>
    </dgm:pt>
    <dgm:pt modelId="{54874602-906B-684A-A50B-7A6E0DE3F7E2}" type="pres">
      <dgm:prSet presAssocID="{382FFD81-DD90-7943-83AA-2B254233B8D1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A3058801-591F-2B41-A2BE-48C286CD18B0}" srcId="{62934006-FB4C-1A45-862F-453A8DFE8027}" destId="{E1BA4D76-3DBC-854A-901C-9791CF3F1B77}" srcOrd="0" destOrd="0" parTransId="{1FBF10B4-6E84-EC4A-A54D-A2C8C235CFA3}" sibTransId="{D64FD335-68FB-5A4E-865B-E94177E86946}"/>
    <dgm:cxn modelId="{D679C001-B0CE-8147-934E-9F3DBB25ECB7}" type="presOf" srcId="{AA01F12D-A7F3-3247-971C-B5508CC1C3CB}" destId="{DDB739A5-3D2D-D240-B380-484B35F43E2E}" srcOrd="0" destOrd="0" presId="urn:microsoft.com/office/officeart/2005/8/layout/vProcess5"/>
    <dgm:cxn modelId="{4A4FB809-91D0-2F4D-B86F-CD47E08C7281}" type="presOf" srcId="{E1BA4D76-3DBC-854A-901C-9791CF3F1B77}" destId="{0CBA7033-AFAD-9F41-99F0-7606F69CE5E0}" srcOrd="0" destOrd="1" presId="urn:microsoft.com/office/officeart/2005/8/layout/vProcess5"/>
    <dgm:cxn modelId="{31D9F80A-4CC7-344D-8E95-9C59A25DE1D3}" type="presOf" srcId="{62934006-FB4C-1A45-862F-453A8DFE8027}" destId="{0CBA7033-AFAD-9F41-99F0-7606F69CE5E0}" srcOrd="0" destOrd="0" presId="urn:microsoft.com/office/officeart/2005/8/layout/vProcess5"/>
    <dgm:cxn modelId="{C0829811-8369-AE42-B64D-0ADA5127C11C}" type="presOf" srcId="{4D338B5D-7FAE-5C49-B69C-783F6263C7E9}" destId="{B49943AC-A131-044B-BF78-8CAA586EBF95}" srcOrd="0" destOrd="0" presId="urn:microsoft.com/office/officeart/2005/8/layout/vProcess5"/>
    <dgm:cxn modelId="{A2065012-D54D-7348-A94F-2A4E9DBE2D94}" type="presOf" srcId="{FA54E07F-EAA0-D94D-82A6-89026B2A499C}" destId="{F8CA8BAB-C353-6446-996B-AF01F5108DD9}" srcOrd="1" destOrd="0" presId="urn:microsoft.com/office/officeart/2005/8/layout/vProcess5"/>
    <dgm:cxn modelId="{ECB5A339-91FA-6C4B-8942-0315CFFB9156}" type="presOf" srcId="{62934006-FB4C-1A45-862F-453A8DFE8027}" destId="{8424C133-357B-CE43-A5E9-D692339BF5AF}" srcOrd="1" destOrd="0" presId="urn:microsoft.com/office/officeart/2005/8/layout/vProcess5"/>
    <dgm:cxn modelId="{DE65C73E-61AB-DA40-826B-5C38A79BD727}" type="presOf" srcId="{CAF5A16A-F6C0-C840-9713-263A69F1CAE4}" destId="{61E5897E-1193-ED49-AF6B-1A84DA2F29FE}" srcOrd="0" destOrd="0" presId="urn:microsoft.com/office/officeart/2005/8/layout/vProcess5"/>
    <dgm:cxn modelId="{722A0045-B9D9-554E-8E19-26E3A2FCEC1F}" type="presOf" srcId="{4D338B5D-7FAE-5C49-B69C-783F6263C7E9}" destId="{54874602-906B-684A-A50B-7A6E0DE3F7E2}" srcOrd="1" destOrd="0" presId="urn:microsoft.com/office/officeart/2005/8/layout/vProcess5"/>
    <dgm:cxn modelId="{0171F94D-070E-AF44-86B3-91AD4AA2E3EC}" srcId="{382FFD81-DD90-7943-83AA-2B254233B8D1}" destId="{62934006-FB4C-1A45-862F-453A8DFE8027}" srcOrd="2" destOrd="0" parTransId="{AB22BC95-6EFF-B34D-9120-2BEC5C2E0F38}" sibTransId="{9747A048-9A48-E14A-A950-6C26A76FF79A}"/>
    <dgm:cxn modelId="{1CBB1654-8E26-DD48-80EF-B715B46DFA20}" type="presOf" srcId="{9747A048-9A48-E14A-A950-6C26A76FF79A}" destId="{F71B6399-10C9-C24A-BA28-D078E21C9E0F}" srcOrd="0" destOrd="0" presId="urn:microsoft.com/office/officeart/2005/8/layout/vProcess5"/>
    <dgm:cxn modelId="{DECB4358-F9FE-284C-A8E8-9224FB689894}" type="presOf" srcId="{E1BA4D76-3DBC-854A-901C-9791CF3F1B77}" destId="{8424C133-357B-CE43-A5E9-D692339BF5AF}" srcOrd="1" destOrd="1" presId="urn:microsoft.com/office/officeart/2005/8/layout/vProcess5"/>
    <dgm:cxn modelId="{D5264677-415D-F542-8229-7CC6F36E8DE5}" type="presOf" srcId="{03CF2227-483B-4F45-8695-1F94EE4BC168}" destId="{C30C1374-B29D-3C4A-B2B2-A9E761376EC5}" srcOrd="1" destOrd="0" presId="urn:microsoft.com/office/officeart/2005/8/layout/vProcess5"/>
    <dgm:cxn modelId="{E7A12C7D-E47F-8549-995D-962378E6D12D}" type="presOf" srcId="{C297405E-266A-B145-A4F8-D9F970EB8D89}" destId="{AB88F526-E291-1B4B-9532-B0F6D9B46468}" srcOrd="0" destOrd="0" presId="urn:microsoft.com/office/officeart/2005/8/layout/vProcess5"/>
    <dgm:cxn modelId="{0AE08785-F6D4-FA46-8766-3035A9CB92CB}" type="presOf" srcId="{FA54E07F-EAA0-D94D-82A6-89026B2A499C}" destId="{9B7FDBC1-D252-8544-BD37-C7FA535B1469}" srcOrd="0" destOrd="0" presId="urn:microsoft.com/office/officeart/2005/8/layout/vProcess5"/>
    <dgm:cxn modelId="{82181B97-D5A8-744B-835F-DCA8321404F0}" srcId="{382FFD81-DD90-7943-83AA-2B254233B8D1}" destId="{4D338B5D-7FAE-5C49-B69C-783F6263C7E9}" srcOrd="4" destOrd="0" parTransId="{B1A19624-B712-3C4A-9D29-FEC0ED9AD503}" sibTransId="{336017E2-38A8-F14E-B5D9-74FF056D6F11}"/>
    <dgm:cxn modelId="{4F09029C-CF17-D243-A416-EBA0D82A27A4}" srcId="{382FFD81-DD90-7943-83AA-2B254233B8D1}" destId="{AA01F12D-A7F3-3247-971C-B5508CC1C3CB}" srcOrd="3" destOrd="0" parTransId="{E1C4759A-98ED-1840-97F1-D0DBD5E4C16F}" sibTransId="{CAF5A16A-F6C0-C840-9713-263A69F1CAE4}"/>
    <dgm:cxn modelId="{EDCF83AB-DE5E-6743-AF42-520642C03D51}" srcId="{382FFD81-DD90-7943-83AA-2B254233B8D1}" destId="{FA54E07F-EAA0-D94D-82A6-89026B2A499C}" srcOrd="0" destOrd="0" parTransId="{B4E75BDD-2887-FD47-A9F8-4215E966D53A}" sibTransId="{1A7075EB-4276-374F-929C-EB9713B53BBF}"/>
    <dgm:cxn modelId="{752871AF-483D-9148-A94A-FEB77A1E3012}" srcId="{382FFD81-DD90-7943-83AA-2B254233B8D1}" destId="{03CF2227-483B-4F45-8695-1F94EE4BC168}" srcOrd="1" destOrd="0" parTransId="{BB097F75-3B31-6541-89AC-8531D59296DB}" sibTransId="{C297405E-266A-B145-A4F8-D9F970EB8D89}"/>
    <dgm:cxn modelId="{8C418EBC-FE97-6045-AEDA-DA460AAD239A}" type="presOf" srcId="{382FFD81-DD90-7943-83AA-2B254233B8D1}" destId="{C3871CCD-B4FD-614D-A936-607F4D1C4B84}" srcOrd="0" destOrd="0" presId="urn:microsoft.com/office/officeart/2005/8/layout/vProcess5"/>
    <dgm:cxn modelId="{87E3EECF-03AD-C54A-9E95-61B6786DB2A8}" type="presOf" srcId="{03CF2227-483B-4F45-8695-1F94EE4BC168}" destId="{69DDA890-E6B0-8241-A582-15FD58609552}" srcOrd="0" destOrd="0" presId="urn:microsoft.com/office/officeart/2005/8/layout/vProcess5"/>
    <dgm:cxn modelId="{782582DD-1800-3C4A-9DD8-EC15B72A1D67}" type="presOf" srcId="{1A7075EB-4276-374F-929C-EB9713B53BBF}" destId="{255C14CE-D89C-C444-8682-6DE469F168A6}" srcOrd="0" destOrd="0" presId="urn:microsoft.com/office/officeart/2005/8/layout/vProcess5"/>
    <dgm:cxn modelId="{9C4CA0F7-1A02-DB41-9E5A-9F0140F46DDF}" type="presOf" srcId="{AA01F12D-A7F3-3247-971C-B5508CC1C3CB}" destId="{CD720EEC-0F3A-E544-8F36-DBAE4B7D5A6E}" srcOrd="1" destOrd="0" presId="urn:microsoft.com/office/officeart/2005/8/layout/vProcess5"/>
    <dgm:cxn modelId="{1C34C442-CBFC-4B4B-8E34-1E8FD7F2E52B}" type="presParOf" srcId="{C3871CCD-B4FD-614D-A936-607F4D1C4B84}" destId="{9DB6F5BE-EC6E-CD46-A8EA-6F6B6B861C31}" srcOrd="0" destOrd="0" presId="urn:microsoft.com/office/officeart/2005/8/layout/vProcess5"/>
    <dgm:cxn modelId="{57AFA1D1-75B6-2D43-846F-18DC4692400D}" type="presParOf" srcId="{C3871CCD-B4FD-614D-A936-607F4D1C4B84}" destId="{9B7FDBC1-D252-8544-BD37-C7FA535B1469}" srcOrd="1" destOrd="0" presId="urn:microsoft.com/office/officeart/2005/8/layout/vProcess5"/>
    <dgm:cxn modelId="{5901B31B-8116-EB40-B4FA-95E763BD4357}" type="presParOf" srcId="{C3871CCD-B4FD-614D-A936-607F4D1C4B84}" destId="{69DDA890-E6B0-8241-A582-15FD58609552}" srcOrd="2" destOrd="0" presId="urn:microsoft.com/office/officeart/2005/8/layout/vProcess5"/>
    <dgm:cxn modelId="{8530CC95-CB44-AD48-98A6-B8FD45F200B6}" type="presParOf" srcId="{C3871CCD-B4FD-614D-A936-607F4D1C4B84}" destId="{0CBA7033-AFAD-9F41-99F0-7606F69CE5E0}" srcOrd="3" destOrd="0" presId="urn:microsoft.com/office/officeart/2005/8/layout/vProcess5"/>
    <dgm:cxn modelId="{2272929A-4D25-CB4C-AD7F-B76603B3498F}" type="presParOf" srcId="{C3871CCD-B4FD-614D-A936-607F4D1C4B84}" destId="{DDB739A5-3D2D-D240-B380-484B35F43E2E}" srcOrd="4" destOrd="0" presId="urn:microsoft.com/office/officeart/2005/8/layout/vProcess5"/>
    <dgm:cxn modelId="{64C0DDBD-3664-1C46-ADC4-B3EEA5D6B89E}" type="presParOf" srcId="{C3871CCD-B4FD-614D-A936-607F4D1C4B84}" destId="{B49943AC-A131-044B-BF78-8CAA586EBF95}" srcOrd="5" destOrd="0" presId="urn:microsoft.com/office/officeart/2005/8/layout/vProcess5"/>
    <dgm:cxn modelId="{DD6601FE-06C6-BB41-986E-B642071BBB67}" type="presParOf" srcId="{C3871CCD-B4FD-614D-A936-607F4D1C4B84}" destId="{255C14CE-D89C-C444-8682-6DE469F168A6}" srcOrd="6" destOrd="0" presId="urn:microsoft.com/office/officeart/2005/8/layout/vProcess5"/>
    <dgm:cxn modelId="{E3367071-BC8B-854F-A7D4-A0A0BFAE3F1C}" type="presParOf" srcId="{C3871CCD-B4FD-614D-A936-607F4D1C4B84}" destId="{AB88F526-E291-1B4B-9532-B0F6D9B46468}" srcOrd="7" destOrd="0" presId="urn:microsoft.com/office/officeart/2005/8/layout/vProcess5"/>
    <dgm:cxn modelId="{055E31E7-F82B-9544-9BEA-D40715B2060E}" type="presParOf" srcId="{C3871CCD-B4FD-614D-A936-607F4D1C4B84}" destId="{F71B6399-10C9-C24A-BA28-D078E21C9E0F}" srcOrd="8" destOrd="0" presId="urn:microsoft.com/office/officeart/2005/8/layout/vProcess5"/>
    <dgm:cxn modelId="{97BBC42D-2F43-7C42-9966-75AE2FDFE915}" type="presParOf" srcId="{C3871CCD-B4FD-614D-A936-607F4D1C4B84}" destId="{61E5897E-1193-ED49-AF6B-1A84DA2F29FE}" srcOrd="9" destOrd="0" presId="urn:microsoft.com/office/officeart/2005/8/layout/vProcess5"/>
    <dgm:cxn modelId="{48C6B03C-B5F0-7F4A-BCA7-D8281DBFE7BB}" type="presParOf" srcId="{C3871CCD-B4FD-614D-A936-607F4D1C4B84}" destId="{F8CA8BAB-C353-6446-996B-AF01F5108DD9}" srcOrd="10" destOrd="0" presId="urn:microsoft.com/office/officeart/2005/8/layout/vProcess5"/>
    <dgm:cxn modelId="{C1B8A37C-D8F7-2B4A-AD8E-8DBD773993D3}" type="presParOf" srcId="{C3871CCD-B4FD-614D-A936-607F4D1C4B84}" destId="{C30C1374-B29D-3C4A-B2B2-A9E761376EC5}" srcOrd="11" destOrd="0" presId="urn:microsoft.com/office/officeart/2005/8/layout/vProcess5"/>
    <dgm:cxn modelId="{F6AF5D09-784C-B944-9332-460E4EB84B82}" type="presParOf" srcId="{C3871CCD-B4FD-614D-A936-607F4D1C4B84}" destId="{8424C133-357B-CE43-A5E9-D692339BF5AF}" srcOrd="12" destOrd="0" presId="urn:microsoft.com/office/officeart/2005/8/layout/vProcess5"/>
    <dgm:cxn modelId="{A22AFC5D-8E8F-DA44-A736-A227685CD575}" type="presParOf" srcId="{C3871CCD-B4FD-614D-A936-607F4D1C4B84}" destId="{CD720EEC-0F3A-E544-8F36-DBAE4B7D5A6E}" srcOrd="13" destOrd="0" presId="urn:microsoft.com/office/officeart/2005/8/layout/vProcess5"/>
    <dgm:cxn modelId="{B7652AD2-22C0-184C-92E1-F8B780B4425A}" type="presParOf" srcId="{C3871CCD-B4FD-614D-A936-607F4D1C4B84}" destId="{54874602-906B-684A-A50B-7A6E0DE3F7E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A6C5AA-DD9E-3848-A150-F9C75AFCE655}" type="doc">
      <dgm:prSet loTypeId="urn:microsoft.com/office/officeart/2005/8/layout/equati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F947E0D-DE86-7148-B50E-E8D15B658E9A}">
      <dgm:prSet phldrT="[Testo]"/>
      <dgm:spPr/>
      <dgm:t>
        <a:bodyPr/>
        <a:lstStyle/>
        <a:p>
          <a:r>
            <a:rPr lang="it-IT" dirty="0">
              <a:latin typeface="Abadi MT Condensed Light"/>
              <a:cs typeface="Abadi MT Condensed Light"/>
            </a:rPr>
            <a:t>processo</a:t>
          </a:r>
        </a:p>
      </dgm:t>
    </dgm:pt>
    <dgm:pt modelId="{F3E762F0-1D28-6643-9E0E-762C4E398448}" type="parTrans" cxnId="{209FA4AD-F994-C543-90BD-B7F6D8C91C8B}">
      <dgm:prSet/>
      <dgm:spPr/>
      <dgm:t>
        <a:bodyPr/>
        <a:lstStyle/>
        <a:p>
          <a:endParaRPr lang="it-IT"/>
        </a:p>
      </dgm:t>
    </dgm:pt>
    <dgm:pt modelId="{A5BFC6FE-73B0-4A4D-A832-34B4541D008D}" type="sibTrans" cxnId="{209FA4AD-F994-C543-90BD-B7F6D8C91C8B}">
      <dgm:prSet/>
      <dgm:spPr/>
      <dgm:t>
        <a:bodyPr/>
        <a:lstStyle/>
        <a:p>
          <a:endParaRPr lang="it-IT"/>
        </a:p>
      </dgm:t>
    </dgm:pt>
    <dgm:pt modelId="{409E7C8B-DB2D-AC41-A6C4-5F23A9913D0D}">
      <dgm:prSet phldrT="[Testo]" custT="1"/>
      <dgm:spPr/>
      <dgm:t>
        <a:bodyPr/>
        <a:lstStyle/>
        <a:p>
          <a:r>
            <a:rPr lang="it-IT" sz="4000" dirty="0">
              <a:latin typeface="Abadi MT Condensed Light"/>
              <a:cs typeface="Abadi MT Condensed Light"/>
            </a:rPr>
            <a:t>contenuto</a:t>
          </a:r>
        </a:p>
      </dgm:t>
    </dgm:pt>
    <dgm:pt modelId="{69F6E615-2ACB-0245-AFBD-D796720587BB}" type="parTrans" cxnId="{0B6EA106-551A-C84C-B55C-D4C222ED0441}">
      <dgm:prSet/>
      <dgm:spPr/>
      <dgm:t>
        <a:bodyPr/>
        <a:lstStyle/>
        <a:p>
          <a:endParaRPr lang="it-IT"/>
        </a:p>
      </dgm:t>
    </dgm:pt>
    <dgm:pt modelId="{742F639C-7DC9-E245-A4DB-453CE692889B}" type="sibTrans" cxnId="{0B6EA106-551A-C84C-B55C-D4C222ED0441}">
      <dgm:prSet/>
      <dgm:spPr/>
      <dgm:t>
        <a:bodyPr/>
        <a:lstStyle/>
        <a:p>
          <a:endParaRPr lang="it-IT"/>
        </a:p>
      </dgm:t>
    </dgm:pt>
    <dgm:pt modelId="{CD030C3F-187D-514B-8A73-F9D809DF4D68}">
      <dgm:prSet/>
      <dgm:spPr/>
      <dgm:t>
        <a:bodyPr/>
        <a:lstStyle/>
        <a:p>
          <a:endParaRPr lang="it-IT"/>
        </a:p>
      </dgm:t>
    </dgm:pt>
    <dgm:pt modelId="{96DD7385-4243-144F-86AE-92029AC2951B}" type="parTrans" cxnId="{1F3B8C61-66DF-9945-BC80-B87D79D62CFF}">
      <dgm:prSet/>
      <dgm:spPr/>
      <dgm:t>
        <a:bodyPr/>
        <a:lstStyle/>
        <a:p>
          <a:endParaRPr lang="it-IT"/>
        </a:p>
      </dgm:t>
    </dgm:pt>
    <dgm:pt modelId="{B4BAFA59-3A78-B840-9DBC-F46CF147F146}" type="sibTrans" cxnId="{1F3B8C61-66DF-9945-BC80-B87D79D62CFF}">
      <dgm:prSet custLinFactX="200000" custLinFactY="-100000" custLinFactNeighborX="296766" custLinFactNeighborY="-130128"/>
      <dgm:spPr/>
      <dgm:t>
        <a:bodyPr/>
        <a:lstStyle/>
        <a:p>
          <a:endParaRPr lang="it-IT"/>
        </a:p>
      </dgm:t>
    </dgm:pt>
    <dgm:pt modelId="{4BB1EEA0-6AF6-0646-9406-EDB562E06122}" type="pres">
      <dgm:prSet presAssocID="{24A6C5AA-DD9E-3848-A150-F9C75AFCE655}" presName="Name0" presStyleCnt="0">
        <dgm:presLayoutVars>
          <dgm:dir/>
          <dgm:resizeHandles val="exact"/>
        </dgm:presLayoutVars>
      </dgm:prSet>
      <dgm:spPr/>
    </dgm:pt>
    <dgm:pt modelId="{E6F27EC0-1DA7-7147-B661-2C19B4BDC95A}" type="pres">
      <dgm:prSet presAssocID="{24A6C5AA-DD9E-3848-A150-F9C75AFCE655}" presName="vNodes" presStyleCnt="0"/>
      <dgm:spPr/>
    </dgm:pt>
    <dgm:pt modelId="{16E66711-1C7B-E84D-87D6-0FD9FC4319DB}" type="pres">
      <dgm:prSet presAssocID="{BF947E0D-DE86-7148-B50E-E8D15B658E9A}" presName="node" presStyleLbl="node1" presStyleIdx="0" presStyleCnt="3" custScaleX="693442" custScaleY="492495" custLinFactX="6056" custLinFactNeighborX="100000" custLinFactNeighborY="-3261">
        <dgm:presLayoutVars>
          <dgm:bulletEnabled val="1"/>
        </dgm:presLayoutVars>
      </dgm:prSet>
      <dgm:spPr/>
    </dgm:pt>
    <dgm:pt modelId="{ACEACAA3-392D-E74D-A7A2-337434EA45D0}" type="pres">
      <dgm:prSet presAssocID="{A5BFC6FE-73B0-4A4D-A832-34B4541D008D}" presName="spacerT" presStyleCnt="0"/>
      <dgm:spPr/>
    </dgm:pt>
    <dgm:pt modelId="{276985C3-30F5-7645-8855-E84C1D7EBFBB}" type="pres">
      <dgm:prSet presAssocID="{A5BFC6FE-73B0-4A4D-A832-34B4541D008D}" presName="sibTrans" presStyleLbl="sibTrans2D1" presStyleIdx="0" presStyleCnt="2" custScaleX="440279" custScaleY="294333" custLinFactX="264633" custLinFactNeighborX="300000" custLinFactNeighborY="-44558"/>
      <dgm:spPr/>
    </dgm:pt>
    <dgm:pt modelId="{4471D52D-F244-204F-B350-16277CD87E9B}" type="pres">
      <dgm:prSet presAssocID="{A5BFC6FE-73B0-4A4D-A832-34B4541D008D}" presName="spacerB" presStyleCnt="0"/>
      <dgm:spPr/>
    </dgm:pt>
    <dgm:pt modelId="{D218CFB2-3FA5-E843-A5D8-2962C27DFAE5}" type="pres">
      <dgm:prSet presAssocID="{409E7C8B-DB2D-AC41-A6C4-5F23A9913D0D}" presName="node" presStyleLbl="node1" presStyleIdx="1" presStyleCnt="3" custScaleX="684610" custScaleY="491419" custLinFactY="118748" custLinFactNeighborX="60052" custLinFactNeighborY="200000">
        <dgm:presLayoutVars>
          <dgm:bulletEnabled val="1"/>
        </dgm:presLayoutVars>
      </dgm:prSet>
      <dgm:spPr/>
    </dgm:pt>
    <dgm:pt modelId="{25F73AE6-B49E-7742-95A7-326EEC1B6DED}" type="pres">
      <dgm:prSet presAssocID="{24A6C5AA-DD9E-3848-A150-F9C75AFCE655}" presName="sibTransLast" presStyleLbl="sibTrans2D1" presStyleIdx="1" presStyleCnt="2" custFlipHor="1" custScaleX="50447" custScaleY="156400" custLinFactX="-38932" custLinFactNeighborX="-100000" custLinFactNeighborY="43187"/>
      <dgm:spPr/>
    </dgm:pt>
    <dgm:pt modelId="{430A3277-67D4-D84B-89CE-071ADBA75F66}" type="pres">
      <dgm:prSet presAssocID="{24A6C5AA-DD9E-3848-A150-F9C75AFCE655}" presName="connectorText" presStyleLbl="sibTrans2D1" presStyleIdx="1" presStyleCnt="2"/>
      <dgm:spPr/>
    </dgm:pt>
    <dgm:pt modelId="{C73E4EFA-A244-0D4B-9820-E9C245481522}" type="pres">
      <dgm:prSet presAssocID="{24A6C5AA-DD9E-3848-A150-F9C75AFCE655}" presName="lastNode" presStyleLbl="node1" presStyleIdx="2" presStyleCnt="3" custScaleX="324393" custScaleY="373632" custLinFactNeighborX="37429" custLinFactNeighborY="-408">
        <dgm:presLayoutVars>
          <dgm:bulletEnabled val="1"/>
        </dgm:presLayoutVars>
      </dgm:prSet>
      <dgm:spPr/>
    </dgm:pt>
  </dgm:ptLst>
  <dgm:cxnLst>
    <dgm:cxn modelId="{0B6EA106-551A-C84C-B55C-D4C222ED0441}" srcId="{24A6C5AA-DD9E-3848-A150-F9C75AFCE655}" destId="{409E7C8B-DB2D-AC41-A6C4-5F23A9913D0D}" srcOrd="1" destOrd="0" parTransId="{69F6E615-2ACB-0245-AFBD-D796720587BB}" sibTransId="{742F639C-7DC9-E245-A4DB-453CE692889B}"/>
    <dgm:cxn modelId="{0A41E927-F3FC-B742-BCBA-CD39ABF55F94}" type="presOf" srcId="{409E7C8B-DB2D-AC41-A6C4-5F23A9913D0D}" destId="{D218CFB2-3FA5-E843-A5D8-2962C27DFAE5}" srcOrd="0" destOrd="0" presId="urn:microsoft.com/office/officeart/2005/8/layout/equation2"/>
    <dgm:cxn modelId="{DBD9973F-9CE7-784D-85A8-2C93ED84A4D0}" type="presOf" srcId="{CD030C3F-187D-514B-8A73-F9D809DF4D68}" destId="{C73E4EFA-A244-0D4B-9820-E9C245481522}" srcOrd="0" destOrd="0" presId="urn:microsoft.com/office/officeart/2005/8/layout/equation2"/>
    <dgm:cxn modelId="{1F3B8C61-66DF-9945-BC80-B87D79D62CFF}" srcId="{24A6C5AA-DD9E-3848-A150-F9C75AFCE655}" destId="{CD030C3F-187D-514B-8A73-F9D809DF4D68}" srcOrd="2" destOrd="0" parTransId="{96DD7385-4243-144F-86AE-92029AC2951B}" sibTransId="{B4BAFA59-3A78-B840-9DBC-F46CF147F146}"/>
    <dgm:cxn modelId="{261FB867-BFAA-2845-ACB5-688EDDA926D4}" type="presOf" srcId="{24A6C5AA-DD9E-3848-A150-F9C75AFCE655}" destId="{4BB1EEA0-6AF6-0646-9406-EDB562E06122}" srcOrd="0" destOrd="0" presId="urn:microsoft.com/office/officeart/2005/8/layout/equation2"/>
    <dgm:cxn modelId="{959D3D69-1BC7-C14B-B582-7F3564DEDDC5}" type="presOf" srcId="{742F639C-7DC9-E245-A4DB-453CE692889B}" destId="{430A3277-67D4-D84B-89CE-071ADBA75F66}" srcOrd="1" destOrd="0" presId="urn:microsoft.com/office/officeart/2005/8/layout/equation2"/>
    <dgm:cxn modelId="{17304F9D-72D6-F642-BC00-757C4FF497F9}" type="presOf" srcId="{742F639C-7DC9-E245-A4DB-453CE692889B}" destId="{25F73AE6-B49E-7742-95A7-326EEC1B6DED}" srcOrd="0" destOrd="0" presId="urn:microsoft.com/office/officeart/2005/8/layout/equation2"/>
    <dgm:cxn modelId="{209FA4AD-F994-C543-90BD-B7F6D8C91C8B}" srcId="{24A6C5AA-DD9E-3848-A150-F9C75AFCE655}" destId="{BF947E0D-DE86-7148-B50E-E8D15B658E9A}" srcOrd="0" destOrd="0" parTransId="{F3E762F0-1D28-6643-9E0E-762C4E398448}" sibTransId="{A5BFC6FE-73B0-4A4D-A832-34B4541D008D}"/>
    <dgm:cxn modelId="{2BD1B2BF-3C02-834E-A22E-3206B363D39C}" type="presOf" srcId="{A5BFC6FE-73B0-4A4D-A832-34B4541D008D}" destId="{276985C3-30F5-7645-8855-E84C1D7EBFBB}" srcOrd="0" destOrd="0" presId="urn:microsoft.com/office/officeart/2005/8/layout/equation2"/>
    <dgm:cxn modelId="{66C54AFA-2E5A-C44E-A7D9-29C8D3B45CB2}" type="presOf" srcId="{BF947E0D-DE86-7148-B50E-E8D15B658E9A}" destId="{16E66711-1C7B-E84D-87D6-0FD9FC4319DB}" srcOrd="0" destOrd="0" presId="urn:microsoft.com/office/officeart/2005/8/layout/equation2"/>
    <dgm:cxn modelId="{641954B9-01EC-3B4F-8A17-769C336CE53C}" type="presParOf" srcId="{4BB1EEA0-6AF6-0646-9406-EDB562E06122}" destId="{E6F27EC0-1DA7-7147-B661-2C19B4BDC95A}" srcOrd="0" destOrd="0" presId="urn:microsoft.com/office/officeart/2005/8/layout/equation2"/>
    <dgm:cxn modelId="{CF052877-8E02-3847-AD72-525387246F91}" type="presParOf" srcId="{E6F27EC0-1DA7-7147-B661-2C19B4BDC95A}" destId="{16E66711-1C7B-E84D-87D6-0FD9FC4319DB}" srcOrd="0" destOrd="0" presId="urn:microsoft.com/office/officeart/2005/8/layout/equation2"/>
    <dgm:cxn modelId="{893A21E3-7C04-9E48-94EB-7F0C7D99B2BF}" type="presParOf" srcId="{E6F27EC0-1DA7-7147-B661-2C19B4BDC95A}" destId="{ACEACAA3-392D-E74D-A7A2-337434EA45D0}" srcOrd="1" destOrd="0" presId="urn:microsoft.com/office/officeart/2005/8/layout/equation2"/>
    <dgm:cxn modelId="{D690CBB7-6F13-5E4A-96F2-3274BFE1E3FB}" type="presParOf" srcId="{E6F27EC0-1DA7-7147-B661-2C19B4BDC95A}" destId="{276985C3-30F5-7645-8855-E84C1D7EBFBB}" srcOrd="2" destOrd="0" presId="urn:microsoft.com/office/officeart/2005/8/layout/equation2"/>
    <dgm:cxn modelId="{212AB850-D1C5-9540-BEFF-56FDE99C9E20}" type="presParOf" srcId="{E6F27EC0-1DA7-7147-B661-2C19B4BDC95A}" destId="{4471D52D-F244-204F-B350-16277CD87E9B}" srcOrd="3" destOrd="0" presId="urn:microsoft.com/office/officeart/2005/8/layout/equation2"/>
    <dgm:cxn modelId="{D056D48B-3F96-B44E-A737-26BC667F18B8}" type="presParOf" srcId="{E6F27EC0-1DA7-7147-B661-2C19B4BDC95A}" destId="{D218CFB2-3FA5-E843-A5D8-2962C27DFAE5}" srcOrd="4" destOrd="0" presId="urn:microsoft.com/office/officeart/2005/8/layout/equation2"/>
    <dgm:cxn modelId="{E3520B99-D136-B54F-9C1B-7A3C4B4A4EB1}" type="presParOf" srcId="{4BB1EEA0-6AF6-0646-9406-EDB562E06122}" destId="{25F73AE6-B49E-7742-95A7-326EEC1B6DED}" srcOrd="1" destOrd="0" presId="urn:microsoft.com/office/officeart/2005/8/layout/equation2"/>
    <dgm:cxn modelId="{F2F324EB-AC94-A445-AF6A-8F3A1670D573}" type="presParOf" srcId="{25F73AE6-B49E-7742-95A7-326EEC1B6DED}" destId="{430A3277-67D4-D84B-89CE-071ADBA75F66}" srcOrd="0" destOrd="0" presId="urn:microsoft.com/office/officeart/2005/8/layout/equation2"/>
    <dgm:cxn modelId="{677E5E72-106B-304E-B2C1-05DE1E5FE16D}" type="presParOf" srcId="{4BB1EEA0-6AF6-0646-9406-EDB562E06122}" destId="{C73E4EFA-A244-0D4B-9820-E9C245481522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FDBC1-D252-8544-BD37-C7FA535B1469}">
      <dsp:nvSpPr>
        <dsp:cNvPr id="0" name=""/>
        <dsp:cNvSpPr/>
      </dsp:nvSpPr>
      <dsp:spPr>
        <a:xfrm>
          <a:off x="0" y="0"/>
          <a:ext cx="6336792" cy="8155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Territorio oltre i confini del museo</a:t>
          </a:r>
        </a:p>
      </dsp:txBody>
      <dsp:txXfrm>
        <a:off x="23886" y="23886"/>
        <a:ext cx="5361354" cy="767758"/>
      </dsp:txXfrm>
    </dsp:sp>
    <dsp:sp modelId="{69DDA890-E6B0-8241-A582-15FD58609552}">
      <dsp:nvSpPr>
        <dsp:cNvPr id="0" name=""/>
        <dsp:cNvSpPr/>
      </dsp:nvSpPr>
      <dsp:spPr>
        <a:xfrm>
          <a:off x="473202" y="928798"/>
          <a:ext cx="6336792" cy="8155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Interpretazione in situ interdisciplinare</a:t>
          </a:r>
        </a:p>
      </dsp:txBody>
      <dsp:txXfrm>
        <a:off x="497088" y="952684"/>
        <a:ext cx="5285723" cy="767758"/>
      </dsp:txXfrm>
    </dsp:sp>
    <dsp:sp modelId="{0CBA7033-AFAD-9F41-99F0-7606F69CE5E0}">
      <dsp:nvSpPr>
        <dsp:cNvPr id="0" name=""/>
        <dsp:cNvSpPr/>
      </dsp:nvSpPr>
      <dsp:spPr>
        <a:xfrm>
          <a:off x="946404" y="1857597"/>
          <a:ext cx="6336792" cy="8155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Cooperazione e partenariato 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(vs. proprietà)</a:t>
          </a:r>
        </a:p>
      </dsp:txBody>
      <dsp:txXfrm>
        <a:off x="970290" y="1881483"/>
        <a:ext cx="5285723" cy="767758"/>
      </dsp:txXfrm>
    </dsp:sp>
    <dsp:sp modelId="{DDB739A5-3D2D-D240-B380-484B35F43E2E}">
      <dsp:nvSpPr>
        <dsp:cNvPr id="0" name=""/>
        <dsp:cNvSpPr/>
      </dsp:nvSpPr>
      <dsp:spPr>
        <a:xfrm>
          <a:off x="1419605" y="2786395"/>
          <a:ext cx="6336792" cy="8155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Coinvolgimento comunità locale</a:t>
          </a:r>
        </a:p>
      </dsp:txBody>
      <dsp:txXfrm>
        <a:off x="1443491" y="2810281"/>
        <a:ext cx="5285723" cy="767758"/>
      </dsp:txXfrm>
    </dsp:sp>
    <dsp:sp modelId="{B49943AC-A131-044B-BF78-8CAA586EBF95}">
      <dsp:nvSpPr>
        <dsp:cNvPr id="0" name=""/>
        <dsp:cNvSpPr/>
      </dsp:nvSpPr>
      <dsp:spPr>
        <a:xfrm>
          <a:off x="1892808" y="3715194"/>
          <a:ext cx="6336792" cy="8155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Patrimonio olistico, capitale sociale</a:t>
          </a:r>
        </a:p>
      </dsp:txBody>
      <dsp:txXfrm>
        <a:off x="1916694" y="3739080"/>
        <a:ext cx="5285723" cy="767758"/>
      </dsp:txXfrm>
    </dsp:sp>
    <dsp:sp modelId="{255C14CE-D89C-C444-8682-6DE469F168A6}">
      <dsp:nvSpPr>
        <dsp:cNvPr id="0" name=""/>
        <dsp:cNvSpPr/>
      </dsp:nvSpPr>
      <dsp:spPr>
        <a:xfrm>
          <a:off x="5806697" y="595790"/>
          <a:ext cx="530094" cy="5300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500" kern="1200"/>
        </a:p>
      </dsp:txBody>
      <dsp:txXfrm>
        <a:off x="5925968" y="595790"/>
        <a:ext cx="291552" cy="398896"/>
      </dsp:txXfrm>
    </dsp:sp>
    <dsp:sp modelId="{AB88F526-E291-1B4B-9532-B0F6D9B46468}">
      <dsp:nvSpPr>
        <dsp:cNvPr id="0" name=""/>
        <dsp:cNvSpPr/>
      </dsp:nvSpPr>
      <dsp:spPr>
        <a:xfrm>
          <a:off x="6279899" y="1524588"/>
          <a:ext cx="530094" cy="5300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500" kern="1200"/>
        </a:p>
      </dsp:txBody>
      <dsp:txXfrm>
        <a:off x="6399170" y="1524588"/>
        <a:ext cx="291552" cy="398896"/>
      </dsp:txXfrm>
    </dsp:sp>
    <dsp:sp modelId="{F71B6399-10C9-C24A-BA28-D078E21C9E0F}">
      <dsp:nvSpPr>
        <dsp:cNvPr id="0" name=""/>
        <dsp:cNvSpPr/>
      </dsp:nvSpPr>
      <dsp:spPr>
        <a:xfrm>
          <a:off x="6753101" y="2439795"/>
          <a:ext cx="530094" cy="5300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500" kern="1200"/>
        </a:p>
      </dsp:txBody>
      <dsp:txXfrm>
        <a:off x="6872372" y="2439795"/>
        <a:ext cx="291552" cy="398896"/>
      </dsp:txXfrm>
    </dsp:sp>
    <dsp:sp modelId="{61E5897E-1193-ED49-AF6B-1A84DA2F29FE}">
      <dsp:nvSpPr>
        <dsp:cNvPr id="0" name=""/>
        <dsp:cNvSpPr/>
      </dsp:nvSpPr>
      <dsp:spPr>
        <a:xfrm>
          <a:off x="7226303" y="3377655"/>
          <a:ext cx="530094" cy="53009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500" kern="1200"/>
        </a:p>
      </dsp:txBody>
      <dsp:txXfrm>
        <a:off x="7345574" y="3377655"/>
        <a:ext cx="291552" cy="398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66711-1C7B-E84D-87D6-0FD9FC4319DB}">
      <dsp:nvSpPr>
        <dsp:cNvPr id="0" name=""/>
        <dsp:cNvSpPr/>
      </dsp:nvSpPr>
      <dsp:spPr>
        <a:xfrm>
          <a:off x="1618847" y="627"/>
          <a:ext cx="2812653" cy="1997596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700" kern="1200" dirty="0">
              <a:latin typeface="Abadi MT Condensed Light"/>
              <a:cs typeface="Abadi MT Condensed Light"/>
            </a:rPr>
            <a:t>processo</a:t>
          </a:r>
        </a:p>
      </dsp:txBody>
      <dsp:txXfrm>
        <a:off x="2030750" y="293168"/>
        <a:ext cx="1988847" cy="1412514"/>
      </dsp:txXfrm>
    </dsp:sp>
    <dsp:sp modelId="{276985C3-30F5-7645-8855-E84C1D7EBFBB}">
      <dsp:nvSpPr>
        <dsp:cNvPr id="0" name=""/>
        <dsp:cNvSpPr/>
      </dsp:nvSpPr>
      <dsp:spPr>
        <a:xfrm>
          <a:off x="3405432" y="2017558"/>
          <a:ext cx="1035766" cy="692425"/>
        </a:xfrm>
        <a:prstGeom prst="mathPlus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>
        <a:off x="3542723" y="2282341"/>
        <a:ext cx="761184" cy="162859"/>
      </dsp:txXfrm>
    </dsp:sp>
    <dsp:sp modelId="{D218CFB2-3FA5-E843-A5D8-2962C27DFAE5}">
      <dsp:nvSpPr>
        <dsp:cNvPr id="0" name=""/>
        <dsp:cNvSpPr/>
      </dsp:nvSpPr>
      <dsp:spPr>
        <a:xfrm>
          <a:off x="1450163" y="2759295"/>
          <a:ext cx="2776829" cy="1993232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>
              <a:latin typeface="Abadi MT Condensed Light"/>
              <a:cs typeface="Abadi MT Condensed Light"/>
            </a:rPr>
            <a:t>contenuto</a:t>
          </a:r>
        </a:p>
      </dsp:txBody>
      <dsp:txXfrm>
        <a:off x="1856820" y="3051197"/>
        <a:ext cx="1963515" cy="1409428"/>
      </dsp:txXfrm>
    </dsp:sp>
    <dsp:sp modelId="{25F73AE6-B49E-7742-95A7-326EEC1B6DED}">
      <dsp:nvSpPr>
        <dsp:cNvPr id="0" name=""/>
        <dsp:cNvSpPr/>
      </dsp:nvSpPr>
      <dsp:spPr>
        <a:xfrm rot="10804456" flipH="1">
          <a:off x="4419121" y="2321819"/>
          <a:ext cx="4261" cy="235985"/>
        </a:xfrm>
        <a:prstGeom prst="rightArrow">
          <a:avLst>
            <a:gd name="adj1" fmla="val 60000"/>
            <a:gd name="adj2" fmla="val 5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000" kern="1200"/>
        </a:p>
      </dsp:txBody>
      <dsp:txXfrm rot="10800000">
        <a:off x="4419121" y="2369015"/>
        <a:ext cx="2983" cy="141591"/>
      </dsp:txXfrm>
    </dsp:sp>
    <dsp:sp modelId="{C73E4EFA-A244-0D4B-9820-E9C245481522}">
      <dsp:nvSpPr>
        <dsp:cNvPr id="0" name=""/>
        <dsp:cNvSpPr/>
      </dsp:nvSpPr>
      <dsp:spPr>
        <a:xfrm>
          <a:off x="4425257" y="857474"/>
          <a:ext cx="2631525" cy="3030959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/>
        </a:p>
      </dsp:txBody>
      <dsp:txXfrm>
        <a:off x="4810635" y="1301348"/>
        <a:ext cx="1860769" cy="2143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A809-B042-D649-A130-615FA16329C7}" type="datetimeFigureOut">
              <a:rPr lang="it-IT" smtClean="0"/>
              <a:pPr/>
              <a:t>02/11/20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5BFAD-937C-A34D-BBBC-5CDF411B18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951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1713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0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11/2/20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D6CC888B-D9F9-4E54-B722-F151A9F45E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5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02/11/20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850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02/11/20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372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4ECD0D02-2B81-8C4F-B455-EC3BFBFBD6E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89575" y="0"/>
            <a:ext cx="3394075" cy="6858000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E5286F-DD9E-1E4B-A404-8ACC65C7CC4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59D26A-652F-8F42-B0C8-363FB5B62A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7A208A-144B-6043-BD46-2E6F8EF5DF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34AC5CA-2F7B-2645-9E1C-DC8867618B5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382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02/11/20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11/2/20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kumimoji="0"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0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02/11/20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0693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02/11/20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443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F38E440-D4EB-EF47-8367-8664DDD8E735}" type="datetimeFigureOut">
              <a:rPr lang="it-IT" smtClean="0"/>
              <a:pPr/>
              <a:t>02/11/20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9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02/11/20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38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02/11/20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721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E440-D4EB-EF47-8367-8664DDD8E735}" type="datetimeFigureOut">
              <a:rPr lang="it-IT" smtClean="0"/>
              <a:pPr/>
              <a:t>02/11/20</a:t>
            </a:fld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87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F38E440-D4EB-EF47-8367-8664DDD8E735}" type="datetimeFigureOut">
              <a:rPr lang="it-IT" smtClean="0"/>
              <a:pPr/>
              <a:t>02/11/20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7DAF84D-F6F2-1843-81D8-0A59E8EB46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9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7" r:id="rId1"/>
    <p:sldLayoutId id="2147484738" r:id="rId2"/>
    <p:sldLayoutId id="2147484739" r:id="rId3"/>
    <p:sldLayoutId id="2147484740" r:id="rId4"/>
    <p:sldLayoutId id="2147484741" r:id="rId5"/>
    <p:sldLayoutId id="2147484742" r:id="rId6"/>
    <p:sldLayoutId id="2147484743" r:id="rId7"/>
    <p:sldLayoutId id="2147484744" r:id="rId8"/>
    <p:sldLayoutId id="2147484745" r:id="rId9"/>
    <p:sldLayoutId id="2147484746" r:id="rId10"/>
    <p:sldLayoutId id="2147484747" r:id="rId11"/>
    <p:sldLayoutId id="2147484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fondoambiente.it/luoghi/amideria-chiozza?ldc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ocumentazionecoltello.maniago.it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19874B-DAB5-1847-8FEC-32E7D1E58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8355330" cy="3035808"/>
          </a:xfrm>
        </p:spPr>
        <p:txBody>
          <a:bodyPr/>
          <a:lstStyle/>
          <a:p>
            <a:r>
              <a:rPr lang="it-IT" dirty="0"/>
              <a:t>De</a:t>
            </a:r>
            <a:br>
              <a:rPr lang="it-IT" dirty="0"/>
            </a:br>
            <a:r>
              <a:rPr lang="it-IT" dirty="0"/>
              <a:t>industrializzazione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4683BF9-ECA4-5143-ADC4-9E2A7500E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386" y="4389119"/>
            <a:ext cx="6256140" cy="2220227"/>
          </a:xfrm>
        </p:spPr>
        <p:txBody>
          <a:bodyPr>
            <a:normAutofit lnSpcReduction="10000"/>
          </a:bodyPr>
          <a:lstStyle/>
          <a:p>
            <a:r>
              <a:rPr lang="it-IT" dirty="0"/>
              <a:t>Si verifica con il processo </a:t>
            </a:r>
            <a:r>
              <a:rPr lang="it-IT" b="1" i="1" dirty="0"/>
              <a:t>tecnologico, economico e sociale</a:t>
            </a:r>
            <a:r>
              <a:rPr lang="it-IT" dirty="0"/>
              <a:t> in una fase post-industriale dove la concettualizzazione dei beni (idee e progetti) e la prescrizione dei beni (marketing e vendita) prevalgono sul COSTO della PRODUZIONE.</a:t>
            </a:r>
          </a:p>
          <a:p>
            <a:r>
              <a:rPr lang="it-IT" dirty="0"/>
              <a:t>Gli aspetti </a:t>
            </a:r>
            <a:r>
              <a:rPr lang="it-IT" b="1" dirty="0"/>
              <a:t>IMMATERIALI</a:t>
            </a:r>
            <a:r>
              <a:rPr lang="it-IT" dirty="0"/>
              <a:t> prevalgono su quelli </a:t>
            </a:r>
            <a:r>
              <a:rPr lang="it-IT" b="1" dirty="0"/>
              <a:t>MATERIALI</a:t>
            </a:r>
            <a:r>
              <a:rPr lang="it-IT" dirty="0"/>
              <a:t>.</a:t>
            </a:r>
          </a:p>
          <a:p>
            <a:r>
              <a:rPr lang="it-IT" dirty="0"/>
              <a:t>«Presenza del Passato nel Presente che lo supera e lo rivendica» (</a:t>
            </a:r>
            <a:r>
              <a:rPr lang="it-IT" dirty="0" err="1"/>
              <a:t>Augè</a:t>
            </a:r>
            <a:r>
              <a:rPr lang="it-IT"/>
              <a:t> 1995)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1339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ADFDB147-94DC-064D-8A06-9F6BC74F9B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Progetto LAMEmoria </a:t>
            </a:r>
          </a:p>
        </p:txBody>
      </p:sp>
      <p:pic>
        <p:nvPicPr>
          <p:cNvPr id="38914" name="Segnaposto contenuto 1" descr="ACDC-4_2.JPG">
            <a:extLst>
              <a:ext uri="{FF2B5EF4-FFF2-40B4-BE49-F238E27FC236}">
                <a16:creationId xmlns:a16="http://schemas.microsoft.com/office/drawing/2014/main" id="{18BECF66-D277-2547-91D8-7E1E86DE55E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22" r="-78822"/>
          <a:stretch>
            <a:fillRect/>
          </a:stretch>
        </p:blipFill>
        <p:spPr bwMode="auto">
          <a:xfrm>
            <a:off x="-1370263" y="1295400"/>
            <a:ext cx="8229600" cy="4897437"/>
          </a:xfrm>
        </p:spPr>
      </p:pic>
      <p:pic>
        <p:nvPicPr>
          <p:cNvPr id="38915" name="Immagine 2" descr="ACDC-4_3.JPG">
            <a:extLst>
              <a:ext uri="{FF2B5EF4-FFF2-40B4-BE49-F238E27FC236}">
                <a16:creationId xmlns:a16="http://schemas.microsoft.com/office/drawing/2014/main" id="{F8A41016-943E-7341-A3D3-B6B874A37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627" y="1449637"/>
            <a:ext cx="2909888" cy="474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414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olo 1">
            <a:extLst>
              <a:ext uri="{FF2B5EF4-FFF2-40B4-BE49-F238E27FC236}">
                <a16:creationId xmlns:a16="http://schemas.microsoft.com/office/drawing/2014/main" id="{EBF8E3D7-152D-5645-AE22-1643C778D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39938" name="Segnaposto contenuto 3" descr="IMG_0833.JPG">
            <a:extLst>
              <a:ext uri="{FF2B5EF4-FFF2-40B4-BE49-F238E27FC236}">
                <a16:creationId xmlns:a16="http://schemas.microsoft.com/office/drawing/2014/main" id="{3C0BDBE9-06E8-C143-A202-DB0749F1CE0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1" t="-6363" r="-1167" b="3925"/>
          <a:stretch>
            <a:fillRect/>
          </a:stretch>
        </p:blipFill>
        <p:spPr bwMode="auto">
          <a:xfrm>
            <a:off x="0" y="-242888"/>
            <a:ext cx="9147175" cy="6840538"/>
          </a:xfrm>
        </p:spPr>
      </p:pic>
    </p:spTree>
    <p:extLst>
      <p:ext uri="{BB962C8B-B14F-4D97-AF65-F5344CB8AC3E}">
        <p14:creationId xmlns:p14="http://schemas.microsoft.com/office/powerpoint/2010/main" val="3721573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olo 1">
            <a:extLst>
              <a:ext uri="{FF2B5EF4-FFF2-40B4-BE49-F238E27FC236}">
                <a16:creationId xmlns:a16="http://schemas.microsoft.com/office/drawing/2014/main" id="{BD76FDB9-D536-3D47-A8C9-E1374059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Mappare i luoghi della memoria del lavoro</a:t>
            </a:r>
          </a:p>
        </p:txBody>
      </p:sp>
      <p:pic>
        <p:nvPicPr>
          <p:cNvPr id="40962" name="Segnaposto contenuto 3">
            <a:extLst>
              <a:ext uri="{FF2B5EF4-FFF2-40B4-BE49-F238E27FC236}">
                <a16:creationId xmlns:a16="http://schemas.microsoft.com/office/drawing/2014/main" id="{9B3C326E-55A9-AA4F-BFE2-2C462F7164D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b="11703"/>
          <a:stretch>
            <a:fillRect/>
          </a:stretch>
        </p:blipFill>
        <p:spPr bwMode="auto">
          <a:xfrm>
            <a:off x="274638" y="1298575"/>
            <a:ext cx="8594725" cy="4937125"/>
          </a:xfrm>
        </p:spPr>
      </p:pic>
    </p:spTree>
    <p:extLst>
      <p:ext uri="{BB962C8B-B14F-4D97-AF65-F5344CB8AC3E}">
        <p14:creationId xmlns:p14="http://schemas.microsoft.com/office/powerpoint/2010/main" val="350045590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olo 1">
            <a:extLst>
              <a:ext uri="{FF2B5EF4-FFF2-40B4-BE49-F238E27FC236}">
                <a16:creationId xmlns:a16="http://schemas.microsoft.com/office/drawing/2014/main" id="{A905365C-F75E-B14C-9217-F6F35797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latin typeface="Corbel" panose="020B0503020204020204" pitchFamily="34" charset="0"/>
                <a:ea typeface="ＭＳ Ｐゴシック" panose="020B0600070205080204" pitchFamily="34" charset="-128"/>
              </a:rPr>
              <a:t>Percorsi </a:t>
            </a:r>
          </a:p>
        </p:txBody>
      </p:sp>
      <p:sp>
        <p:nvSpPr>
          <p:cNvPr id="23554" name="Segnaposto contenuto 2">
            <a:extLst>
              <a:ext uri="{FF2B5EF4-FFF2-40B4-BE49-F238E27FC236}">
                <a16:creationId xmlns:a16="http://schemas.microsoft.com/office/drawing/2014/main" id="{41E02883-BBF0-DD40-A36B-68BAD92B9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173736" eaLnBrk="1" fontAlgn="auto" hangingPunct="1">
              <a:spcAft>
                <a:spcPts val="0"/>
              </a:spcAft>
              <a:defRPr/>
            </a:pPr>
            <a:r>
              <a:rPr lang="it-IT" dirty="0">
                <a:ea typeface="+mn-ea"/>
              </a:rPr>
              <a:t>Quali sono i luoghi della memoria? </a:t>
            </a:r>
          </a:p>
          <a:p>
            <a:pPr indent="-173736" eaLnBrk="1" fontAlgn="auto" hangingPunct="1">
              <a:spcAft>
                <a:spcPts val="0"/>
              </a:spcAft>
              <a:defRPr/>
            </a:pPr>
            <a:r>
              <a:rPr lang="it-IT" dirty="0">
                <a:ea typeface="+mn-ea"/>
              </a:rPr>
              <a:t>Come si connettono?</a:t>
            </a:r>
          </a:p>
          <a:p>
            <a:pPr indent="-173736" eaLnBrk="1" fontAlgn="auto" hangingPunct="1">
              <a:spcAft>
                <a:spcPts val="0"/>
              </a:spcAft>
              <a:defRPr/>
            </a:pPr>
            <a:r>
              <a:rPr lang="it-IT" dirty="0">
                <a:ea typeface="+mn-ea"/>
              </a:rPr>
              <a:t>Come connettiamo le memorie orali e i luoghi?</a:t>
            </a:r>
          </a:p>
          <a:p>
            <a:pPr indent="-173736" eaLnBrk="1" fontAlgn="auto" hangingPunct="1">
              <a:spcAft>
                <a:spcPts val="0"/>
              </a:spcAft>
              <a:defRPr/>
            </a:pPr>
            <a:r>
              <a:rPr lang="it-IT" dirty="0">
                <a:ea typeface="+mn-ea"/>
              </a:rPr>
              <a:t>Come/cosa selezionare nello spazio/tempo?</a:t>
            </a:r>
          </a:p>
          <a:p>
            <a:pPr indent="-173736" eaLnBrk="1" fontAlgn="auto" hangingPunct="1">
              <a:spcAft>
                <a:spcPts val="0"/>
              </a:spcAft>
              <a:defRPr/>
            </a:pPr>
            <a:r>
              <a:rPr lang="it-IT" dirty="0">
                <a:ea typeface="+mn-ea"/>
              </a:rPr>
              <a:t>Come rappresentare e trasferire il patrimonio intangibile?</a:t>
            </a:r>
          </a:p>
          <a:p>
            <a:pPr indent="-173736" eaLnBrk="1" fontAlgn="auto" hangingPunct="1">
              <a:spcAft>
                <a:spcPts val="0"/>
              </a:spcAft>
              <a:defRPr/>
            </a:pPr>
            <a:endParaRPr lang="it-IT" dirty="0">
              <a:ea typeface="+mn-ea"/>
            </a:endParaRPr>
          </a:p>
          <a:p>
            <a:pPr indent="-173736" eaLnBrk="1" fontAlgn="auto" hangingPunct="1">
              <a:spcAft>
                <a:spcPts val="0"/>
              </a:spcAft>
              <a:defRPr/>
            </a:pPr>
            <a:endParaRPr lang="it-IT" dirty="0">
              <a:ea typeface="+mn-ea"/>
            </a:endParaRPr>
          </a:p>
          <a:p>
            <a:pPr indent="-173736" eaLnBrk="1" fontAlgn="auto" hangingPunct="1">
              <a:spcAft>
                <a:spcPts val="0"/>
              </a:spcAft>
              <a:defRPr/>
            </a:pPr>
            <a:endParaRPr lang="it-IT" dirty="0">
              <a:ea typeface="+mn-ea"/>
            </a:endParaRPr>
          </a:p>
          <a:p>
            <a:pPr indent="-173736" eaLnBrk="1" fontAlgn="auto" hangingPunct="1">
              <a:spcAft>
                <a:spcPts val="0"/>
              </a:spcAft>
              <a:defRPr/>
            </a:pPr>
            <a:endParaRPr lang="it-IT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388863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4294967295"/>
          </p:nvPr>
        </p:nvSpPr>
        <p:spPr>
          <a:xfrm>
            <a:off x="0" y="1920875"/>
            <a:ext cx="8596313" cy="4937125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>
                <a:latin typeface="Abadi MT Condensed Light"/>
                <a:cs typeface="Abadi MT Condensed Light"/>
              </a:rPr>
              <a:t>Politiche di patrimonializzazione (</a:t>
            </a:r>
            <a:r>
              <a:rPr lang="it-IT" dirty="0" err="1">
                <a:latin typeface="Abadi MT Condensed Light"/>
                <a:cs typeface="Abadi MT Condensed Light"/>
              </a:rPr>
              <a:t>Kirschenblatt-Gimblett</a:t>
            </a:r>
            <a:r>
              <a:rPr lang="it-IT" dirty="0">
                <a:latin typeface="Abadi MT Condensed Light"/>
                <a:cs typeface="Abadi MT Condensed Light"/>
              </a:rPr>
              <a:t> 1998)</a:t>
            </a:r>
          </a:p>
          <a:p>
            <a:r>
              <a:rPr lang="it-IT" dirty="0">
                <a:latin typeface="Abadi MT Condensed Light"/>
                <a:cs typeface="Abadi MT Condensed Light"/>
              </a:rPr>
              <a:t>Heritage da raccogliere? conservare? riattivare? </a:t>
            </a:r>
          </a:p>
          <a:p>
            <a:pPr marL="0" indent="0">
              <a:buNone/>
            </a:pPr>
            <a:r>
              <a:rPr lang="it-IT" dirty="0">
                <a:latin typeface="Abadi MT Condensed Light"/>
                <a:cs typeface="Abadi MT Condensed Light"/>
              </a:rPr>
              <a:t>	rivendere? consacrare?  </a:t>
            </a:r>
          </a:p>
          <a:p>
            <a:endParaRPr lang="it-IT" dirty="0"/>
          </a:p>
          <a:p>
            <a:endParaRPr lang="it-IT" dirty="0"/>
          </a:p>
        </p:txBody>
      </p:sp>
      <p:graphicFrame>
        <p:nvGraphicFramePr>
          <p:cNvPr id="4" name="Diagramma 3"/>
          <p:cNvGraphicFramePr/>
          <p:nvPr>
            <p:extLst/>
          </p:nvPr>
        </p:nvGraphicFramePr>
        <p:xfrm>
          <a:off x="467544" y="116632"/>
          <a:ext cx="806489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5508104" y="2276872"/>
            <a:ext cx="18722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Abadi MT Condensed Light"/>
                <a:cs typeface="Abadi MT Condensed Light"/>
              </a:rPr>
              <a:t>HERITAGE </a:t>
            </a:r>
          </a:p>
        </p:txBody>
      </p:sp>
    </p:spTree>
    <p:extLst>
      <p:ext uri="{BB962C8B-B14F-4D97-AF65-F5344CB8AC3E}">
        <p14:creationId xmlns:p14="http://schemas.microsoft.com/office/powerpoint/2010/main" val="296374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69437-03DB-E742-BF36-CC5F4C36C3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4753" y="245089"/>
            <a:ext cx="7772400" cy="1609725"/>
          </a:xfrm>
        </p:spPr>
        <p:txBody>
          <a:bodyPr/>
          <a:lstStyle/>
          <a:p>
            <a:r>
              <a:rPr lang="it-IT" dirty="0"/>
              <a:t>Patrimoni </a:t>
            </a:r>
            <a:br>
              <a:rPr lang="it-IT"/>
            </a:br>
            <a:r>
              <a:rPr lang="it-IT"/>
              <a:t>post-industriali (in situ)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8CA5C6D-6E31-7A43-9937-232FFE5FDCB2}"/>
              </a:ext>
            </a:extLst>
          </p:cNvPr>
          <p:cNvSpPr txBox="1"/>
          <p:nvPr/>
        </p:nvSpPr>
        <p:spPr>
          <a:xfrm>
            <a:off x="5165557" y="6488668"/>
            <a:ext cx="492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2"/>
              </a:rPr>
              <a:t>Amideria Ruda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7DA278C-A416-8C43-A767-D7D8CCE3A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53" y="1854814"/>
            <a:ext cx="6733267" cy="431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08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AD61FA-14EF-324C-9688-133D982A3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>
            <a:normAutofit fontScale="90000"/>
          </a:bodyPr>
          <a:lstStyle/>
          <a:p>
            <a:br>
              <a:rPr lang="it-IT" altLang="it-IT" sz="3200">
                <a:ea typeface="ＭＳ Ｐゴシック" panose="020B0600070205080204" pitchFamily="34" charset="-128"/>
              </a:rPr>
            </a:br>
            <a:r>
              <a:rPr lang="it-IT" altLang="it-IT" sz="3200">
                <a:ea typeface="ＭＳ Ｐゴシック" panose="020B0600070205080204" pitchFamily="34" charset="-128"/>
              </a:rPr>
              <a:t>Centro di Documentazione del Coltello</a:t>
            </a:r>
            <a:br>
              <a:rPr lang="it-IT" altLang="it-IT" sz="3200">
                <a:ea typeface="ＭＳ Ｐゴシック" panose="020B0600070205080204" pitchFamily="34" charset="-128"/>
              </a:rPr>
            </a:br>
            <a:endParaRPr lang="it-IT" altLang="it-IT" sz="3200">
              <a:ea typeface="ＭＳ Ｐゴシック" panose="020B0600070205080204" pitchFamily="34" charset="-128"/>
            </a:endParaRPr>
          </a:p>
        </p:txBody>
      </p:sp>
      <p:pic>
        <p:nvPicPr>
          <p:cNvPr id="18435" name="Segnaposto contenuto 3" descr="Maniago_sud.JPG">
            <a:extLst>
              <a:ext uri="{FF2B5EF4-FFF2-40B4-BE49-F238E27FC236}">
                <a16:creationId xmlns:a16="http://schemas.microsoft.com/office/drawing/2014/main" id="{0686BC5D-FE60-7549-B42E-EDE45841C57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b="11703"/>
          <a:stretch>
            <a:fillRect/>
          </a:stretch>
        </p:blipFill>
        <p:spPr bwMode="auto">
          <a:xfrm>
            <a:off x="250825" y="1125538"/>
            <a:ext cx="8596313" cy="4937125"/>
          </a:xfrm>
        </p:spPr>
      </p:pic>
      <p:sp>
        <p:nvSpPr>
          <p:cNvPr id="18436" name="CasellaDiTesto 4">
            <a:extLst>
              <a:ext uri="{FF2B5EF4-FFF2-40B4-BE49-F238E27FC236}">
                <a16:creationId xmlns:a16="http://schemas.microsoft.com/office/drawing/2014/main" id="{B645BCF5-B74C-6E43-AA7A-E76F09777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381750"/>
            <a:ext cx="5761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800" dirty="0">
                <a:hlinkClick r:id="rId3"/>
              </a:rPr>
              <a:t>Sito</a:t>
            </a:r>
            <a:endParaRPr lang="it-IT" altLang="it-IT" sz="1800" dirty="0"/>
          </a:p>
        </p:txBody>
      </p:sp>
    </p:spTree>
    <p:extLst>
      <p:ext uri="{BB962C8B-B14F-4D97-AF65-F5344CB8AC3E}">
        <p14:creationId xmlns:p14="http://schemas.microsoft.com/office/powerpoint/2010/main" val="894182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>
            <a:extLst>
              <a:ext uri="{FF2B5EF4-FFF2-40B4-BE49-F238E27FC236}">
                <a16:creationId xmlns:a16="http://schemas.microsoft.com/office/drawing/2014/main" id="{1D639DBD-F859-7B49-BD5D-CC09055A4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7896" y="2852738"/>
            <a:ext cx="4824412" cy="4005262"/>
          </a:xfrm>
        </p:spPr>
        <p:txBody>
          <a:bodyPr wrap="square" numCol="1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it-IT" altLang="it-IT" sz="2200" dirty="0">
                <a:ea typeface="ＭＳ Ｐゴシック" panose="020B0600070205080204" pitchFamily="34" charset="-128"/>
              </a:rPr>
              <a:t>Stratificazione di culture del lavoro</a:t>
            </a:r>
          </a:p>
          <a:p>
            <a:pPr eaLnBrk="1" hangingPunct="1">
              <a:lnSpc>
                <a:spcPct val="90000"/>
              </a:lnSpc>
            </a:pPr>
            <a:endParaRPr lang="it-IT" altLang="it-IT" sz="22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z="2200" dirty="0">
                <a:ea typeface="ＭＳ Ｐゴシック" panose="020B0600070205080204" pitchFamily="34" charset="-128"/>
              </a:rPr>
              <a:t>Tecniche &amp; tecnologie: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200" dirty="0">
                <a:ea typeface="ＭＳ Ｐゴシック" panose="020B0600070205080204" pitchFamily="34" charset="-128"/>
              </a:rPr>
              <a:t>cultura “incorporata” </a:t>
            </a:r>
          </a:p>
          <a:p>
            <a:pPr eaLnBrk="1" hangingPunct="1">
              <a:lnSpc>
                <a:spcPct val="90000"/>
              </a:lnSpc>
            </a:pPr>
            <a:endParaRPr lang="it-IT" altLang="it-IT" sz="22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z="2200" dirty="0">
                <a:ea typeface="ＭＳ Ｐゴシック" panose="020B0600070205080204" pitchFamily="34" charset="-128"/>
              </a:rPr>
              <a:t>Storia sociale del Distretto (</a:t>
            </a:r>
            <a:r>
              <a:rPr lang="it-IT" altLang="it-IT" sz="2200" dirty="0" err="1">
                <a:ea typeface="ＭＳ Ｐゴシック" panose="020B0600070205080204" pitchFamily="34" charset="-128"/>
              </a:rPr>
              <a:t>in&amp;out</a:t>
            </a:r>
            <a:r>
              <a:rPr lang="it-IT" altLang="it-IT" sz="2200" dirty="0"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it-IT" altLang="it-IT" sz="22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z="2200" dirty="0">
                <a:ea typeface="ＭＳ Ｐゴシック" panose="020B0600070205080204" pitchFamily="34" charset="-128"/>
              </a:rPr>
              <a:t>Heritage, memorie collettive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200" dirty="0">
                <a:ea typeface="ＭＳ Ｐゴシック" panose="020B0600070205080204" pitchFamily="34" charset="-128"/>
              </a:rPr>
              <a:t>Photo </a:t>
            </a:r>
            <a:r>
              <a:rPr lang="it-IT" altLang="it-IT" sz="2200" dirty="0" err="1">
                <a:ea typeface="ＭＳ Ｐゴシック" panose="020B0600070205080204" pitchFamily="34" charset="-128"/>
              </a:rPr>
              <a:t>elicitation</a:t>
            </a:r>
            <a:r>
              <a:rPr lang="it-IT" altLang="it-IT" sz="2200" dirty="0">
                <a:ea typeface="ＭＳ Ｐゴシック" panose="020B0600070205080204" pitchFamily="34" charset="-128"/>
              </a:rPr>
              <a:t> &amp; community </a:t>
            </a:r>
            <a:r>
              <a:rPr lang="it-IT" altLang="it-IT" sz="2200" dirty="0" err="1">
                <a:ea typeface="ＭＳ Ｐゴシック" panose="020B0600070205080204" pitchFamily="34" charset="-128"/>
              </a:rPr>
              <a:t>mapping</a:t>
            </a:r>
            <a:endParaRPr lang="it-IT" altLang="it-IT" sz="22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it-IT" altLang="it-IT" sz="2200" dirty="0">
              <a:ea typeface="ＭＳ Ｐゴシック" panose="020B0600070205080204" pitchFamily="34" charset="-128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75D2258-0B5B-384E-88D0-CCBFBCB5E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12" y="-336884"/>
            <a:ext cx="5130800" cy="338455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/>
              <a:t>Industrial Heritage </a:t>
            </a:r>
          </a:p>
        </p:txBody>
      </p:sp>
    </p:spTree>
    <p:extLst>
      <p:ext uri="{BB962C8B-B14F-4D97-AF65-F5344CB8AC3E}">
        <p14:creationId xmlns:p14="http://schemas.microsoft.com/office/powerpoint/2010/main" val="3876168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</a:t>
            </a:r>
            <a:r>
              <a:rPr lang="it-IT" dirty="0">
                <a:latin typeface="Abadi MT Condensed Light"/>
                <a:cs typeface="Abadi MT Condensed Light"/>
              </a:rPr>
              <a:t>Un museo senza memoria/e ? </a:t>
            </a:r>
          </a:p>
        </p:txBody>
      </p:sp>
      <p:pic>
        <p:nvPicPr>
          <p:cNvPr id="4" name="Segnaposto contenuto 3" descr="CL28_ACDC-11_4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25" r="-8025"/>
          <a:stretch>
            <a:fillRect/>
          </a:stretch>
        </p:blipFill>
        <p:spPr>
          <a:xfrm>
            <a:off x="272415" y="1295401"/>
            <a:ext cx="8595360" cy="4937760"/>
          </a:xfrm>
        </p:spPr>
      </p:pic>
    </p:spTree>
    <p:extLst>
      <p:ext uri="{BB962C8B-B14F-4D97-AF65-F5344CB8AC3E}">
        <p14:creationId xmlns:p14="http://schemas.microsoft.com/office/powerpoint/2010/main" val="2928107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badi MT Condensed Light"/>
                <a:cs typeface="Abadi MT Condensed Light"/>
              </a:rPr>
              <a:t>Quale memoria/e?</a:t>
            </a:r>
          </a:p>
        </p:txBody>
      </p:sp>
      <p:pic>
        <p:nvPicPr>
          <p:cNvPr id="4" name="Segnaposto contenuto 3" descr="CL27_ACDC-11_3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25" r="-80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843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Screenshot-2017-11-22 Ecomuseo Lis Aganis - Ecomuseo delle Dolomiti Friulane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r="-1560" b="20960"/>
          <a:stretch/>
        </p:blipFill>
        <p:spPr>
          <a:xfrm>
            <a:off x="299509" y="1"/>
            <a:ext cx="8570171" cy="6769634"/>
          </a:xfrm>
        </p:spPr>
      </p:pic>
    </p:spTree>
    <p:extLst>
      <p:ext uri="{BB962C8B-B14F-4D97-AF65-F5344CB8AC3E}">
        <p14:creationId xmlns:p14="http://schemas.microsoft.com/office/powerpoint/2010/main" val="181210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olo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0"/>
          </a:xfrm>
        </p:spPr>
        <p:txBody>
          <a:bodyPr/>
          <a:lstStyle/>
          <a:p>
            <a:pPr eaLnBrk="1" hangingPunct="1"/>
            <a:endParaRPr lang="it-IT">
              <a:latin typeface="Calibri" charset="0"/>
              <a:cs typeface="ＭＳ Ｐゴシック" charset="0"/>
            </a:endParaRPr>
          </a:p>
        </p:txBody>
      </p:sp>
      <p:pic>
        <p:nvPicPr>
          <p:cNvPr id="96258" name="Immagine 2" descr="showreel_dolomiti_patrimonio_unesco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09575"/>
            <a:ext cx="66675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Immagine 3" descr="medun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0"/>
            <a:ext cx="6934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805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  <a:t>Criteri </a:t>
            </a:r>
            <a:r>
              <a:rPr lang="it-IT" dirty="0" err="1">
                <a:latin typeface="Rockwell" charset="0"/>
                <a:ea typeface="ＭＳ Ｐゴシック" charset="0"/>
                <a:cs typeface="ＭＳ Ｐゴシック" charset="0"/>
              </a:rPr>
              <a:t>ecomuseali</a:t>
            </a:r>
            <a:br>
              <a:rPr lang="it-IT" dirty="0">
                <a:latin typeface="Rockwell" charset="0"/>
                <a:ea typeface="ＭＳ Ｐゴシック" charset="0"/>
                <a:cs typeface="ＭＳ Ｐゴシック" charset="0"/>
              </a:rPr>
            </a:br>
            <a:r>
              <a:rPr lang="it-IT" sz="3200" dirty="0">
                <a:latin typeface="Rockwell" charset="0"/>
                <a:ea typeface="ＭＳ Ｐゴシック" charset="0"/>
                <a:cs typeface="ＭＳ Ｐゴシック" charset="0"/>
              </a:rPr>
              <a:t>(P. Davis 1999; De </a:t>
            </a:r>
            <a:r>
              <a:rPr lang="it-IT" sz="3200" dirty="0" err="1">
                <a:latin typeface="Rockwell" charset="0"/>
                <a:ea typeface="ＭＳ Ｐゴシック" charset="0"/>
                <a:cs typeface="ＭＳ Ｐゴシック" charset="0"/>
              </a:rPr>
              <a:t>Varine</a:t>
            </a:r>
            <a:r>
              <a:rPr lang="it-IT" sz="3200" dirty="0">
                <a:latin typeface="Rockwel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4294967295"/>
          </p:nvPr>
        </p:nvGraphicFramePr>
        <p:xfrm>
          <a:off x="684213" y="2204864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27931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Legno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{F0B54287-F3D1-BE4A-8D53-832DA248E7F4}tf10001070</Template>
  <TotalTime>10313</TotalTime>
  <Words>239</Words>
  <Application>Microsoft Macintosh PowerPoint</Application>
  <PresentationFormat>Presentazione su schermo (4:3)</PresentationFormat>
  <Paragraphs>51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4" baseType="lpstr">
      <vt:lpstr>ＭＳ Ｐゴシック</vt:lpstr>
      <vt:lpstr>Abadi MT Condensed Light</vt:lpstr>
      <vt:lpstr>Arial</vt:lpstr>
      <vt:lpstr>Arial Black</vt:lpstr>
      <vt:lpstr>Calibri</vt:lpstr>
      <vt:lpstr>Corbel</vt:lpstr>
      <vt:lpstr>Rockwell</vt:lpstr>
      <vt:lpstr>Rockwell Extra Bold</vt:lpstr>
      <vt:lpstr>Wingdings</vt:lpstr>
      <vt:lpstr>Legno</vt:lpstr>
      <vt:lpstr>De industrializzazione</vt:lpstr>
      <vt:lpstr>Patrimoni  post-industriali (in situ)</vt:lpstr>
      <vt:lpstr> Centro di Documentazione del Coltello </vt:lpstr>
      <vt:lpstr>Industrial Heritage </vt:lpstr>
      <vt:lpstr> Un museo senza memoria/e ? </vt:lpstr>
      <vt:lpstr>Quale memoria/e?</vt:lpstr>
      <vt:lpstr>Presentazione standard di PowerPoint</vt:lpstr>
      <vt:lpstr>Presentazione standard di PowerPoint</vt:lpstr>
      <vt:lpstr>Criteri ecomuseali (P. Davis 1999; De Varine)</vt:lpstr>
      <vt:lpstr>Progetto LAMEmoria </vt:lpstr>
      <vt:lpstr>Presentazione standard di PowerPoint</vt:lpstr>
      <vt:lpstr>Mappare i luoghi della memoria del lavoro</vt:lpstr>
      <vt:lpstr>Percorsi </vt:lpstr>
      <vt:lpstr>Presentazione standard di PowerPoint</vt:lpstr>
    </vt:vector>
  </TitlesOfParts>
  <Company>università udine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Antropologia culturale</dc:title>
  <dc:creator>roberta altin</dc:creator>
  <cp:lastModifiedBy>ALTIN ROBERTA</cp:lastModifiedBy>
  <cp:revision>196</cp:revision>
  <dcterms:created xsi:type="dcterms:W3CDTF">2014-10-01T09:55:29Z</dcterms:created>
  <dcterms:modified xsi:type="dcterms:W3CDTF">2020-11-02T11:39:06Z</dcterms:modified>
</cp:coreProperties>
</file>