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6"/>
  </p:notesMasterIdLst>
  <p:sldIdLst>
    <p:sldId id="256" r:id="rId2"/>
    <p:sldId id="257" r:id="rId3"/>
    <p:sldId id="258" r:id="rId4"/>
    <p:sldId id="292" r:id="rId5"/>
    <p:sldId id="293" r:id="rId6"/>
    <p:sldId id="301" r:id="rId7"/>
    <p:sldId id="294" r:id="rId8"/>
    <p:sldId id="295" r:id="rId9"/>
    <p:sldId id="297" r:id="rId10"/>
    <p:sldId id="298" r:id="rId11"/>
    <p:sldId id="302" r:id="rId12"/>
    <p:sldId id="299" r:id="rId13"/>
    <p:sldId id="300" r:id="rId14"/>
    <p:sldId id="303" r:id="rId15"/>
  </p:sldIdLst>
  <p:sldSz cx="9144000" cy="6858000" type="screen4x3"/>
  <p:notesSz cx="6858000" cy="9144000"/>
  <p:defaultTextStyle>
    <a:defPPr>
      <a:defRPr lang="it-IT"/>
    </a:defPPr>
    <a:lvl1pPr algn="l" rtl="0" eaLnBrk="0" fontAlgn="base" hangingPunct="0">
      <a:spcBef>
        <a:spcPct val="0"/>
      </a:spcBef>
      <a:spcAft>
        <a:spcPct val="0"/>
      </a:spcAft>
      <a:defRPr sz="3200" kern="1200">
        <a:solidFill>
          <a:schemeClr val="tx2"/>
        </a:solidFill>
        <a:latin typeface="Goudy Old Style" panose="02020502050305020303" pitchFamily="18" charset="0"/>
        <a:ea typeface="MS PGothic" panose="020B0600070205080204" pitchFamily="34" charset="-128"/>
        <a:cs typeface="+mn-cs"/>
      </a:defRPr>
    </a:lvl1pPr>
    <a:lvl2pPr marL="457200" algn="l" rtl="0" eaLnBrk="0" fontAlgn="base" hangingPunct="0">
      <a:spcBef>
        <a:spcPct val="0"/>
      </a:spcBef>
      <a:spcAft>
        <a:spcPct val="0"/>
      </a:spcAft>
      <a:defRPr sz="3200" kern="1200">
        <a:solidFill>
          <a:schemeClr val="tx2"/>
        </a:solidFill>
        <a:latin typeface="Goudy Old Style" panose="02020502050305020303" pitchFamily="18" charset="0"/>
        <a:ea typeface="MS PGothic" panose="020B0600070205080204" pitchFamily="34" charset="-128"/>
        <a:cs typeface="+mn-cs"/>
      </a:defRPr>
    </a:lvl2pPr>
    <a:lvl3pPr marL="914400" algn="l" rtl="0" eaLnBrk="0" fontAlgn="base" hangingPunct="0">
      <a:spcBef>
        <a:spcPct val="0"/>
      </a:spcBef>
      <a:spcAft>
        <a:spcPct val="0"/>
      </a:spcAft>
      <a:defRPr sz="3200" kern="1200">
        <a:solidFill>
          <a:schemeClr val="tx2"/>
        </a:solidFill>
        <a:latin typeface="Goudy Old Style" panose="02020502050305020303" pitchFamily="18" charset="0"/>
        <a:ea typeface="MS PGothic" panose="020B0600070205080204" pitchFamily="34" charset="-128"/>
        <a:cs typeface="+mn-cs"/>
      </a:defRPr>
    </a:lvl3pPr>
    <a:lvl4pPr marL="1371600" algn="l" rtl="0" eaLnBrk="0" fontAlgn="base" hangingPunct="0">
      <a:spcBef>
        <a:spcPct val="0"/>
      </a:spcBef>
      <a:spcAft>
        <a:spcPct val="0"/>
      </a:spcAft>
      <a:defRPr sz="3200" kern="1200">
        <a:solidFill>
          <a:schemeClr val="tx2"/>
        </a:solidFill>
        <a:latin typeface="Goudy Old Style" panose="02020502050305020303" pitchFamily="18" charset="0"/>
        <a:ea typeface="MS PGothic" panose="020B0600070205080204" pitchFamily="34" charset="-128"/>
        <a:cs typeface="+mn-cs"/>
      </a:defRPr>
    </a:lvl4pPr>
    <a:lvl5pPr marL="1828800" algn="l" rtl="0" eaLnBrk="0" fontAlgn="base" hangingPunct="0">
      <a:spcBef>
        <a:spcPct val="0"/>
      </a:spcBef>
      <a:spcAft>
        <a:spcPct val="0"/>
      </a:spcAft>
      <a:defRPr sz="3200" kern="1200">
        <a:solidFill>
          <a:schemeClr val="tx2"/>
        </a:solidFill>
        <a:latin typeface="Goudy Old Style" panose="02020502050305020303" pitchFamily="18" charset="0"/>
        <a:ea typeface="MS PGothic" panose="020B0600070205080204" pitchFamily="34" charset="-128"/>
        <a:cs typeface="+mn-cs"/>
      </a:defRPr>
    </a:lvl5pPr>
    <a:lvl6pPr marL="2286000" algn="l" defTabSz="914400" rtl="0" eaLnBrk="1" latinLnBrk="0" hangingPunct="1">
      <a:defRPr sz="3200" kern="1200">
        <a:solidFill>
          <a:schemeClr val="tx2"/>
        </a:solidFill>
        <a:latin typeface="Goudy Old Style" panose="02020502050305020303" pitchFamily="18" charset="0"/>
        <a:ea typeface="MS PGothic" panose="020B0600070205080204" pitchFamily="34" charset="-128"/>
        <a:cs typeface="+mn-cs"/>
      </a:defRPr>
    </a:lvl6pPr>
    <a:lvl7pPr marL="2743200" algn="l" defTabSz="914400" rtl="0" eaLnBrk="1" latinLnBrk="0" hangingPunct="1">
      <a:defRPr sz="3200" kern="1200">
        <a:solidFill>
          <a:schemeClr val="tx2"/>
        </a:solidFill>
        <a:latin typeface="Goudy Old Style" panose="02020502050305020303" pitchFamily="18" charset="0"/>
        <a:ea typeface="MS PGothic" panose="020B0600070205080204" pitchFamily="34" charset="-128"/>
        <a:cs typeface="+mn-cs"/>
      </a:defRPr>
    </a:lvl7pPr>
    <a:lvl8pPr marL="3200400" algn="l" defTabSz="914400" rtl="0" eaLnBrk="1" latinLnBrk="0" hangingPunct="1">
      <a:defRPr sz="3200" kern="1200">
        <a:solidFill>
          <a:schemeClr val="tx2"/>
        </a:solidFill>
        <a:latin typeface="Goudy Old Style" panose="02020502050305020303" pitchFamily="18" charset="0"/>
        <a:ea typeface="MS PGothic" panose="020B0600070205080204" pitchFamily="34" charset="-128"/>
        <a:cs typeface="+mn-cs"/>
      </a:defRPr>
    </a:lvl8pPr>
    <a:lvl9pPr marL="3657600" algn="l" defTabSz="914400" rtl="0" eaLnBrk="1" latinLnBrk="0" hangingPunct="1">
      <a:defRPr sz="3200" kern="1200">
        <a:solidFill>
          <a:schemeClr val="tx2"/>
        </a:solidFill>
        <a:latin typeface="Goudy Old Style" panose="02020502050305020303"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zia De Leo " initials="cdl" lastIdx="2" clrIdx="0">
    <p:extLst>
      <p:ext uri="{19B8F6BF-5375-455C-9EA6-DF929625EA0E}">
        <p15:presenceInfo xmlns:p15="http://schemas.microsoft.com/office/powerpoint/2012/main" userId="Cinzia De Leo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96" autoAdjust="0"/>
    <p:restoredTop sz="90915" autoAdjust="0"/>
  </p:normalViewPr>
  <p:slideViewPr>
    <p:cSldViewPr>
      <p:cViewPr varScale="1">
        <p:scale>
          <a:sx n="65" d="100"/>
          <a:sy n="65" d="100"/>
        </p:scale>
        <p:origin x="656" y="40"/>
      </p:cViewPr>
      <p:guideLst>
        <p:guide orient="horz" pos="2160"/>
        <p:guide pos="2880"/>
      </p:guideLst>
    </p:cSldViewPr>
  </p:slideViewPr>
  <p:outlineViewPr>
    <p:cViewPr>
      <p:scale>
        <a:sx n="33" d="100"/>
        <a:sy n="33" d="100"/>
      </p:scale>
      <p:origin x="0" y="-1213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02T11:54:23.465" idx="1">
    <p:pos x="490" y="890"/>
    <p:text/>
    <p:extLst>
      <p:ext uri="{C676402C-5697-4E1C-873F-D02D1690AC5C}">
        <p15:threadingInfo xmlns:p15="http://schemas.microsoft.com/office/powerpoint/2012/main" timeZoneBias="-60"/>
      </p:ext>
    </p:extLst>
  </p:cm>
  <p:cm authorId="1" dt="2020-11-02T11:54:25.951" idx="2">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panose="020B0604020202020204" pitchFamily="34" charset="0"/>
              </a:defRPr>
            </a:lvl1pPr>
          </a:lstStyle>
          <a:p>
            <a:endParaRPr lang="it-IT" altLang="it-IT"/>
          </a:p>
        </p:txBody>
      </p:sp>
      <p:sp>
        <p:nvSpPr>
          <p:cNvPr id="1945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anose="020B0604020202020204" pitchFamily="34" charset="0"/>
              </a:defRPr>
            </a:lvl1pPr>
          </a:lstStyle>
          <a:p>
            <a:endParaRPr lang="it-IT" altLang="it-IT"/>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panose="020B0604020202020204" pitchFamily="34" charset="0"/>
              </a:defRPr>
            </a:lvl1pPr>
          </a:lstStyle>
          <a:p>
            <a:endParaRPr lang="it-IT" altLang="it-IT"/>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anose="020B0604020202020204" pitchFamily="34" charset="0"/>
              </a:defRPr>
            </a:lvl1pPr>
          </a:lstStyle>
          <a:p>
            <a:fld id="{6DE42AF8-6B3F-4368-8976-05C7976E78F2}"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09B59-0E79-4B34-A213-0C966F21448D}" type="slidenum">
              <a:rPr lang="it-IT" altLang="it-IT"/>
              <a:pPr/>
              <a:t>1</a:t>
            </a:fld>
            <a:endParaRPr lang="it-IT" altLang="it-IT"/>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28155A-BA59-4F33-8EE3-AD2A0E27D2D7}" type="slidenum">
              <a:rPr lang="it-IT" altLang="it-IT"/>
              <a:pPr/>
              <a:t>2</a:t>
            </a:fld>
            <a:endParaRPr lang="it-IT" altLang="it-IT"/>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A1479-DE86-4A52-80EE-26435D43D325}" type="slidenum">
              <a:rPr lang="it-IT" altLang="it-IT"/>
              <a:pPr/>
              <a:t>3</a:t>
            </a:fld>
            <a:endParaRPr lang="it-IT" altLang="it-IT"/>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DE42AF8-6B3F-4368-8976-05C7976E78F2}" type="slidenum">
              <a:rPr lang="it-IT" altLang="it-IT" smtClean="0"/>
              <a:pPr/>
              <a:t>4</a:t>
            </a:fld>
            <a:endParaRPr lang="it-IT" altLang="it-IT"/>
          </a:p>
        </p:txBody>
      </p:sp>
    </p:spTree>
    <p:extLst>
      <p:ext uri="{BB962C8B-B14F-4D97-AF65-F5344CB8AC3E}">
        <p14:creationId xmlns:p14="http://schemas.microsoft.com/office/powerpoint/2010/main" val="2409547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DE42AF8-6B3F-4368-8976-05C7976E78F2}" type="slidenum">
              <a:rPr lang="it-IT" altLang="it-IT" smtClean="0"/>
              <a:pPr/>
              <a:t>9</a:t>
            </a:fld>
            <a:endParaRPr lang="it-IT" altLang="it-IT"/>
          </a:p>
        </p:txBody>
      </p:sp>
    </p:spTree>
    <p:extLst>
      <p:ext uri="{BB962C8B-B14F-4D97-AF65-F5344CB8AC3E}">
        <p14:creationId xmlns:p14="http://schemas.microsoft.com/office/powerpoint/2010/main" val="127261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52226" name="Group 2"/>
          <p:cNvGrpSpPr>
            <a:grpSpLocks/>
          </p:cNvGrpSpPr>
          <p:nvPr/>
        </p:nvGrpSpPr>
        <p:grpSpPr bwMode="auto">
          <a:xfrm>
            <a:off x="-3175" y="0"/>
            <a:ext cx="9147175" cy="6867525"/>
            <a:chOff x="-2" y="0"/>
            <a:chExt cx="5762" cy="4326"/>
          </a:xfrm>
        </p:grpSpPr>
        <p:grpSp>
          <p:nvGrpSpPr>
            <p:cNvPr id="52227" name="Group 3"/>
            <p:cNvGrpSpPr>
              <a:grpSpLocks/>
            </p:cNvGrpSpPr>
            <p:nvPr userDrawn="1"/>
          </p:nvGrpSpPr>
          <p:grpSpPr bwMode="auto">
            <a:xfrm>
              <a:off x="-2" y="0"/>
              <a:ext cx="5712" cy="4326"/>
              <a:chOff x="-2" y="0"/>
              <a:chExt cx="5712" cy="4326"/>
            </a:xfrm>
          </p:grpSpPr>
          <p:sp>
            <p:nvSpPr>
              <p:cNvPr id="52228" name="Rectangle 4"/>
              <p:cNvSpPr>
                <a:spLocks noChangeArrowheads="1"/>
              </p:cNvSpPr>
              <p:nvPr/>
            </p:nvSpPr>
            <p:spPr bwMode="auto">
              <a:xfrm>
                <a:off x="-2" y="0"/>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29" name="Rectangle 5"/>
              <p:cNvSpPr>
                <a:spLocks noChangeArrowheads="1"/>
              </p:cNvSpPr>
              <p:nvPr/>
            </p:nvSpPr>
            <p:spPr bwMode="auto">
              <a:xfrm>
                <a:off x="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30" name="Rectangle 6"/>
              <p:cNvSpPr>
                <a:spLocks noChangeArrowheads="1"/>
              </p:cNvSpPr>
              <p:nvPr/>
            </p:nvSpPr>
            <p:spPr bwMode="auto">
              <a:xfrm>
                <a:off x="1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31" name="Rectangle 7"/>
              <p:cNvSpPr>
                <a:spLocks noChangeArrowheads="1"/>
              </p:cNvSpPr>
              <p:nvPr/>
            </p:nvSpPr>
            <p:spPr bwMode="auto">
              <a:xfrm>
                <a:off x="2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32" name="Rectangle 8"/>
              <p:cNvSpPr>
                <a:spLocks noChangeArrowheads="1"/>
              </p:cNvSpPr>
              <p:nvPr/>
            </p:nvSpPr>
            <p:spPr bwMode="auto">
              <a:xfrm>
                <a:off x="3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33" name="Rectangle 9"/>
              <p:cNvSpPr>
                <a:spLocks noChangeArrowheads="1"/>
              </p:cNvSpPr>
              <p:nvPr/>
            </p:nvSpPr>
            <p:spPr bwMode="auto">
              <a:xfrm>
                <a:off x="4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34" name="Rectangle 10"/>
              <p:cNvSpPr>
                <a:spLocks noChangeArrowheads="1"/>
              </p:cNvSpPr>
              <p:nvPr/>
            </p:nvSpPr>
            <p:spPr bwMode="auto">
              <a:xfrm>
                <a:off x="5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35" name="Rectangle 11"/>
              <p:cNvSpPr>
                <a:spLocks noChangeArrowheads="1"/>
              </p:cNvSpPr>
              <p:nvPr/>
            </p:nvSpPr>
            <p:spPr bwMode="auto">
              <a:xfrm>
                <a:off x="6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36" name="Rectangle 12"/>
              <p:cNvSpPr>
                <a:spLocks noChangeArrowheads="1"/>
              </p:cNvSpPr>
              <p:nvPr/>
            </p:nvSpPr>
            <p:spPr bwMode="auto">
              <a:xfrm>
                <a:off x="7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37" name="Rectangle 13"/>
              <p:cNvSpPr>
                <a:spLocks noChangeArrowheads="1"/>
              </p:cNvSpPr>
              <p:nvPr/>
            </p:nvSpPr>
            <p:spPr bwMode="auto">
              <a:xfrm>
                <a:off x="8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38" name="Rectangle 14"/>
              <p:cNvSpPr>
                <a:spLocks noChangeArrowheads="1"/>
              </p:cNvSpPr>
              <p:nvPr/>
            </p:nvSpPr>
            <p:spPr bwMode="auto">
              <a:xfrm>
                <a:off x="95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39" name="Rectangle 15"/>
              <p:cNvSpPr>
                <a:spLocks noChangeArrowheads="1"/>
              </p:cNvSpPr>
              <p:nvPr/>
            </p:nvSpPr>
            <p:spPr bwMode="auto">
              <a:xfrm>
                <a:off x="105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40" name="Rectangle 16"/>
              <p:cNvSpPr>
                <a:spLocks noChangeArrowheads="1"/>
              </p:cNvSpPr>
              <p:nvPr/>
            </p:nvSpPr>
            <p:spPr bwMode="auto">
              <a:xfrm>
                <a:off x="115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41" name="Rectangle 17"/>
              <p:cNvSpPr>
                <a:spLocks noChangeArrowheads="1"/>
              </p:cNvSpPr>
              <p:nvPr/>
            </p:nvSpPr>
            <p:spPr bwMode="auto">
              <a:xfrm>
                <a:off x="124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42" name="Rectangle 18"/>
              <p:cNvSpPr>
                <a:spLocks noChangeArrowheads="1"/>
              </p:cNvSpPr>
              <p:nvPr/>
            </p:nvSpPr>
            <p:spPr bwMode="auto">
              <a:xfrm>
                <a:off x="134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43" name="Rectangle 19"/>
              <p:cNvSpPr>
                <a:spLocks noChangeArrowheads="1"/>
              </p:cNvSpPr>
              <p:nvPr/>
            </p:nvSpPr>
            <p:spPr bwMode="auto">
              <a:xfrm>
                <a:off x="143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44" name="Rectangle 20"/>
              <p:cNvSpPr>
                <a:spLocks noChangeArrowheads="1"/>
              </p:cNvSpPr>
              <p:nvPr/>
            </p:nvSpPr>
            <p:spPr bwMode="auto">
              <a:xfrm>
                <a:off x="153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45" name="Rectangle 21"/>
              <p:cNvSpPr>
                <a:spLocks noChangeArrowheads="1"/>
              </p:cNvSpPr>
              <p:nvPr/>
            </p:nvSpPr>
            <p:spPr bwMode="auto">
              <a:xfrm>
                <a:off x="163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46" name="Rectangle 22"/>
              <p:cNvSpPr>
                <a:spLocks noChangeArrowheads="1"/>
              </p:cNvSpPr>
              <p:nvPr/>
            </p:nvSpPr>
            <p:spPr bwMode="auto">
              <a:xfrm>
                <a:off x="172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47" name="Rectangle 23"/>
              <p:cNvSpPr>
                <a:spLocks noChangeArrowheads="1"/>
              </p:cNvSpPr>
              <p:nvPr/>
            </p:nvSpPr>
            <p:spPr bwMode="auto">
              <a:xfrm>
                <a:off x="182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48" name="Rectangle 24"/>
              <p:cNvSpPr>
                <a:spLocks noChangeArrowheads="1"/>
              </p:cNvSpPr>
              <p:nvPr/>
            </p:nvSpPr>
            <p:spPr bwMode="auto">
              <a:xfrm>
                <a:off x="191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49" name="Rectangle 25"/>
              <p:cNvSpPr>
                <a:spLocks noChangeArrowheads="1"/>
              </p:cNvSpPr>
              <p:nvPr/>
            </p:nvSpPr>
            <p:spPr bwMode="auto">
              <a:xfrm>
                <a:off x="201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50" name="Rectangle 26"/>
              <p:cNvSpPr>
                <a:spLocks noChangeArrowheads="1"/>
              </p:cNvSpPr>
              <p:nvPr/>
            </p:nvSpPr>
            <p:spPr bwMode="auto">
              <a:xfrm>
                <a:off x="211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51" name="Rectangle 27"/>
              <p:cNvSpPr>
                <a:spLocks noChangeArrowheads="1"/>
              </p:cNvSpPr>
              <p:nvPr/>
            </p:nvSpPr>
            <p:spPr bwMode="auto">
              <a:xfrm>
                <a:off x="220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52" name="Rectangle 28"/>
              <p:cNvSpPr>
                <a:spLocks noChangeArrowheads="1"/>
              </p:cNvSpPr>
              <p:nvPr/>
            </p:nvSpPr>
            <p:spPr bwMode="auto">
              <a:xfrm>
                <a:off x="230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53" name="Rectangle 29"/>
              <p:cNvSpPr>
                <a:spLocks noChangeArrowheads="1"/>
              </p:cNvSpPr>
              <p:nvPr/>
            </p:nvSpPr>
            <p:spPr bwMode="auto">
              <a:xfrm>
                <a:off x="239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54" name="Rectangle 30"/>
              <p:cNvSpPr>
                <a:spLocks noChangeArrowheads="1"/>
              </p:cNvSpPr>
              <p:nvPr/>
            </p:nvSpPr>
            <p:spPr bwMode="auto">
              <a:xfrm>
                <a:off x="24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55" name="Rectangle 31"/>
              <p:cNvSpPr>
                <a:spLocks noChangeArrowheads="1"/>
              </p:cNvSpPr>
              <p:nvPr/>
            </p:nvSpPr>
            <p:spPr bwMode="auto">
              <a:xfrm>
                <a:off x="25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56" name="Rectangle 32"/>
              <p:cNvSpPr>
                <a:spLocks noChangeArrowheads="1"/>
              </p:cNvSpPr>
              <p:nvPr/>
            </p:nvSpPr>
            <p:spPr bwMode="auto">
              <a:xfrm>
                <a:off x="26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57" name="Rectangle 33"/>
              <p:cNvSpPr>
                <a:spLocks noChangeArrowheads="1"/>
              </p:cNvSpPr>
              <p:nvPr/>
            </p:nvSpPr>
            <p:spPr bwMode="auto">
              <a:xfrm>
                <a:off x="27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58" name="Rectangle 34"/>
              <p:cNvSpPr>
                <a:spLocks noChangeArrowheads="1"/>
              </p:cNvSpPr>
              <p:nvPr/>
            </p:nvSpPr>
            <p:spPr bwMode="auto">
              <a:xfrm>
                <a:off x="28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59" name="Rectangle 35"/>
              <p:cNvSpPr>
                <a:spLocks noChangeArrowheads="1"/>
              </p:cNvSpPr>
              <p:nvPr/>
            </p:nvSpPr>
            <p:spPr bwMode="auto">
              <a:xfrm>
                <a:off x="29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60" name="Rectangle 36"/>
              <p:cNvSpPr>
                <a:spLocks noChangeArrowheads="1"/>
              </p:cNvSpPr>
              <p:nvPr/>
            </p:nvSpPr>
            <p:spPr bwMode="auto">
              <a:xfrm>
                <a:off x="30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61" name="Rectangle 37"/>
              <p:cNvSpPr>
                <a:spLocks noChangeArrowheads="1"/>
              </p:cNvSpPr>
              <p:nvPr/>
            </p:nvSpPr>
            <p:spPr bwMode="auto">
              <a:xfrm>
                <a:off x="31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62" name="Rectangle 38"/>
              <p:cNvSpPr>
                <a:spLocks noChangeArrowheads="1"/>
              </p:cNvSpPr>
              <p:nvPr/>
            </p:nvSpPr>
            <p:spPr bwMode="auto">
              <a:xfrm>
                <a:off x="32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63" name="Rectangle 39"/>
              <p:cNvSpPr>
                <a:spLocks noChangeArrowheads="1"/>
              </p:cNvSpPr>
              <p:nvPr/>
            </p:nvSpPr>
            <p:spPr bwMode="auto">
              <a:xfrm>
                <a:off x="335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64" name="Rectangle 40"/>
              <p:cNvSpPr>
                <a:spLocks noChangeArrowheads="1"/>
              </p:cNvSpPr>
              <p:nvPr/>
            </p:nvSpPr>
            <p:spPr bwMode="auto">
              <a:xfrm>
                <a:off x="345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65" name="Rectangle 41"/>
              <p:cNvSpPr>
                <a:spLocks noChangeArrowheads="1"/>
              </p:cNvSpPr>
              <p:nvPr/>
            </p:nvSpPr>
            <p:spPr bwMode="auto">
              <a:xfrm>
                <a:off x="355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66" name="Rectangle 42"/>
              <p:cNvSpPr>
                <a:spLocks noChangeArrowheads="1"/>
              </p:cNvSpPr>
              <p:nvPr/>
            </p:nvSpPr>
            <p:spPr bwMode="auto">
              <a:xfrm>
                <a:off x="364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67" name="Rectangle 43"/>
              <p:cNvSpPr>
                <a:spLocks noChangeArrowheads="1"/>
              </p:cNvSpPr>
              <p:nvPr/>
            </p:nvSpPr>
            <p:spPr bwMode="auto">
              <a:xfrm>
                <a:off x="374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68" name="Rectangle 44"/>
              <p:cNvSpPr>
                <a:spLocks noChangeArrowheads="1"/>
              </p:cNvSpPr>
              <p:nvPr/>
            </p:nvSpPr>
            <p:spPr bwMode="auto">
              <a:xfrm>
                <a:off x="383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69" name="Rectangle 45"/>
              <p:cNvSpPr>
                <a:spLocks noChangeArrowheads="1"/>
              </p:cNvSpPr>
              <p:nvPr/>
            </p:nvSpPr>
            <p:spPr bwMode="auto">
              <a:xfrm>
                <a:off x="393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70" name="Rectangle 46"/>
              <p:cNvSpPr>
                <a:spLocks noChangeArrowheads="1"/>
              </p:cNvSpPr>
              <p:nvPr/>
            </p:nvSpPr>
            <p:spPr bwMode="auto">
              <a:xfrm>
                <a:off x="403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71" name="Rectangle 47"/>
              <p:cNvSpPr>
                <a:spLocks noChangeArrowheads="1"/>
              </p:cNvSpPr>
              <p:nvPr/>
            </p:nvSpPr>
            <p:spPr bwMode="auto">
              <a:xfrm>
                <a:off x="412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72" name="Rectangle 48"/>
              <p:cNvSpPr>
                <a:spLocks noChangeArrowheads="1"/>
              </p:cNvSpPr>
              <p:nvPr/>
            </p:nvSpPr>
            <p:spPr bwMode="auto">
              <a:xfrm>
                <a:off x="422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73" name="Rectangle 49"/>
              <p:cNvSpPr>
                <a:spLocks noChangeArrowheads="1"/>
              </p:cNvSpPr>
              <p:nvPr/>
            </p:nvSpPr>
            <p:spPr bwMode="auto">
              <a:xfrm>
                <a:off x="431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74" name="Rectangle 50"/>
              <p:cNvSpPr>
                <a:spLocks noChangeArrowheads="1"/>
              </p:cNvSpPr>
              <p:nvPr/>
            </p:nvSpPr>
            <p:spPr bwMode="auto">
              <a:xfrm>
                <a:off x="441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75" name="Rectangle 51"/>
              <p:cNvSpPr>
                <a:spLocks noChangeArrowheads="1"/>
              </p:cNvSpPr>
              <p:nvPr/>
            </p:nvSpPr>
            <p:spPr bwMode="auto">
              <a:xfrm>
                <a:off x="451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76" name="Rectangle 52"/>
              <p:cNvSpPr>
                <a:spLocks noChangeArrowheads="1"/>
              </p:cNvSpPr>
              <p:nvPr/>
            </p:nvSpPr>
            <p:spPr bwMode="auto">
              <a:xfrm>
                <a:off x="460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77" name="Rectangle 53"/>
              <p:cNvSpPr>
                <a:spLocks noChangeArrowheads="1"/>
              </p:cNvSpPr>
              <p:nvPr/>
            </p:nvSpPr>
            <p:spPr bwMode="auto">
              <a:xfrm>
                <a:off x="470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78" name="Rectangle 54"/>
              <p:cNvSpPr>
                <a:spLocks noChangeArrowheads="1"/>
              </p:cNvSpPr>
              <p:nvPr/>
            </p:nvSpPr>
            <p:spPr bwMode="auto">
              <a:xfrm>
                <a:off x="479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79" name="Rectangle 55"/>
              <p:cNvSpPr>
                <a:spLocks noChangeArrowheads="1"/>
              </p:cNvSpPr>
              <p:nvPr/>
            </p:nvSpPr>
            <p:spPr bwMode="auto">
              <a:xfrm>
                <a:off x="48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80" name="Rectangle 56"/>
              <p:cNvSpPr>
                <a:spLocks noChangeArrowheads="1"/>
              </p:cNvSpPr>
              <p:nvPr/>
            </p:nvSpPr>
            <p:spPr bwMode="auto">
              <a:xfrm>
                <a:off x="49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81" name="Rectangle 57"/>
              <p:cNvSpPr>
                <a:spLocks noChangeArrowheads="1"/>
              </p:cNvSpPr>
              <p:nvPr/>
            </p:nvSpPr>
            <p:spPr bwMode="auto">
              <a:xfrm>
                <a:off x="50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82" name="Rectangle 58"/>
              <p:cNvSpPr>
                <a:spLocks noChangeArrowheads="1"/>
              </p:cNvSpPr>
              <p:nvPr/>
            </p:nvSpPr>
            <p:spPr bwMode="auto">
              <a:xfrm>
                <a:off x="51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83" name="Rectangle 59"/>
              <p:cNvSpPr>
                <a:spLocks noChangeArrowheads="1"/>
              </p:cNvSpPr>
              <p:nvPr/>
            </p:nvSpPr>
            <p:spPr bwMode="auto">
              <a:xfrm>
                <a:off x="52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84" name="Rectangle 60"/>
              <p:cNvSpPr>
                <a:spLocks noChangeArrowheads="1"/>
              </p:cNvSpPr>
              <p:nvPr/>
            </p:nvSpPr>
            <p:spPr bwMode="auto">
              <a:xfrm>
                <a:off x="53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85" name="Rectangle 61"/>
              <p:cNvSpPr>
                <a:spLocks noChangeArrowheads="1"/>
              </p:cNvSpPr>
              <p:nvPr/>
            </p:nvSpPr>
            <p:spPr bwMode="auto">
              <a:xfrm>
                <a:off x="54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86" name="Rectangle 62"/>
              <p:cNvSpPr>
                <a:spLocks noChangeArrowheads="1"/>
              </p:cNvSpPr>
              <p:nvPr/>
            </p:nvSpPr>
            <p:spPr bwMode="auto">
              <a:xfrm>
                <a:off x="55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87" name="Rectangle 63"/>
              <p:cNvSpPr>
                <a:spLocks noChangeArrowheads="1"/>
              </p:cNvSpPr>
              <p:nvPr/>
            </p:nvSpPr>
            <p:spPr bwMode="auto">
              <a:xfrm>
                <a:off x="56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52288" name="Rectangle 64"/>
            <p:cNvSpPr>
              <a:spLocks noChangeArrowheads="1"/>
            </p:cNvSpPr>
            <p:nvPr/>
          </p:nvSpPr>
          <p:spPr bwMode="auto">
            <a:xfrm>
              <a:off x="429" y="0"/>
              <a:ext cx="5331" cy="432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89" name="Rectangle 65"/>
            <p:cNvSpPr>
              <a:spLocks noChangeArrowheads="1"/>
            </p:cNvSpPr>
            <p:nvPr/>
          </p:nvSpPr>
          <p:spPr bwMode="auto">
            <a:xfrm>
              <a:off x="0" y="0"/>
              <a:ext cx="5760" cy="321"/>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52290" name="Rectangle 66"/>
          <p:cNvSpPr>
            <a:spLocks noChangeArrowheads="1"/>
          </p:cNvSpPr>
          <p:nvPr/>
        </p:nvSpPr>
        <p:spPr bwMode="auto">
          <a:xfrm>
            <a:off x="3505200" y="2590800"/>
            <a:ext cx="4892675" cy="76200"/>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it-IT" altLang="it-IT" sz="2400">
              <a:solidFill>
                <a:schemeClr val="tx1"/>
              </a:solidFill>
              <a:latin typeface="Helvetica" panose="020B0604020202020204" pitchFamily="34" charset="0"/>
            </a:endParaRPr>
          </a:p>
        </p:txBody>
      </p:sp>
      <p:sp>
        <p:nvSpPr>
          <p:cNvPr id="52291" name="Rectangle 67"/>
          <p:cNvSpPr>
            <a:spLocks noGrp="1" noChangeArrowheads="1"/>
          </p:cNvSpPr>
          <p:nvPr>
            <p:ph type="ctrTitle" sz="quarter"/>
          </p:nvPr>
        </p:nvSpPr>
        <p:spPr>
          <a:xfrm>
            <a:off x="779463" y="1447800"/>
            <a:ext cx="7678737" cy="1081088"/>
          </a:xfrm>
        </p:spPr>
        <p:txBody>
          <a:bodyPr/>
          <a:lstStyle>
            <a:lvl1pPr algn="r">
              <a:defRPr/>
            </a:lvl1pPr>
          </a:lstStyle>
          <a:p>
            <a:pPr lvl="0"/>
            <a:r>
              <a:rPr lang="de-DE" altLang="it-IT" noProof="0" smtClean="0"/>
              <a:t>Fare clic per modificare stile</a:t>
            </a:r>
          </a:p>
        </p:txBody>
      </p:sp>
      <p:sp>
        <p:nvSpPr>
          <p:cNvPr id="52292" name="Rectangle 68"/>
          <p:cNvSpPr>
            <a:spLocks noGrp="1" noChangeArrowheads="1"/>
          </p:cNvSpPr>
          <p:nvPr>
            <p:ph type="subTitle" sz="quarter" idx="1"/>
          </p:nvPr>
        </p:nvSpPr>
        <p:spPr>
          <a:xfrm>
            <a:off x="4021138" y="2860675"/>
            <a:ext cx="4437062" cy="3114675"/>
          </a:xfrm>
        </p:spPr>
        <p:txBody>
          <a:bodyPr/>
          <a:lstStyle>
            <a:lvl1pPr marL="0" indent="0">
              <a:buFont typeface="Wingdings" panose="05000000000000000000" pitchFamily="2" charset="2"/>
              <a:buNone/>
              <a:defRPr/>
            </a:lvl1pPr>
          </a:lstStyle>
          <a:p>
            <a:pPr lvl="0"/>
            <a:r>
              <a:rPr lang="de-DE" altLang="it-IT" noProof="0" smtClean="0"/>
              <a:t>Fare clic per modificare lo stile del sottotitolo dello schema</a:t>
            </a:r>
          </a:p>
        </p:txBody>
      </p:sp>
      <p:sp>
        <p:nvSpPr>
          <p:cNvPr id="52293" name="Rectangle 69"/>
          <p:cNvSpPr>
            <a:spLocks noGrp="1" noChangeArrowheads="1"/>
          </p:cNvSpPr>
          <p:nvPr>
            <p:ph type="dt" sz="quarter" idx="2"/>
          </p:nvPr>
        </p:nvSpPr>
        <p:spPr>
          <a:xfrm>
            <a:off x="685800" y="6248400"/>
            <a:ext cx="1905000" cy="457200"/>
          </a:xfrm>
        </p:spPr>
        <p:txBody>
          <a:bodyPr/>
          <a:lstStyle>
            <a:lvl1pPr>
              <a:defRPr/>
            </a:lvl1pPr>
          </a:lstStyle>
          <a:p>
            <a:endParaRPr lang="de-DE" altLang="it-IT"/>
          </a:p>
        </p:txBody>
      </p:sp>
      <p:sp>
        <p:nvSpPr>
          <p:cNvPr id="52294" name="Rectangle 70"/>
          <p:cNvSpPr>
            <a:spLocks noGrp="1" noChangeArrowheads="1"/>
          </p:cNvSpPr>
          <p:nvPr>
            <p:ph type="ftr" sz="quarter" idx="3"/>
          </p:nvPr>
        </p:nvSpPr>
        <p:spPr>
          <a:xfrm>
            <a:off x="3124200" y="6248400"/>
            <a:ext cx="2895600" cy="457200"/>
          </a:xfrm>
        </p:spPr>
        <p:txBody>
          <a:bodyPr/>
          <a:lstStyle>
            <a:lvl1pPr>
              <a:defRPr/>
            </a:lvl1pPr>
          </a:lstStyle>
          <a:p>
            <a:endParaRPr lang="de-DE" altLang="it-IT"/>
          </a:p>
        </p:txBody>
      </p:sp>
      <p:sp>
        <p:nvSpPr>
          <p:cNvPr id="52295" name="Rectangle 71"/>
          <p:cNvSpPr>
            <a:spLocks noGrp="1" noChangeArrowheads="1"/>
          </p:cNvSpPr>
          <p:nvPr>
            <p:ph type="sldNum" sz="quarter" idx="4"/>
          </p:nvPr>
        </p:nvSpPr>
        <p:spPr>
          <a:xfrm>
            <a:off x="6553200" y="6248400"/>
            <a:ext cx="1905000" cy="457200"/>
          </a:xfrm>
        </p:spPr>
        <p:txBody>
          <a:bodyPr/>
          <a:lstStyle>
            <a:lvl1pPr>
              <a:defRPr/>
            </a:lvl1pPr>
          </a:lstStyle>
          <a:p>
            <a:fld id="{3B4605CF-35F1-410D-AE74-5DE4A0EB0E9E}" type="slidenum">
              <a:rPr lang="de-DE" altLang="it-IT"/>
              <a:pPr/>
              <a:t>‹N›</a:t>
            </a:fld>
            <a:endParaRPr lang="de-DE" alt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CD71C383-D00B-4BC9-A04F-8D71E1D83B90}" type="slidenum">
              <a:rPr lang="it-IT" altLang="it-IT"/>
              <a:pPr/>
              <a:t>‹N›</a:t>
            </a:fld>
            <a:endParaRPr lang="it-IT" altLang="it-IT"/>
          </a:p>
        </p:txBody>
      </p:sp>
    </p:spTree>
    <p:extLst>
      <p:ext uri="{BB962C8B-B14F-4D97-AF65-F5344CB8AC3E}">
        <p14:creationId xmlns:p14="http://schemas.microsoft.com/office/powerpoint/2010/main" val="14758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94525" y="533400"/>
            <a:ext cx="2039938" cy="55626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71538" y="533400"/>
            <a:ext cx="5970587" cy="556260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4F103DE7-D26C-443E-8A36-2EF01EC66E55}" type="slidenum">
              <a:rPr lang="it-IT" altLang="it-IT"/>
              <a:pPr/>
              <a:t>‹N›</a:t>
            </a:fld>
            <a:endParaRPr lang="it-IT" altLang="it-IT"/>
          </a:p>
        </p:txBody>
      </p:sp>
    </p:spTree>
    <p:extLst>
      <p:ext uri="{BB962C8B-B14F-4D97-AF65-F5344CB8AC3E}">
        <p14:creationId xmlns:p14="http://schemas.microsoft.com/office/powerpoint/2010/main" val="241838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9089FED4-C384-4E7D-A3C6-8C990A499E86}" type="slidenum">
              <a:rPr lang="it-IT" altLang="it-IT"/>
              <a:pPr/>
              <a:t>‹N›</a:t>
            </a:fld>
            <a:endParaRPr lang="it-IT" altLang="it-IT"/>
          </a:p>
        </p:txBody>
      </p:sp>
    </p:spTree>
    <p:extLst>
      <p:ext uri="{BB962C8B-B14F-4D97-AF65-F5344CB8AC3E}">
        <p14:creationId xmlns:p14="http://schemas.microsoft.com/office/powerpoint/2010/main" val="346839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32CF1029-970D-4500-B3AE-A016CD245425}" type="slidenum">
              <a:rPr lang="it-IT" altLang="it-IT"/>
              <a:pPr/>
              <a:t>‹N›</a:t>
            </a:fld>
            <a:endParaRPr lang="it-IT" altLang="it-IT"/>
          </a:p>
        </p:txBody>
      </p:sp>
    </p:spTree>
    <p:extLst>
      <p:ext uri="{BB962C8B-B14F-4D97-AF65-F5344CB8AC3E}">
        <p14:creationId xmlns:p14="http://schemas.microsoft.com/office/powerpoint/2010/main" val="362415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912813" y="1905000"/>
            <a:ext cx="3978275" cy="41910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43488" y="1905000"/>
            <a:ext cx="3979862" cy="41910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F6F85884-1799-42B8-A5F9-476189160972}" type="slidenum">
              <a:rPr lang="it-IT" altLang="it-IT"/>
              <a:pPr/>
              <a:t>‹N›</a:t>
            </a:fld>
            <a:endParaRPr lang="it-IT" altLang="it-IT"/>
          </a:p>
        </p:txBody>
      </p:sp>
    </p:spTree>
    <p:extLst>
      <p:ext uri="{BB962C8B-B14F-4D97-AF65-F5344CB8AC3E}">
        <p14:creationId xmlns:p14="http://schemas.microsoft.com/office/powerpoint/2010/main" val="181976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ltLang="it-IT"/>
          </a:p>
        </p:txBody>
      </p:sp>
      <p:sp>
        <p:nvSpPr>
          <p:cNvPr id="8" name="Segnaposto piè di pagina 7"/>
          <p:cNvSpPr>
            <a:spLocks noGrp="1"/>
          </p:cNvSpPr>
          <p:nvPr>
            <p:ph type="ftr" sz="quarter" idx="11"/>
          </p:nvPr>
        </p:nvSpPr>
        <p:spPr/>
        <p:txBody>
          <a:bodyPr/>
          <a:lstStyle>
            <a:lvl1pPr>
              <a:defRPr/>
            </a:lvl1pPr>
          </a:lstStyle>
          <a:p>
            <a:endParaRPr lang="it-IT" altLang="it-IT"/>
          </a:p>
        </p:txBody>
      </p:sp>
      <p:sp>
        <p:nvSpPr>
          <p:cNvPr id="9" name="Segnaposto numero diapositiva 8"/>
          <p:cNvSpPr>
            <a:spLocks noGrp="1"/>
          </p:cNvSpPr>
          <p:nvPr>
            <p:ph type="sldNum" sz="quarter" idx="12"/>
          </p:nvPr>
        </p:nvSpPr>
        <p:spPr/>
        <p:txBody>
          <a:bodyPr/>
          <a:lstStyle>
            <a:lvl1pPr>
              <a:defRPr/>
            </a:lvl1pPr>
          </a:lstStyle>
          <a:p>
            <a:fld id="{C2068A98-BBFD-472A-9E4B-8020D25C0291}" type="slidenum">
              <a:rPr lang="it-IT" altLang="it-IT"/>
              <a:pPr/>
              <a:t>‹N›</a:t>
            </a:fld>
            <a:endParaRPr lang="it-IT" altLang="it-IT"/>
          </a:p>
        </p:txBody>
      </p:sp>
    </p:spTree>
    <p:extLst>
      <p:ext uri="{BB962C8B-B14F-4D97-AF65-F5344CB8AC3E}">
        <p14:creationId xmlns:p14="http://schemas.microsoft.com/office/powerpoint/2010/main" val="21413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p>
        </p:txBody>
      </p:sp>
      <p:sp>
        <p:nvSpPr>
          <p:cNvPr id="4" name="Segnaposto piè di pagina 3"/>
          <p:cNvSpPr>
            <a:spLocks noGrp="1"/>
          </p:cNvSpPr>
          <p:nvPr>
            <p:ph type="ftr" sz="quarter" idx="11"/>
          </p:nvPr>
        </p:nvSpPr>
        <p:spPr/>
        <p:txBody>
          <a:bodyPr/>
          <a:lstStyle>
            <a:lvl1pPr>
              <a:defRPr/>
            </a:lvl1pPr>
          </a:lstStyle>
          <a:p>
            <a:endParaRPr lang="it-IT" altLang="it-IT"/>
          </a:p>
        </p:txBody>
      </p:sp>
      <p:sp>
        <p:nvSpPr>
          <p:cNvPr id="5" name="Segnaposto numero diapositiva 4"/>
          <p:cNvSpPr>
            <a:spLocks noGrp="1"/>
          </p:cNvSpPr>
          <p:nvPr>
            <p:ph type="sldNum" sz="quarter" idx="12"/>
          </p:nvPr>
        </p:nvSpPr>
        <p:spPr/>
        <p:txBody>
          <a:bodyPr/>
          <a:lstStyle>
            <a:lvl1pPr>
              <a:defRPr/>
            </a:lvl1pPr>
          </a:lstStyle>
          <a:p>
            <a:fld id="{4C920D04-E106-4903-9E3E-6EBA2399DCC3}" type="slidenum">
              <a:rPr lang="it-IT" altLang="it-IT"/>
              <a:pPr/>
              <a:t>‹N›</a:t>
            </a:fld>
            <a:endParaRPr lang="it-IT" altLang="it-IT"/>
          </a:p>
        </p:txBody>
      </p:sp>
    </p:spTree>
    <p:extLst>
      <p:ext uri="{BB962C8B-B14F-4D97-AF65-F5344CB8AC3E}">
        <p14:creationId xmlns:p14="http://schemas.microsoft.com/office/powerpoint/2010/main" val="301683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p>
        </p:txBody>
      </p:sp>
      <p:sp>
        <p:nvSpPr>
          <p:cNvPr id="3" name="Segnaposto piè di pagina 2"/>
          <p:cNvSpPr>
            <a:spLocks noGrp="1"/>
          </p:cNvSpPr>
          <p:nvPr>
            <p:ph type="ftr" sz="quarter" idx="11"/>
          </p:nvPr>
        </p:nvSpPr>
        <p:spPr/>
        <p:txBody>
          <a:bodyPr/>
          <a:lstStyle>
            <a:lvl1pPr>
              <a:defRPr/>
            </a:lvl1pPr>
          </a:lstStyle>
          <a:p>
            <a:endParaRPr lang="it-IT" altLang="it-IT"/>
          </a:p>
        </p:txBody>
      </p:sp>
      <p:sp>
        <p:nvSpPr>
          <p:cNvPr id="4" name="Segnaposto numero diapositiva 3"/>
          <p:cNvSpPr>
            <a:spLocks noGrp="1"/>
          </p:cNvSpPr>
          <p:nvPr>
            <p:ph type="sldNum" sz="quarter" idx="12"/>
          </p:nvPr>
        </p:nvSpPr>
        <p:spPr/>
        <p:txBody>
          <a:bodyPr/>
          <a:lstStyle>
            <a:lvl1pPr>
              <a:defRPr/>
            </a:lvl1pPr>
          </a:lstStyle>
          <a:p>
            <a:fld id="{0E0AFCC4-7E19-4F7F-90C8-5163870ED3CC}" type="slidenum">
              <a:rPr lang="it-IT" altLang="it-IT"/>
              <a:pPr/>
              <a:t>‹N›</a:t>
            </a:fld>
            <a:endParaRPr lang="it-IT" altLang="it-IT"/>
          </a:p>
        </p:txBody>
      </p:sp>
    </p:spTree>
    <p:extLst>
      <p:ext uri="{BB962C8B-B14F-4D97-AF65-F5344CB8AC3E}">
        <p14:creationId xmlns:p14="http://schemas.microsoft.com/office/powerpoint/2010/main" val="338949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037DBBDF-69F1-4860-84B8-C406164EAFBB}" type="slidenum">
              <a:rPr lang="it-IT" altLang="it-IT"/>
              <a:pPr/>
              <a:t>‹N›</a:t>
            </a:fld>
            <a:endParaRPr lang="it-IT" altLang="it-IT"/>
          </a:p>
        </p:txBody>
      </p:sp>
    </p:spTree>
    <p:extLst>
      <p:ext uri="{BB962C8B-B14F-4D97-AF65-F5344CB8AC3E}">
        <p14:creationId xmlns:p14="http://schemas.microsoft.com/office/powerpoint/2010/main" val="51561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0F08393C-6F65-4F8D-90B1-17E8BD001798}" type="slidenum">
              <a:rPr lang="it-IT" altLang="it-IT"/>
              <a:pPr/>
              <a:t>‹N›</a:t>
            </a:fld>
            <a:endParaRPr lang="it-IT" altLang="it-IT"/>
          </a:p>
        </p:txBody>
      </p:sp>
    </p:spTree>
    <p:extLst>
      <p:ext uri="{BB962C8B-B14F-4D97-AF65-F5344CB8AC3E}">
        <p14:creationId xmlns:p14="http://schemas.microsoft.com/office/powerpoint/2010/main" val="3192078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0" y="0"/>
            <a:ext cx="9147175" cy="6867525"/>
            <a:chOff x="0" y="0"/>
            <a:chExt cx="5762" cy="4326"/>
          </a:xfrm>
        </p:grpSpPr>
        <p:sp>
          <p:nvSpPr>
            <p:cNvPr id="51203" name="Rectangle 3"/>
            <p:cNvSpPr>
              <a:spLocks noChangeArrowheads="1"/>
            </p:cNvSpPr>
            <p:nvPr/>
          </p:nvSpPr>
          <p:spPr bwMode="hidden">
            <a:xfrm>
              <a:off x="0" y="0"/>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04" name="Rectangle 4"/>
            <p:cNvSpPr>
              <a:spLocks noChangeArrowheads="1"/>
            </p:cNvSpPr>
            <p:nvPr/>
          </p:nvSpPr>
          <p:spPr bwMode="hidden">
            <a:xfrm>
              <a:off x="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05" name="Rectangle 5"/>
            <p:cNvSpPr>
              <a:spLocks noChangeArrowheads="1"/>
            </p:cNvSpPr>
            <p:nvPr/>
          </p:nvSpPr>
          <p:spPr bwMode="hidden">
            <a:xfrm>
              <a:off x="1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06" name="Rectangle 6"/>
            <p:cNvSpPr>
              <a:spLocks noChangeArrowheads="1"/>
            </p:cNvSpPr>
            <p:nvPr/>
          </p:nvSpPr>
          <p:spPr bwMode="hidden">
            <a:xfrm>
              <a:off x="2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07" name="Rectangle 7"/>
            <p:cNvSpPr>
              <a:spLocks noChangeArrowheads="1"/>
            </p:cNvSpPr>
            <p:nvPr/>
          </p:nvSpPr>
          <p:spPr bwMode="hidden">
            <a:xfrm>
              <a:off x="3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08" name="Rectangle 8"/>
            <p:cNvSpPr>
              <a:spLocks noChangeArrowheads="1"/>
            </p:cNvSpPr>
            <p:nvPr/>
          </p:nvSpPr>
          <p:spPr bwMode="hidden">
            <a:xfrm>
              <a:off x="4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09" name="Rectangle 9"/>
            <p:cNvSpPr>
              <a:spLocks noChangeArrowheads="1"/>
            </p:cNvSpPr>
            <p:nvPr/>
          </p:nvSpPr>
          <p:spPr bwMode="hidden">
            <a:xfrm>
              <a:off x="5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10" name="Rectangle 10"/>
            <p:cNvSpPr>
              <a:spLocks noChangeArrowheads="1"/>
            </p:cNvSpPr>
            <p:nvPr/>
          </p:nvSpPr>
          <p:spPr bwMode="hidden">
            <a:xfrm>
              <a:off x="6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11" name="Rectangle 11"/>
            <p:cNvSpPr>
              <a:spLocks noChangeArrowheads="1"/>
            </p:cNvSpPr>
            <p:nvPr/>
          </p:nvSpPr>
          <p:spPr bwMode="hidden">
            <a:xfrm>
              <a:off x="7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12" name="Rectangle 12"/>
            <p:cNvSpPr>
              <a:spLocks noChangeArrowheads="1"/>
            </p:cNvSpPr>
            <p:nvPr/>
          </p:nvSpPr>
          <p:spPr bwMode="hidden">
            <a:xfrm>
              <a:off x="8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13" name="Rectangle 13"/>
            <p:cNvSpPr>
              <a:spLocks noChangeArrowheads="1"/>
            </p:cNvSpPr>
            <p:nvPr/>
          </p:nvSpPr>
          <p:spPr bwMode="hidden">
            <a:xfrm>
              <a:off x="96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14" name="Rectangle 14"/>
            <p:cNvSpPr>
              <a:spLocks noChangeArrowheads="1"/>
            </p:cNvSpPr>
            <p:nvPr/>
          </p:nvSpPr>
          <p:spPr bwMode="hidden">
            <a:xfrm>
              <a:off x="105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15" name="Rectangle 15"/>
            <p:cNvSpPr>
              <a:spLocks noChangeArrowheads="1"/>
            </p:cNvSpPr>
            <p:nvPr/>
          </p:nvSpPr>
          <p:spPr bwMode="hidden">
            <a:xfrm>
              <a:off x="115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16" name="Rectangle 16"/>
            <p:cNvSpPr>
              <a:spLocks noChangeArrowheads="1"/>
            </p:cNvSpPr>
            <p:nvPr/>
          </p:nvSpPr>
          <p:spPr bwMode="hidden">
            <a:xfrm>
              <a:off x="124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17" name="Rectangle 17"/>
            <p:cNvSpPr>
              <a:spLocks noChangeArrowheads="1"/>
            </p:cNvSpPr>
            <p:nvPr/>
          </p:nvSpPr>
          <p:spPr bwMode="hidden">
            <a:xfrm>
              <a:off x="134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18" name="Rectangle 18"/>
            <p:cNvSpPr>
              <a:spLocks noChangeArrowheads="1"/>
            </p:cNvSpPr>
            <p:nvPr/>
          </p:nvSpPr>
          <p:spPr bwMode="hidden">
            <a:xfrm>
              <a:off x="144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19" name="Rectangle 19"/>
            <p:cNvSpPr>
              <a:spLocks noChangeArrowheads="1"/>
            </p:cNvSpPr>
            <p:nvPr/>
          </p:nvSpPr>
          <p:spPr bwMode="hidden">
            <a:xfrm>
              <a:off x="153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20" name="Rectangle 20"/>
            <p:cNvSpPr>
              <a:spLocks noChangeArrowheads="1"/>
            </p:cNvSpPr>
            <p:nvPr/>
          </p:nvSpPr>
          <p:spPr bwMode="hidden">
            <a:xfrm>
              <a:off x="163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21" name="Rectangle 21"/>
            <p:cNvSpPr>
              <a:spLocks noChangeArrowheads="1"/>
            </p:cNvSpPr>
            <p:nvPr/>
          </p:nvSpPr>
          <p:spPr bwMode="hidden">
            <a:xfrm>
              <a:off x="172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22" name="Rectangle 22"/>
            <p:cNvSpPr>
              <a:spLocks noChangeArrowheads="1"/>
            </p:cNvSpPr>
            <p:nvPr/>
          </p:nvSpPr>
          <p:spPr bwMode="hidden">
            <a:xfrm>
              <a:off x="182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23" name="Rectangle 23"/>
            <p:cNvSpPr>
              <a:spLocks noChangeArrowheads="1"/>
            </p:cNvSpPr>
            <p:nvPr/>
          </p:nvSpPr>
          <p:spPr bwMode="hidden">
            <a:xfrm>
              <a:off x="192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24" name="Rectangle 24"/>
            <p:cNvSpPr>
              <a:spLocks noChangeArrowheads="1"/>
            </p:cNvSpPr>
            <p:nvPr/>
          </p:nvSpPr>
          <p:spPr bwMode="hidden">
            <a:xfrm>
              <a:off x="201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25" name="Rectangle 25"/>
            <p:cNvSpPr>
              <a:spLocks noChangeArrowheads="1"/>
            </p:cNvSpPr>
            <p:nvPr/>
          </p:nvSpPr>
          <p:spPr bwMode="hidden">
            <a:xfrm>
              <a:off x="211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26" name="Rectangle 26"/>
            <p:cNvSpPr>
              <a:spLocks noChangeArrowheads="1"/>
            </p:cNvSpPr>
            <p:nvPr/>
          </p:nvSpPr>
          <p:spPr bwMode="hidden">
            <a:xfrm>
              <a:off x="220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27" name="Rectangle 27"/>
            <p:cNvSpPr>
              <a:spLocks noChangeArrowheads="1"/>
            </p:cNvSpPr>
            <p:nvPr/>
          </p:nvSpPr>
          <p:spPr bwMode="hidden">
            <a:xfrm>
              <a:off x="230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28" name="Rectangle 28"/>
            <p:cNvSpPr>
              <a:spLocks noChangeArrowheads="1"/>
            </p:cNvSpPr>
            <p:nvPr/>
          </p:nvSpPr>
          <p:spPr bwMode="hidden">
            <a:xfrm>
              <a:off x="240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29" name="Rectangle 29"/>
            <p:cNvSpPr>
              <a:spLocks noChangeArrowheads="1"/>
            </p:cNvSpPr>
            <p:nvPr/>
          </p:nvSpPr>
          <p:spPr bwMode="hidden">
            <a:xfrm>
              <a:off x="24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30" name="Rectangle 30"/>
            <p:cNvSpPr>
              <a:spLocks noChangeArrowheads="1"/>
            </p:cNvSpPr>
            <p:nvPr/>
          </p:nvSpPr>
          <p:spPr bwMode="hidden">
            <a:xfrm>
              <a:off x="25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31" name="Rectangle 31"/>
            <p:cNvSpPr>
              <a:spLocks noChangeArrowheads="1"/>
            </p:cNvSpPr>
            <p:nvPr/>
          </p:nvSpPr>
          <p:spPr bwMode="hidden">
            <a:xfrm>
              <a:off x="26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32" name="Rectangle 32"/>
            <p:cNvSpPr>
              <a:spLocks noChangeArrowheads="1"/>
            </p:cNvSpPr>
            <p:nvPr/>
          </p:nvSpPr>
          <p:spPr bwMode="hidden">
            <a:xfrm>
              <a:off x="27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33" name="Rectangle 33"/>
            <p:cNvSpPr>
              <a:spLocks noChangeArrowheads="1"/>
            </p:cNvSpPr>
            <p:nvPr/>
          </p:nvSpPr>
          <p:spPr bwMode="hidden">
            <a:xfrm>
              <a:off x="28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34" name="Rectangle 34"/>
            <p:cNvSpPr>
              <a:spLocks noChangeArrowheads="1"/>
            </p:cNvSpPr>
            <p:nvPr/>
          </p:nvSpPr>
          <p:spPr bwMode="hidden">
            <a:xfrm>
              <a:off x="29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35" name="Rectangle 35"/>
            <p:cNvSpPr>
              <a:spLocks noChangeArrowheads="1"/>
            </p:cNvSpPr>
            <p:nvPr/>
          </p:nvSpPr>
          <p:spPr bwMode="hidden">
            <a:xfrm>
              <a:off x="30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36" name="Rectangle 36"/>
            <p:cNvSpPr>
              <a:spLocks noChangeArrowheads="1"/>
            </p:cNvSpPr>
            <p:nvPr/>
          </p:nvSpPr>
          <p:spPr bwMode="hidden">
            <a:xfrm>
              <a:off x="31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37" name="Rectangle 37"/>
            <p:cNvSpPr>
              <a:spLocks noChangeArrowheads="1"/>
            </p:cNvSpPr>
            <p:nvPr/>
          </p:nvSpPr>
          <p:spPr bwMode="hidden">
            <a:xfrm>
              <a:off x="32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38" name="Rectangle 38"/>
            <p:cNvSpPr>
              <a:spLocks noChangeArrowheads="1"/>
            </p:cNvSpPr>
            <p:nvPr/>
          </p:nvSpPr>
          <p:spPr bwMode="hidden">
            <a:xfrm>
              <a:off x="336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39" name="Rectangle 39"/>
            <p:cNvSpPr>
              <a:spLocks noChangeArrowheads="1"/>
            </p:cNvSpPr>
            <p:nvPr/>
          </p:nvSpPr>
          <p:spPr bwMode="hidden">
            <a:xfrm>
              <a:off x="345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40" name="Rectangle 40"/>
            <p:cNvSpPr>
              <a:spLocks noChangeArrowheads="1"/>
            </p:cNvSpPr>
            <p:nvPr/>
          </p:nvSpPr>
          <p:spPr bwMode="hidden">
            <a:xfrm>
              <a:off x="355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41" name="Rectangle 41"/>
            <p:cNvSpPr>
              <a:spLocks noChangeArrowheads="1"/>
            </p:cNvSpPr>
            <p:nvPr/>
          </p:nvSpPr>
          <p:spPr bwMode="hidden">
            <a:xfrm>
              <a:off x="364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42" name="Rectangle 42"/>
            <p:cNvSpPr>
              <a:spLocks noChangeArrowheads="1"/>
            </p:cNvSpPr>
            <p:nvPr/>
          </p:nvSpPr>
          <p:spPr bwMode="hidden">
            <a:xfrm>
              <a:off x="374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43" name="Rectangle 43"/>
            <p:cNvSpPr>
              <a:spLocks noChangeArrowheads="1"/>
            </p:cNvSpPr>
            <p:nvPr/>
          </p:nvSpPr>
          <p:spPr bwMode="hidden">
            <a:xfrm>
              <a:off x="384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44" name="Rectangle 44"/>
            <p:cNvSpPr>
              <a:spLocks noChangeArrowheads="1"/>
            </p:cNvSpPr>
            <p:nvPr/>
          </p:nvSpPr>
          <p:spPr bwMode="hidden">
            <a:xfrm>
              <a:off x="393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45" name="Rectangle 45"/>
            <p:cNvSpPr>
              <a:spLocks noChangeArrowheads="1"/>
            </p:cNvSpPr>
            <p:nvPr/>
          </p:nvSpPr>
          <p:spPr bwMode="hidden">
            <a:xfrm>
              <a:off x="403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46" name="Rectangle 46"/>
            <p:cNvSpPr>
              <a:spLocks noChangeArrowheads="1"/>
            </p:cNvSpPr>
            <p:nvPr/>
          </p:nvSpPr>
          <p:spPr bwMode="hidden">
            <a:xfrm>
              <a:off x="412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47" name="Rectangle 47"/>
            <p:cNvSpPr>
              <a:spLocks noChangeArrowheads="1"/>
            </p:cNvSpPr>
            <p:nvPr/>
          </p:nvSpPr>
          <p:spPr bwMode="hidden">
            <a:xfrm>
              <a:off x="422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48" name="Rectangle 48"/>
            <p:cNvSpPr>
              <a:spLocks noChangeArrowheads="1"/>
            </p:cNvSpPr>
            <p:nvPr/>
          </p:nvSpPr>
          <p:spPr bwMode="hidden">
            <a:xfrm>
              <a:off x="432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49" name="Rectangle 49"/>
            <p:cNvSpPr>
              <a:spLocks noChangeArrowheads="1"/>
            </p:cNvSpPr>
            <p:nvPr/>
          </p:nvSpPr>
          <p:spPr bwMode="hidden">
            <a:xfrm>
              <a:off x="441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50" name="Rectangle 50"/>
            <p:cNvSpPr>
              <a:spLocks noChangeArrowheads="1"/>
            </p:cNvSpPr>
            <p:nvPr/>
          </p:nvSpPr>
          <p:spPr bwMode="hidden">
            <a:xfrm>
              <a:off x="451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51" name="Rectangle 51"/>
            <p:cNvSpPr>
              <a:spLocks noChangeArrowheads="1"/>
            </p:cNvSpPr>
            <p:nvPr/>
          </p:nvSpPr>
          <p:spPr bwMode="hidden">
            <a:xfrm>
              <a:off x="460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52" name="Rectangle 52"/>
            <p:cNvSpPr>
              <a:spLocks noChangeArrowheads="1"/>
            </p:cNvSpPr>
            <p:nvPr/>
          </p:nvSpPr>
          <p:spPr bwMode="hidden">
            <a:xfrm>
              <a:off x="470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53" name="Rectangle 53"/>
            <p:cNvSpPr>
              <a:spLocks noChangeArrowheads="1"/>
            </p:cNvSpPr>
            <p:nvPr/>
          </p:nvSpPr>
          <p:spPr bwMode="hidden">
            <a:xfrm>
              <a:off x="480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54" name="Rectangle 54"/>
            <p:cNvSpPr>
              <a:spLocks noChangeArrowheads="1"/>
            </p:cNvSpPr>
            <p:nvPr/>
          </p:nvSpPr>
          <p:spPr bwMode="hidden">
            <a:xfrm>
              <a:off x="48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55" name="Rectangle 55"/>
            <p:cNvSpPr>
              <a:spLocks noChangeArrowheads="1"/>
            </p:cNvSpPr>
            <p:nvPr/>
          </p:nvSpPr>
          <p:spPr bwMode="hidden">
            <a:xfrm>
              <a:off x="49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56" name="Rectangle 56"/>
            <p:cNvSpPr>
              <a:spLocks noChangeArrowheads="1"/>
            </p:cNvSpPr>
            <p:nvPr/>
          </p:nvSpPr>
          <p:spPr bwMode="hidden">
            <a:xfrm>
              <a:off x="50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57" name="Rectangle 57"/>
            <p:cNvSpPr>
              <a:spLocks noChangeArrowheads="1"/>
            </p:cNvSpPr>
            <p:nvPr/>
          </p:nvSpPr>
          <p:spPr bwMode="hidden">
            <a:xfrm>
              <a:off x="51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58" name="Rectangle 58"/>
            <p:cNvSpPr>
              <a:spLocks noChangeArrowheads="1"/>
            </p:cNvSpPr>
            <p:nvPr/>
          </p:nvSpPr>
          <p:spPr bwMode="hidden">
            <a:xfrm>
              <a:off x="52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59" name="Rectangle 59"/>
            <p:cNvSpPr>
              <a:spLocks noChangeArrowheads="1"/>
            </p:cNvSpPr>
            <p:nvPr/>
          </p:nvSpPr>
          <p:spPr bwMode="hidden">
            <a:xfrm>
              <a:off x="53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60" name="Rectangle 60"/>
            <p:cNvSpPr>
              <a:spLocks noChangeArrowheads="1"/>
            </p:cNvSpPr>
            <p:nvPr/>
          </p:nvSpPr>
          <p:spPr bwMode="hidden">
            <a:xfrm>
              <a:off x="54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61" name="Rectangle 61"/>
            <p:cNvSpPr>
              <a:spLocks noChangeArrowheads="1"/>
            </p:cNvSpPr>
            <p:nvPr/>
          </p:nvSpPr>
          <p:spPr bwMode="hidden">
            <a:xfrm>
              <a:off x="55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62" name="Rectangle 62"/>
            <p:cNvSpPr>
              <a:spLocks noChangeArrowheads="1"/>
            </p:cNvSpPr>
            <p:nvPr/>
          </p:nvSpPr>
          <p:spPr bwMode="hidden">
            <a:xfrm>
              <a:off x="56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63" name="Rectangle 63"/>
            <p:cNvSpPr>
              <a:spLocks noChangeArrowheads="1"/>
            </p:cNvSpPr>
            <p:nvPr/>
          </p:nvSpPr>
          <p:spPr bwMode="hidden">
            <a:xfrm>
              <a:off x="431" y="0"/>
              <a:ext cx="5331" cy="432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64" name="Rectangle 64"/>
            <p:cNvSpPr>
              <a:spLocks noChangeArrowheads="1"/>
            </p:cNvSpPr>
            <p:nvPr/>
          </p:nvSpPr>
          <p:spPr bwMode="blackGray">
            <a:xfrm>
              <a:off x="0" y="1081"/>
              <a:ext cx="4378" cy="47"/>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51265" name="Rectangle 65"/>
          <p:cNvSpPr>
            <a:spLocks noGrp="1" noChangeArrowheads="1"/>
          </p:cNvSpPr>
          <p:nvPr>
            <p:ph type="title"/>
          </p:nvPr>
        </p:nvSpPr>
        <p:spPr bwMode="auto">
          <a:xfrm>
            <a:off x="871538" y="533400"/>
            <a:ext cx="8162925"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stile</a:t>
            </a:r>
          </a:p>
        </p:txBody>
      </p:sp>
      <p:sp>
        <p:nvSpPr>
          <p:cNvPr id="51266" name="Rectangle 66"/>
          <p:cNvSpPr>
            <a:spLocks noGrp="1" noChangeArrowheads="1"/>
          </p:cNvSpPr>
          <p:nvPr>
            <p:ph type="body" idx="1"/>
          </p:nvPr>
        </p:nvSpPr>
        <p:spPr bwMode="auto">
          <a:xfrm>
            <a:off x="912813" y="1905000"/>
            <a:ext cx="811053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51267" name="Rectangle 67"/>
          <p:cNvSpPr>
            <a:spLocks noGrp="1" noChangeArrowheads="1"/>
          </p:cNvSpPr>
          <p:nvPr>
            <p:ph type="dt" sz="half" idx="2"/>
          </p:nvPr>
        </p:nvSpPr>
        <p:spPr bwMode="auto">
          <a:xfrm>
            <a:off x="1152525" y="6286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chemeClr val="tx1"/>
                </a:solidFill>
                <a:latin typeface="+mn-lt"/>
              </a:defRPr>
            </a:lvl1pPr>
          </a:lstStyle>
          <a:p>
            <a:endParaRPr lang="it-IT" altLang="it-IT"/>
          </a:p>
        </p:txBody>
      </p:sp>
      <p:sp>
        <p:nvSpPr>
          <p:cNvPr id="51268" name="Rectangle 68"/>
          <p:cNvSpPr>
            <a:spLocks noGrp="1" noChangeArrowheads="1"/>
          </p:cNvSpPr>
          <p:nvPr>
            <p:ph type="ftr" sz="quarter" idx="3"/>
          </p:nvPr>
        </p:nvSpPr>
        <p:spPr bwMode="auto">
          <a:xfrm>
            <a:off x="3590925" y="6286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chemeClr val="tx1"/>
                </a:solidFill>
                <a:latin typeface="+mn-lt"/>
              </a:defRPr>
            </a:lvl1pPr>
          </a:lstStyle>
          <a:p>
            <a:endParaRPr lang="it-IT" altLang="it-IT"/>
          </a:p>
        </p:txBody>
      </p:sp>
      <p:sp>
        <p:nvSpPr>
          <p:cNvPr id="51269" name="Rectangle 69"/>
          <p:cNvSpPr>
            <a:spLocks noGrp="1" noChangeArrowheads="1"/>
          </p:cNvSpPr>
          <p:nvPr>
            <p:ph type="sldNum" sz="quarter" idx="4"/>
          </p:nvPr>
        </p:nvSpPr>
        <p:spPr bwMode="auto">
          <a:xfrm>
            <a:off x="7019925" y="6286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latin typeface="+mn-lt"/>
              </a:defRPr>
            </a:lvl1pPr>
          </a:lstStyle>
          <a:p>
            <a:fld id="{F0ACDB7A-229C-4E40-A484-FA8694673A44}"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Helvetica" panose="020B0604020202020204" pitchFamily="34" charset="0"/>
        </a:defRPr>
      </a:lvl2pPr>
      <a:lvl3pPr algn="l" rtl="0" fontAlgn="base">
        <a:spcBef>
          <a:spcPct val="0"/>
        </a:spcBef>
        <a:spcAft>
          <a:spcPct val="0"/>
        </a:spcAft>
        <a:defRPr sz="4400">
          <a:solidFill>
            <a:schemeClr val="tx2"/>
          </a:solidFill>
          <a:latin typeface="Helvetica" panose="020B0604020202020204" pitchFamily="34" charset="0"/>
        </a:defRPr>
      </a:lvl3pPr>
      <a:lvl4pPr algn="l" rtl="0" fontAlgn="base">
        <a:spcBef>
          <a:spcPct val="0"/>
        </a:spcBef>
        <a:spcAft>
          <a:spcPct val="0"/>
        </a:spcAft>
        <a:defRPr sz="4400">
          <a:solidFill>
            <a:schemeClr val="tx2"/>
          </a:solidFill>
          <a:latin typeface="Helvetica" panose="020B0604020202020204" pitchFamily="34" charset="0"/>
        </a:defRPr>
      </a:lvl4pPr>
      <a:lvl5pPr algn="l" rtl="0" fontAlgn="base">
        <a:spcBef>
          <a:spcPct val="0"/>
        </a:spcBef>
        <a:spcAft>
          <a:spcPct val="0"/>
        </a:spcAft>
        <a:defRPr sz="4400">
          <a:solidFill>
            <a:schemeClr val="tx2"/>
          </a:solidFill>
          <a:latin typeface="Helvetica" panose="020B0604020202020204" pitchFamily="34" charset="0"/>
        </a:defRPr>
      </a:lvl5pPr>
      <a:lvl6pPr marL="457200" algn="l" rtl="0" fontAlgn="base">
        <a:spcBef>
          <a:spcPct val="0"/>
        </a:spcBef>
        <a:spcAft>
          <a:spcPct val="0"/>
        </a:spcAft>
        <a:defRPr sz="4400">
          <a:solidFill>
            <a:schemeClr val="tx2"/>
          </a:solidFill>
          <a:latin typeface="Helvetica" panose="020B0604020202020204" pitchFamily="34" charset="0"/>
        </a:defRPr>
      </a:lvl6pPr>
      <a:lvl7pPr marL="914400" algn="l" rtl="0" fontAlgn="base">
        <a:spcBef>
          <a:spcPct val="0"/>
        </a:spcBef>
        <a:spcAft>
          <a:spcPct val="0"/>
        </a:spcAft>
        <a:defRPr sz="4400">
          <a:solidFill>
            <a:schemeClr val="tx2"/>
          </a:solidFill>
          <a:latin typeface="Helvetica" panose="020B0604020202020204" pitchFamily="34" charset="0"/>
        </a:defRPr>
      </a:lvl7pPr>
      <a:lvl8pPr marL="1371600" algn="l" rtl="0" fontAlgn="base">
        <a:spcBef>
          <a:spcPct val="0"/>
        </a:spcBef>
        <a:spcAft>
          <a:spcPct val="0"/>
        </a:spcAft>
        <a:defRPr sz="4400">
          <a:solidFill>
            <a:schemeClr val="tx2"/>
          </a:solidFill>
          <a:latin typeface="Helvetica" panose="020B0604020202020204" pitchFamily="34" charset="0"/>
        </a:defRPr>
      </a:lvl8pPr>
      <a:lvl9pPr marL="1828800" algn="l" rtl="0" fontAlgn="base">
        <a:spcBef>
          <a:spcPct val="0"/>
        </a:spcBef>
        <a:spcAft>
          <a:spcPct val="0"/>
        </a:spcAft>
        <a:defRPr sz="4400">
          <a:solidFill>
            <a:schemeClr val="tx2"/>
          </a:solidFill>
          <a:latin typeface="Helvetica" panose="020B0604020202020204" pitchFamily="34" charset="0"/>
        </a:defRPr>
      </a:lvl9pPr>
    </p:titleStyle>
    <p:bodyStyle>
      <a:lvl1pPr marL="342900" indent="-342900" algn="l" rtl="0" fontAlgn="base">
        <a:spcBef>
          <a:spcPct val="20000"/>
        </a:spcBef>
        <a:spcAft>
          <a:spcPct val="0"/>
        </a:spcAft>
        <a:buClr>
          <a:schemeClr val="folHlink"/>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70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hlink"/>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1"/>
        </a:buClr>
        <a:buSzPct val="85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8.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066800"/>
            <a:ext cx="7558608" cy="489992"/>
          </a:xfrm>
        </p:spPr>
        <p:txBody>
          <a:bodyPr/>
          <a:lstStyle/>
          <a:p>
            <a:pPr algn="l"/>
            <a:r>
              <a:rPr lang="it-IT" altLang="it-IT" sz="2400" dirty="0" smtClean="0"/>
              <a:t>ETNOGRAFIA  DELLA MONARCHIA  ASBURGICA </a:t>
            </a:r>
            <a:endParaRPr lang="it-IT" altLang="it-IT" sz="2400" dirty="0"/>
          </a:p>
        </p:txBody>
      </p:sp>
      <p:sp>
        <p:nvSpPr>
          <p:cNvPr id="2051" name="Rectangle 3"/>
          <p:cNvSpPr>
            <a:spLocks noGrp="1" noChangeArrowheads="1"/>
          </p:cNvSpPr>
          <p:nvPr>
            <p:ph type="subTitle" idx="1"/>
          </p:nvPr>
        </p:nvSpPr>
        <p:spPr>
          <a:xfrm>
            <a:off x="611560" y="1700808"/>
            <a:ext cx="8064896" cy="4536504"/>
          </a:xfrm>
        </p:spPr>
        <p:txBody>
          <a:bodyPr/>
          <a:lstStyle/>
          <a:p>
            <a:endParaRPr lang="it-IT" altLang="it-IT" sz="1800" dirty="0"/>
          </a:p>
          <a:p>
            <a:pPr marL="285750" indent="-285750" algn="just">
              <a:buFont typeface="Wingdings" panose="05000000000000000000" pitchFamily="2" charset="2"/>
              <a:buChar char="q"/>
            </a:pPr>
            <a:r>
              <a:rPr lang="it-IT" altLang="it-IT" sz="1600" dirty="0" smtClean="0"/>
              <a:t>Il 31 marzo del 1840, su iniziativa del Consigliere di Stato Karl </a:t>
            </a:r>
            <a:r>
              <a:rPr lang="it-IT" altLang="it-IT" sz="1600" dirty="0" err="1" smtClean="0"/>
              <a:t>Freiherr</a:t>
            </a:r>
            <a:r>
              <a:rPr lang="it-IT" altLang="it-IT" sz="1600" dirty="0" smtClean="0"/>
              <a:t> von </a:t>
            </a:r>
            <a:r>
              <a:rPr lang="it-IT" altLang="it-IT" sz="1600" dirty="0" err="1" smtClean="0"/>
              <a:t>Kübeck</a:t>
            </a:r>
            <a:r>
              <a:rPr lang="it-IT" altLang="it-IT" sz="1600" dirty="0" smtClean="0"/>
              <a:t> presso l’imperatore d’Austria, Ferdinando I d’ Asburgo-Lorena, viene istituita la Imperial-Regia Direzione della Statistica Amministrativa (</a:t>
            </a:r>
            <a:r>
              <a:rPr lang="da-DK" altLang="it-IT" sz="1600" dirty="0" smtClean="0"/>
              <a:t>K. k. Direktion der administrativen Statistik). A partire dal 1841, e fino al 1865, a dirigerla sarà Karl Freiherrn von Czoernig autore, tra l’altro, della rappresentazione dei popoli dell’Impero effettuata per via etnografica.</a:t>
            </a:r>
          </a:p>
          <a:p>
            <a:pPr algn="just"/>
            <a:endParaRPr lang="da-DK" altLang="it-IT" sz="1600" dirty="0" smtClean="0"/>
          </a:p>
          <a:p>
            <a:pPr marL="285750" indent="-285750" algn="just">
              <a:buFont typeface="Wingdings" panose="05000000000000000000" pitchFamily="2" charset="2"/>
              <a:buChar char="q"/>
            </a:pPr>
            <a:r>
              <a:rPr lang="da-DK" altLang="it-IT" sz="1600" dirty="0" smtClean="0"/>
              <a:t>Czoernig considera la nazionalità dei popoli che compongono l’Impero come un parametro che può essere oggettivamente determinato solo per via etnografica, deducendolo attraverso lo studio della storia della genetica dei discendenti </a:t>
            </a:r>
            <a:r>
              <a:rPr lang="it-IT" altLang="it-IT" sz="1600" dirty="0" smtClean="0"/>
              <a:t>piuttosto che dal loro background culturale</a:t>
            </a:r>
            <a:r>
              <a:rPr lang="da-DK" altLang="it-IT" sz="1600" dirty="0" smtClean="0"/>
              <a:t>, e lo stima per via numerica, utilizzando l’anagrafe della popolazione. Questa operazione richiede un complesso processo di misura dove la lingua è uno degli elementi che concorrono al risultato, non quello determinante. Di conseguenza, la nazionalità non può essere definita attraverso un ”semplice” censimento linguistico della popolazione.</a:t>
            </a:r>
          </a:p>
          <a:p>
            <a:pPr algn="just"/>
            <a:endParaRPr lang="it-IT" altLang="it-IT" sz="1600" dirty="0" smtClean="0"/>
          </a:p>
          <a:p>
            <a:pPr algn="just"/>
            <a:endParaRPr lang="it-IT" altLang="it-IT" sz="1600" dirty="0" smtClean="0"/>
          </a:p>
          <a:p>
            <a:pPr algn="just"/>
            <a:endParaRPr lang="it-IT" altLang="it-IT" sz="1600" dirty="0"/>
          </a:p>
          <a:p>
            <a:pPr algn="just"/>
            <a:endParaRPr lang="it-IT" altLang="it-IT" sz="1600" dirty="0" smtClean="0"/>
          </a:p>
          <a:p>
            <a:pPr algn="just"/>
            <a:endParaRPr lang="it-IT" altLang="it-IT" sz="1600" dirty="0"/>
          </a:p>
          <a:p>
            <a:pPr algn="just"/>
            <a:endParaRPr lang="it-IT" altLang="it-IT" sz="1600" dirty="0" smtClean="0"/>
          </a:p>
          <a:p>
            <a:pPr algn="just"/>
            <a:endParaRPr lang="it-IT" altLang="it-IT" sz="1600" dirty="0"/>
          </a:p>
          <a:p>
            <a:pPr algn="just"/>
            <a:endParaRPr lang="it-IT" altLang="it-IT" sz="1600" dirty="0"/>
          </a:p>
          <a:p>
            <a:pPr algn="just"/>
            <a:endParaRPr lang="it-IT" altLang="it-IT"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Effect transition="in" filter="wipe(left)">
                                      <p:cBhvr>
                                        <p:cTn id="7" dur="500"/>
                                        <p:tgtEl>
                                          <p:spTgt spid="20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1">
                                            <p:txEl>
                                              <p:pRg st="3" end="3"/>
                                            </p:txEl>
                                          </p:spTgt>
                                        </p:tgtEl>
                                        <p:attrNameLst>
                                          <p:attrName>style.visibility</p:attrName>
                                        </p:attrNameLst>
                                      </p:cBhvr>
                                      <p:to>
                                        <p:strVal val="visible"/>
                                      </p:to>
                                    </p:set>
                                    <p:animEffect transition="in" filter="wipe(left)">
                                      <p:cBhvr>
                                        <p:cTn id="12"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19" y="0"/>
            <a:ext cx="9124481" cy="6701294"/>
          </a:xfrm>
        </p:spPr>
      </p:pic>
    </p:spTree>
    <p:extLst>
      <p:ext uri="{BB962C8B-B14F-4D97-AF65-F5344CB8AC3E}">
        <p14:creationId xmlns:p14="http://schemas.microsoft.com/office/powerpoint/2010/main" val="1230391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548681"/>
            <a:ext cx="8162925" cy="504056"/>
          </a:xfrm>
        </p:spPr>
        <p:txBody>
          <a:bodyPr/>
          <a:lstStyle/>
          <a:p>
            <a:pPr algn="ctr"/>
            <a:r>
              <a:rPr lang="it-IT" sz="2000" dirty="0"/>
              <a:t>Carta etnografica - </a:t>
            </a:r>
            <a:r>
              <a:rPr lang="it-IT" sz="2000" dirty="0" err="1"/>
              <a:t>Czoernig</a:t>
            </a:r>
            <a:r>
              <a:rPr lang="it-IT" sz="2000" dirty="0"/>
              <a:t> 1856 :  particolare</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12776"/>
            <a:ext cx="9144000" cy="4968552"/>
          </a:xfrm>
        </p:spPr>
      </p:pic>
    </p:spTree>
    <p:extLst>
      <p:ext uri="{BB962C8B-B14F-4D97-AF65-F5344CB8AC3E}">
        <p14:creationId xmlns:p14="http://schemas.microsoft.com/office/powerpoint/2010/main" val="3666095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348880"/>
            <a:ext cx="3672408" cy="1368152"/>
          </a:xfrm>
        </p:spPr>
        <p:txBody>
          <a:bodyPr/>
          <a:lstStyle/>
          <a:p>
            <a:r>
              <a:rPr lang="it-IT" sz="1800" dirty="0" smtClean="0"/>
              <a:t>Carta etnografica - </a:t>
            </a:r>
            <a:r>
              <a:rPr lang="it-IT" sz="1800" dirty="0" err="1" smtClean="0"/>
              <a:t>Czoernig</a:t>
            </a:r>
            <a:r>
              <a:rPr lang="it-IT" sz="1800" dirty="0" smtClean="0"/>
              <a:t> 1856 </a:t>
            </a:r>
            <a:br>
              <a:rPr lang="it-IT" sz="1800" dirty="0" smtClean="0"/>
            </a:br>
            <a:r>
              <a:rPr lang="it-IT" sz="1600" dirty="0" smtClean="0"/>
              <a:t/>
            </a:r>
            <a:br>
              <a:rPr lang="it-IT" sz="1600" dirty="0" smtClean="0"/>
            </a:br>
            <a:r>
              <a:rPr lang="it-IT" sz="1600" dirty="0"/>
              <a:t/>
            </a:r>
            <a:br>
              <a:rPr lang="it-IT" sz="1600" dirty="0"/>
            </a:br>
            <a:r>
              <a:rPr lang="it-IT" sz="1800" dirty="0" smtClean="0"/>
              <a:t>particolare</a:t>
            </a:r>
            <a:endParaRPr lang="it-IT" sz="18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31569" y="0"/>
            <a:ext cx="4436442" cy="7014737"/>
          </a:xfrm>
        </p:spPr>
      </p:pic>
    </p:spTree>
    <p:extLst>
      <p:ext uri="{BB962C8B-B14F-4D97-AF65-F5344CB8AC3E}">
        <p14:creationId xmlns:p14="http://schemas.microsoft.com/office/powerpoint/2010/main" val="3070554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1538" y="548680"/>
            <a:ext cx="8162925" cy="643285"/>
          </a:xfrm>
        </p:spPr>
        <p:txBody>
          <a:bodyPr/>
          <a:lstStyle/>
          <a:p>
            <a:r>
              <a:rPr lang="it-IT" sz="1800" dirty="0" smtClean="0"/>
              <a:t>Carta etnografica - </a:t>
            </a:r>
            <a:r>
              <a:rPr lang="it-IT" sz="1800" dirty="0" err="1" smtClean="0"/>
              <a:t>Czoernig</a:t>
            </a:r>
            <a:r>
              <a:rPr lang="it-IT" sz="1800" dirty="0" smtClean="0"/>
              <a:t> 1856 :  particolare</a:t>
            </a:r>
            <a:endParaRPr lang="it-IT" sz="18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939" y="1772816"/>
            <a:ext cx="8927524" cy="4829314"/>
          </a:xfrm>
        </p:spPr>
      </p:pic>
    </p:spTree>
    <p:extLst>
      <p:ext uri="{BB962C8B-B14F-4D97-AF65-F5344CB8AC3E}">
        <p14:creationId xmlns:p14="http://schemas.microsoft.com/office/powerpoint/2010/main" val="1512072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1538" y="533401"/>
            <a:ext cx="8162925" cy="663352"/>
          </a:xfrm>
        </p:spPr>
        <p:txBody>
          <a:bodyPr/>
          <a:lstStyle/>
          <a:p>
            <a:r>
              <a:rPr lang="it-IT" sz="1600" dirty="0" smtClean="0"/>
              <a:t>Correzioni effettuate sulla ripartizione etnica serbo – croata : i 378.676 dalmati  </a:t>
            </a:r>
            <a:r>
              <a:rPr lang="it-IT" sz="1600" dirty="0" smtClean="0"/>
              <a:t>vengono ora, </a:t>
            </a:r>
            <a:r>
              <a:rPr lang="it-IT" sz="1600" dirty="0" smtClean="0"/>
              <a:t>correttamente, classificati di etnia serba.</a:t>
            </a:r>
            <a:endParaRPr lang="it-IT" sz="16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7704" y="1340768"/>
            <a:ext cx="5663034" cy="5136946"/>
          </a:xfrm>
        </p:spPr>
      </p:pic>
    </p:spTree>
    <p:extLst>
      <p:ext uri="{BB962C8B-B14F-4D97-AF65-F5344CB8AC3E}">
        <p14:creationId xmlns:p14="http://schemas.microsoft.com/office/powerpoint/2010/main" val="1071481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3"/>
          <p:cNvSpPr>
            <a:spLocks noGrp="1" noChangeArrowheads="1"/>
          </p:cNvSpPr>
          <p:nvPr>
            <p:ph type="body" idx="4294967295"/>
          </p:nvPr>
        </p:nvSpPr>
        <p:spPr>
          <a:xfrm>
            <a:off x="1033463" y="404664"/>
            <a:ext cx="7570985" cy="6192688"/>
          </a:xfrm>
        </p:spPr>
        <p:txBody>
          <a:bodyPr/>
          <a:lstStyle/>
          <a:p>
            <a:pPr marL="0" indent="0" algn="just">
              <a:buNone/>
            </a:pPr>
            <a:endParaRPr lang="it-IT" altLang="it-IT" sz="1600" dirty="0"/>
          </a:p>
          <a:p>
            <a:pPr marL="0" indent="0" algn="just">
              <a:buNone/>
            </a:pPr>
            <a:endParaRPr lang="it-IT" altLang="it-IT" sz="1600" dirty="0"/>
          </a:p>
          <a:p>
            <a:pPr algn="just">
              <a:buFont typeface="Wingdings" panose="05000000000000000000" pitchFamily="2" charset="2"/>
              <a:buChar char="q"/>
            </a:pPr>
            <a:r>
              <a:rPr lang="it-IT" altLang="it-IT" sz="1600" dirty="0" smtClean="0"/>
              <a:t>Viene prestata particolare attenzione alla storia delle diverse colonie che in epoche precedenti si sono formate sul territorio. In aggiunta, una serie di questionari vengono inviati alle autorità militari su tutto il territorio, e poi elaborati dal gruppo di statistici che affianca </a:t>
            </a:r>
            <a:r>
              <a:rPr lang="it-IT" altLang="it-IT" sz="1600" dirty="0" err="1" smtClean="0"/>
              <a:t>Czoernig</a:t>
            </a:r>
            <a:r>
              <a:rPr lang="it-IT" altLang="it-IT" sz="1600" dirty="0" smtClean="0"/>
              <a:t>. Nei casi più difficili vengono inviati anche esperti linguistici.</a:t>
            </a:r>
          </a:p>
          <a:p>
            <a:pPr algn="just">
              <a:buFont typeface="Wingdings" panose="05000000000000000000" pitchFamily="2" charset="2"/>
              <a:buChar char="q"/>
            </a:pPr>
            <a:r>
              <a:rPr lang="it-IT" altLang="it-IT" sz="1600" dirty="0" smtClean="0"/>
              <a:t>Il risultato di questa elaborazione viene poi riportato in una delle 306 carte che mappavano tutto il territorio dell’Impero, e che venivano aggiornate continuamente. Questo studio dura tredici anni, e si conclude nel 1853. </a:t>
            </a:r>
          </a:p>
          <a:p>
            <a:pPr algn="just">
              <a:buFont typeface="Wingdings" panose="05000000000000000000" pitchFamily="2" charset="2"/>
              <a:buChar char="q"/>
            </a:pPr>
            <a:r>
              <a:rPr lang="it-IT" altLang="it-IT" sz="1600" dirty="0" smtClean="0"/>
              <a:t>Il modo più efficace per rappresentare l’etnografia nello spazio è tramite la cartografia che permette di definire sia i confini che il grado di mescolamento di ogni gruppo etnico (</a:t>
            </a:r>
            <a:r>
              <a:rPr lang="it-IT" altLang="it-IT" sz="1600" dirty="0" err="1" smtClean="0"/>
              <a:t>stämme</a:t>
            </a:r>
            <a:r>
              <a:rPr lang="it-IT" altLang="it-IT" sz="1600" dirty="0" smtClean="0"/>
              <a:t>) sul territorio.</a:t>
            </a:r>
          </a:p>
          <a:p>
            <a:pPr algn="just">
              <a:buFont typeface="Wingdings" panose="05000000000000000000" pitchFamily="2" charset="2"/>
              <a:buChar char="q"/>
            </a:pPr>
            <a:r>
              <a:rPr lang="it-IT" altLang="it-IT" sz="1600" dirty="0" smtClean="0"/>
              <a:t>I colori scelti per la rappresentazione cartografica sono quelli associati alla lingua (</a:t>
            </a:r>
            <a:r>
              <a:rPr lang="it-IT" altLang="it-IT" sz="1600" dirty="0" err="1" smtClean="0"/>
              <a:t>SprachStämme</a:t>
            </a:r>
            <a:r>
              <a:rPr lang="it-IT" altLang="it-IT" sz="1600" dirty="0" smtClean="0"/>
              <a:t>), che caratterizza il gruppo (</a:t>
            </a:r>
            <a:r>
              <a:rPr lang="it-IT" altLang="it-IT" sz="1600" dirty="0" err="1" smtClean="0"/>
              <a:t>stämme</a:t>
            </a:r>
            <a:r>
              <a:rPr lang="it-IT" altLang="it-IT" sz="1600" dirty="0" smtClean="0"/>
              <a:t>), e che riassume tutta la molteplicità dei suoi dialetti. Nella legenda, oltre ai simboli grafici, vengono fornite informazioni sulla dimensione statistica di ciascuna (</a:t>
            </a:r>
            <a:r>
              <a:rPr lang="it-IT" altLang="it-IT" sz="1600" dirty="0" err="1" smtClean="0"/>
              <a:t>stämme</a:t>
            </a:r>
            <a:r>
              <a:rPr lang="it-IT" altLang="it-IT" sz="1600" dirty="0" smtClean="0"/>
              <a:t>).</a:t>
            </a:r>
          </a:p>
          <a:p>
            <a:pPr algn="just">
              <a:buFont typeface="Wingdings" panose="05000000000000000000" pitchFamily="2" charset="2"/>
              <a:buChar char="q"/>
            </a:pPr>
            <a:r>
              <a:rPr lang="it-IT" altLang="it-IT" sz="1600" dirty="0" smtClean="0"/>
              <a:t>Questa stima statistica ha un grado di «incertezza» causato da quei territori in cui è presente una sovrapposizione etnica, segnalati nella cartografia come aree circoscritte con un differente colore linguistico.</a:t>
            </a:r>
          </a:p>
          <a:p>
            <a:pPr marL="0" indent="0" algn="just">
              <a:buNone/>
            </a:pPr>
            <a:endParaRPr lang="it-IT" altLang="it-IT"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wipe(left)">
                                      <p:cBhvr>
                                        <p:cTn id="7" dur="500"/>
                                        <p:tgtEl>
                                          <p:spTgt spid="30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3" end="3"/>
                                            </p:txEl>
                                          </p:spTgt>
                                        </p:tgtEl>
                                        <p:attrNameLst>
                                          <p:attrName>style.visibility</p:attrName>
                                        </p:attrNameLst>
                                      </p:cBhvr>
                                      <p:to>
                                        <p:strVal val="visible"/>
                                      </p:to>
                                    </p:set>
                                    <p:animEffect transition="in" filter="wipe(left)">
                                      <p:cBhvr>
                                        <p:cTn id="12" dur="500"/>
                                        <p:tgtEl>
                                          <p:spTgt spid="307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animEffect transition="in" filter="wipe(left)">
                                      <p:cBhvr>
                                        <p:cTn id="17" dur="500"/>
                                        <p:tgtEl>
                                          <p:spTgt spid="30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5">
                                            <p:txEl>
                                              <p:pRg st="5" end="5"/>
                                            </p:txEl>
                                          </p:spTgt>
                                        </p:tgtEl>
                                        <p:attrNameLst>
                                          <p:attrName>style.visibility</p:attrName>
                                        </p:attrNameLst>
                                      </p:cBhvr>
                                      <p:to>
                                        <p:strVal val="visible"/>
                                      </p:to>
                                    </p:set>
                                    <p:animEffect transition="in" filter="wipe(left)">
                                      <p:cBhvr>
                                        <p:cTn id="22" dur="500"/>
                                        <p:tgtEl>
                                          <p:spTgt spid="307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Effect transition="in" filter="wipe(left)">
                                      <p:cBhvr>
                                        <p:cTn id="27"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a:xfrm>
            <a:off x="683568" y="-99392"/>
            <a:ext cx="7992888" cy="6624736"/>
          </a:xfrm>
        </p:spPr>
        <p:txBody>
          <a:bodyPr/>
          <a:lstStyle/>
          <a:p>
            <a:pPr marL="0" indent="0">
              <a:buNone/>
            </a:pPr>
            <a:endParaRPr lang="it-IT" altLang="it-IT" dirty="0"/>
          </a:p>
          <a:p>
            <a:pPr algn="just">
              <a:buFont typeface="Wingdings" panose="05000000000000000000" pitchFamily="2" charset="2"/>
              <a:buChar char="q"/>
            </a:pPr>
            <a:r>
              <a:rPr lang="it-IT" altLang="it-IT" sz="1600" dirty="0" smtClean="0"/>
              <a:t>La cartografia, tra l’altro, rappresenta i due distinti gruppi (</a:t>
            </a:r>
            <a:r>
              <a:rPr lang="it-IT" altLang="it-IT" sz="1600" dirty="0" err="1" smtClean="0"/>
              <a:t>stämme</a:t>
            </a:r>
            <a:r>
              <a:rPr lang="it-IT" altLang="it-IT" sz="1600" dirty="0" smtClean="0"/>
              <a:t>) serbo e croato con una sola lingua (</a:t>
            </a:r>
            <a:r>
              <a:rPr lang="it-IT" altLang="it-IT" sz="1600" dirty="0" err="1" smtClean="0"/>
              <a:t>SprachStämme</a:t>
            </a:r>
            <a:r>
              <a:rPr lang="it-IT" altLang="it-IT" sz="1600" dirty="0" smtClean="0"/>
              <a:t>), quindi li indica con un unico colore. Diversamente, la legenda riporta separatamente le corrispondenti statistiche dei due gruppi. </a:t>
            </a:r>
          </a:p>
          <a:p>
            <a:pPr algn="just">
              <a:buFont typeface="Wingdings" panose="05000000000000000000" pitchFamily="2" charset="2"/>
              <a:buChar char="q"/>
            </a:pPr>
            <a:r>
              <a:rPr lang="it-IT" altLang="it-IT" sz="1600" dirty="0" smtClean="0"/>
              <a:t>Tutto questo è la conseguenza di un accordo letterario (</a:t>
            </a:r>
            <a:r>
              <a:rPr lang="it-IT" altLang="it-IT" sz="1600" dirty="0" err="1" smtClean="0"/>
              <a:t>književni</a:t>
            </a:r>
            <a:r>
              <a:rPr lang="it-IT" altLang="it-IT" sz="1600" dirty="0" smtClean="0"/>
              <a:t> </a:t>
            </a:r>
            <a:r>
              <a:rPr lang="it-IT" altLang="it-IT" sz="1600" dirty="0" err="1" smtClean="0"/>
              <a:t>dogovor</a:t>
            </a:r>
            <a:r>
              <a:rPr lang="it-IT" altLang="it-IT" sz="1600" dirty="0" smtClean="0"/>
              <a:t>) firmato a Vienna il 28 marzo 1850 da un gruppo di intellettuali slavi. Accordo poi pubblicato, per la prima volta, a Zagabria, il 3 maggio 1850  sul </a:t>
            </a:r>
            <a:r>
              <a:rPr lang="it-IT" altLang="it-IT" sz="1600" dirty="0" err="1" smtClean="0"/>
              <a:t>Narodne</a:t>
            </a:r>
            <a:r>
              <a:rPr lang="it-IT" altLang="it-IT" sz="1600" dirty="0" smtClean="0"/>
              <a:t> </a:t>
            </a:r>
            <a:r>
              <a:rPr lang="it-IT" altLang="it-IT" sz="1600" dirty="0" err="1" smtClean="0"/>
              <a:t>Novine</a:t>
            </a:r>
            <a:r>
              <a:rPr lang="it-IT" altLang="it-IT" sz="1600" dirty="0"/>
              <a:t> </a:t>
            </a:r>
            <a:r>
              <a:rPr lang="it-IT" altLang="it-IT" sz="1600" dirty="0" smtClean="0"/>
              <a:t>edito da </a:t>
            </a:r>
            <a:r>
              <a:rPr lang="it-IT" altLang="it-IT" sz="1600" dirty="0" err="1" smtClean="0"/>
              <a:t>Ljudevit</a:t>
            </a:r>
            <a:r>
              <a:rPr lang="it-IT" altLang="it-IT" sz="1600" dirty="0" smtClean="0"/>
              <a:t> </a:t>
            </a:r>
            <a:r>
              <a:rPr lang="it-IT" altLang="it-IT" sz="1600" dirty="0" err="1" smtClean="0"/>
              <a:t>Gaj</a:t>
            </a:r>
            <a:r>
              <a:rPr lang="it-IT" altLang="it-IT" sz="1600" dirty="0" smtClean="0"/>
              <a:t>. L’accordo, sostenuto dalla Monarchia asburgica, serviva principalmente ad evitare le numerose, e costose, traduzioni dovute alle differenti lingue e dialetti che caratterizzavano i due distinti gruppi etnici, e sancì la nascita del serbo-croato.  </a:t>
            </a:r>
          </a:p>
          <a:p>
            <a:pPr algn="just">
              <a:buFont typeface="Wingdings" panose="05000000000000000000" pitchFamily="2" charset="2"/>
              <a:buChar char="q"/>
            </a:pPr>
            <a:r>
              <a:rPr lang="it-IT" altLang="it-IT" sz="1600" dirty="0" smtClean="0"/>
              <a:t>Ultimata l’elaborazione etnografica, si passa poi ad effettuare una stampa che fa confluire il contenuto etnografico, presente nelle 306 carte, su 4 carte principali che, in questo modo, vanno a comporre la carta etnografica di tutto l’Impero. L’incisione finale è opera dell'istituto geografico-militare (K. k. </a:t>
            </a:r>
            <a:r>
              <a:rPr lang="it-IT" altLang="it-IT" sz="1600" dirty="0" err="1" smtClean="0"/>
              <a:t>militär-geographischen</a:t>
            </a:r>
            <a:r>
              <a:rPr lang="it-IT" altLang="it-IT" sz="1600" dirty="0" smtClean="0"/>
              <a:t> </a:t>
            </a:r>
            <a:r>
              <a:rPr lang="it-IT" altLang="it-IT" sz="1600" dirty="0" err="1" smtClean="0"/>
              <a:t>Instituts</a:t>
            </a:r>
            <a:r>
              <a:rPr lang="it-IT" altLang="it-IT" sz="1600" dirty="0" smtClean="0"/>
              <a:t>) e viene seguita personalmente da </a:t>
            </a:r>
            <a:r>
              <a:rPr lang="it-IT" altLang="it-IT" sz="1600" dirty="0" err="1" smtClean="0"/>
              <a:t>Czoernig</a:t>
            </a:r>
            <a:r>
              <a:rPr lang="it-IT" altLang="it-IT" sz="1600" dirty="0" smtClean="0"/>
              <a:t>.</a:t>
            </a:r>
          </a:p>
          <a:p>
            <a:pPr algn="just">
              <a:buFont typeface="Wingdings" panose="05000000000000000000" pitchFamily="2" charset="2"/>
              <a:buChar char="q"/>
            </a:pPr>
            <a:r>
              <a:rPr lang="it-IT" altLang="it-IT" sz="1600" dirty="0" smtClean="0"/>
              <a:t>Vengono realizzate due carte etnografiche. </a:t>
            </a:r>
          </a:p>
          <a:p>
            <a:pPr algn="just">
              <a:buFont typeface="Wingdings" panose="05000000000000000000" pitchFamily="2" charset="2"/>
              <a:buChar char="q"/>
            </a:pPr>
            <a:r>
              <a:rPr lang="it-IT" altLang="it-IT" sz="1600" dirty="0" smtClean="0"/>
              <a:t>La prima carta viene stampata nel 1855 con scala 1: 864000  e misura 1,30 m per 1,80 m . La sua caratteristica principale è di essere incisa su una carta geografica fisica ( evidenzia anche i lineamenti naturali della superficie terrestre: montagne e pianure) utilizzando tecniche cromatiche che producono una risoluzione dell’immagine che risulta avanzata per l’epoca. Per questo motivo, la carta venne inviata anche all’Esposizione Industriale di Parigi del 1855.</a:t>
            </a:r>
          </a:p>
          <a:p>
            <a:pPr algn="just">
              <a:buFont typeface="Wingdings" panose="05000000000000000000" pitchFamily="2" charset="2"/>
              <a:buChar char="q"/>
            </a:pPr>
            <a:endParaRPr lang="it-IT" altLang="it-IT" sz="1600" dirty="0" smtClean="0"/>
          </a:p>
          <a:p>
            <a:pPr algn="just">
              <a:buFont typeface="Wingdings" panose="05000000000000000000" pitchFamily="2" charset="2"/>
              <a:buChar char="q"/>
            </a:pPr>
            <a:endParaRPr lang="it-IT" altLang="it-IT" sz="1600" dirty="0" smtClean="0"/>
          </a:p>
          <a:p>
            <a:pPr>
              <a:buFont typeface="Wingdings" panose="05000000000000000000" pitchFamily="2" charset="2"/>
              <a:buChar char="q"/>
            </a:pPr>
            <a:endParaRPr lang="it-IT" alt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wipe(left)">
                                      <p:cBhvr>
                                        <p:cTn id="7" dur="500"/>
                                        <p:tgtEl>
                                          <p:spTgt spid="4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wipe(left)">
                                      <p:cBhvr>
                                        <p:cTn id="12" dur="5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wipe(left)">
                                      <p:cBhvr>
                                        <p:cTn id="17" dur="500"/>
                                        <p:tgtEl>
                                          <p:spTgt spid="40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wipe(left)">
                                      <p:cBhvr>
                                        <p:cTn id="22" dur="500"/>
                                        <p:tgtEl>
                                          <p:spTgt spid="40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Effect transition="in" filter="wipe(left)">
                                      <p:cBhvr>
                                        <p:cTn id="27"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18660" y="44623"/>
            <a:ext cx="8917836" cy="6537931"/>
          </a:xfrm>
        </p:spPr>
      </p:pic>
    </p:spTree>
    <p:extLst>
      <p:ext uri="{BB962C8B-B14F-4D97-AF65-F5344CB8AC3E}">
        <p14:creationId xmlns:p14="http://schemas.microsoft.com/office/powerpoint/2010/main" val="1041085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39552" y="457200"/>
            <a:ext cx="2949575" cy="1226957"/>
          </a:xfrm>
        </p:spPr>
        <p:txBody>
          <a:bodyPr/>
          <a:lstStyle/>
          <a:p>
            <a:r>
              <a:rPr lang="it-IT" sz="1600" dirty="0"/>
              <a:t>C</a:t>
            </a:r>
            <a:r>
              <a:rPr lang="it-IT" sz="1600" dirty="0" smtClean="0"/>
              <a:t>arta etnografica - particolari</a:t>
            </a:r>
            <a:br>
              <a:rPr lang="it-IT" sz="1600" dirty="0" smtClean="0"/>
            </a:br>
            <a:r>
              <a:rPr lang="it-IT" sz="1600" dirty="0" err="1" smtClean="0"/>
              <a:t>Czoernig</a:t>
            </a:r>
            <a:r>
              <a:rPr lang="it-IT" sz="1600" dirty="0" smtClean="0"/>
              <a:t> </a:t>
            </a:r>
            <a:r>
              <a:rPr lang="it-IT" sz="1600" dirty="0" smtClean="0"/>
              <a:t>1855  </a:t>
            </a:r>
            <a:br>
              <a:rPr lang="it-IT" sz="1600" dirty="0" smtClean="0"/>
            </a:br>
            <a:r>
              <a:rPr lang="it-IT" sz="1600" dirty="0" smtClean="0"/>
              <a:t/>
            </a:r>
            <a:br>
              <a:rPr lang="it-IT" sz="1600" dirty="0" smtClean="0"/>
            </a:br>
            <a:endParaRPr lang="it-IT" sz="1600" dirty="0"/>
          </a:p>
        </p:txBody>
      </p:sp>
      <p:sp>
        <p:nvSpPr>
          <p:cNvPr id="6" name="Segnaposto testo 5"/>
          <p:cNvSpPr>
            <a:spLocks noGrp="1"/>
          </p:cNvSpPr>
          <p:nvPr>
            <p:ph type="body" sz="half" idx="2"/>
          </p:nvPr>
        </p:nvSpPr>
        <p:spPr>
          <a:xfrm>
            <a:off x="630238" y="1124744"/>
            <a:ext cx="3869754" cy="5040560"/>
          </a:xfrm>
        </p:spPr>
        <p:txBody>
          <a:bodyPr/>
          <a:lstStyle/>
          <a:p>
            <a:endParaRPr lang="it-IT" dirty="0" smtClean="0"/>
          </a:p>
          <a:p>
            <a:endParaRPr lang="it-IT" dirty="0"/>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342" y="1844824"/>
            <a:ext cx="2384550" cy="4159813"/>
          </a:xfrm>
          <a:prstGeom prst="rect">
            <a:avLst/>
          </a:prstGeom>
        </p:spPr>
      </p:pic>
      <p:pic>
        <p:nvPicPr>
          <p:cNvPr id="11" name="Segnaposto contenuto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76056" y="44624"/>
            <a:ext cx="4164113" cy="6725141"/>
          </a:xfrm>
        </p:spPr>
      </p:pic>
      <p:sp>
        <p:nvSpPr>
          <p:cNvPr id="2" name="CasellaDiTesto 1"/>
          <p:cNvSpPr txBox="1"/>
          <p:nvPr/>
        </p:nvSpPr>
        <p:spPr>
          <a:xfrm>
            <a:off x="3588884" y="4797152"/>
            <a:ext cx="983116" cy="276999"/>
          </a:xfrm>
          <a:prstGeom prst="rect">
            <a:avLst/>
          </a:prstGeom>
          <a:noFill/>
        </p:spPr>
        <p:txBody>
          <a:bodyPr wrap="square" rtlCol="0">
            <a:spAutoFit/>
          </a:bodyPr>
          <a:lstStyle/>
          <a:p>
            <a:r>
              <a:rPr lang="it-IT" sz="1200" b="1" dirty="0" smtClean="0"/>
              <a:t>/ </a:t>
            </a:r>
            <a:r>
              <a:rPr lang="it-IT" sz="1200" b="1" dirty="0" err="1" smtClean="0"/>
              <a:t>Romanen</a:t>
            </a:r>
            <a:endParaRPr lang="it-IT" sz="1200" b="1" dirty="0" smtClean="0"/>
          </a:p>
        </p:txBody>
      </p:sp>
    </p:spTree>
    <p:extLst>
      <p:ext uri="{BB962C8B-B14F-4D97-AF65-F5344CB8AC3E}">
        <p14:creationId xmlns:p14="http://schemas.microsoft.com/office/powerpoint/2010/main" val="1938064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71538" y="533401"/>
            <a:ext cx="8162925" cy="375320"/>
          </a:xfrm>
        </p:spPr>
        <p:txBody>
          <a:bodyPr/>
          <a:lstStyle/>
          <a:p>
            <a:pPr algn="ctr"/>
            <a:r>
              <a:rPr lang="it-IT" sz="1600" dirty="0"/>
              <a:t>Carta etnografica - </a:t>
            </a:r>
            <a:r>
              <a:rPr lang="it-IT" sz="1600" dirty="0" err="1"/>
              <a:t>Czoernig</a:t>
            </a:r>
            <a:r>
              <a:rPr lang="it-IT" sz="1600" dirty="0"/>
              <a:t> 1855 :  particolare</a:t>
            </a:r>
          </a:p>
        </p:txBody>
      </p:sp>
      <p:pic>
        <p:nvPicPr>
          <p:cNvPr id="7" name="Segnaposto contenut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12776"/>
            <a:ext cx="9139071" cy="5040560"/>
          </a:xfrm>
        </p:spPr>
      </p:pic>
    </p:spTree>
    <p:extLst>
      <p:ext uri="{BB962C8B-B14F-4D97-AF65-F5344CB8AC3E}">
        <p14:creationId xmlns:p14="http://schemas.microsoft.com/office/powerpoint/2010/main" val="575739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71538" y="533400"/>
            <a:ext cx="8162925" cy="375320"/>
          </a:xfrm>
        </p:spPr>
        <p:txBody>
          <a:bodyPr/>
          <a:lstStyle/>
          <a:p>
            <a:pPr algn="ctr"/>
            <a:r>
              <a:rPr lang="it-IT" sz="1600" dirty="0" smtClean="0"/>
              <a:t>Carta etnografica - </a:t>
            </a:r>
            <a:r>
              <a:rPr lang="it-IT" sz="1600" dirty="0" err="1" smtClean="0"/>
              <a:t>Czoernig</a:t>
            </a:r>
            <a:r>
              <a:rPr lang="it-IT" sz="1600" dirty="0" smtClean="0"/>
              <a:t> 1855 :  particolare</a:t>
            </a:r>
            <a:endParaRPr lang="it-IT" sz="1600" dirty="0"/>
          </a:p>
        </p:txBody>
      </p:sp>
      <p:pic>
        <p:nvPicPr>
          <p:cNvPr id="7" name="Segnaposto contenut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0117" y="1124744"/>
            <a:ext cx="8933883" cy="5688632"/>
          </a:xfrm>
        </p:spPr>
      </p:pic>
    </p:spTree>
    <p:extLst>
      <p:ext uri="{BB962C8B-B14F-4D97-AF65-F5344CB8AC3E}">
        <p14:creationId xmlns:p14="http://schemas.microsoft.com/office/powerpoint/2010/main" val="2545278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5" y="404664"/>
            <a:ext cx="3960439" cy="4680520"/>
          </a:xfrm>
        </p:spPr>
        <p:txBody>
          <a:bodyPr/>
          <a:lstStyle/>
          <a:p>
            <a:r>
              <a:rPr lang="it-IT" sz="1600" dirty="0" smtClean="0"/>
              <a:t>Carta etnografica - </a:t>
            </a:r>
            <a:r>
              <a:rPr lang="it-IT" sz="1600" dirty="0" err="1" smtClean="0"/>
              <a:t>Czoernig</a:t>
            </a:r>
            <a:r>
              <a:rPr lang="it-IT" sz="1600" dirty="0" smtClean="0"/>
              <a:t> 1855   particolari</a:t>
            </a:r>
            <a:br>
              <a:rPr lang="it-IT" sz="1600" dirty="0" smtClean="0"/>
            </a:br>
            <a:r>
              <a:rPr lang="it-IT" sz="1600" dirty="0" smtClean="0"/>
              <a:t/>
            </a:r>
            <a:br>
              <a:rPr lang="it-IT" sz="1600" dirty="0" smtClean="0"/>
            </a:br>
            <a:r>
              <a:rPr lang="it-IT" sz="1600" dirty="0"/>
              <a:t/>
            </a:r>
            <a:br>
              <a:rPr lang="it-IT" sz="1600" dirty="0"/>
            </a:br>
            <a:r>
              <a:rPr lang="it-IT" sz="1600" dirty="0" smtClean="0"/>
              <a:t/>
            </a:r>
            <a:br>
              <a:rPr lang="it-IT" sz="1600" dirty="0" smtClean="0"/>
            </a:br>
            <a:r>
              <a:rPr lang="it-IT" sz="1600" dirty="0" smtClean="0"/>
              <a:t>44.160 Serbi Istriani ( </a:t>
            </a:r>
            <a:r>
              <a:rPr lang="it-IT" sz="1600" dirty="0" err="1" smtClean="0"/>
              <a:t>Istrische</a:t>
            </a:r>
            <a:r>
              <a:rPr lang="it-IT" sz="1600" dirty="0" smtClean="0"/>
              <a:t> </a:t>
            </a:r>
            <a:r>
              <a:rPr lang="it-IT" sz="1600" dirty="0" err="1" smtClean="0"/>
              <a:t>Serben</a:t>
            </a:r>
            <a:r>
              <a:rPr lang="it-IT" sz="1600" dirty="0" smtClean="0"/>
              <a:t>) </a:t>
            </a:r>
            <a:br>
              <a:rPr lang="it-IT" sz="1600" dirty="0" smtClean="0"/>
            </a:br>
            <a:r>
              <a:rPr lang="it-IT" sz="1600" dirty="0" smtClean="0"/>
              <a:t>sono presenti nel territorio indicato sulla carta con l’espressione «</a:t>
            </a:r>
            <a:r>
              <a:rPr lang="it-IT" sz="1600" dirty="0" err="1" smtClean="0"/>
              <a:t>Morlaken</a:t>
            </a:r>
            <a:r>
              <a:rPr lang="it-IT" sz="1600" dirty="0" smtClean="0"/>
              <a:t>»</a:t>
            </a:r>
            <a:br>
              <a:rPr lang="it-IT" sz="1600" dirty="0" smtClean="0"/>
            </a:br>
            <a:r>
              <a:rPr lang="it-IT" sz="1600" dirty="0"/>
              <a:t/>
            </a:r>
            <a:br>
              <a:rPr lang="it-IT" sz="1600" dirty="0"/>
            </a:br>
            <a:r>
              <a:rPr lang="it-IT" sz="1600" dirty="0" smtClean="0"/>
              <a:t/>
            </a:r>
            <a:br>
              <a:rPr lang="it-IT" sz="1600" dirty="0" smtClean="0"/>
            </a:br>
            <a:r>
              <a:rPr lang="it-IT" sz="1600" dirty="0"/>
              <a:t/>
            </a:r>
            <a:br>
              <a:rPr lang="it-IT" sz="1600" dirty="0"/>
            </a:br>
            <a:endParaRPr lang="it-IT" sz="1600" dirty="0"/>
          </a:p>
        </p:txBody>
      </p:sp>
      <p:pic>
        <p:nvPicPr>
          <p:cNvPr id="8" name="Segnaposto contenuto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292080" y="6021288"/>
            <a:ext cx="3279775" cy="666750"/>
          </a:xfrm>
        </p:spPr>
      </p:pic>
      <p:pic>
        <p:nvPicPr>
          <p:cNvPr id="7" name="Segnaposto contenuto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55616" y="404664"/>
            <a:ext cx="4888384" cy="5256584"/>
          </a:xfrm>
        </p:spPr>
      </p:pic>
    </p:spTree>
    <p:extLst>
      <p:ext uri="{BB962C8B-B14F-4D97-AF65-F5344CB8AC3E}">
        <p14:creationId xmlns:p14="http://schemas.microsoft.com/office/powerpoint/2010/main" val="1775338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611560" y="620688"/>
            <a:ext cx="7560840" cy="1569660"/>
          </a:xfrm>
          <a:prstGeom prst="rect">
            <a:avLst/>
          </a:prstGeom>
          <a:noFill/>
        </p:spPr>
        <p:txBody>
          <a:bodyPr wrap="square" rtlCol="0">
            <a:spAutoFit/>
          </a:bodyPr>
          <a:lstStyle/>
          <a:p>
            <a:endParaRPr lang="it-IT" dirty="0">
              <a:latin typeface="Helvetica" panose="020B0604020202020204" pitchFamily="34" charset="0"/>
              <a:cs typeface="Helvetica" panose="020B0604020202020204" pitchFamily="34" charset="0"/>
            </a:endParaRPr>
          </a:p>
          <a:p>
            <a:endParaRPr lang="it-IT" dirty="0" smtClean="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q"/>
            </a:pPr>
            <a:endParaRPr lang="it-IT" dirty="0" smtClean="0"/>
          </a:p>
        </p:txBody>
      </p:sp>
      <p:sp>
        <p:nvSpPr>
          <p:cNvPr id="15" name="Segnaposto contenuto 14"/>
          <p:cNvSpPr>
            <a:spLocks noGrp="1"/>
          </p:cNvSpPr>
          <p:nvPr>
            <p:ph idx="4294967295"/>
          </p:nvPr>
        </p:nvSpPr>
        <p:spPr>
          <a:xfrm>
            <a:off x="395536" y="404664"/>
            <a:ext cx="8280920" cy="5760640"/>
          </a:xfrm>
        </p:spPr>
        <p:txBody>
          <a:bodyPr/>
          <a:lstStyle/>
          <a:p>
            <a:pPr marL="0" indent="0">
              <a:lnSpc>
                <a:spcPct val="150000"/>
              </a:lnSpc>
              <a:buNone/>
            </a:pPr>
            <a:endParaRPr lang="it-IT" altLang="it-IT" sz="1600" dirty="0" smtClean="0"/>
          </a:p>
          <a:p>
            <a:pPr marL="0" indent="0">
              <a:buNone/>
            </a:pPr>
            <a:endParaRPr lang="it-IT" altLang="it-IT" sz="1600" dirty="0" smtClean="0"/>
          </a:p>
          <a:p>
            <a:pPr marL="0" indent="0">
              <a:buNone/>
            </a:pPr>
            <a:endParaRPr lang="it-IT" altLang="it-IT" sz="1600" dirty="0" smtClean="0"/>
          </a:p>
          <a:p>
            <a:pPr marL="0" indent="0">
              <a:buNone/>
            </a:pPr>
            <a:endParaRPr lang="it-IT" altLang="it-IT" sz="1600" dirty="0"/>
          </a:p>
          <a:p>
            <a:pPr marL="0" indent="0">
              <a:buNone/>
            </a:pPr>
            <a:endParaRPr lang="it-IT" altLang="it-IT" sz="1600" dirty="0" smtClean="0"/>
          </a:p>
          <a:p>
            <a:pPr algn="just">
              <a:buFont typeface="Wingdings" panose="05000000000000000000" pitchFamily="2" charset="2"/>
              <a:buChar char="q"/>
            </a:pPr>
            <a:r>
              <a:rPr lang="it-IT" altLang="it-IT" sz="1600" dirty="0" smtClean="0"/>
              <a:t>La seconda carta etnografica viene stampata nel 1856 su un unico foglio con scala 1:1584000 </a:t>
            </a:r>
          </a:p>
          <a:p>
            <a:pPr algn="just">
              <a:buFont typeface="Wingdings" panose="05000000000000000000" pitchFamily="2" charset="2"/>
              <a:buChar char="q"/>
            </a:pPr>
            <a:r>
              <a:rPr lang="it-IT" sz="1600" dirty="0" smtClean="0"/>
              <a:t>Per soddisfare pienamente al duplice scopo scientifico e amministrativo, la seconda carta viene accompagnata da un lavoro storico-statistico analitico, «</a:t>
            </a:r>
            <a:r>
              <a:rPr lang="de-DE" sz="1600" dirty="0" smtClean="0"/>
              <a:t>Ethnographie der </a:t>
            </a:r>
            <a:r>
              <a:rPr lang="de-DE" sz="1600" dirty="0" err="1" smtClean="0"/>
              <a:t>Oesterreichischen</a:t>
            </a:r>
            <a:r>
              <a:rPr lang="de-DE" sz="1600" dirty="0" smtClean="0"/>
              <a:t> Monarchie</a:t>
            </a:r>
            <a:r>
              <a:rPr lang="it-IT" altLang="it-IT" sz="1600" dirty="0" smtClean="0"/>
              <a:t> »</a:t>
            </a:r>
            <a:r>
              <a:rPr lang="de-DE" sz="1600" dirty="0" smtClean="0"/>
              <a:t> ( </a:t>
            </a:r>
            <a:r>
              <a:rPr lang="de-DE" sz="1600" dirty="0" err="1"/>
              <a:t>K</a:t>
            </a:r>
            <a:r>
              <a:rPr lang="de-DE" sz="1600" dirty="0" err="1" smtClean="0"/>
              <a:t>.k</a:t>
            </a:r>
            <a:r>
              <a:rPr lang="de-DE" sz="1600" dirty="0" smtClean="0"/>
              <a:t>. Hof – und </a:t>
            </a:r>
            <a:r>
              <a:rPr lang="de-DE" sz="1600" dirty="0" err="1" smtClean="0"/>
              <a:t>Staatstrückerei</a:t>
            </a:r>
            <a:r>
              <a:rPr lang="de-DE" sz="1600" dirty="0" smtClean="0"/>
              <a:t>, 1857), e </a:t>
            </a:r>
            <a:r>
              <a:rPr lang="de-DE" sz="1600" dirty="0" err="1" smtClean="0"/>
              <a:t>presentata</a:t>
            </a:r>
            <a:r>
              <a:rPr lang="de-DE" sz="1600" dirty="0" smtClean="0"/>
              <a:t> al </a:t>
            </a:r>
            <a:r>
              <a:rPr lang="de-DE" sz="1600" dirty="0" err="1"/>
              <a:t>T</a:t>
            </a:r>
            <a:r>
              <a:rPr lang="de-DE" sz="1600" dirty="0" err="1" smtClean="0"/>
              <a:t>erzo</a:t>
            </a:r>
            <a:r>
              <a:rPr lang="de-DE" sz="1600" dirty="0" smtClean="0"/>
              <a:t> </a:t>
            </a:r>
            <a:r>
              <a:rPr lang="de-DE" sz="1600" dirty="0" err="1" smtClean="0"/>
              <a:t>Congresso</a:t>
            </a:r>
            <a:r>
              <a:rPr lang="de-DE" sz="1600" dirty="0" smtClean="0"/>
              <a:t> </a:t>
            </a:r>
            <a:r>
              <a:rPr lang="de-DE" sz="1600" dirty="0" err="1" smtClean="0"/>
              <a:t>Internazionale</a:t>
            </a:r>
            <a:r>
              <a:rPr lang="de-DE" sz="1600" dirty="0" smtClean="0"/>
              <a:t> di Statistica </a:t>
            </a:r>
            <a:r>
              <a:rPr lang="de-DE" sz="1600" dirty="0" err="1" smtClean="0"/>
              <a:t>Amministrativa</a:t>
            </a:r>
            <a:r>
              <a:rPr lang="de-DE" sz="1600" dirty="0" smtClean="0"/>
              <a:t> </a:t>
            </a:r>
            <a:r>
              <a:rPr lang="de-DE" sz="1600" dirty="0" err="1" smtClean="0"/>
              <a:t>che</a:t>
            </a:r>
            <a:r>
              <a:rPr lang="de-DE" sz="1600" dirty="0" smtClean="0"/>
              <a:t> si </a:t>
            </a:r>
            <a:r>
              <a:rPr lang="de-DE" sz="1600" dirty="0" err="1" smtClean="0"/>
              <a:t>tiene</a:t>
            </a:r>
            <a:r>
              <a:rPr lang="de-DE" sz="1600" dirty="0" smtClean="0"/>
              <a:t> a Vienna </a:t>
            </a:r>
            <a:r>
              <a:rPr lang="de-DE" sz="1600" dirty="0" err="1" smtClean="0"/>
              <a:t>nel</a:t>
            </a:r>
            <a:r>
              <a:rPr lang="de-DE" sz="1600" dirty="0" smtClean="0"/>
              <a:t> </a:t>
            </a:r>
            <a:r>
              <a:rPr lang="de-DE" sz="1600" dirty="0" err="1" smtClean="0"/>
              <a:t>settembre</a:t>
            </a:r>
            <a:r>
              <a:rPr lang="de-DE" sz="1600" dirty="0" smtClean="0"/>
              <a:t> del 1857.</a:t>
            </a:r>
          </a:p>
          <a:p>
            <a:pPr algn="just">
              <a:buFont typeface="Wingdings" panose="05000000000000000000" pitchFamily="2" charset="2"/>
              <a:buChar char="q"/>
            </a:pPr>
            <a:r>
              <a:rPr lang="de-DE" sz="1600" dirty="0" err="1" smtClean="0"/>
              <a:t>Vengono</a:t>
            </a:r>
            <a:r>
              <a:rPr lang="de-DE" sz="1600" dirty="0" smtClean="0"/>
              <a:t> </a:t>
            </a:r>
            <a:r>
              <a:rPr lang="de-DE" sz="1600" dirty="0" err="1" smtClean="0"/>
              <a:t>effettuate</a:t>
            </a:r>
            <a:r>
              <a:rPr lang="de-DE" sz="1600" dirty="0" smtClean="0"/>
              <a:t> </a:t>
            </a:r>
            <a:r>
              <a:rPr lang="de-DE" sz="1600" dirty="0" err="1" smtClean="0"/>
              <a:t>correzioni</a:t>
            </a:r>
            <a:r>
              <a:rPr lang="de-DE" sz="1600" dirty="0" smtClean="0"/>
              <a:t>, la più </a:t>
            </a:r>
            <a:r>
              <a:rPr lang="de-DE" sz="1600" dirty="0" err="1" smtClean="0"/>
              <a:t>rilevante</a:t>
            </a:r>
            <a:r>
              <a:rPr lang="de-DE" sz="1600" dirty="0" smtClean="0"/>
              <a:t> </a:t>
            </a:r>
            <a:r>
              <a:rPr lang="de-DE" sz="1600" dirty="0" err="1" smtClean="0"/>
              <a:t>riguarda</a:t>
            </a:r>
            <a:r>
              <a:rPr lang="de-DE" sz="1600" dirty="0" smtClean="0"/>
              <a:t> la </a:t>
            </a:r>
            <a:r>
              <a:rPr lang="de-DE" sz="1600" dirty="0" err="1" smtClean="0"/>
              <a:t>Dalmazia</a:t>
            </a:r>
            <a:endParaRPr lang="it-IT" sz="1600" dirty="0"/>
          </a:p>
        </p:txBody>
      </p:sp>
    </p:spTree>
    <p:extLst>
      <p:ext uri="{BB962C8B-B14F-4D97-AF65-F5344CB8AC3E}">
        <p14:creationId xmlns:p14="http://schemas.microsoft.com/office/powerpoint/2010/main" val="570621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isce grigie">
  <a:themeElements>
    <a:clrScheme name="Strisce grigie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Strisce grigi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3200" b="0" i="0" u="none" strike="noStrike" cap="none" normalizeH="0" baseline="0" smtClean="0">
            <a:ln>
              <a:noFill/>
            </a:ln>
            <a:solidFill>
              <a:schemeClr val="tx2"/>
            </a:solidFill>
            <a:effectLst/>
            <a:latin typeface="Goudy Old Style" panose="02020502050305020303" pitchFamily="18"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3200" b="0" i="0" u="none" strike="noStrike" cap="none" normalizeH="0" baseline="0" smtClean="0">
            <a:ln>
              <a:noFill/>
            </a:ln>
            <a:solidFill>
              <a:schemeClr val="tx2"/>
            </a:solidFill>
            <a:effectLst/>
            <a:latin typeface="Goudy Old Style" panose="02020502050305020303" pitchFamily="18" charset="0"/>
            <a:ea typeface="MS PGothic" panose="020B0600070205080204" pitchFamily="34" charset="-128"/>
          </a:defRPr>
        </a:defPPr>
      </a:lstStyle>
    </a:lnDef>
  </a:objectDefaults>
  <a:extraClrSchemeLst>
    <a:extraClrScheme>
      <a:clrScheme name="Strisce grigie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Strisce grigie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Strisce grigie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Strisce grigie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HD:Applications:Microsoft Office 2004:Modelli:Presentazioni:Strutture:Strisce grigie</Template>
  <TotalTime>6383</TotalTime>
  <Words>824</Words>
  <Application>Microsoft Office PowerPoint</Application>
  <PresentationFormat>Presentazione su schermo (4:3)</PresentationFormat>
  <Paragraphs>49</Paragraphs>
  <Slides>14</Slides>
  <Notes>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MS PGothic</vt:lpstr>
      <vt:lpstr>Arial</vt:lpstr>
      <vt:lpstr>Goudy Old Style</vt:lpstr>
      <vt:lpstr>Helvetica</vt:lpstr>
      <vt:lpstr>Wingdings</vt:lpstr>
      <vt:lpstr>Strisce grigie</vt:lpstr>
      <vt:lpstr>ETNOGRAFIA  DELLA MONARCHIA  ASBURGICA </vt:lpstr>
      <vt:lpstr>Presentazione standard di PowerPoint</vt:lpstr>
      <vt:lpstr>Presentazione standard di PowerPoint</vt:lpstr>
      <vt:lpstr>Presentazione standard di PowerPoint</vt:lpstr>
      <vt:lpstr>Carta etnografica - particolari Czoernig 1855    </vt:lpstr>
      <vt:lpstr>Carta etnografica - Czoernig 1855 :  particolare</vt:lpstr>
      <vt:lpstr>Carta etnografica - Czoernig 1855 :  particolare</vt:lpstr>
      <vt:lpstr>Carta etnografica - Czoernig 1855   particolari    44.160 Serbi Istriani ( Istrische Serben)  sono presenti nel territorio indicato sulla carta con l’espressione «Morlaken»    </vt:lpstr>
      <vt:lpstr>Presentazione standard di PowerPoint</vt:lpstr>
      <vt:lpstr>Presentazione standard di PowerPoint</vt:lpstr>
      <vt:lpstr>Carta etnografica - Czoernig 1856 :  particolare</vt:lpstr>
      <vt:lpstr>Carta etnografica - Czoernig 1856    particolare</vt:lpstr>
      <vt:lpstr>Carta etnografica - Czoernig 1856 :  particolare</vt:lpstr>
      <vt:lpstr>Correzioni effettuate sulla ripartizione etnica serbo – croata : i 378.676 dalmati  vengono ora, correttamente, classificati di etnia serba.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ETNOGRAFIA  DELLA MONARCHIA  ASBURGICA</dc:title>
  <dc:creator>Cinzia De Leo</dc:creator>
  <cp:lastModifiedBy>Cinzia De Leo </cp:lastModifiedBy>
  <cp:revision>118</cp:revision>
  <dcterms:created xsi:type="dcterms:W3CDTF">2005-03-12T15:36:43Z</dcterms:created>
  <dcterms:modified xsi:type="dcterms:W3CDTF">2020-11-02T10:58:07Z</dcterms:modified>
</cp:coreProperties>
</file>