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12" r:id="rId2"/>
    <p:sldId id="530" r:id="rId3"/>
    <p:sldId id="513" r:id="rId4"/>
    <p:sldId id="514" r:id="rId5"/>
    <p:sldId id="515" r:id="rId6"/>
    <p:sldId id="516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7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4:20:29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16769 2105 7717,'-20'-4'1030,"4"2"-570,13 2-292,2-1 762,-1 1-907,1 0-23,1-1-12,-2 1 12,2 0-258,-2 0 258,2 4 23,0 2-23,0 4 0,0 0-23,0-3 23,-1-1-11,0-2 11,1-2 0,0 3-11,0 0 22,0 4-11,0-2-22,0 5 22,0-5-12,0 0 12,0-1 0,0-1-22,0 5 22,0-1 22,1 4-22,0-4 0,3 9 12,0-4-12,0 5 0,-1-8 0,-1 2 0,0-5-12,-2 1 12,1-3 0,1 0-22,0 9 22,0-5-11,2 5 0,-2-9 11,2-1 0,-1 1 0,1 1 0,-1-1 0,2 6 0,-2-6 0,0 4 11,-1-6-11,-1 1 0,4 2 11,-2 0-11,3 0 0,-2 0 22,0 0-22,-3 0 0,2 6 0,-1-4 0,1 4-22,0-7 22,-2 1 0,2 1 0,-1-3 0,0 3 0,1-3 0,-2 1 0,1 1 22,2 7-22,-2-3-22,2 5 22,-1-5-11,-1-4 11,0 1 0,1-4-11,-2 2 22,1-4-11,-2 2 0,3 1 0,-1 8 0,1-3 0,0 4-11,1-4 11,0 2 0,1-4 0,-3 3 0,3-4 0,-3-1 11,1 2-11,0-2-23,0 2 12,3 6-3392,-1 1 3403,2-2 11,-2-1-11,-2-6-11,0 0 11,2 0-22,-1-1 22,1 1 0,1 2 0,-2-2 0,2 3 3392,-4-4-3392,2 2 0,-3-3 0,3 1 22,-2-1-22,2 1 0,0 2 0,4 5 0,-2-3 0,1 4 0,-1-5 0,-2 1-3392,2 0 3392,-1 0 0,-1 0 0,1-1 11,-1 1-11,-2-1 0,3-1-11,-1-1-11,3 4 3402,-1-5-3391,2 7 11,-3-7 11,2 4-11,7 6 0,-4-4-3392,4 6 3392,-6-9 0,-2-1 12,-1-1-12,-1-1 0,1 1 0,0-1 0,0 1 0,3 3 3380,0 1-3380,1 1 0,-1-3 0,-4-3 0,0-2-11,-1 1 0,2-2-23,2 2 34,0 1-11,4 0 0,-3 1 0,5 2 0,-3-2-12,2 1 23,-5-5-11,10 7 11,7 0-3392,-4 1 3392,3-3-1954,-15-5 1954,1 0 0,-1 1 0,5 0-23,-5 0 23,5 0 0,-3 0 2424,0-1-2435,5 0 0,-4-1 11,3 1 11,7-1-11,-9-1 0,9 1 2922,-12-1-2922,0 0 12,-3 0-24,11 0 12,-4 0-3380,14 0 3380,-11-1 11,4 1 0,-3-4 23,-2 2-34,0-1 11,-4 1-11,-5 1 0,1 0 0,-2-1 3392,-1 0-3381,6-1-11,-4 0 67,16-5-56,-9 3-3391,12-5 3402,-10 5-300,2 0 278,-1-1 22,0 1-11,0 1 23,-1-1-12,-3-1 45,4-1-11,-4 1 3294,11-5-3305,-8 3-11,6-3 444,-8 3-344,18-12-111,-12 7 49,2-2 1,0 0-50,-3 1-1,7-8-11,-11 9-11,0 0 23,-4 2 33,3-2 33,-5 2 258,2-5-201,-7 5-112,3-8-34,-3 6-12,2-7 12,2 0 0,-2 7-3380,3-7 3391,-5 11-2257,2-2 2291,-5 5-1,1 0 12,0-1-11,0-5-45,-1 0-11,2-12 2279,1 7-2279,3-17 11,-2 10 0,5-8 11,-2 1 1,-1 10 3380,-2-5-3404,-1 3 1,-1 6 11,2-5 11,0 2-11,-1 5-3392,4-11 3392,-5 10 0,2-4-96,-3 7 84,1-9 1,3-3 0,0 4 16,0-7 1,2 1-6,-1 10 0,1-2 0,-3 8 3350,0 2-3339,-2 2 151,0 3-151,0 0 11,-2 3-22,1-1 34,-1 2-12,0-1 1,0-1-23,0-1 0,0-6 11,0 2-11,0-4 0,0 7 11,0 1-11,0 3 22,0-1 136,0 0-1,0 0-45,0-1-101,0 0 0,0 0-11,0 0 0,0 1-11,0 0-12,0-1 23,0-3 0,0 2 0,0 0 0,0 3 0,0 0 12,0-4-1,0-1-11,0-1 0,0-1-67,0-3 55,0 0-44,0-3 56,0 5 12,0 1-12,0 4 22,0 1 34,0 2-34,0-1-22,0 0 0,0-2 0,0 1 0,0 1 0,0-1-22,0 2 0,0-1-1,0-1-10,0-2-1,0-2 34,0 1 11,0-1 34,0 3-34,0 3-336,0-1 291,0 6 34,0 6 34,-4 10-34,1-1 0,-3 2 0,2-7 0,-3 6 12,-3 2-12,3-4-12,-5 8 12,7-16 6,-8 17 0,-4 2 16,2-4-22,-3 5 0,0 0 0,1-7 0,3-3 0,3-4-11,-1-1-3381,3 0 3392,-2-1 0,4-2-11,-1 2-589,1-5 600,1 5 11,1-5-11,1-1 3095,0-1-3095,1-2 11,0-2 0,0 2 886,0-4-897,-2 2 0,4-2 0,-1-1 0,2 0-583,0 0 494,11-10-124,2-3 0,4-2-17,5-8 1,0 1 234,-2 4 1,-2-1 22,-3 3 0,-2 3 95,-10 9 124,-3 3 1288,0 0-1580,0-5-112,0-6 67,0-5 46,1-7 21,5-1 1,1 0 22,9-4 11,-5 10 11,-1 4-10,-7 9 55,-3 5 146,0-1-202,0-1-22,0 1-1,0-5-55,-5 2 34,3-1 33,-5 2 0,4 1-12,2 1 12,-3-2-11,3 1 11,-2-1 0,1 1 0,-1 0 11,2 1-11,-2-1-33,3 0 22,-2 1-516,2 0 538,0 27 22,0 4 1,0 2 0,0 0-34,0-11 0,-1-1 22,1 3 0,-2-1 51,-4-2 1,0-2-52,1 2-22,-8 12 0,11-25-22,-1 1-13,0 2 35,1 0 0,-1 5 0,1-2 34,-4 9 0,0 1-34,3-5-1696,-5 7 0,-1-2 1752,3-11-45,-3 2 1,1 2 44,-4 3-56,4-6 0,-6 9 0,10-14 0,-2 1 33,0 1-33,2-3-2246,-16 22 2257,7-9 23,-8 9 2290,2-3-2234,4-7-90,0-2 0,4-3-22,-9 12 33,11-12-11,-10 13 0,13-17-11,1-2 11,-1-2 3380,1 1-3380,1-1 0,-1 0 0,1-3 12,0-1 10,3 1-22,0-3-56,1 1-235,0 1-3486,3 8 3777,3-2 0,-1 2 0,0-7 0</inkml:trace>
  <inkml:trace contextRef="#ctx0" brushRef="#br0" timeOffset="8192">17510 3269 7750,'6'-11'-179,"-1"2"179,-5 6 0,0 1-302,0 2 290,0 5 12,0 3-11,0 4 11,0 4 11,0-4-11,0 1 0,0-7-11,0-1 11,0 0-23,0-1 23,0-1 23,0-2 302,0-1-190,0-2-91,0-5 46,0-17-90,0 6 0,0-10-3403,0 12 3403,0 8-11,2 0-45,-2 7-168,1 1 190,-1 2 34,1 3 0,0 3 22,4 12-22,-3-5 3392,2 8-3380,-3 0-3416,2 1 3382,-2-4 0,3-4 10,-3-12 12,3-1 135,-3-3 156,1-3-257,-1-6 3391,6-20-3425,-2 4-3381,2-11 3404,-3 5 10,-3 13-21,0-1 66,-1 15-78,0 1-213,0 3 191,0 6-1,0 4 3415,0 7-3392,0 16 0,0-6 0,0-8 0,0 1-11,0 3 0,0-2 11,0 3 22,0 7 12,0-26 134,0-3 403,0-1-481,0-8-79,0-6-11,0-10 0,0-4 0,0 4 0,0-1 0,0-4 5,0 6 1,0 1-6,0 8 11,0 0-44,0 11-68,0 0-56,0 2 90,0 4 11,0 11 45,0 1 11,0 11 11,0-7-399,0 1 400,0-4-12,-1-4 33,0-2 57,-2-7 134,2-1 381,-1-3-504,2 0-101,0-7-22,-1-21 10,0 9 400,1-14-377,0 23-56,0 5-145,-1 1-359,0 4 515,-1 5 23,0 8 11,1 2 11,-5 15 34,-2-5 112,-1 2-90,3-10-33,1-10 78,5-6-2454,0-1 2342,4 2 0,-3-2 0,3 1 0</inkml:trace>
  <inkml:trace contextRef="#ctx0" brushRef="#br0" timeOffset="9193">17417 3732 7325,'-34'-15'862,"10"5"-3035,16 7 2173,8 3 0,-1 0 0,1 0 0</inkml:trace>
  <inkml:trace contextRef="#ctx0" brushRef="#br0" timeOffset="9524">17391 3719 5779,'0'0'0</inkml:trace>
  <inkml:trace contextRef="#ctx0" brushRef="#br0" timeOffset="9775">17391 3719 5935,'-33'0'0,"0"0"0</inkml:trace>
  <inkml:trace contextRef="#ctx0" brushRef="#br0" timeOffset="12260">16412 3454 7246,'-31'-20'3,"0"0"0,0 0 0,0 1 1,3 1-1,-1 0 0,3 2 1,5 3 276,-4 1 291,11 5 415,-4 2-941,16 4-23,-6-1-10,8 2 783,0 0-257,-1-3-650,1 2-3393,1 0 3483,5 1 22,16 0 7,2 1 1,7 2-1,-3-1-7,0-1 0,1-1 4,6 3 0,5 1 0,-4-1-1144,-8-1 0,-3 0 1145,5 0 1,-1 1 1122,0-1 1,-1 0-1129,-7-2 0,1 0 6,8 1 0,0 0-6,4-1 5,-12 0 1,0 0-17,4 0 11,11 0 0,-13 0 1138,1 0 0,6 0 1,-4 0-1139,-6 0 0,1-1-4,4 1 0,3 0 0,0 0 10,7-1 0,-3 1-6,0 0 18,-7 0 1,4 0 0,-5 0 14,7 0-16,-1 0 0,2 0-23,-13 0 1,1 0 5,9 0 0,-1 0 0,6 0 5,-10 0 1,0 0-6,7 0 0,-1 0 11,3 0 0,-15 0-11,8 0 0,-14 0 0,3-1-11,-4 1 11,1 0-3369,9 0 3380,-6 0-1130,9 0 1119,-6 0-725,2 0 725,1 0 11,11 0-11,-15 0 0,1 0 0,16 0 1239,-14 0 0,-1 0-1228,3 0 34,8 0 0,-1 0 16,-6-1 1,2 1-51,3-1 1,0 0-12,0 1 0,0-1 369,-2 0 1,-3 0-314,6 0 1203,-2-1-1237,-6-1 1,3 0-7,-2 0 1,0 0-12,4-1 1,1 0-12,4 0 1,-1 0 5,-11 1 0,1 0 16,11 0 1,9-1 0,0 0 0,-5 1-17,-4 0 0,1 0 20,-3 1 0,7-2 0,1 1 1,-1-1-1,-6 2-3,3-2 0,-2 1 5,0 0 0,1 0 1,-2 0-12,-2 1 0,-2-1-5,6 0 0,-3 0 27,6 0-11,-7 0 1,1 1-2543,4-2 2531,-12 3 0,0 0 34,6-1-12,-2 0 1,-5 2 0,2-2-12,-12 1 68,3 1 22,-11 0 4367,-2 0-4771,-1 4-974,0 7-1490,0 9 2756,0 6 0,0-9 0,0-7 0</inkml:trace>
  <inkml:trace contextRef="#ctx0" brushRef="#br0" timeOffset="13183">19494 3070 9823,'-19'-24'172,"-1"0"0,1 0 0,6 9-116,13 15 1075,0 0-1041,-2-1-460,13 5 381,13 4-11,3 1-11,7 4 34,-3-3-12,-3-1-3403,-3-1 3414,-9-3 1,-12-3 21,-1-1 439,-3 10-327,-8 12-139,-1-3 0,0 1-1151,-2-1 0,0 0 1150,-2 2 1,0-2 2263,-7 7-2280,6-6 22,1-3 113,4-7 89,-1-2-146,1-2 34,-9 1 3269,6 0-3448,-10 5-12,-1 10 79,6-2-1713,4-3 1,0 1 1712,0 0-56,4-1-359,5-12 202,4-5-2902,-2 1 1726,8-4 1389,5-6 0,-3 5 0,1-4 0</inkml:trace>
  <inkml:trace contextRef="#ctx0" brushRef="#br0" timeOffset="14379">19402 3758 6708,'-28'2'1023,"-1"-1"1,2-10-1,9-4-1023,18-4-22,0-16 22,12 21 22,7 1 1,2-1-12,-1 0 0,1 2-11,6-2 0,-2 2-11,2 1 22,-13 7 11,-10 1 68,-3 1-12,-1 2 90,0 14-112,0 1-45,0 4 1,-1 1-12,-3 6 0,1-6 0,-1-1 11,-2-1-484,-1-3 473,6-13-68,0-2 68,1-2 0,0-3-33,0-2 22,1-5 5,8-6 0,4-4 17,2-1 1,1-1-12,3-3 0,3-1 0,4-2 0,-2 4 0,3 3 484,2-2-439,-20 18 180,-3 2-35,-6 3 729,0-1-953,-3 1-55,-3 2 10,-5 4 23,-4 5 0,-9 15 28,14-11 0,0 2 5,-2 3 1,3 2-84,3-4 0,1 0-18,1 7 91,9-10 33,5-6 0,8-3 11,11 3 11,-6-5-3391,8 2 3391,-11-4 23,0-1 22,2 0-22,-5-1-23,-4 0 1,-7 0 44,-5 1-672,-1-1 1330,1 0-725,-1-4 0,2 2 0,-2-3 0</inkml:trace>
  <inkml:trace contextRef="#ctx0" brushRef="#br0" timeOffset="17928">17550 3626 8815,'-19'0'414,"0"0"-279,14 0-12,-3 0-56,5 0 34,0 0-23,-1 0-66,1 0 21,-2 0-10,-1 0-23,-4 0 0,3 0 0,-2 1-112,-3 7 56,7-1-3370,-3 8 3348,6 18 33,1 2 39,1-4 1,0-1-7,0-10 1,0-1 11,0 1 0,0-1-22,1 8-2280,3-2 2246,2-2 2235,3-6-2247,0-11 12,2-3-2178,12-1 2335,3-2 55,10-8 102,-6-3 190,-6-9 2034,-10 4-2001,-6-6-391,-7 5-56,0-19-34,-1 16 0,0 0-6,0-1 0,0 1 1702,0-1 0,2 0-1735,3 1 0,2 2 28,2-2 78,3-4 34,-8 20 257,-4-1-246,0-6-89,0 0 33,0-4-23,-4 4-22,-1 1 68,-8-1-23,3 4 68,-6-1-102,8 6-101,-6 1-279,-9 14-1278,6 11-381,-2 3 1169,20 3 0,1-20 0,4-2 0</inkml:trace>
  <inkml:trace contextRef="#ctx0" brushRef="#br0" timeOffset="67439">13872 4155 8019,'-24'-11'538,"5"2"-202,17 8-212,-1 0 32,0 1-100,1 0-33,-1-1-1,3 1 34,-2-1-235,2 1 134,-2 0 23,1 3 22,0 1-34,1 4 34,0 1-11,0 3 0,0 7 0,0 2 11,0 3 0,0-1 0,2 0 0,-2-2-34,4 0 90,-2 12-51,-1-14 1,0 1-6,0 4 0,0 2-1696,-1-7 0,0 0 1696,-2 15 0,-2-15-11,-1-4 0,-1-4-2269,2-4 2280,0-4 0,2-1 23,0 0 2323,-2 0-2290,2-2 23,0 2-1,2-2-78,0-3-22,0-15 3414,0-1-3392,0-2 0,1-2 0,3-5 0,2-6 11,1 15-11,4-7 0,-3 9-11,0 0 0,0 0-12,2 0 12,6-10 0,-5 12 11,2-1 0,3-1 0,0 2-23,0 1 23,2-2-22,-5 6-34,-3 1 34,-6 6 10,-3 3-2184,-1 0 1457,2 0 291,0 0 448,4 0 0,-4 0 0,2 0 0</inkml:trace>
  <inkml:trace contextRef="#ctx0" brushRef="#br0" timeOffset="68174">13951 4288 7571,'-29'0'773,"9"1"-594,16-3-179,4 1-448,0 1 403,4 6 34,15 5 11,10 8 0,2 1-22,1-2 11,-14-6-1719,-1-1 0,0 1 1730,5 2-468,-5-3 0,0 0 468,1 0-369,0-2 392,-3 1-46,3 6 23,-11-3 12,2-1 21,-9-5 864,0-4 2560,0-1-3233,0 1 1285,0-2-3033,0-1 605,0 2 919,0 0 0,0 1 0,0-3 0</inkml:trace>
  <inkml:trace contextRef="#ctx0" brushRef="#br0" timeOffset="72859">13819 4380 7582,'20'-18'1042,"8"-7"-862,-8 12 100,5-4 0,0-1-168,-2 2-90,-5 3 1,-1 2-12,-10 5-11,-3 5 0,-4-1 0,1 2-45,0 0 23,3 0 22,-1-2 11,5-1 0,1-3 11,14-6-22,-6 1 12,9-3 21,-3 2 12,-11 5-11,2-1-12,-12 8-1792,-2 0-381,23 11 2151,-10-5 0,10 6 0,-14-9 0</inkml:trace>
  <inkml:trace contextRef="#ctx0" brushRef="#br0" timeOffset="96505">15486 4763 6025,'-23'-15'0,"1"0"0,0-1 0,-5-2 0,0-1 0</inkml:trace>
  <inkml:trace contextRef="#ctx0" brushRef="#br0" timeOffset="96756">15407 4618 0,'-22'-4'0,"1"5"622,19 0-622,0 3 0,0-3 0,2-1 0</inkml:trace>
  <inkml:trace contextRef="#ctx0" brushRef="#br0" timeOffset="99324">15512 4817 6943,'-15'-5'539,"2"2"-394,13 3 214,-2 0-35,0 0-167,1 0 112,0 0-33,0 0-158,0-1 23,-4-8-23,2 2-66,-2-6 111,4 3 45,0 0-146,1-4-889,0-2 923,0-8-11,0 7-114,2-7 57,3 9 12,1 4-11,-1 0 11,-1 6 0,-2 1 859,2-1-859,0 0 100,2-3-100,-2 3-34,1-1-66,-4 6 55,0 0 34,4 0 11,-3 0-23,6-1 1,-5 0-57,1 1 46,0 0-12,-1 0 23,2 0-12,2 0 34,1 3 0,1 1-11,2 4 0,0 1 22,-3 3 0,6 8 23,-4-3-34,1 6 11,-5-6 0,-1 0 0,-1-1-11,0 2 0,-2-1 11,1 2 1,-1 3-1,1 3-6,-1-3 1,-1-2-6,1-2 22,-1-2 12,0-9-12,0-1 68,-1-5 291,2-1-79,-2-3-291,0-5-11,0-6 0,0-4-11,0-5-3381,1-1 3381,3 0 22,3 4 0,2 0-33,3 1 0,1 1 10,-1-1 1,1 1-1134,3 1-1,1 2 1113,2 3-14,13-7 35,-16 12 2269,2-1-2257,-11 6-247,-3 1 135,-2 0-11,-1 1 123,3 1 3407,10 17-3396,-4-6 78,5 12-21,-12 11-57,-1-19 11,-1 14-22,-1-26 0,0-3 224,0-1-257,1-7 212,4-1-146,1-6-33,1 4 0,-1 1 0,-3 5-78,13-8 0,-10 7 44,8-4 12,-12 9-46,-2 0 68,2 0 0,0 0-11,1 0 22,-1 0-11,-1 0-11,0 0-90,3 0 68,-2 0 33,4 0-11,-1 0 11,6 6 0,-4-3 11,9 8-11,-9-5 22,9 11-22,-6-6 0,2 9 23,-4-5-12,2 10 11,-1 0 12,-2 0-23,-1-8 0,-4-10 0,-2-2 135,2 2-45,-1 0-56,0 1 44,1-2 1,-2 0-67,0-1 33,2-2-56,-2-1 336,0 0-112,0-2-2779,4 1 1502,4 2 1053,13 6 0,-11-5 0,5 4 0</inkml:trace>
  <inkml:trace contextRef="#ctx0" brushRef="#br0" timeOffset="100207">16729 4738 8131,'-28'-2'-54,"0"1"1,0 0 0,-6 0 0,5 8-37,5 21 1,8 6-101,14 0-2641,1-8 1,3-5 2830,18-13 1394,3-6-1069,-5-2 827,14-3-636,-6-9-325,1 0-23,-1-9-34,-9 4 45,1-4-44,-5 5 3710,-2-7-3374,-7 6-3340,-6-7 3004,-4 8-12,-5 0-545,-4 6 489,-14-4-55,7 5 10,3 3 0,-1 0-2124,-7 1 2091,2 2 2102,5 2-2158,8 1 500,0 0-500,4 0 22,-1 1-258,4 2 2183,1 16-2687,3 2 52,1-2 0,0 1 138,1 0 1,-1-1 616,0 5 0,1-3 0,1 5 0,-1-6 0</inkml:trace>
  <inkml:trace contextRef="#ctx0" brushRef="#br0" timeOffset="101158">16809 4923 6630,'23'7'302,"-4"0"-11,-11-6-88,1 1-159,-3-2 12,2 2 0,-4-2 135,-1 0-12,-2 0 1602,1 0-1534,-2 0-236,2 0 23,-1 0-146,0 0 257,1 0-212,-2 0 123,1-2-22,0 2-505,0-1-1389,5 0 1860,8 1 0,-5 0 0,4 0 0</inkml:trace>
  <inkml:trace contextRef="#ctx0" brushRef="#br0" timeOffset="103095">17258 4684 8613,'-26'-5'340,"0"-1"0,3 1 0,4 1-150,14 2-145,2 1-101,2 0-515,0 1 537,6 0 23,4 0 22,16-1 11,-4 1-22,7 0 12,-10 0-1,5 0-11,-7 0 22,8 0 79,-10 0-56,0 0 0,-9 0-23,-3 0-145,-1 0-392,1 0-214,-1 0-1019,7 0 1748,-2 0 0,1 0 0,-3 0 0</inkml:trace>
  <inkml:trace contextRef="#ctx0" brushRef="#br0" timeOffset="103714">17299 4777 8849,'-19'21'126,"-1"0"1,3-3 0,7-5 30,26-18-11,2-1-5392,9-1 5291,-7 1 1509,6-1-1487,-10 3-11,2 2-44,-6 1 881,0 0-803,-6 1-79,-3 0-11,0 0 3392,-3 0-3414,1 0 55,0 0-145,5 3-1468,3 7 617,1 3-584,-2 7 1547,-4-3 0,-3-7 0,-1-2 0</inkml:trace>
  <inkml:trace contextRef="#ctx0" brushRef="#br0" timeOffset="104727">17841 4460 7840,'-15'-29'168,"-1"0"0,1 1 0,1 0 0,1 2 0,2 11-67,7 14 11,0 0 101,-1 1-224,3 0-23,-1-1-178,3 1 133,-3 15 67,1-1 12,-3 16 0,4-1 0,-1 2-1690,0-5 0,-1 1 1701,-1-3 0,-1 2 1,0-1-50,0 6 1,0 2 81,-2-1 1,0 1 0,0-4 22,2-5 0,-1-2 90,-2 12 0,-1-2 67,-4 3-112,-2-3-90,8-17 3540,-1-7-3506,6-5 40,-1-1-2830,3-2 2040,0-6 694,14-13 0,-10 8 0,10-7 0</inkml:trace>
  <inkml:trace contextRef="#ctx0" brushRef="#br0" timeOffset="105348">17722 4314 7111,'11'-2'606,"1"0"-2927,5 2 2522,0 0-33,2 0 23,1 0 10,-2 0 698,5 0-641,-2-1-168,-4 1 374,-2-1-430,-10 0-12,0 1 12,0 0-45,-2 0 1327,0 0-1316,-1 0 34,5 0 33,-4 0-56,2 0-11,-5 0 0,0 0-34,3 0-257,-1 0-236,5 0-78,-2 0-952,6 1 1557,-4 2 0,0-2 0,-5 2 0</inkml:trace>
  <inkml:trace contextRef="#ctx0" brushRef="#br0" timeOffset="106035">17708 4591 9151,'-26'5'123,"0"0"0,-16 2-123,42-7-280,0 0 314,3 0 112,9 0-23,7-2-11,6 0-45,4 1-34,-8 0 1,0 1 101,12 0-63,-7 0 1,-1 0 95,3 0-22,-5 0-22,-12 0 133,-8 0-10,-3 0-359,2 0 112,-1 0 0,2 0 112,0 0-112,-1 0-1692,-2 0 571,5 0-380,3 4 1501,0-2 0,-1 2 0,-4-2 0</inkml:trace>
  <inkml:trace contextRef="#ctx0" brushRef="#br0" timeOffset="106878">18079 4909 8277,'-22'-12'11,"0"-1"0,-4 7 0,0 3-11,4 6 0,1 2 11,0 2 1,4 0-35,13-5-89,2 0-33,2 8 122,0-2-77,9 17 77,1-10 45,2-1 1,3 0 44,5-1 28,-3-2 1,1 0 38,7 4-33,-3-2-23,-7-4-11,-13-6 158,0 2 122,-2-1 124,-6 11-404,-7-2-17,-6 2 1,-3 0-18,4-5 1,-2 0 145,-13 6 0,0 0 326,1-3-197,12-5 0,1-3 264,4-2-483,2-2-44,1-2 67,1-2 0,-2-2-89,0-3-91,5 3-862,2 1 45,6 4-482,0 0 571,3 0-1724,28 0 2520,-2 1 0,6-1 0,-18 1 0</inkml:trace>
  <inkml:trace contextRef="#ctx0" brushRef="#br0" timeOffset="108765">18780 4367 8456,'-9'-11'-101,"1"5"79,6 19 22,1 2-11,-2 15 5,3-11 0,0 3 2,-1 2 1,1 4-1,-1-2 4,1 3 0,0 0 7,-1-2 1,1 2 0,0-1 255,-2 4 1,0-3-152,0 9-17,1-17 0,-1-5 174,1-15-23,1-1 23,-3 0-224,-1 2-56,-2-1-594,-2 4-236,5-4-256,0 3 1097,3 0 0,0-2 0,0 1 0</inkml:trace>
  <inkml:trace contextRef="#ctx0" brushRef="#br0" timeOffset="109483">18542 4618 8176,'-26'-2'106,"1"1"1,-1-1-1,-10-1 1,11 1-186,24 2-234,1 0 313,8 0 22,2 0 79,9-2 112,2 0-6,-1 1 1,1 0-130,7-1-22,-4 0 0,-2 0 67,3 0 67,-7-1 1,2-1-62,-1 1 0,-1-1-17,19-2-45,-9 1-22,-14 4 370,-1 0-404,-6 1 23,0 0-12,-5 0 258,-2 0-1502,4 0 68,2 1-605,6 3 1759,2 4 0,-4-3 0,-3 1 0</inkml:trace>
  <inkml:trace contextRef="#ctx0" brushRef="#br0" timeOffset="112887">19534 4301 8019,'-20'-2'706,"2"0"-560,14 2 22,0-1 123,0 0-100,-1 0-113,1 1-56,0 0 23,2 0-22,1 0-12,-2 0-11,3 0-90,-3 0 1,1 0 33,-1 5 11,-2 18 45,2 2 0,1-6 0,-2 4 7,0 8 1,-1 5-1,0-3-2,0 0 1,0 0-6,0 1 0,-1 2 0,0-3 11,1-1 1,-1-4-1273,0 7 1272,1-14 1,0 1 10,0 4 34,0-7 11,1-4 79,3-8 257,0-2-381,1-5 293,0 0-293,0-2-44,0-2-1603,0-21 672,0 6 68,2-18-168,5 9 1053,3-6 0,-1 14 0,-3 4 0</inkml:trace>
  <inkml:trace contextRef="#ctx0" brushRef="#br0" timeOffset="113776">19442 4314 9901,'28'-15'236,"-3"2"-136,-13 10-21,-1 0 11,-2 0-45,-3 2 22,-2 0 0,-2 1 57,-1 0-214,3 0 90,11 0 0,-4 0 11,6-1 0,-11 1 34,0-1 0,-3 1 11,-1 0 78,-2 0-156,5 0 33,-1 0-11,2 0 67,-3 0-33,-3 0 33,2 0-156,-2 0 178,2 0 23,-1 0-392,0 0-302,0 0-69,2 0 24,3 0-449,3 0 1076,13 0 0,-12 0 0,6 0 0</inkml:trace>
  <inkml:trace contextRef="#ctx0" brushRef="#br0" timeOffset="114838">19468 4605 8781,'-28'-10'568,"0"0"0,-1-1 0,5 2-277,17 7-314,-5-2-212,9 4 45,3 0 88,0 0 136,5-2 101,2 0 78,4-2-79,0 1 1,-2-2-23,2 0-23,1 2 23,2-3-112,1 3-3381,2-1 3381,0 3-2268,0 0 2279,-3 1 23,-2 0-34,-1 0 190,4 0 1,-4 0 2503,6-2-2582,-11 1 3291,2 0-3335,-7 0-1301,0 1-1524,7 4 842,-1 3 1915,3 5 0,-4-4 0,-5-1 0</inkml:trace>
  <inkml:trace contextRef="#ctx0" brushRef="#br0" timeOffset="116405">19587 4923 9274,'-7'-36'101,"1"8"-90,6 28-201,0 0 123,-1 1 44,0 6 1,-3 14 22,3 1 0,-1 3 0,0 1 0,2 1-1691,0-7 1,-1-1 1690,0 1 22,1 0-22,-2-7 180,2-2 55,0-8 673,0-2-158,-5-9-750,1 3-11,-4-21 11,2 11 3403,1-11-3414,2 3-11,2 2 22,-1-6-1426,2 6 1426,0-2-22,0-9-45,5 6 22,-2 2-45,4 12 23,-2 8 56,1-1 11,6-2-11,-3 3 1268,8-1-1302,-9 3 23,2 2 33,1 0 11,-1 2 1,3 2-12,-6 0 11,1 3 12,-6-3-12,0 3 79,-2 13-45,-3-1-45,-1 6-11,-2-8 79,-2-8-12,5-3 11,-1-3 34,4-3 12,-2 0-57,0 0-67,-1 0-11,-5 1-101,-5 5 78,-1 2 34,0 1 11,5-1 34,6-6-23,1-1-212,2-1 168,0 2 10,6 1 12,2 2 0,13 3 12,-3 1-12,8 2-3392,-5 0 3392,1 2 33,-3 1-22,4 2-11,-8-5 56,2 1-33,-7-7 549,-4-2-46,-1-2 3023,-4-1-4311,-1 0-3171,10 11 3933,-4-4 0,5 4 0,-9-6 0</inkml:trace>
  <inkml:trace contextRef="#ctx0" brushRef="#br0" timeOffset="117866">20474 4354 8602,'-33'-17'919,"7"4"-841,25 13-134,-1 0-112,1 0 101,0 3 33,0 5 23,-1 16 11,2 2 0,0-7 0,0 0 34,0 15-34,0 2 22,-2-10 0,-1 1 12,-2 1 0,0-1-1697,0 0 1,-1-1 1695,0-5 1,-1-1 56,0 1 10,1-8-102,1-5 316,3-5-34,-1-2-112,3-1-1762,-1 0 1594,6 0 0,-3 0 0,3 0 0</inkml:trace>
  <inkml:trace contextRef="#ctx0" brushRef="#br0" timeOffset="118442">20262 4578 8747,'-19'-15'628,"11"4"-258,36 9-1,3 2-223,2 0-33,0 0 178,-1 0-67,-11 0 0,-2 0 45,10 0-141,-8 0 1,-1 0-17,12 0-112,-7-1 56,0 2-22,-19-1-11,3 1-1,-5 0 684,6-1-706,3 22 0,-4-16 0,1 16 0</inkml:trace>
  <inkml:trace contextRef="#ctx0" brushRef="#br0" timeOffset="120032">21175 4367 6294,'-19'-26'549,"2"4"78,10 13-235,2 2 236,-2-2-427,2 5-21,1 1-79,1 2-180,2 1-78,0 0 79,1 6 78,0 5 22,0 17 0,0 5-11,0-11 1,0 1-12,-2 9 0,-2 3 0,1-4-132,0-5 1,-2-3 131,-3 8 0,-1-1 6,4-11 0,-2-1 44,-4 11 1,-1-1 16,0 4 286,1-7 0,1-4-28,5-10 123,0-4-134,4-7 67,1 0-381,0-3-23,0 0-17,0-11-733,0-5 269,0-5 5,2 6 0,2-2 73,0 0 1,1-2 307,1 1 1,1-1-7,-1-1 1,0 0 33,2-12 51,-5 9 0,-1 0-3353,1-11 3409,-1 14 0,-1 1-1510,-1-3 1740,0 5 67,0 4 55,0 2-55,0-1 56,-3 3 2351,2-1-2699,-3 3 2624,4-3-2355,13-2-157,6-4-67,5 6 34,0 5 0,-2 2-79,-2 1-22,14 0-2558,-24 4 2558,-3 1-845,-1 0 868,-2 0-12,0 0-11,1 0 34,3 0 10,4 3 2271,-2-2-2304,-1 2 1145,-7-2-1145,0-1-11,1 0-1927,9 2 952,0 0 975,9 3 0,-13-3 0,0 2 0</inkml:trace>
  <inkml:trace contextRef="#ctx0" brushRef="#br0" timeOffset="120828">21069 4486 2285,'31'-5'848,"0"-1"1,0 1 0,-6 4 0,0-1-133,1-3 0,1-3 1,-6 4-1457,-8 4 552,-3 3 188,-6 16 0,-2-12 0,2 11 0</inkml:trace>
  <inkml:trace contextRef="#ctx0" brushRef="#br0" timeOffset="121722">21201 4936 8232,'22'-3'818,"0"2"0,9-2-409,-15-8 0,-1-2-218,-4-2-91,5-8 136,-13 4-24,-2 5-122,-1-3 89,0 2-21,-6 2-136,0 0-44,-11-1 10,-1 9-3705,-8-1 3527,7 10 10,-2 6-2189,6 6 2330,4 2 0,0 1 28,-1 6-1,1 3 1,2 0-22,6-6-57,-2 12-11,5-19 101,2 0 2257,2-4-2257,6 0 12,0-4-12,0 1 0,-1-4 44,-3-1 80,3 2-46,-1-2 0,4 1 191,10-2-146,-6-1 12,11 0-68,-10-2 3403,1-4-3470,3-1-2224,1 0 0,0 0 2224,-4 0 0,15 0 0,-33 6 0</inkml:trace>
  <inkml:trace contextRef="#ctx0" brushRef="#br0" timeOffset="49665.27">24244 3388 8142,'22'-1'1233,"3"-3"-953,-2-11-691,4-4 557,2-2-12,0-2 1,1 0-96,-11 8 1,0 0 74,10-7 1,-2-1-48,1 2 106,-5 2-33,-8 5 0,-1 1-17,3-4-22,2-5-68,-15 14 147,-1-1 232,-1 5-379,0 0-21,-1 4-24,-1 0-581,1 0 380,-1 21 213,-2-3 0,0 0 0,0 2 0,-3 2 0,-2-1 0,-3 14 0,3-11 0,-1 4 0,-1-2 7,0-1 1,2-2-1,-1 1-129,-5 11 0,1 0 127,1-5 1,2-3-6,0-6 22,-1-3 1,4-7-23,0-2 0,3-8 22,3-1 135,0 0-79,-3 0 257,3 0-335,-3 0 0,1 0-12,-1 0 46,-16-1-34,10 0 22,-11-1-10,12 0-12,1 1-12,-2 0 12,3 1-33,0 0 33,2 0 11,-4 0 11,3 0-22,-3-1-22,1 1 22,2-1 0,0 1-11,2 0-224,1 0-124,2 0 146,15 0 213,0 0 196,6 0 0,1 0-72,3 0-80,8 0-21,-18 0 44,2 0-11,-6 0 56,0 0 11,-6 0 12,-1-2-135,-1 2 0,-2 0 661,-1 0-594,-5 0-56,-3 0-22,-7-1 11,-5 0-33,-1-1-46,-1 0 0,-2 1 46,-4 0 21,6 0 1,0 1-11,2 0 22,8 0-23,1 0 12,8 0-11,1 0-1,2 0-156,0-2 0,0 2 0,0-2 78,4 0 67,9 0 23,9-1 11,12 0 56,1 0 0,3-1-23,-16 2 1,1 0-1023,12-1 1,0 0 1055,-4 2-28,-9-1 0,3 2 50,9 2 1,1 1-73,-8-1 0,0 0-12,4 2 1,-3 1 39,-3 2 67,-9-4-22,-6 1 2022,-7-4-2044,-3 1 368,0-1-436,-4 1-1176,-7-1-1244,-9 0 2420,-12 0 0,13 0 0,0 0 0</inkml:trace>
  <inkml:trace contextRef="#ctx0" brushRef="#br0" timeOffset="50833.27">23754 3825 8669,'-35'6'51,"-1"1"0,0-1 1,-1 1-1,5-1 0,-3 1 1,5-1-1,11-3-29,9-3 157,2 0 45,0 0 45,2 0-112,3 0-11,1 0 78,0 0-134,1 0 44,19 1 1,14 0 229,-9 0 0,2-1-271,-1 1 0,3-1 1,4 2 112,-1-2 0,4 2 0,2-2 1,-1 2-1,-5-2-374,0 2 0,-4-2 0,4 2 226,1-1 0,3 1 1,2-1-1,-2 0 0,-5 1 82,8 0 1,-1-1-1052,-5 0 1,3-1 0,-2 0 994,4 1 0,1 0-51,-10-1 1,2 0-1,1 0 1,-3 0-112,2 0 1,-3 0 0,0 0 95,0 0 1,0 0 0,-1 0 9,7 0 0,-4 0-5,3 0 10,-3-2 1,-14 2 44,0-1 426,-13 1-605,8 0 3205,0 0-3115,27 0 11,-10 2 243,-6-1 0,1 0-164,14 6-46,-17-4 180,3 1-90,-21-4 382,0 0-393,-2 2-112,-5-1-2107,-14 1-1238,2-1 1,-2-1 3344,2 1 0,0-1 0,-13 0 0,19 0 0</inkml:trace>
  <inkml:trace contextRef="#ctx0" brushRef="#br0" timeOffset="51862.27">23609 4354 9386,'-20'6'145,"0"0"1,-13 4-146,28-6-22,1 0-34,-1 7 0,3 16 56,-2-4 0,4-2 0,0-1 0,0-1-11,6 5 56,13-9 123,0-6 67,12 1-500,1-8 702,-6-3 123,4-7-156,-8-7-276,-5-3 1,-1-2-96,-4 5 1,0-1 22,5-5 0,-2 0 157,-1-3-279,-5 2 301,-5 1-44,-3 4 33,-10-7-196,-6 12 0,-3 1-39,-9-8-40,-8 7 1,-1 2-17,2 2 56,11 3 0,3 1-90,5 1-191,13 3 1105,-2 0-1384,0 0-225,-4 5 24,0 5 88,-1 7-246,5 5-538,0 4 280,6 0 1188,10-2 0,-7-10 0,6-4 0</inkml:trace>
  <inkml:trace contextRef="#ctx0" brushRef="#br0" timeOffset="52400.27">23794 4393 7706,'-10'30'246,"1"0"0,-1 1 1,1 3-1,2-2-218,-1-6 0,4-3 118,8 2 0,2-6 156,18 7-111,-8-12 268,5-5 1,1-2 335,7-13-526,-7 0 0,1-3-140,-3-2 0,0-4-45,6-9 0,-1 0-39,-6 7 0,-2 0-23,1-4 0,-3 2 102,-4 3 77,-7-1-156,-3 10-45,-1-2-246,0 8-258,0 0-3508,1 0 4012,4-4 0,-3 3 0,2-2 0</inkml:trace>
  <inkml:trace contextRef="#ctx0" brushRef="#br0" timeOffset="53298.27">24389 4195 9778,'9'18'-11,"-1"-1"22,-10 15-11,1-4 0,-2 4 17,-2 0 0,-1 2 11,0-3 0,-1-1-733,1 1 1,0-1 704,1-9 0,1-6 0,2-8 22,1-4 369,1-2 47,0-1-2321,-2-13 393,2-2 1490,-1-13 0,1 13 0,0 3 0</inkml:trace>
  <inkml:trace contextRef="#ctx0" brushRef="#br0" timeOffset="53695.27">24178 4301 7974,'20'11'812,"-3"-3"1,0 0-600,7-2-34,-3-1 0,-1 0-78,-1-1 68,10-2-80,-14 0 147,8-2-158,-7 0-67,-2 0 12,-1 0-12,-7 0-11,2 0-213,4 0-56,-4 0-79,5 0-2487,8 0 2835,-6 0 0,3-1 0,-12 0 0</inkml:trace>
  <inkml:trace contextRef="#ctx0" brushRef="#br0" timeOffset="54451.27">24628 4446 7347,'25'-5'722,"0"0"1,0 1 0,7-6-1,-6-4-615,-13-5 0,-6 0-107,2-11 11,-9 27 0,0 2 57,0 0-80,0 4 35,0 12-23,0 1 0,-2 10 0,1-5 0,-1 14-23,2-2 23,0 2-3403,2-7 3370,1-16-68,7 0-433,-3-10 534,6 1 0,-5-3-34,5-6-537,2-3-662,-2-5 1,-1-2 1232,8-12 0,-2 3 0,-12 11 0</inkml:trace>
  <inkml:trace contextRef="#ctx0" brushRef="#br0" timeOffset="54704.27">24852 4036 9991,'-30'4'-3574,"6"4"3574,27-2 0,-2 1 0,2-6 0</inkml:trace>
  <inkml:trace contextRef="#ctx0" brushRef="#br0" timeOffset="55916.27">25065 4354 8983,'22'-23'269,"1"-1"0,-1 0 0,-1 3 0,-1 0 0,-7 2 33,-10-10-5895,-2 7 5604,0 2-976,-1-2 1099,1 6 1067,-1-5-1100,0 4-79,0 7 23,0-2 123,0 7 2279,-1 2-2223,-4 2-178,0 1-13,-3 0 3382,3 0-3415,1 0-23,2 0-100,-12 3 55,5 4 24,-10 6 32,7 6 1,-3 6-34,2 3-3347,0 4 3381,2-1-73,4 1 39,3-1 28,2-8 1,2 1 16,-1 3 0,2 1 11,0 1 0,1 0-22,0-1 0,1 0 11,0-9 0,2 0-56,2 4 0,2-2-23,3 3 12,4 4 67,-4-22 34,5 1-34,-5-2 3350,10 1-3328,-12-4 370,8-6-111,-9-5 2,4-10-149,-6-2-22,-2-3-34,-2 2 23,-1 0 90,-1-10-191,-1 14-45,0-8-101,0 20-67,11-4 213,0 4-11,12-6 11,-1 4-22,-2-1-57,0 3-66,-3 1 111,-7 3 34,0 2-11,-4 0 11,0 0 34,3 0-1,-1 2 23,-1-1 415,0 1-337,-6-2-11,2 0-123,-3 0-89,1 0 55,2 1 34,-2 0 11,2 2-89,-1 0-281,-1 0-145,0 1 504,-7 1 0,4-3 0,-5 1 0</inkml:trace>
  <inkml:trace contextRef="#ctx0" brushRef="#br0" timeOffset="57021.27">24852 3943 8590,'-24'-10'1446,"3"3"-1390,20 6-67,-1 1-79,2 0 90,-2-1 146,11 1 168,3-2-68,9 1-10,4-1-46,-1 1-123,2-2-33,8 3-34,-7-1 0,4 1 0,-8 0 291,-1 0 0,2 0-663,2-1 495,-3 0 0,-3 0 34,-5-2-56,2 0-101,-8 2-23,-1-1 23,-7 2-784,-1 0-2395,3 0 3179,-3-1 0,3 0 0,-3 1 0</inkml:trace>
  <inkml:trace contextRef="#ctx0" brushRef="#br0" timeOffset="63565.27">23476 3190 8669,'-20'3'1221,"-1"0"-997,14-3-10,-2 0-57,1 0-90,0 0-67,-2 0 0,-3 0-23,0 0-10,-3 0 10,0 1 12,-2 5-34,-3 3 34,-1 6-6,3-1 1,-1 2-1680,5-3 0,0 1 1696,-6 6 0,-1 1 0,7-4 0,1-1 0,-2 1 0,0 0-23,2 1 1,0-1 10,-7 8 1,2 3-23,0 3 0,2 1-272,0 0 0,2 0 300,2 2 1,4-1-1036,4-9 1,3 0 1034,0 10 1,1 1 1045,1-9 0,0 1-1032,-1 2 1,1 4-1,-2 0 1,1-4-9,-1-1 0,0-1-568,-1 5 1,1 3-1,-1-7 568,-1 7 201,1-9 1,1 0-202,0-7 0,2 1 3,-1 11 1,0 3 0,1-3 599,0-8 1,0-1-604,0 2 0,0 3 0,3-2-338,4-2 0,1-5 338,3 5 56,10 7 0,-12-24 2068,-1 1-2090,-3-3 33,0-1-44,-1 0-1471,3 2 1504,-5-2 627,3 0-671,1 1-752,5 0-381,4-1-436,11-1 1557,3-11 0,-11 7 0,0-8 0</inkml:trace>
  <inkml:trace contextRef="#ctx0" brushRef="#br0" timeOffset="65308.27">25263 2898 9409,'-26'-9'313,"7"1"-290,18 8-382,1 0 359,4 5 11,10 5 23,3 4 0,3 1-12,5 6 0,2 0-2148,0 0 1,-1 1 2130,0 1 1,-2 1 5,1 3 1,0-1-694,-6-4 0,-1 0 689,-2-1 0,0 0 1,-2 0-756,0 4 1,-2 1 758,-1 1 1,-2 2 5,-1 1 1,-2 2 10,-1 0 0,-3 0-23,2-1 1,-4 3 136,-4-5 0,-3 6 0,-2 2 0,-1 2 0,1-3 0,2-5 204,-1 2 1,1-5 0,-1 5-325,0-3 0,-2 4 1,-1 3-1,0-2 1,1-2-1,0-6 73,-6 5 0,1-7-56,5-5 1,1-2 976,-3 3 1,2-3-927,3-7 6,2-3-73,5-8 2780,0 0-2803,0 4 1349,-2-1-1282,1 3-34,0-3-21,0-1-113,1-2 90,0 1 11,0 1 11,0-1-526,0 1 515,0-1-34,0 0 258,0 2 45,0 0-146,0 2 0,0-3 68,0 0-3530,0-2 1725,3-3 1614,3-1 0,-1 1 0,0 0 0</inkml:trace>
  <inkml:trace contextRef="#ctx0" brushRef="#br0" timeOffset="66358.27">26176 2925 9162,'-33'-5'109,"1"0"0,0 1 1,-9-5-1,9 5-109,13 16-22,11-4-1,-1-1 12,2 2 11,-2 2 0,0 2 56,1 4-39,-1 0 0,2 1 27,-3 14-1718,2-8 1,0 1 1678,2-4 1,2 1 11,-2 2 0,-1 0-247,1 2 0,-3 3 256,1-1 0,-1 2 1,0-2-16,-3 7 0,1-1-397,0-4 1,0 1-1,1-2 380,-1 0 1,2 0-584,1 4 0,2 3 0,1-2 589,0-1 0,1-1 0,1 1 0,0 1 0,3-2 11,0-6 1,3-3-141,-2 0 1,3 0 206,1 3 0,2 1 1,0 0 3,0-3 0,1 0 1,-1 0-16,2 3 0,0 1 0,0-1-17,2 4 1,1-3-297,-1-4 1,1-3 368,5 8 1165,2 1-1165,-7-18 1783,-7-4-1862,0-3-21,-3-1 988,-1-3-1000,1 0 3307,1-1-3318,-2 0 34,1 0 415,-1 0-538,0 2-12,-1 0-179,0 4-3956,12 4 4236,-4-5 0,6 3 0,-9-8 0</inkml:trace>
  <inkml:trace contextRef="#ctx0" brushRef="#br0" timeOffset="67390.27">26136 3388 9241,'-34'-5'1311,"11"-3"-1098,44-13-57,0 1-77,-2 1-46,-1 2-33,-2 3 0,-3 2 0,-3 5 0,-1 1 12,-1 2-3393,3-3 3381,-2 2 22,2-1-22,-7 3-22,0 1-124,-3 2 23,0 0 145,1 4 124,3 25-124,-1-4 1685,-2-3 1,1 3-1613,0 12 0,-2-1 62,-1 0-193,2-4 0,-2-3 170,0-18 12,0-3-79,0-4-55,0-3-1043,0 0-762,4-1-1053,5-6 2900,1 2 1,0-2-1,-6 3 1</inkml:trace>
  <inkml:trace contextRef="#ctx0" brushRef="#br0" timeOffset="68065.27">25805 3758 9017,'-33'4'78,"0"-1"0,-19 3-44,52-6 67,2 0-4061,26 0 4139,2-1-123,-3 0 0,3 1 226,-4 0 0,0-1-221,1 0 1,1 1 212,9 0 1,1 0 42,-7 1 1,2 0-1,-1 0-209,-6 0 1,-1-1 0,2 0 33,4 2 1,1 0 0,1-1 0,-4 1-48,0 0 1,-1 0-40,1-1 0,2 1 0,1 1 33,-2-1 1,0 1-1,-1-1 113,7 0 0,1 1-157,-6-1 0,1 0 0,-1 0-12,6-1 1,-3 0 94,-6-1 1,-3 1-62,-5-1 1,-1 0 290,-1 1-358,-18-1-4941,0 0 5986,0 2-1045,-2 4 0,2-2 0,-1 0 0</inkml:trace>
  <inkml:trace contextRef="#ctx0" brushRef="#br0" timeOffset="69079.27">26215 4062 8165,'-30'8'285,"-1"0"1,1-1 0,-7 4 0,10 6 5,23 9 0,11 1 476,10-9 1,5-9-525,1-20 0,3-12 0,-6-2-529,-7 0 0,-8-3-163,-7 0 1,-5-2 0,-6 6 370,-17 5 0,3 15 261,21 23 0,6 11 0,3-4-37,12 2-128,7-2 1,7 2 0,0-7 126,-2-16 1,-2-5 0,8 3 27,-4 1 1,-3 0-51,-11 0 68,7 2-146,-21-5 11,3 0-45,-4-1-11,3 1 0,-2-1 45,0 0-12,0 1-33,-1-1-78,0 3-2309,0 5 2387,0 0 0,0 0 0,0-3 0</inkml:trace>
  <inkml:trace contextRef="#ctx0" brushRef="#br0" timeOffset="69534.27">26480 4049 10541,'25'14'224,"-5"6"-224,-22 4 0,-7 7 0,0-2-6,3-1 0,3-5-801,3-1 807,4-37 0,-8 32 0,4-12 0</inkml:trace>
  <inkml:trace contextRef="#ctx0" brushRef="#br0" timeOffset="69834.27">26466 4062 7526,'-15'-2'2067,"30"4"1,8 2-2001,10 4-39,0-2 0,-5-1-17,-15 0 11,-7-5-514,5 4-2007,-1-2 2499,10 3 0,-9-2 0,-1-1 0</inkml:trace>
  <inkml:trace contextRef="#ctx0" brushRef="#br0" timeOffset="70345.27">26771 4103 9946,'25'13'470,"0"-1"1,-1 2 0,-6-8-460,-12-21 1,-2 4-24,2-6 12,-3 6 0,0 1 0,0 5 0,-2 1-11,0 3-392,-1 0 336,0 7 100,2 11 1,1 3-29,-1 0 1,1 0 39,4 13-23,-2 0-44,1-13 0,-2-12-292,3-7-252,5-18 1,1-5 0,-2 12-1,0-9 1,1-1 0</inkml:trace>
  <inkml:trace contextRef="#ctx0" brushRef="#br0" timeOffset="70600.27">26996 3917 9969,'-18'23'-342,"-1"0"0,8-2 0,8-6 1,15-14-1,7-1 0</inkml:trace>
  <inkml:trace contextRef="#ctx0" brushRef="#br0" timeOffset="71430.27">27062 4116 10742,'20'-13'168,"-1"-1"0,-1 2 0,-3-1 23,-7-4 44,-1 0 269,-3-3-257,-1 4-180,-2-7-45,-1 11-3492,-11-6 3358,9 12-123,-9-1-214,7 12 404,2 1 28,0 14 1,0 5 16,1-2 0,0 0-6,2 8 1,0 0 10,2-5 1,0-3-6,4 10 0,-3-14 0,2-1 3235,4 1-3089,6 1-135,-5-18 157,2-5 56,-5-14-123,-4-2-45,-1-5-56,-1 0-56,4 7 23,1 3-57,18-3 34,-12 11 34,19-5 66,-16 8-10,0 1 56,-8 1 55,-4 1 169,-4 0-202,1 0-112,1 0-11,-1 0 44,10 0-22,-5 0 57,7 0-46,-10 0-123,0 0-257,-3 1-4046,0 6 4404,0-2 0,0 3 0,0-6 0</inkml:trace>
  <inkml:trace contextRef="#ctx0" brushRef="#br0" timeOffset="72081.27">27446 2978 6563,'10'33'380,"1"0"0,0 1 0,0-1 0,-1 1 0,1-1 0,0 1 0,0-1 0,-1 0 0,-10 2 0,-5-6 0,0 1 0,7 5-364,5-7 0,5 3 0,4 4 1,3 2-1,1 1 0,1 0 1,-1 0-1,-1-3 0,-3-1 1,-3-5-1,-6-4-1549,-3 11 1,-5-7 0,-2-1 1543,1 0 0,0 0 1,-4-1 47,-6 3 1,-3 0 0,2-3 570,0 0 0,-1-1-623,-1 1 1,-2 1-1,3-6 150,-1-1-78,2-4-990,9-34-793,4-3 449,-1 0 1,2-2 1254,2 2 0,1 3 0,0-5 0,2 3 0</inkml:trace>
  <inkml:trace contextRef="#ctx0" brushRef="#br0" timeOffset="72632.27">27657 2964 8310,'-4'29'963,"-1"0"1,-19-14-878,35 11 0,16 8 1,-4-7-5602,-3-6 5683,-4-3-1077,-3-4 1009,-4-3 1045,-2-3-1022,-2-3-123,-2-2 0,-1 0 0,-2-1 1843,1 1-3389,-1 0 3817,1 2-3336,-1 0-312,0 1 1377,-6 0 0,4-2 0,-5-1 0</inkml:trace>
  <inkml:trace contextRef="#ctx0" brushRef="#br0" timeOffset="72891.27">27578 3242 10697,'-5'-21'63,"0"0"1,6-4 0,6 3-3322,15-1 3056,-4 6 0,3 0 1,0 1 201,6 1 0,-2 1 0,-1-2 0,-2 1 0,11 2 0</inkml:trace>
  <inkml:trace contextRef="#ctx0" brushRef="#br0" timeOffset="73668.27">27419 2978 8658,'1'20'353,"-1"1"0,5 14 386,26-26-514,-5-3 234,1 0 0,2-1-190,-1 0-101,-5-2 1,-1 0 66,10-1-213,-16-1 1,6 1-371,-17-2-369,3 1-2633,24 4 3350,-11 0 0,10 1 0,-22-2 0</inkml:trace>
  <inkml:trace contextRef="#ctx0" brushRef="#br0" timeOffset="75189.27">24403 5015 10339,'-20'0'907,"5"1"-772,5-1-12,4 0-11,0 0 0,0 0 348,1 0-438,2 0-313,1 0 369,24 8 6,-5-2 0,3-1-6,10 4 1,2 0 44,1-2 0,1 0-1580,-2-3 1,1 0 1809,3-2 0,0-1-276,-11-1 0,-1 0 5,4-1 0,4 0 0,-7-2-59,3 1-23,-2 0 0,-6-1-897,-16 0-201,-2 3-414,-2-3-719,0 1 2231,0-2 0,0 2 0,0-2 0</inkml:trace>
  <inkml:trace contextRef="#ctx0" brushRef="#br0" timeOffset="75677.27">24429 5200 9733,'9'29'791,"0"0"0,0-1 0,-1-2 1,1-1-1,6-6-700,9-11 1,10-6 0,3-4 0,-1-1 0,-5 2-47,0 2 0,-4 0 0,-1 2-896,9 10 1,-8 1 0,-16-5-1,-1 12 1</inkml:trace>
  <inkml:trace contextRef="#ctx0" brushRef="#br0" timeOffset="76513.27">25554 5147 11504,'29'-15'325,"0"0"0,0-3 0,2-2 0,-5 1-225,-6 3 1,-1-1-312,3-1 1,3-2 0,-2 0 295,-3 0 1,-1 1 0,-1 1-35,4-4 0,-1 1 129,2-5 1,-1 0-120,-9 6 1,-3 2 519,1-10-525,-6 5-56,-12 10 33,-8 9-33,5 2 306,-1 0-351,10 2-503,1 0 548,0 78-3392,0-42 3399,0-5 0,0 6 1,0-5-3,0-13 1,0-1 33,1 16 1,-1-1 72,0-2-1084,0-5 0,1-5 1185,0-18 33,-1-1-11,3-2-1893,-3 0 0,1 0 0</inkml:trace>
  <inkml:trace contextRef="#ctx0" brushRef="#br0" timeOffset="77068.27">25381 5267 8456,'33'3'521,"-1"1"1,1 0-1,-1 0 1,1 0-1,-1-1 1,4 0 0,-1 0-1,1-1 1,0 0-1,0-1 1,-1 0-451,-2-2 0,-1 0 0,-1-1 0,0 0 0,2-1 0,1 0 42,2 0 1,2-1 0,2 0-1,-1 0 1,-1-1 0,-3 2 0,-5 0-118,8 1 0,-7 0 0,3-1 4,3-1 0,5-2 0,-7 2 0,-21 2 0,-21 3 0,-1 1 0</inkml:trace>
  <inkml:trace contextRef="#ctx0" brushRef="#br0" timeOffset="78041.27">25302 5716 10765,'-27'16'156,"-1"1"1,2-12-56,11 25 0,12 1 728,38-22-594,-16-6 1,2-4 81,5-7 1,1-4-1,-2 0-233,-6 3 0,-2-3 22,13-12 1,-4 0-51,-11 4 23,-4-4 44,-9 10 0,-6-11-123,-5 10-600,-8-3 1,-1 1 229,-1 5-2278,1 3 0,3 0 1661,11 7-4519,-1 26 5506,5-13 0,-1 13 0,1-17 0</inkml:trace>
  <inkml:trace contextRef="#ctx0" brushRef="#br0" timeOffset="78473.27">25488 5637 8075,'5'32'724,"1"0"1,-1 0 0,1 1-1,1 6 1,2-1 0,4-14-434,13-21 0,-1-3-56,-18 0-32,-3 0-24,-2 0-33,0 0-79,-1 0-157,3 0 12,0 0 44,11 0 34,-6 0-4972,12 0 4322,-14 0 0,3-1-1490,-9-8 1572,-1-13 1,0 8 0,0-5 0</inkml:trace>
  <inkml:trace contextRef="#ctx0" brushRef="#br0" timeOffset="79007.27">25726 5438 12378,'14'-30'52,"0"0"0,-2 2 1,2 8-42,9 22 0,-1 8 213,1 11-140,-7 2 0,-5 4 95,-13-8 1,-6 0-152,-1 0 0,-3-2 17,-12 3-45,13-13-34,1-1-101,8-5 57,2-1-56,0 1 111,0 1 158,23 6 381,9-2-494,2 1-11,-3-4-11,-22-3-22,-2 1-90,1 1-158,-2 1-1040,12 14 156,-7-6 1154,8 17 0,-14-18 0,-2 3 0</inkml:trace>
  <inkml:trace contextRef="#ctx0" brushRef="#br0" timeOffset="79454.27">26189 5491 10496,'-3'19'33,"3"-8"85,-2 17 0,1 4-51,1-2 52,-1-3 1,-1 5-1,1-4-52,0 7-45,-1 0 1,0-4 0,2-16-68,-2-4-448,2-9-4079,0-23 4572,0 5 0,0-8 0,0 14 0</inkml:trace>
  <inkml:trace contextRef="#ctx0" brushRef="#br0" timeOffset="79775.27">26163 5716 10776,'-22'-14'372,"1"0"1,1 0-1,-9-6 1,14 5-239,33 13 1,9 4-12,3-4 39,-5 2 1,-3 0-130,-5 0 57,11 2-34,-19-1-56,0 2-526,-3-3-382,-4 1-302,3-1 1210,12-1 0,-11 1 0,9-1 0</inkml:trace>
  <inkml:trace contextRef="#ctx0" brushRef="#br0" timeOffset="81005.27">26387 5597 9196,'28'-9'619,"0"0"0,0-1 0,2 3 0,-4-2-244,-3-14 1,-7-1-253,-8 7-11,-1-11-67,-7 16-23,0 0 1,-1 1 111,-9-2-112,1 1 12,-16-5-34,6 3-45,-4 1 45,8 5-33,1 5-79,4 3-84,-9 11 0,-2 7 140,9 6 0,0 3 56,-6 1 0,2 0 0,8 4 0,5-2 0,3 1 11,1-12 0,2 1 23,6 15-23,-2-14 0,1 0-11,2-4 0,0 0 11,1-1 0,0 1-22,9 6-11,-6-6-34,2-9 134,-10-7 157,5 1-33,-4-4-79,4-2 79,8-10-3527,-4 1 3347,6-5-22,-3 0 0,-8 8 12,2-1-12,-10 9 0,-2 0 44,0 0 80,4-7 3291,-2 2-3415,2-5 45,-2 4-12,-2 3 57,0 1-90,0 3-449,0 0 819,13 1-314,-4 0 90,13-1 0,-9 0 78,9 1-45,-1-1 0,2 1-67,-7 0-45,-5 0 259,0 0-282,-4 0-10,-2 0 392,-2 0-135,-3 0-258,1 3-122,-1-1-617,0 1-2723,0-1 3429,0-1 0,0-1 0,0 1 0</inkml:trace>
  <inkml:trace contextRef="#ctx0" brushRef="#br0" timeOffset="81768.27">26665 5332 9521,'25'-4'874,"-3"1"-796,-4 0 34,-1 2 34,-1 2 56,-2 2 167,0 6-246,-5-1 236,2 5-247,-9-6 68,-1 4 10,-1 0 56,-2 3 494,-13 11-684,7-11-79,-7 5-22,13-16-33,2-1 33,0-2 236,7 0 101,0 1-12,7 0 795,18 0-1007,-15 0-12,11-1-12,-20 0 57,-2 2-11,-2-1-79,-2 0 0,0 0-11,-2-1 0,2 1 11,-1 0-11,2 1 34,-1 0-1200,4 0-1355,-1 3-1333,2 5 3854,-4 4 0,-2-5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4:14:30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4478 1673 8613,'-13'-14'145,"2"2"-77,5 11-23,1 0-11,0 0-23,0 1 90,-2-1-68,2 1-33,-3 0 0,3-2 34,-2 2-12,0 0 1,0 0 10,-1 0 68,-12 0-90,-16 0-11,4 3 0,10 0 0,1-1 23,3 4-23,0-1 0,8-2 0,-9 2 11,5 0 0,-5 1-11,6-1 11,-5 0 0,-1 2-11,-1 0-22,2 2 0,3-3-1,-2 4 23,-11 6 0,11-6 0,0 1 11,-3 2 1,-1 0-24,0 1 1,2-1 11,-9 8 0,5-4-3369,0 0 3369,9-6 0,-5 2 11,10-7-22,1-1-12,-7 5 12,0 0 0,-5 6 3403,1-1-3437,-2 3 11,6-1 23,0-2 11,8-2-11,0-1-11,3-4 10,-1 2 12,2-4 0,2 0 0,0 0 0,1 0 0,-1 2-11,0 1 0,-2 2 11,1 0-11,0 1 11,1-1-34,1 0 23,0 11 11,0-8 0,0 9 11,0-12-11,0-2-33,0 4 33,0-5-34,0 3 23,0-4 22,0 3-11,0 2 45,0 11-34,0-7-11,0 15 0,0-15 0,0 3 0,0-8-22,0-1-34,0-1 44,0 0-21,0-1 10,1-3 12,1 1 0,1-2 11,2 2-22,1-1 22,0 2-3392,-1-1 3392,-1 1 22,2 1-22,4 6 0,1-1 0,0 3 0,-1-5 0,-4-4 0,0 1 0,0-1 0,-1 0 0,0-1 0,0 0 0,0 0-34,1 0 3404,2 2-3404,2 0 57,2 3-23,-1-3 0,-3 1 0,-1-5 11,-2 3-11,3-2 0,-4 0 11,2 1-11,3 2-11,-1 1 11,5 3 11,-5-4-11,2 1 0,-5-5-3392,3 2 3392,-4-1 0,4 1 0,-2 1 0,5 2-11,0 1 11,2-1-2279,-2-2 2279,-3-1-158,0-1 135,0 1 2214,1 0-2180,8 6 1,1 2-2203,-2-3 2191,1 2 0,0 0 0,-8-7 2168,-1 1-2168,6 5 235,-5-4-235,3 4-11,-4-6-12,-1 0 3370,8 2-3358,-6-2 11,7 1 11,-2 1-11,-5-3 0,7 4-33,-6-4 22,0-2-12,0-1 23,9 0 0,-5-2 23,8 1-23,-10-1 11,0 0 11,-1 0-22,9 0 0,-5 0 0,5 0 11,-7 0-22,9 0-3392,-8 0 3403,9 0 0,-9 0 11,1 0-11,11 0-11,-5 0 11,-1 0 0,2 0-11,3 0 39,1 0 0,0 0-28,0 0 5,-6 0 1,-1 0 5,-2-1 0,1 0 35,-2-1-35,2-2-11,-3 0 22,3-1 23,-1 0 3358,-1 1-3391,-1-2 44,-2 2 33,-2-2-55,1 1-1,4-6 1,-3 1-29,4-4 1,0-2-6,2 1 5,-4 0 1,1 0-6,6-3 0,-5 6 0,3-4 12,-8 6-1,3-1 0,-5 2 11,15-17-10,-2 2-7,-10 9 1,1-2 72,7-3 1,-2 0 33,0 1-68,-5 3 1,-1 2 34,-2 1-46,-2 0 90,2-9-300,-7 7 311,3-9-100,-7 10 33,1-1-33,-1-5 11,0 0-45,0 1 33,0-2-10,0 6 22,0 0 245,0 0-290,-1 4 0,-6-10 0,2 5-3381,-6-15 3381,5 13 0,-1-5 11,2 10 11,1 1 57,-1 1 122,-1-3-201,2 4 0,-3-9 3404,3 7-3404,0-3 22,2 3 12,-2-5-34,1 2 22,0-2 23,0 7 44,0 2-21,0 0-1,-2 1-45,2 1 57,-1-2-35,-1 2 1,0-2-34,1 0 1,-4-1-1,2-2 34,-5-4 33,2 3-44,-2-3 10,2 5-21,1 0 201,-8-8-100,5 6-91,-4-5-33,7 6 11,-6-3-11,3 3 23,-7-3-12,-1 0 0,4 3 0,-3-2 57,5 5-57,2 1-11,-1 0 0,1 1 11,-7-4 0,1 0 12,-1 1-12,-1-1-11,2 3-11,0 1 11,-4-3 11,8 5-11,-4-2 0,3 3 0,2 0 11,-2 0 11,-20-7-22,17 6-3380,-13-6 3380,21 9 0,-4-3 0,3 1 0,-6-1 0,5 1 0,-1 0 22,1 0 3370,-9-2-3381,8 3-11,-14-3-11,8 1 22,-1 1-22,-1 0 11,10 1-22,-4 0 22,8 1-12,-2 0 12,3 0 0,-2-1 12,1 2 10,1-2-22,-1 2 0,3-2-67,-3 2 11,4 0-11,-1 0-102,3 0-1097,-2 0 930,1 0 33,0 0-1881,-6-2 2184,-1-6 0,0 4 0,1-3 0</inkml:trace>
  <inkml:trace contextRef="#ctx0" brushRef="#br0" timeOffset="3317">4464 2308 8187,'-16'6'191,"-2"-1"-191,15-5 0,-3 0-23,4 0 12,-2 0-11,1 0 10,1 0-44,0 1 12,1 3 32,-1 0 1,1 4 11,1-2 0,0 5-22,0-3-12,0 4-78,0-7-134,9 0 291,-2-3-12,9-4 46,-1-4 100,-1-3-157,-3-2 202,-4-6-101,-5 8 79,0-10-56,-4 8-67,-3 0 44,-2 3-67,-2 4-23,0 1-33,1 0-3392,0 2 3404,1 0-12,1 0-12,1 1-21,2-1-34,-2 1-68,2 2 79,2 1-12,-3 2-10,4 0 22,-1 1-22,1 1-46,0 7 35,1-6 33,1 4 22,2-8 23,1 0 3358,0-2-3403,2 0 56,-2-2 0,1 1 0,-2-1 56,1 0 34,1-3 145,3-8-157,-4 1 79,1-10 191,-5 8-258,-1 2-34,0 4-45,-6 4-56,-8 2 11,2 2 23,-5 1-22,10 5-12,0-1-56,2 1 0,2 0-437,1 6 426,1-6-11,11 7 123,-4-11 0,7 0 33,-7-4 23,-3 0 213,-1 0 34,-2 0-292,0-5-11,0-2 68,0-10-24,0 6 158,0-6-135,0 11-56,-2 1-313,2 4-79,-3 5 67,0 16 236,-1-7 55,1 10-89,3-15 79,0-3 33,0-2 67,0-3 45,0-7-90,0 2 146,0-8-22,0 7-135,0 2-67,0 3-710,0 1 1,0 0-1</inkml:trace>
  <inkml:trace contextRef="#ctx0" brushRef="#br0" timeOffset="32460">6435 2123 5745,'0'0'0</inkml:trace>
  <inkml:trace contextRef="#ctx0" brushRef="#br0" timeOffset="37447">6912 1606 6383,'-32'0'325,"0"-1"-269,27 1 45,-5 0 145,3 0-156,1 0-11,-1 0 268,-1 0-212,3 0-35,-3 0 113,3 0-123,3 0-57,-4 0 46,-1 0 33,-3 0-90,1 0-11,0 0 23,4 0-34,0 0-34,1-1-839,1-2 873,3-4 0,0 2 0,0 0 0</inkml:trace>
  <inkml:trace contextRef="#ctx0" brushRef="#br0" timeOffset="54608">6833 1580 8075,'-24'9'830,"7"-3"-696,12-6-22,2 0-34,0 0 214,-2 0-214,1 0-22,0 0-11,2 0 89,-2 0-89,1 0-23,-1 0 23,-1 0 22,-1 0 1,-9 0-35,-1 0-22,-2 0 1,3 0-12,-7 1 22,7 0-22,-11 0 0,11 1-22,0-1-3370,1 0 3392,0 0-12,1-1 12,1 1 0,0 0 0,1 1 12,-7 1-24,3-1 1,-8 2-28,0 3 0,1 0 28,-2 0 11,3 1 0,2-1 3380,8 1-3402,2 0 22,-1 0 0,-1 1-11,-1 4 0,-10 9-1,5-3 12,-5 2-3380,12-9 3380,0-3-12,1 4 1,1-5 11,0 4 11,2-6-11,-2 6 0,4-4-11,-2 4 0,-5 6 11,-4 5 0,-4 5 3392,2-6-3426,4-6 23,9-6 11,-1-5 0,3 4 0,0-5 0,0 4-11,0-3 11,-1 0 0,3-1-11,-2-2-12,2 0 23,-1 0-11,1 2 11,0 0 0,0 1 0,-1 2-11,-1 3 11,1-2 0,0 2 22,-1 6-44,2-7 22,-2 5-45,2-6 23,0-2 11,0 5 22,0-4-11,0 1 11,0-1 0,0-1 23,-2 9-23,1-2-67,-1 7 11,1-7 45,1-3 23,0 1-23,0-5 0,0 4 0,0-4 11,0 5 0,0-4-11,0 3 0,0-4-22,0 2 22,0-3 0,0 2 0,0-1 0,0 0 0,0 0 0,0 0-3392,0 1 3403,0 6-186,0 5 175,0-1 0,0-2-11,0-9 0,0 0-23,0-3 3273,0 2-3273,0-1 329,0 0-329,1 2 12,2-3-1,0 3 1,1-4 11,2 3 11,-2-2 0,1 2 22,0 0-22,1 1 0,4 2-11,0 1 22,-1-2-11,-1 1 0,-1-1 11,5 3-22,-4-3 11,3 4 0,-3-3 0,-4-1 0,3 1 0,-3-2 0,0 0 11,-1-1-11,1-2 0,-1 1 0,1-1-11,-1 0 0,2 0-12,-1 0-10,2 3 44,0-1 34,2 2-34,-2 0-11,0-1 0,1 3 11,-3-3-22,0 1 0,0-3 11,-3 0 0,3-1 0,-2 1 0,2 0 0,3 2 11,-1 1-22,2-1-213,20 7 235,-17-6 11,17 3 12,-17-4-23,2-2 0,-3 2 1,2 0-12,-6-4 0,2 2-12,-3-1-10,-1-1 11,5 3 11,-3-2 22,5 4-22,-4-5 11,0 3-11,-1-1 12,0-1-12,-1 0-23,3-1 1,-2-1-79,9 2 90,-7-3 0,6 3 11,-8-1 33,10 0-10,-7 0-23,5 0 0,-9-2 0,-1 2-23,0-2 23,1 0 0,0 0 0,2 0 0,7 2 0,-4-1 0,8 1-3392,-7-1 3370,1 0-2246,-1 1 2279,-1 0 0,0 0-11,-1 0 0,-2 1 22,2-2 2224,6 0-2246,-6 0 3392,6 2-3392,-9-2 23,3 1-23,-3-1-23,0-1 12,-3 0 0,3 1 11,-1-1 11,5 1-11,-1-1-11,2 1 11,23 5 22,-13-2 12,15 2-23,-22-3 0,-5-2 0,-2 0 12,-2 0 22,1 0 67,2-1-56,-1 0-12,1-1 102,9-4-135,-4 1 79,6-3-57,-6 3-33,3-3 34,2 1-34,-2 0-22,0 1 10,2 0 12,-5 2 12,20-4 10,-17 3 34,9-1-11,-9-1 0,-5 3-34,4-3 67,-6 1 45,11-7-43,-8 4-2,10-5 0,-8 4-44,-2 1 0,3-2-1,2-2-33,-5 1 34,5-5 11,-5 0-1,-1 1 214,1-5-90,-7 7-45,2-2 68,0-11-180,-2 11 0,3-10-11,-1 5 0,3-6 34,-1 6 10,0-1 102,-4 10-79,0 2 46,-1-3 122,-2 4-45,-1-2-44,-1-5-90,0-3-34,0 0-22,0-2 0,0 5-3403,0-1 3392,0-1 45,1-5-23,0 7 11,1-2 12,-1 6-23,-1 3 101,0-5-78,0-2 3346,0-1-3380,-4-14 0,1 12 0,-3-10 34,-1 7-12,3 7 326,-8-9-259,6 13 248,-14-16-236,4 9-101,-3-5 72,4 5 1,0 2-73,3-1 0,-12-13 0,14 13 45,0 5 0,-1-3 0,2 7 33,-6-5 56,-1 1-44,1 0-45,-1 0 0,5 5-3303,-5-4 3258,2 2 11,-3-2-11,4 3 0,1-1 0,1 0 0,-1 0 0,-1-4 0,2 4 11,-1-1-11,5 3 0,-5 0 3392,3 2-3380,-4-1-12,3 1-23,-16-3 34,2 0-11,6 1 0,-1 1 0,-7-2-11,6 2 11,7 2-3392,-2 1 3403,7 0-11,-7 0-67,-6-3-101,6 3-179,-22-2 179,22 3 23,-5 0-2494,11 1 2516,5 0 2369,-1 0-2224,4 0-3271,1 0 3249,7-8 0,-6 6 0,6-6 0</inkml:trace>
  <inkml:trace contextRef="#ctx0" brushRef="#br0" timeOffset="55739">6766 2308 7347,'-9'9'1187,"3"-2"-1030,6-7-358,0 1-259,0 1-436,0 9-1669,0-4 2352,0 5 213,0-8 453,0-1-1024,0-1 571,0 0 0,0-1 0,0 0 0</inkml:trace>
  <inkml:trace contextRef="#ctx0" brushRef="#br0" timeOffset="58414">6779 2480 10339,'-5'-11'638,"-13"-3"-582,6 9-11,-9-1-4308,3 4 4252,6 1 848,-1 1-870,4 0-68,5 0-45,0 0-122,1 0-551,3 0 707,5 5 67,0-3-44,5 4 3436,0-5-3336,6 0 45,-4-1-11,5 0-3392,-7 0 3403,0 0 11,-4-2 168,1 1-89,-4 0 191,1-1 133,-4 2-201,0-1-79,0-1 3281,0 0-3438,0-2-22,0 1 12,-3 0 111,-2 1-89,1 0-45,-1 2-34,3 0-794,-5 0 391,2 4-90,-4 3 258,6 0 112,0 1 146,3-6 123,0-1 45,2-2 89,9-7 135,4-10-56,-2 4 0,-2-4 101,-11 12-247,-6 2-145,-16-1-57,6 3-33,-11 1-78,18 1-3482,-1 1 3414,3 3-11,-2 3-22,3 1 101,2-1-169,2-1 235,2-3-66,0 0 134,0-1 3347,1 0-3324,0-1 55,2 0 23,-2-1 224,0 0-157,-1-2-11,0 0 34,0-3-1,0 2 79,0-1 67,0 3-291,0 1-57,-2 0-122,-5 0-56,-1 4 66,-1 3 35,4 0-57,5 0-33,0-5 22,0 0 56,0-1 45,0 1 0,4-1 23,5-1 111,4 1 1,2-1 21,-4-4-3402,1-3 3358,-2-5-559,1-7 570,-6 4-11,0-3 45,-5 9 403,-1 3-515,-7 3 3019,-1 1-3445,-12 9 337,8 1 919,-4 6-886,8-3-34,5 0-224,1-2-101,2-1 325,1-2 45,0-3 34,0-1-1,0-1 23,1-1 45,0 1 11,1-1 1110,-1 0-2115,-1-2 0,0 1 0</inkml:trace>
  <inkml:trace contextRef="#ctx0" brushRef="#br0" timeOffset="61445">6634 2069 9554,'15'13'23,"0"-4"-23,-4-5 0,2-2 11,12 5-11,-8-2 0,2 0-11,-11-1 11,-8-4-23,2 1 23,7 1 0,1 1 0,7 1 0,-2 1 23,-1-2-23,0 1 11,4 1-11,-8-1 0,2 0 67,-9-3-33,-1 0 683,-2-1-672,0 2 22,-1-2-44,0 1 33,-2-1-12,1 0-44,1 0-33,-2 0-315,3 0-1288,-3 1 382,-1-1 1254,-3 3 0,3-2 0,-1 0 0</inkml:trace>
  <inkml:trace contextRef="#ctx0" brushRef="#br0" timeOffset="62562">6621 2254 7762,'-4'-27'414,"10"-2"-5985,3 18 5650,4-4 1363,5 2-1442,-8 5-22,3-2 89,-4 4 269,6-6-223,0 1 836,2-4-804,-2 1-145,-7 6 0,2-2-11,-4 8 0,-3-1 3403,0 0-3415,2 1 23,-3 1 23,0-1 10,0 2-133,-2 0-931,0 2-504,0 2 1535,0 4 0,1-3 0,0-1 0</inkml:trace>
  <inkml:trace contextRef="#ctx0" brushRef="#br0" timeOffset="77658">8380 2096 6697,'-19'10'-45,"4"0"34,15-5-11,0 5-1,0-3 12,1 2-56,7-2 67,-1-2 33,7-1 1,5-1 89,3-1-3235,10-1 3191,-8 0-12,1-1-22,5 0-45,-6 0 157,11-5 112,-14 0 22,-2-4-112,-7-2 23,2-3-90,-7 5 415,2-3-191,-7 7 3381,-1 0-3449,-1 0 124,-2-4-380,-8-3 10,1 1 12,-5 1-3403,5 3 3414,-1 1-12,-1 1-327,1 0 339,-3 0-1,1 2-10,-5-1 0,-4-1-23,-15 0-1095,15 1 1,0 1 1071,-10 0 2135,18 3-2134,-2-1 327,-7 1-349,-1 0 10,0 2 23,3 2-33,6 7-12,2-2 3426,0 5-3437,-1 9 56,4-7-12,-2 8 12,6-11 0,2 0 0,1-3 0,0 1-23,1 2-21,1 1 21,-2 1 1,2 1-12,0 2 23,0-3 11,0 3-22,0-6 22,0 1 0,2 0 0,0 0 0,2 2 33,1 0-33,1 7 0,-1-5 0,2 4 11,-3-8 1,0 10-1,-2-4 34,-1 3-34,-1-4 0,0-9 46,0 5 55,-7-3 0,0-1 78,-12 6-33,2-3-11,-3 2 156,3-4-33,6-4-79,-1-3 158,-6-2-202,1 0-90,-5-2 0,-4 0-56,3 0-490,-2 0 502,6 0-1,7 0 22,5 0-21,-1 0 21,6 0 1,-1 0-34,3 0-34,0-2 523,0 1-511,0-3 0,0 2 10,0 0-2755,0 2 974,22 0-3268,2 0 5061,-3-1 0,1 0 0,1 0 0,-7-2 0</inkml:trace>
  <inkml:trace contextRef="#ctx0" brushRef="#br0" timeOffset="114484">10550 1289 8613,'-18'-6'661,"4"2"-538,9 3 202,0 0-157,0 0 23,-1 0-1,1-1-55,-1 0-12,1 1-22,-2-1 90,-1-1-135,-1 2-23,0-3 90,-1 2-44,1-1 10,0 1-21,3 0-46,1 0 56,-3 0-78,2 1 45,-3-1 22,3 0 1,-2 0-1,1 0-11,-5 0-34,2 0-11,-1-1-11,2 0 68,-3 0-57,3 1 11,-8-1-11,6 1-11,-5 1-11,7 1 0,-4-1 0,2 1 11,-1 0-11,-2 0-23,-8 0 23,2 1-602,-7 1 613,8 2 0,1 0 0,1 1 0,1-1 0,1 2 0,-2-2 0,1 1-22,0-1-34,-13 6 0,12-4 22,-14 6 23,19-7 590,-2 0-691,2 0 56,3-1-134,-10 4 100,10-2 68,-6 1-46,4 1 68,0-2 0,-1 3-22,-2-1 33,4-2-11,-4 3 0,4-4-33,1 1 21,-1 1 1,1-1 0,-4 3-56,2 2-34,-3-1 34,3 1 33,2-4 12,0 2-1,0 0 1,-1-1 11,2 1 11,-1-2-11,0 0-1,3 0 12,-2-1-11,-3 4 11,3-3 0,-2 2 0,0-2 0,3-1 0,-1 0 0,3 0 0,1-1 0,-3-1 0,2 2-33,-1-1-1,-1 2 34,1-1 0,-5 7 0,3-6 0,0 3-11,-3 2 11,-6 7 0,1-4 11,-6 6-11,12-13-11,2-1 11,3-3-34,3 0 34,-2 0-22,2 0-23,-3 4 22,2-2 12,-1 3-23,1-2 12,0 6 10,2-2 12,0 4 0,1 1-3392,-1-3 3392,1 2 12,-1-4-12,1-2 0,0 3-12,0-5 12,0 1 0,0 0 12,0 0-35,0 2 23,0 0-22,0 2 11,0 5 11,0-5 3380,0 8-3391,0-6 11,0 1-33,0-2 33,0-3 0,0 0-34,0 5 34,1-4-11,-1 2 11,2-6 0,-1-1 0,4 3 0,-1-2 0,0 1-11,2 4 22,-2-3 0,-1 1-11,2 5 0,-2-8 0,2 11 0,0-5-11,1 5 33,0 1-22,0-4 0,0 0 0,-2-7-33,4 3 10,-5-5 12,4 1 0,-3 0 11,1-2 0,-1 3 0,0-3 0,-1 1 0,0-2 0,1 2 0,-1-2 0,0 0-11,1-1-1,-1-1 12,0 2 0,0-1 12,0 2-12,2 0 0,-1-2-12,4 5-21,7 2 22,-2-2 11,4 3 0,-1-2 0,-4-2 0,12 10 11,-18-13-22,2 2 11,-1-2 22,5 4-22,-5-4 0,1 2 0,-3-3 0,-3-1 0,3 0 0,-1 2 22,0-2-44,5 5 44,-5-3-22,5 3 0,-6-5 0,7 7 0,-4-2 315,9 12-315,-7-9 0,5 4-12,-5-7 1,-1-2-1,0 1 12,-1-4-33,3 5 33,0-3-11,2 3 11,4-1 11,-5-1-11,5 1 0,-6-2 11,-1-1-11,0 0-34,8 5 34,-5-4 12,6 5-12,-8-4 11,0 0 0,-1 0-11,6 1 22,2 1-22,2 1-22,0-2 22,-6-1 0,0-1-11,-2-1 11,-1-2-23,0 1 12,5-1 11,-5 0 11,7 3 1,-3-3-1,2 3-11,0-2-34,5 0 45,0 1 12,9-2 10,-8 2-33,4-3 12,-13 0 11,3 0 44,-4 0-11,16-1-45,-6 1-11,9-2 56,-1 0 23,-6 0-57,6-1-11,-9 1 0,-8 1 34,8-3 34,-2 1-1,3-1 0,-3 1 12,-6-1-45,3 1-23,7-2 12,-7 2-23,4-3 0,-8 3-11,2-1 23,-2 0 44,1 0 34,1 0-3460,0-2 3404,0 2 112,7-4 218,-1-3 1,0-2-658,-3 2 0,1-1 299,2-1 0,-2-1 50,0-2 11,-6 5 3125,2-6-3169,3 0-1,3-5-33,2-1 988,-6 5-954,7-7-12,-10 12 23,8-12-11,-12 11 78,4-10-1583,-7 12 1505,0-6 33,-2 9-11,-2-1 11,0 1-67,1-1 0,-1-1 0,2-12-11,0 7 11,2-9 22,0 5-22,0 4 45,4-14-45,-4 15 1527,3-12-1459,-5 12 33,-1-1-34,-1 1 22,-1 5-33,0 0 34,0-12-3460,0 2 3370,0-5-579,0 5 579,0 7-2054,0 1 2088,0 3-1,0 0 68,-7-15-78,3 10 122,-7-15 2021,7 18-2076,-2-3 612,-1 0-713,0-4 22,-2 2-11,4 0 11,1 9 0,2 2-11,-2-4-11,2 3 22,-1-3 1,1 4-12,2-1 11,-3 2 3392,1 0-3403,-2-5-11,-2 1 11,0-6 0,0 5 11,1-3-11,0 4 22,2 0-44,-2 0 22,-1-3 0,2 2 0,-1-1 22,2 4-10,1 0-12,-1 2 11,0-1-11,-1-1 0,-1 0 11,0 0 0,1-2 0,-5-4 1,3 3-12,-6-2 0,8 4 0,-2 2 33,-1-1-22,3 2-11,-5-4 56,-4-3-56,2 2 0,-4-3 0,6 6 0,1 0 34,-1 0 0,-3-3 67,-2 1 0,-3-3-56,5 3-34,-1 1 11,6 3-22,0 0 34,-8-5-34,5 4 0,-7-3 0,8 4 34,-5-2-34,2 1 11,-2-2 0,-6-1-11,9 4 22,-6-3-22,8 4 0,0-1-11,-3-2 11,5 4 0,-4-3-22,1 2-23,-9 0 23,3-1 22,-7 0 0,3 1-12,2 0 12,-11-2 23,9 2-23,-5-3 0,10 4 0,0-2-11,2 2 11,0-1-12,3 0 24,2 0-12,3 1-12,2 1 12,0 0 12,0 0-24,0 0 24,-1-1-24,-2 2-55,-1-1 22,1 1 12,1 0-58,3 0-536,1 0-5860,0 0 6487,6 4 0,-5-3 0,5 1 0</inkml:trace>
  <inkml:trace contextRef="#ctx0" brushRef="#br0" timeOffset="125631">10325 1791 9599,'-10'2'224,"2"0"-134,4-3 10,2 1-21,-1-1-12,-2-1 34,-4 1 23,-1-2-113,2 2 11,-4 0 1,7 1-1,-6 0 45,3 0 12,1-1 10,0 1-55,3 0 0,0 0-12,0 0 0,1 0-10,3 0 10,-2-1-11,1 1-11,0 0 0,-1 0 0,0 0 0,-1 0 0,1 0 23,0 0-23,0 0 0,-3 0-23,1 0 12,-2 0 11,1 0 0,-1 0 0,0 0-11,-1 0 22,-6 0-11,5 2 0,-3-1 11,5 0 12,4 1-23,-1-2 0,-1 2 0,1-2-23,-1 0 1,0 1 22,2-1 0,-1 2 0,0-1 0,0 1-23,-5 3 1,1-2 22,-3 3 0,3-2-22,-2 1 10,2-1 1,2 2 11,-1-1 0,1 1-11,0 1 11,1-1-22,1 0 10,0-2 1,1-1-11,-1 1-1,2 0 12,-1 0-11,1 1 22,-2 0-11,0 1-23,0 3 12,0-3-34,1 4 44,1-7-133,-1 9 133,2-6-11,-1 4-21,1-4 21,0-3-10,0 0-1,0-1-44,0-1-46,0 0 46,0 0-23,0 0-22,0 1 45,0 1 55,0 0 1,0 3-23,0-4 45,0 4-22,0-1 22,0 1 0,1 5-12,2-3 12,0 0 0,1 0-11,0-2-11,1 0 11,0 0 11,1 1-12,-1 0 12,1-1-11,-2-3 0,-1-1 0,2 1-12,-2-1 23,3 1 0,-1 1 0,-1-1 0,3 3 0,2 1 0,-1-2 0,-1 1 0,-4-5 0,-1 0 0,-1 1 0,2-1-11,0 2 11,0-1 0,3 2 0,-4-3-11,3 0 11,-1 0 0,2 0 0,-1 0-11,1 1 11,0-2 0,-1 2 11,8-1-11,-7 1 0,8 0 0,-7 2 0,1-3-11,0 1 11,-4-2 0,2 1-11,-2-1 11,1 1 0,-1 0 0,0-1 11,0 0-11,0 0 11,1 0-11,-3 0 0,3 0 0,-3 0 11,-1 0-22,2 0 22,-1 0-11,7 0 34,-1 0-12,6-4 1,-2 1-12,-1-3 22,-4 2-33,-3 1 23,-1 2 10,2-1-10,1-3-1,4 0 1,-4 0-23,4-2 33,-7 5-33,1-2 11,1 1 113,0-3-113,-1 2 34,2-3-34,-4 3 56,3 0 11,-4 0 135,3 0-146,1-6-55,1 1-12,6-8 0,-5 8 11,0-2-11,-4 6 11,0 1 11,-2 1-22,1 0 12,0 1-1,-1-1 46,0 1-24,-1-1 79,0-1-78,0 1 44,0 0-44,0 0 33,0-1 34,0-2 0,0 2 11,0-1-56,0 3 44,0 0 124,0-1-168,0 0-33,0-2-23,0 2 0,0-1 0,0 0 0,0 0 11,-3-1-11,0-1 0,-2 0 0,3 0 0,0 2 0,0 0 34,0 0 33,-1 0 22,-1 2-21,3-1-46,-3 1 79,2-2-67,-2 2 0,2 0-23,0 0 34,-4-2-45,3 1 11,-4-3-11,3 2 0,0 0-11,0 1 22,1 0-11,0 2 0,0-1 0,-1 1 11,-5-2-11,3 0 0,-6-2 0,5 1 0,-2 1 0,2 0 0,1-1 0,1 2 0,2-1 0,-2-1 0,1 2 0,0 0 0,-3-2 0,2 3-11,0-2 11,-1 0 0,2 1 0,-1-2 0,0 3 0,1-1 11,-1 1-22,3-1 11,-2 1 0,2 0 0,0 1 11,-1 0 0,1-1-11,-3 0 0,1 0 0,-2-1 0,2 0 0,1 2 0,-4-3 23,3 2-23,-3-1 0,4 2-23,1 0 23,1 0 0,0 0 0,0 0 0,0 0 0,-1 0 0,0 0-22,1 0 22,-1 0 0,1 0-11,-3 0 11,2 0 11,-1 0-11,3 0-23,-2 0 23,1 0-11,-1 0-56,2 0-314,0-1 381,0 0-23,0-1 23,0 0 0,3 1-11,1-2 0,3 2 0,-1-2-1,-2 3 1,-2-1 11,0 1-33,-1 0 33,4-1 11,0 1-22,0-1-1,0 0-32,-2 1 32,0 0 1,4 0 11,-3 0 0,3-1 0,-2 0 11,-1 0-22,1 1 0,-4 0 11,2 0-11,-2 0 0,2 0-12,2 0 23,1 0 0,0 0 0,-2 0 0,0 0-11,-1 0-11,6 3 22,-3 0 0,3 2 0,-3-1 0,0-1-12,0 2 12,2-1 0,-4 0 0,0-3 0,0 1 12,-1-1-12,3 3 0,-3-1 0,4 1-56,-4-2 22,0 1-11,2-1 45,-3 0-22,2 1 11,-3-2-34,1 2 34,0-2-1,-2 2 12,4-1-22,1 4 11,-1-1 11,3 1-11,-5-5-1,1 0 12,-2 0 0,-1 1-11,0-1 11,1 2 0,3-1-11,-1 1 22,4 6-11,-3-6 0,3 7 0,-6-6 0,2 1 0,-3-1 11,2 0 12,-1-1-12,1 3-11,0-1 22,-1 2-22,1 1 12,-1-1-3416,-1 0 3404,2-2-22,-2-1 44,1 0-10,-1 0-12,0 3 11,0 0 0,0 1 3392,0 1-3369,0-4-23,0 1-11,0-3 56,0-1-56,0-1 0,0 2 0,0-2-22,0 6 22,-3-1 0,-2 6 0,-1-4-12,0 1-10,5-5-23,-1-2 12,1 0-12,-1 1-78,-1 2 123,0-2 11,0 3-11,1-2 22,-3-1 1,1-1 10,-1 1-44,-1 2-23,-3 0 34,0 1 34,3-1-34,1-3 22,5-1-2621,0-1 1467,7-3-380,7-3 1512,5-2 0,-5 2 0,-4 2 0</inkml:trace>
  <inkml:trace contextRef="#ctx0" brushRef="#br0" timeOffset="131571">10180 2003 10854,'-7'-16'112,"3"2"-67,4 7 11,0 2 0,-1 3-22,0 1-2701,1 1 2667,0 1 0,0 1 0,0 1-12,0-1-1332,0-2 1344,0 2-11,0-2-1,0 2-122,0 0-12,2 0-33,1 1 123,0-1 23,0 0-23,0-1-12,-2 1 46,1-1-23,-2 0-123,0-1 168,2 0 23,0 0-12,0 0 0,8-3 34,-3 1-34,6-3-11,-6 1-67,0 3 33,-5 0 1,1 1-1,-2 0 45,-1-1-37,1 1 0,0 0 0</inkml:trace>
  <inkml:trace contextRef="#ctx0" brushRef="#br0" timeOffset="132966">10338 1951 6999,'-16'2'79,"3"0"-46,11-3 1,2 0 11,-1 1 11,0 0 202,1-1-303,-3 0 12,3 1 10,-1-2 23,0 2-348,1 0 169,-2 0 134,1 0 12,-1 0 44,1 1-11,-1 0 0,-3 3-11,1 0-12,-1 3-66,-1-1 33,2-1 0,0-1-179,2-3-157,0-1 321,1 0 0,1 0 0</inkml:trace>
  <inkml:trace contextRef="#ctx0" brushRef="#br0" timeOffset="133465">10259 1982 5790,'0'0'0</inkml:trace>
  <inkml:trace contextRef="#ctx0" brushRef="#br0" timeOffset="137764">10285 1964 6025,'23'-4'11,"-5"2"12,-16 2-23,0 0 0,1 0 11,-1 0 56,-2-1-45,0 1-10,0-2 324,0 1-280,2 0-34,-1 1-11,0 0 79,0 0-68,0 0-22,-1 0 11,2-1-11,-2 0 0,0 0 482,1 0-403,0 1-79,-1-1 0,0-1 11,0 1 45,0 0 807,0 0-763,1 1-21,-1-1-68,2 0 0,-2 0 191,0 0-157,0 0-1,0 0 24,0 0-34,0-2-23,0 3 11,0-2-10,0 1-271,0 0 540,0-1-303,-2 1 22,2 0 0,-1-1 22,1 0-44,0 2 134,-1-1-168,0 0-102,1 0 102,0 0 45,0 0 11,0-1-22,0 2 22,0-2-23,0 1 23,0 0 0,0-1 0,2 0 0,-2 1 0,3 0 0,-2 1 0,0-1 23,3-1-46,-2 0 23,2 0 0,-1 2-22,-1-1 11,-1 0-34,0 1 0,-1-2-89,1 2 111,0 0 23,1 0 0,0 0 45,-2 0-482,3 0-762,9 5 1199,1 1 0,1 0 0,-6 0 0</inkml:trace>
  <inkml:trace contextRef="#ctx0" brushRef="#br0" timeOffset="141220">10259 2241 9241,'-2'34'-56,"0"-10"0,2 0-5616,0-1 5672,0 12 0,0-17 1308,0-4-1353,0-4 894,0-5-872,0-5-493,0 0 438,0 2 3380,1-1-3414,1 1 112,-2-1 191,2 0-1,-1-1 348,0-2-482,-1-3-56,0-3 34,1-5-23,0-1 0,3 0-11,0 2-11,2 1-22,1-1-12,4-1 0,-2 3 23,3 0-34,-3 6 0,2-1 22,0 2 34,15-5 22,-9 2-10,12-3 55,-12 1-22,-5 3-23,-1 1 0,-9 3-403,-1 1-560,-1 3 941,1 4 0,-1-3 0,1 4 0</inkml:trace>
  <inkml:trace contextRef="#ctx0" brushRef="#br0" timeOffset="142100">10338 2202 8389,'-19'-2'852,"5"-1"-628,5 2-101,6 0-22,-1 0 391,2 0-424,1 1-617,-1-1 538,17-4 11,-7 3-23,18-5 23,-18 6-11,5-1-11,-9 0 10,7 2 12,-4-1 0,3 1 0,-4 0-11,-3 0 11,3 0 11,1 0 45,1 0-44,-1 0 21,-4 0-2329,-3 0 626,3 0 1670,2 0 0,0-1 0,-1 1 0</inkml:trace>
  <inkml:trace contextRef="#ctx0" brushRef="#br0" timeOffset="142969">10470 2069 8131,'7'17'34,"-1"-3"-5672,3-8 5660,1 0-715,4 7 749,-4-2-589,3 2 545,-7-4 32,-1-1-21,-2-3 1644,-2-1-1622,1-2 1939,-2 0-1928,0-1 3538,0 6-3572,0 5-11,-2 5-11,0-3 34,-2-4 123,3-7 201,-1-1 191,2-1 505,-2-1-483,-2 0-504,0 0-67,-2 0-34,-1 1-33,0 0 45,0 1-45,-1 1 44,5-1-66,-2 0-23,4-1-34,0 0-4235,1-1 3574,3 2 807,7 0 0,-5 0 0,4 0 0</inkml:trace>
  <inkml:trace contextRef="#ctx0" brushRef="#br0" timeOffset="178461">11952 1686 8961,'-8'-2'11,"2"0"0,4 2 45,2-1-45,-3-1-11,2 2 0,-1-1 0,1 1 11,1 0-11,-2-1 0,1 1 23,0 0-23,0-1 33,1 1 35,-1-1-57,0 1-11,0-1 0,-1 1 0,2 0 56,-1-1-34,0 1 79,1 0-101,-2 0 34,0 0-1,-1-1-33,2 1 0,0-1-22,0 1 358,1 0-325,-1-1-11,0 0 0,0 1 11,1-1-22,0 0 22,-2 1-11,2-2 0,-2 2-22,2-1 22,-2 1-79,2-2-447,0 2-363,0-2 0,0 0 0</inkml:trace>
  <inkml:trace contextRef="#ctx0" brushRef="#br0" timeOffset="185680">12111 1619 9397,'-26'-8'448,"4"0"-392,18 7-22,2 0-34,0 1-302,2 0 302,0 8 0,0 1 0,2 9 33,0 0-22,2 12-11,-2 4 12,0 1 10,-1-10 0,0-1-3414,0 2 3398,-1-7 0,0-1 16,0 3-569,0 1 570,-3-1-12,-1-1-11,-7 3-11,0-5-12,1-3 46,1 0-23,7-11 11,0 2-11,2-5 1849,0 0-3865,5-13 2224,3-4 1,-1-1-1,1 4 1</inkml:trace>
  <inkml:trace contextRef="#ctx0" brushRef="#br0" timeOffset="186660">11966 1553 7459,'0'2'538,"0"0"-359,12-2-89,-4 0-12,-2 0-22,0 0 112,1 0 22,-1 0-55,1 0 157,4 1-91,-3-1 68,8 1-247,-5-1 68,8 0-3404,2 0 3314,-4 0-319,3 1 576,3-1-223,-12 0-12,6 0-10,-15 0 201,-1 0 3038,0 0-3263,0 0 541,4 0-529,-2 0 0,1 0 11,-1 0-11,-1 0 22,0 0 124,-1 1-146,-1-1-101,1 2 101,3-1 0,1 0 11,1 1 1,-1-1-12,1 1 0,-3-2-202,3 2-1076,-3 0-851,4 4 2129,0 1 0,-1-2 0,-4-2 0</inkml:trace>
  <inkml:trace contextRef="#ctx0" brushRef="#br0" timeOffset="187326">12018 1778 9532,'18'11'347,"6"-6"0,1-2-324,-1-3 16,0 0 1,-1-1-29,-5 1 23,-3-2-23,-3 2 0,-2-1 56,1 1-33,-6 0 11,2 0 11,-6 0-12,1 0-55,-2 0 22,3 0 12,0 0-1,1 0-22,0 0-751,6 0-100,-3 0-102,3 1 953,0 2 0,-6-2 0,2 2 0</inkml:trace>
  <inkml:trace contextRef="#ctx0" brushRef="#br0" timeOffset="188134">12085 2030 10585,'16'9'0,"4"-1"0,7-12-22,4 0-12,1 3-5626,-1-2 5649,-7 3-653,-3-1 664,-8 1 1085,-2 0-1107,-5 0 22,-3 0 34,1 0-12,-4 0-1972,1 0 2802,-6 0-852,3 0 0,-3 0 0,5 0 0</inkml:trace>
  <inkml:trace contextRef="#ctx0" brushRef="#br0" timeOffset="189222">12640 1554 10081,'-12'-5'-56,"0"2"44,5 3-21,-1 1-68,-13 9 67,8-2 1,-10 10 22,12-5-23,-1 4 0,3 0 1,1 3 33,-2 5-6,3-4 1,1-1-7,3 5 1,0 0 0,2 0-6,1-7 0,0 1 17,0 11-11,0-11 0,1 2 0,4-2 0,0 1-6,1-1 0,1 0 0,1 0 0,1-2-16,8 11-1,-5-13 34,2-1 0,-3-2 0,0-1 0,0 4-22,-3-5 22,3 3-45,-5-6 45,-1-3 0,-1 0 45,-2-3 67,-2-1 313,2 0-2676,-1 0 884,2 0 1367,0 0 0,-1 0 0,1 0 0</inkml:trace>
  <inkml:trace contextRef="#ctx0" brushRef="#br0" timeOffset="190288">12667 1752 9117,'-23'-19'258,"5"4"-258,18 15-11,0 0-236,0 6 247,0 3 34,0 11-34,0 3 22,0 14-10,0-11-24,0 8 12,0-14 0,0 9 12,0-11-1,0 7 45,0-18-11,0 0 503,1-5-9,-1-2-539,2 0-68,-1 0 45,5-6 46,3-10-11,3-2-12,3-9 0,-1 6-3381,0 0 3381,1 1 0,8-5 0,-8 9 0,4-2 45,-5 6-23,-5 5-11,1 1-22,-6 4 0,-2 0 3381,-1 2-3494,-1 0 112,2 0 12,-1 0-44,1 0 32,0 0 1,-1 0 0,0 0-202,0 0-246,-1 2-224,0 1-147,0 3 830,1 7 0,-1-7 0,2 2 0</inkml:trace>
  <inkml:trace contextRef="#ctx0" brushRef="#br0" timeOffset="191279">12667 1593 8042,'-35'2'-124,"8"-1"-189,26-1 738,34 0-133,-12 2 150,11-2 1,2 0-286,1 2 72,-13-2 1,-2 1-790,-4 0-493,-8-1 1053,-8 3 0,0-5 0,0 1 0</inkml:trace>
  <inkml:trace contextRef="#ctx0" brushRef="#br0" timeOffset="192285">12812 1527 9241,'-13'-5'1030,"6"2"-1030,3 3-67,4 0-560,0 0 627,5 0 11,3 3-11,14 3 11,-4 0-1619,6 3 1619,-8-4-11,-1 0 11,0 1-11,-4-2 11,-2 0-22,-3-1 11,0-1 1664,2 3-1652,-3-2-1,0 0 56,-4 1-11,1 0 22,-1 3 68,1 10-56,-2-8-34,0 8 314,-4-9 22,-7 1-168,-10 2-146,-1-3 12,0 0-34,8-5 134,0 0 181,5-2-147,1 1-90,5-2-1647,3 0-1445,3 3 2958,16 0 0,-12 0 0,10 1 0</inkml:trace>
  <inkml:trace contextRef="#ctx0" brushRef="#br0" timeOffset="193100">13143 1501 8478,'-27'-12'26,"-1"1"0,2-3 1,6 10-212,21 22 0,11 7 312,8-7 0,8-1 0,-1 6-58,-11 1 1,-1 3 0,-2 4-1,1-1 1,0 0-41,0-2 0,2 2 0,-1-2 0,-2 1 0,-3 0-155,-3 3 0,-1 0 0,-4 0 1,-4-3 330,-6 4 0,-5-3 1,-1-6 1,-1-10 0,0-5-151,-10-2 564,10-5-407,0-2 165,-17-12-378,17 5-22,-11-7-112,22 8-328,2 4-1028,-1-4 1277,8 3 79,1-3-292,3 1-504,2-1 82,0-2 0,-4 5 0,-2-1 0</inkml:trace>
  <inkml:trace contextRef="#ctx0" brushRef="#br0" timeOffset="193714">13500 1739 9935,'21'-14'224,"0"1"-179,4 5-45,-3 1 0,-1 3 0,0 1 45,-5 1-1,-1 0 47,-8 1 66,-5 1-101,-1-1-2242,-1 1 1021,0 2 1165,2 2 0,-1-2 0,1 1 0</inkml:trace>
  <inkml:trace contextRef="#ctx0" brushRef="#br0" timeOffset="194220">13500 1831 1554,'-26'19'597,"-1"-1"1,3-1-1,6-5 2633,16-10-3219,29-4 644,-6 0 0,3 0-582,0-1 0,1 1 143,10-4 1,4-2 0,-8 2 336,-4 0-1875,7-2 0,-8 3 873,-26 7 0,0-1 0,0 1 0</inkml:trace>
  <inkml:trace contextRef="#ctx0" brushRef="#br0" timeOffset="203398">14267 1646 8064,'-23'0'56,"1"0"-5716,20 0 5660,-3 0 1409,1 0-1409,-1 0 11,0 0 0,0 0 916,-1 0-726,0 0 57,-1 0 34,1 0-68,1 0-101,0 0-11,0 0-23,2 0 3527,-3 0-3336,1 0-212,2 0 492,-5 0-347,3 0-157,-2 0 224,2 0-179,1 0-45,0 0-22,2 0-1,-1 0-10,1 0-57,0 0-212,1 0 268,28 4-22,-10-1 0,1-1 0,1 1 45,8-2 11,-5 0-3403,8 1 3403,-4-1-791,0 0 746,-2 1-11,-1 0 45,6 1-45,-1 1 16,-8-2 1,0 0 123,0-1 0,1 1 1242,-2-2 1,-1 0-1366,2 0 0,-1 0 84,13 0 11,-2 0 50,-6 0 0,2 0 1049,1 0-1155,-5-1 0,0 1 33,-5-2 12,2 0 90,9 0-113,-4 0-1435,-2 0 1,1-1 1636,9-1-132,-11 0 1,2 0 36,13-2 0,-1 0-208,-14 2 1,-2 0 11,16-1 0,-3 1-34,-4 3 45,0 0 34,2 1-12,5 0 2630,-13 0-2630,4 0 244,-16 0-187,-2 0 22,-1 0-12,1 0 181,0-1-226,1 0-21,0 0-46,-2-1 727,1 1-704,-1 0 33,6-1-33,-7 0 12,6 0-12,-9 1-12,0 1-3002,-3 0 750,-2 5 2264,-6 6 0,4-4 0,-4 4 0</inkml:trace>
  <inkml:trace contextRef="#ctx0" brushRef="#br0" timeOffset="205883">14109 1951 8299,'13'24'34,"-2"4"-5639,-10-3 5628,1 0 429,-2-3 0,0 0-419,2 8 420,-2-10 0,0 0-397,0 17-23,0-12 113,0 9-78,0-18-46,0-1 12,0-9 3119,0-3-3130,0-2 2388,0 0-2322,0-5 13,0 0-68,0-2-34,0 1 11,0 2-34,0 2-1288,0 0 191,-2 4 515,2 2-258,-1 3 213,0 4 180,0 0 470,0-3 0,-1-3 0,2-3 0</inkml:trace>
  <inkml:trace contextRef="#ctx0" brushRef="#br0" timeOffset="207062">14135 2188 2908,'-3'-33'627,"-1"1"1,1 9-1,-1 1 526,2-3 1,-1 2-963,-1 10 60,-2 5-374,2 8 447,-1 3-302,1 7 0,-5 7 1,0 3 452,-1 0 1,-1 1-504,-3 6 0,0-2 6,-3 5-23,12-7 0,1-2 57,3-10-24,2 19 730,25-26 251,4-4 0,7-3-745,-4 2 0,2-1 1,-1 0-196,-7 0 1,-1 0 0,0 0 250,10-1 0,-8 0-336,-23 3 45,1 0-673,2 0-346,-3 1-2074,1 7 3104,-6-5 0,0 3 0,0-6 0</inkml:trace>
  <inkml:trace contextRef="#ctx0" brushRef="#br0" timeOffset="207645">14228 2136 9061,'-1'20'140,"0"1"0,1 6-84,0 8 56,0-19 56,0 5-78,0-6 78,0 4-56,0 1-45,0-1-11,0 5-56,0-6 11,0-4-11,0-3 0,0-3 0,0-1 23,1-1-23,-1-2 33,1-1 69,0-3 514,0 1-896,1-1-4079,14-12 4359,-1-1 0,3-1 0,-10 4 0</inkml:trace>
  <inkml:trace contextRef="#ctx0" brushRef="#br0" timeOffset="208465">14625 1990 8669,'-20'4'-79,"3"4"79,8 18 12,3 2-29,3-2 0,2 1 17,-2 4 0,3-9 0,-1-1-22,1-8-79,-1 2 45,1-7 22,0 1-22,0-9-269,0 0-33,5 0 201,3 0-426,9-1-335,4-6 918,1-5 0,-7 3 0,-5 1 0</inkml:trace>
  <inkml:trace contextRef="#ctx0" brushRef="#br0" timeOffset="208902">14730 2123 6551,'11'-30'2387,"-2"5"-2600,-9 25 269,0 8 11,-5 13 1,-4 9-1,1-4 0,-3 9 4,3-8 0,-1 2 0,2-8 287,3-14-2845,4-30 2487,0 2 0,0-7 0,0 13 0</inkml:trace>
  <inkml:trace contextRef="#ctx0" brushRef="#br0" timeOffset="209290">14571 1977 6865,'-28'-3'349,"0"-1"1,0 1-1,0 0 1,-17-3 0,19 2 9,58 5 128,-7-1 0,7-2 1,1 0-1,-6 0-481,-2 1 0,1-1-1079,2 0 0,4-2 0,0 2 1,-7 0 1072,7-1 108,2-1-108,-15 4 838,-6-1-838,-3 1 12,-5 0 55,0 0-11,-2 0 2138,-2 0-2059,1 0 1026,-1 0-4881,13 5 2028,-5-2 1692,10 5 0,-13-5 0,-1-1 0</inkml:trace>
  <inkml:trace contextRef="#ctx0" brushRef="#br0" timeOffset="210192">15088 1951 11425,'24'-24'79,"-52"32"-85,3-4 1,-3 1-1912,0 6 0,-2 3 1,8-2 1848,10-3 1432,-5 5-1543,13-1 759,1 3-670,2 0 23,8-2 22,3-8 3437,9-2-3392,2-2 123,11-1-55,-1-1-68,1 0-12,-11 0 24,-11 0-12,-7 0 280,-18 20 0,-11 7-258,2-4-891,5-5 1,-2 5-1,3-5 892,-9 2-46,5-4-33,8-5-437,8-4 393,2-3 100,7-2 145,20-2-2647,-8 0 2580,22 0 1672,-18 0-1750,-4 0 0,-4 0 0,-6 0 34,-1 0-23,-1 0 11,0 0-22,-2 0 3426,0 0-3359,0 0-67,0 0 11,1 0-11,0 0 0,-1 0-560,4 0-549,-1 0-303,4 0 1412,3 0 0,-5 0 0,2 0 0</inkml:trace>
  <inkml:trace contextRef="#ctx0" brushRef="#br0" timeOffset="211589">15524 1990 7549,'1'-24'74,"0"0"1,1 1 0,-2 7 182,-2 14-122,0 1 44,1 1 382,0 0 211,0 0-794,0 0-112,-1 5 145,1 14 0,0 1-11,1 10 0,-2-5 11,2 0 6,-3 3 0,2 2-51,-1-1 28,1 0 1,0-3 16,0-14 23,1 0-1,0-9 124,0-1 986,0-1-1098,0-5-45,0-1 0,0-7-33,0-1 21,0-4 1,6-18 11,1 11-11,-1 5 0,2 1 11,5-3-11,1 2-23,8-8 23,-6 10-68,11-5-33,-17 15-112,2 1 191,-10 5 33,3 1 11,0 0 0,2 0 0,-1 0-22,-3 0 22,-1 0-11,-1 1 23,2 1-1,-3 0 1,2 0-12,-1-1 112,0-1-751,-1 1 46,0 2-438,0 2 1020,-5 10 0,4-8 0,-3 6 0</inkml:trace>
  <inkml:trace contextRef="#ctx0" brushRef="#br0" timeOffset="212735">15789 1791 9364,'6'-36'470,"0"5"-615,10 25 66,1 3 79,7 0 0,-6 3 11,-7 3-11,0-1 12,-1 3-12,-2-1 22,-2-1 12,-2-1 10,-3 0 24,1 2 21,-2 1 12,0 1 11,0 4-22,-13 13-46,0-4-44,2-3 0,-2 0-17,0 0 1,1-1 16,-6 7-23,0 1 12,12-14 0,4-5-34,0-1-22,2 0-23,0 3-44,0 1 67,4-1 78,2-2 90,4-3 212,17 0-3705,-11-1 3404,13 0 55,-6 0 303,8 0-258,-9 0-67,-2 0 683,-16 0 1648,-4 0-3878,-2 4 1502,-18 21 0,14-15 0,-13 14 0</inkml:trace>
  <inkml:trace contextRef="#ctx0" brushRef="#br0" timeOffset="-210649.73">15299 2308 6663,'-24'-11'180,"5"3"-5852,17 8 5706,1 0 1419,-1 0-1397,1 0 860,-2 0-849,1 0 303,-1 0-213,0 0 3694,-4 0-3784,5 0 269,-3 0 79,5 0 1098,0-1-1468,-2 1-11,-2 0-46,-4 0-10,-1 1 11,0 2-12,0 1 12,1 2 0,1-2 11,-1 4-11,1-3 11,0 2 0,2-3-11,0 0-34,1 0 10,2 0-9,1-1 21,0 0-44,0 2 67,1-1 0,0 6 0,0-2-22,0 3-12,0-3-22,0-3 0,0-1 34,0 0-1,0 0 23,2 0-11,-1-1-34,5 0 23,-2 0-12,1 0 23,2 0-11,-3-1-12,3 1 34,-1-2 0,0 0 0,2 1 0,3 0 11,3 1 23,0-1-12,0-2 314,-2 0 23,-6 0 67,6-5-303,-7 2-11,2-3-45,-3 1 1,0 1-46,1-1 12,-1 0 33,0 1 67,-1 0 169,1-2-157,-3 1-1,0-1 1,-1 3 0,0-2-57,0-1-89,0-1 0,0-1 11,0-2-11,0 3-11,-4-8 22,3 7-11,-4-3 0,2 4 23,1 3 10,0 0 1,-1 4 11,1-1-23,-3 1-22,2 0-67,-7 0 0,3 0-56,-4 0-45,2 0-348,-6 2 135,4 1-2073,-3 5-313,9-2 2767,2 2 0,3-6 0,0-1 0</inkml:trace>
  <inkml:trace contextRef="#ctx0" brushRef="#br0" timeOffset="-203142.73">14267 1156 10025,'-17'11'-135,"14"2"135,13-8 0,9 1 23,4-2-23,-7-1 22,13 1-11,-15-3 34,1 0 348,-5-1 122,-4 0-224,-2 0 382,4-9-584,-4 1-66,7-10 44,-3-3-22,-1 6 257,0-5-190,-5 11-45,0-2 1,-2 4-57,0 2 11,0 1 1,0 2 21,0 0 80,0-1-24,0 2 1,-2 0-34,-2-1-67,-3 0-22,-17-2 22,9 0 22,-11 0-22,14 2 0,2 1 0,2 0 0,2 0 0,-1 1 0,3-1 0,-3 0-11,1 0-202,-12 1 79,3 3-146,-12 5 179,9 2-11,1 3-78,4 1 22,0 1 89,4-1-33,2 3 22,6-7 12,-1 4-1,2-5 35,0 2-12,0 25 78,0-16-22,0 17 22,0-20 1,0-9-1,0 1-22,0-2 23,0 1-12,0 1-11,-2 2 11,-9 7-11,0-4 0,-4 5-11,8-8 11,0-2 0,2-3 45,0-2-23,1-1 23,2-2 44,0 0-10,2-1-79,-3 2 0,-1 1 0,-2 1 0,-1 0 11,-1 1 57,-1-2-12,5-1 0,-2 0 101,6-1-34,-1-1 291,-1 0-335,1 0-35,0 0-10,-1 0 22,1 0-56,-1 0 0,2 0-67,-3 0 44,1 0-21,-3 0 32,4 1 1,-2 0-22,3-1-79,-1 0 112,-1 0 11,1 0 11,-1 0 34,1 1 11,-1 0-33,2-1 44,-3 1-78,2-1-3406,1 0 3406,17-5 0,-12 3 0,14-3 0</inkml:trace>
  <inkml:trace contextRef="#ctx0" brushRef="#br0" timeOffset="-201055.73">14929 839 10776,'-25'1'56,"7"-1"-45,16 0 0,1 0 280,-3 1-212,-1 0-102,-5 1 1,-3 3-12,0-1 12,0 2 11,2-1-45,-12 10 45,5-4 11,-4 6 0,-2 2 11,-1-1-11,-1 5 0,-1-1 0,8-7 0,2-1 0,1-1 0,5-4 0,-12 11-11,15-13 11,-6 5-79,12-10-627,2-2 717,9 0-11,2 0 17,10 0 0,3 0-649,5 0 632,-6 0 0,2 0 11,-2 1 1,-1 0-12,3 0 11,11 0 113,-5-1-102,-19 0-33,16 0 0,-24 0 11,2 0 11,-3 0 56,0 0 576,-1 0-1114,0 0-694,-2 2-34,0 0 101,0 3 1098,0 3 0,0-3 0,0-1 0</inkml:trace>
  <inkml:trace contextRef="#ctx0" brushRef="#br0" timeOffset="-199896.73">14797 1117 11863,'-31'-1'-57,"6"26"1,5 8 56,10 3 0,-1 1 0,1-6 90,7-20-45,3-10 179,0-1-56,0-6-257,13-28 77,-6 14 6,2 1 1,0 1-185,-3 12-12,-3 2-269,-2 3 740,-1 1-146,0-7-168,0-5 45,-2-7 12,-1-1-24,-1 7 12,0 3-22,3 5-34,1-6-3347,0 1 3403,0-3 67,0 2-45,0 4 1,0 0-57,0 6-1826,0 0-571,1 6 3279,16-2 0,-11 3 0,11-4 0</inkml:trace>
  <inkml:trace contextRef="#ctx0" brushRef="#br0" timeOffset="-198784.73">14452 1302 7706,'7'-6'1624,"4"0"-918,6 6-583,-1-1-89,4 0 22,-5-2-56,1 1 0,-1-1-3381,1 1 3414,1-1 192,13 0-164,-7-1 1,1 2-62,12-3 0,-11 2 0,-3 1 0,-5 0 23,-1 1-12,-7-1 0,-4 2 3404,-1-1-3393,-1 0 34,0 1-67,-1 0 11,8 0 33,-2 0-21,6 0-12,-6 0 56,-1 0-23,-1-2 46,-1 2-23,-1 0-56,-2 0 0,-2 0-12,4-1 12,0 1 12,3-1-1,-3 1 0,0 0 45,1 0-56,-2 0-45,0 0-1344,-3 0-46,3 3-480,-1 0 1915,1 4 0,-1-4 0,-2 0 0</inkml:trace>
  <inkml:trace contextRef="#ctx0" brushRef="#br0" timeOffset="-197729.73">14704 1434 10933,'-21'-2'106,"-1"-1"0,-6-5-106,35-5 0,6 0-33,10-2-79,7 0 45,0 4 5,-7 6 0,1 2 12,1 2 0,-1 1 33,-3 2 0,-1 0-28,3 1 0,-4 1 45,-2 7 34,-5 0 11,-4 1 100,-5 6-33,-11 2-33,-2 0 66,-13-2-10,2-11-34,0-2 324,8-4-301,7-1-124,4 0-561,2 0 561,5 0 0,2 0 0,4 0-22,-1 0 0,-2 0-23,-2 0-11,-2 0-101,1 0 146,-2 0 11,1 1 11,-1 1 45,-2 1-45,0 2 56,-1 2 68,0 5-68,-2 1-33,-5 5 55,-18 5 34,10-11 180,-11 4 381,13-13-449,2-1-146,-5-2-89,5 1-56,-7 0 23,6 1 22,-1 0 11,5 0 22,4-2 45,0 1-11,2-1 135,2 0 145,-2 0-78,-1 0-101,0 0-1,-3 0-111,3 0-22,-1 0-23,-1-1-538,1 0-3048,0 0 909,4-1 2677,15 1 0,-9 0 0,8-1 0</inkml:trace>
  <inkml:trace contextRef="#ctx0" brushRef="#br0" timeOffset="-196530.73">15194 1156 10485,'-1'21'-23,"1"0"12,-2 2-5661,2 1 5672,0-2 1042,0-2-1042,0-3 887,0-1-910,0-7 1,0-2-23,0-6 3246,0 1-3044,12-14-90,3-4 1,1-1 186,-2 2 0,-1 0-221,9-13 1,-2 1-11,-7 1-1,1-5 34,-9 14 112,-2 6-11,-2 4-124,1 3-33,-2 4-582,0 0 582,2 3 0,1 4 22,3 5-10,1 2 21,1 2 1,0 8 33,-4 4-45,-1-9 1,-1 0-12,-2 12 11,0 4-22,0-19 12,0 2-1,0-11 291,0-3-235,0-3 180,0 0-1614,0-10 1367,0-19 0,-1 13 0,0-11 0</inkml:trace>
  <inkml:trace contextRef="#ctx0" brushRef="#br0" timeOffset="-196011.73">15074 1117 8534,'-32'-1'-115,"0"0"1,0-1 0,-1 2 0,2-2 0,17 2 114,17 0 336,7 0 314,13 0-107,1-3 1,4-1-320,8-1 1,1 0-543,-1-1 0,0-1 363,1 1 0,-2 0 86,-11 1 0,-2 1-70,0 1 1,-1-1 16,0 0 1,-1 2 123,13-4 380,0-1-245,-14 3-24,-3-1-89,-9 3 0,-3 2 351,-1-1-631,-2 1-11,-1 3 145,0-1-33,0 2-34,0-2 45,0-1-1109,0-1-336,0 3-45,0 0-729,3 2 2163,1 1 0,0-2 0,0-2 0</inkml:trace>
  <inkml:trace contextRef="#ctx0" brushRef="#br0" timeOffset="-192412.73">15683 1025 9610,'-6'-8'549,"0"1"-380,5 7-12,-1-1-34,2 1 45,-2-1 45,1 1-202,0 0-459,-1 17 459,2-4 11,0 15 1,0-9-23,0 1 0,0 2-12,0 1 1,0 1 11,0 0 0,0-3 0,0-1 0,0-5 0,1-5 0,0 1 0,-1-5 12,0 1-12,0-2 0,0 0 0,0 0 0,0-2 0,0 1 33,0 3-22,0-3 34,0 1 0,0-3 403,0-1-437,0-6-11,0-1-45,0-3 12,0-3-1,0 5 34,1-4 0,7-7-3392,-1 5 3392,5-8-908,-1 6 908,-1 0 0,1-1 34,0 0-1,2-1-21,-6 7-24,3-1 1,-7 8 2903,2 0-2903,3-1 1352,-1 0-1352,6-2-1,1 1-144,7 0-357,-4 1 502,-1 3-11,-6 1 22,-4 0 22,4 0 1,-7 0 290,2 0-167,-4 0-12,2 0-1874,-3 0-1755,3 0 3495,0 0 0,0 0 0,0 0 0</inkml:trace>
  <inkml:trace contextRef="#ctx0" brushRef="#br0" timeOffset="-190741.73">15974 773 10619,'0'-16'67,"13"0"0,4 13-55,7-3-12,-9 3-2599,1 2 2543,-6 0 599,1 1-554,-8 0 11,-2 1 22,1 2 56,-1 5 79,0 6-2711,-3 18 2610,-7-7-304,-3 9 248,-6-12 0,1-5 0,2 0 90,4-7 11,4-3 179,5-5 1176,2-2 903,-1 0-2482,1-1 2353,9-6-2264,3 2 23,8-5-11,-1 7-135,5 1 90,2 1 67,1 1-11,-7 3-1,-8 0 12,-6 2 0,-3 1 0,0 0 0,-2 0 45,-1 0 78,0 0-111,0 0-12,-1 0 11,-4-1-22,0 1 11,-5 1 0,1 1 11,0-1 0,-1 1-11,1-2 45,1 0-23,-1-2-11,1 2 23,-3-2 0,1 2 89,-8 1-34,5-2 68,-17 6-2977,3-3 3156,3 0 526,-2-4-670,21-4-69,-5 0 0,9 0-4135,-1 0 2948,2 3 1064,24 11 0,-19-8 0,18 8 0</inkml:trace>
  <inkml:trace contextRef="#ctx0" brushRef="#br0" timeOffset="-187368.73">16543 1434 9745,'-18'-8'380,"2"2"-256,15 5 168,0 1-225,0 0-112,-1 0 11,0 0-314,1 1 348,-1 5 12,2 5-1,0 6-11,5 5 22,-1 2-11,5 0 0,-2 9 1,1-1-12,-2 0 5,1 0 1,-2-3-6,-3-14 0,-2-3 22,1-2-22,-1-1 23,0-1-23,0-2 57,0-2-46,0-2-22,0 1 22,0-1-11,0-1 257,0 0-257,4-13 0,-2 3-11,7-19-11,8 0 33,-1 7 0,1 0 17,-2 2 0,3 1 17,8-8 0,1 1 5,-6 6 1,1-1-23,-1 3 0,0-1 61,-3 4 1,-3 3-45,-2 3-57,-2 2-10,-8 5-68,0 1 34,-3 0 0,3 0 56,-1 0 12,7 0-12,-3 0 33,2 0-22,-5 0 12,-2 0 44,-1 0-2857,3 2 2790,10 0 0,-7 0 0,7-1 0</inkml:trace>
  <inkml:trace contextRef="#ctx0" brushRef="#br0" timeOffset="-186170.73">16464 1316 7280,'-23'-2'907,"6"1"-582,17 1 1860,0 0-1781,0-3-371,0-3-10,6-6 10,7-5-22,7-4 45,3 0 12,-1 0 21,-3 3 12,-2 3 22,-4 3-11,-3 2-89,0 1-68,-5 4 22,0 0-55,-3 5-135,-2 0 146,2 0 45,-1 0 22,3 0 0,1 0 11,5 0-22,-2 0 11,2 0-23,-1 1 23,9 5 23,-5-1-23,9 6 0,-3 1 0,-4-3 0,5 4 0,-10-6 0,3 0 0,-6-2 11,-1-2-11,-4-1-11,2-1 11,-1 0 0,1 1-23,1-1 46,3 0-23,-3 1 33,1-1 34,-5 0 472,0 0-1279,-1-1-2420,4 6 3160,2 0 0,-1 1 0,0-4 0</inkml:trace>
  <inkml:trace contextRef="#ctx0" brushRef="#br0" timeOffset="-180498.73">14532 1368 8747,'-2'-8'-22,"0"0"-12,0 6 12,2-2-12,-1 0 1,1-7 21,3 3-10,4-6 22,16-5 0,-2 2-6,-6 6 1,0-2 5,4-2 0,0 0-1696,-5 2 0,1 0 1718,6-5 1,0-1-12,-4 4 0,0 1-11,0-2 0,2 0 0,9-8 0,0 0 5,-8 7 1,1 1-6,4-5 0,1 1-17,-7 9 1,-2 2-29,0-1-22,4 3 3447,-20 7-3447,2 0 67,-1 0 11,-2-1 45,2 1-44,-2 0-1413,2 0 751,-1 0 337,1 0 313,3 0 0,-2 0 0,0 0 0</inkml:trace>
  <inkml:trace contextRef="#ctx0" brushRef="#br0" timeOffset="-179434.73">15194 1421 8624,'-25'-19'0,"10"1"45,32 4-12,5 2 23,1-1 6,-5 4 0,0-1 61,1 0 1,0 1-63,-1-2 1,0 1 5,12-8 11,-14 6-33,-1 1-3370,-1 0 3359,-2 1-2235,-1 1 2212,-2 0 34,-2 3 112,2-6-135,-4 7-22,2-2 2268,-6 5-2268,1 2 3392,-2-1-6596,2 1 2465,0-1 739,0 0 0,1 1 0,-1 0 0</inkml:trace>
  <inkml:trace contextRef="#ctx0" brushRef="#br0" timeOffset="-178182.73">14003 2400 7089,'-31'-4'269,"6"1"-11,21 1-12,3 1 90,-4-1-123,4 1 404,-1-2-259,2-7-369,0-1 0,8-8 11,6 2 22,12-4 1,4 0 66,-11 7 1,2-2 8,1-1 0,4-3 0,0-2 0,-3 4-37,-2 0 1,0 0-40,-1 0 1,2-2-1,-2 2-1651,-1 2 1,-3 2 1651,6-5 3,3-1-26,-15 11-34,-2 3 23,-5 2-12,7-1 23,-4 2 11,6-3-11,-4 2 3440,1-2-3440,-3 4-6,-2 0-17,-3 2-414,0 0-3563,16 0 3152,-2 1 0,3-1 0,-7 1 0</inkml:trace>
  <inkml:trace contextRef="#ctx0" brushRef="#br0" timeOffset="-177231.73">14545 2321 7717,'-13'-22'318,"0"-1"0,18 0 0,9-4 1,4 0-1,-2 3-285,-1 2 1,1 2 0,2-1 122,5-5 1,5-3 0,0 2 0,-6 6-57,-3 5 1,-2 4-78,2-8-23,-19 20-2151,0 0 1176,5 1 975,6 7 0,-3-4 0,3 4 0</inkml:trace>
  <inkml:trace contextRef="#ctx0" brushRef="#br0" timeOffset="-174079.73">15485 2162 8098,'-17'-2'728,"4"0"-582,13 2 44,-1 0-100,-1 0 212,0 0-201,0 0-11,0 0-34,1-1-12,-1 1 1,1-1 45,0 0 706,1 1-583,0-1-68,0-2-89,0-1-112,0-12 23,0 6-1,2-12 23,5 9 0,5-2-1,4-1-10,2-2 33,-5 6 0,2-1 34,5-5 0,1 0-40,1 0 1,-1 1-6,0-1 0,-1 2 11,10-6 23,-8 4-12,1-2 23,0-1-11,2 1-12,-2 1 28,-7 6 1,-1 1 39,13-8-90,-4 1 0,-8 8-12,-11 7 12,-3 2 0,-2 2-1030,0-1-797,5 1 685,3 2-3853,4 2 4995,3-1 0,-7-1 0,-2-2 0</inkml:trace>
  <inkml:trace contextRef="#ctx0" brushRef="#br0" timeOffset="-172829.73">15921 984 8736,'2'-18'325,"2"1"-4022,7 9 3809,5-4-1967,3-2 1934,5-1 505,-6 2 1,-1 0-496,12-4-332,-8 2 0,-1 2 265,0-1 1320,1 0-1219,-8 3-89,-5 5 10,-1 1 3004,-4 3-3003,4-5-23,0-2-11,2 0-11,-1 0 1074,-4 5-1130,-1 3 45,-2 0-470,-1 1 335,2 9-1277,5 12-314,4 2 1737,4 2 0,-7-14 0,-2-8 0</inkml:trace>
  <inkml:trace contextRef="#ctx0" brushRef="#br0" timeOffset="-171329.73">17218 1699 9375,'-26'-2'1479,"6"0"-1210,17 1 1378,3 1-2017,0-1 370,8 1 34,1-1 0,8 1-1,-2-1 1,-1 0-1,-1 0-21,1 0-1,7 1-11,-7 0-3347,4 0 3347,-10 0 11,-2 0 34,0 0-1,-1 0 24,-2 0 10,-2 0-78,1 0 3370,0 0-3404,0 0 34,4 0-11,16 0 11,-7 0 11,9 1 23,-16-1 10,-5 1 24,-3-1 268,2 0-4897,-2 5 4561,1 5 0,-1-3 0,0 1 0</inkml:trace>
  <inkml:trace contextRef="#ctx0" brushRef="#br0" timeOffset="-170589.73">17085 1897 9621,'0'23'437,"15"-12"1,5-4-158,5-5 0,2-3-176,-2 1 1,1-1-1,-1 1 2,13-2 1,-2-1-79,-8 2 0,-2 0-11,0-1 0,-3 0 16,5 2 12,-6 0-45,-7 0 34,3 0-12,-2 0 68,-3 2-22,-1-2 77,-5 2 135,-7-2 1177,0 0-2376,-2 5 471,-1-1-684,-7 9 34,4-7-829,-3 3 1927,7-7 0,2 0 0,0-2 0</inkml:trace>
  <inkml:trace contextRef="#ctx0" brushRef="#br0" timeOffset="-167825.73">18144 1514 9039,'-21'0'515,"5"-1"-257,14 2 2398,2-1-2690,-1 0 146,8 0 45,-4 1 33,7-1-3088,-1-1 3200,0-2-841,1-2 775,-1-1-335,-2 0 245,0-2 100,1-3 35,-2 0 2624,-2-2-2827,-2 1 1079,-2 1-1146,0-2 550,0 0-538,0 0-1,0 0 45,0-4 45,-10-8-67,4 8 0,-8-3 0,7 15-12,-3 1-55,0 2 22,-3 0-45,3 1 45,-3 0-11,3 0 11,-3 1-45,0 0 34,2 0-45,-8 0-34,2 0-22,-3 2 56,3 1-168,-2 7 168,11-6 45,-3 3 11,7-5 56,1 1-34,1-1-78,0 0 45,0 0-46,-3 2-3491,-3 4 3458,3-1 23,-3 6 22,4-3-11,2 2 11,1 8 23,1-4 11,0 6 22,5 10 11,-2-10 1,3 14-12,-1-15 3381,-2 8-3381,0-8 0,-1 5 0,-1-12-22,2-1 22,-1 5 12,-1-3-23,0 7 0,-1-7 45,0 12-45,0-8 11,0 8 0,0-10 34,-1 8-34,-3-6-11,-3 5-56,-10-1 22,2-5-22,-4 3 56,4-3 0,0-4 23,5-1-23,1-5 0,5-3 11,1-3-11,-1 1 78,1 0-10,0-1 32,1 1 47,0-2-4248,2-1 2834,2-2-525,8 0 1792,18-2 0,-12 3 0,9-2 0</inkml:trace>
  <inkml:trace contextRef="#ctx0" brushRef="#br0" timeOffset="-164240.74">18064 1712 8322,'-26'-1'747,"-1"0"0,0 0 0,6 0-691,14 1 246,-8 0-268,9 0 0,-3 0-34,7 0 0,-4 1 0,1 0 44,-5 1-32,5-1 21,-1 1 23,4-2 101,2 0 67,-2 0 78,-2 0-189,1 0-35,-1 1 1,1-1 145,0 0-157,2 0-661,0 0 605,7 0 34,9 0-45,4 0 0,5 0 23,6 1 33,2 0-34,1 1-22,-4 0 191,2-1-147,-11 0 57,5-1 0,-1 0 33,0 0-95,-4 0 1,0 0 150,2 0 157,13-2-257,-9 0-34,8-2 0,-12 2-56,-1 0-22,-2 0 22,10 2 79,-5-2 10,7 0 68,-12 0 0,-1 0 101,19-3-180,-3 1-33,-7 1-45,-17 2-45,0 0 11,-4 1 1,1 0 66,1 0 1,-1 0 78,1 0-45,-5 0 23,-1 0-1853,-2 0 0,0 0 0</inkml:trace>
  <inkml:trace contextRef="#ctx0" brushRef="#br0" timeOffset="-162891.74">18025 2069 9453,'-19'0'768,"-1"-1"0,-12-1-399,29-1 696,0-22-987,0 11-67,0-16-11,3 21-56,2 1-44,2 3 10,4 1 12,6 1 22,17 2 44,-4-1 6,-8 1 1,0 2-6,14 3 11,-12-1 0,1 5 0,-12-2 302,-3 28-246,-11-18-28,0 3 0,-2-1 6,-12-8 33,0-1-33,2-4 11,6-1 11,2-2-23,5-1-10,1-1-751,2 0 694,18 5 34,-4 0 11,14 5-134,-1 8 168,-12 3 100,2 6-77,-15-6-24,-10-5 1,-4-3 11,-9-2 0,-2 0-39,5-5 0,-1 0-28,-15 6-12,0-2 12,8 0 11,17-6 11,1-1 224,7-3 314,0 0-2555,0 0 1,-1 0-1</inkml:trace>
  <inkml:trace contextRef="#ctx0" brushRef="#br0" timeOffset="-161889.74">18673 1937 11246,'-26'-15'74,"0"0"0,-1-1 0,3 2 0,0-1 0,5 8-74,0 8-34,-3 5-33,-10 7 22,6 3 28,9-5 1,0 0-18,-2 9-33,-1 12 5,11-12 1,2-1 5,1 0 0,1-1-79,-1 17 79,7-19 0,4-3-11,13-4 89,6-3 1,6-1 66,6-4-33,-16-1-33,1 0-124,-6 0 101,-8 0 11,2 0 45,-6 0 101,-2 7-3448,1-1 3369,-2 6 23,-2-2-51,-11 1 1,-4 2-62,-13 9-1,8-9 1,1 0-22,-8 5-46,16-9-33,1 2 11,8-4-257,0 8 313,12-5 3437,7 1-3392,3-4 23,2-4 21,-4-2 68,9 0-100,-6-1 55,6 0-56,-13 0 11,-3 0-22,-2 0 12,-5 1-1,2-1 11,-3 1-22,2-1 0,-2 1-45,2-1 45,27 0 0,-21 0 0,21 0 0</inkml:trace>
  <inkml:trace contextRef="#ctx0" brushRef="#br0" timeOffset="-161364.74">18739 2254 9845,'25'-6'1423,"1"-1"1,8 3-724,-30-29 0,-10-4-700,-6 14-17,-6 10 1,-2 5-96,-10 8 45,0 1-34,5 4-134,7 10-29,9 1 0,1 2-105,-5 10-147,7-6 1,3 0-1323,1 4 95,2-3-195,2-4 1938,5-12 0,-4-3 0,2-3 0</inkml:trace>
  <inkml:trace contextRef="#ctx0" brushRef="#br0" timeOffset="-159658.74">19229 1461 10170,'-26'-20'1110,"4"4"-953,16 13 33,1 0-156,2 1-23,0 0-11,3 2-90,-2 0-145,2 0-79,-1 8 337,0 3-12,1 10 23,4 0-34,-2 2 22,5 1-17,-2-4 1,-1 1 5,2 14 11,-3-13 1,0 1-23,0 8-3381,-1-4 3370,-2-6-139,2-5 150,-2-6 90,1-6-23,-1-1 516,2-3 123,-1 0 2908,2 0-3233,-2-1-83,-1-4-276,0-2-44,0-9-1,1 0-17,10-13 1,3-3 17,-1 1 16,3-1 1,1 2 5,0 6-45,5-4-45,-1 6 1,-4 3-12,-3 9-11,-9 8 89,6-1 57,-2 1 33,-1 0 12,-3 0 55,-5 2-2173,0 0 717,0 2-1222,0 3 2544,0 3 0,0-3 0,0-2 0</inkml:trace>
  <inkml:trace contextRef="#ctx0" brushRef="#br0" timeOffset="-158427.74">19282 1170 9106,'-21'-8'941,"2"-1"-829,12 8-78,-1-2-1,1 3-66,-1 0 10,-1 0 90,-10 0 136,9 0 166,-12 0-145,7 0-112,-1 0 0,-2 0-100,10 0 55,-5 0-22,9 0 100,-2 0 259,5 0-998,-1 0 616,9 0 281,13 0-68,16-1-111,0-1 111,-6 1 0,-1-2-134,0 0-1741,-7 1 0,-1 1 1651,-3 0-11,-2-1-189,-4 2 211,-1 0 43,-1 0 69,-1 0 213,4-1-133,-1 0 3088,0 0-3302,-4 0 311,-6 1-311,-1 0 83,1 0 6,-1 0-6700,0 0 6611,-1 3 0,0-2 0,0 1 0</inkml:trace>
  <inkml:trace contextRef="#ctx0" brushRef="#br0" timeOffset="-157301.74">19388 984 9980,'-11'9'-179,"1"-1"111,9-3 1,-1-1 11,2 0-235,0 5 224,0-5 89,0 5 258,9-5-145,0 1 77,6-1-66,-3-2-34,0 1 191,18 2-34,-5 3-247,3 0-10,-11 0 10,-7-3 34,-1-1 34,0-1 55,-4-2 23,-4 0 112,-1 0-235,0 0 134,0 9-123,0-1 23,-1 14-34,-5-5 56,-2 4-12,-3-8 91,-1-1 66,-1-5-44,0 1-124,-4-1-11,1 2-11,-2-3 0,5 1 23,3-4 44,4-2 79,2-1 101,3-1-4125,0 0 931,4 0 2891,6-2 0,-4 1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6T14:46:39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21277 12932 9980,'-13'-2'975,"2"0"-919,11 2 0,0-1-11,-2 1-12,1-2 1,-1 1-12,1-1 102,-2 2-91,1 0-22,1 0-22,0 0-56,-1 6 45,0 2 22,-2 9 0,0 5 0,1 3 0,-1 7-6,1 2 0,-1 1-468,2-1 474,0-12 0,0 1-115,-2 1 0,2 0 115,-2-5 0,1 1 5,-2 16 1,0 1-6,2-14 0,-1 1 5,0 6 1,-1 0 0,1-8 0,0-2-1,-1-1 1,1 0-6,-2 0 0,-1 1 0,-1 4 0,-3-1-11,7-16 474,1-3-452,1-3 264,-1-1-242,1 0 35,-1 0-35,2 0 12,-1 0-90,1 0-145,0-5-650,1-2-550,0-8-257,1-5 1647,5-6 0,-4 10 0,4 2 0</inkml:trace>
  <inkml:trace contextRef="#ctx0" brushRef="#br0" timeOffset="593">21225 12985 9901,'-25'1'194,"1"0"1,0 0 0,8 0-218,14-1-190,1 0 145,7 0 79,16 0 1,6 0 16,-10 0 0,2 0-163,16 0 0,0 0 191,-14 0 0,-2 0-6,0-1 0,0 1-16,17-1 123,-8 1 0,1-2-135,3 2-5,-8 0 0,-1-1-6,-7 1 56,-1 0-11,-5 0 11,-2 0 90,-6 0 0,3 1-1199,-6-1 618,4 1-2377,-4 0 2801,0 3 0,0-2 0,0 0 0</inkml:trace>
  <inkml:trace contextRef="#ctx0" brushRef="#br0" timeOffset="1163">21211 13210 8837,'-28'24'286,"0"2"1,0-2 0,6-1 0,0-1 0,15-7-1450,40-15 1297,3 0 34,-12 0 0,-2-1-34,0 0-55,3 1 44,1-1 23,5 1-3478,4 0 3444,1 0 135,2 0 97,-2 0-232,-3 0-250,-4 0 261,-7 0-1513,-7 0 1536,-2 0 1077,-4 0-1178,1 0 579,-4 0-579,0 0 189,-2 0-167,0 0 3143,-2 0-3165,0 0-2402,-2 0 2357,0 7 0,0-5 0,0 5 0</inkml:trace>
  <inkml:trace contextRef="#ctx0" brushRef="#br0" timeOffset="2055">21873 13091 9274,'-7'-25'661,"1"5"-639,6 20-201,0 0 179,0 6 0,0 4 23,14 18-12,-2-2-2137,1-7 0,0 0 2137,-3-3 1,0 0 44,1 2 1,1 1-52,-1 2 1,2 3-75,-2 0 1,1 2-1,-1 2 72,-2-2 1,0 0 0,0 2 0,1 2 0,0 2 0,0-3 1,0 6 1,-2-4-6,-3-12 0,1-2 11,1 1 123,-6-14 3258,1-4-2698,5-18-537,3-6-135,-1 1 1,2-4-1,-1 0 236,1-3 1,1 0-248,-1 2 0,0 0 1,1 0-12,4-8 0,-1 4 174,-4 10 1,0 2-181,1-2 1,-1 3-6,-1 7-45,-5 8 44,-3 1-55,-2 3 67,6-4 34,-1-2 602,6-3-535,3-2-79,-7 5 1,1 0 66,-8 6-2610,0 0 1031,7-3 986,0-2-202,7-5 706,-3 0 0,-5 4 0,-1 1 0</inkml:trace>
  <inkml:trace contextRef="#ctx0" brushRef="#br0" timeOffset="3021">22071 13131 9689,'20'0'14,"-1"0"1,3 3 0,-3 4 19,-4 9 22,4 7-34,-4-5-22,-1 4 236,1 3 56,-1 5-214,-2 4 34,-3-8 0,0 1-95,-2-6 0,-1-1 16,2 7 1,1-1-12,0-2 1,1-2-23,4 5 0,5 5 11,-4-20 0,-5-4 0,-1-2 12,-4-2 21,0-2 248,-4-1 347,4 0-494,-5-1-111,5-7-34,0-2-11,5-8 22,11-13-11,-8 10 0,0-1-1685,1 0 0,0-1 1707,1-2 1,-2 0-23,-3 7 0,-1 0 11,1 1 0,-1-1 23,2-4 0,0 0 10,6-9-44,-8 13 0,1 1 0,1-3-2268,-4 6 2279,0 3 12,-3 5 21,-2 2 2214,0 3-2314,-2 0-382,0 0-850,7 0 3582,1 0-4176,7 0 1882,-2 0 0,-6 0 0,-1 0 0</inkml:trace>
  <inkml:trace contextRef="#ctx0" brushRef="#br0" timeOffset="4018">22958 13118 9487,'-33'-16'34,"7"11"-12,26 37 23,0 4-45,0-15 0,0-1-2825,0 4 1,0 0 2852,0 0 0,0 1-505,0 1 0,0-1 521,0-1 1,0 0-231,0-3 0,0-1 231,0 12 11,1-9 11,1-8 101,-1-7 1618,0-4-1539,0-3 2312,-1-12-2626,1-1-202,-1-13-22,0 0 3268,0-2-3403,-3 1 1,-2 1 469,-5-7 34,3 11 1,0 2 268,-4 8-22,5 9-10,0 1-159,0 1-100,1 0-44,0 0 21,1 0-22,1 0-89,2 0-192,-1 0 226,16 0 44,0 0-3381,15 0 3426,-3 0 56,2 0 34,-2 1-1,0-1 68,0 0-34,-1 0 67,6 0-213,-10 0 124,10 0-34,-20 0 3448,3 0-3347,-7 0-67,1 0-45,1-1-34,0 0-67,-2-1 11,-3 0 0,-1 2-11,-2 0-2510,-1 0 594,2 0-145,0 0 2061,2-2 0,-1 1 0,-1-1 0</inkml:trace>
  <inkml:trace contextRef="#ctx0" brushRef="#br0" timeOffset="4468">23275 13025 9476,'-25'13'-90,"5"0"-5469,20-6 5805,0 2 895,0 5-849,0 2 835,0 3-992,0 3-68,0 5-22,2 3 33,2 3-11,2 3-28,-2-16 1,-1-1 38,1 0 1,0-1 89,3 18-34,1-3 113,1-3 515,2-4-561,-2-4-55,-1-6-124,-4-7 68,-2-3-57,-2-6-1881,0 0 469,2-1 2049,3-8-670,3-9 0,-2 6 0,-2-2 0</inkml:trace>
  <inkml:trace contextRef="#ctx0" brushRef="#br0" timeOffset="6316">23646 13170 8725,'-6'-14'1244,"0"3"-1076,4 9-34,-1 1-112,2 1-156,0-1 100,1 6 34,0 5 0,0 8 0,0 6-3380,0 6 3380,0 5-43,0-16 0,0 0 54,0 11 1,0-2-1,0-8 0,0 1 6,1 11 0,1-1 5,-1-10 124,3 4 45,-3-24 548,-1-1-649,0-2-79,0-3 3339,0-3-3328,0-2 150,0 1-172,0-5 0,0 4-50,0-13 0,0-2 50,-1-4 0,0 2 0,1-2-17,0-2 0,0 0-6,0 3 1,0 0-225,0-5 0,0 0 247,0 8 0,0 3 11,0-5-22,0 3 11,0 10-45,0 5-55,0 8-147,0 1 247,0 4 483,0 3-483,1 5-22,2 3 22,1 1-23,4 2 12,2 0 11,9 12 0,-4-8 11,7 7 12,-7-12-12,0-5 56,1-4 90,9-5 369,-1-6-200,8-7 32,-9-6-224,0-7-106,-8 8 0,1 0 6,7-7-1,-3 8 1,0 2-79,-1 2 23,5 0-12,-16 8 12,-3 2 33,-2 0-11,0 0 0,1 5 45,3 6 67,0 3 90,1 4-23,-3-2 225,-1 13-292,-2-4-51,-2-7 1,0 2-29,0 6 1,0 0-23,0-6 1,0 0-1072,1 9 1,0-1 1093,5 8 22,0-2 11,-1-13 0,1-1 79,1 7 44,-1 2-89,-2-16-23,-3-4 68,1-6 90,-2-1 794,0-2 1212,2 0-2242,-1 0-1468,0 0-1210,1 0-471,0 0 3149,0 0 0,0 0 0,-2 0 0</inkml:trace>
  <inkml:trace contextRef="#ctx0" brushRef="#br0" timeOffset="56264.54">26821 14519 10675,'-12'-8'739,"-14"-1"-3862,10 7 3268,-11 0 896,12 0-928,0 0-2351,2 1 2282,0-1 12,-6 1 34,-10 0-12,6 1-10,-5 0 1185,8 0-1186,-2 0-33,-1 0 33,-1 0-22,8 0-45,-3 0 3426,-1 0-3382,4 0-21,-3 0-1,4 0-22,2 2 0,-8 3 0,4-1-1707,-4 2 0,-1 1 1707,0 0-1146,-2 1 1,-1 2 1145,1 1 0,-7 5 0,12-7 0,2 0 11,-10 5-17,8-5 1,0 1 5,-8 2-6,8-3 1,-1 0 5,-7 4 2246,-6 3-2246,15-6 0,3-3 3392,3-1-3392,1 1 0,1-2 0,0 2 0,-2-1 0,0 2 0,-5 2 0,-2 1 0,4-1 0,-1 1 0,-4 1 0,-1 2 11,-11 6 0,2-1-11,7-5-11,-5 2 0,1-1 0,6-2-1,-2 2 12,-2 0-11,7-2 5,2 0 1,-1 0 5,-4 3 0,5-3 0,1-1 0,-2 1 0,3-1-45,0 0 23,-5 7-556,4-5 589,-3 3-11,7-7 0,0 0-3197,1-1 3197,0 2-11,-6 5 0,4-3 11,-10 11-45,13-8 45,-6 4 383,3 3-394,-2 3-2269,1 2 2269,0-1 157,0 6-146,3-9-96,-3 8 96,7-12-101,0 5 67,3 2 2333,1 8-2294,2-16 1,0-1-6,0 14 0,0-12 0,0 0-11,0 3 0,0 7 3104,0-11-3093,0 0 0,2 7-113,3 5 113,-1 0 0,0 2 11,-2-5-11,-2-1-11,0 2-1632,0-6 0,0 0 1643,2 13 0,-2-13 0,0 1-11,1-2 0,1-1 11,1 11 0,-1-13 0,1 1-2054,5 13 2054,-1-9 0,2 5 2268,3-1-2246,-3-5-22,2 8-2257,-4-7 2257,2 0-1180,-1-3 1169,1 2 841,-1-1 1,1 2-831,7 8 0,-7-8 0,-1-3 0,4 3 23,-6-8-23,1 0 0,0 2 0,4 10 0,-3-5 0,4 8 0,-3-8 2360,-1 1-2349,-1-1 2562,1-1-2573,0 8-867,1-8 867,1 5-11,6 5 11,-6-10 0,-1-1 0,1 0-11,0 8 194,2-1-198,-1-4 0,1 4 0,0-2 15,-2-5 0,1 0 0,3 6 0,2 4 0,-1-5-6,-5-10 1,0-1-1,4 3 1,2-1 436,-1-3 0,1-1-437,-1 0 1,1 0 5,2-1 0,0 0 0,6 4-11,2 0 11,-1-2 0,1 1-6,-6-5 1,1 0 16,7 5-11,-8-6 0,1 0 0,5 3 0,2 0 0,1 0-270,0 0 270,-1 0 0,-7-3 0,1 0-6,1 0 1,-1 0 5,1 0 0,-1 0 0,0-2 0,-3 0-34,8 1 12,2 0 22,2-1 0,-7-4 0,3 0 7,-3-2 1,1 0-1,1 0-7,4 0 0,1-1 0,-1 1 4,-1 0 0,0-2 0,0 1-1034,4 0 0,0 0 1,-3 0 1029,-4 0 0,0 0 5,7 0 1,0 0-49,-1 0 0,-3 0 54,-5 0 1,-1 0 4,10 0 1,0 0 11,-10 0 0,1 0-13,1 0 0,0 0 0,1 0-140,3 0 1,1 0 195,3 0 0,2 0 0,-2-1-43,-3 1 0,-2-1 17,2 0 0,2-1 0,-1 0 81,-1-1 1,1-1 0,-2 0 19,8-1 1,-1 0-143,-8 0 0,-1 1 0,-3 0-1016,-3-1 1,-2 1 1072,0 0 1,-1 1-12,0-2 1,1 0 93,0 0 1,-1 1-117,1-1 0,1 0 17,8-1 0,1 0-29,-2-1 1,1 0 5,-1 1 1,0 1-12,-6-2 1,0 1 10,4-2 23,2 0-45,-2-2 67,0-1-196,0-2 253,-1-4-1,0 0-23,-8 2 1,0-1-89,7-8-12,-9 8 0,1-1 1124,-1 2 1,0-1-1113,6-8 16,-8 9 0,1-1-6,0-2 0,0-1 12,6-11-23,-6 8 1,0 1-1,5-10-5,-4 10 0,1 0-1,-1 1 1,0 1-6,-1 1 0,1 0 33,9-11 3214,-12 10-3224,1 0-23,-3-1 449,-1 0-427,0-5 0,1-6 1,0 3-23,-2 7 0,0 1-4,3-13 0,3-5 1,0 5-9,0 7 1,0 4 22,0-2 1,0-1-12,2 3 0,-1 1 22,5-9-22,-1 1-1813,0 1 1835,-5 1-10,1-2 21,-3-1-33,-2 0-1595,-1-1 1595,-1 0 16,-5 9 1,0 0 6,1-10-359,-3 12 0,1 0 370,-1-15 1307,0 8-1341,-3-6 0,-3 9 0,0 0 0,-4-6-1237,3 5 1,-1 1 1236,2 0 1076,-1 2-1065,1 1 664,-1 2-709,-2-11 1,3 4 38,3-9 1,0-1 5,0 14 0,1 2 1665,-1-15 1,0 0-1677,-1 16 0,0 1 11,-4-17 154,-1 3-165,0 3 22,1 5 68,-2-1-68,2 8-22,-9-10-3403,-1 1 3403,-2 0-34,-1-4 28,10 13 1,1-3 5,-4-5 0,1-1-6,3 4 1,-1 1 5,0-1 0,1 1 11,1 3 34,-1 1-23,-1 2 1,-2 0 1172,0 0 1,-1 0-1196,-2-2 0,-2-1-2,0-1 0,-1 1 13,3 3 0,-1 1 6,1-1 0,1 2 151,-6-5 0,-1 1-56,3 3 0,1 0-45,-5-3 0,0 0-56,4 2 0,0 0 6,-9-7 0,-1-1-12,9 7 1,-1-1 5,-4-3 1,0-1 4,7 9 1,2 0-6,-5-2 91,-8-3 931,8 5-1000,-7-3 146,-3 2-134,13 6 0,-2-1 47,-11-5 1,-2-1-65,6 3 0,-1 0 20,3 2 1,-1-1 0,2 1-38,5 2 0,-1 1 6,-4-1 0,-1 1-1,4 3 1,0 0-12,-5 0 1,0 0-12,0 1 1,0 0 5,4 1 0,-2 0 3,-6-2 1,-5 1 0,3-2-1700,-1 1 0,0 1 1696,2-1 0,-3 0 0,4 0 0,9 1 0,1 0-11,-9 2 0,0-1 0,-8 1 18,12-1 1,-6 1-1,4 0-7,7 0 0,1 0 0,-11 0 0,0 0 0,-5 0 0,1 0 0,12 0 0,11 0 3381,-8 0-3381,-3 0-11,-1 0 0,4 0 11,6 1-34,8-1 12,-2 1 22,4-1-12,2 0 1,-1 0 0,2 1-1233,-2-1 1043,2 2 21,0 0-144,0 3-1627,0-1 607,0-1-2062,6 0 1815,-3-6 1591,5-10 0,-5 6 0,-1-7 0</inkml:trace>
  <inkml:trace contextRef="#ctx0" brushRef="#br0" timeOffset="57891.54">26808 14057 8905,'-12'-21'201,"3"5"-279,7 16 11,2 0 89,0 18 12,4 0-34,-1 9 0,5-8 0,-1-5 0,-3-6-34,2-1 12,-5-5 33,1-2 739,-2 0-291,2-2-301,-2-6-91,0 0-56,0-2-33,0-2 0,0 9-23,0-4-34,0 7-123,0 0 213,0 7 23,0 0-3359,3 15 3325,0-6 0,0 7 0,-2-8-22,2 1 10,-2-6 1,3 2 11,-3-7-11,3-1 22,-3 2-11,3-3 3392,-2 1-3347,0-4 22,0 0 12,-2 0 134,1-6-168,-1-2-45,1-7 56,-1-3 22,0 5 12,0 2-34,0 8-235,0 2 156,0 18 12,0-6 0,0 23 11,0-6 11,-1-7 0,-1-1-11,-1 10 23,-2-6-23,3-16 0,0-7 638,2 0-727,0-5-315,0 0-1938,0-15-3302,2 2 5644,0-11 0,0 15 0,0 2 0</inkml:trace>
  <inkml:trace contextRef="#ctx0" brushRef="#br0" timeOffset="58851.54">26662 14149 6719,'-13'21'404,"-1"-4"358,10-8 538,1-5-1088,1-1-357,2-3 190,11-11 16,6 0 1,2-2 117,3-5-146,-3 5 1,-4 4-101,-13 6 22,-2 3 45,7-2 0,-3 1 0,6-3 79,-5 3-57,-3-1 56,-1 2-1131,-1 0-1008,13-4 2061,-2 0 0,4 0 0,-7 0 0</inkml:trace>
  <inkml:trace contextRef="#ctx0" brushRef="#br0" timeOffset="59808.54">26860 14136 7470,'-10'5'863,"1"-1"-179,0-5-640,5 0-10,-2-1-68,6 1-392,0 1 415,4 1 11,11 4 0,-3-2 0,7 4 0,-9-5 11,-2 2 12,-1-1 21,10 3 1,-5-1-34,4-1 35,-8-1 21,-5-2 34,-1-1 134,-2 1-190,1-1-34,0 1-852,-1-1 841,2 0 0,-1 0 0,0-1 0</inkml:trace>
  <inkml:trace contextRef="#ctx0" brushRef="#br0" timeOffset="61697.54">26808 13964 7694,'-19'4'448,"2"-2"-358,11-2 0,0 0-68,1 0 124,1 0-46,1 0 12,-2 0 203,5 0-170,-3 0-55,1 0 78,-1 0-168,1 0-23,-2 0-10,4 0-124,-1 0 146,1 3-12,0-2-55,0 4 0,0 2 10,10 1 35,-4-1-1,12-1 23,-10-3-11,2-1 22,-1-1-928,0-1 984,4 0 22,1-4 79,5-8-101,-7 4 246,0-4-100,-9 10-45,-3 2 1151,0-1-1150,0 0-91,0-2-33,0-1-1,0-1 35,0-1 44,-2 2 33,-1 0 102,-3 0-203,-1 1-10,-1 1 33,-9 2-112,8 0 45,-8 0 0,11 0 0,3 0-11,-3 0 0,5 0-11,-2 0-326,2 0-212,1 1 324,1 6 203,3-3-12,1 4-22,7-6 67,-6-2 11,3 1 45,-6-1-22,-2 0 818,0 0-774,-1-3-78,0-2 11,0-1 34,0-1 45,0 3 55,0 1-10,0 2-35,0 1-100,-2 0-201,-7 4 122,0-2-212,-1 2 22,5-1-347,5-3-56,0 0-393,11 0 1065,17 0 0,-12 0 0,11 0 0</inkml:trace>
  <inkml:trace contextRef="#ctx0" brushRef="#br0" timeOffset="63123.54">26781 14268 8781,'1'-9'236,"-1"0"-68,0 7 593,0 1-256,0 0-438,0 1-112,-2-2-100,-16 15 145,6-5-12,-15 14-11,14-8-66,-1 2 89,7-7-34,2-3 34,4-5-448,0-1 325,1 1 123,0 0 0,0 5 34,0 0-34,0 3 33,0-3-10,0 3-12,0-3 34,0 1-23,0-2-11,0-4 45,0 1 415,0-1-1267,0-4-1602,4-1 2398,0-5 0,2 3 0,-3 2 0</inkml:trace>
  <inkml:trace contextRef="#ctx0" brushRef="#br0" timeOffset="72501.53">27840 13488 8411,'-13'7'1614,"-13"-5"-1402,14-4 13,-13-3-158,17 3 23,-1 0-12,5 1 46,-3-1-35,3 1 34,-2-2 113,-2 0-169,2 0 0,-2 0 280,-10-3-280,6 1-21,-5-2 55,3 2 67,4 2 11,-3-2 0,5 3 112,-7-5-168,4 2-3447,-5-1 3380,5 2 0,2 1 56,-4-1-45,-2-3 11,1 2-67,-1-2 1,5 3-12,1 1 0,-4 0 0,5 0 3392,-3 0-3369,-2-2-23,2 3 22,-5-3-11,0 1 1,3 2-12,-2 0 0,-1 0 0,2 2 0,-15-1-12,10 1 12,-9 0 0,8 0 0,-1 0 0,-3 0 0,-6 0 0,10 0 12,-6 0-12,18 0 0,-5 1 0,4-1 0,-1 0-12,0 0 12,-1 1 12,-2 0-3404,0-1 3392,-2 2 0,0-2-12,0 2 12,1-1 0,2 0 0,-4 1-11,0 0 11,-2 2-22,-1-1 3414,2 0-3392,-2 0 0,-5 1 0,6-2 0,-14 2 0,13-1-12,-16 2-11,3 1 23,0 1-6,13-3 1,0-1 5,-1 0-33,-4 2 21,11-2 1,-6 1 0,5 1-23,-7 1 34,4-1-22,0 2-3404,-1 0 3370,-1 1-751,2 0 706,-4 2 0,-1 2-310,-5 1 377,4-2 0,-1 2 12,-1-1-23,1 1 22,6-4 1,0 0-56,-8 6 1230,9-5 0,0-1-1208,-3 5 1026,-1-1-1038,-6 8 35,5-5 16,4 0 0,-1-1 17,-4 5-6,2-2 1,2 1 5,-6 2 0,5-2 0,-1-2-11,-1 1 22,-6 6-22,12-11 520,-5 4-487,2-1-11,-3 1 0,0-1-11,-2 3 0,6-6 0,0 0-22,4-3 11,-7 6 11,4-4-11,-12 12 11,12-11 616,-11 8-616,12-8 0,-4 4 0,6-6 0,1 2 0,0-3 0,-1 1 0,-4 3 0,6-4-12,-3 3 12,6-7 0,-2 5 0,2-4 0,-6 7 0,4-6-22,-2 2 22,1-1-11,3 0 11,-4 0 0,-2 7 11,2-4-11,-3 4 0,1-2-11,6-4 11,-3 0 0,8-3 11,-1-2-11,-1 1 0,-5 3-3370,2-1 3370,-5 5 0,2-1 0,-1 2-22,-1-1 44,-1 2-22,-2 4 0,4-7 12,-1 1 3391,4-6-3403,6-3 0,-5 1 0,7-3 0,-2 2-11,1-1 11,-1 1-12,-1 0 12,-1 1 0,1 0-22,-1 1 22,1 0 22,0 0-22,0-1 0,-1-1 0,-1 2 0,-1 1-3414,0 0 3403,-1 3-2258,0-1 2269,0 3 0,0-1-22,-3 6 22,3-4 0,-3 4 0,1-4 0,0 1 2268,-13 14-2268,9-12-11,-7 10 0,12-14 11,0 0 3392,-2 3-3381,2-2-11,-7 7-33,2-4 10,-5 7 12,7-3 11,-6 7 0,10-12 0,-5 4 11,6-6-11,0 0 0,2 0 0,-2-1 0,3-1 0,-2 0-11,1 4 11,-1-2-1885,0 2 1896,-1-3-11,2 0 0,-1-1 0,2-1-78,0 16 78,4-12-12,-1 13-2458,0-6 2470,2-3 12,-1 7-12,1-7 0,-1 3 0,0-2 1316,-2 10-1316,0 0-11,-1 0 0,2-2 11,2-8 0,0 9-34,0 2 34,0 0-364,0-1 364,2-9-39,1 3 73,-1 0-2290,2 0 2267,-4-1 1,1 8-18,-1-7 0,1 0-5,0 10 11,0-11 0,-1-2-33,2-2 33,3-1 0,-1 1 25,5 12-25,-1 4-11,1 1 11,-2-1 0,0-11 0,1 1 0,1 1 0,1 1 0,0 0-1129,1-1 1129,-1-8 0,1 0 1096,5 8-1096,-5-9 0,-1 0 0,5 5 0,-3 0-11,7 5 11,1 4 0,1 0 1126,-11-14 0,0 0-1126,6 9-6,-3-4 0,0 1 2232,6 4-2226,-5-6 0,-1-1 0,1 2-2154,-1-1 2154,-2 2-132,4 9 132,-4-6 17,-4-4 0,0 0-17,1 3 0,-2-5 0,0-1 0,1 2 11,5 11-11,-1-2 34,0 0-12,0 1-11,-4-8 3305,0 10-3316,0-10 33,-2 7-33,-2-11 265,0 1-265,-2-2 0,0 1 0,1 1-3392,0 0 3414,3 14 1,-3-7 27,2-3 1,-2 0-40,1 4 11,0-6 1,0 0-23,3 0 0,2 1 0,2 0 22,0-2-17,-1-3 1,2 1 28,2 7-34,-4-5 11,5 6-11,-6-10 3392,0-2-3392,0-2 0,0-2-11,1-1 11,-1 2 0,1-1 0,0 1 0,2 0 0,0 0 0,0 0-11,3 3 11,-3-3 0,4 5-3392,-5-6 3392,3 0 0,-1 1-6,11 9 0,3 2 6,-11-8 0,1 0-1134,11 9 0,-1-1 1134,-2-2 0,2-1 5,-2-1 1,1 2-6,-8-8 0,0 0 0,7 8 0,0-1 2269,-3-3-2258,-1 0-11,2 0 0,-3-1-776,2-1 765,-1-1 3019,0 0-3003,2 0 1,1 0 5,7 4-11,-7-4 0,-1 0 0,1 0 23,6 5-23,-7-7 0,5 5 0,-9-6 0,-2 0 0,6 5 0,2-2-2233,-1 2 2233,0-2 0,-5-3 6,4 1 0,0 0-6,3 0 0,-1 0 0,-2-1 0,-1-1 0,1 1 0,3 0 0,5 0 22,5 1-22,-9-6 0,2 1 0,-7-1 0,-1 0-224,8 0 1,1 1 234,-7-2 1,-1 1-78,1 1 0,2-1 105,12 3 0,1 0 1514,-12-2 0,-1-1-1536,8 2 0,-1-1-1481,-8-2 1,-2-1 1553,14 2-79,-13-2 0,2-1 251,-5 1 1,0-1-230,3 1 1,0-1-12,1 1 1,0-1 16,-1 1 1,0-1-12,-1 0 0,1 0 5,-4-1 1,3 0 14,6 1 1,4-1 0,-1 0 1456,-1 0 1,1 0-1484,1 0 1,2-1-1,-1 1-1053,-4-1 1,-2 1 0,-2-1 1035,4 0 1,1 1 6,2-1 0,3 0 1,-5 1 4,-6-1 0,-2 0 11,7 0 0,0 0-6,-2 0 21,-1 0 13,2-2 1561,-2-2 0,2 1-1573,-2-2 1,1 0-28,4-1 0,-1 1-1450,-5-1 0,-2 1 1500,11-4-299,-1 0 310,-1-2-55,0 1 33,0 0 266,0 0-322,0 0 45,1 1-11,1 0 38,-9 2 1,1-1 1571,-7 2 0,1 0-1610,6-3 0,-1-1 241,-7 1 1,1 1-192,7-7 0,1-2-659,-8 4 0,0-1 619,7-3 1,-2-2 5,-10 5 1,0 0-3039,12-14 2999,-4 3-295,-8 5 0,0-2 340,5-10-46,-4 1 1,0-3 45,-3 5 0,-1 0-28,1 0 0,0 0 331,-2 1 1,0 3-360,2-6 11,-1 7 0,0 1 0,2-5-11,-3 7 0,1 1 0,-1 0 425,0-2-414,1 1 90,-4 2 1,1 0-68,4-10-34,0 2 0,2-4 0,-1 4 0,1-7 0,3 1 0,-2 3 11,-8 17 0,-1-3-11,-1 2 34,1-14-23,-1-5 0,1-2-5,-3 15 0,-1 2-6,1-11 22,-1 1-22,1 1 0,0 3 3202,0 1-3202,0-7 574,1-2-574,-1 1 0,0 3-3392,-2 7 3392,0 1 11,0 1-11,0 0 0,0-18 11,0 15 1,0-1-7,0 1 1,0-1-6,0-9 0,0 1 0,0-7-6,0 12 1,0 0-7,0-9 12,2 4 0,2 9 12,3-8-12,-1 9 0,3-12 3392,-5 14-3392,1-7 11,-3-9 0,0 7-11,-2 2 0,0 0 0,0 5 0,0 0 0,0 0 0,0-1-11,1-2 0,0 0 11,-1-5 11,1-3 0,0 0-11,-1 3 17,1 0 0,0 1-17,-1 7 11,0-7-11,0 9-6,-3 1 1,0-2 5,1-7-17,-1 0 0,0 0 17,2-1 5,1 9 1,0 0 5,0-5-11,-2-2 23,-1-7-23,0 7 0,-3-7 0,3 2 45,0 8-34,-1-4 12,1 10-12,-6-4 0,0-2-698,3 5 0,-1-1 681,-4-14 1,1 1 5,3 6 0,0 0-6,1 0 1,2 0-18,-2-1 1,2 1 22,0 6 0,1 0 0,1 0 0,1-1 5,-1-1 1,-2-1 0,-1-11 0,-1 0 10,2 9 1,-2 1-12,0-6 1,-3 2 22,-3 10 0,0 1 648,-1 1 0,0-1-688,-6-7 1,-2-3-4,4 3 0,0-2 1,1 3-1682,3 3 0,-1 0 1699,0-2 1,0-1 0,2 4 7,0 1-11,-6-9 11,3 6-2279,-5-3 2268,0-2-22,-7 1 27,9 7 1,0 0 2273,-8-7-2290,6 6 0,1 2-2257,0-1 2268,3 3 0,0 0 0,-3-3 1117,2 0 0,0-2-1128,-1-4 5,3 1 1,1 1 5,1-5 0,4 9 0,0 2 0,-3-5 22,-1 2-11,-6-4-22,4 5 22,1 5 1,0-2-18,-1 2 0,-1 0 6,2 1 0,-1-1 17,-3 0 0,1 0-17,-4-2-2268,-3 0 2268,4 2 0,0 0 0,-9-6-1078,6 6 1078,-5-6 1735,9 8-1735,-8-6 2320,7 5-2308,-8-4 21,5 4-33,-5-1 11,6 3 1,-1 1-1,-7-3-11,10 5 0,3 1 0,0 1 0,-7 1 0,5 0 11,-5-2 0,6 2 2310,0 2-2327,-2 1 1,0 0-17,-9 0 22,5 2 0,-4 0 0,3 0 5,2 0 1,0 0-1,-12 0 1,1 1-1,13-2 1,3 0 6,-13 0-1,11 0 361,5 0-383,2 0 11,4 0 11,3-1-11,-1 0-11,-1-1 22,0 0-33,-2 0-12,3 1-280,4 1-459,-1-1-4411,3 0 3122,-6-3 729,-3-4 1333,-7-8 0,6 7 0,2-1 0</inkml:trace>
  <inkml:trace contextRef="#ctx0" brushRef="#br0" timeOffset="81758.53">17163 14030 7470,'-11'1'0,"1"-1"0,6 0 0,0 0 12,1 0-1,-1 0-11,-1 0 33,1 0 12,0 0-11,1 0 11,-3 0-23,0 2 45,-5-1-44,3 0 66,-3 2-44,2-2 123,-2 2-134,6-1-12,-1 0-123,4-2 0,0 1-44,2-1 156,0 1 23,0 2-1,0-1 1,0 1-34,0-2-23,0-1-55,0 2-90,0 1-78,0 2 77,0-1 91,0-1 66,0-1 35,0 0 33,0-1 157,0 1-123,0-1 1646,0-1-1590,-2 1-45,1-1-404,-1 0 281,7 0 22,0 0-22,4 0 22,-1 0-34,-2 0 23,1 0 11,6 0 0,-4 0 33,14 0-44,-8 0 11,7 2 0,-9-2 11,2 2-11,-9-2 0,2 0 0,-5 1 0,1-1 0,1 0 0,2 1-11,0-1 11,-1 2 11,1-1-11,-3 0 0,1-1-11,1 0 11,-1 0 0,2 0 11,3 2-11,-2-2 0,5 1 0,-6 0 0,3-1 0,-5 1 12,8 1-12,0-1 0,7 1 0,-4-1 0,-1 1 0,-5-2 0,11 2 0,-6 0-12,10 1 12,-10-1 0,4-2 0,-5 2 0,8-2 0,-12 0 0,11 2 0,-12-2 12,9 2-12,3-1-12,-4 0 12,5 1 0,-13-2-22,3 1 56,5 0-34,-2 1 0,4-1 0,6 1-3404,-6 0 3393,8 1-11,-8-2-596,1 0 618,-2-1 0,6 1 22,0-1-10,-2 0-12,16 2 0,-21-1 0,2-1 0,3 2 0,6-2 11,1 0 309,-7 1 0,0-1-309,11 0-6,-14 1 1,2-1 0,1 0 0,-1 1-6,7-1 11,-4 1 0,2-2-2279,4 1 2268,-9 0 0,-1 0 2268,6 0-2268,1 0 0,-3 0 0,-2 0 34,16 0-23,-15 0-11,10 0 11,-14 0-11,-1 0 0,-1 0 3392,13 0-3392,3 0-6,-11 0 1,2 0 5,10 0 0,0 0 0,-11 0 0,0 0 0,12 0 0,0 0 0,-8 0 0,-1 0 5,-4 0 1,0 0-1,14 0 1,-1 0-6,-6 0 0,-5 0 0,-1 0-11,-1 0 11,9 0 11,-1 0-17,-11 0 1,1 0 5,10 0 0,-3 0 11,-7 0-11,6 0 23,1 0-23,4 0 0,-12 0 0,0 0 11,7 0-11,7 0-3392,-11 0 3392,1 0-2257,-2 0 2257,1 0-13,-2 0 69,7 0-56,-8 0 11,4 0-11,-2 0 0,17 0 0,-9 0 1142,-3 1 1,0-1-1143,10 3 3393,2 0-3371,-9 0 1,0-1-23,0 0 0,-6 0 0,-1-1 11,-1 0 29,5 1-18,-6-1-16,-1 0 0,1 0 16,-1 1-22,13-1 0,-18 0 0,1-1 0,1 1 11,0 0 12,9-1-23,-4 1 11,6 0 0,-8 0-11,1-1 11,0 1 0,-2-1 1,1 1 10,-1 0 0,7 0-10,-5 0-1,6 0 11,-7 1 1,1 0-23,11 2 0,-7-1 11,-3-1 0,1 0 0,5 1 11,0 0 1,2 0-1,7 1-22,-12 0 0,0-1 17,0 0 0,-1 1-17,10 1 0,-10-1 0,-2-1 11,8 1-11,7 1 0,-10-2 11,6 1-11,-16-3 0,0 1 12,0 0 10,-4-2-22,3 2 0,-2-1 22,10 0 1,4 0-12,2 0 11,-2-1-22,-1 0 12,-7 0 10,15 0-22,-14 0 34,8 0-3415,-11 0 3381,0 0-423,0 0 423,-1 0-119,0 0 119,-2 0 0,0 0 11,7 0 3102,8 0-3091,-10-1 1,2 0 306,2-1 0,-2 1-329,3-2 0,-1 1 0,2-1 0,1 0 104,5 1 0,-1 0-104,-8 1 0,-1-1 0,4 1 0,-3 0-12,-2 1 12,0-3 23,5 1-23,1-1 0,5 1 22,-6 1 1,0 0-23,5 0 0,-5 1 0,-2 0 11,-6 0-11,4 0 0,-2 0 11,-7 0-11,8 0 0,-10 0 0,1 2 0,-1-2 22,-3 1-22,10 0 12,-3 1-1,5 0 1,-2-1-12,2 1 11,2 0-1685,-3 0 1,3 0 1662,14 2 11,-15-3 0,0 1 0,17 1 0,-2 0 0,-8-2 5,4 2 1,-3-1-17,-15 0-23,0-1 34,-1 1 56,23 0-56,-11 1-6,-2-2 1,2 1-1124,6-2 1,0 1 1128,-10-1 0,0 1-6,17-1 0,-3 0 18,-5 0-12,2 0 0,-15 0 0,-3 0 2268,0 0-2268,-6 0 3392,0 0-3403,-4 0 11,-1 0 0,1 0 0,0 0 0,2 0 0,-1 0 0,3 0 0,3 0-11,1 0-23,8 0 22,1 0 1,5 0 30,-1-1 0,2 1 0,0-1-19,-1 0 0,0 0 0,2 0-846,4 0 1,3-1 0,-2 1 0,-3-1 845,2 0 0,-1-1 0,-2 2 0,2-1 0,-3 0 5,-7 1 1,-2 0 22,2 0 0,-1 0-23,8 0 1,-1 0-6,3 0 11,9 1-11,-27 0 23,-4 0-23,-1 0 0,-2 0 0,-1 0 0,0 0 0,0 0 3381,8 0-3381,-2 0 0,5 0 0,-1 0-12,4 0 12,8 0-1590,0 0 1,3-1 1611,-5 0 1,0 1-23,9-1 0,0 0 0,-10 0 0,-1 0 22,15 1-22,-5-1 6,-8 0 0,-1 1 50,13-2-23,-12 0 1,-1 1-34,6-2 0,-7 1 3403,-1 1-3347,-7 1-56,-5 0 11,0 0-11,-2 0 11,2 0-11,1 0 0,-1 0 0,0 0-11,2 0 11,1 0 0,5 0 0,-2 0 0,0 0 0,-2 2 0,-2 0 0,6 3 11,13 3-11,-4-1 11,-2-2 1,0 1-12,-1-1 11,14 1 11,-21-4-10,4 1-12,-8-2 0,-2 0 11,-1 0-11,-1 0 0,1 0 0,3 1 0,2 0 0,4 1 0,0 1 0,1-2 0,-1 1 0,-1-2 11,10 4-11,-4-5 112,10 2 11,-2-2-84,-6 0 1,2 0-29,0 0 0,0-1-1702,1 1 1,0 0 1695,-5-1 1,-2 1 6,7 0-267,-3 0 255,-5 0 11,-2 0 22,-2 0-21,-3 0-12,-1 0 11,-2 0 3266,-3 0-3289,1 0 394,-1 0-371,-1 0-11,2 0 0,1 0 11,3 2-11,-2-2-11,13 2 11,-7-1 0,10 0 0,-10 1 11,8 0 12,13 5-23,-7-2 11,6 3 0,-18-5-11,-9-2 0,-1 0-11,-6-1 11,2 0 11,3 0-11,-3 0 0,3 0 11,-2 1 0,2-1-22,-2 2 11,2-2 11,-4 2-11,2-2-11,-1 0 11,1 0 0,0 1 0,5 1 0,-1-1 0,1 1 0,-2-1 0,-1-1 0,-1 1 11,3 0-11,-1-1-11,4 2 11,-1 0 0,2-1 0,2 1 34,6 0-23,-5-1-11,3 0-11,2 2 11,-5-2 22,8 1-11,-12 0-11,0-2-11,-2 2 22,-5-2-22,4 1 11,-3 0 11,1 0-11,-2 0 0,-3-1 0,1 1 0,0-1 0,1 0 0,1 0 12,5 0-24,-3 0 12,4 0-11,-1 0 11,1 0 11,3 1 1,3 0-1,-4 0-11,0 0 0,2-1-11,-5 0 22,4 0-11,-7 0 0,-1 0 0,-1 0 0,4 0-11,3 0 11,2 0-12,0 1 35,9 2-1,-10-3-11,10 3 12,-15-3-23,4 0 11,-5 0 0,0 0-11,-3 0-11,1 0 11,-3 0 0,1 0 0,1 0 34,1 0 10,12-3-44,-6 1-33,8-1 33,-9 0 0,0 2-11,-2 0-12,2 0 23,3-1 0,2 0 0,-4 2-11,-1-1-23,-7 1 34,3 0-33,-3 0 22,1 0 11,0 0 0,-1 0 0,2 0 11,-1 0 22,0 0-10,0 0-23,0 0 11,2 0-11,2 0-45,4 0 45,-2 0 0,3 0 0,-6 0 11,-1 0 12,1 0-23,-2 0 0,1 0 11,0 0 0,-1 0 12,2-1-12,-3 1 0,1 0 57,-3 0-830,0 0 762,-1 17 0,0-12 0,0 12 0</inkml:trace>
  <inkml:trace contextRef="#ctx0" brushRef="#br0" timeOffset="107929.54">25881 14388 5790,'0'0'0</inkml:trace>
  <inkml:trace contextRef="#ctx0" brushRef="#br0" timeOffset="108744.54">25564 14321 5801,'0'0'0</inkml:trace>
  <inkml:trace contextRef="#ctx0" brushRef="#br0" timeOffset="110709.54">25736 14281 7504,'-31'4'168,"5"-2"22,22-2 23,0 0-11,-1 0-57,3 0-77,-2 0-24,3 0 12,-1 0 101,2 0-168,-1-2 11,0 0 0,5-5 0,1 3 0,14-16 22,-6 9 17,2-6 1,4-2-18,5-2 1,0-1-18,-9 7 1,0 1 22,6-6 0,-5 7-5,-14 12-12,-2 1-45,0-2 57,2 1-23,-1-2 0,0 3-23,-1-1-2184,6 1 1199,-1 0 1008,8 0 0,-8 0 0,0 0 0</inkml:trace>
  <inkml:trace contextRef="#ctx0" brushRef="#br0" timeOffset="111663.54">25855 14295 6630,'16'-12'22,"0"-1"12,-5 3-23,1-2 0,0-1 0,9-8-11,-4 5-11,7-5 11,-6 8 0,1 0 0,-1 2 0,-2 1-11,2 1 0,-9 4 22,1 2-11,-6 0 67,0 1 68,4-4-57,1 2-56,-1 0 23,-4 3-45,-2 0-418,-2 1 0,0 0 0</inkml:trace>
  <inkml:trace contextRef="#ctx0" brushRef="#br0" timeOffset="113431.54">25696 14401 5902,'-17'-4'190,"4"1"-201,12 3 661,1 0-449,-2 0-145,-1 0 11,-2 0-55,1 0-12,1 0-12,1 0-55,1 0-146,0 0 213,1 5 0,-1-1 0,3 5 12,-1-5-35,4 2 1,-2-2-1,3 0 23,-2-2 0,1 1-3392,2 2 3392,-3-1 12,4 2-12,-2-1 0,8 8 11,-6-5-11,11 10 0,-9-9 0,2 2 0,-2-4 22,1 4 3348,2 0-3370,-3-1 22,-1-1-3414,-5-4 3392,1-1 0,-2 1 0,-1-1 0,1 0 0,-1 0 0,1 1-22,-1-3 22,0 0 0,0-1 3369,-1 0-3716,4 0-123,1 0 470,3 1 0,-4-2 0,-1 1 0</inkml:trace>
  <inkml:trace contextRef="#ctx0" brushRef="#br0" timeOffset="114181.54">25935 14414 5868,'8'19'-45,"12"1"68,-8-14-1,12 9 57,-11-2-79,0 0 0,-4-2 0,-2-3 0,5 4 0,-6-6 0,4 4 0,-7-9 0,-1 1 0,2 0-12,-1-1 1,0 0 11,-1-1 0,0 0 56,-2 0 0,1 0 0</inkml:trace>
  <inkml:trace contextRef="#ctx0" brushRef="#br0" timeOffset="127406.54">26543 14440 5745,'0'0'0</inkml:trace>
  <inkml:trace contextRef="#ctx0" brushRef="#br0" timeOffset="129391.54">26543 14347 6215,'-16'6'12,"4"-2"-24,12-3 1,-1 1 11,1-1-22,-1 0 22,0-1 0,1 0 22,-2 0 12,1 0-23,-1 1 23,2-1-281,-2 0 247,2-3 0,0 3 0,0-3 0</inkml:trace>
  <inkml:trace contextRef="#ctx0" brushRef="#br0" timeOffset="143026.53">25802 12284 10159,'5'34'0,"1"-4"0,3-22 0,4 2 0,-4-3 0,10 6 0,-10-4-11,9 6 0,1 0 33,-2 0-22,-1 0 0,2 0 0,-2-1 0,-1-1 0,6 6 5,-3-5 1,-2 2-6,1 0 11,10 8-22,-8-6 5,-3-3 1,-2-2 5,3 1 11,1 2-22,-3-1 11,0 2 0,3 5 0,-2-4 0,-1-1-17,-2-3 0,2 1 6,3 5-17,-3-4 0,-1 0-5,4 3 21,-2 2 12,2-1-11,-4-6 0,-1 0 11,7 7-6,-2-4 1,1-1 5,3 3 16,5 3 1,0-1-17,1 2 0,-5-5 0,-1 1 0,2-1 0,-1-1 0,0-3-22,-5-1-90,6 3-11,-7-5-1884,4 2 1917,-8-5-33,5 5 123,-6-4-11,14 16 22,-16-13-11,6 7 0,-12-13 0,1 1-11,-1-1 11,0 2-22,3-1 1905,-3-2-1894,3 0 11,-1 0 11,1 0-11,0 3 0,0-1 0,0 1 11,-1 0 1,-1-1-12,2 2 0,-1 1 0,2 3 0,-3-4 0,1 0 11,-4-3-11,2-3 0,-2 1 0,1-1 0,-1 1 0,0 2 0,1-2 0,-1-1 22,0 0-22,0 0 34,-2 0-23,2 1 23,-2-1-1,0-1 23,0-1 11,2-1 23,-1 0 123,0 0-236,-1 2 23,2 2 0,-1 0-11,3 2 11,-2-1 0,2 1 0,0 5 0,0-2 0,4 10 11,-3-8-11,0 6-22,-3-10 22,-1-3-22,-1-3 10,0-1 1,1 1 11,0 0 0,2 2 0,-2-2 11,1 2-11,-2-1 0,3 1 0,-1 0 12,1 1-12,0-2 0,0 2 22,0-1-22,1 5 0,0-2 0,-1 2 11,0-2-11,-2-2 0,2 2 0,-1-4 0,-2 1-11,2-1-23,4 6 34,1-2 0,4 5 0,-2-2 0,-2-1 0,1 3 12,-1-3-12,1 4 22,4 1-22,-5-4 11,3 2 0,-7-8-11,-2-1 0,0 0 0,-1-2 0,2 1 0,-1 0 0,0 1 0,1 0 12,-1-1-707,0 0 0,-1-1 1</inkml:trace>
  <inkml:trace contextRef="#ctx0" brushRef="#br0" timeOffset="143956.54">26874 13607 9386,'-18'-30'23,"2"6"-23,11 25 11,-4 2-11,2 1 0,-1 1-11,0 1 11,-1 1 0,0 1 0,-2-1 11,1 3 22,-6 1-10,6-3 190,-12 2-213,12-6-12,-4 0-77,8-1-46,0 1 12,-1 0 34,2-2-102,2 1 57,1-2-404,1-1-344,1 1 1,0 0 0</inkml:trace>
  <inkml:trace contextRef="#ctx0" brushRef="#br0" timeOffset="144816.53">26993 13501 6283,'26'5'268,"-2"-1"-5850,-9-2 5683,3-1 2115,18-1-1913,-4-4-236,-4 1 0,0-2-56,5-2-6,-13 3 1,-1 0-6,2 1 882,-5 2-871,0 0 1,-8 1 10,0 0 34,-4 0-11,-3 0 3392,1 0-3157,-2 0-661,1 0-785,3 0 1166,1 0 0,-1 0 0,-1 0 0</inkml:trace>
  <inkml:trace contextRef="#ctx0" brushRef="#br0" timeOffset="145536.53">26966 13766 7806,'-22'-13'-67,"5"6"67,17 23 0,0-1 0,0-2 0,0-2-22,0-1-23,0-3-201,-1 8 234,0-8 24,0 5-248,1-10 53,0-2 0,0 0 0</inkml:trace>
  <inkml:trace contextRef="#ctx0" brushRef="#br0" timeOffset="146116.54">27482 13753 6719,'26'19'48,"-1"1"1,1 0 0,-1 0-1,7 6 1,-2-2 0,-11-10-38,-16-14 22,-2 0-369,-1 0 336,0-2 0,0 1 0,0-1 0</inkml:trace>
  <inkml:trace contextRef="#ctx0" brushRef="#br0" timeOffset="146756.53">26860 13832 7111,'-17'-1'-261,"3"2"1,14 0 0,0 0 0</inkml:trace>
  <inkml:trace contextRef="#ctx0" brushRef="#br0" timeOffset="170486.54">26411 13673 5756,'0'0'0</inkml:trace>
  <inkml:trace contextRef="#ctx0" brushRef="#br0" timeOffset="178746.53">26742 14347 6350,'-21'4'-146,"1"-2"146,0-3 5,-5 0 1,-2-1-2853,9 2 0,-2-1 2841,-10-1 1,-2 1 584,10 1 0,3 0-742,-3 0 1,-1 0 162,-3-1 0,2 1 0,-4 0 0,5-1 0</inkml:trace>
  <inkml:trace contextRef="#ctx0" brushRef="#br0" timeOffset="179616.54">24202 14282 6070,'13'0'0</inkml:trace>
  <inkml:trace contextRef="#ctx0" brushRef="#br0" timeOffset="182566.53">26675 14388 5902,'-13'-9'179,"1"2"-134,5 3 11,-12-3-23,8 2 57,-14-5 100,7 5-3559,-2 0 3402,-2 2-21,6 2-12,-3-1 0,3 2-45,-2-1-45,6 1-313,-1 0 112,9 1 1139,1 2 0,3-1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13:20:02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30051 4465 8344,'-10'-6'482,"3"2"-471,6 4 57,1-1-1,-3 0 78,2 0 438,-7-1-337,4 2-67,-4-2 1,1 1-23,2 0-101,0 1-33,-1-1-12,1 1 34,-1 0-34,-3 0-11,5 0 0,-5 0-45,1 2 45,0 1-11,-4 2-12,-2 6 12,-8 10-22,-1 5 27,9-9 0,0 0 6,-4 9-11,3-1-3381,6-8 3381,-2 0-23,0 9 12,4-6 0,-1 7-35,6-6 12,1 13-1101,7-12 1,2 1 1145,-4-3 0,1-1 1123,5 2 0,1-2-1157,2-4 1,0-1-1,3 1-33,2-2 0,1-2 33,2-5 34,11 0-738,-2-10 1,4-3 0,-2-1 742,-2 2 1,1-2-1,0 0 1,5-2 0,0-1 0,-3 1-6,-4 1 0,-3-1 0,-2 1 22,10-4 0,-3 2 12,-6 3 0,-5-1 795,-9-13-762,-7 3-44,-1-15-1,-6 6-11,-4-1-11,-5 1 17,2 9 0,-1 0 17,-4-7 826,4 10 0,1 0-669,-4-2 3098,0 2-3070,-2 1 0,-2-1-163,2 2 0,-3-1-27,-2-1 1,-3-1 0,1 2-639,1 1 0,0 1 609,-5-1 0,1 3 56,2 4-56,3 4-22,3 2-135,-12 9-123,2 9 95,12-7 0,1 1-95,-10 16 934,11-5-2934,7-2 0,0-1 2280,0 2 0,1 6 0,6-24 0</inkml:trace>
  <inkml:trace contextRef="#ctx0" brushRef="#br0" timeOffset="1043">30130 4756 10316,'4'31'0,"8"-6"0,6 4 0,-3-4-848,4 7 852,-3-10 0,3 2 0,0 0-4,4 5 0,-1-1-6,-2 1 0,-1 0 97,-4-8 1,1 1-1,-2-1-63,3 7 1,-4-6 145,-4-10 184,-3 0 729,-5-12-437,-1 0-217,-2 0-612,-2 0-393,1 0-290,-4 0-920,3-4-672,-2-3 2454,-3-5 0,5 5 0,-1 0 0</inkml:trace>
  <inkml:trace contextRef="#ctx0" brushRef="#br0" timeOffset="2063">30686 4637 7963,'-31'-17'2330,"0"4"-2038,26 13-146,-2-1-124,2 1 34,4 0 112,-1 0-459,2 0 157,22-6 134,-1 1 5,0 0 1,0 1-6,15-2-23,-14 4 1,-1 0-1708,1 1 1,0 0 1729,13 1-356,-3 0 367,-20 1 1,1-1-1,-2 2 78,0-2-77,-3 0 3164,6 0-3187,-1 0 560,3 0-538,-2 0 11,-6 1 23,1 0 67,-4 0-459,-2 0-2566,-1-3 2913,-2-2 0,0 2 0,0-3 0</inkml:trace>
  <inkml:trace contextRef="#ctx0" brushRef="#br0" timeOffset="2707">30567 4808 7773,'23'1'156,"0"0"1,-3-1 0,-1 1-5593,-3-1 5671,-2 0 1387,4 0-1162,13 0-930,-8-1 1,-1 1 536,16 0-39,-14-1 0,-1 0 28,-1 0 2325,6-1-2337,-9 2-32,-3-2-12,-9 2 3403,-1 0-3336,0 0-33,-2 0 146,0 0-180,-4 4 0,0-3 0,0 2 0</inkml:trace>
  <inkml:trace contextRef="#ctx0" brushRef="#br0" timeOffset="4947">31930 4108 11437,'-12'-1'-135,"-7"6"90,10 7 34,-4 2-22,7 5-12,4-1 0,0 2 45,0 8 0,1 2 0,0 0 0,1 3-11,0-8 0,0 0-499,2 1 420,3 3 23,4-13-12,4-3 46,13 2 33,-5-4 22,6-4 1,0-4 77,-2-9-61,-2 2 1,-2-6-1,-1-19 0,-3-5-11,-6 13 0,0-1 2,3-8 0,1-4 0,-4 5 26,0-5-6,-4 11 1,-2 3 307,-5 9-358,-1 6-213,-18 17 634,7 0-489,-13 13-66,16 5 89,4-7-3414,2 9 3425,11-8 34,1 2 0,8-2 0,3 1-56,-4-7 0,-1-1 39,5 5 1,-1-2-29,7-4 56,2-12 0,1-2-155,0 0 149,2-2 1,-1-3 140,-2-9-79,-6-2-11,3-8 11,-10 2 12,-2 0 218,-7 0 0,-1 0-73,1-7 1548,-2 1 0,-3-1-1756,-4 8 1,-2 0 44,-4-7 1,-2 2-45,0 7 0,0 1-28,-13-7-56,11 17 299,9 6-243,2-1-1641,2 1 789,0 3-638,0 1 302,0 1 1199,0-1 0,0-3 0,0-1 0</inkml:trace>
  <inkml:trace contextRef="#ctx0" brushRef="#br0" timeOffset="5862">32605 4610 9980,'27'-10'419,"1"-1"0,-1 1 0,1-10 0,-1-3 1,-18 6-381,-37 7 0,-11 4-90,22-4 1,1 2 42,-9 9 1,-3 6 0,7 4-1271,6 18 1278,23-21 0,-14-11 0,4-7 0</inkml:trace>
  <inkml:trace contextRef="#ctx0" brushRef="#br0" timeOffset="7566">31798 4849 9308,'-33'-10'1322,"3"2"-1176,24 5 156,-7 0-268,11 1-23,-5 0-11,7 2 224,-2 0-67,1 0 213,-2 0-202,2 0-572,0 0 337,13 2 56,6 2 11,5 0-3392,5 0 3414,-8-3-1253,5-1 1243,1 0-1828,5 0 1838,4 0-912,2 0 923,-8 0 1,-1 0 607,-6 1 1,0 0-597,15-1 0,-1 0-23,-16 0 1,0 1 415,4-1 1,0 0-395,-3 0 1,-1 0 11,9 0 17,-9 0 0,-1 0-62,5 0 135,10 0 2484,2-3-2597,-8 2 35,-2-3 2562,-13 4-2585,-3 0 401,2 0-435,-1 0-22,1 0 22,2 0 11,5 0 1,0 0-12,5 0 12,13 0 55,-25 1 12,-5-1 392,-5 0 123,0 0-616,-2 0 22,3 0 370,-1 2-404,0-1-89,-2 5 112,0-3-828,0 2-2747,0-1 628,3-2 2947,-2-1 0,2-1 0,-3 0 0</inkml:trace>
  <inkml:trace contextRef="#ctx0" brushRef="#br0" timeOffset="10374">32036 5060 10742,'3'27'0,"-1"-7"0,0 2 0,-3 1 0,0 1 5,0 9 1,0 2-2,-1-9 0,1 2 0,-1-2 18,0 7 0,1 1 45,-1 2 0,1 3 1,-1-4-2166,1-8 0,0 0 2113,1-1 0,-1 1 0,0-3 890,1 1-637,0-6 91,0-11 89,0-2-134,0-15-314,0-6-45,-4-13 3415,-1-8-3553,1 10 0,1-4 0,0 2 115,-1 1 1,1 0-34,1-5 0,0-5 1,1 7 88,-1 9 1,1 2 11,0-7 0,-1 2 79,-1 3-57,0 4-11,0 11-22,0 2-34,1-1 12,-1-3-35,2-1-32,0-6-46,1 4 23,0-2 112,0 7 11,0 1 33,0 2 23,0-3-11,0-1 22,0 1 202,0-1-157,0 5-213,0 1-291,12 0 392,2-1 22,7-1 1,2-1 44,12-4-6,-3 1 1,2 1 17,-2 0-46,-13 1 1,3 3 224,12 2 0,-3 2-247,-5 0-6,6-1 1,-4 2 39,-22 0 22,-3-3 908,-1 0-583,-2 0-369,0 2-1,0 0-22,0 2 0,0 1-22,0 2 22,2 4 22,-2 4 79,1 12-101,-1-6 11,0 4 56,0-9 1,0-9 55,0-1-123,0-6-7183,0 0 7183,-2 0 0,1 0 0,-1-1 0</inkml:trace>
  <inkml:trace contextRef="#ctx0" brushRef="#br0" timeOffset="11408">32393 5589 7605,'-23'6'918,"-1"1"1,5-9-919,-3 17 0,3 4-22,13-2 11,4-8-68,-1 10 46,3-12-1,0 1 12,0-3 10,5-2 12,6 3 12,6-2-3404,-2-1 3414,2-1-1886,-6-2 1987,1 0-1703,1-1 1804,1-3 202,3-7 0,-1-2-135,-1 1 112,12-13 2219,-25 17-2263,-1 3 1908,-1-5-2222,-3-14-34,-1 5 629,-11-14-461,7 20-101,-6 1 3314,8 9-3369,1-1-23,0 2 0,2 1-23,0 0-33,1 1 0,0 0-45,-1 1-123,-5 4-381,-1 2-829,-7 10 470,4-3-2644,-3 5 3608,8-13 0,2 0 0,3-6 0</inkml:trace>
  <inkml:trace contextRef="#ctx0" brushRef="#br0" timeOffset="15454">29906 5801 8243,'-20'3'1222,"7"-1"-1010,-2 3 46,10-4-23,1 0-134,2-1 157,-1 1 179,0 0-258,1-1 57,0 0 21,1 1 57,1-1-897,-1 1 628,4-1 112,5 1 45,6-1-79,6 0 79,8 0-101,5 0-68,0 1 17,-12 0 1,1 0 39,14 1 10,-15-1 1,0 0-33,7 0 32,-3-1-77,-18 0 33,1 0 22,-8 0-257,0 0-4191,-2 0 4370,-6-1 0,5 1 0,-4-1 0</inkml:trace>
  <inkml:trace contextRef="#ctx0" brushRef="#br0" timeOffset="16074">29826 6065 4822,'25'10'537,"2"-1"1699,-21-9-1144,25 0 1,4-1-200,-10-1-804,-2 1 1,5-2-1,-2 1 68,11-4-112,-5 1-45,1 1 426,-14 3-347,1 1 1469,-3-1-1459,-5 1 46,-5 0-45,-7 0-1894,0 0 0,0 0 0</inkml:trace>
  <inkml:trace contextRef="#ctx0" brushRef="#br0" timeOffset="21877">31083 5536 8523,'-10'15'179,"3"-3"-145,5-12 605,2 1-482,6-5 78,1-1 202,14-17 0,3-4-2891,-5 4 2487,4-3 1,-3-1 305,-10 11-327,-1 0-2622,-1 2 2621,0-1 1,-3 3-12,0-1 1254,0 4-1254,2-2 235,-2 5-224,-2 1 3460,0 3-3404,-3 0 90,1 0-225,-1 4 68,0 2 45,7 13-45,-1-4 28,3 13 0,1 3-17,0-4-11,-2 1 0,0-1 12,-4-4-12,5 6 22,-2-3-11,-1 0 12,-2-11-12,-2 1-11,0-5-11,-2 6 11,2-3 0,-1-2 0,-1 0 0,0-3 0,2-3 11,-2-3 22,1-1 23,0 0-1142,-1-1-2186,2-6 2424,-2-2 0,0 1 0,0 0 0</inkml:trace>
  <inkml:trace contextRef="#ctx0" brushRef="#br0" timeOffset="22948">30792 5841 10619,'0'17'78,"7"-3"79,23-14-22,1 0-63,-9-1 1,1 0-68,-1 0 1,-1 0-6,1-1 0,-1 0 45,15-2 22,1 1-44,-9 0-18,-10 2 1,1-1 33,1 0 0,-1-1-3363,12-1 3357,-3 1 1,0-1-12,6 0 6,-5 0 0,1 0-23,-7 1 1,0 0-6,5-1 0,-1 0 17,-6 1 0,0 1 0,6-2 0,-1 1-6,2-1-11,-8 1 0,0 0-23,11-2 23,-12 2 0,7-2-25,-5 4 36,-7 0 11,4 1-10,-10 0 10,0-2-22,-1 2 214,5-5 43,-4 2 3274,1-2-3453,-4 4 44,-2 0-55,-2 1-1154,-1 0-101,0-3-1455,0-4 2643,0-3 0,0 2 0,0 2 0</inkml:trace>
  <inkml:trace contextRef="#ctx0" brushRef="#br0" timeOffset="24478">30990 6026 11661,'-1'9'179,"0"-1"-213,1-8-470,0 0 202,8 0 302,6 0 0,12 0 11,6 1 23,4 0-34,-1-1 72,-1 0 1,-1 0-50,2 1 55,-1-1 0,-3 1 1,-18-1 167,3 1 91,-14-1-113,-2 0 549,2 1-426,-2 0 135,-9 7-482,-3-1 23,-11 6 10,5-5 1,-3 1-29,0 0 1,-2 1-29,-7 3 1,-1 1-6,10-4 0,2-2-28,-2 3 0,3-1-213,1 4-45,6 1 0,1 1 57,0 4 94,2 4 1,4 1 106,2-5-22,4 10-1,4-17 23,2-3-96,8-2 1,2 0 118,1-1 16,0-2 0,1 0 17,5-4 45,6-1-29,-10-1 1,1 1-3364,13-1 3381,-1-1-2269,-4 0 2257,-12 0-22,4 0 247,-11-2 157,-3-1-68,-1-2 22,-5-5-190,-1 3 2325,-1-3-2291,0 5-113,0-1 12,0 2 817,-31-14-861,15 12-24,-4-1 1,0 3 11,5 4-45,-1 2-22,5 0-57,-2 0 3427,9 0-3360,1 0-3820,3 0 1703,0 3 773,2-2-145,2 1 1501,0-2 0,-1 0 0,-1-1 0</inkml:trace>
  <inkml:trace contextRef="#ctx0" brushRef="#br0" timeOffset="29933">31638 6118 8467,'13'-15'572,"-3"3"-415,-15 12-34,4 0-33,-3 0-23,3 0-22,0 0 11,-1 0-12,0 0 68,1 0 23,-2 0 22,2 0 11,-1 0 45,0 0 235,0 0-392,0 0-33,-2 0-68,-6 0 34,7 0-79,-8 4 34,4 8 22,-1 8 12,-3 12-1713,8-1 0,0 0 1735,1-11 0,1 0-815,1 9 1,3-1 758,2-6-235,4 0 257,3-7-11,0-2-33,-1-5-13,4-1 80,-2-4 2480,6-2-2391,6-7 13,-6-5-19,-2-4 1,0-4-28,0-10 5,-2 3 1,-2-1-7,-7 7 1,-1 1 56,6-17 101,-7 14 2488,-4 14-2668,0 5 524,0 1-1185,0 2 583,0 6 23,0 3-1,0 6-56,0 9 68,0-7-90,11 13 67,-3-17-33,16 2 44,-2-10 45,1-2-11,-4-2 23,-4-1-1,-10 0 34,4 0 11,-7 0 57,4-4-80,-1-5 136,2-6-57,2-7-56,-3-6 6,-1-2 0,-2 0-17,1-3 156,-2 2 1,-2 3-3347,-4 14 3426,0-1-930,-5 9 705,1 0-1990,-1 1 1946,3 2 10,0-1-33,3 2 1991,-1-1-1980,1 2 839,2-1-816,-1 2 3582,1-1-3493,1-1-403,-2 1-1009,2 1 1110,-1 2-1356,1 2-258,0 1 1793,0-1 0,0-2 0,0-2 0</inkml:trace>
  <inkml:trace contextRef="#ctx0" brushRef="#br0" timeOffset="30958">32142 6422 6999,'-30'-1'2018,"11"-2"-1839,6 9-56,9-4-22,-1 2-45,-3 3-56,3-2 11,-5 7-11,7-7-11,0 5-45,3-3 22,0 1 23,2-1 11,6 2-11,5-1 22,2-1-3358,2-2 3369,-2-4 191,0-1 386,8-9 1,-1-3-544,-2 5 5,1-6 1,-4 0 252,-11 6 123,-3-1-280,-1 1 650,-2-9-494,0 5 3202,-5-7-3436,-1 7-1,-6 1-10,0-1 33,0 4 22,-1-1 101,-1 2-145,2 2-57,-1 0-22,4 1 11,0 1 12,1 1-12,1 0 11,-1 1-55,-5 0-180,-2 9-751,-5 18-818,9-5-549,3 7 2331,8-22 0,0-4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14:23:19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18321 7072 6462,'-15'-19'250,"0"0"0,0 0 0,5 5-36,6 9-102,1-2-5706,-1 2 5673,-1-2 1408,-1-5-1364,1 5 113,-1-3 424,3 4 536,0 4-949,1-1-146,1 3-146,1 0 3426,-2 9-3404,1 23-1668,-1-2 1,-1 2 1696,1 0 0,0 1-1,0 5 1,-1-1-539,-1-9 1,2-2 532,-2 0 0,1 0-958,-1 7 0,0 1 952,0-10 1,1-1 5,0 5 0,0 0-688,1 5 688,1-4 1231,1-5-1242,0-5 813,0-2-779,0-8 2637,0-2-2615,0-6 1773,0-1-1818,0-5-22,-2-6 10,-4-9-2708,-3-7 2709,-3-9-23,5 18 1,1-2-85,-2-11 1,1-1 100,2 7 0,0 1 0,-1-7 1,0-1 10,4 5 1,0 0-1115,1 8 1,0 0 1119,1-4 0,-1 0 0,1-3 1556,0 1-1545,0 4-39,0 4 39,-1 3-22,1-4 11,-1 5 2996,1-14-3019,0 13-10,0-2 959,0 11-937,0 4-337,0 1 203,13 4 145,5 3 180,16 7-158,-2 1 1,1 2-18,-12-7 1,1 1-1133,3 4 0,3 0 0,-4 0 1132,-5-4 1,-3 1 11,7 4 0,-1-1-484,-5-2 0,-2 0 483,1-1 1,0 1-989,0 0 0,-1 1 989,1 0 0,0-1-473,-2 2 0,1-2 472,1 2 1,-1 0-17,-1 0 0,0-1 5,0 0 1,0 1 6,11 10 307,-5-2-285,-2-2 78,-8-1-34,-3 1 1427,-4-1-1382,-3-1 1595,-6 0-1315,-22 5 1190,6-12 0,-2-2-1509,-1 2 0,-2-2-39,1-1 0,-2-2 55,1 0 1,2-2 299,6-1 0,-1 0-300,-6 0 1,1 0 45,-1-2-68,-1-1 376,13-1-454,0-1 0,4-2 0,0-2-12,4-1-10,1 1 289,2 1-334,1 1 33,1 2-2128,1 1-1009,10-19 3171,0-1 0,2-3 0,-4 7 0</inkml:trace>
  <inkml:trace contextRef="#ctx0" brushRef="#br0" timeOffset="950">18295 6702 8389,'-27'-5'269,"-1"0"0,0 1 0,-11-3 0,11 1-5638,21 6 5693,3-2 1545,0 2-1723,2-2 881,0 2-870,2-1-728,-1 1 504,13-1 67,8 1 1701,9-1 1,5-1-1702,0 2 0,1-2 3,0 2 1,1-2 0,-3 2-345,-3-1 0,-2 0 341,1 1 0,-7 0-3144,-15 0 3144,-3 0 34,-3 0-12,1 0-1344,-1 0-1054,3-4 2376,1-1 0,-1 0 0,1 0 0</inkml:trace>
  <inkml:trace contextRef="#ctx0" brushRef="#br0" timeOffset="1522">18507 6397 6932,'26'26'-30,"0"-2"0,-12-8 1,2-1 47,9 1 1,6-1 0,-4-2-3,-9-4 1,-1-2 0,7 3 0,-1-1 16,-2 1 35,-1 1 88,-11-4 103,-3 2-47,-1 3 46,-2 4-197,-2 6 1,-1 2-17,-5 4-40,2-3 1,-1-2 28,-8-4-3381,0-4 3895,0-2-222,6-7-13,-3-1-44,6-5-269,-1 0-425,2 0-909,1 0-839,7 0 3021,8 0 0,-5 0 0,3 0 0</inkml:trace>
  <inkml:trace contextRef="#ctx0" brushRef="#br0" timeOffset="2063">19089 7152 7650,'22'-8'235,"7"2"-157,-6 6 1,4 1 77,-3-1-88,-12 1 21,6-1-33,-13 0-11,2 0-34,1 0-369,7-5-1155,3-3 1513,0-1 0,-6 3 0,-8 4 0</inkml:trace>
  <inkml:trace contextRef="#ctx0" brushRef="#br0" timeOffset="2451">19062 7403 7223,'26'6'449,"-3"0"-281,-5-6 246,9 1-279,-9-1 66,11 0-189,-15 0 10,0 0 34,-8 0-34,-2 0 1,-3 0-23,1 0-90,-1 0-156,3 0-213,0 2-393,3 2-492,0 1 1344,1 0 0,-4-2 0,-1-2 0</inkml:trace>
  <inkml:trace contextRef="#ctx0" brushRef="#br0" timeOffset="3515">20333 6993 9207,'8'-21'549,"0"1"0,1-15-269,-16 32-123,-5-2-67,0 2-68,-2 0 12,-4 1-34,-1 1 0,-2 0-56,-10 1 28,8 3 0,-1 1-17,-7 7-208,10 3 1,0 3-395,6-4 1,-1 2 551,-3 4 0,2 1 28,-3 7-34,4 3 0,8-10 11,2 2 34,6-11-22,2-1 0,5-3-46,2-1-3014,6-3 3138,-1-2 670,1-1-625,3 1-34,-1-1-11,-5 1 11,-3-1 45,-6 0 3403,-2 0-2888,0 0-425,-1 1-90,-4 6-56,-6 2-11,-4 4 0,-1 2-1702,-4 2 0,0 2 1690,0-2 1,0 3-29,-4 9 1,3 0-162,6 2 172,3-12 1,4-1-62,13-3 12,10-6 44,9-2 34,-1 0 11,-5-4 0,-12-1 33,0-2-21,-3 0-12,1 0 3403,0 0-3381,8 0 1,-6 0-23,6 0 33,-9 0-22,5 0-1870,4-1 940,2-3 919,3-3 0,-10 2 0,-2 0 0</inkml:trace>
  <inkml:trace contextRef="#ctx0" brushRef="#br0" timeOffset="3987">20346 7509 7123,'25'6'418,"0"0"0,-3 0 1,-3-1-352,-9-5 325,-2 0 941,-2-3-884,-4-2-259,0-5-3503,-2-3 3358,0-3-213,-1 0 202,-2 1 190,-7 2-67,1 7-56,-3 1-101,1 5-45,0 0-34,-4 5 12,-3 4 45,-1 10-23,5-2 0,1 2-168,-3 11-11,7-10 0,2-1-1939,8 11 651,18-15 1512,10 0 0,-7-14 0,0-1 0</inkml:trace>
  <inkml:trace contextRef="#ctx0" brushRef="#br0" timeOffset="5498">21074 6966 10406,'-12'-2'672,"0"-1"-549,3 3-100,-1 0-1,0 0 1,-2 0 77,-6 0-88,2 0-12,-12 0 0,9 0-23,-9 0-66,-4 11 21,13 0 1,-1 2-40,2 0 1,-1 2-96,-4 9 1,4 1 22,4-2 10,0 8 113,17-19 0,17 3 34,5 1 22,-3-5 0,-1-1 0,6 3-45,-1-2 45,-19-9 67,-1 0 68,-2-2-68,-2 0-22,1 0-11,0 0 470,-2 0-426,1 2-78,-4 3-3403,-7 6 3392,-6 4-11,-7 6-1667,-5 3 1627,15-10 1,-1 0-108,0 0 1,1 0 122,1 1 1,0 0 0,-3 6 1,2 0-1,-6 10 34,10-11 0,1-1 2358,1 7-2492,4-11 10,3-2-1104,18-9 1564,14-2-275,-14-2 1,1 0-822,3 0 1,-1 0 871,8-2-1692,-5-1 1647,-5 0 90,-2 0-67,-9 1 1713,1 0-1624,-5 2 1898,-2-2-1943,-1 2 3348,0-2-3404,-1 1-22,1-1-34,1 1-22,0 1-23,0 0 12,0 0-1,0 0-234,2-1-528,3 0-2296,10-4 2233,-3 0 0,1-1 0,-9 2 0</inkml:trace>
  <inkml:trace contextRef="#ctx0" brushRef="#br0" timeOffset="6341">21193 7416 6350,'-7'25'-3,"0"0"0,0 0 0,-2 3 1,2-3 74,7 0 1,0-2 745,0 6-56,0 2-516,0 0-5906,2 0 5682,3 0 1399,1-4-1410,-2-5 848,1-6-892,-3-8 21,-1-3 12,-1-4 3639,0 0-2922,1-6-650,0-4-44,4-9-12,-1-5-11,3-2 33,-1 5 1,1 0-3336,5-9 3369,0 5 0,-1 3-11,4-1-265,3-2 220,-7 12-22,1 4 0,-4 4 11,1 2-34,-7 2 3306,0 0-3261,0 0 319,3 0-319,-1 0-3358,7 0 3358,-5 0-11,3 0 56,-5 0-34,-3 0-459,0 0-414,0 0-438,4 0 2137,1 1 0,-1-1 0,0 0 0</inkml:trace>
  <inkml:trace contextRef="#ctx0" brushRef="#br0" timeOffset="7894">21788 6860 9677,'-30'-19'1032,"5"4"-842,19 12-89,2 1-124,1 1-44,1 0-213,1 1-22,1 16 290,0 3 12,3-1 0,-1 2 0,3-1 0,-1 1-1033,1 2 1,1 0 1032,1 1 0,-1 0-671,-1 1 1,-1 0 692,1-1 1,0 1-23,-3 0 0,1-1 5,-1 1 1,0 0-1,-2 0 1,0-1 16,0-1 1,0-1-18,-3-1 1,1-2-2262,-5 10 2245,1-9 11,0-9 1166,5-4-1087,0-1 1047,1-3-1126,0 1-325,0-3-1490,1-16 1815,10-6 0,2-1 0,-6-3 0,5 6 0,0 0 0</inkml:trace>
  <inkml:trace contextRef="#ctx0" brushRef="#br0" timeOffset="8332">21748 6808 8165,'19'-8'22,"0"0"0,-1 1 1,2 2 335,14 2 1,0 2-269,-12-1 0,-1 0-1,12-2 1,1 0-2808,-14 1 0,-2-1 2852,7-2 1342,9-1-1476,-18 6 11,2-2 849,-5 3-1566,7 0-1546,8 0 1684,0 0 1,-7 0 0,-12 0 0</inkml:trace>
  <inkml:trace contextRef="#ctx0" brushRef="#br0" timeOffset="8753">21722 7152 8344,'30'-1'95,"1"0"0,0 0 1,-1 0-1,3 1 0,-3 0 1,-4 0-51,9-3-34,-20 3 34,-4 0-34,1 0-4251,-1 0 4251,2 0 882,1 0-804,11-3-55,-6 1 0,7-2-34,-9-2-505,-1 1-156,1-2-168,-5 2 3123,-1 0-2294,-6 0 0,-2 3 0,-3 0 0</inkml:trace>
  <inkml:trace contextRef="#ctx0" brushRef="#br0" timeOffset="9236">21815 7403 6081,'4'15'56,"11"1"90,-4-11 268,19 1 12,-10-3-96,-1-3 1,2 2-129,6-2-4308,10 0 4363,-8 0-199,0 0 223,2 0-114,-9 0 0,0 0 29,-1 0 0,1 0-168,0 0 0,-1 0 44,2 0 1,-3 0-28,1 0 2749,5 0-2659,-18 0 1560,-3 0-1493,-3 0-698,-2 0-1184,2-5 1680,-1-2 0,2 2 0,-2-2 0</inkml:trace>
  <inkml:trace contextRef="#ctx0" brushRef="#br0" timeOffset="10204">21946 6358 7414,'-30'-1'72,"-2"0"1,2 1 0,-2-2 0,-5 2 0,0-2 0,12 2 129,14 0 55,4 0 1,1 0-45,1 0 23,1 0-80,2 0 80,-2 1-203,3-1 12,-3 1 123,4-1-336,-1 0-202,21 7 359,-2-3 11,18 5-3381,-6-5 3505,0-2 88,1-1-133,-1 0 111,0-1-33,-1 0-2268,-3 0 2312,-3 0-21,-4 0-135,-2 0-23,-3 0 2235,13 0-2257,-11 0-2223,12 0 2234,-12 0 2291,0 0-2257,-1 0-2291,0 1 2291,-6-1 67,2 0-23,-5 0 2348,0 0-2370,-3 0-1677,-2 0 0,-1 0 1</inkml:trace>
  <inkml:trace contextRef="#ctx0" brushRef="#br0" timeOffset="10837">22079 6239 8445,'-24'20'-191,"7"-4"147,48 3 44,-4-8 0,0-1-5616,1-2 5739,0-1 68,2 0-35,0-3 694,-7-1 1,0 0-739,0-1 0,-2 0-79,1 0 1,-1 1 22,10-1-22,-18 0 893,-6-1-815,-2 1-79,-4-1 34,1 2 169,-1 6-2281,0 7 2180,-1 0 213,-2 3-68,-7-6-68,-7 0-32,-9 3 21,-4-1-72,6-5 0,0 1-113,3-3 1,1 1-34,0-1 1,1-1-779,-1 4-1244,14-5 1853,4-2 186,11-1 0,-8-1 0,8-2 0</inkml:trace>
  <inkml:trace contextRef="#ctx0" brushRef="#br0" timeOffset="116912.27">17766 8488 10159,'-21'1'225,"3"0"-203,12 0 45,3 0 90,-2-1 22,3 1 426,0-1-4355,2 0 3649,9 0 101,11 2 0,17 1-89,-12 1 1,1-1 94,2 1 0,1 0-6,1 0 0,0 0 11,-5-1 0,1 1-6,-4-1 1,0 0 55,1 0 1,-2 0 3428,12 2-3401,-4-1 23,-9-1 225,-13-1 45,3-2-326,-1 1-56,2-1 89,7 1-66,-8-1 55,1 2-22,-10-2 179,-1 0-235,0 2-313,0-2-438,0 3-852,-5-2 1603,-15 1 0,11 0 0,-11-1 0</inkml:trace>
  <inkml:trace contextRef="#ctx0" brushRef="#br0" timeOffset="117645.27">17859 8541 8893,'-17'14'56,"4"0"-56,15 1 12,6 9 10,0-1 51,-1 1 0,2 0-4078,3 10 4077,-5-11 1,0-1 932,1 11-832,-3-4 1,-1 1-90,-1-5 0,0 2-47,0 0 1,-1 3-1,0-2 3,-1 0 0,0 0-24,0 1 1,-1 0 56,0-6 0,0 0-17,0 7-34,0 0 79,-1-18 145,0-5 3729,-2-3-3291,-1-1-3684,-6-2 3056,-7 3-2280,-11-1 2269,-8 1-30,15-2 1,-1 0 6,0 0 1,0-1-12,1 1 0,0-1 6,2 0 0,0-1 17,-11 0 22,8 0 67,6 0-45,8 0-22,4 0 2228,4 0-6250,0 0 6127,2 0-3820,4 0 1666,4 0 1,-3 0 0,0 0 0</inkml:trace>
  <inkml:trace contextRef="#ctx0" brushRef="#br0" timeOffset="118660.27">17674 8263 9084,'-31'1'268,"1"1"1,3 0 0,8-2-56,17 0 986,2 0-1468,6 0 269,8 0 23,12 0 122,0 1 1,7 0-1,2 1 1,-4 0-1542,5-2 0,1 1 1438,-7 0 0,5 1 0,-2-1 0,-6 1 47,-5-2 1,-4 0 89,2 0-67,-2 0-100,-3 0 122,-1 0-56,-4 0-78,-1 0-44,-6 0 3172,-1 0-3172,0 0 44,1 0 0,0 0 22,4 2-11,-4-2 12,3 1 100,-5-1-2297,0 0 606,-1 2 1568,-7 3 0,5-2 0,-6 3 0</inkml:trace>
  <inkml:trace contextRef="#ctx0" brushRef="#br0" timeOffset="119326.27">18070 8130 11000,'-18'-8'123,"-1"-1"0,-11-5-145,30 14-572,0 0-3702,8 0 4296,5 2 808,13 2-803,3 2 1,0 1 0,-9-3 0,-1 1-1132,9 2 0,-1-1 1137,-3-1-11,-4 1 12,-2-1 21,-2 1 2241,-7-1-2207,-2-1 40,-6 0-39,-1 1 3357,1 1-3380,-1 3 11,2 4-34,-2-1 1,0 4 33,0-6-11,0 1 380,-2-4-144,1-1-57,0-4 45,-4 0-213,3 0-56,-3 1 0,0-1-12,1 1-32,-2 0-12,3 1-539,-2 1-951,-1 7 751,1-1-102,2 8-4119,-1-2 5016,-1 0 0,2-7 0,-1-4 0</inkml:trace>
  <inkml:trace contextRef="#ctx0" brushRef="#br0" timeOffset="120293.27">18467 8898 5924,'0'0'0</inkml:trace>
  <inkml:trace contextRef="#ctx0" brushRef="#br0" timeOffset="121777.27">18123 9400 8142,'26'-13'1188,"1"-2"-1065,4-2 34,2-3-22,-3 2-23,-12 6 0,-2 1-4207,4-3 4297,1-3-1387,-14 9 1398,-3-1-22,-2-5-135,-10-2 0,-3 0-45,2-1 22,-13-11-33,15 27 2235,2 0-2246,-2 1 3369,1 0-3414,-3 2-22,-1 4 0,-2 4-3382,0 6 3404,-2 1-1389,4 2 1333,-2 12 68,5 5 32,3-17 1,1 0-6,1 1 1,1 0 5,1 11-1,0-6 1,0 0 11,0 1 0,0 1 1360,1 5 1,0-1-1361,0-8 0,-1-2 2060,4 13-2060,-2-17 11,-1-2 34,-1 2-45,0-8 22,0 5-22,0-11 12,0 3 55,0-6-4840,0 1 4773,0-9 0,0 6 0,0-5 0</inkml:trace>
  <inkml:trace contextRef="#ctx0" brushRef="#br0" timeOffset="122213.27">18190 9533 8680,'19'0'313,"1"0"1,-1 0 0,-1 0-22,11 1-35,0-1-54,1 0-24,-10 0 0,1 0 90,11-1-180,-12 1 1,-1-2 0,5 0-34,-3-2-45,-10 2 11,-2 0-22,-8 2 224,-1 0-515,0 2 291,0 13 0,0-9 0,0 8 0</inkml:trace>
  <inkml:trace contextRef="#ctx0" brushRef="#br0" timeOffset="123144.27">18944 8819 7997,'-31'-1'153,"0"1"0,3-1 0,6 1-75,11 0-66,2 0-1,0 0 34,1 0 134,-2 2 874,1 0-918,2 2-113,3-2-22,4-2-224,0 0 336,6 1-22,4 0 122,15 4-77,2-2-765,0 2 719,-4-2 68,-8-1-3056,2-2 3123,0 0-2134,0 0 2011,0 0-12,0 0 91,4 0-169,-10 0 497,0 0-463,-10 0 1259,-1 0-5909,0 2 5453,-4 2 0,3 0 0,-4 0 0</inkml:trace>
  <inkml:trace contextRef="#ctx0" brushRef="#br0" timeOffset="123678.27">18705 9096 8702,'15'-2'953,"3"-1"-695,15 3-124,0 0 45,-2 0-21,-2 0-1,-4 0-12,-2 0 90,-2 0 113,7-1-270,-11 1-44,3-1 10,-12 0-32,-2 1 21,-3 0-10,1 0-12,-2 0 11,5 0 12,-1 0 22,4 0-23,-3 0 57,1 0-56,-5 0-12,-1 0-1781,-2 0-235,1 0-314,-1 3 2308,1 0 0,-1 1 0,0-1 0</inkml:trace>
  <inkml:trace contextRef="#ctx0" brushRef="#br0" timeOffset="125668.27">19738 8845 9756,'-10'2'67,"2"0"-78,4-2 11,-1 0-34,-1 0 12,0 0 11,0 0-1,1 1-44,-5 6 34,5 2-124,-6 19 102,8-13-113,5 20 112,10-20 17,1-2 0,4 0-17,10 2 28,-4-5 1,1-1 16,6 0 145,5-2 191,-10-6 235,11-8-341,-17-1 0,0-1-180,0 0 1,0-3-1630,8-11 1,-2-1 1601,-1-2 49,-5 3 1,-2 1 107,-8 6 21,-1-3-22,-6 5-44,0 0-79,-2 1 3381,-4 2-3426,-3 4-11,-8 2 45,-5 0-1581,-2 3 1491,-4 1-199,2 0 244,-1 1-2836,4 0 2701,3 0-2164,3 2 1671,2 5-661,-1 6 707,1 9-1232,1 5 1225,1 3 589,5 4 0,3-2 0,3-14 0,0-4 0</inkml:trace>
  <inkml:trace contextRef="#ctx0" brushRef="#br0" timeOffset="126731.27">20280 8819 7223,'-26'4'90,"2"0"0,0 0 0,6 0-57,15-1 91,-3 2 268,2 0-90,-3 0-257,1 0-34,0-1-11,1 0 45,2-2 0,0 1 22,1-1-11,0-1 0,1 2 11,-2-1 12,0 2 44,-1-1 269,-5 5-571,4 19 179,8-6 0,3 2 11,-2-2 0,1 1-11,6 4 0,1-2 12,4 6 10,-1 3-22,2 0 34,-2 1-888,0-1 921,0-2 0,-5-2 45,-3-3 56,-2-2-78,-4-4 78,0-3-2919,-1 3 2942,0-7 660,-5 3-604,-3-8-57,-7-1-145,-1 1-12,-2 1-33,-7 4 0,5-1 12,-4 2-12,8-3 3425,3-2-2988,-5-1-56,6-4 168,-10 0-403,8-3-90,-8-1-34,1-1-22,0-3 0,-4-1 34,6-2-34,-1-3-123,4-9 22,8 3 28,8-4 0,3 0 62,13-9 5,-4 8 1,3 1-12,-1 4 0,2 1-6,4-4 1,0 0-12,-1 4 1,0 0-1,-2 0 1,0 2-300,11-4 209,-11 11 80,-1 1 10,2 1 45,6-1-3329,-6 2 3318,0-1-45,-12 4-113,-1-1-354,-4 1-116,3 0-156,3 0 784,19 0 0,-16 0 0,12 0 0</inkml:trace>
  <inkml:trace contextRef="#ctx0" brushRef="#br0" timeOffset="135524.27">20690 8501 9913,'0'27'0,"1"0"0,-1 1 0,0 7 11,0 0 0,0 1-1718,0-3 1707,0-12 0,0-1-3230,0 6 3230,0-2 36,0-1-36,-2-1 0,-1 5 0,0-7 509,-2 1-509,3-7 2913,0 3-2913,0-5 11,1 2 1502,0-6-1502,1-3-11,-1-1 0,0-1 0,-1-1 0,1 2 0,-3 1 0,3 3 22,-4 1-10,2 2-12,-1-1 22,-2 2-22,4-4 0,-2-1-11,3-5 11,1-1-3093,0 0 2321,2-8 772,6-4 0,-4 3 0,4-2 0</inkml:trace>
  <inkml:trace contextRef="#ctx0" brushRef="#br0" timeOffset="136123.27">20650 8594 9442,'11'-19'157,"16"-2"-5728,0 14 5627,-8 2 0,1 0 738,3 1 0,0 0-632,1 0 1,1-1 39,5 0 0,0-1-113,-9 2 1,0 0 519,1-1 0,-2 1-609,-1 0-22,4 0-1,-12 3 35,5 1 133,7-1 3258,-6 1-3403,2-1-1053,-14 0 146,-3 1-516,3-1-504,-2 1 1927,-1 2 0,-1-2 0,-1 2 0</inkml:trace>
  <inkml:trace contextRef="#ctx0" brushRef="#br0" timeOffset="136725.27">20690 8806 7571,'29'2'655,"1"0"1,5 1-555,-3-3 0,0 0-1297,-1 0 1319,-1 0 45,-1 0 235,6 0-190,-11 0-79,6-1-43,-15 1 390,0-2-447,0 1 203,-2 0-226,1 0-11,1 1 0,-5-1 0,-1 1 702,-5 0-702,-2 0-360,0 0-188,2 0-293,-2 0 841,1 6 0,-3-5 0,2 5 0</inkml:trace>
  <inkml:trace contextRef="#ctx0" brushRef="#br0" timeOffset="137336.27">20690 9136 8322,'16'20'952,"5"-5"-806,13-16-23,0-2 56,0-1 0,-2 1-33,3-1-40,-10 1 1,1 0 55,2-1 1,0 1-1769,0-1 0,0 0 1751,3 0 1,-1 0 55,1-1-33,4 1-67,-15 0-34,-5 3 1,-1-1-68,-3 2 0,0 0 0,0 0 0,-4 0 44,-1 0 114,-4 0-102,0 0 994,-1 0-3426,-4 1 2376,-9 1 0,6 0 0,-5 0 0</inkml:trace>
  <inkml:trace contextRef="#ctx0" brushRef="#br0" timeOffset="138297.27">20703 8250 7190,'-28'-13'1064,"5"1"-694,20 12-56,2 0-23,-1 0 393,1 0-1188,0-1 436,5 1 68,9-1 0,8 3-3336,10 0 3493,3 2-967,-2-3 1,1 1 1084,-2-1 0,0-1-927,0 0 0,-1 1 736,-7-1 0,-3 0 73,-5 0 22,-3 0 1483,-3 0-1583,-4 0 2245,-1 0-2279,-3 0-1999,-1 0 1,0 0 0</inkml:trace>
  <inkml:trace contextRef="#ctx0" brushRef="#br0" timeOffset="138763.27">20861 8144 9890,'-7'-24'-11,"6"4"-67,14 18-57,8 0 90,9 2 51,-2 5 0,2 1-636,-7-1 0,0 0 641,9 4 0,0 1 22,-12-1 1,0-1 318,12 6-262,-3 3 0,-12-6 44,-3-1 45,-12-3 68,-1 1 33,-1 0 953,0 1-942,-6-1-11,-2 0 46,-12-1-270,7-1-56,-4-1-3392,7-1 3268,-5 6-2223,5-4 1832,-1 7-1491,7 3 2006,0 7 0,3-8 0,0 0 0</inkml:trace>
  <inkml:trace contextRef="#ctx0" brushRef="#br0" timeOffset="140194.27">19909 9758 8849,'10'13'246,"-2"-1"101,-7 5-168,0-4 34,-1 4 0,0-3-34,0-1 124,-10 16-213,1-12 0,-9 10 134,-3-11-168,4-5 22,-13 6-33,2-3-45,-4 1 33,3-7 1,0 1 33,-7-4-56,9 0 1,-1-2 21,4-3 1,1-3-34,-2-4 0,0 0 0,1 0 0,0-1-17,2-3 0,3-3 17,-4-5-39,13 4 0,1-2-17,1-17 0,5-2 33,4 11 1,2 0-983,3-13 0,5 3 988,3 18 1,4 4-66,7-3 1,5 3 21,-2 5 0,3 2 1,-1 1 59,-5 0 0,1 0 0,0 1-899,4 1 1,2 3 0,-2-1 903,-3 1 1,-1 2 16,1 1 1,-1 0-71,0 2 1,-1 1 64,1 1 0,0 2 50,6 4 0,0 1-50,-8-4 0,0 1-368,4 3 1,0-1 372,-11-5 1,0 0 17,5 0 0,-1-1 60,11 3 1093,-11-3 0,0-2-1126,11 3 53,-13-4 0,-1 0-70,2 1 1,0-1 1295,0-1 0,-2 0-1313,2 1 1,-1-1-390,13 3 378,-5-1 45,-6-3 12,-7 2 66,-4-4 79,-6 2 90,-1-2 167,-1 1 1445,-1-1-1489,0 0 20,-8 0-457,-3 0-472,-12 0-3449,8 0-3202,0 2 7123,10 4 0,4-2 0,-2 1 0</inkml:trace>
  <inkml:trace contextRef="#ctx0" brushRef="#br0" timeOffset="181788.27">13532 11544 5947,'-26'1'-12,"5"0"12,21-1-67,0 0 0,0 0 0</inkml:trace>
  <inkml:trace contextRef="#ctx0" brushRef="#br0" timeOffset="183324.27">14842 11346 6014,'6'-28'89,"0"0"1,-1 0-1,1 2 1,-1 0 0,-4 2-12,-6 3 1,-5 1-1,-1-1 0,-5 0-346,-7 1 0,-3 0 283,5 6 0,-1 1 0,-1 0 3,-3 0 1,-2 0 0,0 0-8,-4 0 0,0 0 1,-1 1-787,6 3 0,-1-1 0,1 1 1,-2 1 774,0-1 0,-2 1 0,0 0 0,1-1 0,-2 2 0,1-1 0,-1 0 0,-1 1-319,2 1 0,-1-1 0,-1 1 0,-3-1 317,5 2 1,-3 0-1,-3-1 1,-2 1 0,1-1-1,1 1 1,2 0 0,3 0-4,0 0 1,3 1-1,2 0 1,-2 1-1,-3-1-14,0 0 1,-4-1 0,-3 0 0,0 0 0,1 0 0,1 1 0,5 1 0,4 0-16,0 0 0,5 1 1,-1 0-16,-5 0 1,-1-1-1,2 1-738,7 0 1,2-1 786,-15-3 0,11-3 0,9-7 0,7 8 0,6-3 0</inkml:trace>
  <inkml:trace contextRef="#ctx0" brushRef="#br0" timeOffset="211956.54">13427 9123 7963,'-16'5'23,"4"-1"-35,10-4-637,2 0 660,-2 0 11,0-1 90,-1 1-22,-1-2-68,2 0 12,-1 1 0,1 0-34,0 1 0,0-1 0,1 1-23,-1-1 12,1 0 0,-1 1-90,1 0 135,-1 0-34,2-2-236,-1 2 416,0-1 872,1 1-1029,-2 0 10,2 0-369,-2-1 325,10 1 0,1 2-23,11 0 12,0 3-12,5 0 12,3-1 22,-5-2 0,1 0-1176,14 2 1181,-13-2 1,2-1 5,-2 1 1,0 0-7,-6-1 1,2-1 5,12 3 0,2 1-5,-14-2 0,0 0-6,7 2 0,1 1 0,2 1 0,0 2 0,-6-3 0,0 1 0,7 1 0,2-1-121,-10-2 1,-1-1 148,0-1 0,0 0 577,0-2 1,0 1-578,-2 0 0,1-2-11,13 1 0,1-1-12,-7 1 1,-1 0 5,5 0 1,0-1-7,-10 0 1,-2 1 5,11 4 11,3 1-22,1 6-374,-18-5 1,0 2 384,2-1 0,2 2-11,0-1 0,1 2 0,3 0 0,0 0 0,2 0 0,1 0 5,1 0 1,3 1 20,-2-2 0,3-1 1,0 0-5,-8-1 1,0-1-1,0 1-1027,8 0 1,1 0 0,-3 1 1009,3-1 1,-1 1 16,-1-2 1,0 2-691,-2 0 1,-1 0 672,0-1 1,1 1-492,-2 1 1,2 2-1,-1-1 497,4 2 0,1 1 4,-4-1 0,1 1 0,-1 0 100,2 3 1,1 0-98,-4 1 1,1 1 0,-1-1 197,-6-4 0,-1 0 0,0 1-216,6 3 0,0 1 0,-1-2 6,0 0 0,0 0-1,-3-2 1,1 1 1,-3-3 1,0 0-1,0 0 665,2 0 0,0 1-654,0 0 1,2 0 0,-3-2-8,-4-2 1,0 0-7,4 1 1,0 1 10,0 0 1,1 1 33,2 2 1,1 0 1284,-1 1 1,1 0-1325,-2 0 0,0 0 73,1 0 0,0 2-780,-2-4 0,-1 1 707,3 2 0,0-1 0,-8-4 0,-1-1 1749,9 5-1738,-1 1-1345,-7-5 0,0 2 1345,7 4-228,-6-3 1,0 0 283,-2 1 1012,5 6-1034,-8-7 11,-2-1-22,0 2-11,-1 2 89,4 5-39,-4-1 0,0 2 22,1 3 1,0 0 1410,0 0 0,0 0-1517,-3-3 0,0-1 896,3 5-896,-2-3 0,0-4 298,-2-2-259,3 7 0,0 1-5,2 3-255,-2 0 1,0-2 242,-6-4-22,-1-5-11,-1-5 0,0-1-23,4-2-33,11 9 44,2-2 23,-6-6 0,0 0 0,17 9 0,-16-10 0,1-1 22,6 4 1,1-1-23,8 4 89,-11-6 1,-1-3-90,-5-2 56,9-1-56,-16-3-3201,14 2 3224,-5 2 10,11 1-178,6 3 150,-15-5 1,2 1 50,13 3 0,1-1-45,-10-1 1,-1-2-7,9 2 1,-2-1 28,6-1-2112,-7-2 2134,-7-2 0,-8 0 89,-7 0 3356,-5 0-2783,-1 0 562,-2 0-1291,0-2 3380,0 0-3391,0-1 22,0 1 0,0 0-1334,0 1 304,0 5-460,2-1-696,5 3 2186,4-2 0,-3-2 0,-2-2 0</inkml:trace>
  <inkml:trace contextRef="#ctx0" brushRef="#br0" timeOffset="212836.53">17832 10883 9151,'14'11'39,"8"-5"0,3-1-16,5-1 5,-3-2 0,-1 0 28,-5 0-23,5 1-10,-9 0 10,2 0 1,-12-1 0,-1 0 403,7 9 0,2 6-331,-2 1 1,0 1-91,5 2 1,-2 2 50,-1 1 1,-3-1 10,-7-2-11,2 5 12,-7-8 167,-5 5-156,-5-4-1,-4-5 1,-2-2-23,-10 3-50,9-7 0,-1 0-6,-16 6-22,12-3-34,-2 2 0,12-4-78,1 3 56,5-5 33,1 1 23,5-8-863,0 0 370,0 2-292,0 2 796,11 3 0,-9-3 0,9 2 0</inkml:trace>
  <inkml:trace contextRef="#ctx0" brushRef="#br0" timeOffset="214676.54">18931 11253 8266,'3'15'-90,"0"-3"45,-3-12-11,0 0 79,0-2 111,14-11 157,10-13-258,-10 12 1,1-1-164,2-2 1,-2 0 185,4-8 0,-2 2 113,-5 3 44,-5 2 55,-3 3-21,-3 1-79,-1 2-3029,0 1 3287,0 2-1,0 2-89,0 1-257,0 4-68,0 0-112,0 2 68,0 3 38,0 20 1,0 5-6,0 3 0,0 3 0,0 1 0,0 1 22,0 0-44,0-1 22,0-1 3210,0-4-3300,5 5-3346,1-12 3368,5 1 24,4-12 21,-2-3-10,2-1 21,-2-3-10,0 0 22,-1-4 0,0-2-471,1-10-683,3-8 2126,5-10-972,-9 10 0,-1 2 0,2-4 0,-3 4 0</inkml:trace>
  <inkml:trace contextRef="#ctx0" brushRef="#br0" timeOffset="-214480.19">18904 10565 9901,'-25'-18'505,"4"4"-214,20 14 191,0 0-448,-1 0-23,1 0-1804,0 0 0,0 0 1</inkml:trace>
  <inkml:trace contextRef="#ctx0" brushRef="#br0" timeOffset="-213520.19">19473 10948 7358,'6'30'48,"0"-2"1,0 0 0,-2-3-4,-4-1 56,0 4 11,0 2-68,2 1-32,1 3-7,1-11 1,2 1-6,0 11 84,1-9 0,-1-2-51,-1-6 46,3 1 134,-6-18 55,5-5-54,8-15-3573,0-1 3365,2-4 0,1-1 10,-6 9 1,-1 0-17,4-5 0,2-3 179,2-3 0,0-4 1,-1 3-158,-3 4 1,2 0-23,-1-2 0,2-2 0,-4 6-12,3 3-21,-13 14 22,1 3-12,-2 2 23,0 0 11,2-1 3381,3 0-3392,-1-1-89,3 0-382,-3 1-201,1 0-1121,2 1 1793,-5 0 0,2 0 0,-6 0 0</inkml:trace>
  <inkml:trace contextRef="#ctx0" brushRef="#br0" timeOffset="-213160.19">19724 11174 7414,'16'23'186,"-1"0"1,0-1 0,2-3-2748,0-10 0,0-1 2791,0 2 0,-1 1-354,1-1 0,-2 1 163,0 1 1,0 0 1207,9 9-1157,-4-4-46,-5-2-32,-5-7-1,-2-1 2531,-5-4-2542,-1-3 2308,-1 0-2924,0 0 616,-1-3 0,0 3 0,0-2 0</inkml:trace>
  <inkml:trace contextRef="#ctx0" brushRef="#br0" timeOffset="-212470.19">19473 10803 9621,'-24'-3'246,"2"0"1,-15-1-549,68 4 346,2 0 1,1 0-17,-3 0 0,2 0 39,-4 0 0,3 0 1,-1 0-1,-4 0-56,-5 0 1,-2 0-7,12 0 1,-4-1 27,-16 0-10,-8 1-11,-1 0-1,0 0-57,2 0-200,2 0-314,3 0-303,3 1-627,1 0 1490,1 0 0,-5 0 0,-4-1 0</inkml:trace>
  <inkml:trace contextRef="#ctx0" brushRef="#br0" timeOffset="-211970.19">19751 10631 8389,'-15'-9'291,"12"2"-145,32 7-23,3 0-33,1 3-17,-4 2 0,-1 1-29,8 3-38,-9-1 0,-3 0 27,-3-1 57,-3 0 33,3 2-56,-9-3 56,3 2 359,-8 2-336,-5 0-34,2 5 12,-6 9-124,-5-5-1685,-1 0 0,-1 1 1685,-5 3 0,-2 3-11,11-15 11,4-5 0,-2-1 0,3-3-34,-1-1-4134,1-1 5016,7-1 0,-5 1 0,6 0 0</inkml:trace>
  <inkml:trace contextRef="#ctx0" brushRef="#br0" timeOffset="-211240.19">20306 11134 9274,'-24'-16'711,"-1"-1"1,-14-9-622,39 26-392,0 0 212,0 3 34,8 4 10,5 6 46,14 4 6,-2-2 0,3 2 27,-7-4 1,1 1 0,0-2-12,8 8 1,1 0-6,-3-1 0,-2 0 22,-5-2 0,-2 0 73,7 5-78,0 2 10,-16-14 752,-8-8-595,-1-1-178,0-2-23,-7-2-471,-7-4-2577,-7-1 1088,1 1 1960,0 4 0,14 3 0,-1 0 0</inkml:trace>
  <inkml:trace contextRef="#ctx0" brushRef="#br0" timeOffset="-210300.19">20055 11464 7582,'1'-19'151,"10"0"1,7 1-12,7-3 0,2 0-118,-1 1 1,1 0 44,2 0 0,-2 1 67,-8 5 1,-2 0-4173,7-9 4144,-8 9 1,-2-1 1010,5-9-849,1 1 1,0-1-230,-7 9 1,0 1-1158,8-9 1,-1 3 1117,-3 5-1223,-3 6 1223,-5 4 1674,-3 1-1663,-2 4 68,-3-1 10,1 1 459,5 0-2340,1 0 1792,6 0 0,-7 0 0,-2 0 0</inkml:trace>
  <inkml:trace contextRef="#ctx0" brushRef="#br0" timeOffset="-209680.19">20822 10975 9890,'-6'-21'173,"-1"1"1,-3-14-252,10 34-45,0 0 123,0 5 0,0 16 11,0 2 0,0-1 0,0 6 1,1-2-12,-1 0 0,0-2 0,0 3 0,1 1 0,-1 0-205,0 8 0,0-3 210,0-8 1,0 0-6,0 4 0,0-2 11,-1-1 34,1-7 100,-1-8 13,1-7-836,0-23 0,0-11-1003,0 2 1681,1-9 0,1 3 0,-1 14 0,2 4 0</inkml:trace>
  <inkml:trace contextRef="#ctx0" brushRef="#br0" timeOffset="-209340.19">20743 10869 7302,'0'-2'661,"4"-1"-246,15 0 44,-1 0 124,7-6-482,-5 1-23,5-2-11,4 1-56,-8 3-11,8 0 12,-10 5-12,-2 0 11,-1 1 22,-4 0-33,1 0-123,1 0-616,-4 0-2398,5 0 3137,-10 0 0,2 0 0,-7 0 0</inkml:trace>
  <inkml:trace contextRef="#ctx0" brushRef="#br0" timeOffset="-208920.19">20809 11147 9621,'21'11'342,"4"-10"0,1-6-319,8-7-29,2 0 0,-3 3-5655,-14 4 5214,10 1-2993,-14 12 3248,-6-4 0,6 4 0,-13-5 0</inkml:trace>
  <inkml:trace contextRef="#ctx0" brushRef="#br0" timeOffset="-208510.19">20848 11385 9241,'-14'32'452,"-1"0"0,4-4 0,6-9-296,33-34-66,3 2-79,0 3 67,-4 4 1,0 2 100,8-3-106,-10 4 0,-1 1-674,1 0 679,-5 1 326,9-2-303,-15 1 55,5-1 113,-16 3 179,-3 0-997,2 0 157,0 0-291,2 0-2410,6 0 2423,-4-3 0,2 2 1,-5-2-1</inkml:trace>
  <inkml:trace contextRef="#ctx0" brushRef="#br0" timeOffset="-207830.19">20650 10499 6596,'24'10'1188,"0"1"0,3 5-987,0-13 1,0-3 100,7 0-156,-10 0 134,11 0-134,-18-2-90,3 1 23,-7-1 33,6 1-45,0 0-33,-1 0-1,-5 0 1,-7 1-113,3 0-560,-5 0-402,4 0-304,-5 0 1345,5 0 0,-5 0 0,1 0 0</inkml:trace>
  <inkml:trace contextRef="#ctx0" brushRef="#br0" timeOffset="-207300.2">20954 10406 9207,'29'-20'302,"-8"5"-145,11 17 157,-1 2-90,-1 1-11,-1 1 0,-12-2 146,-8-1-292,-9-1-56,0 1 0,0 1-11,0 6 45,0-1-743,0 4 709,0-3 1,0 0-1,0-1 39,-11 22 1,-2 5-63,2-3-22,2-5 1,-2 4 0,3-4-2780,2 9 2987,6-23 1,2-2-1,0-26 1</inkml:trace>
  <inkml:trace contextRef="#ctx0" brushRef="#br0" timeOffset="-206270.19">21285 11319 8456,'22'-15'414,"1"0"1,-7 3 0,1 0-203,13 0 1,-1 0-78,-10 3 0,0-1 201,3-4 0,-1-2-202,7-8-50,-11 4 0,-2 0-16,-6-1 44,-1-5-12,-8 13 57,-16-1-157,0 6 0,-18 1-28,14 6 0,1 0-28,-11 1-112,-4 5-67,14 4-3336,3 6 3392,2 6 33,1 4 107,8-2 0,1 0-1107,1-4 1,1 1 1133,0 6 1,2 1-11,2 1 0,3-1-68,7-3 0,4-3 62,12 3 0,4-4 34,-6-7 0,1-4 16,7-4 0,-3-4 2,-2-4 200,-1-3 90,-6-4-23,1-3-168,-3-1-55,-4 2-46,-3 4-22,-6 2 1928,3 3-2130,0 2-862,12 1 11,-1 0-572,6 0 2458,-4-2 1,-11 1 0,-2-2 0</inkml:trace>
  <inkml:trace contextRef="#ctx0" brushRef="#br0" timeOffset="-205720.19">21841 10168 7750,'-24'14'126,"1"0"0,0 0 0,-11 5 0,12-1-2,22-3-12,0 3 33,6 15-145,2-6 17,-2-9 0,2 1 11,4 7 0,1-1-17,4 6-6,-4-7 1,0-1-3398,-1-6 3381,2-6-693,0-5 536,5-7 168,-3-13 0,-2-1 0,1 5 0,5-19 0</inkml:trace>
  <inkml:trace contextRef="#ctx0" brushRef="#br0" timeOffset="-205500.19">21761 10049 7325,'-24'1'-275,"9"-1"1,28 0-1,-4 0 1</inkml:trace>
  <inkml:trace contextRef="#ctx0" brushRef="#br0" timeOffset="-204470.19">22304 9983 9677,'-35'2'504,"4"1"-504,21 1-89,-5 9 22,-4 13 11,2 2 28,7-3 0,0 1 16,1 11-374,3-11 0,2 1 380,0-5 0,1 0 6,1 3 0,0 0-6,-2 1 1,2 1 10,-1-1 1,0 2-12,1-4 1,-1 2 5,2 2 0,0 4 0,1-4-6,0 0 1,-1-2-351,1 1 1,-1 1-1,2-2 356,0-6 0,1-1 31,8 8 0,1-2 3,2 0 106,1-6 0,0-5-50,-4-15 475,5-9-1193,-5 1 535,3-6-2148,-7 3 2241,-2-2 0,-2 6 0,-2 1 0</inkml:trace>
  <inkml:trace contextRef="#ctx0" brushRef="#br0" timeOffset="-204230.19">22251 10433 8176,'7'13'-490,"-1"-2"1,-6-11 0</inkml:trace>
  <inkml:trace contextRef="#ctx0" brushRef="#br0" timeOffset="-204050.19">22265 10406 7067,'0'0'0</inkml:trace>
  <inkml:trace contextRef="#ctx0" brushRef="#br0" timeOffset="-203860.19">22555 10419 7885,'32'14'0,"-4"-2"-34,-14-9-672,3-2-683,0 0 1389,5 0 0,-11-1 0,0 0 0</inkml:trace>
  <inkml:trace contextRef="#ctx0" brushRef="#br0" timeOffset="-203680.19">22794 10419 10753,'-26'14'-236,"7"-3"1,19-11 0,0-1 0</inkml:trace>
  <inkml:trace contextRef="#ctx0" brushRef="#br0" timeOffset="-203550.19">22794 10419 8109,'0'0'0</inkml:trace>
  <inkml:trace contextRef="#ctx0" brushRef="#br0" timeOffset="-202690.2">22939 9956 11033,'13'16'4,"0"1"0,-1-2 0,0-1-4,4-1 11,8 13 0,-11-10 0,1 2 6,5 9 0,0 2-6,-3-5 0,-1 3-4,-1 4 1,1 4 0,-2-4-2101,-4-5 1,-1 0 2193,3 10 0,-2 4 0,-1-6-12,-4-1 425,0-6 0,-2-2-278,-12-9-214,0-5 56,-16 3-44,9-8-23,1-1-22,10-4 3381,3 1-3415,3-2-34,-2 2 46,2 0 22,-1 0 11,1-1-583,0 0-953,-2-4-760,1-2 2296,-2-5 0,3 4 0,-1 0 0</inkml:trace>
  <inkml:trace contextRef="#ctx0" brushRef="#br0" timeOffset="-200810.19">22899 11094 8523,'-34'-11'606,"6"2"-528,28 8 79,0 1 235,18-1-157,-3 1-45,15 0 24,-8 0-12,0 0-34,2 1 246,8 0-336,-7 0 1,5-1-850,-11 0 984,9 0-168,-9 0-34,3 0 56,-11 0-22,-5 0 68,-1 0 89,-5 0-1581,0 0 962,2 0 417,1-7 0,-1 5 0,1-3 0</inkml:trace>
  <inkml:trace contextRef="#ctx0" brushRef="#br0" timeOffset="-200300.19">22846 11279 9476,'28'13'504,"-1"1"0,-7-3 1,-2-2-147,16-7-5570,-13-2 5604,4-2 385,2-2 1,1 0-744,4-1-23,-5 1 0,-2 0 0,-4 2 923,-1 0-923,-3 2 56,-4-1 79,0 0-34,-6 0 3251,-1 0-3228,-5 0-1111,-1 1-884,4 2-1479,-2 3 3339,3 0 0,-4-1 0,-1-1 0</inkml:trace>
  <inkml:trace contextRef="#ctx0" brushRef="#br0" timeOffset="-199000.2">23627 11068 8602,'-13'5'975,"3"0"-651,8-5 304,-1 0-426,1 0-34,-1 0-22,0 0-12,1 0 68,-1 0-135,1 0 235,0 0-167,0 0-101,2 0-304,32 5 282,-10-3-1708,3 1 0,1 0 1819,5-2 68,-2-1 89,-2 0-34,-3 0-78,-1 0-56,-4 0 34,5 0-124,-13 0 34,3-1 3437,-11 0-3235,-1 1-190,0-1-46,-2 1-11,2 0-124,-2 0-3819,2 2 403,-2 2 3529,0-2 0,0 1 0,0-3 0</inkml:trace>
  <inkml:trace contextRef="#ctx0" brushRef="#br0" timeOffset="-189810.19">24156 11160 8747,'-21'-4'381,"1"0"0,-16-2-235,31 6-56,-2 0 178,1 0-77,3 0 11,-2 0-11,3 0 268,-2 0-246,0 0-57,-1 0 797,-13-3-875,11 3-22,-10-2-78,16 2-314,-1 0 314,12 0 44,6 0-22,4 0 0,2 0-45,-4 0 45,2 0 5,-2 0 1,2 0 39,12 0-45,-10 0 0,1 0 23,8 0-1,-3 0 23,-2 0 11,-7 0-11,-3 0-3337,-5 0 3483,-5 0 470,-4 0 34,-2 0-695,2 0-56,-1 0 56,2 0 11,0 0 3381,0 0-3381,-1 0 23,1 0-1547,-3 0-504,-2 0-1233,-2 0 3250,-5-2 0,6 1 0,-3-1 0</inkml:trace>
  <inkml:trace contextRef="#ctx0" brushRef="#br0" timeOffset="-188680.19">24540 11266 9521,'-4'-29'22,"3"0"-11,4 6 62,3 5 0,0-1 5,3-10-45,-2 9 1,-1 1-5559,0-6 5603,-1 1-1021,-3 3 1145,-1 3-552,-1 3 406,0 3 0,0 3 34,0 1 1505,0 3-1516,0 1 2312,0 4-2380,0-1 3381,0 8-3403,0 4 11,0 21 0,0-3 0,0-9 0,0 2-17,0 2 1,-1-1 4,1 12 12,-1-13 0,1-1-22,0 5 11,0 3-34,2-4-45,3-7-100,2-7-348,17-27-661,-1-3 129,-3 2 0,-1-2 1070,-2 1 0,-2 0 0,4-1 0,-6 2 0</inkml:trace>
  <inkml:trace contextRef="#ctx0" brushRef="#br0" timeOffset="-188350.19">24527 10551 8736,'4'-11'-770,"-4"3"1,9 5 0</inkml:trace>
  <inkml:trace contextRef="#ctx0" brushRef="#br0" timeOffset="-186960.19">24936 10856 8635,'-10'1'706,"1"1"-638,5-2-57,-1 1-11,-1 1-11,-2 4 11,0 1 11,-1 3-4263,0 3 4230,-5 11 881,4-4-865,2-1 1,1 1 5,2 4-23,2-4 1,0 0-2279,3 10 2289,-1-2 24,4-5-525,4-3 502,5-2 2036,-3-4-1633,0-6-179,-4-8 78,9-15-235,-2 1 2968,7-15-2980,0-2-32,-7 9 55,1-3 1248,-9 13-1102,-1 5-68,-2 3-77,-1 4-169,0 0 90,0 4-23,0 4 23,1 5 0,5 15-34,-1-7-22,5 8 44,3-9-22,-5-8 1,5-1 32,-4-8 12,17-1-3380,-9-2 3380,11 0 11,-16 0 157,4-4-2336,-5-3 2213,7-8-1506,-7-4 1483,1-5 1529,-1-1-1473,-5-1 57,-3 2-23,-2 0 89,-1 3 2303,-4 1-2246,-2 3 3414,-9 0-3582,2 6-90,1 0-11,6 6-23,4 1 0,2 4-4347,0-1 4381,6 1 0,-4 0 0,4 0 0</inkml:trace>
  <inkml:trace contextRef="#ctx0" brushRef="#br0" timeOffset="-184760.2">25320 10605 8916,'-20'-12'1030,"1"3"-817,16 8-5660,-1 0 5604,1 0 1487,-4-1-1364,4 1 580,-2 0-860,4 1-292,1 0 292,-2 0 0,1 0 0,-1 2 3348,2 5-3360,0 0-3380,0 3 3392,0-4-11,0-2 22,0-2-22,0-1-235,0 0 201,3-2-247,5-5 3191,7-1-4882,14-8-2462,-3 6 4445,7-1 0,-20 7 0,-2 1 0</inkml:trace>
  <inkml:trace contextRef="#ctx0" brushRef="#br0" timeOffset="-183170.2">25453 10539 9263,'-12'4'0,"2"-1"78,10-3 1581,0 0-1670,-2 0-12,2 0 23,-2 0 23,-2 0-91,0 1 57,-1 2 22,2 1-11,2 0 0,1 0 12,-2 1 10,1-1-22,-3 9-3392,2 0 3370,0 7-62,0-3 84,2 12 11,2-1-11,-1 0 0,0-4 23,0-7-23,-1 0 0,0 3 11,0 3 3345,0 2-3356,0-4 0,0-1 108,0 13-97,2 0 1,1-1-3404,-3 1 3392,3-8 0,-1-1-1135,-2-3 1,0-2 1145,-1 10-11,0-10 0,1 0 0,-3 3-22,1 0 11,2-9 2324,0-1-2067,-2-8 3337,1-3-3583,-2-7 0,0-4 0,-1-9-34,3-6-22,0-3-45,1-3 1,0-1 72,0 11 0,0 1 16,-1-13 1,0 1 0,-3 0 11,-3 2 0,1 3-11,0-6 0,3 5-1,1-6-10,5 6 0,2-1 10,2 5 1,2-1 11,-1-5 0,1 2-6,3 6 1,0 5 5,-2 4-146,0 2 79,-4 10 67,0 1 0,7 0 0,4 3 11,7 1-5,-6-1 0,0 1-6,9 3-1685,-8-2 0,-1 0 1730,-2 2 33,1 2 169,-3 19-191,-7 2-40,-2-10 1,-2 0 17,-2 15-34,-1-11 22,0-1 34,-13 7-45,1-8-2234,-13 4 2245,3-9 12,-4-4 1139,8-5 1,-1-2-1107,-9 2 84,7-5 1,1 0-2219,0-3 2201,-2 0-111,8-6-68,7 2 2280,2-5-2280,5 0-67,5-1 67,5 2-22,24-2 33,-2 5 1730,-9 3 0,1 0-1696,11 2-3392,1 0 3392,-2 0-2268,0 0 2268,-3 3 22,-3 1 6,-5 4 0,-1 3 6,4 5-17,-5-3 0,-3 2-6,-3 7 1447,-2 1-1413,-4 2 2354,-5-1-2354,-1 10-1,-5-9 79,-7-5 1,-3-1-35,-9 2-39,3-8 1,-3-1 84,-12 1 254,4-7 0,-7-1 0,3-1-277,3 0 0,0-1 167,0 1 1,-3-1-1,7-1 80,-4-1-270,24-1 1,0 0-90,5 0-2689,1 0 1401,2 1 1581,19-2 1,-14 2 0,14-2 0</inkml:trace>
  <inkml:trace contextRef="#ctx0" brushRef="#br0" timeOffset="-181150.19">25373 10300 9890,'-36'-1'284,"1"-1"0,1 0 0,9 2-60,19 0-123,3 0-11,2 0-113,1 0-78,6 0 124,12 4 77,15 2 1,6 1-258,-14-2 1,1 0 189,3 1 1,2-1 0,-4-1 39,-5-1 0,-3-1-571,0-1 1,-1 1 598,11-2 241,-6 1 0,-2-2-253,-1 1-44,11-1-23,-27 0-22,-1 1 267,1 0-267,-2 0 11,2 0 1142,-1 0-1130,-2 0-1278,1 0 0,-2 0 0</inkml:trace>
  <inkml:trace contextRef="#ctx0" brushRef="#br0" timeOffset="-180550.19">25598 10181 10114,'-26'-6'-101,"0"0"1,-15-3 21,41 9 57,23 2 33,-1 2-6,0-2 1,1 1-1,-3 1 1,-2-2 11,2 2 0,-1-1 16,6 1 1,0 1-34,9 3-595,-12-3 0,-2 0 617,3 4-714,-3 0 782,-4 0 44,-6 1 214,-3 3-225,-4-2-11,-3 4-45,-8 7-22,-1-5 33,-7 6-55,4-10 1091,2-1-1103,2-3 0,0 0 825,2-4-847,1 0 11,4-4-1770,1-1-4043,18 2 5813,-5-1 0,6 1 0,-10-1 0</inkml:trace>
  <inkml:trace contextRef="#ctx0" brushRef="#br0" timeOffset="-179590.19">26021 11014 6809,'29'-6'255,"-1"-1"0,1 1 0,9-3 0,-5 1 361,-7-5-89,-5-1-12,-2-4 488,-5-15 0,-1-3-4817,-3 10 3942,3-7 1,-8 6 118,-11 26 455,-3 0-702,-7 1-56,-13 6-56,-4 8 11,-1 2 11,16 1 1,3 0-2214,-2 7 2168,7-2 1,1 0-124,2 7 168,3-9 1,0-1 191,3 7-147,-1-3-174,2-1 196,0-5 2172,0-2-2239,5-1 90,3-5 0,9-1 90,6-5 10,4-2 12,4-1-45,-6-2 1,1 0-68,10 0 153,-14 0 0,-3-1-142,-2 3-11,-11-1-23,-4 0 3404,3 1-3381,-1 0-78,3 0-1155,2 2 147,-1-2 1086,10-13 0,-12 9 0,5-10 0</inkml:trace>
  <inkml:trace contextRef="#ctx0" brushRef="#br0" timeOffset="-178580.19">26365 10089 10440,'-15'-7'269,"0"1"-169,11 6-133,-3 13 22,5-2 11,-2 12 0,4-2-3392,0 1 3403,0 3-11,2 0 11,-1 1-11,1-5-11,1-4 0,0-4-1,0-4-32,0-1 44,5-1 3380,-2-1-3380,8 1 0,-4-3 12,4 0-12,-2-1-236,10-3-649,12-4-359,1-5 185,-15 1 1,-1-1 1058,7-11 0,-10 9 0,-7 2 0</inkml:trace>
  <inkml:trace contextRef="#ctx0" brushRef="#br0" timeOffset="-178300.19">26445 9758 12020,'-28'5'-15,"0"0"0,1-1 0,9 2-30,17-1-1210,1 0 56,2-1-392,11-2-504,7-1 2095,10-3 0,-11 1 0,-5-2 0</inkml:trace>
  <inkml:trace contextRef="#ctx0" brushRef="#br0" timeOffset="-177730.19">26855 9824 8344,'-15'20'605,"-3"3"-257,5-11-102,-2 6 12,0 10-247,7-9 0,2 1-11,0 1 0,1-1-6,2 3 1,0 1 10,2 5 1,1 0-1,0-7 1,0 1-6,0 6 0,0 1-17,2-1 1,0-4-7,4 6 40,3-10 0,1-3 16,7-9 1,4 0-23,9-9-1501,-12-6-45,8 1 1535,-13-4 0,-7 6 0,-2 2 0</inkml:trace>
  <inkml:trace contextRef="#ctx0" brushRef="#br0" timeOffset="-177460.19">27027 10142 11112,'-18'0'-1524,"5"3"280,22-2-358,3 1 1602,11-1 0,-11-1 0,-1 0 0</inkml:trace>
  <inkml:trace contextRef="#ctx0" brushRef="#br0" timeOffset="-177230.19">27226 10115 8624,'15'3'0,"-2"-1"0</inkml:trace>
  <inkml:trace contextRef="#ctx0" brushRef="#br0" timeOffset="-177100.2">27503 10089 11616,'-8'10'-2207,"2"-2"2207,13-7 0,-6-1 0,6 0 0</inkml:trace>
  <inkml:trace contextRef="#ctx0" brushRef="#br0" timeOffset="-176930.2">27504 10108 7526,'0'0'0</inkml:trace>
  <inkml:trace contextRef="#ctx0" brushRef="#br0" timeOffset="-176190.19">27517 9692 8882,'26'16'206,"1"1"0,-1-1 0,-1 1 0,-1 0 1,2 3-163,-3-2 1,3 2 0,1 1 0,-1-1 0,-5-1-971,3 2 1,-4 0 0,-1 0 951,0 2 0,-2 0 0,-5-1 477,-7 1 0,-5-2-324,-5 0 1,-2 0-108,2-1 1,-1-1 162,-15 8-2382,5-17 2415,4-2-177,3-4-114,2-1-246,5-2-1207,2-1 1,0 0 0</inkml:trace>
  <inkml:trace contextRef="#ctx0" brushRef="#br0" timeOffset="-174930.2">26061 11411 7739,'8'-21'235,"0"0"1,5-13-96,10 10 0,4 1-2847,-4 3 0,1 1 2849,1-3 0,4-1 0,1-1-64,-5 4 1,1-1-1,1 1 1,-1-1-248,1 0 0,1-1 1,0 1-1,-1-1 191,1 1 1,1-1-1,-2 2 1,0-1 57,2 0 1,-1-1 0,2 0-79,-5 3 0,3-1 0,0-1 1,0 1-1,-1 0-254,0 0 1,-2 1 0,1 0-1,2-1 252,-2 1 0,2-3 0,0 2 0,-2-1 0,-1 2-8,3-3 1,-2 1 0,0-2 7,-4 3 0,1-2 0,-1 0 0,-1 1 98,-3 2 1,0-1 0,-1-1-88,6-7 0,0-2 1,-5 4 350,-6 6 1,-3 0-363,1-1 0,0 0-22,5-10 22,1 8-56,2 3 0,4-1-45,-1 5 0,1 0 95,-1 1 1,0-2-174,0 2 0,-3 2-640,-6 3 751,0 0 68,-7 10 0,-1 0 0,-2 0 0</inkml:trace>
  <inkml:trace contextRef="#ctx0" brushRef="#br0" timeOffset="-173120.19">21483 11716 7571,'-20'-4'907,"2"1"-772,15 3-68,0 0 0,1 0 135,1 0-190,1-1 10,0-2-22,0-3 34,0-4-3426,5-4 3392,4-7-1833,8-7 1881,-1 4 1,2-2 0,-1 0-861,0 0 0,2 1 828,-1-1 1,4-2 0,0-1 0,-3 4-6,3-2 0,0 2-92,-2 3 1,0-2 0,1 1 102,3-1 1,1 0-1,0-1 0,-2 4 1,1-3-1,1 1 1,-1-1 227,1 1 0,0-1 0,0 0 0,1 0-239,-4 3 0,1 0 0,-1 0 1,0 0-1,-1 2-11,1-2 0,-1 2 0,-2 0 0,2-1 3,5-5 1,1-1 0,1-1 63,-3 3 0,2 0 0,0-1 0,-3 3-67,0 0 0,-1 2 0,0-1 0,3-2 0,2 0 0,-2 3 1018,-2 3 0,-2 4-1018,5-5-1773,1 3 1773,-19 8 666,4-1-621,-5 0 1482,3-4-1549,-4 0 18,-1-3-310,-1-2-123,4-3-280,3-3-359,5-1 1076,7-1 0,-11 11 0,0 3 0</inkml:trace>
  <inkml:trace contextRef="#ctx0" brushRef="#br0" timeOffset="-170550.19">23971 10327 8098,'-17'12'0,"1"-2"0,13-4 0,-6 11 0,3-2 22,-3 12-22,5-4 67,3 5 0,0 2-28,1-8 1,0 1 38,0 10-28,0-12 1,0-2 162,0 2-134,0-3 78,0-4-34,0-3-90,0-2-33,0-2 12,0-4 10,0 1 0,0-3-1501,0 0 583,1-3 896,2-7 0,-2 3 0,2-2 0</inkml:trace>
  <inkml:trace contextRef="#ctx0" brushRef="#br0" timeOffset="-170120.19">23733 10591 7829,'-22'-8'-56,"-1"0"0,-5-5 257,43 13 79,14 0-713,-10 0 0,2 0 651,2-1 1,1 0-68,1 0 0,0-1 6,2-1 0,-1 0-40,1 0 1,-1 0-34,-3-1 0,0 1-1664,7 0 0,0 0 1658,1-1 454,-10 2 1,-4 2-465,-9-1-12,-3 1-34,-2 0-11,-1 0 478,-2 0-959,4 3 1005,3 3-535,1-1 0,0 0 0,-5-4 0</inkml:trace>
  <inkml:trace contextRef="#ctx0" brushRef="#br0" timeOffset="-169070.2">24487 11438 8456,'-11'-1'516,"2"0"-505,7-1-11,1 1-67,1 0 100,0-1-10,0 1-12,0-2 23,0 0-34,0 1 0,0-2 0,0-1 11,1-5 0,1 2-11,2-4 0,1 6 22,1-3 292,17-14-236,-4 5-44,-3 1 0,1 1 33,9-6-34,1-2-3346,0 0 3526,-3-1-79,-3 0-74,-9 9 0,-1 0 141,3-6 169,1-5-258,-11 18-56,-2 2-11,-2 6 1205,0 1-4565,9 0 3375,-5-3 0,6 3 0,-8-2 0</inkml:trace>
  <inkml:trace contextRef="#ctx0" brushRef="#br0" timeOffset="-167340.19">19036 11517 9879,'-31'-12'11,"0"0"0,0 0 0,2 1 1,1 0-1,8 5-11,12 5 0,2 1 34,3 0 44,0 0 34,1 0-101,-1 0-11,0 0-11,2 0-247,0 0-3290,1-1 3525,9-2 23,25-11 17,-17 7 0,4-2 27,9-7 1,5-4 0,-4 1-618,-7 4 0,-1-1 591,1-1 1,1-1 0,-5 2 250,-1-3 57,-7 8 166,-2 2 2456,-6 7-2982,1-1-22,3-2-78,0-4 1758,6-6-1725,4-3 34,2-3 22,0 3-33,-3 2-146,-4 6 133,-5 5 91,-4 3 0,-1 2-302,-3 0-1255,0 9 190,0-2 1367,4 8 0,-3-10 0,3-1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14:58:24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21212 1812 8568,'-10'4'807,"1"-2"-549,6-2-258,2 0-45,-3 0-22,4 0-57,-3 15 124,0 5 0,0-1 0,1 1 0,0 0 0,-1 1 0,0 1 0,0 0 0,0 0 0,0-1 0,-1 1 0,-1-1-6,1 2 1,-1-1-628,-1 2 1,1 0 632,-2 2 0,0 1 0,0-1 0,1 0 0,-2 0 0,0 0 17,-2 5 0,1 0-17,3-9 0,-1 0-6,1-1 0,1-4-5,1 0 11,3-15 56,1-1-168,0-6-269,0-5-510,3-6 0,3-4-50,3-15 941,0 7 0,1 1 0,-1 3 0,-1 4 0</inkml:trace>
  <inkml:trace contextRef="#ctx0" brushRef="#br0" timeOffset="438">21120 2037 9733,'-7'-19'-33,"5"2"-1569,19 11 1602,0-2 493,-2 2-516,-2 2-10,-2 1-1,-2 1 34,0 1 263,0 0-240,-2 0 10,2 0 34,7-2 768,0 0-835,4-4-448,12-4 135,-8 1 88,-7 4 1,1-1-370,4 0 102,-2 1 211,-6 2 147,-6 3 134,-4 0 11,-2 1-392,-1 0 381,-1-2 0,0 2 0,0-3 0</inkml:trace>
  <inkml:trace contextRef="#ctx0" brushRef="#br0" timeOffset="822">21107 2248 8243,'17'-6'134,"0"1"1,3 1-79,7 0 39,-4 0 0,-2 1 108,-4-1-47,1 0-21,-7 0-68,1-1-11,-1 0-11,2 0-45,0 0-571,-3 1-136,-1 2-279,-3 2 986,-4 1 0,1-1 0,-2 1 0</inkml:trace>
  <inkml:trace contextRef="#ctx0" brushRef="#br0" timeOffset="1154">21041 2566 8602,'37'-1'65,"1"0"1,-1 0 0,1-1-1,-8 1 1,0 1 0,-1 0-1,-4-2-48,3-4 0,-7 1-17,1 1 22,5 2-22,-17 2 34,-2 0-23,-5 0-235,2 0-224,0 0-348,4 0-403,2-1 1199,6-7 0,-9 6 0,1-4 0</inkml:trace>
  <inkml:trace contextRef="#ctx0" brushRef="#br0" timeOffset="1775">21253 1640 8523,'-34'-9'164,"1"0"1,1 0 0,11 3-165,19 6-315,1 0 35,6 3 258,8 1 16,12 2 1,4 0 5,-11-2 0,1-1 0,13 3 0,-1-1 0,-10-2 0,-2-1-3381,9 1 3381,1 1 11,-14-3 0,-6 0 12,-1 0 44,-4 1-22,-1-2-45,-3 0-1378,0 0 1004,2 0 1,-1 0 0</inkml:trace>
  <inkml:trace contextRef="#ctx0" brushRef="#br0" timeOffset="2206">21385 1468 5734,'32'5'56,"0"0"0,1 0 0,-3 0 0,-1 0 0,-5-1 179,3 6-5660,-4-1 5604,-4 0-551,-7-1 652,-1-1 1081,-6 0-1025,-2-1 11,-1 2 34,-11 18-325,0-8 2469,-8 12-2525,4-16 0,-3 3 0,8-7 2573,-1 3-2607,8-8-1086,-1 4 201,4-2 919,6 2 0,-3-5 0,2-2 0</inkml:trace>
  <inkml:trace contextRef="#ctx0" brushRef="#br0" timeOffset="2738">21874 2156 7885,'6'-20'560,"20"5"-538,10 14 6,-14 1 0,1 0 17,1 0 0,-2 0 0,3 0-23,8 0-593,-24 1-292,-2-1-246,-3 2 1109,-3 1 0,-1-1 0,0 0 0</inkml:trace>
  <inkml:trace contextRef="#ctx0" brushRef="#br0" timeOffset="3077">21795 2381 9028,'30'1'29,"0"-1"1,-3 0 0,-5 0-3436,-5 0 3428,-4 0 978,-3 0-955,-3 0 547,-5 0-581,2 0-4225,9 0 2489,2 0 2039,11 0 1,-13 0-1,-3 0 1</inkml:trace>
  <inkml:trace contextRef="#ctx0" brushRef="#br0" timeOffset="4743">22721 1785 10406,'-6'28'3,"1"1"1,-1 7 0,2 2-4,4-14 0,0 1 0,0 2-1407,0 7 1,0 4-1,0 0 1,0-4 1406,0-6 0,0-4 0,0 4 0,-2 6 0,-1 5 0,1-1 0,-1-4 258,-1 4 0,0-4-258,-2 0 0,2-3 442,-3 4-431,5-25 68,1-6-46,0-3 2895,1 0-3152,0-4 346,0-5-1590,0-8 67,4-12 1401,1 10 0,0 0 0,0-4 0,6 2 0</inkml:trace>
  <inkml:trace contextRef="#ctx0" brushRef="#br0" timeOffset="5357">22708 1852 9913,'-10'-12'-101,"9"-2"207,19 9 1,10 1 10,4-3 1,2 0-2819,1 1 0,-1 1 2762,-6 0 1,-4 2-617,-11 2-61,-2 0 235,-5 0-841,12 1-985,-8-1 2207,-1 1 0,-3 0 0,-5 0 0</inkml:trace>
  <inkml:trace contextRef="#ctx0" brushRef="#br0" timeOffset="6228">22708 2235 5734,'24'2'485,"0"0"0,3-1 1,-4 0-183,-5-1 22,6 0 201,0 0-246,-9-1 1,2 1 279,-9-2-124,-5 1-212,1 1 35,-4 0-1941,6 0-3087,4-2 4769,7-1 0,-7 0 0,-2 1 0</inkml:trace>
  <inkml:trace contextRef="#ctx0" brushRef="#br0" timeOffset="6845">22575 2659 6988,'33'-3'255,"-1"0"1,0 0 0,1 0 0,-3 0 0,-1 1 0,-2 0-211,12 0 0,-5 0-45,0 2 78,-1 0 192,3 0-2,-13 0-21,-3 0 22,-14 0-1,-1 0-111,-3 0-90,0 0-123,-2 0 45,4 0 11,-1 0 11,7 0 34,-1 0 0,-1 0 68,-3 0-113,-3 0-1061,-2 0 0,0 0 0</inkml:trace>
  <inkml:trace contextRef="#ctx0" brushRef="#br0" timeOffset="7674">22840 1441 9129,'21'4'-12,"1"1"1,-1 0 5,13-3 1,1-1 5,-11 0 0,2 0 0,-13 0 22,-5 1 12,-4-2-12,-1 1 34,-3-1-874,2 1 818,14 1 0,-11 0 0,11 1 0</inkml:trace>
  <inkml:trace contextRef="#ctx0" brushRef="#br0" timeOffset="8242">23038 1256 8266,'20'0'-8,"-1"0"1,2 4-1,2 0 25,2-1 0,0 0 44,3 5 1,-1 2 50,6 6-62,-14-6 1,-2 1 27,3 7 1,-9-1 112,-8 4-180,-2-4 56,-1 10 0,-2-12 202,0-3 235,-1-7-10,0-4 99,-2-1-582,-11 3-67,7 0-672,-9 6 44,12 0-201,-3 10-2005,-1 14 2890,0-10 0,2 3 0,4-18 0</inkml:trace>
  <inkml:trace contextRef="#ctx0" brushRef="#br0" timeOffset="9649">23608 2487 8131,'24'-2'1770,"8"-8"-1434,-11-1 329,2-6 0,4-6 0,-3 1-475,-7 4 1,-2-2-124,7-3 0,1-2 1,-7 2 100,-6-6 56,-6 0-4308,-6 10 4410,-13-5-140,3 9-186,-10 3-86,-1 8-60,4 3-258,-8 5-179,4 15 1,2 8 453,5 5 0,1 4 1106,2-12 0,0 0 1,2-1-1001,2 12 1,5-2-1,6-12 1,1-2 1083,3 8-1061,2-4 0,1-2-3446,13 7 3402,1-1-703,2-9 691,-5-9 11,4-3 22,13 0 23,-8-2-6,-11-3 1,1 1 22,3-2 0,-1 0 128,7-2 104,-6 0 0,-3-1 43,2-6-191,-3-2-45,-1-1-15,6-6-41,-5 2-1479,2 2 0,3-1 1479,-2-1 0,-1 2 0,-2 3 0,-1 1 0,8-9 0</inkml:trace>
  <inkml:trace contextRef="#ctx0" brushRef="#br0" timeOffset="11080">24374 992 9095,'-9'1'235,"-1"1"-257,6-2-23,-1 0 34,2 0 0,-2 1 11,-2 2 0,-1 3-12,-3 0 12,2 2 0,0 0-22,-5 4 11,3-2-23,-1 4 1,-1 2 33,-3 6-1708,5-3 1,0 1 1707,-3 8-331,2 4 282,6 0 1,2 7 0,0-4 36,0-10 1,1 0 0,-1 9 0,2 4 0,0-6 11,2-4-1091,2-10 1,1 1 1090,2 9 0,4 9 0,0-14 210,-1 0-244,7 5 23,-6-8 0,3 0-24,-6-10 92,-2-4 2256,-2-3-2290,0-1-102,-2 2 79,0 0 3415,1 5-3415,-1 2 0,1 6 22,-1-5 12,0 0 22,0-9 22,0-2-67,0-1-1311,4 0-425,4-6 1725,6-2 0,-6 1 0,0 1 0</inkml:trace>
  <inkml:trace contextRef="#ctx0" brushRef="#br0" timeOffset="11697">24507 1482 8546,'20'-22'154,"2"0"0,-2 0 0,6-4 0,-4 2-70,-11 5 0,-4 1-5710,1-1 5715,1-8 1046,-8 14-1068,2-1 908,-3 9-841,0 1-134,0 4-280,0-1 3454,0 7-3174,2 4 28,1 12 0,1 3-28,0 8-1469,1-5 1,-3-1 1480,0 0-488,0 3 465,0-8 0,2-1-707,9-6 483,-3-8-314,21-7-918,-7-13 2101,-6 1 1,0 0-1,0-3 1,-4 2 0</inkml:trace>
  <inkml:trace contextRef="#ctx0" brushRef="#br0" timeOffset="11947">24837 992 9117,'-27'24'-684,"9"-5"1,19-15 0,4-2-1</inkml:trace>
  <inkml:trace contextRef="#ctx0" brushRef="#br0" timeOffset="12945">25076 1111 7571,'-12'27'0,"3"-2"0,9-4 0,0 1-4274,1 11 4274,-1-5-1397,1 8 1397,-1-9-40,0-4 1,0-2 39,0 9 0,0 7 11,0-26 68,0-7 2380,0-4-1944,0 0-302,4-1 202,5-10 3245,1 1-3581,5-10 44,5-7-78,-8 10 0,0 0-1708,1 0 1,0 0 1723,-1-1 1,-1 2 50,3-5 0,-3 2 0,-4 2 281,0 2-236,-5 5-34,0 3-123,-2 5-112,0 2 0,1-1 56,0 0-12,2 1-302,0-1-55,0 1 2114,3-1-2810,1 1 1121,2 0 0,-5 0 0,1 0 0</inkml:trace>
  <inkml:trace contextRef="#ctx0" brushRef="#br0" timeOffset="13425">25195 1296 7111,'17'21'59,"1"0"0,0 0 0,6 7 0,-4-4-5306,-3-5 5336,-7-6 697,0 4-730,-6-7 955,1 2-911,-2-5 1424,-1-1-1098,-1-5 60,-1-1-486,2-3 0,-1 3 0,1-2 0</inkml:trace>
  <inkml:trace contextRef="#ctx0" brushRef="#br0" timeOffset="14818">25433 1217 9129,'-28'-4'1266,"5"1"-6590,22 3 5503,0 0 568,-1 0-769,21 0 55,-2 0 91,16 0 78,-1 0-146,-13 0 826,1 0-849,-14 0 12,1 3-11,-1 0 3403,3 5-3381,3 7 0,2 1 0,-1 0 50,0 6 0,-2 2 51,-10 1-112,-9 5 0,-6-4-23,-1-11 1,-1-2-12,-7 6 0,5-5 0,1 0-11,1-4-11,-1 1-101,11-8-213,4-1 213,1 0 45,2-1 67,7 3 34,12 2-34,0 1 22,6 0-3414,-11-2 3392,1-1-22,-4-2 22,1 0 0,-4-2 0,6 1 22,-2-1-11,7 2 23,4 4-1,-3 0-33,0 0 3392,-10-2-3358,-6-3-34,-2-1 0,0 0-627,-1 0-180,1-1-549,1-3-784,3-2 2140,-4-2 0,1 4 0,-4 0 0</inkml:trace>
  <inkml:trace contextRef="#ctx0" brushRef="#br0" timeOffset="15414">25486 1402 8837,'17'-10'1076,"0"1"-942,0 8-44,4 0-68,-5-1-11,3 1-11,-7 1 0,-2 0 23,4 0 10,-5 0-10,1 0-12,-5 0 34,-3 0-11,0 0-673,7 0 639,1 1 0,-2 0 0,0 1 0</inkml:trace>
  <inkml:trace contextRef="#ctx0" brushRef="#br0" timeOffset="16249">25976 1375 9297,'19'-3'263,"2"0"0,5-2-39,7 5-11,-18 0 12,-2 0 178,5-1-134,-4 0-57,2 0-88,-6-1-68,-3 2 22,-1-2-33,-1 2 33,1-2-33,0 1 56,15-4-157,-9 2-527,11-1 583,-7 15 0,-8-9 0,3 8 0</inkml:trace>
  <inkml:trace contextRef="#ctx0" brushRef="#br0" timeOffset="17579">26743 1111 6294,'-14'30'15,"-1"0"0,0 4 0,4-2 108,8-4 50,0-3 1,-1-1-107,2 2 56,0 12-100,2-21-1,0 1-22,5-8-22,0-3 44,12 0 1043,1-3-236,3-1-280,0-8-101,-5-3 113,8-16-416,-10 0 1,-1-2-96,-2 6 1,-2-1-35,0-1 1,-1 1 51,-8 3-68,0 13-56,0 1-23,0 4-358,0 0 213,0 10 224,4 0-12,0 10 12,4-3-11,1 3-22,7 3 10,-2-6-55,9 4 33,-8-14 23,2-1-1,-5-5 23,-1-1 382,3-2-58,3-11 1,1-3-246,4-4-29,-4 0 1,-1-2 94,-5-1 23,-5 2-45,-4 3 292,-2 2-45,-1 6-314,0 2-22,0 6-23,0-1-22,0 1-1,0 0-66,0 1-2847,-1 0 1144,7 1 933,13 0 0,-8 0 0,8 0 0</inkml:trace>
  <inkml:trace contextRef="#ctx0" brushRef="#br0" timeOffset="18215">27299 833 8064,'-3'36'46,"1"0"1,-1 1 0,1-1-1,-2-1 1,-1-3 0,2 2-45,4-3 0,1 2 1,1 0-1,0 0 0,-1-6-8,-1 9 1,-1-4-29,4 0 1,2-4 22,2-4-1,8 10 1,-6-25 0,0-2-23,-1-4 34,1-1 0,0-2-1075,5-4 929,3-5-702,1-6 0,-8 4 0,-2 1 0</inkml:trace>
  <inkml:trace contextRef="#ctx0" brushRef="#br0" timeOffset="18533">27246 1204 8445,'26'-10'572,"-1"2"-438,-6 8 101,10 0-168,-11 0 1,6 0 21,-8 0-89,-3-1-1490,16-3 67,-9-1 1423,11-5 0,-19 5 0,-1 0 0</inkml:trace>
  <inkml:trace contextRef="#ctx0" brushRef="#br0" timeOffset="18959">27576 833 7493,'16'20'215,"1"0"0,-1 1 0,7 9 0,-1 2 0,-3-3-165,-5-7 1,-2 1 52,-2 4 1,0 6 0,-1 0 0,-1-6-695,-3-2 1,-2-2 702,-1 4 0,0 2 0,-1-6 112,-3-1 394,0-5-439,-2-6 198,-1-4-230,0-1-3322,-5 7 3175,5-7 439,-3 7-630,5-9-1826,3 0 2017,-5-3 0,4 1 0,-3-2 0</inkml:trace>
  <inkml:trace contextRef="#ctx0" brushRef="#br0" timeOffset="20799">21689 3929 9341,'-22'5'684,"4"-1"-550,17-4-324,0 0 190,6 0 134,17 0-33,11 0-56,3 0 11,0 0 12,-21 0-46,1 0 45,-7 2-67,6-1-78,3 0-1166,0 0 0,2-1-3638,11 0 4882,-10 0 0,-2 0 0,-2 0 0,-8 0 0</inkml:trace>
  <inkml:trace contextRef="#ctx0" brushRef="#br0" timeOffset="21151">21676 4114 8972,'8'28'123,"0"0"0,-1-2 0,4-8-5704,9-18 5681,3 0 1387,5 0-1364,-8 0 828,4 0-862,-6 0-33,-3 0-11,5 0-594,10 0-527,-3 0-673,-7 0 1,1 0 1748,12 0 0,-14 0 0,-3 0 0</inkml:trace>
  <inkml:trace contextRef="#ctx0" brushRef="#br0" timeOffset="21621">22602 3638 8378,'4'12'0,"-1"7"22,-3 16-17,2-14 1,-1 0-2831,1 2 1,0 2 2835,1 11 0,0 1 596,-1-9 0,1-1-615,-1 1 1,0 1 0,-1-3-922,1 10 941,3 0 234,2-27 180,0-6-515,2-24-618,-2 1 102,-3-1 0,0-1 605,2 1 0,-1 1 0,1-4 0,0 5 0</inkml:trace>
  <inkml:trace contextRef="#ctx0" brushRef="#br0" timeOffset="21883">22549 3651 0,'-7'-2'859,"1"0"1574,6 2-2433,14-18 33,18 9 1,5 0-283,-8-3 0,0-1 256,-2 7 0,3 1 1,-4 1 18,-5 0 1,-3 1 51,2 0 12,-4 0-34,-3 0-1,-2 1-10,4-3 1319,-3 1-2002,3-1-558,0 1 1196,-6 2 0,-1 1 0,-5 1 0</inkml:trace>
  <inkml:trace contextRef="#ctx0" brushRef="#br0" timeOffset="22148">22760 3744 8109,'-2'21'358,"6"-4"-190,22-14-78,-7-1 0,1 0-23,6 1 68,10-1-91,-21-1-44,5-1-437,-8 0-571,0 0-325,1-1 1333,-3-3 0,-4 3 0,-3-3 0</inkml:trace>
  <inkml:trace contextRef="#ctx0" brushRef="#br0" timeOffset="22468">22629 4035 8445,'6'28'235,"2"0"0,-1 0 1,3 10-1,2-10-67,13-27 23,-3-1-997,-2 2 895,-2-2-2755,16 2 2689,-13 0-12,11 1-1899,-18-1 1911,-2 1 56,5 0-23,-6-2 337,11 0-2085,3-1-426,3-2 2118,2-5 0,-14 3 0,-6-3 0</inkml:trace>
  <inkml:trace contextRef="#ctx0" brushRef="#br0" timeOffset="23234">23554 4048 9229,'31'-15'174,"0"1"1,-1 0 0,3-2 0,0-1 0,-8-1-2490,-14 0 1,-2-2 2448,3 1 1,-3 0 1363,-12-12-1352,-15 13 747,-6 9-893,-2 2-101,-7 5-22,12 6 0,-7 7 78,5 10 22,1 8-53,13-5 1,1 7-1,1 1 1,2-5 24,1-1 1,3-1 858,-1 3 1,0 5 0,4-2 0,2-9-954,22 1 111,0-5-33,-3-9 67,-6-8 11,3 0 56,4-1 1,2-4-1,-1-1 45,7-10-67,-10 6-23,-1-3 23,-13 7-34,-5 3-11,-1 1-67,-2 0-528,3 1-233,1 0-752,7 0-515,1-5 2095,4-3 0,-6 2 0,-3-1 0</inkml:trace>
  <inkml:trace contextRef="#ctx0" brushRef="#br0" timeOffset="24569">24123 2897 9050,'-9'1'325,"2"-1"-258,4 0-44,1 0-23,1-1 347,-1 1-101,1 0-55,0 0-45,-1 0 347,-1 0-381,3 0 257,-2 0-604,0 0 90,1 6 133,-1 7 12,-1 12-342,2 11 342,0-16 0,1 1-1634,0 6 1,0-1 1644,0 12-894,0-18 0,0 0 883,0 1-1634,0-4 1634,0 0-34,0-3 113,0 2-146,1-7 1711,2-1-1767,5-6-1741,19-7 1864,-4-9 0,1 0 0,8 2 0,-14-1 0,0-1 0</inkml:trace>
  <inkml:trace contextRef="#ctx0" brushRef="#br0" timeOffset="24858">24137 2778 5734,'-1'-11'0,"1"3"0</inkml:trace>
  <inkml:trace contextRef="#ctx0" brushRef="#br0" timeOffset="33031">24534 2897 9173,'-26'-9'605,"4"2"-493,20 5 11,0 2-33,2-1-12,-2 0 1,2 1-23,-2 0 23,1-1-23,0 1-45,-1 0 303,1 0-281,1-1 203,-2 1-248,2-1-3002,-1 0 1972,8 0 1042,7-3 0,-4 2 0,2 0 0</inkml:trace>
  <inkml:trace contextRef="#ctx0" brushRef="#br0" timeOffset="33162">24600 2817 6092,'-27'18'0,"1"0"0,-1-1 0</inkml:trace>
  <inkml:trace contextRef="#ctx0" brushRef="#br0" timeOffset="35156">24586 2844 10518,'-24'-6'112,"4"0"-112,18 6-11,-1 1-56,-1 0-112,-8 8 99,1 8 36,0 4 21,3 6-33,7 8 23,0-7 33,1 9-23,0-14-33,8 3 34,-4-10-79,15 5 45,-9-14 22,7-1 34,-4-5 23,2-1-23,2 1 11,3-1 11,-1 0 337,5-2 123,-8-4 179,12-16-482,-10-1-78,-6 5 0,-1 0 56,4-10-40,-8 9 1,-2 0 28,2-7-3437,-3-2 3448,-4 17 134,0 3-213,0 5-55,0 1-1065,0 2 605,0 3 325,0 6 78,1 6 28,3 2 1,1 3 5,3 9-17,-1-9 0,1 0-5,3 3-34,1-6 3381,0-6-3471,1-5 146,-4-3 213,3-4 650,10-23-718,-2 0-100,-4 3 0,-1-1-34,-4 5 0,0 0 1,8-12 44,-4 6-12,-6 6 214,-3 4 0,-3 5-46,-2 3-122,-1 2-68,0 2-22,0-8-11,0 4-11,-2-5-1,0 6-1792,-2 1 627,3 2 203,0 1-91,1 2-33,0 0 1109,10 1 0,-7-1 0,6-2 0</inkml:trace>
  <inkml:trace contextRef="#ctx0" brushRef="#br0" timeOffset="35990">24600 3215 8243,'-19'-4'173,"0"1"1,-12-3-174,31 6-313,0 0 570,7 0-33,4 0 326,21 0-427,-12 0 0,2 0-22,-1 0 0,1 0 11,1 0 0,0 0 22,7 0-5,-5 0 1,0 0-97,3 0 84,0-1 1,-2 1-50,-13 0-1,9 0-56,-21 0 101,4 0 67,-3-1 112,2 1-67,0-1-33,-3 1 224,1-1-4315,-2 5 1906,0 4 1994,-5 4 0,4-4 0,-4-2 0</inkml:trace>
  <inkml:trace contextRef="#ctx0" brushRef="#br0" timeOffset="36718">24851 3333 9476,'-33'1'0,"0"-1"0,3 1 0,5-1 56,13 0 11,4 0-33,0 1-4342,-2 7 4308,1 0 522,-4 8-522,4-4-157,0 7 157,1-5 0,1 5 0,1-6 3169,-1 7-3169,1 2 0,-2 3-45,4-8 417,2-4-450,2-9 33,0 1 0,10-1 559,23 2-145,4-3-235,-15-1 1,0 0 157,8-2 156,-11 0 538,6-5-672,-10 2-191,5-4-33,-13 4-57,10 1-21,-9 1 32,9 0-21,-11 1 55,-1 0-526,-2 0-1670,0 0 493,-2-4 1625,2-1 0,-2 1 0,-1-1 0</inkml:trace>
  <inkml:trace contextRef="#ctx0" brushRef="#br0" timeOffset="37678">24494 2752 8546,'-23'8'-17,"0"0"0,-7 4 17,4 4 0,15-6-5660,-1 2 5671,-2 2-1089,2 2 1090,-2 2-73,1 1 72,-2 3 0,2 2 11,-3 1-22,7-7 0,0 1 0,-4 11-22,3-3 0,1-1 22,2 7-6,3-5 0,2 3-13,3-4 1,4 1-1,0 0 13,5 8 1,1 0 554,0-5 1,0 2-1,1-5-544,3-6 1,0-2 16,3 2 1,0-2-12,1 1-11,6 5 0,-10-13-11,-1-2 11,0-2 22,-3-1 1707,-1-1-1696,2 0-33,-7-3-33,5 0 10,-7-3 3389,2-1-3366,1 0 68,0 0-113,3 0-268,0 0-4525,13-1 4838,-3-3 0,-2 3 0,-7-3 0</inkml:trace>
  <inkml:trace contextRef="#ctx0" brushRef="#br0" timeOffset="41248">25169 3148 8871,'-17'-5'258,"4"1"-225,11 4-10,1 0-23,-1 0 358,2 0-358,-2 0 0,2 0 11,-2 0 12,2 0 33,-3 0 0,2 0-45,0 0 190,-1 0-122,1 0-79,0 0-11,-1 0-1,0 0-77,2 0 89,-2 0 190,2 0-190,-2 0 34,2 0-45,-3 0 1154,3 0-1031,-2 0-79,1 0 191,0-2-33,1-1-45,0-3-68,-1-2 34,1-3-67,-1 0-45,1 1-45,0 3 23,0 1 0,0-1-1,0-1 12,5-2 0,-1 2 0,2 0 11,-3 6-79,-2 2 23,2 0-12,-2 0-44,2 0-89,2 0 134,2 0 11,2 3 22,0 4 34,1 4 22,2 12 23,-4-3-34,1 10 12,-5-8-1,-2 0 12,0-3-12,-2-4 23,0-1 11,0-7-22,0-1 10,0-5-44,0-1-44,3-7 32,1-2 1,4-10 11,2-4 5,-1 6 1,0-1-6,5-9 0,4-3 0,-9 16-56,0 2 23,-4 6-23,4-1 22,2-1 12,2 2 22,2-2-45,-3 5-33,-6 1-34,1 1-3415,-3 3 3527,0 4 34,2 6-934,1 5 911,-2 3-11,0-1 11,-2 1 23,-1 6 22,-1 11-45,-1-10 0,0 1-11,0-20 12,0-2 10,0-3 2947,0-1-5894,0-1 3307,6-1-2062,0 0 1680,7 0 0,-7 0 0,0 0 0</inkml:trace>
  <inkml:trace contextRef="#ctx0" brushRef="#br0" timeOffset="42581">25486 2725 8602,'-12'10'0,"2"-1"0,12-4 123,11 15-90,-3-7 12,2 4 1,0 0 77,7 11-67,-2 1-56,-8-11 0,1 0 56,2 10-40,-4-9 1,0 0 0,2 5 0,-1-1-6,-3-5 0,0 1-11,2 3 0,-1 0 0,0 10 6,-2-14 0,0 1 66,-1 0 1,0 3-40,0-1 1,0 2-12,0 0 1,-2 0 55,0-2 1,-2 0-34,2-2 0,-2 0 117,-4 6 0,-3 1-123,-1-9 1,-1 1-29,-1 3 0,-1-3-787,-9 0 787,10-11 23,4-4-1,3-1-33,2-2-33,1 0-370,-1 1-2488,1-6 2239,3-1 1,-2 1 0,3-1 0</inkml:trace>
  <inkml:trace contextRef="#ctx0" brushRef="#br0" timeOffset="43636">25737 3016 9991,'21'-17'56,"4"3"-56,-8 14 34,2 0-12,-3 1 168,2 21-110,-7-9-69,0 17 90,-11 0-34,0-4-11,0 6 0,0-8 11,-2-7 11,-8 7-33,0-5-45,-4 5 34,3-8-34,0-1 0,-2-1-45,1 6 45,3-8-90,4 11 23,2-15-22,3 3 21,0-10 35,0 0 33,3-1 33,3 0 35,7-3-35,1 1 1,2-4-1,3 0-33,-5 1 0,3 1 0,-4 2-369,10-1-282,-2 2 584,5 0-571,-11 0-337,-1 0-11,-3-2-291,-1-1 1277,-3-2 0,-3 2 0,-2 0 0</inkml:trace>
  <inkml:trace contextRef="#ctx0" brushRef="#br0" timeOffset="44308">25724 3135 9476,'26'4'784,"6"0"-582,-11-4 78,16 0-168,-16 0-67,5-1-5694,-12 1 5671,-2 0 1443,1 0-1308,10 0 882,-8 0-995,5-1 113,-12 1-67,-5-1 100,-3 1 3034,2 0-3784,4 0-2656,11 0 3216,-5 0 0,2 0 0,-11 0 0</inkml:trace>
  <inkml:trace contextRef="#ctx0" brushRef="#br0" timeOffset="50323">26346 3122 9868,'7'2'235,"2"1"-201,-1-2-5650,1 1 5672,1-1 1364,-3 1-1364,2-2 894,-1 1-860,0 0 10,0-1-21,-1 1 3380,1 0-3425,-2 0-12,0 0 12,0-1-12,-1 0-22,0 0 0,0 1 34,-2 0-34,0-1 11,1 1 11,-1-1 45,1 1-11,-1-1 34,0 0-68,-2 0 404,1 0-1591,-2 2-68,3 1-470,2 4 1703,3 1 0,-3-2 0,-2-3 0</inkml:trace>
  <inkml:trace contextRef="#ctx0" brushRef="#br0" timeOffset="51272">26518 2910 9700,'-11'10'-67,"2"0"67,3 0 0,1 3-5661,-2 3 5661,0 2 0,0 1 0,-1 2 322,0 9-345,3-6-395,0 5 418,4-8 0,1 0-33,0 1 2270,0-3-2226,0-2 23,0 6 1457,0-6-1469,0 5-11,-1-6-1959,-1 1 1959,-1-2 563,0-4-552,-1-2-10,2-5 32,0-2-2363,2-2 1557,4 0 1610,7-3 0,-4 2 0,3-2 0</inkml:trace>
  <inkml:trace contextRef="#ctx0" brushRef="#br0" timeOffset="52708">26663 3188 10485,'4'-24'392,"3"3"-303,1 4-22,0 4-4217,0 1 4273,-3 2 848,-2 2-870,1 0 67,-3-3-145,2 2-12,-2-2-11,2 1 33,-3 5 1,3-1 3324,-3 6-3369,0 0-56,0 4 67,0 3 0,-8 12 0,-2 7-34,-3 1 23,1 0 0,7-9 0,1-2 11,3 1-11,0-1-12,1-1 1,0 6 22,0-4-11,0 3 11,0-7-45,0-3 22,2-2 1,1-1-45,2-3 0,1 1-1,1-2 46,2-1 0,0 0 22,2-2 33,-1 0 225,1 0 258,-1-3-203,0-2-33,2-7-358,-1 4-1,-2 0 68,-1 5 11,-1 3 11,0-2-11,1 2 56,-4-2-11,0 1 45,-3-1-34,-1 2-459,0-1-572,0-1-538,0-1-806,0-1 2319,0-1 0,0 2 0,0 0 0</inkml:trace>
  <inkml:trace contextRef="#ctx0" brushRef="#br0" timeOffset="54078">26875 2725 9991,'5'19'202,"-8"2"-174,-13 5 0,-2 0-40,2-3-10,-2 0 0,5-5 22,11-16-101,2-2 56,0 2 11,0-1-22,0 3 34,0-3 0,2 2 22,2-1 56,5 0 235,15 3-235,-6-3 34,11 3-11,-13-3-3427,-1-1 3404,-3 0-2223,-1-1 2324,-1 0-1,-1 1-44,-2-1 0,-1 1-44,-2-1 10,4 0 2202,-2 0-2157,4 0-11,-4 0 56,-1 0 12,-1 0 212,-4 0-101,1 0-2409,0 0 1132,3 0-1221,3 0 2207,-3-3 0,2 2 0,-6-2 0</inkml:trace>
  <inkml:trace contextRef="#ctx0" brushRef="#br0" timeOffset="55157">26822 2791 11705,'-19'-11'0,"-1"1"23,14 10 179,-9 0-12,8 0-134,-3 0-56,7 0 0,1-1 12,1 1-12,-1 0 11,2-1 112,-3 0 23,3-1-23,-1 0-11,1 1-112,0 0-56,0 0-56,0 0 45,0-4 67,5 2-12,2-3-10,5 2-23,0 2-22,0 1 56,-6 1 11,-1 0 0,-5 0-471,0 0-3831,6 10 3282,3-5 1020,6 8 0,-7-10 0,1-2 0</inkml:trace>
  <inkml:trace contextRef="#ctx0" brushRef="#br0" timeOffset="57728">26994 3241 11269,'-17'-11'67,"4"3"-45,13 8 393,0 0-415,0-2 0,0 1 11,-2 0-56,2 0 34,-1-1 11,0 0 11,1 0-11,-2 1 34,2 0-23,0 0 90,-1 0 67,1 1-112,-1-2 23,1 1-68,0-1-22,-1 0 11,1 0 11,-2 1-11,2 1 313,-1 0-245,0-1-68,0 0-12,1 0 24,-2 0 55,1 1-123,1 0 45,0-2 11,0 2-1894,0-2-515,0-2 1221,6 0-22,2-2 1210,6 2 0,-6 1 0,-3 2 0</inkml:trace>
  <inkml:trace contextRef="#ctx0" brushRef="#br0" timeOffset="57814">26994 3148 6305,'0'0'0</inkml:trace>
  <inkml:trace contextRef="#ctx0" brushRef="#br0" timeOffset="58813">27061 3016 10742,'-5'-26'-123,"-1"10"67,-2 35 56,-1 3 0,-1 7 0,2-3-11,2 2 11,1 0-11,2 0-1,2-4-21,1-2-1,0-6-22,0-4-57,0-4 91,3-3 22,3-3 113,22 0-57,-13-2 89,16 1 57,-19-4 78,1-2 11,0-7-11,1-4 23,0-5-124,1-3 23,-2-2 123,0-8-236,-7 11 35,1-1-24,-7 14-156,0 6-380,0 1-68,0 3-460,4 2 975,13 13-22,-4-5 0,11 12-45,-2-5 44,-4-4 12,5 0 12,-9-9 1243,4-3-774,-2-9-246,4-8-55,-3-10-91,-1-7 12,-9 10 0,-1-3-62,-2 8 1,-1-1 5,0-10 0,-3 0-1,-6 10 1,-2 2-11,-3-16-12,-8 13-22,7 13-11,4 4-34,3 1-56,2 2-1512,2 0 1467,1 2-101,0 0-33,0 1 23,0 0-46,0-2-134,0 1-56,0 1-370,3 0-134,3 2-1087,10 3 2084,-3-2 0,-2 0 0,-6-4 0</inkml:trace>
  <inkml:trace contextRef="#ctx0" brushRef="#br0" timeOffset="59610">27007 3307 8075,'-35'11'1726,"7"-2"-1132,25-9-224,1 1-146,1-1-717,-1 0 482,15 0 11,5 0 44,16 0 191,-1 0 1,2 0-102,-14-1 1,0 1-46,12 0 1,-2-1 201,-7-3 23,-3 0-23,-4 0-22,-3-1 146,16 1-404,-16 1 11,12 0 12,-19 3-12,-1 0 45,-2 0 101,-2 0-4851,-1 0 2353,-1 5 2330,0-1 0,0 2 0,0-4 0</inkml:trace>
  <inkml:trace contextRef="#ctx0" brushRef="#br0" timeOffset="60345">27193 3492 11504,'-27'-19'359,"8"4"-6043,-3 11 5640,11 4-1213,-6 0 966,1 2-72,-4 5 72,-10 14 168,8-2 106,8-6 0,0 1-27,1 6-24,3 0-163,4-1 164,4-2 22,1-1-113,7 3 1604,5-7-1479,10 3 2356,3-8-2312,2 0 348,2-3 0,0-2-809,2 1 517,-4-1 0,-2 0 191,-10-2 316,-5 0-181,0 0 160,1 0-374,1-2-179,0 2 23,-4-1 3292,-3 1-3315,-2 0 197,2 0-253,-1 0-415,1 2-448,0 1 919,5 8 0,-5-6 0,3 3 0</inkml:trace>
  <inkml:trace contextRef="#ctx0" brushRef="#br0" timeOffset="64002">27511 3360 11694,'-3'-18'-22,"2"-2"11,1-9 11,0 6 44,2-6-21,1 11-1,5 1 12,-3 6-12,4-3 57,0 0 33,3-1-22,0 1-12,-4 5-33,-6 6-45,-1 1-370,0 2 168,2 0 157,2 4 34,1 2-11,2 6 22,3 3 11,5 16 0,-6-13 0,2 13-11,-9-24 45,-1-2 67,-2-4-56,2-1-10,-1 0-35,1 0-11,-1 0-11,6-18 11,0 3-12,7-15 12,0 9 0,1 3 56,3-4 0,-7 8 23,2 0-34,-10 8-34,0 4 11,-2 1-11,-1 0-89,0 0 67,1 0-68,0 0 12,1 1-146,-2 0 190,2 2 68,2 8 11,0 3-237,1 8 249,-5 1-23,0 5-45,0 2 33,-5 4-22,-1-10 1,-1 2-12,-1 1 0,-1-1-6,-1 0 1,2 0-7,2-3 1,0-3 0,2 7-23,1-3 34,2-3 23,1 8-23,0-8-23,0 12 23,0-14-483,0 5 449,2-10-2984,3-4 2996,2-1 11,1-1-68,5 1 12,-3-3-34,8 0 425,-7-3 460,10-1 3426,-2-5-3952,0 0-51,2-5 1,1-2-1260,-2-4 1,2-2 1099,2-3 1,1-1 0,-2-1-27,1 1 1,-3-1 89,1-6 0,-6 4 212,-10 9-267,-5 5-57,-4 6-90,-3 3-145,-2 1 167,-1 2 12,1 1 2260,-4 5-2820,7-3-998,-3 2 527,8-4 213,0-3-840,8 2-796,3-2 2510,9-9 0,-9 7 0,-2-7 0</inkml:trace>
  <inkml:trace contextRef="#ctx0" brushRef="#br0" timeOffset="66415">28171 2910 9834,'-25'-1'258,"-1"1"0,2 0 0,4 0-113,12 0 12,-3 0-5672,4 0 5650,-1 0 1341,-2 0-1465,3 0 905,-5 0-894,7 0 45,0 0-56,4 0 2810,1 0-2574,35 2 167,-11 0-381,-3-1 1,-1 1 56,-3 0 11,-15 2 101,-1 11-90,-1 4-3426,-1 13 3359,-10 2-45,3-15 0,0 0-236,-3 0 0,-2-2 236,2 1 0,-1-1-45,-4 11 23,3-4-142,8-5 130,2-3-10,3-5 10,0-3 3016,0-3-3106,0-2 781,2-3-657,4 1 221,5-1-120,5 0 11,3 0-22,1 0-79,9 0-11,-7 0 45,11 0-45,-11 2 78,4-1-55,-13 1-46,-4 0-526,-7-2-347,0 0-214,1 0-469,3-2 1579,-4 0 0,2 0 0,-4 1 0</inkml:trace>
  <inkml:trace contextRef="#ctx0" brushRef="#br0" timeOffset="66966">28105 3135 11560,'-5'-15'303,"5"4"-270,20 9 12,-1 2 34,0-1-23,-1 1 336,8 0-247,-11 0-10,3 0 10,-12 0 23,-5 0-45,3 0-44,3-1-68,-1 1 0,5 0 45,8-2-3649,-3 1 2529,7-2-1631,-5 1 756,2 1 1939,-5-2 0,-4 2 0,-6 0 0</inkml:trace>
  <inkml:trace contextRef="#ctx0" brushRef="#br0" timeOffset="70944">28781 3003 8602,'-8'0'381,"0"0"-168,7-1-12,0 1 23,-1-1-44,1 1 144,-2-1-43,-1 0-169,0 1-67,1-2 11,1 2-34,1-1 12,0 1-34,-1-1 0,0 1 22,0-2 23,-1 1-56,2 0 11,0 1 56,0 0 11,0-1 79,-1 1-23,0-2-101,-1 1-22,2 1 34,0 0 78,0 0 22,0-1-111,-1 0-23,2 1 67,-1 0-22,0 0 212,0 0-155,0 0 66,-1 0-146,1 0-22,-1 0 0,1 0-11,0 0 67,0-1 123,1 1-168,-2-1 113,1 1-46,-1 0-2091,2 0 0,-1 0 0</inkml:trace>
  <inkml:trace contextRef="#ctx0" brushRef="#br0" timeOffset="72431">28675 3174 9465,'-26'0'728,"7"-2"-6266,17 2 5550,0 0 1543,0 0-1410,0 0 928,1 0-827,-1 0 45,0 0 225,-2 0-213,1 0 3234,-2 0-3414,2 0-78,0 0 22,3 0-44,-1 0 44,-1 0-33,1 0-12,-1 0 1177,2 0-650,-2 0-628,6 1 35,0 0 44,4 1 22,5 0 23,-4 0 11,1 0 11,-6-2-11,-2 0 0,0 0 56,-1 0-123,1 0-23,-1 0 1,2 0 33,1 0-12,0 0 12,3 0 23,1 0 55,0 0 1,0 0-11,-2 0 55,0 0-112,-2 0-11,-1 0-11,-2 0 0,0 0-57,0 0 46,4 0 22,0 0 45,5 1 0,-3 0 11,1 0-12,-5-1 640,-1 0-841,-2 1-67,0 0-427,0 3-2340,0 10 1332,2 2-839,2 12 2498,-1-3 0,0-9 0,-3-5 0</inkml:trace>
  <inkml:trace contextRef="#ctx0" brushRef="#br0" timeOffset="79040">25063 1018 6339,'-2'-14'100,"1"3"-88,-2 11-1,2 0 22,-3 0-10,2-1 44,-2 0 34,0-1 0,-1 1 44,2 0-66,-2 0-35,3-3-44,-1 2 0,1-1 12,2 2-1,-2 1 0,1 0 90,-5-2-22,3 0 22,-2 0 134,0 2-101,4 0-33,-4-1-23,3 1 23,-1-1-67,2 1 22,-3 0-34,1-1 57,0 1-46,-1 0-10,-1 0 21,-1 0 1,2 0 22,-1 0 23,3 0-12,-1 0-55,2 0-23,-1 0 0,-1 0 0,0 0-11,-2 0-34,0 3 11,-1 1 23,-1 5 11,0 1 0,0 3-3392,-5 16 3370,6-12 16,-1 4 0,2 0 6,1-5 0,-1 12 0,1-13 12,1 4-24,-2-3 12,1 5-11,0 4 11,0-5-22,2 8-12,1-9 12,1 1 22,0-2 0,0 0 0,0-3 0,0 2-458,0 6 447,1-5-117,1 5 139,1-8-22,2 1 11,-3-3 3124,3 2-3124,0 4 645,0-3-645,1 6-34,9 7 12,-7-10 22,9 7 0,-8-15 197,1-2-118,-2-1 10,2-1-21,-2-1-12,-1 0 0,-1-1-34,-2-2-11,0 0 23,-2 0-12,4 1 1,0 5 22,3 0-23,0 4 12,-1-2-23,2 0 68,2 3 10,-4-6-22,1 0 12,-6-6 22,-2-1 1143,-1-1-1951,1 1-705,3-1 561,6 0-594,7-1 1445,4-8 0,-8 5 0,-3-3 0</inkml:trace>
  <inkml:trace contextRef="#ctx0" brushRef="#br0" timeOffset="82327">24044 1336 8411,'-27'-11'-168,"6"1"-45,21 9 213,0-3 23,9-2 44,4-3 67,12-5 146,2-4-123,2-2-3403,-1 1 3314,-4 1 223,-1 2-123,-11 9-45,-2 0-56,-8 7-89,-2 0-348,0 4 169,0 6-35,-9 9 113,-4 8 78,1-11 0,0-1 28,0 0 0,1 0-61,-4 1 0,1-2 55,0 1 23,-1-2 23,15-13 705,-1 0-537,1-5-12,1-1 22,6-7 3191,-4 6-3436,3 0-472,-6 7 225,1 1 291,1 6-34,3 12-11,-1 1 45,-1 8 11,-3-8-11,0-2 0,0-2-22,0-4-45,0-4-23,0-3-201,0-1 190,0-2 23,0-1 44,0 1 12,1-2-1,2 1 35,9 2-24,-3 0 1,4 3 11,-6-1 0,-1 3 11,2 2-11,1 2 0,1 2 12,-1 0-12,2 6 0,-4-7 0,1 2-23,-5-8 12,1-3 11,0-1-56,-2-3 11,0 0 34,0 0-67,-1 0 33,0 1 45,-1 2 22,0 3 1,0 3-1,0 25-22,0-12 0,0-1 0,-1-1-22,0-7 10,-1-1 12,1-10 0,1-1 23,2-6 55,6-1 45,7-5-44,2-2-23,0 3-23,-4 3 68,-6 4-67,-3 2-34,-4 1-11,0 0 44,0 4 12,-2 1 11,-5 5 0,-2 1 224,-4-2 213,-1-2-347,6-4-34,-1-1-56,5-2-56,-1-5-67,2-5 33,0-22 34,2 3-11,1 9 0,1-2 33,4-8-11,-1-1 1,3 1-1,-2 3 0,-1-1-11,-2 12-123,-1 1 11,-3 12-168,-8 2-270,-8 2-1454,-3 5 0,-2 1 1881,-9 3-29,10-1 0,2-1 152,2 0 0,7-5-44,7-1 44,4-2 78,0-6 3214,7-4-3225,9-10-1522,8-1 0,3-1 1472,-4 4 0,1-1-14,-2 3 1,0-2 0,1 2-186,6-5 1,-3 2 304,-8 7 0,-2 0 651,14-8-158,-23 16-616,-15 2-146,-13 6-5,3 1 0,-2 1 9,-5 2 0,-3 3 0,1-1 1101,-5 3 0,1 0-997,5-1 1,-1-1 0,2-1-14,5 0 1,1-3 470,-7 3-498,14-6-583,7-4 740,37-16 44,-6 4 0,2-1-90,4-2 1,2-1 22,-5 4 0,2 0 0,-4 2 101,-1 0 0,-2 3 229,-1-2 1,-4 3 498,-1 1-717,-20 3-191,-15 1 1,-6 0-41,4 1 1,-2-1-84,-15 0 1,-3 1 36,10 0 1,-1 0 0,2 0 126,-2 0 0,0 0 0,3 0 1,-2 0 0,6 0-19,-6 0-347,7 0 211,29-7 125,11-1 0,16-7 16,-15 7 1,1 1-6,1-2 0,0 1 468,-1 1 1,-2-2-469,14-3 23,0 1 67,-16 6 65,-2 2 91,-12 3 684,-2 0-953,-20 0-3369,3 0 3392,-15 0 0,13 0-2313,7 0 2212,6 0-123,4 0 12,2-1 111,13-10 101,7-2 1134,-3 2 0,2-1-1123,1 1 0,1 1-22,12-6 0,0 2 5,-15 6 1,0 1-175,7-3 1,-3 2 257,-14 8 68,-3 0-79,-4 0-313,0 0 123,3-1 3247,4-1-3269,6-2-338,7 0 327,-6 1 44,3 1 704,-12 2-469,-2 0 404,-4 0 897,0 0-1290,-15 0-134,-3 0-23,-2 0 1,-1 0 22,-5 0-33,-3 0-35,16 1-77,6-1-349,3 0-55,2 0-616,2 0 1019,-1 1-1579,1 5 1725,0-2 0,0 2 0,0-6 0</inkml:trace>
  <inkml:trace contextRef="#ctx0" brushRef="#br0" timeOffset="87403">28675 3307 8411,'-17'-14'314,"5"5"-314,4 4-23,3 3 23,2-1 0,-1 0 23,1 1-23,-5-3 0,3 1 11,-5-4-3403,1 3 3403,0-2 135,-4-2 11,2 1-22,-3 1 335,1 1-392,6 3 225,-1 0 3089,8 3-3403,-2 0-628,1 0 617,10 2 22,0 0 33,13 3 23,-4 1 23,6-2 44,2 2-33,8-1 27,-5 0 1,0 0-46,-9-2 1,0-1 28,6 2 1,-1-1 88,1-2-22,-4 0 258,-3-1-180,-10 0 606,-1 0 33,-7 0 739,-1 0-1601,0-2-12,-1-2 11,-5-2 1,-3-1-23,-6 0-157,-2-1-179,-7 1-89,-3 1-3371,-6 3 3538,0 1-423,8 1 1,1 1 546,-8 0-68,-5 1 225,23 1-1,6-1-11,5 0 191,2-1 314,1 0 2222,7 0-2805,4 0 33,11-2 34,7 0 0,5-2 17,-4 2 0,1 2-531,-7-1 0,0 0 519,10 0 1,0 2 5,-12-1 1,-1 0 143,-1 0 0,-1 0-20,3 0 0,1 0-18,-1 0 1,-1 0-79,3 0 0,0 0-27,9 0 189,-10 0-78,-17 0 79,-2 0 549,-4 0-415,-8 0 2048,-21-1-2418,-2 1 34,8 0 0,-1-1 23,-13 0-35,12 1 1,0-1 5,6 0 1,-1 1 5,-3-1 0,-1 0-23,1 1 1,2-1-23,-10 0 6,7 1 0,0 0 5,1 0 34,-4 0 0,9 1 0,9-1-89,0 1-135,9-1-348,0 0 482,5 0 68,7-2 22,13-2 0,8-1 11,-13 0 0,-1 0-11,2 1 0,-1 0 0,16-4-33,0 2 33,-17 3 44,-2 1 203,-15 2-382,0 0 91,1 0 21,2 0 1,4 0-1,2 0-10,2 1 10,3 0 12,-2 1 11,0-1 34,-2 0-1,-4-1-10,-1 1 111,-5-1 146,-1 0-235,-1 1 33,0 0-78,0 1-67,0 1-56,0-1-45,0 5-202,-7 9-212,3-1-270,-4 5-1478,6-3 111,1-5 2219,3-1 0,-2-7 0,2-3 0</inkml:trace>
  <inkml:trace contextRef="#ctx0" brushRef="#br0" timeOffset="88797">29415 2963 9633,'-19'-17'185,"0"1"0,-1-1 0,-6-6 0,7 7-40,15 13-100,3 2 1546,0 1-1557,-1-1-416,2 1 203,-1 10 112,1 16 56,0 4 11,0-10 0,0 1 0,0 11-34,3-4-33,3-4 0,3-1 44,2 0-5,-2-5 0,2-3 17,2-8 22,-2-4-1388,9-18 1,0-6 1399,1-2-18,-1-3 1,1 0 22,-10 8 0,-3 2 28,1-1 45,2-1-23,-11 17-1568,0 1 1389,2 6 90,1 2-34,12 18 3437,-1-4-3414,8 8-12,-4-11 12,-1-2-23,7-3 45,-10-6 33,3-4 23,-12-3 68,1-1 234,-1 0 471,8-9-605,1-3-134,8-13-23,-2-2-50,-4 6 0,-1-1-1,-4 6 1,-1 0 50,5-7 1,-1 0 257,-6 5-157,-1-1-34,-7 12-100,0 4-1,0-1 1,0 1-79,-2 1-78,1 1-303,0 1-167,0 0 267,-1 0 46,1 4 11,0 1-470,1 8 145,0-1-381,0 4-448,2-5-3179,6 0 4602,5-4 0,-4-3 0,0-3 0</inkml:trace>
  <inkml:trace contextRef="#ctx0" brushRef="#br0" timeOffset="89635">29918 2632 10384,'-26'-12'179,"0"0"0,-15-8-5951,41 20 5345,0 0 360,0 9 67,0 3 0,6 13 11,0 5 0,5 4 11,-5-17 1,-2 3 251,-1-2 0,0 0-269,0 2 1,-2-2-221,0 19 215,-1-1 22,0-2-11,0 0-11,0-2 0,0-4-11,0-2-11,0-8-1,0-2 2271,1-6-2304,3-2-1166,29 7 1289,-4-7-50,-9-1 0,0 0 591,2-3-574,-12-3-180,0 0-526,5-1-549,-2-8 1221,4-14 0,-9 10 0,-2-7 0</inkml:trace>
  <inkml:trace contextRef="#ctx0" brushRef="#br0" timeOffset="90046">29799 2857 9330,'-31'1'1647,"10"-1"-1344,49-5-34,5-1-157,-4 1 0,-4 1 123,-10 2 1,3 0-203,0 0-10,-1 1-1,-4-1-22,-3 2 22,0-1 12,-3 1-23,0 0 56,0 0-67,-2 0-280,3 0-594,1 0-1591,7 0-302,-2 0 2767,0 0 0,-9 0 0,-5 0 0</inkml:trace>
  <inkml:trace contextRef="#ctx0" brushRef="#br0" timeOffset="92921">30209 2580 9543,'-25'-1'650,"4"0"-6176,16 1 5717,0 0 1341,-1 0-1555,2 0 883,1 0-860,2 0 0,-1 0 11,1 0 3426,-1 0-3303,2 0-33,-2 0 168,2-1-146,-2 1 90,1 0 11,0 0-33,-2 0-79,3 0 34,-2 0-146,0 0-12,1 0 1054,0 0-705,0 0-225,0-1 324,1 0-279,-2 1-157,2-1 34,4 1 33,7 0-67,-2 0 34,5 0 10,-5 0-32,-2 0-1,3-1-22,-2 1-1,-1 0 12,0 0-11,-3 0-22,2 0 33,0 0 0,7 0 0,-3 0 0,5 0 11,0 0 11,-2 1 23,0 0 101,-7 0-12,-4 0-201,-1-1-68,-1 1 124,0 0-34,0 1 45,2 0 45,4 1-34,-1 0-11,2 1 23,-6-2-23,1 0-23,0 2 91,0 13-24,-1-1 1,1 12-45,-2-8 11,0 1-22,0 0 11,0-2 0,0 3 11,0-1-11,-2 4-6,0-4 1,0 0 16,-3 13-11,-1-3 0,0 0 6,1-11 0,0-1-257,0 6 0,0 0 251,-4 10-11,2-2 5,3-4 1,0 1 16,-1 0-11,1-4 0,1-2 34,2-7-3260,-1 0 3226,2 2-1933,-3 3 1922,1 2 11,-1 6 0,0 2 28,-1 3 0,-2 2-17,3-14 0,0 1 0,-2 12 0,0-1-11,1-5 2257,3-10-2257,0-8 3392,1-8-3336,0-2 852,0-2-840,0-5 77,0 2-134,0-3-11,0 2 0,-2 3 12,1 0-12,-1 1 0,-2 0 0,0 0 11,0 0-22,-1 0 11,-1 0 0,-2 0-3314,-9 0 3471,1 0-51,-4 0 1,0 0-84,-9 0-23,9 0 0,0 0 11,-9 0 0,-3-2-11,12 1-22,-5-1-12,16 2-11,0-1-11,8 1-1942,0 0 194,4-1 169,5 1 223,5 2 1412,2 2 0,-4-1 0,-5 1 0</inkml:trace>
  <inkml:trace contextRef="#ctx0" brushRef="#br0" timeOffset="94790">29111 2937 9297,'-14'-11'940,"3"3"-849,9 8-91,0 0 0,1 0-236,-1 0 169,1 4 67,-2 5 11,-1 8-11,-2 8-3392,-1 5 3403,-1 0-22,2-5 0,1-1-23,-2 4-112,4-5 1,0-2 44,3-11 45,4 2 56,3-12 146,6 1 493,16-1-527,-13 0-67,6 0 3391,-19 0-3402,-1 0-12,-2 0-55,0 4 33,0 2-449,2 10-1243,3-2-56,11-1 841,4-7 907,8-18 0,-13 6 0,-3-6 0</inkml:trace>
  <inkml:trace contextRef="#ctx0" brushRef="#br0" timeOffset="95168">28912 2460 7829,'0'0'0</inkml:trace>
  <inkml:trace contextRef="#ctx0" brushRef="#br0" timeOffset="99043">23673 2857 5756,'11'-10'0,"-3"3"0</inkml:trace>
  <inkml:trace contextRef="#ctx0" brushRef="#br0" timeOffset="100312">23687 2870 8187,'20'-19'23,"-3"8"-1,-14 27-22,1 3 22,0 4-10,3 2-1,-3-1 11,-1-1-11,2 4 12,-5-7-23,3 2 11,-3-9 90,0 15-23,0 1-11,0 6-28,0-14 1,0-1-40,0 5-6,-1-5 1,0-1 5,1 1-3415,-1 8 3415,1-3-508,0-3 508,0 2-2093,0-9 2071,0-1-115,0 0 137,0 2 2047,1-4-1991,-1-2 477,2-5-476,-2-2 3262,0 1-3229,0 1 353,0 1-421,0-1 113,0 0-68,0-1-11,0-2 112,0-2-135,0 1-55,0 0-146,5 2 101,2 1 201,15 1 79,-3-2 22,12 2-33,-4-1-68,2-2-33,1 0 45,2-1-67,-4-1-12,-4 1 0,-1 1-56,8 1 0,-9-1 1,0 0-1697,-2 2 0,-1-1 1685,13 3 5,-10-2 1,0 0-2274,12 3 2290,-12-4 1,0 0 22,8 2 67,6-2 56,-21-2 123,-4-1-56,-5 0 2213,-4 0-2257,1 0 3201,-3 0-3392,1 1 11,-1 0 34,1 1-45,1 0-964,7 1 201,0 0-726,5 3-674,-4 0 2163,-3 0 0,-3-2 0,-4-3 0</inkml:trace>
  <inkml:trace contextRef="#ctx0" brushRef="#br0" timeOffset="101309">23727 2738 8210,'-27'-14'1031,"6"3"-1031,19 11-157,0 0-123,2 0 885,22-2 33,5-2-543,-7 2 0,1 0 51,8-3 0,0 0-694,-9 2 1,1 0 547,7-1 0,2 1 5,-1 0 1,1 1-1478,0 1 1,0-1 1482,-1 0 0,-1 2 0,-4-2 0,-2 2 45,4-1-33,-5 0 44,-1-1 56,-1 1 180,6-2-259,-7 2 760,4-3-781,-15 4 3503,-1-2-3481,-6 2-1928,0 0 1883,1 5 0,-1-4 0,1 4 0</inkml:trace>
  <inkml:trace contextRef="#ctx0" brushRef="#br0" timeOffset="-144807.74">21782 10411 6361,'16'16'0,"-3"-3"0</inkml:trace>
  <inkml:trace contextRef="#ctx0" brushRef="#br0" timeOffset="-143355.74">22695 10675 11336,'-2'31'-79,"0"5"-2757,2-16 1,0 1 2835,0 4 0,0-1-539,0 3 0,0 1 528,0 1 0,0 0-215,0 2 1,2 0 230,0 0 1,2 1-196,0 0 0,1 2 190,0-1 0,1 1 0,0 0 0,-1 0 11,-1 1 0,-1 0-5,2 1 0,-2 1-3,-1-12 1,0 0 0,0 0-4,0 1 0,0 0 0,0 1 2,-1 1 1,-1 2 0,1 0 0,0-1-3,-1 2 0,1-2 0,0 2 0,-1-2 0,0 0 0,0 1 0,0 0 5,-2 0 1,0 0 0,0-1-1,-1-2 2,0 1 1,0-1 0,-1 2-8,-1 2 0,-2 3 0,0-1 0,0-4 642,-2 3 1,1-1-646,-1-2 0,-1 4 0,1-1 0,1-4 3,2-5 0,0-1 651,0 6 0,-1 4 1,2-6-652,5-2 801,2 10-801,4-6 11,-2-8 1,0-2-12,3 9 0,-1 4 3385,-4-15-3352,-1 17-33,-1-20 55,0 12-44,1-25 12,-1 0-23,3 0-2275,-3 0 1211,3 0 448,1 0-124,4 0 740,2-2 0,-4 2 0,1-2 0</inkml:trace>
  <inkml:trace contextRef="#ctx0" brushRef="#br0" timeOffset="-141670.74">22430 11495 7493,'-18'-2'257,"2"0"-189,10 2 10,2 0 135,-3 1-124,3 0 57,-9-1-101,6 1-45,-6 1 78,-4 1 12,8-2 33,-5 2 23,11-2-101,1-1-90,1 1-23,1 0 46,0 1 22,0 0 0,0 0 0,0 3 0,0-3 11,2 2-11,1-2 11,2 0-11,-1-1 12,-1 2-12,1-1-3392,1 1 3392,1-1 0,2 0 0,7 1 0,-2-1 0,6 1 33,5 1 1,2 0 11,4 0 1679,-2-1 0,1 1-1690,0 0 22,0-2-45,-1 1 45,1-2-22,-1 0-1,0 0-22,-2-1-3391,2 0 3436,0 0 0,0 0-23,-7 0 1,1 0-12,10 0-11,-11 0 1,-1 0 55,7 0-34,0-1-33,-1 0 34,0 0 0,-1 1-1,6 0-22,-10 0 34,5 0 11,-13 0-33,-2 0 3391,-6 0-3369,-4 0-706,-1 0 0,0 0 0</inkml:trace>
  <inkml:trace contextRef="#ctx0" brushRef="#br0" timeOffset="-140980.74">23065 11443 8534,'32'-4'-11,"-2"4"-5649,-10 8 5705,2-1 1068,10 3-1079,-6-3-1284,5 0 1273,-10-3 10,-4-2 1,5 0 2145,-11-1-2134,2 1-11,-10 0 224,-2 4 448,0 9-308,-9 11 0,-3 3-207,1-3 1577,-1 2 1,-2-5-1556,5-21-67,2 0-45,0 0-23,2-2-33,2 0-45,-1 0-34,2 1-33,-1 0-79,0 2-78,1 2 34,-1 2 44,-2 2-34,-2 10 180,3-8 0,-1 3-134,2-12-885,2-1-774,-1-1 1793,1-8 0,0 6 0,0-5 0</inkml:trace>
  <inkml:trace contextRef="#ctx0" brushRef="#br0" timeOffset="-139418.74">22932 10649 6843,'-15'-15'426,"0"4"-404,15 11-11,-2 0-11,2 0 23,-2 0-23,0 0 45,1 0 335,0 0-1287,0 0 559,1 3-77,-2 1 425,2 3 0,0-2 0,0-1 0</inkml:trace>
  <inkml:trace contextRef="#ctx0" brushRef="#br0" timeOffset="-139281.74">22919 10636 6036,'0'0'0</inkml:trace>
  <inkml:trace contextRef="#ctx0" brushRef="#br0" timeOffset="-138385.74">22906 11721 5846,'0'0'0</inkml:trace>
  <inkml:trace contextRef="#ctx0" brushRef="#br0" timeOffset="-137199.74">22734 11509 5756,'0'0'0</inkml:trace>
  <inkml:trace contextRef="#ctx0" brushRef="#br0" timeOffset="-136916.74">22734 11509 6092,'0'0'0</inkml:trace>
  <inkml:trace contextRef="#ctx0" brushRef="#br0" timeOffset="-135625.74">22734 10914 5846,'0'0'0</inkml:trace>
  <inkml:trace contextRef="#ctx0" brushRef="#br0" timeOffset="-131891.74">22787 10914 6775,'2'-8'23,"0"1"22,-2 7-45,0-2-12,0 0-10,-1-2 0,1 1-79,-2-1-146,2 0-33,0 1 56,0 0 79,0 1 89,0 0 56,0 1 0,0 0 605,-2-10-605,2 8 33,-2-8 90,1 9 213,0 1-156,1 1-1,0-1-146,0 0-33,0 0-11,-2-1 11,2 1 404,-1 0-281,-1 1-44,2-1-79,-1 0 11,0 0 67,0 1 135,0 0 560,-1-1-784,2 3 11,0 0-11,0 2 11,0 0 0,0-2 11,0 4-11,2-3-11,0 3 11,3-2-22,-2-1 10,4 1 12,-3 0 0,3 0 12,-3-1-12,-1 0 0,0-1 0,-1-1 22,1 2-22,0-1 0,1 1 0,0 0 0,0 1 11,3 1-11,-1-1 0,3 2 0,-3-1 11,7 1-11,-5 0 0,3 2 0,-3-3 12,6 4-12,-6-5 11,8 7-11,-11-7 0,5 2 0,-6-3 0,4 3 0,-2-1 0,10 5 0,-7-3 0,6 1 0,-7-5 33,20 16-33,-8-8 0,-3 0 0,-1-1 0,0 0 0,-8-5 0,1 0 0,0-1 0,1 0 12,4 2-470,-5-2 458,3 1 11,8 4-11,-4-3-11,9 6 11,-9-4 11,-2-2-11,2 2 0,-4-3-2934,9 4 2923,-8-4 11,5 3 11,1-2-22,-5 0 11,6 1 11,-7-2 34,21 7-34,-12-3-11,13 2 0,-18-5 0,-4-2 11,4 2 3392,-5-3-3347,5 0-3325,1 0 3337,-6-2-57,4 1 0,-6 0 0,0-1 23,-2 0-34,2 0 33,6 0 79,3 1-100,5 0-1,-3 1 3403,3-1-3369,-2 4-3437,1-1 3426,1 0-119,6 0 141,-6-3-45,-4 1 0,1 0 56,14 2-33,0-1 33,-4 1 123,3 0-167,-18-3-23,9 2 11,-16-3 11,0 0 12,4 0 22,-1 0 3502,25 0-3558,-13 0 0,-3-1 0,-1 1 200,-2-1-200,4 2 22,-9-1-11,9 3 12,-10-1-12,1 0 11,-6 0-22,-5-3 0,0 0 101,-2 0-897,1 1-2263,1-5 3059,0-4 0,0 3 0,-2-2 0</inkml:trace>
  <inkml:trace contextRef="#ctx0" brushRef="#br0" timeOffset="-129781.73">22721 12184 7179,'-19'3'-152,"0"1"1,-13 4 129,29-2 11,-2 1-1,2-2 12,0-1 12,0-2-1,2 0 0,0-2-11,1 0-22,0 4 33,0-2 34,0 7 78,0-5-123,0 2 22,0-2-22,0 0 0,0-1 0,0-1 168,0-2-157,11-4-11,-4 0 23,13-5-12,-10 4 68,8-4-57,-5 4-3369,4-4 3381,-3 2 22,2-1 22,0 0 124,15-5-90,-9 2 22,12-4-39,-13 2 1,-1 1-96,6-2-12,0-1 1,-3 3 11,-3 5 5,-3 0 1,1 0 39,0-1 3650,15-9-3505,-9 1-190,0 0 0,-1 1-3392,-8 8 3403,0-1 0,2-1 35,-1 1 122,15-8-23,-11 6-1167,-1-1 0,1 1 1067,0-3 1782,9-3-1804,2-1-2112,-4 4 2089,-8 4 0,-1 1-612,10-2 612,-2 0 1139,-1 3-1094,-1-1 374,-2 1-229,9-3-112,-9 4-22,9-5 2474,-15 6-2519,3-1-11,-7 2 1300,1 1-1154,20-8 134,-1 0-258,-13 4 1,1 0 656,2-2 1,-2 2-657,3-2-1,2 1 1,1-1-12,-1 2-6,-2 0 1,0 1 39,-4 0 89,10-2-111,-13 3-1,5 0 0,-9 2-22,-2 1-22,-1 1 11,-5 0 11,3 0 0,-3 1 0,17-2 0,-8 1 0,14-2 0,0 0 11,-7 1-11,5-1 0,-13 2 0,-1 0 0,-5 1 0,0 0 34,1-1 22,-1 1 0,0-2 44,1 2-77,1-1-23,8 1 45,7 0-23,0-1 11,-3 3 1,-1 0-11,-2 1 10,6 2 1,-20-3 22,-1-2 112,-1 0-101,1 0-67,-2 0-672,1 1 672,-8 6 0,6-6 0,-6 5 0</inkml:trace>
  <inkml:trace contextRef="#ctx0" brushRef="#br0" timeOffset="-126591.73">22801 11205 6731,'6'-37'-12,"3"3"-5659,2 13 5671,1-2-1048,2 0 1048,-1 0 1048,0 3-1037,-3 2 0,-1 4 101,-5 3 112,-1 5 2280,-2 2-2380,-1 3 3413,1 1-3537,1 0-11,-1 0 11,1-1 45,-1 0 0,-1 1-90,2 0-11,-1 0 56,4 0 0,1 0 11,4 1 11,2 4 12,1 4 33,2 6-3436,0 2 3380,0 4 11,-1 1 11,-5 4 1,0 1-17,-4-9 0,-1 1-12,3 11 1,-3 1 5,-2 6-17,-2-10 1,0 2 5,3 2 0,1 0-72,-2 0 0,2 0 66,2-2 1,0-2 1637,0-8 0,-1-1-1699,3 5 0,1 0 22,-1-1 0,-2-1 39,1 0 1,-1-2 5,2 12 0,-7-7 0,1-6 0,0 13 0,-1-7 227,1-1-261,-1-6 12,1-9 44,1 4-22,3-2 0,-2 6 12,1-1-24,1 14-77,-3-17 122,5 6 124,3-37-90,2 1-67,5-13 12,-4 9-12,0 3 56,6-12-45,-3 3-6,-5 7 1,-1 1 11,-2 1 0,-1 2 5,1-3 0,-1 1 12,7-12-34,-3 1 0,-2 7 123,3-11-67,-8 15 0,1 1-51,-1-1 1,-1 1-1164,3-16 1169,-6 11-11,1 0 22,-2 1-22,1-1 0,-1 2 23,0 3 514,0 2-402,0 7-11,0 3-57,0 6-11,0 0-56,0 4 18,5 14 1,3 11 0,-1-4-378,2 9 366,-1-7 1,1 4-1,-1-3-1,-1-7 0,-1-3 5,4 12-1450,-5-10 0,0 1 1450,1 7-1925,-1 0 1914,1-2 0,-2-3-33,5 4 33,-1-8-12,5 5-10,-4-10 11,-1 0 693,1-2-693,2 1-67,-1-2 22,1 0 2268,-3-4-2234,-5-4 3302,2-2-3348,-2 0 68,2-1 56,-2-2 0,7-14-33,-2-1-8,1-7 0,4-8 0,-2 3-15,-1 6 0,0-1-698,2-5 0,1-3 1,-1 4 697,-1 9 0,0 1-1346,3-5 1,0 0 1345,3-7 0,-6 12 0,-2 2 56,-1 1-34,-5 3 168,-1 1 326,-2 3 1066,0 2-1582,0 2 3370,0 3-3370,0-1 0,0 1 0,0 0 0,0-2 22,0 1 12,0-2-12,0-2-56,0 3-10,0 0-24,0 2-167,0 1 235,0 2 11,0 5 45,4 5-11,0 9-22,3 4 5,-3-4 0,0 0-6,2 13-22,-3-13 0,0 1 0,0 0 0,0-2-22,2 6 22,3 10 0,3-13-180,-2-7 158,0-3 22,-3-9 0,-2-4-3336,2-4 3370,5-2-1,10-16-22,-7 9 1,0-1-1,5-6 0,1 0-11,-5 3 0,0 1-1134,4-4 0,-1 0 1139,-5 4 1,-1 1-1523,12-14 1551,-9 7 1483,-8 11-1517,-4 6-34,-1 1-11,-2 4 2257,0 0-2212,1 7 45,5 11-22,-1 1-12,3 7-11,-2-7 0,0 0 11,1 8-2268,-2-5 2279,2 5 515,-4-10-537,0-4-33,1 2 33,-1-7 56,1 0 78,-2-6 101,-2-2 944,1 0-1179,-1 3 0,0-2 0,0 2 0</inkml:trace>
  <inkml:trace contextRef="#ctx0" brushRef="#br0" timeOffset="-102319.73">25393 10199 7504,'-14'4'594,"2"-1"-314,7-3-124,1 0 159,3 1 659,0-1-660,0 0-258,1-4-68,-1-2 24,1-14 55,2 0-11,6-11 28,1 10 1,4-3 62,2 3 1,2-5 0,3 0 0,-1-1 0,-1 2-821,-1 0 0,-1 1 1,0 0-1,1 0 695,1-1 1,2-3-1,0 0 1,-2 3-1,-2 2 29,5-6 0,-5 5-2213,-3 1 2330,-3 7-753,-6 4 664,-2 4 122,-2 2-89,0 0 1708,0 3-1808,0 0 2880,0 2-2914,0-1-2119,0 2 1,0-1 0</inkml:trace>
  <inkml:trace contextRef="#ctx0" brushRef="#br0" timeOffset="-101424.73">25552 9075 9969,'-31'-6'93,"-1"1"0,1 0 1,11 1-94,20 4-314,-1 0 292,1 8 22,0 2 0,0 9 0,0 1 0,3 2-5672,3 1 5672,5-1-11,3 2 670,-1-5 0,1 2-653,-2-5 0,0 0-6,6 6 0,1 1 463,2 2 0,0 1-463,-5-7 0,1 1-1117,3 6 0,0 1 1128,-8-9 0,0 0 623,0 3 0,0 2 0,3 3-640,0-2 0,1 3 1,1 0-1,-2-2 13,1 3 1,-3-2 0,3 0-524,0-1 0,1 1 1,-1-2-1,-3-4 538,2 4 46,2 3-594,-6-6 537,-1 3-11,1 4 89,-1 5 427,-2 3-667,-5-8 1,0-1 162,-1 4 780,1-7 0,-1-2-837,4-6 45,5 2-1115,-1-5 1104,1-2 1866,0-1-1855,-4-4 1291,1-3-1190,-3 0 168,-3-2 67,-1-1 2540,-1 0-6685,7-10 3809,3-1 0,-1-2 0,-1 5 0</inkml:trace>
  <inkml:trace contextRef="#ctx0" brushRef="#br0" timeOffset="-100920.73">26306 9710 10877,'-24'-1'78,"0"-1"0,0 1 1,9-1-214,15 2 286,16-3 1,10 0 49,9-1-1454,-5 1 1,7 1-1,-4 0 1309,0 1 0,-2 0-34,-3 1 1,2 0 0,-4 0 501,4 0 0,-2 0-461,-2 0 1,2 0 0,-2 0-48,-3 0 1,-1-1-12,8 1 1,-4 0 28,-13-1 33,-7 1-246,-1-4-729,-4 0-268,-7-3-651,-5 0-599,-7 3 2426,-6 0 0,13 4 0,-1 0 0</inkml:trace>
  <inkml:trace contextRef="#ctx0" brushRef="#br0" timeOffset="-100420.73">26372 9895 10125,'-29'11'26,"0"0"0,-1 0 1,-40 15 175,70-26 571,0 0-549,3 0 0,2 1-34,6-1-4239,3 1 4408,5-1 232,1 0 1,3 0-418,-3-1 0,-1 0-96,11 0 1,-1-1-29,-5-1 1,-1 0-1016,0-1 0,0 0 1004,0 1 1,0-1-262,-2 1 0,1 0 278,5 0 0,-1 0 1640,9 0-1674,-15 2 1,-1 0-1553,-1 0 1552,-8 1-11,-1 0 0,-5 0 504,0 0-504,1 0 221,0 0-154,-1 0 12,0 0-46,-3 0 1866,-1 0-3512,4 2 3459,1 4-4222,7 4 2365,-1 7 0,-3-6 0,-4-2 0</inkml:trace>
  <inkml:trace contextRef="#ctx0" brushRef="#br0" timeOffset="-95888.73">27881 8929 9610,'-21'-1'377,"1"0"1,1 1-1,1-2-198,-3 1-44,-3 0-12,3 1-45,-8 0-89,8 0-45,-8 1 22,12 6 1,0 2-12,-10 8 22,1 3 1,0 4 5,5-1 1,1 1-7,3-5 1,0 2 0,2-1 22,-3 4 0,1 0-12,4-2 1,2-1-45,2 8-101,4 6-2042,7-10 2166,11 2 33,10-12 33,0-7 1,2-1 5,-6-2 0,0 0-5,6 0 0,-1 1-1,5-1 12,-4 1 11,-3 1-11,-1-1-2716,-4 1 2693,0-2 314,9 1-235,-2-3 627,11-2 1,3-2 94,-16-2 0,-1 0-751,16-2 1,-2-1 96,0-5-91,-7-1-33,-5 3-22,-10 3 33,-4 4 3369,-5 2-3369,-4 0-796,0 0-1209,-7 7 862,-1 3-370,-8 9 1457,-3 4 0,11-11 0,-2 3 0</inkml:trace>
  <inkml:trace contextRef="#ctx0" brushRef="#br0" timeOffset="-94888.73">27351 9710 9689,'-35'-8'276,"-1"2"1,4-1-1,8 2-242,18 3-34,4 1-23,-6 1-21,2 0 44,-6 0 33,5 0-33,1 0 34,3 0 11,2 0-157,0 0 112,5 0 145,7 0 12,9 0 100,3 0 1,1 0-113,-3 0 1,0 0 17,10 0 0,1 0-29,-8 0 1,1 0 51,7 0 1,4 1 0,-1 0-1867,-3 0 1,3 0 1787,-6 0 1,7 0-1,3 0 1,0 0-1,-3-1 1,-6 1-20,8 0 1,-2 1-35,0-1 0,5-1 0,-1 0 1,-7-1 156,-6-3 1,-6 0-157,6-1-11,3-4-45,-25 8 11,-2 0 34,-3 1-45,2 0-11,-1 0 11,0 0 3060,1 0-3720,-2 2-1314,4 5 1033,-1 2-2892,3 10 3833,-3-7 0,-2 0 0,-1-6 0</inkml:trace>
  <inkml:trace contextRef="#ctx0" brushRef="#br0" timeOffset="-92185.73">27259 10120 9745,'-28'-6'650,"6"1"-460,20 5 1,0-2-12,0 2 112,0-1-324,-1 1-113,0-1 90,-1 5 34,-1 6-46,-4 21 57,2 1 11,3-8 0,0 1 0,2-4 0,0 0 0,0 1 0,1 0-6,-1 0 1,2-1-1,-2-2 1,3 0-74,7 8 1,4-1 33,2-2 45,0-7 0,2-3 0,5-11 67,1-3 23,2-6-12,4-8-44,-13 3 0,0-1-1702,1-4 0,0 0 1707,1-2 0,0 0-517,-1 0 0,1-1 523,3-7 0,0 2-34,-8 6 0,0 1 6,3-4 0,-3 3 28,-4 0 11,-3 5 33,-2 4-33,-3 3 2970,0 4-2993,0 0 1390,0 2-1501,-3 0 0,-2 2-1,-2 5 23,-3 5-11,-2 20 61,8-10 1,2 1-156,-2 1 1,2 1 160,0 1 0,4-1-22,5 1 0,2-2 10,3 9-22,4-11 1,2-3 11,4-6-482,8-2 661,-5-10-146,3-4 135,2-6 67,-1-10-141,-14 8 1,1-4 8,-2-8 1,2-8-1,-1-1 1,-3 4-60,1 4 1,-2-1 58,0-1 1,1-6 0,-1 2 0,-8 8-49,-15 0-10,-17 0-23,4 8 0,-5 0 0,15 10-23,5 1 1,3 2 519,4 0-531,1 1-3944,2-1 2734,0 4 1244,0 1 0,0 0 0,0 0 0</inkml:trace>
  <inkml:trace contextRef="#ctx0" brushRef="#br0" timeOffset="-90965.73">28040 10331 8602,'-17'-12'409,"0"-1"0,-10-12-208,24 8 1,2-5 78,6-8-138,6 7 0,6-3 0,-2 2-1834,-1 1 0,0-1 1706,5 0 1,2-2 0,-3 4-3,6-7 706,-2 6-786,-10 11-10,-3 4-91,-7 8 169,-2 6 11,3 7 24,-3 10 21,3 8-45,-3-7 0,0 0 12,0 12-23,0-15 0,0-1 0,0 1-23,0-5 393,0-5 212,0-8-433,11-21 1,9-22-1,-3 6-852,-2 5 710,2-4 1,4-6 0,-8 13-8,-8 19 0,-3 4-135,-1 2-44,-1 1 101,1 15 78,-1-1 0,2 15 0,0-3 45,0 3-34,0 2 0,-1 2 3392,-1 2-3392,0-10 1,0 2-7,-2-6 1,1 0-480,-2 7 0,0 0 479,-1-7 1,-1 0-1545,2 1 0,-1 0 1533,-1 1 1,1 2 5,0 0 0,0-1 17,-1 2 0,0 1 56,-2 8 0,1 0-1075,2-8 1,1-1 1040,-1 7 1,0-1-1,3-10 1,1-1-219,0-1 1,0 1 195,-1-2 0,2 0 1434,3 12-1462,3-10 14,3-10 176,2-7 2900,10-14-2793,-9-4 0,1-4 717,0 2 0,0-2-953,0-7 1,-3 0 368,-5 7 0,0-1-346,1-7 0,-1 0-16,-2 6 1,-1 1-47,5-15 1,-1 1-1,-3 5 22,3-8-33,-7 27-11,0 3-45,0 4-549,0 0-493,3 0-23,4-3-1770,21-8-39,2 0 2930,-6 3 0,-2 1 0,0-1 0,-6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7783-9980-EA4A-B8B0-7D5F42A95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601AC-E42B-2D49-BB9C-AB1A64F24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AE729-A1B9-EC44-B8C6-69BBF41D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597D5-2877-C94F-989E-00058019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E15F-A541-6041-B7CA-240B4CEA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9193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D360-1138-4A43-A292-96E29FC5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6911-A6B5-2649-B5EC-9FDE4B16E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8AA69-A574-FD48-AF83-B0EF4E8C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858F1-F275-AF46-A458-DCF46991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31B6E-356F-7C47-9F79-640B4519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158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2D70B-F3AA-244C-AF39-1EA80277D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F2E36-5E67-7C42-B269-F37DCC49A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7B779-DF40-EF4A-90C0-B9D031FF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105E-F029-7945-AFAB-45C7F0E4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D7B4-5BFC-EE4D-A915-47A330EF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9159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47E3-4D52-844F-9840-61701D3B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69A6-7772-C148-A5A2-4259350B7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9BD5-53B6-4642-B6CB-146C4746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3B0A-7C11-C749-8B32-28F7C79D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A69E1-7FB0-714F-9FED-8C63ED5A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6077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EFE8-2311-A044-82DF-9BFB4E43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4830-BDC4-9D4D-913B-370055CA5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F2CE5-09BF-FB41-9686-9D1DC45A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F360-B6FE-384C-919F-3D4B0F77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FC5BF-457D-E444-85E6-7DDCF7D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65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880E-78E4-804F-8C14-DD172320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2045-156C-B840-B9E8-394C52E84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6009B-9FB1-ED40-AE4E-F572297A8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E696-6538-D04E-A377-46C747F5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7CF08-FE65-FB4F-AAA3-DE5BE68F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856C4-254C-BF42-A983-E44ECA61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7492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4C84-E60C-614D-8DAB-F7AA82B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E729-0105-3147-AC9A-7191EA92D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457E7-939F-0548-A90C-3F720050F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156EC-28A7-3C48-BF9F-B9D28D5CC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DCC8B-951B-7F4D-9CCC-0871B1027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90FCA-84C0-A84B-A544-A80B4746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CF05E0-4EA5-924C-B74F-034F9D08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26F65-44DD-5B43-8C96-F7388CC0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1935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1BF95-B43D-7A47-956E-5EF9AFEB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120CE-E474-5147-A5BD-EC6FA4E6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191CEB-0FD2-534C-895F-0C8E6F0C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4815-2B72-3B49-A1F2-94F1BAC2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610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EB79B-6FA9-AF4F-8861-A3B03833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72915-2D92-104A-A996-82369866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42F4-9A0E-0A49-80C3-2357B61E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447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8B84-2297-FD44-B545-0B23263F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6CEF-B38C-C44E-9241-3F03BDD2F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DBA81-2CB8-544F-B748-37C03C614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F7BA8-9392-544D-BDF2-2887C9D6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1CC25-9C72-EF4E-A846-9C4A0471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49CFE-B394-AD40-959D-61767703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225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F35C-EB44-0342-BEBD-834EFF5E5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2E6C6-8433-E945-B2E5-3505CFF4F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BC104-100C-7F45-85D8-FE440E17E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4C74F-2FD8-614C-B883-DB53E674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66945-B955-E147-B79D-56E4B9EB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8FB98-2100-1145-BD39-A3D267C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2284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3E94BD-185C-DC4B-BEC4-B2F71548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C4456-0474-7D4F-B7DA-A51EF6134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784D6-DE93-6247-A5C3-6257A2F78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B51A-2192-B240-82A7-D4F384C2108F}" type="datetimeFigureOut">
              <a:rPr lang="en-IT" smtClean="0"/>
              <a:t>02/11/2020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BB6A6-3067-1248-BC52-FB3A76C0E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05F2E-55F0-0945-B9FB-ACF60D467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CC27-27B9-BF43-8558-46C2E74FAD2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361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customXml" Target="../ink/ink1.xml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13" Type="http://schemas.openxmlformats.org/officeDocument/2006/relationships/image" Target="../media/image23.tiff"/><Relationship Id="rId18" Type="http://schemas.openxmlformats.org/officeDocument/2006/relationships/image" Target="../media/image177.png"/><Relationship Id="rId3" Type="http://schemas.openxmlformats.org/officeDocument/2006/relationships/image" Target="../media/image13.tiff"/><Relationship Id="rId7" Type="http://schemas.openxmlformats.org/officeDocument/2006/relationships/image" Target="../media/image17.tiff"/><Relationship Id="rId12" Type="http://schemas.openxmlformats.org/officeDocument/2006/relationships/image" Target="../media/image22.tiff"/><Relationship Id="rId17" Type="http://schemas.openxmlformats.org/officeDocument/2006/relationships/customXml" Target="../ink/ink4.xml"/><Relationship Id="rId2" Type="http://schemas.openxmlformats.org/officeDocument/2006/relationships/image" Target="../media/image12.tiff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tiff"/><Relationship Id="rId5" Type="http://schemas.openxmlformats.org/officeDocument/2006/relationships/image" Target="../media/image15.tiff"/><Relationship Id="rId15" Type="http://schemas.openxmlformats.org/officeDocument/2006/relationships/customXml" Target="../ink/ink3.xml"/><Relationship Id="rId10" Type="http://schemas.openxmlformats.org/officeDocument/2006/relationships/image" Target="../media/image20.tiff"/><Relationship Id="rId4" Type="http://schemas.openxmlformats.org/officeDocument/2006/relationships/image" Target="../media/image14.tiff"/><Relationship Id="rId9" Type="http://schemas.openxmlformats.org/officeDocument/2006/relationships/image" Target="../media/image19.tiff"/><Relationship Id="rId14" Type="http://schemas.openxmlformats.org/officeDocument/2006/relationships/image" Target="../media/image2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6.tiff"/><Relationship Id="rId7" Type="http://schemas.openxmlformats.org/officeDocument/2006/relationships/image" Target="../media/image30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12" Type="http://schemas.openxmlformats.org/officeDocument/2006/relationships/image" Target="../media/image194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11" Type="http://schemas.openxmlformats.org/officeDocument/2006/relationships/customXml" Target="../ink/ink5.xml"/><Relationship Id="rId5" Type="http://schemas.openxmlformats.org/officeDocument/2006/relationships/image" Target="../media/image35.tiff"/><Relationship Id="rId10" Type="http://schemas.openxmlformats.org/officeDocument/2006/relationships/image" Target="../media/image40.tiff"/><Relationship Id="rId4" Type="http://schemas.openxmlformats.org/officeDocument/2006/relationships/image" Target="../media/image34.tiff"/><Relationship Id="rId9" Type="http://schemas.openxmlformats.org/officeDocument/2006/relationships/image" Target="../media/image3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image" Target="../media/image42.tiff"/><Relationship Id="rId7" Type="http://schemas.openxmlformats.org/officeDocument/2006/relationships/image" Target="../media/image46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iff"/><Relationship Id="rId5" Type="http://schemas.openxmlformats.org/officeDocument/2006/relationships/image" Target="../media/image44.tiff"/><Relationship Id="rId10" Type="http://schemas.openxmlformats.org/officeDocument/2006/relationships/image" Target="../media/image202.png"/><Relationship Id="rId4" Type="http://schemas.openxmlformats.org/officeDocument/2006/relationships/image" Target="../media/image43.tiff"/><Relationship Id="rId9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45BEDC-3BCE-104E-B489-07CEA3C21DC9}"/>
              </a:ext>
            </a:extLst>
          </p:cNvPr>
          <p:cNvSpPr txBox="1"/>
          <p:nvPr/>
        </p:nvSpPr>
        <p:spPr>
          <a:xfrm>
            <a:off x="2480385" y="578095"/>
            <a:ext cx="2667653" cy="28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29" dirty="0"/>
              <a:t>Interazione di onde con elettroni legati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5FCB0-07C4-9941-B24C-5CC4ED4CB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384" y="1097836"/>
            <a:ext cx="1989672" cy="4283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076D3-A94B-844F-969E-A65805E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385" y="1754113"/>
            <a:ext cx="2615783" cy="5482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E4A18C4-7D8F-4F41-9180-592A7DF9C756}"/>
              </a:ext>
            </a:extLst>
          </p:cNvPr>
          <p:cNvGrpSpPr/>
          <p:nvPr/>
        </p:nvGrpSpPr>
        <p:grpSpPr>
          <a:xfrm>
            <a:off x="5438779" y="1889514"/>
            <a:ext cx="943027" cy="281487"/>
            <a:chOff x="5535082" y="2767348"/>
            <a:chExt cx="1381142" cy="4122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1AC2C0-4768-E541-A056-0086AD74B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5082" y="2812232"/>
              <a:ext cx="483283" cy="3166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593077-D9A6-E144-A052-2FC5BCC59D53}"/>
                </a:ext>
              </a:extLst>
            </p:cNvPr>
            <p:cNvSpPr txBox="1"/>
            <p:nvPr/>
          </p:nvSpPr>
          <p:spPr>
            <a:xfrm>
              <a:off x="5967566" y="2767348"/>
              <a:ext cx="385499" cy="412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29" dirty="0"/>
                <a:t>=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ABE148-58FC-444B-875A-A21DF911C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5598" y="2798995"/>
              <a:ext cx="710626" cy="32798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B55BC5-9658-8D4E-A318-D352BAD34F8A}"/>
              </a:ext>
            </a:extLst>
          </p:cNvPr>
          <p:cNvGrpSpPr/>
          <p:nvPr/>
        </p:nvGrpSpPr>
        <p:grpSpPr>
          <a:xfrm>
            <a:off x="6746356" y="1850401"/>
            <a:ext cx="1110303" cy="303871"/>
            <a:chOff x="7450137" y="2710068"/>
            <a:chExt cx="1626132" cy="4450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8809AE-5A60-0546-89FF-51DF710B0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0137" y="2812232"/>
              <a:ext cx="566755" cy="3269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EFB8AC-1A2E-8848-8666-7FD2F797623C}"/>
                </a:ext>
              </a:extLst>
            </p:cNvPr>
            <p:cNvSpPr txBox="1"/>
            <p:nvPr/>
          </p:nvSpPr>
          <p:spPr>
            <a:xfrm>
              <a:off x="7975600" y="2742851"/>
              <a:ext cx="385499" cy="41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29" dirty="0"/>
                <a:t>=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8A29E57-1121-F84A-AB95-23D354B3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64395" y="2710068"/>
              <a:ext cx="811874" cy="41690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3E834A9-BF0C-9A48-AD1F-BCD7121511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800" y="2530344"/>
            <a:ext cx="5288521" cy="509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80A2C2-C414-8E4B-B33D-961DBC6CC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6447" y="2533785"/>
            <a:ext cx="2425360" cy="505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E432A-47D7-194C-85DE-943DC4E9B3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1569" y="3352666"/>
            <a:ext cx="4914223" cy="570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617E67-50F8-9348-87D6-0B45D12802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0384" y="4053917"/>
            <a:ext cx="3918990" cy="5361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B3FC7F-0A74-B04E-BD91-8E7A6F0114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9490" y="3408811"/>
            <a:ext cx="1481597" cy="5141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EE973F-662F-C249-BAA4-6702ACB5AF7C}"/>
                  </a:ext>
                </a:extLst>
              </p14:cNvPr>
              <p14:cNvContentPartPr/>
              <p14:nvPr/>
            </p14:nvContentPartPr>
            <p14:xfrm>
              <a:off x="5047895" y="513484"/>
              <a:ext cx="5041680" cy="136126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EE973F-662F-C249-BAA4-6702ACB5AF7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8535" y="504126"/>
                <a:ext cx="5060400" cy="13799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53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0FDA52-3538-0949-8691-74AE9E601A74}"/>
                  </a:ext>
                </a:extLst>
              </p14:cNvPr>
              <p14:cNvContentPartPr/>
              <p14:nvPr/>
            </p14:nvContentPartPr>
            <p14:xfrm>
              <a:off x="2545614" y="178699"/>
              <a:ext cx="5742220" cy="811644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0FDA52-3538-0949-8691-74AE9E601A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6254" y="169341"/>
                <a:ext cx="5760940" cy="8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76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F2555-CFD6-9B4B-AACE-AAC531713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34" y="2180100"/>
            <a:ext cx="4179619" cy="1456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A67216-67AC-4242-B391-4A089741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031" y="618719"/>
            <a:ext cx="844505" cy="326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88C52-4427-D343-AB3E-BBF2DBBD2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542" y="565654"/>
            <a:ext cx="1210759" cy="432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3CA26-2083-E24D-9DAA-09BB7BCB9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490" y="507754"/>
            <a:ext cx="3224691" cy="436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273B4-9C79-7F44-B7E8-785F48BE9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307" y="594018"/>
            <a:ext cx="1194646" cy="263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0F281-FDBB-1E4F-B0C1-851DD19B1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934" y="1251140"/>
            <a:ext cx="4247368" cy="535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CAF27-CD5E-B244-8BE5-2C494583E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3202" y="1915217"/>
            <a:ext cx="980232" cy="374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94958D-A44D-1C4A-9A5B-CBE898956D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0251" y="1893944"/>
            <a:ext cx="1473422" cy="395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27427-6301-524C-93CC-B46D5D0C2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3401" y="2552970"/>
            <a:ext cx="2125662" cy="476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395709-6E58-0A4C-8312-EBE4A78B20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3101" y="4118377"/>
            <a:ext cx="3751881" cy="517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F24F21-A23E-9349-BB1D-4738280700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3100" y="4719766"/>
            <a:ext cx="5822186" cy="656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9D8E43-CC26-214C-8E20-D1FAD20047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4422" y="3937083"/>
            <a:ext cx="940486" cy="290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B64BB2-515B-BB46-923A-5CC0A8A502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3815" y="1116625"/>
            <a:ext cx="1884466" cy="5373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D2299C-9CF6-8840-B859-F5F57D798E27}"/>
                  </a:ext>
                </a:extLst>
              </p14:cNvPr>
              <p14:cNvContentPartPr/>
              <p14:nvPr/>
            </p14:nvContentPartPr>
            <p14:xfrm>
              <a:off x="5845282" y="3019453"/>
              <a:ext cx="4397920" cy="224173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D2299C-9CF6-8840-B859-F5F57D798E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35922" y="3010093"/>
                <a:ext cx="4416639" cy="2260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DE8699-A661-644E-B6BB-090CF3A099C2}"/>
                  </a:ext>
                </a:extLst>
              </p14:cNvPr>
              <p14:cNvContentPartPr/>
              <p14:nvPr/>
            </p14:nvContentPartPr>
            <p14:xfrm>
              <a:off x="8973626" y="1009516"/>
              <a:ext cx="1078587" cy="869408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DE8699-A661-644E-B6BB-090CF3A099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64266" y="1000156"/>
                <a:ext cx="1097307" cy="8881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08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72CFA-C652-AC4F-A84C-4950DC742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86" y="989300"/>
            <a:ext cx="4139730" cy="9252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984B2-8C40-3440-AF66-AD695C2CAB60}"/>
              </a:ext>
            </a:extLst>
          </p:cNvPr>
          <p:cNvSpPr txBox="1"/>
          <p:nvPr/>
        </p:nvSpPr>
        <p:spPr>
          <a:xfrm>
            <a:off x="2676936" y="462475"/>
            <a:ext cx="2366738" cy="28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29" dirty="0"/>
              <a:t>Sezioni d’urto di atomi e molecole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12C7F-3A10-AA4B-ACCD-619EFDFA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50" y="2070404"/>
            <a:ext cx="2679391" cy="461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F4369-BFC2-0F46-B5DB-2CE97E8AF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0" y="2611607"/>
            <a:ext cx="5131417" cy="510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C16E2-1006-D74B-8EB8-93CF3D755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371" y="3155100"/>
            <a:ext cx="1767175" cy="467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C8B71-96FB-9D4C-A88A-1D0B1B7BB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781" y="3089381"/>
            <a:ext cx="1816207" cy="591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D8E907-42DF-CB47-8389-16D0C8BD4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756" y="3706266"/>
            <a:ext cx="3850105" cy="1031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03EC97-980A-AC48-9AA2-8AA1916B7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250" y="4803872"/>
            <a:ext cx="3720034" cy="17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1FA935-40CB-3B40-A910-779EDAC663B3}"/>
              </a:ext>
            </a:extLst>
          </p:cNvPr>
          <p:cNvSpPr txBox="1"/>
          <p:nvPr/>
        </p:nvSpPr>
        <p:spPr>
          <a:xfrm>
            <a:off x="2547977" y="612335"/>
            <a:ext cx="2144690" cy="386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12" dirty="0"/>
              <a:t>Funzione dielettrica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BCF59-8321-5143-9964-BD2992E475C8}"/>
              </a:ext>
            </a:extLst>
          </p:cNvPr>
          <p:cNvSpPr txBox="1"/>
          <p:nvPr/>
        </p:nvSpPr>
        <p:spPr>
          <a:xfrm>
            <a:off x="2740082" y="1200657"/>
            <a:ext cx="3803413" cy="28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29" dirty="0"/>
              <a:t>Propagazione di un’onda piana EM PMPL in un materiale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1CC72-5FAC-1245-990C-03CFAC96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834" y="1723528"/>
            <a:ext cx="3188159" cy="414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F43E2-B8F6-5B4B-8D52-135B247A9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465" y="2368948"/>
            <a:ext cx="3251528" cy="740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84FC90-6DF2-CF4E-9518-B91F0E573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833" y="3340283"/>
            <a:ext cx="3497612" cy="363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08A52C-171C-8940-BAA6-E90468707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833" y="3767943"/>
            <a:ext cx="5450925" cy="33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C495B0-B762-0F4E-8464-F6D9212F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106" y="4242878"/>
            <a:ext cx="2528070" cy="538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F05F2-C549-8147-946E-9C5FFE3A6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833" y="4841977"/>
            <a:ext cx="3879877" cy="542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388DFA-3E2A-C74C-843C-AA6A4774C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465" y="5384697"/>
            <a:ext cx="4330220" cy="542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E0B46-417E-F748-BA2B-113483E9D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3946" y="5495637"/>
            <a:ext cx="1482061" cy="431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CD238B-2257-0347-9134-CA1D44353E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9660" y="5163900"/>
            <a:ext cx="1810633" cy="3455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80CA3BE-89F9-4040-BCF9-73D1AE669E0A}"/>
                  </a:ext>
                </a:extLst>
              </p14:cNvPr>
              <p14:cNvContentPartPr/>
              <p14:nvPr/>
            </p14:nvContentPartPr>
            <p14:xfrm>
              <a:off x="4866984" y="1533570"/>
              <a:ext cx="5350163" cy="1971837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80CA3BE-89F9-4040-BCF9-73D1AE669E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7624" y="1524211"/>
                <a:ext cx="5368882" cy="19905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271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D23F7-20EB-5B4A-987E-2526D7A1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840" y="527175"/>
            <a:ext cx="3815420" cy="1187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8E614E-3AFD-E04C-9451-6388C27A9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768" y="2213764"/>
            <a:ext cx="1936782" cy="227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6F38B-F120-8E4F-B9A5-7A08642B8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589" y="2092570"/>
            <a:ext cx="2487342" cy="47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D6FB4-F31C-CF40-9968-9A8C27C76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323" y="2648573"/>
            <a:ext cx="1687151" cy="403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5E9920-C6FC-B54A-96F2-A2AEFBA3D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551" y="2562813"/>
            <a:ext cx="1435681" cy="428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99F82-A1C9-D449-8CDA-73DDE3CF5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3037" y="3197953"/>
            <a:ext cx="5430114" cy="38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D95727-1479-8849-9ECE-47AED1B65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769" y="3838654"/>
            <a:ext cx="3582523" cy="805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E1F27F-F66B-BF4E-BA5B-4C3B92C7CD84}"/>
                  </a:ext>
                </a:extLst>
              </p14:cNvPr>
              <p14:cNvContentPartPr/>
              <p14:nvPr/>
            </p14:nvContentPartPr>
            <p14:xfrm>
              <a:off x="6830463" y="204755"/>
              <a:ext cx="3347355" cy="431065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E1F27F-F66B-BF4E-BA5B-4C3B92C7CD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1104" y="195395"/>
                <a:ext cx="3365713" cy="43293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3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Morgante</dc:creator>
  <cp:lastModifiedBy>Alberto Morgante</cp:lastModifiedBy>
  <cp:revision>1</cp:revision>
  <dcterms:created xsi:type="dcterms:W3CDTF">2020-11-02T09:50:34Z</dcterms:created>
  <dcterms:modified xsi:type="dcterms:W3CDTF">2020-11-02T09:50:59Z</dcterms:modified>
</cp:coreProperties>
</file>