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71" r:id="rId3"/>
    <p:sldId id="258" r:id="rId4"/>
    <p:sldId id="257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66" r:id="rId13"/>
    <p:sldId id="268" r:id="rId14"/>
    <p:sldId id="269" r:id="rId15"/>
    <p:sldId id="267" r:id="rId16"/>
    <p:sldId id="270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7149CF-F949-4498-9E75-007B0FCD171D}" v="18" dt="2020-10-28T16:20:25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o" userId="942befe13113d788" providerId="LiveId" clId="{A27149CF-F949-4498-9E75-007B0FCD171D}"/>
    <pc:docChg chg="undo custSel addSld delSld modSld sldOrd">
      <pc:chgData name="Fabio" userId="942befe13113d788" providerId="LiveId" clId="{A27149CF-F949-4498-9E75-007B0FCD171D}" dt="2020-10-28T17:30:03.280" v="3440" actId="20577"/>
      <pc:docMkLst>
        <pc:docMk/>
      </pc:docMkLst>
      <pc:sldChg chg="modSp mod">
        <pc:chgData name="Fabio" userId="942befe13113d788" providerId="LiveId" clId="{A27149CF-F949-4498-9E75-007B0FCD171D}" dt="2020-10-28T14:58:50.416" v="136" actId="207"/>
        <pc:sldMkLst>
          <pc:docMk/>
          <pc:sldMk cId="78386608" sldId="257"/>
        </pc:sldMkLst>
        <pc:spChg chg="mod">
          <ac:chgData name="Fabio" userId="942befe13113d788" providerId="LiveId" clId="{A27149CF-F949-4498-9E75-007B0FCD171D}" dt="2020-10-28T07:11:32.309" v="0" actId="6549"/>
          <ac:spMkLst>
            <pc:docMk/>
            <pc:sldMk cId="78386608" sldId="257"/>
            <ac:spMk id="2" creationId="{A9AF452E-A72A-49C9-A453-CF4B0208CBE4}"/>
          </ac:spMkLst>
        </pc:spChg>
        <pc:spChg chg="mod">
          <ac:chgData name="Fabio" userId="942befe13113d788" providerId="LiveId" clId="{A27149CF-F949-4498-9E75-007B0FCD171D}" dt="2020-10-28T14:58:50.416" v="136" actId="207"/>
          <ac:spMkLst>
            <pc:docMk/>
            <pc:sldMk cId="78386608" sldId="257"/>
            <ac:spMk id="3" creationId="{70B3CB0C-C371-4699-A4B5-7D2D718E388E}"/>
          </ac:spMkLst>
        </pc:spChg>
      </pc:sldChg>
      <pc:sldChg chg="modSp">
        <pc:chgData name="Fabio" userId="942befe13113d788" providerId="LiveId" clId="{A27149CF-F949-4498-9E75-007B0FCD171D}" dt="2020-10-28T14:53:17.800" v="27"/>
        <pc:sldMkLst>
          <pc:docMk/>
          <pc:sldMk cId="4075313925" sldId="258"/>
        </pc:sldMkLst>
        <pc:graphicFrameChg chg="mod">
          <ac:chgData name="Fabio" userId="942befe13113d788" providerId="LiveId" clId="{A27149CF-F949-4498-9E75-007B0FCD171D}" dt="2020-10-28T14:53:17.800" v="27"/>
          <ac:graphicFrameMkLst>
            <pc:docMk/>
            <pc:sldMk cId="4075313925" sldId="258"/>
            <ac:graphicFrameMk id="4" creationId="{0CF4B5DA-BDD3-46BF-BDD4-202EE2783083}"/>
          </ac:graphicFrameMkLst>
        </pc:graphicFrameChg>
      </pc:sldChg>
      <pc:sldChg chg="modSp mod">
        <pc:chgData name="Fabio" userId="942befe13113d788" providerId="LiveId" clId="{A27149CF-F949-4498-9E75-007B0FCD171D}" dt="2020-10-28T15:08:34.489" v="139" actId="207"/>
        <pc:sldMkLst>
          <pc:docMk/>
          <pc:sldMk cId="3931589889" sldId="260"/>
        </pc:sldMkLst>
        <pc:spChg chg="mod">
          <ac:chgData name="Fabio" userId="942befe13113d788" providerId="LiveId" clId="{A27149CF-F949-4498-9E75-007B0FCD171D}" dt="2020-10-28T15:08:34.489" v="139" actId="207"/>
          <ac:spMkLst>
            <pc:docMk/>
            <pc:sldMk cId="3931589889" sldId="260"/>
            <ac:spMk id="3" creationId="{EBB02D4F-DDEE-46C0-859D-5E75C32FFAA9}"/>
          </ac:spMkLst>
        </pc:spChg>
      </pc:sldChg>
      <pc:sldChg chg="modSp mod">
        <pc:chgData name="Fabio" userId="942befe13113d788" providerId="LiveId" clId="{A27149CF-F949-4498-9E75-007B0FCD171D}" dt="2020-10-28T17:05:46.810" v="2939" actId="6549"/>
        <pc:sldMkLst>
          <pc:docMk/>
          <pc:sldMk cId="3248581406" sldId="262"/>
        </pc:sldMkLst>
        <pc:spChg chg="mod">
          <ac:chgData name="Fabio" userId="942befe13113d788" providerId="LiveId" clId="{A27149CF-F949-4498-9E75-007B0FCD171D}" dt="2020-10-28T17:05:46.810" v="2939" actId="6549"/>
          <ac:spMkLst>
            <pc:docMk/>
            <pc:sldMk cId="3248581406" sldId="262"/>
            <ac:spMk id="3" creationId="{63B4EBB8-47C9-4704-AD63-FCBE9B383394}"/>
          </ac:spMkLst>
        </pc:spChg>
      </pc:sldChg>
      <pc:sldChg chg="modSp mod">
        <pc:chgData name="Fabio" userId="942befe13113d788" providerId="LiveId" clId="{A27149CF-F949-4498-9E75-007B0FCD171D}" dt="2020-10-28T17:00:29.993" v="2702" actId="207"/>
        <pc:sldMkLst>
          <pc:docMk/>
          <pc:sldMk cId="2906454735" sldId="263"/>
        </pc:sldMkLst>
        <pc:spChg chg="mod">
          <ac:chgData name="Fabio" userId="942befe13113d788" providerId="LiveId" clId="{A27149CF-F949-4498-9E75-007B0FCD171D}" dt="2020-10-28T17:00:29.993" v="2702" actId="207"/>
          <ac:spMkLst>
            <pc:docMk/>
            <pc:sldMk cId="2906454735" sldId="263"/>
            <ac:spMk id="3" creationId="{D70CAD80-7904-4C2A-987E-C145F943649A}"/>
          </ac:spMkLst>
        </pc:spChg>
      </pc:sldChg>
      <pc:sldChg chg="addSp delSp modSp new mod">
        <pc:chgData name="Fabio" userId="942befe13113d788" providerId="LiveId" clId="{A27149CF-F949-4498-9E75-007B0FCD171D}" dt="2020-10-28T15:31:58.760" v="1185" actId="207"/>
        <pc:sldMkLst>
          <pc:docMk/>
          <pc:sldMk cId="3134468774" sldId="267"/>
        </pc:sldMkLst>
        <pc:spChg chg="mod">
          <ac:chgData name="Fabio" userId="942befe13113d788" providerId="LiveId" clId="{A27149CF-F949-4498-9E75-007B0FCD171D}" dt="2020-10-28T15:21:25.041" v="749" actId="20577"/>
          <ac:spMkLst>
            <pc:docMk/>
            <pc:sldMk cId="3134468774" sldId="267"/>
            <ac:spMk id="2" creationId="{597E5357-EB51-4D61-BF8A-01E95C83281F}"/>
          </ac:spMkLst>
        </pc:spChg>
        <pc:spChg chg="mod">
          <ac:chgData name="Fabio" userId="942befe13113d788" providerId="LiveId" clId="{A27149CF-F949-4498-9E75-007B0FCD171D}" dt="2020-10-28T15:31:58.760" v="1185" actId="207"/>
          <ac:spMkLst>
            <pc:docMk/>
            <pc:sldMk cId="3134468774" sldId="267"/>
            <ac:spMk id="3" creationId="{5C75F447-3F84-4511-9628-6D415ED1498B}"/>
          </ac:spMkLst>
        </pc:spChg>
        <pc:spChg chg="add del mod">
          <ac:chgData name="Fabio" userId="942befe13113d788" providerId="LiveId" clId="{A27149CF-F949-4498-9E75-007B0FCD171D}" dt="2020-10-28T15:30:45.229" v="1096" actId="21"/>
          <ac:spMkLst>
            <pc:docMk/>
            <pc:sldMk cId="3134468774" sldId="267"/>
            <ac:spMk id="4" creationId="{8ECE11EF-7118-4A25-BE6C-ABC9A8FC5C7E}"/>
          </ac:spMkLst>
        </pc:spChg>
      </pc:sldChg>
      <pc:sldChg chg="delSp modSp new mod">
        <pc:chgData name="Fabio" userId="942befe13113d788" providerId="LiveId" clId="{A27149CF-F949-4498-9E75-007B0FCD171D}" dt="2020-10-28T17:13:21.921" v="2942" actId="20577"/>
        <pc:sldMkLst>
          <pc:docMk/>
          <pc:sldMk cId="600500340" sldId="268"/>
        </pc:sldMkLst>
        <pc:spChg chg="del">
          <ac:chgData name="Fabio" userId="942befe13113d788" providerId="LiveId" clId="{A27149CF-F949-4498-9E75-007B0FCD171D}" dt="2020-10-28T15:19:35.631" v="652" actId="21"/>
          <ac:spMkLst>
            <pc:docMk/>
            <pc:sldMk cId="600500340" sldId="268"/>
            <ac:spMk id="2" creationId="{DDAFBFE9-AFAC-4867-92B9-B08E3DAF44BD}"/>
          </ac:spMkLst>
        </pc:spChg>
        <pc:spChg chg="mod">
          <ac:chgData name="Fabio" userId="942befe13113d788" providerId="LiveId" clId="{A27149CF-F949-4498-9E75-007B0FCD171D}" dt="2020-10-28T17:13:21.921" v="2942" actId="20577"/>
          <ac:spMkLst>
            <pc:docMk/>
            <pc:sldMk cId="600500340" sldId="268"/>
            <ac:spMk id="3" creationId="{9BFE535C-A747-4D07-BADB-BAC559AAA2E5}"/>
          </ac:spMkLst>
        </pc:spChg>
      </pc:sldChg>
      <pc:sldChg chg="addSp modSp new del mod">
        <pc:chgData name="Fabio" userId="942befe13113d788" providerId="LiveId" clId="{A27149CF-F949-4498-9E75-007B0FCD171D}" dt="2020-10-28T14:54:09.074" v="33" actId="2696"/>
        <pc:sldMkLst>
          <pc:docMk/>
          <pc:sldMk cId="2718198821" sldId="268"/>
        </pc:sldMkLst>
        <pc:spChg chg="add mod">
          <ac:chgData name="Fabio" userId="942befe13113d788" providerId="LiveId" clId="{A27149CF-F949-4498-9E75-007B0FCD171D}" dt="2020-10-28T14:53:55.765" v="32" actId="207"/>
          <ac:spMkLst>
            <pc:docMk/>
            <pc:sldMk cId="2718198821" sldId="268"/>
            <ac:spMk id="2" creationId="{C9BB1B3F-8621-4E4C-A4C3-54E7597CC0D4}"/>
          </ac:spMkLst>
        </pc:spChg>
      </pc:sldChg>
      <pc:sldChg chg="modSp new mod ord">
        <pc:chgData name="Fabio" userId="942befe13113d788" providerId="LiveId" clId="{A27149CF-F949-4498-9E75-007B0FCD171D}" dt="2020-10-28T15:52:10.562" v="1816"/>
        <pc:sldMkLst>
          <pc:docMk/>
          <pc:sldMk cId="1975733887" sldId="269"/>
        </pc:sldMkLst>
        <pc:spChg chg="mod">
          <ac:chgData name="Fabio" userId="942befe13113d788" providerId="LiveId" clId="{A27149CF-F949-4498-9E75-007B0FCD171D}" dt="2020-10-28T15:32:08.337" v="1201" actId="20577"/>
          <ac:spMkLst>
            <pc:docMk/>
            <pc:sldMk cId="1975733887" sldId="269"/>
            <ac:spMk id="2" creationId="{96AB81CC-AFD7-4D7B-B052-222ECCF397AA}"/>
          </ac:spMkLst>
        </pc:spChg>
        <pc:spChg chg="mod">
          <ac:chgData name="Fabio" userId="942befe13113d788" providerId="LiveId" clId="{A27149CF-F949-4498-9E75-007B0FCD171D}" dt="2020-10-28T15:51:23.287" v="1814" actId="121"/>
          <ac:spMkLst>
            <pc:docMk/>
            <pc:sldMk cId="1975733887" sldId="269"/>
            <ac:spMk id="3" creationId="{8B96A650-5A4D-4B84-993A-A64D61A8031B}"/>
          </ac:spMkLst>
        </pc:spChg>
      </pc:sldChg>
      <pc:sldChg chg="modSp new mod">
        <pc:chgData name="Fabio" userId="942befe13113d788" providerId="LiveId" clId="{A27149CF-F949-4498-9E75-007B0FCD171D}" dt="2020-10-28T16:04:13.070" v="2672" actId="207"/>
        <pc:sldMkLst>
          <pc:docMk/>
          <pc:sldMk cId="1825293962" sldId="270"/>
        </pc:sldMkLst>
        <pc:spChg chg="mod">
          <ac:chgData name="Fabio" userId="942befe13113d788" providerId="LiveId" clId="{A27149CF-F949-4498-9E75-007B0FCD171D}" dt="2020-10-28T15:58:17.978" v="1839" actId="20577"/>
          <ac:spMkLst>
            <pc:docMk/>
            <pc:sldMk cId="1825293962" sldId="270"/>
            <ac:spMk id="2" creationId="{52C9656C-38E3-4E18-9AA0-AC8F58ACF41E}"/>
          </ac:spMkLst>
        </pc:spChg>
        <pc:spChg chg="mod">
          <ac:chgData name="Fabio" userId="942befe13113d788" providerId="LiveId" clId="{A27149CF-F949-4498-9E75-007B0FCD171D}" dt="2020-10-28T16:04:13.070" v="2672" actId="207"/>
          <ac:spMkLst>
            <pc:docMk/>
            <pc:sldMk cId="1825293962" sldId="270"/>
            <ac:spMk id="3" creationId="{1D69EDAC-C50E-4770-BEB9-40521AFCE5C7}"/>
          </ac:spMkLst>
        </pc:spChg>
      </pc:sldChg>
      <pc:sldChg chg="modSp new mod">
        <pc:chgData name="Fabio" userId="942befe13113d788" providerId="LiveId" clId="{A27149CF-F949-4498-9E75-007B0FCD171D}" dt="2020-10-28T16:21:03.973" v="2701" actId="207"/>
        <pc:sldMkLst>
          <pc:docMk/>
          <pc:sldMk cId="2888380270" sldId="271"/>
        </pc:sldMkLst>
        <pc:spChg chg="mod">
          <ac:chgData name="Fabio" userId="942befe13113d788" providerId="LiveId" clId="{A27149CF-F949-4498-9E75-007B0FCD171D}" dt="2020-10-28T16:20:04.536" v="2686" actId="20577"/>
          <ac:spMkLst>
            <pc:docMk/>
            <pc:sldMk cId="2888380270" sldId="271"/>
            <ac:spMk id="2" creationId="{50E46FA7-C837-40C2-88ED-BF0848C01E73}"/>
          </ac:spMkLst>
        </pc:spChg>
        <pc:spChg chg="mod">
          <ac:chgData name="Fabio" userId="942befe13113d788" providerId="LiveId" clId="{A27149CF-F949-4498-9E75-007B0FCD171D}" dt="2020-10-28T16:21:03.973" v="2701" actId="207"/>
          <ac:spMkLst>
            <pc:docMk/>
            <pc:sldMk cId="2888380270" sldId="271"/>
            <ac:spMk id="3" creationId="{22BD503E-FDC9-4683-A964-104AFF4A1EC0}"/>
          </ac:spMkLst>
        </pc:spChg>
      </pc:sldChg>
      <pc:sldChg chg="modSp new mod">
        <pc:chgData name="Fabio" userId="942befe13113d788" providerId="LiveId" clId="{A27149CF-F949-4498-9E75-007B0FCD171D}" dt="2020-10-28T17:30:03.280" v="3440" actId="20577"/>
        <pc:sldMkLst>
          <pc:docMk/>
          <pc:sldMk cId="1906491368" sldId="272"/>
        </pc:sldMkLst>
        <pc:spChg chg="mod">
          <ac:chgData name="Fabio" userId="942befe13113d788" providerId="LiveId" clId="{A27149CF-F949-4498-9E75-007B0FCD171D}" dt="2020-10-28T17:27:42.183" v="2956" actId="20577"/>
          <ac:spMkLst>
            <pc:docMk/>
            <pc:sldMk cId="1906491368" sldId="272"/>
            <ac:spMk id="2" creationId="{6C4BB66D-29C3-4FF9-9556-FEEABDF8F4EB}"/>
          </ac:spMkLst>
        </pc:spChg>
        <pc:spChg chg="mod">
          <ac:chgData name="Fabio" userId="942befe13113d788" providerId="LiveId" clId="{A27149CF-F949-4498-9E75-007B0FCD171D}" dt="2020-10-28T17:30:03.280" v="3440" actId="20577"/>
          <ac:spMkLst>
            <pc:docMk/>
            <pc:sldMk cId="1906491368" sldId="272"/>
            <ac:spMk id="3" creationId="{00C9B81C-2BB6-4B81-9E9B-F3855666A585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27BF21-C343-4CC5-9335-6251FC33598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957E992-0E02-444F-AB14-18393EBF7EF9}">
      <dgm:prSet phldrT="[Testo]"/>
      <dgm:spPr/>
      <dgm:t>
        <a:bodyPr/>
        <a:lstStyle/>
        <a:p>
          <a:r>
            <a:rPr lang="it-IT" dirty="0"/>
            <a:t>Irredentismo e cultura</a:t>
          </a:r>
        </a:p>
      </dgm:t>
    </dgm:pt>
    <dgm:pt modelId="{5B2987B2-F867-42C3-BFEC-5D37CB92C3D7}" type="parTrans" cxnId="{4D5009D8-F444-4C29-B23B-2FEEFCD49252}">
      <dgm:prSet/>
      <dgm:spPr/>
      <dgm:t>
        <a:bodyPr/>
        <a:lstStyle/>
        <a:p>
          <a:endParaRPr lang="it-IT"/>
        </a:p>
      </dgm:t>
    </dgm:pt>
    <dgm:pt modelId="{C1EFA891-DA1F-4853-9459-140E1B86C274}" type="sibTrans" cxnId="{4D5009D8-F444-4C29-B23B-2FEEFCD49252}">
      <dgm:prSet/>
      <dgm:spPr/>
      <dgm:t>
        <a:bodyPr/>
        <a:lstStyle/>
        <a:p>
          <a:endParaRPr lang="it-IT"/>
        </a:p>
      </dgm:t>
    </dgm:pt>
    <dgm:pt modelId="{60895A86-2680-49D9-8C7E-0CD66846D81D}">
      <dgm:prSet phldrT="[Testo]"/>
      <dgm:spPr/>
      <dgm:t>
        <a:bodyPr/>
        <a:lstStyle/>
        <a:p>
          <a:r>
            <a:rPr lang="it-IT" dirty="0"/>
            <a:t>università</a:t>
          </a:r>
        </a:p>
      </dgm:t>
    </dgm:pt>
    <dgm:pt modelId="{B2B78B90-68F6-43AB-BC8E-89D50B5CB37A}" type="parTrans" cxnId="{CA25FA4C-79FF-42D3-84FF-0B856D19C837}">
      <dgm:prSet/>
      <dgm:spPr/>
      <dgm:t>
        <a:bodyPr/>
        <a:lstStyle/>
        <a:p>
          <a:endParaRPr lang="it-IT"/>
        </a:p>
      </dgm:t>
    </dgm:pt>
    <dgm:pt modelId="{912C1D6D-97D1-437A-99D9-41132391D4A8}" type="sibTrans" cxnId="{CA25FA4C-79FF-42D3-84FF-0B856D19C837}">
      <dgm:prSet/>
      <dgm:spPr/>
      <dgm:t>
        <a:bodyPr/>
        <a:lstStyle/>
        <a:p>
          <a:endParaRPr lang="it-IT"/>
        </a:p>
      </dgm:t>
    </dgm:pt>
    <dgm:pt modelId="{10DB460B-08E7-422C-BC5B-74E9036B3526}">
      <dgm:prSet phldrT="[Testo]"/>
      <dgm:spPr/>
      <dgm:t>
        <a:bodyPr/>
        <a:lstStyle/>
        <a:p>
          <a:r>
            <a:rPr lang="it-IT" dirty="0"/>
            <a:t>scuola</a:t>
          </a:r>
        </a:p>
      </dgm:t>
    </dgm:pt>
    <dgm:pt modelId="{EE036C65-2D5F-4013-90D8-2B3528922296}" type="parTrans" cxnId="{E189614B-10D8-4F50-A506-BB55F4C2C38E}">
      <dgm:prSet/>
      <dgm:spPr/>
      <dgm:t>
        <a:bodyPr/>
        <a:lstStyle/>
        <a:p>
          <a:endParaRPr lang="it-IT"/>
        </a:p>
      </dgm:t>
    </dgm:pt>
    <dgm:pt modelId="{A0FD4A45-D502-47FE-B3F2-90BB52AC1777}" type="sibTrans" cxnId="{E189614B-10D8-4F50-A506-BB55F4C2C38E}">
      <dgm:prSet/>
      <dgm:spPr/>
      <dgm:t>
        <a:bodyPr/>
        <a:lstStyle/>
        <a:p>
          <a:endParaRPr lang="it-IT"/>
        </a:p>
      </dgm:t>
    </dgm:pt>
    <dgm:pt modelId="{DE70A77E-1BD4-4CDC-90EC-205C5532D319}">
      <dgm:prSet/>
      <dgm:spPr/>
      <dgm:t>
        <a:bodyPr/>
        <a:lstStyle/>
        <a:p>
          <a:r>
            <a:rPr lang="it-IT" dirty="0"/>
            <a:t>giornalismo</a:t>
          </a:r>
        </a:p>
      </dgm:t>
    </dgm:pt>
    <dgm:pt modelId="{7FE9A93D-429D-415C-95F5-5EA98FCC541E}" type="parTrans" cxnId="{5CB0E3D2-3084-47F6-A24A-70FD65FE8B70}">
      <dgm:prSet/>
      <dgm:spPr/>
      <dgm:t>
        <a:bodyPr/>
        <a:lstStyle/>
        <a:p>
          <a:endParaRPr lang="it-IT"/>
        </a:p>
      </dgm:t>
    </dgm:pt>
    <dgm:pt modelId="{BEF016C4-FA1C-47FB-B703-83EC62D31C35}" type="sibTrans" cxnId="{5CB0E3D2-3084-47F6-A24A-70FD65FE8B70}">
      <dgm:prSet/>
      <dgm:spPr/>
      <dgm:t>
        <a:bodyPr/>
        <a:lstStyle/>
        <a:p>
          <a:endParaRPr lang="it-IT"/>
        </a:p>
      </dgm:t>
    </dgm:pt>
    <dgm:pt modelId="{AA425C7B-F634-467E-BC31-133DA68F4AB6}">
      <dgm:prSet/>
      <dgm:spPr/>
      <dgm:t>
        <a:bodyPr/>
        <a:lstStyle/>
        <a:p>
          <a:r>
            <a:rPr lang="it-IT" dirty="0"/>
            <a:t>letteratura</a:t>
          </a:r>
        </a:p>
      </dgm:t>
    </dgm:pt>
    <dgm:pt modelId="{293F270F-48B9-4CEF-8025-19D6AE2DCEB5}" type="parTrans" cxnId="{D2E8FC2F-5F70-45AF-941A-E4BE1BE35D58}">
      <dgm:prSet/>
      <dgm:spPr/>
      <dgm:t>
        <a:bodyPr/>
        <a:lstStyle/>
        <a:p>
          <a:endParaRPr lang="it-IT"/>
        </a:p>
      </dgm:t>
    </dgm:pt>
    <dgm:pt modelId="{36119E00-F4A5-4E5D-9232-776F7FF10F1E}" type="sibTrans" cxnId="{D2E8FC2F-5F70-45AF-941A-E4BE1BE35D58}">
      <dgm:prSet/>
      <dgm:spPr/>
      <dgm:t>
        <a:bodyPr/>
        <a:lstStyle/>
        <a:p>
          <a:endParaRPr lang="it-IT"/>
        </a:p>
      </dgm:t>
    </dgm:pt>
    <dgm:pt modelId="{F833A5A7-192D-4536-8565-071B81E318C4}">
      <dgm:prSet/>
      <dgm:spPr/>
      <dgm:t>
        <a:bodyPr/>
        <a:lstStyle/>
        <a:p>
          <a:r>
            <a:rPr lang="it-IT" dirty="0"/>
            <a:t>musica</a:t>
          </a:r>
        </a:p>
      </dgm:t>
    </dgm:pt>
    <dgm:pt modelId="{BC2666A7-CBCB-4F99-A64F-9D4C7E556145}" type="parTrans" cxnId="{88334079-571F-4388-8F6D-E570439CE22D}">
      <dgm:prSet/>
      <dgm:spPr/>
      <dgm:t>
        <a:bodyPr/>
        <a:lstStyle/>
        <a:p>
          <a:endParaRPr lang="it-IT"/>
        </a:p>
      </dgm:t>
    </dgm:pt>
    <dgm:pt modelId="{C425763C-F682-4C23-8CAE-9584AEF05F35}" type="sibTrans" cxnId="{88334079-571F-4388-8F6D-E570439CE22D}">
      <dgm:prSet/>
      <dgm:spPr/>
      <dgm:t>
        <a:bodyPr/>
        <a:lstStyle/>
        <a:p>
          <a:endParaRPr lang="it-IT"/>
        </a:p>
      </dgm:t>
    </dgm:pt>
    <dgm:pt modelId="{E946E773-D1EA-4A15-BB79-0C65F0AF2A57}" type="pres">
      <dgm:prSet presAssocID="{7427BF21-C343-4CC5-9335-6251FC33598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948628A-1349-4CA1-BEA4-6908C8FEDC28}" type="pres">
      <dgm:prSet presAssocID="{8957E992-0E02-444F-AB14-18393EBF7EF9}" presName="root1" presStyleCnt="0"/>
      <dgm:spPr/>
    </dgm:pt>
    <dgm:pt modelId="{6348A416-2607-4BD5-97A6-390AD2E3C212}" type="pres">
      <dgm:prSet presAssocID="{8957E992-0E02-444F-AB14-18393EBF7EF9}" presName="LevelOneTextNode" presStyleLbl="node0" presStyleIdx="0" presStyleCnt="1">
        <dgm:presLayoutVars>
          <dgm:chPref val="3"/>
        </dgm:presLayoutVars>
      </dgm:prSet>
      <dgm:spPr/>
    </dgm:pt>
    <dgm:pt modelId="{416DF752-5F56-4363-8A50-DE4CA4BAF297}" type="pres">
      <dgm:prSet presAssocID="{8957E992-0E02-444F-AB14-18393EBF7EF9}" presName="level2hierChild" presStyleCnt="0"/>
      <dgm:spPr/>
    </dgm:pt>
    <dgm:pt modelId="{571125FB-AD01-4B43-9C37-3CB2A730ACFF}" type="pres">
      <dgm:prSet presAssocID="{B2B78B90-68F6-43AB-BC8E-89D50B5CB37A}" presName="conn2-1" presStyleLbl="parChTrans1D2" presStyleIdx="0" presStyleCnt="5"/>
      <dgm:spPr/>
    </dgm:pt>
    <dgm:pt modelId="{EC9F4327-0AAD-4F23-B478-0176F2666B56}" type="pres">
      <dgm:prSet presAssocID="{B2B78B90-68F6-43AB-BC8E-89D50B5CB37A}" presName="connTx" presStyleLbl="parChTrans1D2" presStyleIdx="0" presStyleCnt="5"/>
      <dgm:spPr/>
    </dgm:pt>
    <dgm:pt modelId="{BCDC5A8B-6AFC-4685-998B-BE6192548CE2}" type="pres">
      <dgm:prSet presAssocID="{60895A86-2680-49D9-8C7E-0CD66846D81D}" presName="root2" presStyleCnt="0"/>
      <dgm:spPr/>
    </dgm:pt>
    <dgm:pt modelId="{76DE0EA1-DF4C-4462-827B-464AC0CF0A13}" type="pres">
      <dgm:prSet presAssocID="{60895A86-2680-49D9-8C7E-0CD66846D81D}" presName="LevelTwoTextNode" presStyleLbl="node2" presStyleIdx="0" presStyleCnt="5">
        <dgm:presLayoutVars>
          <dgm:chPref val="3"/>
        </dgm:presLayoutVars>
      </dgm:prSet>
      <dgm:spPr/>
    </dgm:pt>
    <dgm:pt modelId="{5D0C8359-B9C3-493C-98E3-A6606522B599}" type="pres">
      <dgm:prSet presAssocID="{60895A86-2680-49D9-8C7E-0CD66846D81D}" presName="level3hierChild" presStyleCnt="0"/>
      <dgm:spPr/>
    </dgm:pt>
    <dgm:pt modelId="{EC0E9B69-20C9-42D1-94EC-2D4A0131419C}" type="pres">
      <dgm:prSet presAssocID="{EE036C65-2D5F-4013-90D8-2B3528922296}" presName="conn2-1" presStyleLbl="parChTrans1D2" presStyleIdx="1" presStyleCnt="5"/>
      <dgm:spPr/>
    </dgm:pt>
    <dgm:pt modelId="{6EE1872D-7D2F-4A22-880B-A604F5BBA12D}" type="pres">
      <dgm:prSet presAssocID="{EE036C65-2D5F-4013-90D8-2B3528922296}" presName="connTx" presStyleLbl="parChTrans1D2" presStyleIdx="1" presStyleCnt="5"/>
      <dgm:spPr/>
    </dgm:pt>
    <dgm:pt modelId="{6D987D14-2D50-4710-8F32-607AB4E72C93}" type="pres">
      <dgm:prSet presAssocID="{10DB460B-08E7-422C-BC5B-74E9036B3526}" presName="root2" presStyleCnt="0"/>
      <dgm:spPr/>
    </dgm:pt>
    <dgm:pt modelId="{CF4F5009-5C15-4BFC-BC72-52CAED7360E6}" type="pres">
      <dgm:prSet presAssocID="{10DB460B-08E7-422C-BC5B-74E9036B3526}" presName="LevelTwoTextNode" presStyleLbl="node2" presStyleIdx="1" presStyleCnt="5">
        <dgm:presLayoutVars>
          <dgm:chPref val="3"/>
        </dgm:presLayoutVars>
      </dgm:prSet>
      <dgm:spPr/>
    </dgm:pt>
    <dgm:pt modelId="{79F0B6F8-CE72-4B9E-8633-FDBCB7C7E256}" type="pres">
      <dgm:prSet presAssocID="{10DB460B-08E7-422C-BC5B-74E9036B3526}" presName="level3hierChild" presStyleCnt="0"/>
      <dgm:spPr/>
    </dgm:pt>
    <dgm:pt modelId="{326C1B44-CDF9-4F05-A75D-EE250D75A76D}" type="pres">
      <dgm:prSet presAssocID="{7FE9A93D-429D-415C-95F5-5EA98FCC541E}" presName="conn2-1" presStyleLbl="parChTrans1D2" presStyleIdx="2" presStyleCnt="5"/>
      <dgm:spPr/>
    </dgm:pt>
    <dgm:pt modelId="{FCD0FABF-5845-462A-A7A5-8FF29A788CC2}" type="pres">
      <dgm:prSet presAssocID="{7FE9A93D-429D-415C-95F5-5EA98FCC541E}" presName="connTx" presStyleLbl="parChTrans1D2" presStyleIdx="2" presStyleCnt="5"/>
      <dgm:spPr/>
    </dgm:pt>
    <dgm:pt modelId="{A9FD140C-2BF3-48E8-8583-881DD8B8233A}" type="pres">
      <dgm:prSet presAssocID="{DE70A77E-1BD4-4CDC-90EC-205C5532D319}" presName="root2" presStyleCnt="0"/>
      <dgm:spPr/>
    </dgm:pt>
    <dgm:pt modelId="{0109D6DB-EB36-43A1-A6B2-C8D9B1E7DFE8}" type="pres">
      <dgm:prSet presAssocID="{DE70A77E-1BD4-4CDC-90EC-205C5532D319}" presName="LevelTwoTextNode" presStyleLbl="node2" presStyleIdx="2" presStyleCnt="5">
        <dgm:presLayoutVars>
          <dgm:chPref val="3"/>
        </dgm:presLayoutVars>
      </dgm:prSet>
      <dgm:spPr/>
    </dgm:pt>
    <dgm:pt modelId="{30832D06-D202-45FA-AC55-666103E3CC2D}" type="pres">
      <dgm:prSet presAssocID="{DE70A77E-1BD4-4CDC-90EC-205C5532D319}" presName="level3hierChild" presStyleCnt="0"/>
      <dgm:spPr/>
    </dgm:pt>
    <dgm:pt modelId="{8E68FC05-B18A-435A-8A66-809B0CC1841E}" type="pres">
      <dgm:prSet presAssocID="{293F270F-48B9-4CEF-8025-19D6AE2DCEB5}" presName="conn2-1" presStyleLbl="parChTrans1D2" presStyleIdx="3" presStyleCnt="5"/>
      <dgm:spPr/>
    </dgm:pt>
    <dgm:pt modelId="{1F81CCC2-9FA3-4B0D-B7F2-6896DE5C1A7A}" type="pres">
      <dgm:prSet presAssocID="{293F270F-48B9-4CEF-8025-19D6AE2DCEB5}" presName="connTx" presStyleLbl="parChTrans1D2" presStyleIdx="3" presStyleCnt="5"/>
      <dgm:spPr/>
    </dgm:pt>
    <dgm:pt modelId="{9AEC904F-AC0C-4755-AD6A-9A1F298A01F1}" type="pres">
      <dgm:prSet presAssocID="{AA425C7B-F634-467E-BC31-133DA68F4AB6}" presName="root2" presStyleCnt="0"/>
      <dgm:spPr/>
    </dgm:pt>
    <dgm:pt modelId="{EAC665A5-79D8-48B7-8393-68A39A6310C1}" type="pres">
      <dgm:prSet presAssocID="{AA425C7B-F634-467E-BC31-133DA68F4AB6}" presName="LevelTwoTextNode" presStyleLbl="node2" presStyleIdx="3" presStyleCnt="5">
        <dgm:presLayoutVars>
          <dgm:chPref val="3"/>
        </dgm:presLayoutVars>
      </dgm:prSet>
      <dgm:spPr/>
    </dgm:pt>
    <dgm:pt modelId="{FED0CE14-3773-452A-926F-1D390D91A1A1}" type="pres">
      <dgm:prSet presAssocID="{AA425C7B-F634-467E-BC31-133DA68F4AB6}" presName="level3hierChild" presStyleCnt="0"/>
      <dgm:spPr/>
    </dgm:pt>
    <dgm:pt modelId="{2EFD9C97-4CDC-48A4-B2B5-DBC2F1FB5BDA}" type="pres">
      <dgm:prSet presAssocID="{BC2666A7-CBCB-4F99-A64F-9D4C7E556145}" presName="conn2-1" presStyleLbl="parChTrans1D2" presStyleIdx="4" presStyleCnt="5"/>
      <dgm:spPr/>
    </dgm:pt>
    <dgm:pt modelId="{3FDF7B4F-9A7F-4F66-9F4A-1B9722E0BF29}" type="pres">
      <dgm:prSet presAssocID="{BC2666A7-CBCB-4F99-A64F-9D4C7E556145}" presName="connTx" presStyleLbl="parChTrans1D2" presStyleIdx="4" presStyleCnt="5"/>
      <dgm:spPr/>
    </dgm:pt>
    <dgm:pt modelId="{00F92EEF-8F9A-4F36-AD52-9D0AF8FD9AE4}" type="pres">
      <dgm:prSet presAssocID="{F833A5A7-192D-4536-8565-071B81E318C4}" presName="root2" presStyleCnt="0"/>
      <dgm:spPr/>
    </dgm:pt>
    <dgm:pt modelId="{ECB85D2C-4ADB-4627-954D-6A700A8F35ED}" type="pres">
      <dgm:prSet presAssocID="{F833A5A7-192D-4536-8565-071B81E318C4}" presName="LevelTwoTextNode" presStyleLbl="node2" presStyleIdx="4" presStyleCnt="5">
        <dgm:presLayoutVars>
          <dgm:chPref val="3"/>
        </dgm:presLayoutVars>
      </dgm:prSet>
      <dgm:spPr/>
    </dgm:pt>
    <dgm:pt modelId="{CC7133B1-D54D-4FE0-8A6F-F767B311AE38}" type="pres">
      <dgm:prSet presAssocID="{F833A5A7-192D-4536-8565-071B81E318C4}" presName="level3hierChild" presStyleCnt="0"/>
      <dgm:spPr/>
    </dgm:pt>
  </dgm:ptLst>
  <dgm:cxnLst>
    <dgm:cxn modelId="{B210220F-1668-4BA1-B5EF-5073292FDDE9}" type="presOf" srcId="{DE70A77E-1BD4-4CDC-90EC-205C5532D319}" destId="{0109D6DB-EB36-43A1-A6B2-C8D9B1E7DFE8}" srcOrd="0" destOrd="0" presId="urn:microsoft.com/office/officeart/2008/layout/HorizontalMultiLevelHierarchy"/>
    <dgm:cxn modelId="{AFBC021B-A5E5-434D-AA0E-70980495ED93}" type="presOf" srcId="{EE036C65-2D5F-4013-90D8-2B3528922296}" destId="{6EE1872D-7D2F-4A22-880B-A604F5BBA12D}" srcOrd="1" destOrd="0" presId="urn:microsoft.com/office/officeart/2008/layout/HorizontalMultiLevelHierarchy"/>
    <dgm:cxn modelId="{2471592D-466A-48D7-BDFA-5A07AE82EBA1}" type="presOf" srcId="{B2B78B90-68F6-43AB-BC8E-89D50B5CB37A}" destId="{EC9F4327-0AAD-4F23-B478-0176F2666B56}" srcOrd="1" destOrd="0" presId="urn:microsoft.com/office/officeart/2008/layout/HorizontalMultiLevelHierarchy"/>
    <dgm:cxn modelId="{D2E8FC2F-5F70-45AF-941A-E4BE1BE35D58}" srcId="{8957E992-0E02-444F-AB14-18393EBF7EF9}" destId="{AA425C7B-F634-467E-BC31-133DA68F4AB6}" srcOrd="3" destOrd="0" parTransId="{293F270F-48B9-4CEF-8025-19D6AE2DCEB5}" sibTransId="{36119E00-F4A5-4E5D-9232-776F7FF10F1E}"/>
    <dgm:cxn modelId="{11C2C730-6DD7-472F-AFB2-85F09FD94482}" type="presOf" srcId="{8957E992-0E02-444F-AB14-18393EBF7EF9}" destId="{6348A416-2607-4BD5-97A6-390AD2E3C212}" srcOrd="0" destOrd="0" presId="urn:microsoft.com/office/officeart/2008/layout/HorizontalMultiLevelHierarchy"/>
    <dgm:cxn modelId="{34F9CA3C-BD16-4B0F-BC88-A091F6DA77D9}" type="presOf" srcId="{EE036C65-2D5F-4013-90D8-2B3528922296}" destId="{EC0E9B69-20C9-42D1-94EC-2D4A0131419C}" srcOrd="0" destOrd="0" presId="urn:microsoft.com/office/officeart/2008/layout/HorizontalMultiLevelHierarchy"/>
    <dgm:cxn modelId="{D1FE1F5D-0E59-4345-8AC7-D53B957CE045}" type="presOf" srcId="{AA425C7B-F634-467E-BC31-133DA68F4AB6}" destId="{EAC665A5-79D8-48B7-8393-68A39A6310C1}" srcOrd="0" destOrd="0" presId="urn:microsoft.com/office/officeart/2008/layout/HorizontalMultiLevelHierarchy"/>
    <dgm:cxn modelId="{E189614B-10D8-4F50-A506-BB55F4C2C38E}" srcId="{8957E992-0E02-444F-AB14-18393EBF7EF9}" destId="{10DB460B-08E7-422C-BC5B-74E9036B3526}" srcOrd="1" destOrd="0" parTransId="{EE036C65-2D5F-4013-90D8-2B3528922296}" sibTransId="{A0FD4A45-D502-47FE-B3F2-90BB52AC1777}"/>
    <dgm:cxn modelId="{CA25FA4C-79FF-42D3-84FF-0B856D19C837}" srcId="{8957E992-0E02-444F-AB14-18393EBF7EF9}" destId="{60895A86-2680-49D9-8C7E-0CD66846D81D}" srcOrd="0" destOrd="0" parTransId="{B2B78B90-68F6-43AB-BC8E-89D50B5CB37A}" sibTransId="{912C1D6D-97D1-437A-99D9-41132391D4A8}"/>
    <dgm:cxn modelId="{EC3B9876-73E2-46A4-9820-30D4DF71DA74}" type="presOf" srcId="{7427BF21-C343-4CC5-9335-6251FC33598F}" destId="{E946E773-D1EA-4A15-BB79-0C65F0AF2A57}" srcOrd="0" destOrd="0" presId="urn:microsoft.com/office/officeart/2008/layout/HorizontalMultiLevelHierarchy"/>
    <dgm:cxn modelId="{88334079-571F-4388-8F6D-E570439CE22D}" srcId="{8957E992-0E02-444F-AB14-18393EBF7EF9}" destId="{F833A5A7-192D-4536-8565-071B81E318C4}" srcOrd="4" destOrd="0" parTransId="{BC2666A7-CBCB-4F99-A64F-9D4C7E556145}" sibTransId="{C425763C-F682-4C23-8CAE-9584AEF05F35}"/>
    <dgm:cxn modelId="{986BF483-9032-4FBF-A4C6-C73071F1ACCF}" type="presOf" srcId="{10DB460B-08E7-422C-BC5B-74E9036B3526}" destId="{CF4F5009-5C15-4BFC-BC72-52CAED7360E6}" srcOrd="0" destOrd="0" presId="urn:microsoft.com/office/officeart/2008/layout/HorizontalMultiLevelHierarchy"/>
    <dgm:cxn modelId="{60A2D38C-292C-4DDA-BC82-4506BEC1D236}" type="presOf" srcId="{7FE9A93D-429D-415C-95F5-5EA98FCC541E}" destId="{326C1B44-CDF9-4F05-A75D-EE250D75A76D}" srcOrd="0" destOrd="0" presId="urn:microsoft.com/office/officeart/2008/layout/HorizontalMultiLevelHierarchy"/>
    <dgm:cxn modelId="{4F4CF79B-0CFB-474B-9C6D-0E342BE2BD6D}" type="presOf" srcId="{BC2666A7-CBCB-4F99-A64F-9D4C7E556145}" destId="{2EFD9C97-4CDC-48A4-B2B5-DBC2F1FB5BDA}" srcOrd="0" destOrd="0" presId="urn:microsoft.com/office/officeart/2008/layout/HorizontalMultiLevelHierarchy"/>
    <dgm:cxn modelId="{2C306CBB-69B5-44A5-ACE5-28FAD01E558C}" type="presOf" srcId="{293F270F-48B9-4CEF-8025-19D6AE2DCEB5}" destId="{8E68FC05-B18A-435A-8A66-809B0CC1841E}" srcOrd="0" destOrd="0" presId="urn:microsoft.com/office/officeart/2008/layout/HorizontalMultiLevelHierarchy"/>
    <dgm:cxn modelId="{8D8531BD-2088-44FA-BE78-733FBED33DE9}" type="presOf" srcId="{60895A86-2680-49D9-8C7E-0CD66846D81D}" destId="{76DE0EA1-DF4C-4462-827B-464AC0CF0A13}" srcOrd="0" destOrd="0" presId="urn:microsoft.com/office/officeart/2008/layout/HorizontalMultiLevelHierarchy"/>
    <dgm:cxn modelId="{D325D4C6-B782-4549-A9A6-5E075D7FCD57}" type="presOf" srcId="{BC2666A7-CBCB-4F99-A64F-9D4C7E556145}" destId="{3FDF7B4F-9A7F-4F66-9F4A-1B9722E0BF29}" srcOrd="1" destOrd="0" presId="urn:microsoft.com/office/officeart/2008/layout/HorizontalMultiLevelHierarchy"/>
    <dgm:cxn modelId="{E68EC4CB-D69F-4FCB-BB23-455E374E65F2}" type="presOf" srcId="{7FE9A93D-429D-415C-95F5-5EA98FCC541E}" destId="{FCD0FABF-5845-462A-A7A5-8FF29A788CC2}" srcOrd="1" destOrd="0" presId="urn:microsoft.com/office/officeart/2008/layout/HorizontalMultiLevelHierarchy"/>
    <dgm:cxn modelId="{912452CE-A2B1-4470-AD4B-A85D3C983ECA}" type="presOf" srcId="{F833A5A7-192D-4536-8565-071B81E318C4}" destId="{ECB85D2C-4ADB-4627-954D-6A700A8F35ED}" srcOrd="0" destOrd="0" presId="urn:microsoft.com/office/officeart/2008/layout/HorizontalMultiLevelHierarchy"/>
    <dgm:cxn modelId="{5CB0E3D2-3084-47F6-A24A-70FD65FE8B70}" srcId="{8957E992-0E02-444F-AB14-18393EBF7EF9}" destId="{DE70A77E-1BD4-4CDC-90EC-205C5532D319}" srcOrd="2" destOrd="0" parTransId="{7FE9A93D-429D-415C-95F5-5EA98FCC541E}" sibTransId="{BEF016C4-FA1C-47FB-B703-83EC62D31C35}"/>
    <dgm:cxn modelId="{4D5009D8-F444-4C29-B23B-2FEEFCD49252}" srcId="{7427BF21-C343-4CC5-9335-6251FC33598F}" destId="{8957E992-0E02-444F-AB14-18393EBF7EF9}" srcOrd="0" destOrd="0" parTransId="{5B2987B2-F867-42C3-BFEC-5D37CB92C3D7}" sibTransId="{C1EFA891-DA1F-4853-9459-140E1B86C274}"/>
    <dgm:cxn modelId="{1D07B2E2-37FB-4A7B-9474-4DFDA23EA6D2}" type="presOf" srcId="{B2B78B90-68F6-43AB-BC8E-89D50B5CB37A}" destId="{571125FB-AD01-4B43-9C37-3CB2A730ACFF}" srcOrd="0" destOrd="0" presId="urn:microsoft.com/office/officeart/2008/layout/HorizontalMultiLevelHierarchy"/>
    <dgm:cxn modelId="{5F0F12F6-820F-430B-9AC9-DEB68687446F}" type="presOf" srcId="{293F270F-48B9-4CEF-8025-19D6AE2DCEB5}" destId="{1F81CCC2-9FA3-4B0D-B7F2-6896DE5C1A7A}" srcOrd="1" destOrd="0" presId="urn:microsoft.com/office/officeart/2008/layout/HorizontalMultiLevelHierarchy"/>
    <dgm:cxn modelId="{72EBAAC2-86A5-4F33-AD75-B305682A5BA3}" type="presParOf" srcId="{E946E773-D1EA-4A15-BB79-0C65F0AF2A57}" destId="{2948628A-1349-4CA1-BEA4-6908C8FEDC28}" srcOrd="0" destOrd="0" presId="urn:microsoft.com/office/officeart/2008/layout/HorizontalMultiLevelHierarchy"/>
    <dgm:cxn modelId="{95E6FC5B-C90F-42B1-802E-3697B85F6E78}" type="presParOf" srcId="{2948628A-1349-4CA1-BEA4-6908C8FEDC28}" destId="{6348A416-2607-4BD5-97A6-390AD2E3C212}" srcOrd="0" destOrd="0" presId="urn:microsoft.com/office/officeart/2008/layout/HorizontalMultiLevelHierarchy"/>
    <dgm:cxn modelId="{F0C1F1C3-9032-4161-B125-5AD1F853576E}" type="presParOf" srcId="{2948628A-1349-4CA1-BEA4-6908C8FEDC28}" destId="{416DF752-5F56-4363-8A50-DE4CA4BAF297}" srcOrd="1" destOrd="0" presId="urn:microsoft.com/office/officeart/2008/layout/HorizontalMultiLevelHierarchy"/>
    <dgm:cxn modelId="{1528F173-62EB-4038-997F-13CA164007AD}" type="presParOf" srcId="{416DF752-5F56-4363-8A50-DE4CA4BAF297}" destId="{571125FB-AD01-4B43-9C37-3CB2A730ACFF}" srcOrd="0" destOrd="0" presId="urn:microsoft.com/office/officeart/2008/layout/HorizontalMultiLevelHierarchy"/>
    <dgm:cxn modelId="{B34A06F9-8044-47D6-9724-724986FC44F6}" type="presParOf" srcId="{571125FB-AD01-4B43-9C37-3CB2A730ACFF}" destId="{EC9F4327-0AAD-4F23-B478-0176F2666B56}" srcOrd="0" destOrd="0" presId="urn:microsoft.com/office/officeart/2008/layout/HorizontalMultiLevelHierarchy"/>
    <dgm:cxn modelId="{345B1FB5-DA0F-459E-A818-909F37EF42FD}" type="presParOf" srcId="{416DF752-5F56-4363-8A50-DE4CA4BAF297}" destId="{BCDC5A8B-6AFC-4685-998B-BE6192548CE2}" srcOrd="1" destOrd="0" presId="urn:microsoft.com/office/officeart/2008/layout/HorizontalMultiLevelHierarchy"/>
    <dgm:cxn modelId="{174B462C-F86F-4ED3-929C-C314E96560C5}" type="presParOf" srcId="{BCDC5A8B-6AFC-4685-998B-BE6192548CE2}" destId="{76DE0EA1-DF4C-4462-827B-464AC0CF0A13}" srcOrd="0" destOrd="0" presId="urn:microsoft.com/office/officeart/2008/layout/HorizontalMultiLevelHierarchy"/>
    <dgm:cxn modelId="{EF6BC41C-635D-41A1-A661-8138A6306FC1}" type="presParOf" srcId="{BCDC5A8B-6AFC-4685-998B-BE6192548CE2}" destId="{5D0C8359-B9C3-493C-98E3-A6606522B599}" srcOrd="1" destOrd="0" presId="urn:microsoft.com/office/officeart/2008/layout/HorizontalMultiLevelHierarchy"/>
    <dgm:cxn modelId="{2E401516-6196-415C-9385-1D10996AA9FF}" type="presParOf" srcId="{416DF752-5F56-4363-8A50-DE4CA4BAF297}" destId="{EC0E9B69-20C9-42D1-94EC-2D4A0131419C}" srcOrd="2" destOrd="0" presId="urn:microsoft.com/office/officeart/2008/layout/HorizontalMultiLevelHierarchy"/>
    <dgm:cxn modelId="{6351218E-D106-4419-B58D-6B209DA983DC}" type="presParOf" srcId="{EC0E9B69-20C9-42D1-94EC-2D4A0131419C}" destId="{6EE1872D-7D2F-4A22-880B-A604F5BBA12D}" srcOrd="0" destOrd="0" presId="urn:microsoft.com/office/officeart/2008/layout/HorizontalMultiLevelHierarchy"/>
    <dgm:cxn modelId="{FB53BE2B-E33A-416E-8F3D-17C76636FACB}" type="presParOf" srcId="{416DF752-5F56-4363-8A50-DE4CA4BAF297}" destId="{6D987D14-2D50-4710-8F32-607AB4E72C93}" srcOrd="3" destOrd="0" presId="urn:microsoft.com/office/officeart/2008/layout/HorizontalMultiLevelHierarchy"/>
    <dgm:cxn modelId="{D34D2E45-060C-4E51-87AE-196CDA1995C6}" type="presParOf" srcId="{6D987D14-2D50-4710-8F32-607AB4E72C93}" destId="{CF4F5009-5C15-4BFC-BC72-52CAED7360E6}" srcOrd="0" destOrd="0" presId="urn:microsoft.com/office/officeart/2008/layout/HorizontalMultiLevelHierarchy"/>
    <dgm:cxn modelId="{29BAAC24-5394-4FE9-8419-32FF37E15A8E}" type="presParOf" srcId="{6D987D14-2D50-4710-8F32-607AB4E72C93}" destId="{79F0B6F8-CE72-4B9E-8633-FDBCB7C7E256}" srcOrd="1" destOrd="0" presId="urn:microsoft.com/office/officeart/2008/layout/HorizontalMultiLevelHierarchy"/>
    <dgm:cxn modelId="{D311C740-2B9B-4A46-AD0C-C1CF25825276}" type="presParOf" srcId="{416DF752-5F56-4363-8A50-DE4CA4BAF297}" destId="{326C1B44-CDF9-4F05-A75D-EE250D75A76D}" srcOrd="4" destOrd="0" presId="urn:microsoft.com/office/officeart/2008/layout/HorizontalMultiLevelHierarchy"/>
    <dgm:cxn modelId="{1C3D55E0-41DF-427E-9F6D-B38ECD24B140}" type="presParOf" srcId="{326C1B44-CDF9-4F05-A75D-EE250D75A76D}" destId="{FCD0FABF-5845-462A-A7A5-8FF29A788CC2}" srcOrd="0" destOrd="0" presId="urn:microsoft.com/office/officeart/2008/layout/HorizontalMultiLevelHierarchy"/>
    <dgm:cxn modelId="{EE4DC6A2-B866-4FFD-B2A9-B0E1E153D98F}" type="presParOf" srcId="{416DF752-5F56-4363-8A50-DE4CA4BAF297}" destId="{A9FD140C-2BF3-48E8-8583-881DD8B8233A}" srcOrd="5" destOrd="0" presId="urn:microsoft.com/office/officeart/2008/layout/HorizontalMultiLevelHierarchy"/>
    <dgm:cxn modelId="{34BFB359-2803-4DAB-B919-7468FDE233CC}" type="presParOf" srcId="{A9FD140C-2BF3-48E8-8583-881DD8B8233A}" destId="{0109D6DB-EB36-43A1-A6B2-C8D9B1E7DFE8}" srcOrd="0" destOrd="0" presId="urn:microsoft.com/office/officeart/2008/layout/HorizontalMultiLevelHierarchy"/>
    <dgm:cxn modelId="{25CE3532-D808-4C2F-97AF-3F9D54EEBC28}" type="presParOf" srcId="{A9FD140C-2BF3-48E8-8583-881DD8B8233A}" destId="{30832D06-D202-45FA-AC55-666103E3CC2D}" srcOrd="1" destOrd="0" presId="urn:microsoft.com/office/officeart/2008/layout/HorizontalMultiLevelHierarchy"/>
    <dgm:cxn modelId="{F3B29AF5-2CD5-4B75-A8DC-4E1FB92D64E9}" type="presParOf" srcId="{416DF752-5F56-4363-8A50-DE4CA4BAF297}" destId="{8E68FC05-B18A-435A-8A66-809B0CC1841E}" srcOrd="6" destOrd="0" presId="urn:microsoft.com/office/officeart/2008/layout/HorizontalMultiLevelHierarchy"/>
    <dgm:cxn modelId="{B76E7553-7BBB-420D-97BD-C02BFBE88579}" type="presParOf" srcId="{8E68FC05-B18A-435A-8A66-809B0CC1841E}" destId="{1F81CCC2-9FA3-4B0D-B7F2-6896DE5C1A7A}" srcOrd="0" destOrd="0" presId="urn:microsoft.com/office/officeart/2008/layout/HorizontalMultiLevelHierarchy"/>
    <dgm:cxn modelId="{1F4BC7D2-BE1B-4C73-A8F4-1E36C76104E1}" type="presParOf" srcId="{416DF752-5F56-4363-8A50-DE4CA4BAF297}" destId="{9AEC904F-AC0C-4755-AD6A-9A1F298A01F1}" srcOrd="7" destOrd="0" presId="urn:microsoft.com/office/officeart/2008/layout/HorizontalMultiLevelHierarchy"/>
    <dgm:cxn modelId="{A0CC58FA-996D-4A3A-A18D-BEB431A85A4A}" type="presParOf" srcId="{9AEC904F-AC0C-4755-AD6A-9A1F298A01F1}" destId="{EAC665A5-79D8-48B7-8393-68A39A6310C1}" srcOrd="0" destOrd="0" presId="urn:microsoft.com/office/officeart/2008/layout/HorizontalMultiLevelHierarchy"/>
    <dgm:cxn modelId="{20F83D67-E960-41E3-A76D-9024FAF79639}" type="presParOf" srcId="{9AEC904F-AC0C-4755-AD6A-9A1F298A01F1}" destId="{FED0CE14-3773-452A-926F-1D390D91A1A1}" srcOrd="1" destOrd="0" presId="urn:microsoft.com/office/officeart/2008/layout/HorizontalMultiLevelHierarchy"/>
    <dgm:cxn modelId="{4422C03A-EF68-4247-B72D-7C5E5CB46B68}" type="presParOf" srcId="{416DF752-5F56-4363-8A50-DE4CA4BAF297}" destId="{2EFD9C97-4CDC-48A4-B2B5-DBC2F1FB5BDA}" srcOrd="8" destOrd="0" presId="urn:microsoft.com/office/officeart/2008/layout/HorizontalMultiLevelHierarchy"/>
    <dgm:cxn modelId="{68BD47DD-B1C3-4999-ADA0-245DCA9D40B4}" type="presParOf" srcId="{2EFD9C97-4CDC-48A4-B2B5-DBC2F1FB5BDA}" destId="{3FDF7B4F-9A7F-4F66-9F4A-1B9722E0BF29}" srcOrd="0" destOrd="0" presId="urn:microsoft.com/office/officeart/2008/layout/HorizontalMultiLevelHierarchy"/>
    <dgm:cxn modelId="{486ADFCC-FD92-43F6-A189-7ACB859D2E22}" type="presParOf" srcId="{416DF752-5F56-4363-8A50-DE4CA4BAF297}" destId="{00F92EEF-8F9A-4F36-AD52-9D0AF8FD9AE4}" srcOrd="9" destOrd="0" presId="urn:microsoft.com/office/officeart/2008/layout/HorizontalMultiLevelHierarchy"/>
    <dgm:cxn modelId="{4B26AE17-1DE5-41EF-B2B2-7AE044F77890}" type="presParOf" srcId="{00F92EEF-8F9A-4F36-AD52-9D0AF8FD9AE4}" destId="{ECB85D2C-4ADB-4627-954D-6A700A8F35ED}" srcOrd="0" destOrd="0" presId="urn:microsoft.com/office/officeart/2008/layout/HorizontalMultiLevelHierarchy"/>
    <dgm:cxn modelId="{BD72BE23-5330-4735-9661-83F16D8ED770}" type="presParOf" srcId="{00F92EEF-8F9A-4F36-AD52-9D0AF8FD9AE4}" destId="{CC7133B1-D54D-4FE0-8A6F-F767B311AE3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CE89F1-46FB-47B1-8270-C18B14B81420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9FF211E-8987-44A2-96E3-C0BFE2775F61}">
      <dgm:prSet phldrT="[Testo]"/>
      <dgm:spPr/>
      <dgm:t>
        <a:bodyPr/>
        <a:lstStyle/>
        <a:p>
          <a:r>
            <a:rPr lang="it-IT" dirty="0"/>
            <a:t>Lingua</a:t>
          </a:r>
        </a:p>
      </dgm:t>
    </dgm:pt>
    <dgm:pt modelId="{ED9E95E6-F3F4-4B11-A3CE-CCB1FEAC5F15}" type="parTrans" cxnId="{446B5E12-4063-4E26-A203-50A7153D2988}">
      <dgm:prSet/>
      <dgm:spPr/>
      <dgm:t>
        <a:bodyPr/>
        <a:lstStyle/>
        <a:p>
          <a:endParaRPr lang="it-IT"/>
        </a:p>
      </dgm:t>
    </dgm:pt>
    <dgm:pt modelId="{D18CB105-B2BE-4020-999D-7D6C70FDB3CA}" type="sibTrans" cxnId="{446B5E12-4063-4E26-A203-50A7153D2988}">
      <dgm:prSet/>
      <dgm:spPr/>
      <dgm:t>
        <a:bodyPr/>
        <a:lstStyle/>
        <a:p>
          <a:endParaRPr lang="it-IT"/>
        </a:p>
      </dgm:t>
    </dgm:pt>
    <dgm:pt modelId="{F2440EDF-6719-4DB6-971B-567484C9CEFE}">
      <dgm:prSet phldrT="[Testo]"/>
      <dgm:spPr/>
      <dgm:t>
        <a:bodyPr/>
        <a:lstStyle/>
        <a:p>
          <a:r>
            <a:rPr lang="it-IT" dirty="0"/>
            <a:t>Venezia</a:t>
          </a:r>
        </a:p>
        <a:p>
          <a:r>
            <a:rPr lang="it-IT" dirty="0"/>
            <a:t>propria</a:t>
          </a:r>
        </a:p>
      </dgm:t>
    </dgm:pt>
    <dgm:pt modelId="{909A5E63-CCD4-4EB5-8A23-843D8AD62358}" type="parTrans" cxnId="{CDF8C86B-C6D5-4686-A502-5CB6033B2919}">
      <dgm:prSet/>
      <dgm:spPr/>
      <dgm:t>
        <a:bodyPr/>
        <a:lstStyle/>
        <a:p>
          <a:endParaRPr lang="it-IT"/>
        </a:p>
      </dgm:t>
    </dgm:pt>
    <dgm:pt modelId="{34401C73-1E47-4D08-9D20-AE6C89646272}" type="sibTrans" cxnId="{CDF8C86B-C6D5-4686-A502-5CB6033B2919}">
      <dgm:prSet/>
      <dgm:spPr/>
      <dgm:t>
        <a:bodyPr/>
        <a:lstStyle/>
        <a:p>
          <a:endParaRPr lang="it-IT"/>
        </a:p>
      </dgm:t>
    </dgm:pt>
    <dgm:pt modelId="{4742A4A1-9D51-489E-BDC2-4D0E6482EE91}">
      <dgm:prSet phldrT="[Testo]"/>
      <dgm:spPr/>
      <dgm:t>
        <a:bodyPr/>
        <a:lstStyle/>
        <a:p>
          <a:r>
            <a:rPr lang="it-IT" dirty="0"/>
            <a:t>Venezia Giulia</a:t>
          </a:r>
        </a:p>
      </dgm:t>
    </dgm:pt>
    <dgm:pt modelId="{43638AAF-352E-494D-940D-3A1831C8B776}" type="parTrans" cxnId="{F683A8AD-367A-424C-BF97-9172AEF68625}">
      <dgm:prSet/>
      <dgm:spPr/>
      <dgm:t>
        <a:bodyPr/>
        <a:lstStyle/>
        <a:p>
          <a:endParaRPr lang="it-IT"/>
        </a:p>
      </dgm:t>
    </dgm:pt>
    <dgm:pt modelId="{45EBD158-E891-46DE-BE55-4816CA53A851}" type="sibTrans" cxnId="{F683A8AD-367A-424C-BF97-9172AEF68625}">
      <dgm:prSet/>
      <dgm:spPr/>
      <dgm:t>
        <a:bodyPr/>
        <a:lstStyle/>
        <a:p>
          <a:endParaRPr lang="it-IT"/>
        </a:p>
      </dgm:t>
    </dgm:pt>
    <dgm:pt modelId="{791ECCE4-A88F-45A3-AE82-C8E2F6EE756C}">
      <dgm:prSet phldrT="[Testo]"/>
      <dgm:spPr/>
      <dgm:t>
        <a:bodyPr/>
        <a:lstStyle/>
        <a:p>
          <a:r>
            <a:rPr lang="it-IT" dirty="0"/>
            <a:t>Venezia</a:t>
          </a:r>
        </a:p>
        <a:p>
          <a:r>
            <a:rPr lang="it-IT" dirty="0"/>
            <a:t>Tridentina</a:t>
          </a:r>
        </a:p>
      </dgm:t>
    </dgm:pt>
    <dgm:pt modelId="{A77AF4C8-425E-45ED-B735-8E40FFDBDAE0}" type="parTrans" cxnId="{019F40F1-71CF-4AB9-A0F2-0D5A2D86FD39}">
      <dgm:prSet/>
      <dgm:spPr/>
      <dgm:t>
        <a:bodyPr/>
        <a:lstStyle/>
        <a:p>
          <a:endParaRPr lang="it-IT"/>
        </a:p>
      </dgm:t>
    </dgm:pt>
    <dgm:pt modelId="{89C86004-FA16-4616-BAD6-BF52FB375FDE}" type="sibTrans" cxnId="{019F40F1-71CF-4AB9-A0F2-0D5A2D86FD39}">
      <dgm:prSet/>
      <dgm:spPr/>
      <dgm:t>
        <a:bodyPr/>
        <a:lstStyle/>
        <a:p>
          <a:endParaRPr lang="it-IT"/>
        </a:p>
      </dgm:t>
    </dgm:pt>
    <dgm:pt modelId="{83230559-47CD-42F9-93CC-12421277BC37}" type="pres">
      <dgm:prSet presAssocID="{03CE89F1-46FB-47B1-8270-C18B14B81420}" presName="composite" presStyleCnt="0">
        <dgm:presLayoutVars>
          <dgm:chMax val="1"/>
          <dgm:dir/>
          <dgm:resizeHandles val="exact"/>
        </dgm:presLayoutVars>
      </dgm:prSet>
      <dgm:spPr/>
    </dgm:pt>
    <dgm:pt modelId="{9682E78A-6236-46BB-9AE7-6C5975A73DFD}" type="pres">
      <dgm:prSet presAssocID="{03CE89F1-46FB-47B1-8270-C18B14B81420}" presName="radial" presStyleCnt="0">
        <dgm:presLayoutVars>
          <dgm:animLvl val="ctr"/>
        </dgm:presLayoutVars>
      </dgm:prSet>
      <dgm:spPr/>
    </dgm:pt>
    <dgm:pt modelId="{BBA0D75B-9F26-48DA-8E40-0EEBF343D3CB}" type="pres">
      <dgm:prSet presAssocID="{E9FF211E-8987-44A2-96E3-C0BFE2775F61}" presName="centerShape" presStyleLbl="vennNode1" presStyleIdx="0" presStyleCnt="4"/>
      <dgm:spPr/>
    </dgm:pt>
    <dgm:pt modelId="{8796DA2B-CE5C-4961-82C6-56F8772A4D04}" type="pres">
      <dgm:prSet presAssocID="{F2440EDF-6719-4DB6-971B-567484C9CEFE}" presName="node" presStyleLbl="vennNode1" presStyleIdx="1" presStyleCnt="4">
        <dgm:presLayoutVars>
          <dgm:bulletEnabled val="1"/>
        </dgm:presLayoutVars>
      </dgm:prSet>
      <dgm:spPr/>
    </dgm:pt>
    <dgm:pt modelId="{E3E127EB-0C8D-4DD0-8669-DED559819E1F}" type="pres">
      <dgm:prSet presAssocID="{4742A4A1-9D51-489E-BDC2-4D0E6482EE91}" presName="node" presStyleLbl="vennNode1" presStyleIdx="2" presStyleCnt="4">
        <dgm:presLayoutVars>
          <dgm:bulletEnabled val="1"/>
        </dgm:presLayoutVars>
      </dgm:prSet>
      <dgm:spPr/>
    </dgm:pt>
    <dgm:pt modelId="{111D3533-1100-45A1-AFDF-0AC41CA06E82}" type="pres">
      <dgm:prSet presAssocID="{791ECCE4-A88F-45A3-AE82-C8E2F6EE756C}" presName="node" presStyleLbl="vennNode1" presStyleIdx="3" presStyleCnt="4">
        <dgm:presLayoutVars>
          <dgm:bulletEnabled val="1"/>
        </dgm:presLayoutVars>
      </dgm:prSet>
      <dgm:spPr/>
    </dgm:pt>
  </dgm:ptLst>
  <dgm:cxnLst>
    <dgm:cxn modelId="{446B5E12-4063-4E26-A203-50A7153D2988}" srcId="{03CE89F1-46FB-47B1-8270-C18B14B81420}" destId="{E9FF211E-8987-44A2-96E3-C0BFE2775F61}" srcOrd="0" destOrd="0" parTransId="{ED9E95E6-F3F4-4B11-A3CE-CCB1FEAC5F15}" sibTransId="{D18CB105-B2BE-4020-999D-7D6C70FDB3CA}"/>
    <dgm:cxn modelId="{DFC74C6B-84A7-4E64-AAA2-565234DBA819}" type="presOf" srcId="{791ECCE4-A88F-45A3-AE82-C8E2F6EE756C}" destId="{111D3533-1100-45A1-AFDF-0AC41CA06E82}" srcOrd="0" destOrd="0" presId="urn:microsoft.com/office/officeart/2005/8/layout/radial3"/>
    <dgm:cxn modelId="{CDF8C86B-C6D5-4686-A502-5CB6033B2919}" srcId="{E9FF211E-8987-44A2-96E3-C0BFE2775F61}" destId="{F2440EDF-6719-4DB6-971B-567484C9CEFE}" srcOrd="0" destOrd="0" parTransId="{909A5E63-CCD4-4EB5-8A23-843D8AD62358}" sibTransId="{34401C73-1E47-4D08-9D20-AE6C89646272}"/>
    <dgm:cxn modelId="{39F5FC84-9624-4DBA-A21D-334E7031BFA2}" type="presOf" srcId="{4742A4A1-9D51-489E-BDC2-4D0E6482EE91}" destId="{E3E127EB-0C8D-4DD0-8669-DED559819E1F}" srcOrd="0" destOrd="0" presId="urn:microsoft.com/office/officeart/2005/8/layout/radial3"/>
    <dgm:cxn modelId="{CC561C87-CD2D-4B05-A80E-2D93EBB243C8}" type="presOf" srcId="{E9FF211E-8987-44A2-96E3-C0BFE2775F61}" destId="{BBA0D75B-9F26-48DA-8E40-0EEBF343D3CB}" srcOrd="0" destOrd="0" presId="urn:microsoft.com/office/officeart/2005/8/layout/radial3"/>
    <dgm:cxn modelId="{AFBCF6AB-FDCA-433D-A944-C3766011B6F2}" type="presOf" srcId="{03CE89F1-46FB-47B1-8270-C18B14B81420}" destId="{83230559-47CD-42F9-93CC-12421277BC37}" srcOrd="0" destOrd="0" presId="urn:microsoft.com/office/officeart/2005/8/layout/radial3"/>
    <dgm:cxn modelId="{032B73AD-CDC6-4710-9A93-B2B646BD1D50}" type="presOf" srcId="{F2440EDF-6719-4DB6-971B-567484C9CEFE}" destId="{8796DA2B-CE5C-4961-82C6-56F8772A4D04}" srcOrd="0" destOrd="0" presId="urn:microsoft.com/office/officeart/2005/8/layout/radial3"/>
    <dgm:cxn modelId="{F683A8AD-367A-424C-BF97-9172AEF68625}" srcId="{E9FF211E-8987-44A2-96E3-C0BFE2775F61}" destId="{4742A4A1-9D51-489E-BDC2-4D0E6482EE91}" srcOrd="1" destOrd="0" parTransId="{43638AAF-352E-494D-940D-3A1831C8B776}" sibTransId="{45EBD158-E891-46DE-BE55-4816CA53A851}"/>
    <dgm:cxn modelId="{019F40F1-71CF-4AB9-A0F2-0D5A2D86FD39}" srcId="{E9FF211E-8987-44A2-96E3-C0BFE2775F61}" destId="{791ECCE4-A88F-45A3-AE82-C8E2F6EE756C}" srcOrd="2" destOrd="0" parTransId="{A77AF4C8-425E-45ED-B735-8E40FFDBDAE0}" sibTransId="{89C86004-FA16-4616-BAD6-BF52FB375FDE}"/>
    <dgm:cxn modelId="{08AC676E-7561-4793-90BE-F988EC116ED7}" type="presParOf" srcId="{83230559-47CD-42F9-93CC-12421277BC37}" destId="{9682E78A-6236-46BB-9AE7-6C5975A73DFD}" srcOrd="0" destOrd="0" presId="urn:microsoft.com/office/officeart/2005/8/layout/radial3"/>
    <dgm:cxn modelId="{A0B88427-AD0E-4D28-B4BD-B340DB740E90}" type="presParOf" srcId="{9682E78A-6236-46BB-9AE7-6C5975A73DFD}" destId="{BBA0D75B-9F26-48DA-8E40-0EEBF343D3CB}" srcOrd="0" destOrd="0" presId="urn:microsoft.com/office/officeart/2005/8/layout/radial3"/>
    <dgm:cxn modelId="{A3B915D9-186E-4BCE-9978-FA7C56FFDE4E}" type="presParOf" srcId="{9682E78A-6236-46BB-9AE7-6C5975A73DFD}" destId="{8796DA2B-CE5C-4961-82C6-56F8772A4D04}" srcOrd="1" destOrd="0" presId="urn:microsoft.com/office/officeart/2005/8/layout/radial3"/>
    <dgm:cxn modelId="{2B643107-A980-45D8-9E0C-7DC251FC2E68}" type="presParOf" srcId="{9682E78A-6236-46BB-9AE7-6C5975A73DFD}" destId="{E3E127EB-0C8D-4DD0-8669-DED559819E1F}" srcOrd="2" destOrd="0" presId="urn:microsoft.com/office/officeart/2005/8/layout/radial3"/>
    <dgm:cxn modelId="{6C70A95D-D25B-4F74-A4E1-052A82DA026A}" type="presParOf" srcId="{9682E78A-6236-46BB-9AE7-6C5975A73DFD}" destId="{111D3533-1100-45A1-AFDF-0AC41CA06E82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D9C97-4CDC-48A4-B2B5-DBC2F1FB5BDA}">
      <dsp:nvSpPr>
        <dsp:cNvPr id="0" name=""/>
        <dsp:cNvSpPr/>
      </dsp:nvSpPr>
      <dsp:spPr>
        <a:xfrm>
          <a:off x="2738595" y="2709333"/>
          <a:ext cx="592278" cy="225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39" y="0"/>
              </a:lnTo>
              <a:lnTo>
                <a:pt x="296139" y="2257160"/>
              </a:lnTo>
              <a:lnTo>
                <a:pt x="592278" y="22571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800" kern="1200"/>
        </a:p>
      </dsp:txBody>
      <dsp:txXfrm>
        <a:off x="2976395" y="3779574"/>
        <a:ext cx="116678" cy="116678"/>
      </dsp:txXfrm>
    </dsp:sp>
    <dsp:sp modelId="{8E68FC05-B18A-435A-8A66-809B0CC1841E}">
      <dsp:nvSpPr>
        <dsp:cNvPr id="0" name=""/>
        <dsp:cNvSpPr/>
      </dsp:nvSpPr>
      <dsp:spPr>
        <a:xfrm>
          <a:off x="2738595" y="2709333"/>
          <a:ext cx="592278" cy="112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39" y="0"/>
              </a:lnTo>
              <a:lnTo>
                <a:pt x="296139" y="1128580"/>
              </a:lnTo>
              <a:lnTo>
                <a:pt x="592278" y="112858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002870" y="3241759"/>
        <a:ext cx="63727" cy="63727"/>
      </dsp:txXfrm>
    </dsp:sp>
    <dsp:sp modelId="{326C1B44-CDF9-4F05-A75D-EE250D75A76D}">
      <dsp:nvSpPr>
        <dsp:cNvPr id="0" name=""/>
        <dsp:cNvSpPr/>
      </dsp:nvSpPr>
      <dsp:spPr>
        <a:xfrm>
          <a:off x="2738595" y="2663613"/>
          <a:ext cx="5922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2278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019927" y="2694526"/>
        <a:ext cx="29613" cy="29613"/>
      </dsp:txXfrm>
    </dsp:sp>
    <dsp:sp modelId="{EC0E9B69-20C9-42D1-94EC-2D4A0131419C}">
      <dsp:nvSpPr>
        <dsp:cNvPr id="0" name=""/>
        <dsp:cNvSpPr/>
      </dsp:nvSpPr>
      <dsp:spPr>
        <a:xfrm>
          <a:off x="2738595" y="1580753"/>
          <a:ext cx="592278" cy="1128580"/>
        </a:xfrm>
        <a:custGeom>
          <a:avLst/>
          <a:gdLst/>
          <a:ahLst/>
          <a:cxnLst/>
          <a:rect l="0" t="0" r="0" b="0"/>
          <a:pathLst>
            <a:path>
              <a:moveTo>
                <a:pt x="0" y="1128580"/>
              </a:moveTo>
              <a:lnTo>
                <a:pt x="296139" y="1128580"/>
              </a:lnTo>
              <a:lnTo>
                <a:pt x="296139" y="0"/>
              </a:lnTo>
              <a:lnTo>
                <a:pt x="59227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500" kern="1200"/>
        </a:p>
      </dsp:txBody>
      <dsp:txXfrm>
        <a:off x="3002870" y="2113179"/>
        <a:ext cx="63727" cy="63727"/>
      </dsp:txXfrm>
    </dsp:sp>
    <dsp:sp modelId="{571125FB-AD01-4B43-9C37-3CB2A730ACFF}">
      <dsp:nvSpPr>
        <dsp:cNvPr id="0" name=""/>
        <dsp:cNvSpPr/>
      </dsp:nvSpPr>
      <dsp:spPr>
        <a:xfrm>
          <a:off x="2738595" y="452172"/>
          <a:ext cx="592278" cy="2257160"/>
        </a:xfrm>
        <a:custGeom>
          <a:avLst/>
          <a:gdLst/>
          <a:ahLst/>
          <a:cxnLst/>
          <a:rect l="0" t="0" r="0" b="0"/>
          <a:pathLst>
            <a:path>
              <a:moveTo>
                <a:pt x="0" y="2257160"/>
              </a:moveTo>
              <a:lnTo>
                <a:pt x="296139" y="2257160"/>
              </a:lnTo>
              <a:lnTo>
                <a:pt x="296139" y="0"/>
              </a:lnTo>
              <a:lnTo>
                <a:pt x="592278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800" kern="1200"/>
        </a:p>
      </dsp:txBody>
      <dsp:txXfrm>
        <a:off x="2976395" y="1522413"/>
        <a:ext cx="116678" cy="116678"/>
      </dsp:txXfrm>
    </dsp:sp>
    <dsp:sp modelId="{6348A416-2607-4BD5-97A6-390AD2E3C212}">
      <dsp:nvSpPr>
        <dsp:cNvPr id="0" name=""/>
        <dsp:cNvSpPr/>
      </dsp:nvSpPr>
      <dsp:spPr>
        <a:xfrm rot="16200000">
          <a:off x="-88795" y="2257901"/>
          <a:ext cx="4751916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Irredentismo e cultura</a:t>
          </a:r>
        </a:p>
      </dsp:txBody>
      <dsp:txXfrm>
        <a:off x="-88795" y="2257901"/>
        <a:ext cx="4751916" cy="902864"/>
      </dsp:txXfrm>
    </dsp:sp>
    <dsp:sp modelId="{76DE0EA1-DF4C-4462-827B-464AC0CF0A13}">
      <dsp:nvSpPr>
        <dsp:cNvPr id="0" name=""/>
        <dsp:cNvSpPr/>
      </dsp:nvSpPr>
      <dsp:spPr>
        <a:xfrm>
          <a:off x="3330874" y="740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università</a:t>
          </a:r>
        </a:p>
      </dsp:txBody>
      <dsp:txXfrm>
        <a:off x="3330874" y="740"/>
        <a:ext cx="2961394" cy="902864"/>
      </dsp:txXfrm>
    </dsp:sp>
    <dsp:sp modelId="{CF4F5009-5C15-4BFC-BC72-52CAED7360E6}">
      <dsp:nvSpPr>
        <dsp:cNvPr id="0" name=""/>
        <dsp:cNvSpPr/>
      </dsp:nvSpPr>
      <dsp:spPr>
        <a:xfrm>
          <a:off x="3330874" y="1129321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scuola</a:t>
          </a:r>
        </a:p>
      </dsp:txBody>
      <dsp:txXfrm>
        <a:off x="3330874" y="1129321"/>
        <a:ext cx="2961394" cy="902864"/>
      </dsp:txXfrm>
    </dsp:sp>
    <dsp:sp modelId="{0109D6DB-EB36-43A1-A6B2-C8D9B1E7DFE8}">
      <dsp:nvSpPr>
        <dsp:cNvPr id="0" name=""/>
        <dsp:cNvSpPr/>
      </dsp:nvSpPr>
      <dsp:spPr>
        <a:xfrm>
          <a:off x="3330874" y="2257901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giornalismo</a:t>
          </a:r>
        </a:p>
      </dsp:txBody>
      <dsp:txXfrm>
        <a:off x="3330874" y="2257901"/>
        <a:ext cx="2961394" cy="902864"/>
      </dsp:txXfrm>
    </dsp:sp>
    <dsp:sp modelId="{EAC665A5-79D8-48B7-8393-68A39A6310C1}">
      <dsp:nvSpPr>
        <dsp:cNvPr id="0" name=""/>
        <dsp:cNvSpPr/>
      </dsp:nvSpPr>
      <dsp:spPr>
        <a:xfrm>
          <a:off x="3330874" y="3386481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letteratura</a:t>
          </a:r>
        </a:p>
      </dsp:txBody>
      <dsp:txXfrm>
        <a:off x="3330874" y="3386481"/>
        <a:ext cx="2961394" cy="902864"/>
      </dsp:txXfrm>
    </dsp:sp>
    <dsp:sp modelId="{ECB85D2C-4ADB-4627-954D-6A700A8F35ED}">
      <dsp:nvSpPr>
        <dsp:cNvPr id="0" name=""/>
        <dsp:cNvSpPr/>
      </dsp:nvSpPr>
      <dsp:spPr>
        <a:xfrm>
          <a:off x="3330874" y="4515061"/>
          <a:ext cx="2961394" cy="9028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musica</a:t>
          </a:r>
        </a:p>
      </dsp:txBody>
      <dsp:txXfrm>
        <a:off x="3330874" y="4515061"/>
        <a:ext cx="2961394" cy="9028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0D75B-9F26-48DA-8E40-0EEBF343D3CB}">
      <dsp:nvSpPr>
        <dsp:cNvPr id="0" name=""/>
        <dsp:cNvSpPr/>
      </dsp:nvSpPr>
      <dsp:spPr>
        <a:xfrm>
          <a:off x="2399770" y="1586472"/>
          <a:ext cx="3328458" cy="332845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 dirty="0"/>
            <a:t>Lingua</a:t>
          </a:r>
        </a:p>
      </dsp:txBody>
      <dsp:txXfrm>
        <a:off x="2887211" y="2073913"/>
        <a:ext cx="2353576" cy="2353576"/>
      </dsp:txXfrm>
    </dsp:sp>
    <dsp:sp modelId="{8796DA2B-CE5C-4961-82C6-56F8772A4D04}">
      <dsp:nvSpPr>
        <dsp:cNvPr id="0" name=""/>
        <dsp:cNvSpPr/>
      </dsp:nvSpPr>
      <dsp:spPr>
        <a:xfrm>
          <a:off x="3231885" y="253113"/>
          <a:ext cx="1664229" cy="1664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Venezia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propria</a:t>
          </a:r>
        </a:p>
      </dsp:txBody>
      <dsp:txXfrm>
        <a:off x="3475606" y="496834"/>
        <a:ext cx="1176787" cy="1176787"/>
      </dsp:txXfrm>
    </dsp:sp>
    <dsp:sp modelId="{E3E127EB-0C8D-4DD0-8669-DED559819E1F}">
      <dsp:nvSpPr>
        <dsp:cNvPr id="0" name=""/>
        <dsp:cNvSpPr/>
      </dsp:nvSpPr>
      <dsp:spPr>
        <a:xfrm>
          <a:off x="5107240" y="3501323"/>
          <a:ext cx="1664229" cy="1664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Venezia Giulia</a:t>
          </a:r>
        </a:p>
      </dsp:txBody>
      <dsp:txXfrm>
        <a:off x="5350961" y="3745044"/>
        <a:ext cx="1176787" cy="1176787"/>
      </dsp:txXfrm>
    </dsp:sp>
    <dsp:sp modelId="{111D3533-1100-45A1-AFDF-0AC41CA06E82}">
      <dsp:nvSpPr>
        <dsp:cNvPr id="0" name=""/>
        <dsp:cNvSpPr/>
      </dsp:nvSpPr>
      <dsp:spPr>
        <a:xfrm>
          <a:off x="1356530" y="3501323"/>
          <a:ext cx="1664229" cy="166422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Venezia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Tridentina</a:t>
          </a:r>
        </a:p>
      </dsp:txBody>
      <dsp:txXfrm>
        <a:off x="1600251" y="3745044"/>
        <a:ext cx="1176787" cy="117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561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973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9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195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5559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56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56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33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8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957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B735-2463-42EC-B81A-B57FDCD6C193}" type="datetimeFigureOut">
              <a:rPr lang="it-IT" smtClean="0"/>
              <a:t>30/10/2020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10E0-91D6-4144-9F81-5B0BE4EFE93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6775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8C9DD5-3C19-4A27-BB67-86C7F6E047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L’irredentismo culturale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F9F933-8489-4EEF-9F3C-98D4D68374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Fabio Todero </a:t>
            </a:r>
            <a:r>
              <a:rPr lang="it-IT" dirty="0" err="1"/>
              <a:t>Ph.D</a:t>
            </a:r>
            <a:r>
              <a:rPr lang="it-IT" dirty="0"/>
              <a:t>.</a:t>
            </a:r>
          </a:p>
          <a:p>
            <a:r>
              <a:rPr lang="it-IT" dirty="0" err="1"/>
              <a:t>Irsrec</a:t>
            </a:r>
            <a:r>
              <a:rPr lang="it-IT" dirty="0"/>
              <a:t> FVG</a:t>
            </a:r>
          </a:p>
        </p:txBody>
      </p:sp>
    </p:spTree>
    <p:extLst>
      <p:ext uri="{BB962C8B-B14F-4D97-AF65-F5344CB8AC3E}">
        <p14:creationId xmlns:p14="http://schemas.microsoft.com/office/powerpoint/2010/main" val="4111815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65F4D8-8F6F-40BD-AAF6-87686E3FC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canone irredentista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A22F7C-E288-4B04-A1E6-36660A15B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>
                <a:solidFill>
                  <a:schemeClr val="tx2"/>
                </a:solidFill>
              </a:rPr>
              <a:t>Dante Alighieri</a:t>
            </a:r>
          </a:p>
          <a:p>
            <a:pPr marL="0" indent="0">
              <a:buNone/>
            </a:pPr>
            <a:r>
              <a:rPr lang="it-IT" dirty="0"/>
              <a:t>«…fu assunto a patrono dell’irredentismo, […] perché la sdegnosa coscienza d’italianità da lui comunicata a tutta la nazione, lo chiamava naturalmente a diventare il capo e il simbolo degli italiani che volevano conquistarsi la patria» (A. Gentile)</a:t>
            </a:r>
          </a:p>
          <a:p>
            <a:r>
              <a:rPr lang="it-IT" dirty="0">
                <a:solidFill>
                  <a:schemeClr val="tx2"/>
                </a:solidFill>
              </a:rPr>
              <a:t>Francesco Petrarca</a:t>
            </a:r>
          </a:p>
          <a:p>
            <a:r>
              <a:rPr lang="it-IT" dirty="0">
                <a:solidFill>
                  <a:schemeClr val="tx2"/>
                </a:solidFill>
              </a:rPr>
              <a:t>Giacomo Leopardi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«…fu un divino interprete del nostro dolore: la sua poesia era proprio quello che ci voleva per intensificare il nostro scontento, per inasprire il nostro disagio, per convertire la nostra </a:t>
            </a:r>
            <a:r>
              <a:rPr lang="it-IT" dirty="0" err="1"/>
              <a:t>cotidiana</a:t>
            </a:r>
            <a:r>
              <a:rPr lang="it-IT" dirty="0"/>
              <a:t> sofferenza in uno stimolo di rivolta» (F. Pasini)</a:t>
            </a:r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6544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E81269-B7F9-48FF-B161-1D3416DD7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canone irredentista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B30818-5A34-481B-B057-72D7B59D4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2"/>
                </a:solidFill>
              </a:rPr>
              <a:t>Parini</a:t>
            </a:r>
          </a:p>
          <a:p>
            <a:r>
              <a:rPr lang="it-IT" dirty="0">
                <a:solidFill>
                  <a:schemeClr val="tx2"/>
                </a:solidFill>
              </a:rPr>
              <a:t>Alfieri, </a:t>
            </a:r>
          </a:p>
          <a:p>
            <a:r>
              <a:rPr lang="it-IT" dirty="0">
                <a:solidFill>
                  <a:schemeClr val="tx2"/>
                </a:solidFill>
              </a:rPr>
              <a:t>Foscolo </a:t>
            </a:r>
          </a:p>
          <a:p>
            <a:r>
              <a:rPr lang="it-IT" dirty="0">
                <a:solidFill>
                  <a:schemeClr val="tx2"/>
                </a:solidFill>
              </a:rPr>
              <a:t>Guerrazzi </a:t>
            </a:r>
          </a:p>
          <a:p>
            <a:r>
              <a:rPr lang="it-IT" dirty="0">
                <a:solidFill>
                  <a:schemeClr val="tx2"/>
                </a:solidFill>
              </a:rPr>
              <a:t>D’Azeglio (romanzi storici) </a:t>
            </a:r>
          </a:p>
          <a:p>
            <a:r>
              <a:rPr lang="it-IT" dirty="0">
                <a:solidFill>
                  <a:schemeClr val="tx2"/>
                </a:solidFill>
              </a:rPr>
              <a:t>Mazzini</a:t>
            </a:r>
          </a:p>
          <a:p>
            <a:r>
              <a:rPr lang="it-IT" dirty="0"/>
              <a:t>Nella biblioteca di C. Stuparich, accanto a questi nomi troviamo quelli di Boccaccio, Verga, Carducci, De Sanctis</a:t>
            </a:r>
          </a:p>
        </p:txBody>
      </p:sp>
    </p:spTree>
    <p:extLst>
      <p:ext uri="{BB962C8B-B14F-4D97-AF65-F5344CB8AC3E}">
        <p14:creationId xmlns:p14="http://schemas.microsoft.com/office/powerpoint/2010/main" val="672512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C1F9E9-2C16-46D7-9034-67762795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canone irredentista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2FE688-81E4-4334-B77E-EE3EF5B2A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chemeClr val="tx2"/>
                </a:solidFill>
              </a:rPr>
              <a:t>Manzoni</a:t>
            </a:r>
            <a:r>
              <a:rPr lang="it-IT" dirty="0"/>
              <a:t>: grande compianto per la sua morte, celebrata a Trieste come un «sventura nazionale» (G. </a:t>
            </a:r>
            <a:r>
              <a:rPr lang="it-IT" dirty="0" err="1"/>
              <a:t>Caprin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  	«Parco poeta e scrittor di prosa tanto più ammirabile quanto più     	seppe scrivere italianamente con somma facilità» (G. </a:t>
            </a:r>
            <a:r>
              <a:rPr lang="it-IT" dirty="0" err="1"/>
              <a:t>Caprin</a:t>
            </a:r>
            <a:r>
              <a:rPr lang="it-IT" dirty="0"/>
              <a:t>)</a:t>
            </a:r>
          </a:p>
          <a:p>
            <a:r>
              <a:rPr lang="it-IT" dirty="0">
                <a:solidFill>
                  <a:schemeClr val="tx2"/>
                </a:solidFill>
              </a:rPr>
              <a:t>Carducci</a:t>
            </a:r>
            <a:r>
              <a:rPr lang="it-IT" dirty="0"/>
              <a:t> – </a:t>
            </a:r>
            <a:r>
              <a:rPr lang="it-IT" i="1" dirty="0"/>
              <a:t>Saluto italico</a:t>
            </a:r>
          </a:p>
          <a:p>
            <a:r>
              <a:rPr lang="it-IT" dirty="0">
                <a:solidFill>
                  <a:schemeClr val="tx2"/>
                </a:solidFill>
              </a:rPr>
              <a:t>De Amicis</a:t>
            </a:r>
          </a:p>
          <a:p>
            <a:r>
              <a:rPr lang="it-IT" dirty="0">
                <a:solidFill>
                  <a:schemeClr val="tx2"/>
                </a:solidFill>
              </a:rPr>
              <a:t>D’Annunzio</a:t>
            </a:r>
          </a:p>
          <a:p>
            <a:r>
              <a:rPr lang="it-IT">
                <a:solidFill>
                  <a:schemeClr val="tx2"/>
                </a:solidFill>
              </a:rPr>
              <a:t>Cultura classica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594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FE535C-A747-4D07-BADB-BAC559AAA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342"/>
            <a:ext cx="10933590" cy="50406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endParaRPr lang="it-IT" sz="3600" dirty="0"/>
          </a:p>
          <a:p>
            <a:pPr marL="0" indent="0">
              <a:buNone/>
            </a:pPr>
            <a:r>
              <a:rPr lang="it-IT" sz="3600" dirty="0"/>
              <a:t>«Trasformare la nazione culturale in nazione territoriale: ma proprio i titoli culturali servono da documenti giustificativi per il sorgere anche della seconda».</a:t>
            </a:r>
          </a:p>
          <a:p>
            <a:endParaRPr lang="it-IT" sz="3200" dirty="0"/>
          </a:p>
          <a:p>
            <a:pPr marL="0" indent="0" algn="r">
              <a:buNone/>
            </a:pPr>
            <a:r>
              <a:rPr lang="it-IT" sz="3200" dirty="0"/>
              <a:t>(F. </a:t>
            </a:r>
            <a:r>
              <a:rPr lang="it-IT" sz="3200" dirty="0" err="1"/>
              <a:t>Chabod</a:t>
            </a:r>
            <a:r>
              <a:rPr lang="it-IT" sz="3200" dirty="0"/>
              <a:t>, </a:t>
            </a:r>
            <a:r>
              <a:rPr lang="it-IT" sz="3200" i="1" dirty="0"/>
              <a:t>L’idea di nazione</a:t>
            </a:r>
            <a:r>
              <a:rPr lang="it-IT" sz="3200" dirty="0"/>
              <a:t>)</a:t>
            </a:r>
          </a:p>
          <a:p>
            <a:pPr marL="0" indent="0" algn="r">
              <a:buNone/>
            </a:pPr>
            <a:endParaRPr lang="it-IT" sz="3200" dirty="0"/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00500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AB81CC-AFD7-4D7B-B052-222ECCF3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Scipio Slataper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96A650-5A4D-4B84-993A-A64D61A80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Trieste «è italiana. Ed è sbocco all’interesse tedesco. Deve volere una ferrovia, due ferrovie che l’uniscano alla Germania. […] È il travaglio delle due nature che cozzano ad annullarsi a vicenda: la commerciale e l’italiana. E Trieste non può strozzare nessuna delle due: è la sua doppia anima: si ucciderebbe. Ogni cosa al commercio necessaria è violazione d’italianità; ciò che ne è vero aumento danneggia quello».</a:t>
            </a:r>
          </a:p>
          <a:p>
            <a:endParaRPr lang="it-IT" dirty="0"/>
          </a:p>
          <a:p>
            <a:pPr marL="0" indent="0" algn="r">
              <a:buNone/>
            </a:pPr>
            <a:r>
              <a:rPr lang="it-IT" dirty="0"/>
              <a:t>(</a:t>
            </a:r>
            <a:r>
              <a:rPr lang="it-IT" i="1" dirty="0"/>
              <a:t>Scritti politici</a:t>
            </a:r>
            <a:r>
              <a:rPr lang="it-IT" dirty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975733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7E5357-EB51-4D61-BF8A-01E95C832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Irredentismo culturale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75F447-3F84-4511-9628-6D415ED14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Non necessariamente tale assunto viene fatto proprio</a:t>
            </a:r>
          </a:p>
          <a:p>
            <a:pPr marL="0" indent="0">
              <a:buNone/>
            </a:pPr>
            <a:r>
              <a:rPr lang="it-IT" sz="3200" dirty="0"/>
              <a:t>   dall’intero movimento dell’irredentismo </a:t>
            </a:r>
          </a:p>
          <a:p>
            <a:pPr marL="0" indent="0">
              <a:buNone/>
            </a:pPr>
            <a:endParaRPr lang="it-IT" sz="3200" dirty="0"/>
          </a:p>
          <a:p>
            <a:r>
              <a:rPr lang="it-IT" sz="3200" dirty="0"/>
              <a:t>Irredentismo – fenomeno composito</a:t>
            </a:r>
          </a:p>
          <a:p>
            <a:endParaRPr lang="it-IT" sz="3200" dirty="0"/>
          </a:p>
          <a:p>
            <a:r>
              <a:rPr lang="it-IT" sz="3200" dirty="0">
                <a:solidFill>
                  <a:srgbClr val="0070C0"/>
                </a:solidFill>
              </a:rPr>
              <a:t>Irredentismo culturale</a:t>
            </a:r>
            <a:endParaRPr lang="it-IT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44687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C9656C-38E3-4E18-9AA0-AC8F58ACF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Irredentismo culturale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69EDAC-C50E-4770-BEB9-40521AFCE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Difesa della propria identità culturale – delle diverse componenti nazionali dell’impero – all’interno dell’impero stesso.</a:t>
            </a:r>
          </a:p>
          <a:p>
            <a:r>
              <a:rPr lang="it-IT" dirty="0"/>
              <a:t>Impero grande federazione di popoli che potessero sviluppare liberamente le proprie tradizioni e la propria cultura. </a:t>
            </a:r>
          </a:p>
          <a:p>
            <a:r>
              <a:rPr lang="it-IT" dirty="0"/>
              <a:t>«Al minoritario irredentismo politico-territoriale e alla linea di difesa nazionale si aggiunge quello che Slataper chiama, definendo in questi termini la posizione dei vociani e dei socialisti, l’</a:t>
            </a:r>
            <a:r>
              <a:rPr lang="it-IT" dirty="0">
                <a:solidFill>
                  <a:srgbClr val="0070C0"/>
                </a:solidFill>
              </a:rPr>
              <a:t>irredentismo culturale</a:t>
            </a:r>
            <a:r>
              <a:rPr lang="it-IT" dirty="0"/>
              <a:t>, il rifiuto cioè – anche come puro richiamo ideale – del mutamento dei confini politici, e la difesa invece della nazione culturale italiana a Trieste nell’incontro e non nello scontro con gli altri popoli dell’Austria». </a:t>
            </a:r>
          </a:p>
          <a:p>
            <a:pPr marL="0" indent="0" algn="r">
              <a:buNone/>
            </a:pPr>
            <a:r>
              <a:rPr lang="it-IT" sz="2600" dirty="0"/>
              <a:t>Ara, Magris, </a:t>
            </a:r>
            <a:r>
              <a:rPr lang="it-IT" sz="2600" i="1" dirty="0"/>
              <a:t>Trieste. Un’identità di frontiera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5293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5582DB-1FBA-4233-BD34-22DE1A048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Scipio Slataper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F6A9480-1118-4514-A5F8-BE29F1B46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3600" dirty="0"/>
              <a:t>Irredentismo colturale = irredentismo triestino, affermato per la prima volta dai socialisti, irredentismo della «Voce»</a:t>
            </a:r>
          </a:p>
          <a:p>
            <a:r>
              <a:rPr lang="it-IT" sz="3600" dirty="0"/>
              <a:t>«Noi non neghiamo l’importanza dei confini politici; ma sentiamo fermamente che non contengono la patria. L’affetto di patria è il ritrovarsi storico d’ogni attività individuale in una tradizione consentanea ai suoi bisogni e desideri; […] questo importa all’umanità e al tempo; il resto è necessità pratica, </a:t>
            </a:r>
            <a:r>
              <a:rPr lang="it-IT" sz="3600" dirty="0" err="1"/>
              <a:t>cotidiana</a:t>
            </a:r>
            <a:r>
              <a:rPr lang="it-IT" sz="3600" dirty="0"/>
              <a:t>, , di cui le nazioni e gl’individui più colti sentono sempre maggiormente la caducità».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		</a:t>
            </a:r>
          </a:p>
          <a:p>
            <a:pPr marL="0" indent="0">
              <a:buNone/>
            </a:pPr>
            <a:r>
              <a:rPr lang="it-IT" dirty="0"/>
              <a:t>			(</a:t>
            </a:r>
            <a:r>
              <a:rPr lang="it-IT" i="1" dirty="0"/>
              <a:t>L’irredentismo</a:t>
            </a:r>
            <a:r>
              <a:rPr lang="it-IT" dirty="0"/>
              <a:t>. </a:t>
            </a:r>
            <a:r>
              <a:rPr lang="it-IT" i="1" dirty="0"/>
              <a:t>Oggi</a:t>
            </a:r>
            <a:r>
              <a:rPr lang="it-IT" dirty="0"/>
              <a:t>, in «La Voce», 15 dicembre 1910)</a:t>
            </a:r>
          </a:p>
          <a:p>
            <a:endParaRPr lang="it-IT" dirty="0"/>
          </a:p>
          <a:p>
            <a:r>
              <a:rPr lang="it-IT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38662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4BB66D-29C3-4FF9-9556-FEEABDF8F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Grande guerra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C9B81C-2BB6-4B81-9E9B-F3855666A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Naufragio di ogni ipotesi di convivenza</a:t>
            </a:r>
          </a:p>
          <a:p>
            <a:r>
              <a:rPr lang="it-IT" dirty="0"/>
              <a:t>Crollo dell’Impero austroungarico e dell’utopia della sua trasformazione in una grande federazione di popoli</a:t>
            </a:r>
          </a:p>
          <a:p>
            <a:r>
              <a:rPr lang="it-IT" dirty="0"/>
              <a:t>Apre un periodo di crisi che si protrarrà per decenni</a:t>
            </a:r>
          </a:p>
          <a:p>
            <a:r>
              <a:rPr lang="it-IT" dirty="0"/>
              <a:t>Fine di ogni possibile interpretazione «romantica» dell’irredentismo</a:t>
            </a:r>
          </a:p>
          <a:p>
            <a:r>
              <a:rPr lang="it-IT" dirty="0"/>
              <a:t>Trionfo del nazionalismo </a:t>
            </a:r>
          </a:p>
          <a:p>
            <a:r>
              <a:rPr lang="it-IT" dirty="0"/>
              <a:t>Utopia mazziniana sconfitta </a:t>
            </a:r>
          </a:p>
        </p:txBody>
      </p:sp>
    </p:spTree>
    <p:extLst>
      <p:ext uri="{BB962C8B-B14F-4D97-AF65-F5344CB8AC3E}">
        <p14:creationId xmlns:p14="http://schemas.microsoft.com/office/powerpoint/2010/main" val="190649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E46FA7-C837-40C2-88ED-BF0848C0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Irredentismo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BD503E-FDC9-4683-A964-104AFF4A1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600" b="1" dirty="0"/>
              <a:t>Irredentismo:</a:t>
            </a:r>
            <a:r>
              <a:rPr lang="it-IT" sz="3600" dirty="0"/>
              <a:t> movimento politico-</a:t>
            </a:r>
            <a:r>
              <a:rPr lang="it-IT" sz="3600" dirty="0">
                <a:solidFill>
                  <a:schemeClr val="accent1"/>
                </a:solidFill>
              </a:rPr>
              <a:t>culturale</a:t>
            </a:r>
            <a:r>
              <a:rPr lang="it-IT" sz="3600" dirty="0"/>
              <a:t> sviluppatosi tra gli Italiani a partire dal 1866, in favore dell’estensione dei confini nazionali alle regioni con prevalente popolazione italiana soggette ad altre sovranità, in particolare all’Austria.</a:t>
            </a:r>
          </a:p>
          <a:p>
            <a:pPr marL="0" indent="0" algn="r">
              <a:buNone/>
            </a:pPr>
            <a:r>
              <a:rPr lang="it-IT" dirty="0"/>
              <a:t>https://www.treccani.it/enciclopedia/irredentismo/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838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0CF4B5DA-BDD3-46BF-BDD4-202EE27830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8790500"/>
              </p:ext>
            </p:extLst>
          </p:nvPr>
        </p:nvGraphicFramePr>
        <p:xfrm>
          <a:off x="1794933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5313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AF452E-A72A-49C9-A453-CF4B0208C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Venezia Giulia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B3CB0C-C371-4699-A4B5-7D2D718E3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it-IT" sz="3200" dirty="0">
                <a:solidFill>
                  <a:srgbClr val="000000"/>
                </a:solidFill>
              </a:rPr>
              <a:t>A coniare il termine Venezia Giulia è l’illustre glottologo goriziano Graziadio Isaia Ascoli, padre dell’Archivio glottologico italiano</a:t>
            </a:r>
          </a:p>
          <a:p>
            <a:r>
              <a:rPr lang="it-IT" sz="3200" dirty="0">
                <a:solidFill>
                  <a:srgbClr val="000000"/>
                </a:solidFill>
              </a:rPr>
              <a:t>Anticipa i tempi della nascita del termine irredentismo/irredento (1877)</a:t>
            </a:r>
          </a:p>
          <a:p>
            <a:r>
              <a:rPr lang="it-IT" sz="3200" dirty="0">
                <a:solidFill>
                  <a:srgbClr val="000000"/>
                </a:solidFill>
              </a:rPr>
              <a:t>1863, </a:t>
            </a:r>
            <a:r>
              <a:rPr lang="it-IT" sz="3200" i="1" dirty="0">
                <a:solidFill>
                  <a:srgbClr val="000000"/>
                </a:solidFill>
              </a:rPr>
              <a:t>Le Venezie</a:t>
            </a:r>
            <a:r>
              <a:rPr lang="it-IT" sz="3200" dirty="0">
                <a:solidFill>
                  <a:srgbClr val="000000"/>
                </a:solidFill>
              </a:rPr>
              <a:t>, in «L’Alleanza» (ristampato in «La stella dell’esule», 1878) </a:t>
            </a:r>
          </a:p>
          <a:p>
            <a:r>
              <a:rPr lang="it-IT" sz="3200" dirty="0">
                <a:solidFill>
                  <a:srgbClr val="000000"/>
                </a:solidFill>
              </a:rPr>
              <a:t>«Venezia Giulia» come </a:t>
            </a:r>
            <a:r>
              <a:rPr lang="it-IT" sz="3200" dirty="0">
                <a:solidFill>
                  <a:srgbClr val="0070C0"/>
                </a:solidFill>
              </a:rPr>
              <a:t>astrazione culturale</a:t>
            </a:r>
          </a:p>
          <a:p>
            <a:endParaRPr lang="it-IT" sz="2400" dirty="0">
              <a:solidFill>
                <a:srgbClr val="000000"/>
              </a:solidFill>
            </a:endParaRPr>
          </a:p>
          <a:p>
            <a:endParaRPr lang="it-IT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86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80A80F88-C78F-451E-B8A5-4F30A17EAB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48170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039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C027E7-2849-4166-9F38-22502A1A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Lingua e nazione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B02D4F-DDEE-46C0-859D-5E75C32FF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it-IT" sz="3200" dirty="0">
                <a:solidFill>
                  <a:srgbClr val="000000"/>
                </a:solidFill>
              </a:rPr>
              <a:t>Johan Herder: definizione del </a:t>
            </a:r>
            <a:r>
              <a:rPr lang="it-IT" sz="3200" i="1" dirty="0">
                <a:solidFill>
                  <a:srgbClr val="000000"/>
                </a:solidFill>
              </a:rPr>
              <a:t>Volk</a:t>
            </a:r>
            <a:r>
              <a:rPr lang="it-IT" sz="3200" dirty="0">
                <a:solidFill>
                  <a:srgbClr val="000000"/>
                </a:solidFill>
              </a:rPr>
              <a:t> tedesco in base al suo uso della lingua tedesca. L’orgoglio della propria lingua è un sentimento naturale, e così anche l’orgoglio della propria nazione.</a:t>
            </a:r>
          </a:p>
          <a:p>
            <a:endParaRPr lang="it-IT" sz="3200" dirty="0">
              <a:solidFill>
                <a:srgbClr val="000000"/>
              </a:solidFill>
            </a:endParaRPr>
          </a:p>
          <a:p>
            <a:r>
              <a:rPr lang="it-IT" sz="3200" dirty="0">
                <a:solidFill>
                  <a:srgbClr val="000000"/>
                </a:solidFill>
              </a:rPr>
              <a:t>«Anche la più piccola tra le nazioni … custodisce </a:t>
            </a:r>
            <a:r>
              <a:rPr lang="it-IT" sz="3200" dirty="0">
                <a:solidFill>
                  <a:srgbClr val="0070C0"/>
                </a:solidFill>
              </a:rPr>
              <a:t>nel suo linguaggio e per mezzo di esso </a:t>
            </a:r>
            <a:r>
              <a:rPr lang="it-IT" sz="3200" dirty="0">
                <a:solidFill>
                  <a:srgbClr val="000000"/>
                </a:solidFill>
              </a:rPr>
              <a:t>la storia, la poesia e le canzoni sulle grandi gesta dei suoi progenitori» (Herder, Sull’origine del linguaggio, 1772)</a:t>
            </a:r>
          </a:p>
        </p:txBody>
      </p:sp>
    </p:spTree>
    <p:extLst>
      <p:ext uri="{BB962C8B-B14F-4D97-AF65-F5344CB8AC3E}">
        <p14:creationId xmlns:p14="http://schemas.microsoft.com/office/powerpoint/2010/main" val="3931589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77BDC4-12BF-4D2F-B600-D32222C23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Comunità immaginate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0CAD80-7904-4C2A-987E-C145F9436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«La rivoluzione lessicografica in Europa fece nascere, e gradualmente circolare (perlomeno in Europa), la convinzione che le lingue fossero, per così dire, proprietà personale di specifici gruppi (coloro, cioè, che ogni giorno le paravano e le leggevano), e che, inoltre, questi gruppi </a:t>
            </a:r>
            <a:r>
              <a:rPr lang="it-IT" dirty="0">
                <a:solidFill>
                  <a:schemeClr val="accent1"/>
                </a:solidFill>
              </a:rPr>
              <a:t>immaginati come comunità</a:t>
            </a:r>
            <a:r>
              <a:rPr lang="it-IT" dirty="0"/>
              <a:t>, avessero diritto a un posto autonomo in una fratellanza di eguali». </a:t>
            </a:r>
          </a:p>
          <a:p>
            <a:pPr marL="0" indent="0">
              <a:buNone/>
            </a:pPr>
            <a:r>
              <a:rPr lang="it-IT" dirty="0"/>
              <a:t>	(B. Anderson, </a:t>
            </a:r>
            <a:r>
              <a:rPr lang="it-IT" i="1" dirty="0"/>
              <a:t>Comunità immaginate. Origini e fortuna dei 	nazionalismi</a:t>
            </a:r>
            <a:r>
              <a:rPr lang="it-IT" dirty="0"/>
              <a:t>)  </a:t>
            </a:r>
          </a:p>
          <a:p>
            <a:pPr marL="0" indent="0">
              <a:buNone/>
            </a:pPr>
            <a:r>
              <a:rPr lang="it-IT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0645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3B4462-18F2-41E0-9B05-E6FF9F285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G.I. Ascoli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44E9AB-C3AE-4503-9C3C-A14F598D20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3200" dirty="0">
                <a:solidFill>
                  <a:srgbClr val="000000"/>
                </a:solidFill>
              </a:rPr>
              <a:t>«In certe congiunture, i nomi sono più che parole, sono simboli efficacissimi, onde le idee si avvalorano e si agevolano i fatti […]. Ma a nominare con unico e appropriato e opportuno vocabolo tutto ciò che nell’Italia nordico-orientale ancora ci manca, la geografia, la etnologia, la storia e l’uso della lingua nostra vengono a suggerirci la cara parola che abbiam posto in fronte a questo cenno: Le Venezie».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74797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3B4EBB8-47C9-4704-AD63-FCBE9B383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Letteratura / autori della grande tradizione italiana alimentano il senso dell’appartenenza alla medesima comunità, al di qua e al di là del confine.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Irredentismo e cultura nazionale </a:t>
            </a:r>
            <a:r>
              <a:rPr lang="it-IT" dirty="0">
                <a:solidFill>
                  <a:schemeClr val="accent1"/>
                </a:solidFill>
              </a:rPr>
              <a:t>binomio inscindibile</a:t>
            </a:r>
            <a:r>
              <a:rPr lang="it-IT" dirty="0"/>
              <a:t>: non vi è irredentismo se non vi è «cultura», identificazione con un bagaglio culturale che viene avvertito come proprio da un’intera comunità,  e da cui questa viene formata e plasmata. Essa si sente così unita alla comunità nazionale più grande, inserita nel contesto di uno Stato di riferimento.   </a:t>
            </a:r>
          </a:p>
        </p:txBody>
      </p:sp>
    </p:spTree>
    <p:extLst>
      <p:ext uri="{BB962C8B-B14F-4D97-AF65-F5344CB8AC3E}">
        <p14:creationId xmlns:p14="http://schemas.microsoft.com/office/powerpoint/2010/main" val="3248581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1077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L’irredentismo culturale</vt:lpstr>
      <vt:lpstr>Irredentismo</vt:lpstr>
      <vt:lpstr>Presentazione standard di PowerPoint</vt:lpstr>
      <vt:lpstr>Venezia Giulia</vt:lpstr>
      <vt:lpstr>Presentazione standard di PowerPoint</vt:lpstr>
      <vt:lpstr>Lingua e nazione</vt:lpstr>
      <vt:lpstr>Comunità immaginate</vt:lpstr>
      <vt:lpstr>G.I. Ascoli</vt:lpstr>
      <vt:lpstr>Presentazione standard di PowerPoint</vt:lpstr>
      <vt:lpstr>Il canone irredentista</vt:lpstr>
      <vt:lpstr>Il canone irredentista</vt:lpstr>
      <vt:lpstr>Il canone irredentista</vt:lpstr>
      <vt:lpstr>Presentazione standard di PowerPoint</vt:lpstr>
      <vt:lpstr>Scipio Slataper</vt:lpstr>
      <vt:lpstr>Irredentismo culturale</vt:lpstr>
      <vt:lpstr>Irredentismo culturale</vt:lpstr>
      <vt:lpstr>Scipio Slataper</vt:lpstr>
      <vt:lpstr>Grande guerra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L’irredentismo culturale</dc:title>
  <dc:creator>Fabio Todero</dc:creator>
  <cp:lastModifiedBy>Fabio</cp:lastModifiedBy>
  <cp:revision>10</cp:revision>
  <dcterms:created xsi:type="dcterms:W3CDTF">2020-10-26T16:34:52Z</dcterms:created>
  <dcterms:modified xsi:type="dcterms:W3CDTF">2020-10-30T16:29:26Z</dcterms:modified>
</cp:coreProperties>
</file>