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embeddedFontLst>
    <p:embeddedFont>
      <p:font typeface="Raleway Thin" panose="020B0604020202020204" charset="0"/>
      <p:regular r:id="rId7"/>
      <p:bold r:id="rId8"/>
      <p:italic r:id="rId9"/>
      <p:boldItalic r:id="rId10"/>
    </p:embeddedFont>
    <p:embeddedFont>
      <p:font typeface="Lato Black" panose="020B0604020202020204" charset="0"/>
      <p:bold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3EiwkoMPELzWaQwXBfZT4gGP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811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02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08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73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58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Black"/>
              <a:buNone/>
              <a:defRPr sz="33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hyperlink" Target="https://www.aiesec.it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14349" y="2157984"/>
            <a:ext cx="5829300" cy="7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 Black"/>
              <a:buNone/>
            </a:pPr>
            <a:r>
              <a:rPr lang="it-IT">
                <a:solidFill>
                  <a:schemeClr val="lt1"/>
                </a:solidFill>
              </a:rPr>
              <a:t>AIESEC Italia</a:t>
            </a:r>
            <a:endParaRPr/>
          </a:p>
        </p:txBody>
      </p:sp>
      <p:pic>
        <p:nvPicPr>
          <p:cNvPr id="85" name="Google Shape;85;p1" descr="Immagine che contiene chitarr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5066" b="3467"/>
          <a:stretch/>
        </p:blipFill>
        <p:spPr>
          <a:xfrm rot="10800000">
            <a:off x="0" y="0"/>
            <a:ext cx="6858000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Immagine che contiene chitarr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5066" b="3467"/>
          <a:stretch/>
        </p:blipFill>
        <p:spPr>
          <a:xfrm>
            <a:off x="0" y="6986016"/>
            <a:ext cx="6858000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Immagine che contiene uccell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8537" t="5249" r="12765" b="9066"/>
          <a:stretch/>
        </p:blipFill>
        <p:spPr>
          <a:xfrm>
            <a:off x="2079702" y="4047893"/>
            <a:ext cx="2698595" cy="293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14349" y="2952063"/>
            <a:ext cx="5829300" cy="7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None/>
            </a:pPr>
            <a:r>
              <a:rPr lang="it-IT" sz="2400" b="0" i="1" u="none" strike="noStrike" cap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“Activating youth leadership since 1948”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 descr="Immagine che contiene chitarr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5066" b="3467"/>
          <a:stretch/>
        </p:blipFill>
        <p:spPr>
          <a:xfrm rot="10800000">
            <a:off x="0" y="0"/>
            <a:ext cx="6858000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 descr="Immagine che contiene disegnand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1955" y="2150745"/>
            <a:ext cx="2903982" cy="290398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/>
        </p:nvSpPr>
        <p:spPr>
          <a:xfrm>
            <a:off x="512063" y="1902092"/>
            <a:ext cx="2517649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WHY </a:t>
            </a:r>
            <a:r>
              <a:rPr lang="it-IT" sz="18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/>
            </a:r>
            <a:br>
              <a:rPr lang="it-IT" sz="18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it-IT" sz="18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Il nostro obiettivo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Pace e lo sviluppo del potenziale umano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Aspiriamo a costruire un mondo in cui le persone possano vivere in virtù della loro concezione di "pace", ma nella consapevolezza e rispetto delle opinioni altrui. Inoltre, aspiriamo ad una società in cui ognuno possa svilupparsi a pieno in quanto essere umano, dove ognuno possa essere la miglior versione di se stesso.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514350" y="5272439"/>
            <a:ext cx="290398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HOW &amp; WHAT</a:t>
            </a:r>
            <a:r>
              <a:rPr lang="it-IT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/>
            </a:r>
            <a:br>
              <a:rPr lang="it-IT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it-IT"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Come raggiungerlo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Riponiamo la nostra fiducia nei giovani perché sono la chiave per un futuro migliore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Crediamo che la gioventù sia la chiave per creare un mondo migliore. Attraverso ogni esperienza che offriamo aspiriamo a sviluppare giovani leaders che posseggano queste quattro qualità: </a:t>
            </a:r>
            <a:endParaRPr/>
          </a:p>
        </p:txBody>
      </p:sp>
      <p:pic>
        <p:nvPicPr>
          <p:cNvPr id="97" name="Google Shape;97;p3" descr="Immagine che contiene dispositiv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2781" y="7964783"/>
            <a:ext cx="404263" cy="4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 descr="Immagine che contiene disegnand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2213" y="7964783"/>
            <a:ext cx="404263" cy="4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 descr="Immagine che contiene disegnand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24659" y="7964783"/>
            <a:ext cx="408095" cy="41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 descr="Immagine che contiene disegnand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502" y="7964784"/>
            <a:ext cx="404263" cy="404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97000" y="8382717"/>
            <a:ext cx="985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Empowering</a:t>
            </a:r>
            <a:b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Others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071711" y="8385752"/>
            <a:ext cx="985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Self</a:t>
            </a:r>
            <a:b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Aware</a:t>
            </a:r>
            <a:endParaRPr sz="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836073" y="8387992"/>
            <a:ext cx="985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Solution</a:t>
            </a:r>
            <a:b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Oriented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600435" y="8385752"/>
            <a:ext cx="985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World</a:t>
            </a:r>
            <a:b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Citizen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212336" y="5430464"/>
            <a:ext cx="213131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Sviluppiamo la </a:t>
            </a:r>
            <a:r>
              <a:rPr lang="it-IT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leadership giovanile </a:t>
            </a:r>
            <a: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attraverso l'apprendimento da </a:t>
            </a:r>
            <a:r>
              <a:rPr lang="it-IT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esperienze</a:t>
            </a:r>
            <a: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concrete e pratiche in </a:t>
            </a:r>
            <a:br>
              <a:rPr lang="it-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ambienti stimolanti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35177" y="259570"/>
            <a:ext cx="416945" cy="7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441198" y="979930"/>
            <a:ext cx="5829300" cy="7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Thin"/>
              <a:buNone/>
            </a:pPr>
            <a:r>
              <a:rPr lang="it-IT" sz="4400" b="0" u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Cos’è </a:t>
            </a:r>
            <a:r>
              <a:rPr lang="it-IT" sz="4400" b="1" u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AIESEC</a:t>
            </a:r>
            <a:r>
              <a:rPr lang="it-IT" sz="4400" b="0" u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?</a:t>
            </a:r>
            <a:endParaRPr sz="4400" b="1" u="non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t="8111" b="18070"/>
          <a:stretch/>
        </p:blipFill>
        <p:spPr>
          <a:xfrm>
            <a:off x="0" y="0"/>
            <a:ext cx="68580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0" y="0"/>
            <a:ext cx="6858000" cy="3338976"/>
          </a:xfrm>
          <a:prstGeom prst="rect">
            <a:avLst/>
          </a:prstGeom>
          <a:gradFill>
            <a:gsLst>
              <a:gs pos="0">
                <a:srgbClr val="F48924">
                  <a:alpha val="73725"/>
                </a:srgbClr>
              </a:gs>
              <a:gs pos="69000">
                <a:schemeClr val="accent5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5" descr="Immagine che contiene cibo, tazza, chitarr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t="65733" b="3467"/>
          <a:stretch/>
        </p:blipFill>
        <p:spPr>
          <a:xfrm rot="10800000">
            <a:off x="0" y="0"/>
            <a:ext cx="6858000" cy="211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2" y="164592"/>
            <a:ext cx="804671" cy="804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441198" y="979930"/>
            <a:ext cx="5829300" cy="7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Thin"/>
              <a:buNone/>
            </a:pPr>
            <a:r>
              <a:rPr lang="it-IT" sz="4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Global </a:t>
            </a:r>
            <a:r>
              <a:rPr lang="it-IT" sz="4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Teacher</a:t>
            </a:r>
            <a:endParaRPr sz="4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438912" y="8548521"/>
            <a:ext cx="60152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Sviluppa la tua leadership aumentando le tue opportunità di carriera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attraverso uno stage di insegnamento internazionale.</a:t>
            </a:r>
            <a:endParaRPr/>
          </a:p>
        </p:txBody>
      </p:sp>
      <p:pic>
        <p:nvPicPr>
          <p:cNvPr id="118" name="Google Shape;118;p5" descr="Freccia leggermente cur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12" y="6438072"/>
            <a:ext cx="430887" cy="4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974953" y="6520066"/>
            <a:ext cx="52120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Esposizione internazionale </a:t>
            </a: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 Esperienza di lavoro in nuove culture e aziende.</a:t>
            </a:r>
            <a:endParaRPr/>
          </a:p>
        </p:txBody>
      </p:sp>
      <p:pic>
        <p:nvPicPr>
          <p:cNvPr id="120" name="Google Shape;120;p5" descr="Freccia leggermente cur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11" y="6868959"/>
            <a:ext cx="430887" cy="4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956666" y="6944910"/>
            <a:ext cx="5143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Lasciar applicare le abilità e le conoscenze dei partecipanti in un </a:t>
            </a:r>
            <a:r>
              <a:rPr lang="it-IT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ambiente pratico.</a:t>
            </a:r>
            <a:endParaRPr/>
          </a:p>
        </p:txBody>
      </p:sp>
      <p:pic>
        <p:nvPicPr>
          <p:cNvPr id="122" name="Google Shape;122;p5" descr="Freccia leggermente cur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11" y="7299846"/>
            <a:ext cx="430887" cy="4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967740" y="7369754"/>
            <a:ext cx="56860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Sviluppare la leadership </a:t>
            </a: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(i nostri programmi possono aiutare a migliorare le seguenti Leadership qualities per i partecipanti: Self-Aware, World Citizen, Empowering Others, Solution Oriented).</a:t>
            </a:r>
            <a:endParaRPr/>
          </a:p>
        </p:txBody>
      </p:sp>
      <p:cxnSp>
        <p:nvCxnSpPr>
          <p:cNvPr id="124" name="Google Shape;124;p5"/>
          <p:cNvCxnSpPr/>
          <p:nvPr/>
        </p:nvCxnSpPr>
        <p:spPr>
          <a:xfrm>
            <a:off x="185521" y="8402217"/>
            <a:ext cx="6397753" cy="0"/>
          </a:xfrm>
          <a:prstGeom prst="straightConnector1">
            <a:avLst/>
          </a:prstGeom>
          <a:noFill/>
          <a:ln w="9525" cap="flat" cmpd="sng">
            <a:solidFill>
              <a:srgbClr val="F4B37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5" descr="Freccia leggermente cur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11" y="6007185"/>
            <a:ext cx="430887" cy="4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956666" y="6084128"/>
            <a:ext cx="56266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Durata</a:t>
            </a: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9-78 Settimane (Salario coperto)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 l="-375" t="1256" r="5846" b="22758"/>
          <a:stretch/>
        </p:blipFill>
        <p:spPr>
          <a:xfrm>
            <a:off x="515928" y="3715980"/>
            <a:ext cx="876422" cy="62873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195" y="4834908"/>
            <a:ext cx="838316" cy="62873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5"/>
          <p:cNvSpPr/>
          <p:nvPr/>
        </p:nvSpPr>
        <p:spPr>
          <a:xfrm>
            <a:off x="1700899" y="2557203"/>
            <a:ext cx="475324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Opportunità globale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Espandi il tuo orizzonte sviluppando la tua carriera in un contesto globale. Lavora in un ambiente e una cultura completamente nuovi, adattandoti alla realtà locale in un altro paese.</a:t>
            </a:r>
            <a:endParaRPr sz="10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700899" y="3613241"/>
            <a:ext cx="475323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Sviluppa te stesso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Crescere e sviluppare le tue competenze di leadership e abilità personali attraverso esperienze con un apprendimento attraverso la pratica.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1700899" y="4726741"/>
            <a:ext cx="4812791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Migliora la tua carriera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Lanciati in un ruolo stimolante che ti consentirà di ottenere un vantaggio professionale con i nostri partner che si dedicano a fornire un'esperienza solida.</a:t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9">
            <a:alphaModFix/>
          </a:blip>
          <a:srcRect l="-268" t="9907" r="-831" b="12903"/>
          <a:stretch/>
        </p:blipFill>
        <p:spPr>
          <a:xfrm>
            <a:off x="515927" y="2640047"/>
            <a:ext cx="876423" cy="625042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26761"/>
          <a:stretch/>
        </p:blipFill>
        <p:spPr>
          <a:xfrm>
            <a:off x="4531813" y="2876226"/>
            <a:ext cx="1656900" cy="161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134" y="2686562"/>
            <a:ext cx="1994255" cy="199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 descr="Immagine che contiene chitarr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65066" b="3467"/>
          <a:stretch/>
        </p:blipFill>
        <p:spPr>
          <a:xfrm>
            <a:off x="0" y="6986016"/>
            <a:ext cx="6858000" cy="21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Immagine che contiene chitarr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t="65066" b="3467"/>
          <a:stretch/>
        </p:blipFill>
        <p:spPr>
          <a:xfrm rot="10800000">
            <a:off x="0" y="0"/>
            <a:ext cx="6858000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5177" y="259570"/>
            <a:ext cx="416945" cy="7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441198" y="979930"/>
            <a:ext cx="5829300" cy="7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 Thin"/>
              <a:buNone/>
            </a:pPr>
            <a:r>
              <a:rPr lang="it-IT" sz="4400" b="1" i="0" u="none" strike="noStrike" cap="none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Contatti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500611" y="3137916"/>
            <a:ext cx="361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ato Black"/>
              <a:buNone/>
            </a:pPr>
            <a:r>
              <a:rPr lang="it-IT"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Elisabetta Gatto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AIESEC in </a:t>
            </a:r>
            <a:r>
              <a:rPr lang="it-IT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Trieste</a:t>
            </a:r>
            <a:endParaRPr/>
          </a:p>
        </p:txBody>
      </p:sp>
      <p:pic>
        <p:nvPicPr>
          <p:cNvPr id="144" name="Google Shape;144;p6" descr="Ricevito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5223" y="5447251"/>
            <a:ext cx="48006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 descr="Bus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223" y="6094214"/>
            <a:ext cx="48006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Mon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5223" y="6741177"/>
            <a:ext cx="48006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1842231" y="5447251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</a:pPr>
            <a:r>
              <a:rPr lang="it-IT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+39 329 422 0503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1842229" y="6117681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</a:pPr>
            <a:r>
              <a:rPr lang="it-IT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elisabetta.gatto@aiesec.net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1842230" y="6769084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</a:pPr>
            <a:r>
              <a:rPr lang="it-IT" sz="1800" b="0" i="0" u="sng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https://www.aiesec.it/</a:t>
            </a: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IESEC Brand 2020">
      <a:dk1>
        <a:srgbClr val="000000"/>
      </a:dk1>
      <a:lt1>
        <a:srgbClr val="FFFFFF"/>
      </a:lt1>
      <a:dk2>
        <a:srgbClr val="037EF3"/>
      </a:dk2>
      <a:lt2>
        <a:srgbClr val="FFFFFF"/>
      </a:lt2>
      <a:accent1>
        <a:srgbClr val="F85A40"/>
      </a:accent1>
      <a:accent2>
        <a:srgbClr val="0CB9C1"/>
      </a:accent2>
      <a:accent3>
        <a:srgbClr val="FFC845"/>
      </a:accent3>
      <a:accent4>
        <a:srgbClr val="00C16E"/>
      </a:accent4>
      <a:accent5>
        <a:srgbClr val="F48924"/>
      </a:accent5>
      <a:accent6>
        <a:srgbClr val="52565E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Presentazione su schermo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Raleway Thin</vt:lpstr>
      <vt:lpstr>Arial</vt:lpstr>
      <vt:lpstr>Lato Black</vt:lpstr>
      <vt:lpstr>Lato</vt:lpstr>
      <vt:lpstr>Tema di Office</vt:lpstr>
      <vt:lpstr>AIESEC Italia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AIESEC Italia</dc:title>
  <dc:creator>Pietro Aldighieri</dc:creator>
  <cp:lastModifiedBy>Federica Scarpa</cp:lastModifiedBy>
  <cp:revision>1</cp:revision>
  <dcterms:created xsi:type="dcterms:W3CDTF">2020-09-16T10:05:25Z</dcterms:created>
  <dcterms:modified xsi:type="dcterms:W3CDTF">2021-04-30T08:29:05Z</dcterms:modified>
</cp:coreProperties>
</file>