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2" name="Shape 9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96" name="Corpo livello uno…"/>
          <p:cNvSpPr txBox="1"/>
          <p:nvPr>
            <p:ph type="body" sz="half" idx="1"/>
          </p:nvPr>
        </p:nvSpPr>
        <p:spPr>
          <a:xfrm>
            <a:off x="457200" y="1935359"/>
            <a:ext cx="8229241" cy="2093401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" name="PlaceHolder 3"/>
          <p:cNvSpPr/>
          <p:nvPr>
            <p:ph type="body" sz="half" idx="21"/>
          </p:nvPr>
        </p:nvSpPr>
        <p:spPr>
          <a:xfrm>
            <a:off x="457199" y="4228200"/>
            <a:ext cx="8229242" cy="2093400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9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106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4015800" cy="2093401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7" name="PlaceHolder 3"/>
          <p:cNvSpPr/>
          <p:nvPr/>
        </p:nvSpPr>
        <p:spPr>
          <a:xfrm>
            <a:off x="4674239" y="1935359"/>
            <a:ext cx="4015800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chemeClr val="accent3">
                  <a:lumOff val="44000"/>
                </a:schemeClr>
              </a:buClr>
              <a:buSzPct val="45000"/>
              <a:buChar char="●"/>
              <a:defRPr spc="-100" sz="3200"/>
            </a:pPr>
          </a:p>
        </p:txBody>
      </p:sp>
      <p:sp>
        <p:nvSpPr>
          <p:cNvPr id="108" name="PlaceHolder 4"/>
          <p:cNvSpPr/>
          <p:nvPr/>
        </p:nvSpPr>
        <p:spPr>
          <a:xfrm>
            <a:off x="457199" y="4228200"/>
            <a:ext cx="40158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chemeClr val="accent3">
                  <a:lumOff val="44000"/>
                </a:schemeClr>
              </a:buClr>
              <a:buSzPct val="45000"/>
              <a:buChar char="●"/>
              <a:defRPr spc="-100" sz="3200"/>
            </a:pPr>
          </a:p>
        </p:txBody>
      </p:sp>
      <p:sp>
        <p:nvSpPr>
          <p:cNvPr id="109" name="PlaceHolder 5"/>
          <p:cNvSpPr/>
          <p:nvPr>
            <p:ph type="body" sz="quarter" idx="21"/>
          </p:nvPr>
        </p:nvSpPr>
        <p:spPr>
          <a:xfrm>
            <a:off x="4674239" y="4228200"/>
            <a:ext cx="4015800" cy="2093400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118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2649601" cy="2093401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PlaceHolder 3"/>
          <p:cNvSpPr/>
          <p:nvPr/>
        </p:nvSpPr>
        <p:spPr>
          <a:xfrm>
            <a:off x="3239640" y="1935359"/>
            <a:ext cx="26496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chemeClr val="accent3">
                  <a:lumOff val="44000"/>
                </a:schemeClr>
              </a:buClr>
              <a:buSzPct val="45000"/>
              <a:buChar char="●"/>
              <a:defRPr spc="-100" sz="3200"/>
            </a:pPr>
          </a:p>
        </p:txBody>
      </p:sp>
      <p:sp>
        <p:nvSpPr>
          <p:cNvPr id="120" name="PlaceHolder 4"/>
          <p:cNvSpPr/>
          <p:nvPr/>
        </p:nvSpPr>
        <p:spPr>
          <a:xfrm>
            <a:off x="6022080" y="1935359"/>
            <a:ext cx="26496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chemeClr val="accent3">
                  <a:lumOff val="44000"/>
                </a:schemeClr>
              </a:buClr>
              <a:buSzPct val="45000"/>
              <a:buChar char="●"/>
              <a:defRPr spc="-100" sz="3200"/>
            </a:pPr>
          </a:p>
        </p:txBody>
      </p:sp>
      <p:sp>
        <p:nvSpPr>
          <p:cNvPr id="121" name="PlaceHolder 5"/>
          <p:cNvSpPr/>
          <p:nvPr/>
        </p:nvSpPr>
        <p:spPr>
          <a:xfrm>
            <a:off x="457199" y="4228200"/>
            <a:ext cx="2649602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chemeClr val="accent3">
                  <a:lumOff val="44000"/>
                </a:schemeClr>
              </a:buClr>
              <a:buSzPct val="45000"/>
              <a:buChar char="●"/>
              <a:defRPr spc="-100" sz="3200"/>
            </a:pPr>
          </a:p>
        </p:txBody>
      </p:sp>
      <p:sp>
        <p:nvSpPr>
          <p:cNvPr id="122" name="PlaceHolder 6"/>
          <p:cNvSpPr/>
          <p:nvPr/>
        </p:nvSpPr>
        <p:spPr>
          <a:xfrm>
            <a:off x="3239640" y="4228200"/>
            <a:ext cx="26496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chemeClr val="accent3">
                  <a:lumOff val="44000"/>
                </a:schemeClr>
              </a:buClr>
              <a:buSzPct val="45000"/>
              <a:buChar char="●"/>
              <a:defRPr spc="-100" sz="3200"/>
            </a:pPr>
          </a:p>
        </p:txBody>
      </p:sp>
      <p:sp>
        <p:nvSpPr>
          <p:cNvPr id="123" name="PlaceHolder 7"/>
          <p:cNvSpPr/>
          <p:nvPr>
            <p:ph type="body" sz="quarter" idx="21"/>
          </p:nvPr>
        </p:nvSpPr>
        <p:spPr>
          <a:xfrm>
            <a:off x="6022080" y="4228200"/>
            <a:ext cx="2649601" cy="2093400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12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139" name="Corpo livello uno…"/>
          <p:cNvSpPr txBox="1"/>
          <p:nvPr>
            <p:ph type="body" idx="1"/>
          </p:nvPr>
        </p:nvSpPr>
        <p:spPr>
          <a:xfrm>
            <a:off x="457200" y="1935359"/>
            <a:ext cx="8229241" cy="438876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148" name="Corpo livello uno…"/>
          <p:cNvSpPr txBox="1"/>
          <p:nvPr>
            <p:ph type="body" idx="1"/>
          </p:nvPr>
        </p:nvSpPr>
        <p:spPr>
          <a:xfrm>
            <a:off x="457200" y="1935359"/>
            <a:ext cx="8229241" cy="438876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157" name="Corpo livello uno…"/>
          <p:cNvSpPr txBox="1"/>
          <p:nvPr>
            <p:ph type="body" sz="half" idx="1"/>
          </p:nvPr>
        </p:nvSpPr>
        <p:spPr>
          <a:xfrm>
            <a:off x="457200" y="1935359"/>
            <a:ext cx="4015800" cy="438876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PlaceHolder 3"/>
          <p:cNvSpPr/>
          <p:nvPr>
            <p:ph type="body" sz="half" idx="21"/>
          </p:nvPr>
        </p:nvSpPr>
        <p:spPr>
          <a:xfrm>
            <a:off x="4674239" y="1935359"/>
            <a:ext cx="4015800" cy="438876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15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16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orpo livello uno…"/>
          <p:cNvSpPr txBox="1"/>
          <p:nvPr>
            <p:ph type="body" idx="1"/>
          </p:nvPr>
        </p:nvSpPr>
        <p:spPr>
          <a:xfrm>
            <a:off x="457200" y="704160"/>
            <a:ext cx="8229241" cy="5297760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183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4015800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4" name="PlaceHolder 3"/>
          <p:cNvSpPr/>
          <p:nvPr/>
        </p:nvSpPr>
        <p:spPr>
          <a:xfrm>
            <a:off x="4674239" y="1935359"/>
            <a:ext cx="4015800" cy="43887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185" name="PlaceHolder 4"/>
          <p:cNvSpPr/>
          <p:nvPr>
            <p:ph type="body" sz="quarter" idx="21"/>
          </p:nvPr>
        </p:nvSpPr>
        <p:spPr>
          <a:xfrm>
            <a:off x="457199" y="4228200"/>
            <a:ext cx="4015801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1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19" name="Corpo livello uno…"/>
          <p:cNvSpPr txBox="1"/>
          <p:nvPr>
            <p:ph type="body" idx="1"/>
          </p:nvPr>
        </p:nvSpPr>
        <p:spPr>
          <a:xfrm>
            <a:off x="457200" y="1935359"/>
            <a:ext cx="8229241" cy="4388761"/>
          </a:xfrm>
          <a:prstGeom prst="rect">
            <a:avLst/>
          </a:prstGeom>
        </p:spPr>
        <p:txBody>
          <a:bodyPr anchor="ctr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194" name="Corpo livello uno…"/>
          <p:cNvSpPr txBox="1"/>
          <p:nvPr>
            <p:ph type="body" sz="half" idx="1"/>
          </p:nvPr>
        </p:nvSpPr>
        <p:spPr>
          <a:xfrm>
            <a:off x="457200" y="1935359"/>
            <a:ext cx="4015800" cy="438876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5" name="PlaceHolder 3"/>
          <p:cNvSpPr/>
          <p:nvPr/>
        </p:nvSpPr>
        <p:spPr>
          <a:xfrm>
            <a:off x="4674239" y="1935359"/>
            <a:ext cx="4015800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196" name="PlaceHolder 4"/>
          <p:cNvSpPr/>
          <p:nvPr>
            <p:ph type="body" sz="quarter" idx="21"/>
          </p:nvPr>
        </p:nvSpPr>
        <p:spPr>
          <a:xfrm>
            <a:off x="4674239" y="4228200"/>
            <a:ext cx="4015800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19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205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4015800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6" name="PlaceHolder 3"/>
          <p:cNvSpPr/>
          <p:nvPr/>
        </p:nvSpPr>
        <p:spPr>
          <a:xfrm>
            <a:off x="4674239" y="1935359"/>
            <a:ext cx="4015800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07" name="PlaceHolder 4"/>
          <p:cNvSpPr/>
          <p:nvPr>
            <p:ph type="body" sz="half" idx="21"/>
          </p:nvPr>
        </p:nvSpPr>
        <p:spPr>
          <a:xfrm>
            <a:off x="457199" y="4228200"/>
            <a:ext cx="8229242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20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216" name="Corpo livello uno…"/>
          <p:cNvSpPr txBox="1"/>
          <p:nvPr>
            <p:ph type="body" sz="half" idx="1"/>
          </p:nvPr>
        </p:nvSpPr>
        <p:spPr>
          <a:xfrm>
            <a:off x="457200" y="1935359"/>
            <a:ext cx="8229241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7" name="PlaceHolder 3"/>
          <p:cNvSpPr/>
          <p:nvPr>
            <p:ph type="body" sz="half" idx="21"/>
          </p:nvPr>
        </p:nvSpPr>
        <p:spPr>
          <a:xfrm>
            <a:off x="457199" y="4228200"/>
            <a:ext cx="8229242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21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226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4015800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7" name="PlaceHolder 3"/>
          <p:cNvSpPr/>
          <p:nvPr/>
        </p:nvSpPr>
        <p:spPr>
          <a:xfrm>
            <a:off x="4674239" y="1935359"/>
            <a:ext cx="4015800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28" name="PlaceHolder 4"/>
          <p:cNvSpPr/>
          <p:nvPr/>
        </p:nvSpPr>
        <p:spPr>
          <a:xfrm>
            <a:off x="457199" y="4228200"/>
            <a:ext cx="40158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29" name="PlaceHolder 5"/>
          <p:cNvSpPr/>
          <p:nvPr>
            <p:ph type="body" sz="quarter" idx="21"/>
          </p:nvPr>
        </p:nvSpPr>
        <p:spPr>
          <a:xfrm>
            <a:off x="4674239" y="4228200"/>
            <a:ext cx="4015800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23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238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2649601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9" name="PlaceHolder 3"/>
          <p:cNvSpPr/>
          <p:nvPr/>
        </p:nvSpPr>
        <p:spPr>
          <a:xfrm>
            <a:off x="3239640" y="1935359"/>
            <a:ext cx="26496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40" name="PlaceHolder 4"/>
          <p:cNvSpPr/>
          <p:nvPr/>
        </p:nvSpPr>
        <p:spPr>
          <a:xfrm>
            <a:off x="6022080" y="1935359"/>
            <a:ext cx="26496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41" name="PlaceHolder 5"/>
          <p:cNvSpPr/>
          <p:nvPr/>
        </p:nvSpPr>
        <p:spPr>
          <a:xfrm>
            <a:off x="457199" y="4228200"/>
            <a:ext cx="2649602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42" name="PlaceHolder 6"/>
          <p:cNvSpPr/>
          <p:nvPr/>
        </p:nvSpPr>
        <p:spPr>
          <a:xfrm>
            <a:off x="3239640" y="4228200"/>
            <a:ext cx="26496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43" name="PlaceHolder 7"/>
          <p:cNvSpPr/>
          <p:nvPr>
            <p:ph type="body" sz="quarter" idx="21"/>
          </p:nvPr>
        </p:nvSpPr>
        <p:spPr>
          <a:xfrm>
            <a:off x="6022080" y="4228200"/>
            <a:ext cx="2649601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24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2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55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253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4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5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4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67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265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6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68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269" name="Corpo livello uno…"/>
          <p:cNvSpPr txBox="1"/>
          <p:nvPr>
            <p:ph type="body" idx="1"/>
          </p:nvPr>
        </p:nvSpPr>
        <p:spPr>
          <a:xfrm>
            <a:off x="457200" y="1935359"/>
            <a:ext cx="8229241" cy="438876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78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81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279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2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283" name="Corpo livello uno…"/>
          <p:cNvSpPr txBox="1"/>
          <p:nvPr>
            <p:ph type="body" idx="1"/>
          </p:nvPr>
        </p:nvSpPr>
        <p:spPr>
          <a:xfrm>
            <a:off x="457200" y="1935359"/>
            <a:ext cx="8229241" cy="438876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2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95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293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4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96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297" name="Corpo livello uno…"/>
          <p:cNvSpPr txBox="1"/>
          <p:nvPr>
            <p:ph type="body" sz="half" idx="1"/>
          </p:nvPr>
        </p:nvSpPr>
        <p:spPr>
          <a:xfrm>
            <a:off x="457200" y="1935359"/>
            <a:ext cx="4015800" cy="438876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8" name="PlaceHolder 3"/>
          <p:cNvSpPr/>
          <p:nvPr>
            <p:ph type="body" sz="half" idx="21"/>
          </p:nvPr>
        </p:nvSpPr>
        <p:spPr>
          <a:xfrm>
            <a:off x="4674239" y="1935359"/>
            <a:ext cx="4015800" cy="438876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29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7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10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308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9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11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31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28" name="Corpo livello uno…"/>
          <p:cNvSpPr txBox="1"/>
          <p:nvPr>
            <p:ph type="body" idx="1"/>
          </p:nvPr>
        </p:nvSpPr>
        <p:spPr>
          <a:xfrm>
            <a:off x="457200" y="1935359"/>
            <a:ext cx="8229241" cy="4388761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0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23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321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2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24" name="Corpo livello uno…"/>
          <p:cNvSpPr txBox="1"/>
          <p:nvPr>
            <p:ph type="body" idx="1"/>
          </p:nvPr>
        </p:nvSpPr>
        <p:spPr>
          <a:xfrm>
            <a:off x="457200" y="704160"/>
            <a:ext cx="8229241" cy="5297760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3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36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334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5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37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338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4015800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9" name="PlaceHolder 3"/>
          <p:cNvSpPr/>
          <p:nvPr/>
        </p:nvSpPr>
        <p:spPr>
          <a:xfrm>
            <a:off x="4674239" y="1935359"/>
            <a:ext cx="4015800" cy="43887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40" name="PlaceHolder 4"/>
          <p:cNvSpPr/>
          <p:nvPr>
            <p:ph type="body" sz="quarter" idx="21"/>
          </p:nvPr>
        </p:nvSpPr>
        <p:spPr>
          <a:xfrm>
            <a:off x="457199" y="4228200"/>
            <a:ext cx="4015801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3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9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52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350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1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53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354" name="Corpo livello uno…"/>
          <p:cNvSpPr txBox="1"/>
          <p:nvPr>
            <p:ph type="body" sz="half" idx="1"/>
          </p:nvPr>
        </p:nvSpPr>
        <p:spPr>
          <a:xfrm>
            <a:off x="457200" y="1935359"/>
            <a:ext cx="4015800" cy="438876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5" name="PlaceHolder 3"/>
          <p:cNvSpPr/>
          <p:nvPr/>
        </p:nvSpPr>
        <p:spPr>
          <a:xfrm>
            <a:off x="4674239" y="1935359"/>
            <a:ext cx="4015800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56" name="PlaceHolder 4"/>
          <p:cNvSpPr/>
          <p:nvPr>
            <p:ph type="body" sz="quarter" idx="21"/>
          </p:nvPr>
        </p:nvSpPr>
        <p:spPr>
          <a:xfrm>
            <a:off x="4674239" y="4228200"/>
            <a:ext cx="4015800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35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5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68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366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7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69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370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4015800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71" name="PlaceHolder 3"/>
          <p:cNvSpPr/>
          <p:nvPr/>
        </p:nvSpPr>
        <p:spPr>
          <a:xfrm>
            <a:off x="4674239" y="1935359"/>
            <a:ext cx="4015800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72" name="PlaceHolder 4"/>
          <p:cNvSpPr/>
          <p:nvPr>
            <p:ph type="body" sz="half" idx="21"/>
          </p:nvPr>
        </p:nvSpPr>
        <p:spPr>
          <a:xfrm>
            <a:off x="457199" y="4228200"/>
            <a:ext cx="8229242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37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1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84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382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3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85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386" name="Corpo livello uno…"/>
          <p:cNvSpPr txBox="1"/>
          <p:nvPr>
            <p:ph type="body" sz="half" idx="1"/>
          </p:nvPr>
        </p:nvSpPr>
        <p:spPr>
          <a:xfrm>
            <a:off x="457200" y="1935359"/>
            <a:ext cx="8229241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7" name="PlaceHolder 3"/>
          <p:cNvSpPr/>
          <p:nvPr>
            <p:ph type="body" sz="half" idx="21"/>
          </p:nvPr>
        </p:nvSpPr>
        <p:spPr>
          <a:xfrm>
            <a:off x="457199" y="4228200"/>
            <a:ext cx="8229242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38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6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99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397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8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00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401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4015800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2" name="PlaceHolder 3"/>
          <p:cNvSpPr/>
          <p:nvPr/>
        </p:nvSpPr>
        <p:spPr>
          <a:xfrm>
            <a:off x="4674239" y="1935359"/>
            <a:ext cx="4015800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403" name="PlaceHolder 4"/>
          <p:cNvSpPr/>
          <p:nvPr/>
        </p:nvSpPr>
        <p:spPr>
          <a:xfrm>
            <a:off x="457199" y="4228200"/>
            <a:ext cx="40158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404" name="PlaceHolder 5"/>
          <p:cNvSpPr/>
          <p:nvPr>
            <p:ph type="body" sz="quarter" idx="21"/>
          </p:nvPr>
        </p:nvSpPr>
        <p:spPr>
          <a:xfrm>
            <a:off x="4674239" y="4228200"/>
            <a:ext cx="4015800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40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13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16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414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5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17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418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2649601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9" name="PlaceHolder 3"/>
          <p:cNvSpPr/>
          <p:nvPr/>
        </p:nvSpPr>
        <p:spPr>
          <a:xfrm>
            <a:off x="3239640" y="1935359"/>
            <a:ext cx="26496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420" name="PlaceHolder 4"/>
          <p:cNvSpPr/>
          <p:nvPr/>
        </p:nvSpPr>
        <p:spPr>
          <a:xfrm>
            <a:off x="6022080" y="1935359"/>
            <a:ext cx="26496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421" name="PlaceHolder 5"/>
          <p:cNvSpPr/>
          <p:nvPr/>
        </p:nvSpPr>
        <p:spPr>
          <a:xfrm>
            <a:off x="457199" y="4228200"/>
            <a:ext cx="2649602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422" name="PlaceHolder 6"/>
          <p:cNvSpPr/>
          <p:nvPr/>
        </p:nvSpPr>
        <p:spPr>
          <a:xfrm>
            <a:off x="3239640" y="4228200"/>
            <a:ext cx="26496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423" name="PlaceHolder 7"/>
          <p:cNvSpPr/>
          <p:nvPr>
            <p:ph type="body" sz="quarter" idx="21"/>
          </p:nvPr>
        </p:nvSpPr>
        <p:spPr>
          <a:xfrm>
            <a:off x="6022080" y="4228200"/>
            <a:ext cx="2649601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42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32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35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433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34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3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44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47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445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46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48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449" name="Corpo livello uno…"/>
          <p:cNvSpPr txBox="1"/>
          <p:nvPr>
            <p:ph type="body" idx="1"/>
          </p:nvPr>
        </p:nvSpPr>
        <p:spPr>
          <a:xfrm>
            <a:off x="457200" y="1935359"/>
            <a:ext cx="8229241" cy="438876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8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61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459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60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62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463" name="Corpo livello uno…"/>
          <p:cNvSpPr txBox="1"/>
          <p:nvPr>
            <p:ph type="body" idx="1"/>
          </p:nvPr>
        </p:nvSpPr>
        <p:spPr>
          <a:xfrm>
            <a:off x="457200" y="1935359"/>
            <a:ext cx="8229241" cy="438876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6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7" name="Corpo livello uno…"/>
          <p:cNvSpPr txBox="1"/>
          <p:nvPr>
            <p:ph type="body" sz="half" idx="1"/>
          </p:nvPr>
        </p:nvSpPr>
        <p:spPr>
          <a:xfrm>
            <a:off x="457200" y="1935359"/>
            <a:ext cx="4015800" cy="4388761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" name="PlaceHolder 3"/>
          <p:cNvSpPr/>
          <p:nvPr>
            <p:ph type="body" sz="half" idx="21"/>
          </p:nvPr>
        </p:nvSpPr>
        <p:spPr>
          <a:xfrm>
            <a:off x="4674239" y="1935359"/>
            <a:ext cx="4015800" cy="438876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3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72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75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473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74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76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477" name="Corpo livello uno…"/>
          <p:cNvSpPr txBox="1"/>
          <p:nvPr>
            <p:ph type="body" sz="half" idx="1"/>
          </p:nvPr>
        </p:nvSpPr>
        <p:spPr>
          <a:xfrm>
            <a:off x="457200" y="1935359"/>
            <a:ext cx="4015800" cy="438876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78" name="PlaceHolder 3"/>
          <p:cNvSpPr/>
          <p:nvPr>
            <p:ph type="body" sz="half" idx="21"/>
          </p:nvPr>
        </p:nvSpPr>
        <p:spPr>
          <a:xfrm>
            <a:off x="4674239" y="1935359"/>
            <a:ext cx="4015800" cy="438876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47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87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90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488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89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91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49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00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503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501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2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04" name="Corpo livello uno…"/>
          <p:cNvSpPr txBox="1"/>
          <p:nvPr>
            <p:ph type="body" idx="1"/>
          </p:nvPr>
        </p:nvSpPr>
        <p:spPr>
          <a:xfrm>
            <a:off x="457200" y="704160"/>
            <a:ext cx="8229241" cy="5297760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0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13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516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514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5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17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518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4015800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19" name="PlaceHolder 3"/>
          <p:cNvSpPr/>
          <p:nvPr/>
        </p:nvSpPr>
        <p:spPr>
          <a:xfrm>
            <a:off x="4674239" y="1935359"/>
            <a:ext cx="4015800" cy="43887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520" name="PlaceHolder 4"/>
          <p:cNvSpPr/>
          <p:nvPr>
            <p:ph type="body" sz="quarter" idx="21"/>
          </p:nvPr>
        </p:nvSpPr>
        <p:spPr>
          <a:xfrm>
            <a:off x="457199" y="4228200"/>
            <a:ext cx="4015801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52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29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532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530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1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33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534" name="Corpo livello uno…"/>
          <p:cNvSpPr txBox="1"/>
          <p:nvPr>
            <p:ph type="body" sz="half" idx="1"/>
          </p:nvPr>
        </p:nvSpPr>
        <p:spPr>
          <a:xfrm>
            <a:off x="457200" y="1935359"/>
            <a:ext cx="4015800" cy="438876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35" name="PlaceHolder 3"/>
          <p:cNvSpPr/>
          <p:nvPr/>
        </p:nvSpPr>
        <p:spPr>
          <a:xfrm>
            <a:off x="4674239" y="1935359"/>
            <a:ext cx="4015800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536" name="PlaceHolder 4"/>
          <p:cNvSpPr/>
          <p:nvPr>
            <p:ph type="body" sz="quarter" idx="21"/>
          </p:nvPr>
        </p:nvSpPr>
        <p:spPr>
          <a:xfrm>
            <a:off x="4674239" y="4228200"/>
            <a:ext cx="4015800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53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45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548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546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7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49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550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4015800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1" name="PlaceHolder 3"/>
          <p:cNvSpPr/>
          <p:nvPr/>
        </p:nvSpPr>
        <p:spPr>
          <a:xfrm>
            <a:off x="4674239" y="1935359"/>
            <a:ext cx="4015800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552" name="PlaceHolder 4"/>
          <p:cNvSpPr/>
          <p:nvPr>
            <p:ph type="body" sz="half" idx="21"/>
          </p:nvPr>
        </p:nvSpPr>
        <p:spPr>
          <a:xfrm>
            <a:off x="457199" y="4228200"/>
            <a:ext cx="8229242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55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61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564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562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3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65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566" name="Corpo livello uno…"/>
          <p:cNvSpPr txBox="1"/>
          <p:nvPr>
            <p:ph type="body" sz="half" idx="1"/>
          </p:nvPr>
        </p:nvSpPr>
        <p:spPr>
          <a:xfrm>
            <a:off x="457200" y="1935359"/>
            <a:ext cx="8229241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67" name="PlaceHolder 3"/>
          <p:cNvSpPr/>
          <p:nvPr>
            <p:ph type="body" sz="half" idx="21"/>
          </p:nvPr>
        </p:nvSpPr>
        <p:spPr>
          <a:xfrm>
            <a:off x="457199" y="4228200"/>
            <a:ext cx="8229242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5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76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579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577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8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80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581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4015800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2" name="PlaceHolder 3"/>
          <p:cNvSpPr/>
          <p:nvPr/>
        </p:nvSpPr>
        <p:spPr>
          <a:xfrm>
            <a:off x="4674239" y="1935359"/>
            <a:ext cx="4015800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583" name="PlaceHolder 4"/>
          <p:cNvSpPr/>
          <p:nvPr/>
        </p:nvSpPr>
        <p:spPr>
          <a:xfrm>
            <a:off x="457199" y="4228200"/>
            <a:ext cx="40158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584" name="PlaceHolder 5"/>
          <p:cNvSpPr/>
          <p:nvPr>
            <p:ph type="body" sz="quarter" idx="21"/>
          </p:nvPr>
        </p:nvSpPr>
        <p:spPr>
          <a:xfrm>
            <a:off x="4674239" y="4228200"/>
            <a:ext cx="4015800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5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3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596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594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5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97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598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2649601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99" name="PlaceHolder 3"/>
          <p:cNvSpPr/>
          <p:nvPr/>
        </p:nvSpPr>
        <p:spPr>
          <a:xfrm>
            <a:off x="3239640" y="1935359"/>
            <a:ext cx="26496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600" name="PlaceHolder 4"/>
          <p:cNvSpPr/>
          <p:nvPr/>
        </p:nvSpPr>
        <p:spPr>
          <a:xfrm>
            <a:off x="6022080" y="1935359"/>
            <a:ext cx="26496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601" name="PlaceHolder 5"/>
          <p:cNvSpPr/>
          <p:nvPr/>
        </p:nvSpPr>
        <p:spPr>
          <a:xfrm>
            <a:off x="457199" y="4228200"/>
            <a:ext cx="2649602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602" name="PlaceHolder 6"/>
          <p:cNvSpPr/>
          <p:nvPr/>
        </p:nvSpPr>
        <p:spPr>
          <a:xfrm>
            <a:off x="3239640" y="4228200"/>
            <a:ext cx="26496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603" name="PlaceHolder 7"/>
          <p:cNvSpPr/>
          <p:nvPr>
            <p:ph type="body" sz="quarter" idx="21"/>
          </p:nvPr>
        </p:nvSpPr>
        <p:spPr>
          <a:xfrm>
            <a:off x="6022080" y="4228200"/>
            <a:ext cx="2649601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60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12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15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613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4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1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4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24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27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625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6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28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629" name="Corpo livello uno…"/>
          <p:cNvSpPr txBox="1"/>
          <p:nvPr>
            <p:ph type="body" idx="1"/>
          </p:nvPr>
        </p:nvSpPr>
        <p:spPr>
          <a:xfrm>
            <a:off x="457200" y="1935359"/>
            <a:ext cx="8229241" cy="438876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3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38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41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639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0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42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643" name="Corpo livello uno…"/>
          <p:cNvSpPr txBox="1"/>
          <p:nvPr>
            <p:ph type="body" idx="1"/>
          </p:nvPr>
        </p:nvSpPr>
        <p:spPr>
          <a:xfrm>
            <a:off x="457200" y="1935359"/>
            <a:ext cx="8229241" cy="438876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52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55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653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54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56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657" name="Corpo livello uno…"/>
          <p:cNvSpPr txBox="1"/>
          <p:nvPr>
            <p:ph type="body" sz="half" idx="1"/>
          </p:nvPr>
        </p:nvSpPr>
        <p:spPr>
          <a:xfrm>
            <a:off x="457200" y="1935359"/>
            <a:ext cx="4015800" cy="438876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58" name="PlaceHolder 3"/>
          <p:cNvSpPr/>
          <p:nvPr>
            <p:ph type="body" sz="half" idx="21"/>
          </p:nvPr>
        </p:nvSpPr>
        <p:spPr>
          <a:xfrm>
            <a:off x="4674239" y="1935359"/>
            <a:ext cx="4015800" cy="438876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65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67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70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668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69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71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67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80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83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681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82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84" name="Corpo livello uno…"/>
          <p:cNvSpPr txBox="1"/>
          <p:nvPr>
            <p:ph type="body" idx="1"/>
          </p:nvPr>
        </p:nvSpPr>
        <p:spPr>
          <a:xfrm>
            <a:off x="457200" y="704160"/>
            <a:ext cx="8229241" cy="5297760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93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96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694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95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97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698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4015800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99" name="PlaceHolder 3"/>
          <p:cNvSpPr/>
          <p:nvPr/>
        </p:nvSpPr>
        <p:spPr>
          <a:xfrm>
            <a:off x="4674239" y="1935359"/>
            <a:ext cx="4015800" cy="43887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700" name="PlaceHolder 4"/>
          <p:cNvSpPr/>
          <p:nvPr>
            <p:ph type="body" sz="quarter" idx="21"/>
          </p:nvPr>
        </p:nvSpPr>
        <p:spPr>
          <a:xfrm>
            <a:off x="457199" y="4228200"/>
            <a:ext cx="4015801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70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09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712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710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11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13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714" name="Corpo livello uno…"/>
          <p:cNvSpPr txBox="1"/>
          <p:nvPr>
            <p:ph type="body" sz="half" idx="1"/>
          </p:nvPr>
        </p:nvSpPr>
        <p:spPr>
          <a:xfrm>
            <a:off x="457200" y="1935359"/>
            <a:ext cx="4015800" cy="438876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15" name="PlaceHolder 3"/>
          <p:cNvSpPr/>
          <p:nvPr/>
        </p:nvSpPr>
        <p:spPr>
          <a:xfrm>
            <a:off x="4674239" y="1935359"/>
            <a:ext cx="4015800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716" name="PlaceHolder 4"/>
          <p:cNvSpPr/>
          <p:nvPr>
            <p:ph type="body" sz="quarter" idx="21"/>
          </p:nvPr>
        </p:nvSpPr>
        <p:spPr>
          <a:xfrm>
            <a:off x="4674239" y="4228200"/>
            <a:ext cx="4015800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71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25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728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726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27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29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730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4015800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31" name="PlaceHolder 3"/>
          <p:cNvSpPr/>
          <p:nvPr/>
        </p:nvSpPr>
        <p:spPr>
          <a:xfrm>
            <a:off x="4674239" y="1935359"/>
            <a:ext cx="4015800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732" name="PlaceHolder 4"/>
          <p:cNvSpPr/>
          <p:nvPr>
            <p:ph type="body" sz="half" idx="21"/>
          </p:nvPr>
        </p:nvSpPr>
        <p:spPr>
          <a:xfrm>
            <a:off x="457199" y="4228200"/>
            <a:ext cx="8229242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73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41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744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742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43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45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746" name="Corpo livello uno…"/>
          <p:cNvSpPr txBox="1"/>
          <p:nvPr>
            <p:ph type="body" sz="half" idx="1"/>
          </p:nvPr>
        </p:nvSpPr>
        <p:spPr>
          <a:xfrm>
            <a:off x="457200" y="1935359"/>
            <a:ext cx="8229241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7" name="PlaceHolder 3"/>
          <p:cNvSpPr/>
          <p:nvPr>
            <p:ph type="body" sz="half" idx="21"/>
          </p:nvPr>
        </p:nvSpPr>
        <p:spPr>
          <a:xfrm>
            <a:off x="457199" y="4228200"/>
            <a:ext cx="8229242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74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56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759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757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58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60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761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4015800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2" name="PlaceHolder 3"/>
          <p:cNvSpPr/>
          <p:nvPr/>
        </p:nvSpPr>
        <p:spPr>
          <a:xfrm>
            <a:off x="4674239" y="1935359"/>
            <a:ext cx="4015800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763" name="PlaceHolder 4"/>
          <p:cNvSpPr/>
          <p:nvPr/>
        </p:nvSpPr>
        <p:spPr>
          <a:xfrm>
            <a:off x="457199" y="4228200"/>
            <a:ext cx="40158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764" name="PlaceHolder 5"/>
          <p:cNvSpPr/>
          <p:nvPr>
            <p:ph type="body" sz="quarter" idx="21"/>
          </p:nvPr>
        </p:nvSpPr>
        <p:spPr>
          <a:xfrm>
            <a:off x="4674239" y="4228200"/>
            <a:ext cx="4015800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7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rpo livello uno…"/>
          <p:cNvSpPr txBox="1"/>
          <p:nvPr>
            <p:ph type="body" idx="1"/>
          </p:nvPr>
        </p:nvSpPr>
        <p:spPr>
          <a:xfrm>
            <a:off x="457200" y="704160"/>
            <a:ext cx="8229241" cy="5297760"/>
          </a:xfrm>
          <a:prstGeom prst="rect">
            <a:avLst/>
          </a:prstGeom>
        </p:spPr>
        <p:txBody>
          <a:bodyPr anchor="ctr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bg>
      <p:bgPr>
        <a:gradFill flip="none" rotWithShape="1">
          <a:gsLst>
            <a:gs pos="0">
              <a:srgbClr val="4AA2D6"/>
            </a:gs>
            <a:gs pos="100000">
              <a:srgbClr val="002B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CustomShape 1"/>
          <p:cNvSpPr/>
          <p:nvPr/>
        </p:nvSpPr>
        <p:spPr>
          <a:xfrm>
            <a:off x="-9361" y="-7201"/>
            <a:ext cx="9162721" cy="1041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73" name="CustomShape 2"/>
          <p:cNvSpPr/>
          <p:nvPr/>
        </p:nvSpPr>
        <p:spPr>
          <a:xfrm>
            <a:off x="4381559" y="-7200"/>
            <a:ext cx="4762081" cy="606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776" name="Group 3"/>
          <p:cNvGrpSpPr/>
          <p:nvPr/>
        </p:nvGrpSpPr>
        <p:grpSpPr>
          <a:xfrm>
            <a:off x="-28989" y="-16675"/>
            <a:ext cx="9196614" cy="1058399"/>
            <a:chOff x="0" y="0"/>
            <a:chExt cx="9196612" cy="1058397"/>
          </a:xfrm>
        </p:grpSpPr>
        <p:sp>
          <p:nvSpPr>
            <p:cNvPr id="774" name="CustomShape 4"/>
            <p:cNvSpPr/>
            <p:nvPr/>
          </p:nvSpPr>
          <p:spPr>
            <a:xfrm rot="21435601">
              <a:off x="9607" y="218650"/>
              <a:ext cx="9162721" cy="62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9B7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75" name="CustomShape 5"/>
            <p:cNvSpPr/>
            <p:nvPr/>
          </p:nvSpPr>
          <p:spPr>
            <a:xfrm rot="21435601">
              <a:off x="14409" y="292087"/>
              <a:ext cx="9175321" cy="50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77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>
              <a:lnSpc>
                <a:spcPct val="90000"/>
              </a:lnSpc>
              <a:defRPr spc="0"/>
            </a:lvl1pPr>
          </a:lstStyle>
          <a:p>
            <a:pPr/>
            <a:r>
              <a:t>Titolo Testo</a:t>
            </a:r>
          </a:p>
        </p:txBody>
      </p:sp>
      <p:sp>
        <p:nvSpPr>
          <p:cNvPr id="778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2649601" cy="209340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79" name="PlaceHolder 3"/>
          <p:cNvSpPr/>
          <p:nvPr/>
        </p:nvSpPr>
        <p:spPr>
          <a:xfrm>
            <a:off x="3239640" y="1935359"/>
            <a:ext cx="26496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780" name="PlaceHolder 4"/>
          <p:cNvSpPr/>
          <p:nvPr/>
        </p:nvSpPr>
        <p:spPr>
          <a:xfrm>
            <a:off x="6022080" y="1935359"/>
            <a:ext cx="26496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781" name="PlaceHolder 5"/>
          <p:cNvSpPr/>
          <p:nvPr/>
        </p:nvSpPr>
        <p:spPr>
          <a:xfrm>
            <a:off x="457199" y="4228200"/>
            <a:ext cx="2649602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782" name="PlaceHolder 6"/>
          <p:cNvSpPr/>
          <p:nvPr/>
        </p:nvSpPr>
        <p:spPr>
          <a:xfrm>
            <a:off x="3239640" y="4228200"/>
            <a:ext cx="2649601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783" name="PlaceHolder 7"/>
          <p:cNvSpPr/>
          <p:nvPr>
            <p:ph type="body" sz="quarter" idx="21"/>
          </p:nvPr>
        </p:nvSpPr>
        <p:spPr>
          <a:xfrm>
            <a:off x="6022080" y="4228200"/>
            <a:ext cx="2649601" cy="2093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/>
            </a:pPr>
          </a:p>
        </p:txBody>
      </p:sp>
      <p:sp>
        <p:nvSpPr>
          <p:cNvPr id="78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Titolo Testo"/>
          <p:cNvSpPr txBox="1"/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defTabSz="685800">
              <a:lnSpc>
                <a:spcPct val="90000"/>
              </a:lnSpc>
              <a:defRPr spc="0" sz="4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792" name="Corpo livello uno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685800">
              <a:spcBef>
                <a:spcPts val="700"/>
              </a:spcBef>
              <a:buClrTx/>
              <a:buSzTx/>
              <a:buNone/>
              <a:defRPr spc="0" sz="1800">
                <a:latin typeface="Calibri"/>
                <a:ea typeface="Calibri"/>
                <a:cs typeface="Calibri"/>
                <a:sym typeface="Calibri"/>
              </a:defRPr>
            </a:lvl1pPr>
            <a:lvl2pPr marL="0" indent="342900" algn="ctr" defTabSz="685800">
              <a:spcBef>
                <a:spcPts val="700"/>
              </a:spcBef>
              <a:buClrTx/>
              <a:buSzTx/>
              <a:buNone/>
              <a:defRPr spc="0" sz="1800">
                <a:latin typeface="Calibri"/>
                <a:ea typeface="Calibri"/>
                <a:cs typeface="Calibri"/>
                <a:sym typeface="Calibri"/>
              </a:defRPr>
            </a:lvl2pPr>
            <a:lvl3pPr marL="0" indent="685800" algn="ctr" defTabSz="685800">
              <a:spcBef>
                <a:spcPts val="700"/>
              </a:spcBef>
              <a:buClrTx/>
              <a:buSzTx/>
              <a:buNone/>
              <a:defRPr spc="0" sz="1800">
                <a:latin typeface="Calibri"/>
                <a:ea typeface="Calibri"/>
                <a:cs typeface="Calibri"/>
                <a:sym typeface="Calibri"/>
              </a:defRPr>
            </a:lvl3pPr>
            <a:lvl4pPr marL="0" indent="1028700" algn="ctr" defTabSz="685800">
              <a:spcBef>
                <a:spcPts val="700"/>
              </a:spcBef>
              <a:buClrTx/>
              <a:buSzTx/>
              <a:buNone/>
              <a:defRPr spc="0" sz="1800">
                <a:latin typeface="Calibri"/>
                <a:ea typeface="Calibri"/>
                <a:cs typeface="Calibri"/>
                <a:sym typeface="Calibri"/>
              </a:defRPr>
            </a:lvl4pPr>
            <a:lvl5pPr marL="0" indent="1371600" algn="ctr" defTabSz="685800">
              <a:spcBef>
                <a:spcPts val="700"/>
              </a:spcBef>
              <a:buClrTx/>
              <a:buSzTx/>
              <a:buNone/>
              <a:defRPr spc="0" sz="1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93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Titolo Testo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0"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01" name="Corpo livello uno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45719" tIns="45719" rIns="45719" bIns="45719"/>
          <a:lstStyle>
            <a:lvl1pPr marL="171450" indent="-17145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1pPr>
            <a:lvl2pPr marL="542925" indent="-200025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2pPr>
            <a:lvl3pPr marL="925830" indent="-24003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3pPr>
            <a:lvl4pPr marL="1305657" indent="-276957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4pPr>
            <a:lvl5pPr marL="1648557" indent="-276957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02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Titolo Testo"/>
          <p:cNvSpPr txBox="1"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0" sz="4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10" name="Corpo livello uno…"/>
          <p:cNvSpPr txBox="1"/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85800">
              <a:spcBef>
                <a:spcPts val="700"/>
              </a:spcBef>
              <a:buClrTx/>
              <a:buSzTx/>
              <a:buNone/>
              <a:defRPr spc="0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900" defTabSz="685800">
              <a:spcBef>
                <a:spcPts val="700"/>
              </a:spcBef>
              <a:buClrTx/>
              <a:buSzTx/>
              <a:buNone/>
              <a:defRPr spc="0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800" defTabSz="685800">
              <a:spcBef>
                <a:spcPts val="700"/>
              </a:spcBef>
              <a:buClrTx/>
              <a:buSzTx/>
              <a:buNone/>
              <a:defRPr spc="0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700" defTabSz="685800">
              <a:spcBef>
                <a:spcPts val="700"/>
              </a:spcBef>
              <a:buClrTx/>
              <a:buSzTx/>
              <a:buNone/>
              <a:defRPr spc="0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600" defTabSz="685800">
              <a:spcBef>
                <a:spcPts val="700"/>
              </a:spcBef>
              <a:buClrTx/>
              <a:buSzTx/>
              <a:buNone/>
              <a:defRPr spc="0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1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Titolo Testo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0"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19" name="Corpo livello uno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lIns="45719" tIns="45719" rIns="45719" bIns="45719"/>
          <a:lstStyle>
            <a:lvl1pPr marL="171450" indent="-17145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1pPr>
            <a:lvl2pPr marL="542925" indent="-200025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2pPr>
            <a:lvl3pPr marL="925830" indent="-24003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3pPr>
            <a:lvl4pPr marL="1305657" indent="-276957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4pPr>
            <a:lvl5pPr marL="1648557" indent="-276957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20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Titolo Testo"/>
          <p:cNvSpPr txBox="1"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0"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28" name="Corpo livello uno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685800">
              <a:spcBef>
                <a:spcPts val="700"/>
              </a:spcBef>
              <a:buClrTx/>
              <a:buSzTx/>
              <a:buNone/>
              <a:defRPr b="1" spc="0" sz="1800">
                <a:latin typeface="Calibri"/>
                <a:ea typeface="Calibri"/>
                <a:cs typeface="Calibri"/>
                <a:sym typeface="Calibri"/>
              </a:defRPr>
            </a:lvl1pPr>
            <a:lvl2pPr marL="0" indent="342900" defTabSz="685800">
              <a:spcBef>
                <a:spcPts val="700"/>
              </a:spcBef>
              <a:buClrTx/>
              <a:buSzTx/>
              <a:buNone/>
              <a:defRPr b="1" spc="0" sz="1800">
                <a:latin typeface="Calibri"/>
                <a:ea typeface="Calibri"/>
                <a:cs typeface="Calibri"/>
                <a:sym typeface="Calibri"/>
              </a:defRPr>
            </a:lvl2pPr>
            <a:lvl3pPr marL="0" indent="685800" defTabSz="685800">
              <a:spcBef>
                <a:spcPts val="700"/>
              </a:spcBef>
              <a:buClrTx/>
              <a:buSzTx/>
              <a:buNone/>
              <a:defRPr b="1" spc="0" sz="1800">
                <a:latin typeface="Calibri"/>
                <a:ea typeface="Calibri"/>
                <a:cs typeface="Calibri"/>
                <a:sym typeface="Calibri"/>
              </a:defRPr>
            </a:lvl3pPr>
            <a:lvl4pPr marL="0" indent="1028700" defTabSz="685800">
              <a:spcBef>
                <a:spcPts val="700"/>
              </a:spcBef>
              <a:buClrTx/>
              <a:buSzTx/>
              <a:buNone/>
              <a:defRPr b="1" spc="0" sz="1800">
                <a:latin typeface="Calibri"/>
                <a:ea typeface="Calibri"/>
                <a:cs typeface="Calibri"/>
                <a:sym typeface="Calibri"/>
              </a:defRPr>
            </a:lvl4pPr>
            <a:lvl5pPr marL="0" indent="1371600" defTabSz="685800">
              <a:spcBef>
                <a:spcPts val="700"/>
              </a:spcBef>
              <a:buClrTx/>
              <a:buSzTx/>
              <a:buNone/>
              <a:defRPr b="1" spc="0" sz="1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29" name="Segnaposto testo 4"/>
          <p:cNvSpPr/>
          <p:nvPr>
            <p:ph type="body" sz="quarter" idx="21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 defTabSz="685800">
              <a:spcBef>
                <a:spcPts val="700"/>
              </a:spcBef>
              <a:buClrTx/>
              <a:buSzTx/>
              <a:buNone/>
              <a:defRPr b="1" spc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0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Titolo Testo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0"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38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Titolo Testo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0"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53" name="Corpo livello uno…"/>
          <p:cNvSpPr txBox="1"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45719" tIns="45719" rIns="45719" bIns="45719"/>
          <a:lstStyle>
            <a:lvl1pPr marL="171450" indent="-17145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400">
                <a:latin typeface="Calibri"/>
                <a:ea typeface="Calibri"/>
                <a:cs typeface="Calibri"/>
                <a:sym typeface="Calibri"/>
              </a:defRPr>
            </a:lvl1pPr>
            <a:lvl2pPr marL="538842" indent="-195942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400">
                <a:latin typeface="Calibri"/>
                <a:ea typeface="Calibri"/>
                <a:cs typeface="Calibri"/>
                <a:sym typeface="Calibri"/>
              </a:defRPr>
            </a:lvl2pPr>
            <a:lvl3pPr marL="914400" indent="-22860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400">
                <a:latin typeface="Calibri"/>
                <a:ea typeface="Calibri"/>
                <a:cs typeface="Calibri"/>
                <a:sym typeface="Calibri"/>
              </a:defRPr>
            </a:lvl3pPr>
            <a:lvl4pPr marL="1303019" indent="-274319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400">
                <a:latin typeface="Calibri"/>
                <a:ea typeface="Calibri"/>
                <a:cs typeface="Calibri"/>
                <a:sym typeface="Calibri"/>
              </a:defRPr>
            </a:lvl4pPr>
            <a:lvl5pPr marL="1645920" indent="-27432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4" name="Segnaposto testo 3"/>
          <p:cNvSpPr/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685800">
              <a:spcBef>
                <a:spcPts val="700"/>
              </a:spcBef>
              <a:buClrTx/>
              <a:buSzTx/>
              <a:buNone/>
              <a:defRPr spc="0" sz="12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55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Titolo Testo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0"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63" name="Segnaposto immagine 2"/>
          <p:cNvSpPr/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4" name="Corpo livello uno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85800">
              <a:spcBef>
                <a:spcPts val="700"/>
              </a:spcBef>
              <a:buClrTx/>
              <a:buSzTx/>
              <a:buNone/>
              <a:defRPr spc="0" sz="1200">
                <a:latin typeface="Calibri"/>
                <a:ea typeface="Calibri"/>
                <a:cs typeface="Calibri"/>
                <a:sym typeface="Calibri"/>
              </a:defRPr>
            </a:lvl1pPr>
            <a:lvl2pPr marL="0" indent="342900" defTabSz="685800">
              <a:spcBef>
                <a:spcPts val="700"/>
              </a:spcBef>
              <a:buClrTx/>
              <a:buSzTx/>
              <a:buNone/>
              <a:defRPr spc="0" sz="1200">
                <a:latin typeface="Calibri"/>
                <a:ea typeface="Calibri"/>
                <a:cs typeface="Calibri"/>
                <a:sym typeface="Calibri"/>
              </a:defRPr>
            </a:lvl2pPr>
            <a:lvl3pPr marL="0" indent="685800" defTabSz="685800">
              <a:spcBef>
                <a:spcPts val="700"/>
              </a:spcBef>
              <a:buClrTx/>
              <a:buSzTx/>
              <a:buNone/>
              <a:defRPr spc="0" sz="1200">
                <a:latin typeface="Calibri"/>
                <a:ea typeface="Calibri"/>
                <a:cs typeface="Calibri"/>
                <a:sym typeface="Calibri"/>
              </a:defRPr>
            </a:lvl3pPr>
            <a:lvl4pPr marL="0" indent="1028700" defTabSz="685800">
              <a:spcBef>
                <a:spcPts val="700"/>
              </a:spcBef>
              <a:buClrTx/>
              <a:buSzTx/>
              <a:buNone/>
              <a:defRPr spc="0" sz="1200">
                <a:latin typeface="Calibri"/>
                <a:ea typeface="Calibri"/>
                <a:cs typeface="Calibri"/>
                <a:sym typeface="Calibri"/>
              </a:defRPr>
            </a:lvl4pPr>
            <a:lvl5pPr marL="0" indent="1371600" defTabSz="685800">
              <a:spcBef>
                <a:spcPts val="700"/>
              </a:spcBef>
              <a:buClrTx/>
              <a:buSzTx/>
              <a:buNone/>
              <a:defRPr spc="0" sz="1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5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63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4015800" cy="2093401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" name="PlaceHolder 3"/>
          <p:cNvSpPr/>
          <p:nvPr/>
        </p:nvSpPr>
        <p:spPr>
          <a:xfrm>
            <a:off x="4674239" y="1935359"/>
            <a:ext cx="4015800" cy="43887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chemeClr val="accent3">
                  <a:lumOff val="44000"/>
                </a:schemeClr>
              </a:buClr>
              <a:buSzPct val="45000"/>
              <a:buChar char="●"/>
              <a:defRPr spc="-100" sz="3200"/>
            </a:pPr>
          </a:p>
        </p:txBody>
      </p:sp>
      <p:sp>
        <p:nvSpPr>
          <p:cNvPr id="65" name="PlaceHolder 4"/>
          <p:cNvSpPr/>
          <p:nvPr>
            <p:ph type="body" sz="quarter" idx="21"/>
          </p:nvPr>
        </p:nvSpPr>
        <p:spPr>
          <a:xfrm>
            <a:off x="457199" y="4228200"/>
            <a:ext cx="4015801" cy="2093400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6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0"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73" name="Corpo livello uno…"/>
          <p:cNvSpPr txBox="1"/>
          <p:nvPr>
            <p:ph type="body" idx="1"/>
          </p:nvPr>
        </p:nvSpPr>
        <p:spPr>
          <a:xfrm>
            <a:off x="457200" y="1935359"/>
            <a:ext cx="8229241" cy="4388761"/>
          </a:xfrm>
          <a:prstGeom prst="rect">
            <a:avLst/>
          </a:prstGeom>
        </p:spPr>
        <p:txBody>
          <a:bodyPr anchor="ctr"/>
          <a:lstStyle>
            <a:lvl1pPr marL="171450" indent="-17145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1pPr>
            <a:lvl2pPr marL="542925" indent="-200025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2pPr>
            <a:lvl3pPr marL="925830" indent="-24003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3pPr>
            <a:lvl4pPr marL="1305657" indent="-276957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4pPr>
            <a:lvl5pPr marL="1648557" indent="-276957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7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titolo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Titolo Testo"/>
          <p:cNvSpPr txBox="1"/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defTabSz="685800">
              <a:lnSpc>
                <a:spcPct val="90000"/>
              </a:lnSpc>
              <a:defRPr spc="0" sz="4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82" name="Corpo livello uno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685800">
              <a:spcBef>
                <a:spcPts val="700"/>
              </a:spcBef>
              <a:buClrTx/>
              <a:buSzTx/>
              <a:buNone/>
              <a:defRPr spc="0" sz="1800">
                <a:latin typeface="Calibri"/>
                <a:ea typeface="Calibri"/>
                <a:cs typeface="Calibri"/>
                <a:sym typeface="Calibri"/>
              </a:defRPr>
            </a:lvl1pPr>
            <a:lvl2pPr marL="0" indent="342900" algn="ctr" defTabSz="685800">
              <a:spcBef>
                <a:spcPts val="700"/>
              </a:spcBef>
              <a:buClrTx/>
              <a:buSzTx/>
              <a:buNone/>
              <a:defRPr spc="0" sz="1800">
                <a:latin typeface="Calibri"/>
                <a:ea typeface="Calibri"/>
                <a:cs typeface="Calibri"/>
                <a:sym typeface="Calibri"/>
              </a:defRPr>
            </a:lvl2pPr>
            <a:lvl3pPr marL="0" indent="685800" algn="ctr" defTabSz="685800">
              <a:spcBef>
                <a:spcPts val="700"/>
              </a:spcBef>
              <a:buClrTx/>
              <a:buSzTx/>
              <a:buNone/>
              <a:defRPr spc="0" sz="1800">
                <a:latin typeface="Calibri"/>
                <a:ea typeface="Calibri"/>
                <a:cs typeface="Calibri"/>
                <a:sym typeface="Calibri"/>
              </a:defRPr>
            </a:lvl3pPr>
            <a:lvl4pPr marL="0" indent="1028700" algn="ctr" defTabSz="685800">
              <a:spcBef>
                <a:spcPts val="700"/>
              </a:spcBef>
              <a:buClrTx/>
              <a:buSzTx/>
              <a:buNone/>
              <a:defRPr spc="0" sz="1800">
                <a:latin typeface="Calibri"/>
                <a:ea typeface="Calibri"/>
                <a:cs typeface="Calibri"/>
                <a:sym typeface="Calibri"/>
              </a:defRPr>
            </a:lvl4pPr>
            <a:lvl5pPr marL="0" indent="1371600" algn="ctr" defTabSz="685800">
              <a:spcBef>
                <a:spcPts val="700"/>
              </a:spcBef>
              <a:buClrTx/>
              <a:buSzTx/>
              <a:buNone/>
              <a:defRPr spc="0" sz="1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83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Titolo Testo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0"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91" name="Corpo livello uno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45719" tIns="45719" rIns="45719" bIns="45719"/>
          <a:lstStyle>
            <a:lvl1pPr marL="171450" indent="-17145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1pPr>
            <a:lvl2pPr marL="542925" indent="-200025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2pPr>
            <a:lvl3pPr marL="925830" indent="-24003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3pPr>
            <a:lvl4pPr marL="1305657" indent="-276957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4pPr>
            <a:lvl5pPr marL="1648557" indent="-276957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92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Titolo Testo"/>
          <p:cNvSpPr txBox="1"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0" sz="4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00" name="Corpo livello uno…"/>
          <p:cNvSpPr txBox="1"/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85800">
              <a:spcBef>
                <a:spcPts val="700"/>
              </a:spcBef>
              <a:buClrTx/>
              <a:buSzTx/>
              <a:buNone/>
              <a:defRPr spc="0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900" defTabSz="685800">
              <a:spcBef>
                <a:spcPts val="700"/>
              </a:spcBef>
              <a:buClrTx/>
              <a:buSzTx/>
              <a:buNone/>
              <a:defRPr spc="0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800" defTabSz="685800">
              <a:spcBef>
                <a:spcPts val="700"/>
              </a:spcBef>
              <a:buClrTx/>
              <a:buSzTx/>
              <a:buNone/>
              <a:defRPr spc="0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700" defTabSz="685800">
              <a:spcBef>
                <a:spcPts val="700"/>
              </a:spcBef>
              <a:buClrTx/>
              <a:buSzTx/>
              <a:buNone/>
              <a:defRPr spc="0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600" defTabSz="685800">
              <a:spcBef>
                <a:spcPts val="700"/>
              </a:spcBef>
              <a:buClrTx/>
              <a:buSzTx/>
              <a:buNone/>
              <a:defRPr spc="0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01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Titolo Testo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0"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09" name="Corpo livello uno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lIns="45719" tIns="45719" rIns="45719" bIns="45719"/>
          <a:lstStyle>
            <a:lvl1pPr marL="171450" indent="-17145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1pPr>
            <a:lvl2pPr marL="542925" indent="-200025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2pPr>
            <a:lvl3pPr marL="925830" indent="-24003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3pPr>
            <a:lvl4pPr marL="1305657" indent="-276957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4pPr>
            <a:lvl5pPr marL="1648557" indent="-276957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10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Titolo Testo"/>
          <p:cNvSpPr txBox="1"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0"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18" name="Corpo livello uno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685800">
              <a:spcBef>
                <a:spcPts val="700"/>
              </a:spcBef>
              <a:buClrTx/>
              <a:buSzTx/>
              <a:buNone/>
              <a:defRPr b="1" spc="0" sz="1800">
                <a:latin typeface="Calibri"/>
                <a:ea typeface="Calibri"/>
                <a:cs typeface="Calibri"/>
                <a:sym typeface="Calibri"/>
              </a:defRPr>
            </a:lvl1pPr>
            <a:lvl2pPr marL="0" indent="342900" defTabSz="685800">
              <a:spcBef>
                <a:spcPts val="700"/>
              </a:spcBef>
              <a:buClrTx/>
              <a:buSzTx/>
              <a:buNone/>
              <a:defRPr b="1" spc="0" sz="1800">
                <a:latin typeface="Calibri"/>
                <a:ea typeface="Calibri"/>
                <a:cs typeface="Calibri"/>
                <a:sym typeface="Calibri"/>
              </a:defRPr>
            </a:lvl2pPr>
            <a:lvl3pPr marL="0" indent="685800" defTabSz="685800">
              <a:spcBef>
                <a:spcPts val="700"/>
              </a:spcBef>
              <a:buClrTx/>
              <a:buSzTx/>
              <a:buNone/>
              <a:defRPr b="1" spc="0" sz="1800">
                <a:latin typeface="Calibri"/>
                <a:ea typeface="Calibri"/>
                <a:cs typeface="Calibri"/>
                <a:sym typeface="Calibri"/>
              </a:defRPr>
            </a:lvl3pPr>
            <a:lvl4pPr marL="0" indent="1028700" defTabSz="685800">
              <a:spcBef>
                <a:spcPts val="700"/>
              </a:spcBef>
              <a:buClrTx/>
              <a:buSzTx/>
              <a:buNone/>
              <a:defRPr b="1" spc="0" sz="1800">
                <a:latin typeface="Calibri"/>
                <a:ea typeface="Calibri"/>
                <a:cs typeface="Calibri"/>
                <a:sym typeface="Calibri"/>
              </a:defRPr>
            </a:lvl4pPr>
            <a:lvl5pPr marL="0" indent="1371600" defTabSz="685800">
              <a:spcBef>
                <a:spcPts val="700"/>
              </a:spcBef>
              <a:buClrTx/>
              <a:buSzTx/>
              <a:buNone/>
              <a:defRPr b="1" spc="0" sz="1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19" name="Segnaposto testo 4"/>
          <p:cNvSpPr/>
          <p:nvPr>
            <p:ph type="body" sz="quarter" idx="21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 defTabSz="685800">
              <a:spcBef>
                <a:spcPts val="700"/>
              </a:spcBef>
              <a:buClrTx/>
              <a:buSzTx/>
              <a:buNone/>
              <a:defRPr b="1" spc="0"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0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Titolo Testo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0"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28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Titolo Testo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0"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43" name="Corpo livello uno…"/>
          <p:cNvSpPr txBox="1"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45719" tIns="45719" rIns="45719" bIns="45719"/>
          <a:lstStyle>
            <a:lvl1pPr marL="171450" indent="-17145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400">
                <a:latin typeface="Calibri"/>
                <a:ea typeface="Calibri"/>
                <a:cs typeface="Calibri"/>
                <a:sym typeface="Calibri"/>
              </a:defRPr>
            </a:lvl1pPr>
            <a:lvl2pPr marL="538842" indent="-195942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400">
                <a:latin typeface="Calibri"/>
                <a:ea typeface="Calibri"/>
                <a:cs typeface="Calibri"/>
                <a:sym typeface="Calibri"/>
              </a:defRPr>
            </a:lvl2pPr>
            <a:lvl3pPr marL="914400" indent="-22860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400">
                <a:latin typeface="Calibri"/>
                <a:ea typeface="Calibri"/>
                <a:cs typeface="Calibri"/>
                <a:sym typeface="Calibri"/>
              </a:defRPr>
            </a:lvl3pPr>
            <a:lvl4pPr marL="1303019" indent="-274319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400">
                <a:latin typeface="Calibri"/>
                <a:ea typeface="Calibri"/>
                <a:cs typeface="Calibri"/>
                <a:sym typeface="Calibri"/>
              </a:defRPr>
            </a:lvl4pPr>
            <a:lvl5pPr marL="1645920" indent="-274320" defTabSz="685800">
              <a:spcBef>
                <a:spcPts val="700"/>
              </a:spcBef>
              <a:buClrTx/>
              <a:buSzPct val="100000"/>
              <a:buFont typeface="Arial"/>
              <a:buChar char="•"/>
              <a:defRPr spc="0"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4" name="Segnaposto testo 3"/>
          <p:cNvSpPr/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685800">
              <a:spcBef>
                <a:spcPts val="700"/>
              </a:spcBef>
              <a:buClrTx/>
              <a:buSzTx/>
              <a:buNone/>
              <a:defRPr spc="0" sz="12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5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Titolo Testo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0"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53" name="Segnaposto immagine 2"/>
          <p:cNvSpPr/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54" name="Corpo livello uno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85800">
              <a:spcBef>
                <a:spcPts val="700"/>
              </a:spcBef>
              <a:buClrTx/>
              <a:buSzTx/>
              <a:buNone/>
              <a:defRPr spc="0" sz="1200">
                <a:latin typeface="Calibri"/>
                <a:ea typeface="Calibri"/>
                <a:cs typeface="Calibri"/>
                <a:sym typeface="Calibri"/>
              </a:defRPr>
            </a:lvl1pPr>
            <a:lvl2pPr marL="0" indent="342900" defTabSz="685800">
              <a:spcBef>
                <a:spcPts val="700"/>
              </a:spcBef>
              <a:buClrTx/>
              <a:buSzTx/>
              <a:buNone/>
              <a:defRPr spc="0" sz="1200">
                <a:latin typeface="Calibri"/>
                <a:ea typeface="Calibri"/>
                <a:cs typeface="Calibri"/>
                <a:sym typeface="Calibri"/>
              </a:defRPr>
            </a:lvl2pPr>
            <a:lvl3pPr marL="0" indent="685800" defTabSz="685800">
              <a:spcBef>
                <a:spcPts val="700"/>
              </a:spcBef>
              <a:buClrTx/>
              <a:buSzTx/>
              <a:buNone/>
              <a:defRPr spc="0" sz="1200">
                <a:latin typeface="Calibri"/>
                <a:ea typeface="Calibri"/>
                <a:cs typeface="Calibri"/>
                <a:sym typeface="Calibri"/>
              </a:defRPr>
            </a:lvl3pPr>
            <a:lvl4pPr marL="0" indent="1028700" defTabSz="685800">
              <a:spcBef>
                <a:spcPts val="700"/>
              </a:spcBef>
              <a:buClrTx/>
              <a:buSzTx/>
              <a:buNone/>
              <a:defRPr spc="0" sz="1200">
                <a:latin typeface="Calibri"/>
                <a:ea typeface="Calibri"/>
                <a:cs typeface="Calibri"/>
                <a:sym typeface="Calibri"/>
              </a:defRPr>
            </a:lvl4pPr>
            <a:lvl5pPr marL="0" indent="1371600" defTabSz="685800">
              <a:spcBef>
                <a:spcPts val="700"/>
              </a:spcBef>
              <a:buClrTx/>
              <a:buSzTx/>
              <a:buNone/>
              <a:defRPr spc="0" sz="1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5" name="Numero diapositiva"/>
          <p:cNvSpPr txBox="1"/>
          <p:nvPr>
            <p:ph type="sldNum" sz="quarter" idx="2"/>
          </p:nvPr>
        </p:nvSpPr>
        <p:spPr>
          <a:xfrm>
            <a:off x="8281685" y="6404293"/>
            <a:ext cx="233665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74" name="Corpo livello uno…"/>
          <p:cNvSpPr txBox="1"/>
          <p:nvPr>
            <p:ph type="body" sz="half" idx="1"/>
          </p:nvPr>
        </p:nvSpPr>
        <p:spPr>
          <a:xfrm>
            <a:off x="457200" y="1935359"/>
            <a:ext cx="4015800" cy="4388761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5" name="PlaceHolder 3"/>
          <p:cNvSpPr/>
          <p:nvPr/>
        </p:nvSpPr>
        <p:spPr>
          <a:xfrm>
            <a:off x="4674239" y="1935359"/>
            <a:ext cx="4015800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chemeClr val="accent3">
                  <a:lumOff val="44000"/>
                </a:schemeClr>
              </a:buClr>
              <a:buSzPct val="45000"/>
              <a:buChar char="●"/>
              <a:defRPr spc="-100" sz="3200"/>
            </a:pPr>
          </a:p>
        </p:txBody>
      </p:sp>
      <p:sp>
        <p:nvSpPr>
          <p:cNvPr id="76" name="PlaceHolder 4"/>
          <p:cNvSpPr/>
          <p:nvPr>
            <p:ph type="body" sz="quarter" idx="21"/>
          </p:nvPr>
        </p:nvSpPr>
        <p:spPr>
          <a:xfrm>
            <a:off x="4674239" y="4228200"/>
            <a:ext cx="4015800" cy="2093400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7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olo Testo"/>
          <p:cNvSpPr txBox="1"/>
          <p:nvPr>
            <p:ph type="title"/>
          </p:nvPr>
        </p:nvSpPr>
        <p:spPr>
          <a:xfrm>
            <a:off x="457200" y="704160"/>
            <a:ext cx="8229241" cy="114264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85" name="Corpo livello uno…"/>
          <p:cNvSpPr txBox="1"/>
          <p:nvPr>
            <p:ph type="body" sz="quarter" idx="1"/>
          </p:nvPr>
        </p:nvSpPr>
        <p:spPr>
          <a:xfrm>
            <a:off x="457200" y="1935359"/>
            <a:ext cx="4015800" cy="2093401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" name="PlaceHolder 3"/>
          <p:cNvSpPr/>
          <p:nvPr/>
        </p:nvSpPr>
        <p:spPr>
          <a:xfrm>
            <a:off x="4674239" y="1935359"/>
            <a:ext cx="4015800" cy="2093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chemeClr val="accent3">
                  <a:lumOff val="44000"/>
                </a:schemeClr>
              </a:buClr>
              <a:buSzPct val="45000"/>
              <a:buChar char="●"/>
              <a:defRPr spc="-100" sz="3200"/>
            </a:pPr>
          </a:p>
        </p:txBody>
      </p:sp>
      <p:sp>
        <p:nvSpPr>
          <p:cNvPr id="87" name="PlaceHolder 4"/>
          <p:cNvSpPr/>
          <p:nvPr>
            <p:ph type="body" sz="half" idx="21"/>
          </p:nvPr>
        </p:nvSpPr>
        <p:spPr>
          <a:xfrm>
            <a:off x="457199" y="4228200"/>
            <a:ext cx="8229242" cy="2093400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8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2F"/>
            </a:gs>
            <a:gs pos="100000">
              <a:srgbClr val="00006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pc="-1"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31999" marR="0" indent="-3239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3">
            <a:lumOff val="44000"/>
          </a:schemeClr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971999" marR="0" indent="-4319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3">
            <a:lumOff val="44000"/>
          </a:schemeClr>
        </a:buClr>
        <a:buSzPct val="75000"/>
        <a:buFontTx/>
        <a:buChar char="−"/>
        <a:tabLst/>
        <a:defRPr b="0" baseline="0" cap="none" i="0" spc="-1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468799" marR="0" indent="-4608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3">
            <a:lumOff val="44000"/>
          </a:schemeClr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857599" marR="0" indent="-34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3">
            <a:lumOff val="44000"/>
          </a:schemeClr>
        </a:buClr>
        <a:buSzPct val="75000"/>
        <a:buFontTx/>
        <a:buChar char="−"/>
        <a:tabLst/>
        <a:defRPr b="0" baseline="0" cap="none" i="0" spc="-1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89599" marR="0" indent="-34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3">
            <a:lumOff val="44000"/>
          </a:schemeClr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721599" marR="0" indent="-34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3">
            <a:lumOff val="44000"/>
          </a:schemeClr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53599" marR="0" indent="-34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3">
            <a:lumOff val="44000"/>
          </a:schemeClr>
        </a:buClr>
        <a:buSzPct val="45000"/>
        <a:buFontTx/>
        <a:buChar char="●"/>
        <a:tabLst/>
        <a:defRPr b="0" baseline="0" cap="none" i="0" spc="-1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3">
            <a:lumOff val="44000"/>
          </a:schemeClr>
        </a:buClr>
        <a:buSzPct val="100000"/>
        <a:buFontTx/>
        <a:buChar char="•"/>
        <a:tabLst/>
        <a:defRPr b="0" baseline="0" cap="none" i="0" spc="-1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3">
            <a:lumOff val="44000"/>
          </a:schemeClr>
        </a:buClr>
        <a:buSzPct val="100000"/>
        <a:buFontTx/>
        <a:buChar char="•"/>
        <a:tabLst/>
        <a:defRPr b="0" baseline="0" cap="none" i="0" spc="-1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0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4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5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13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1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11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TextShape 1"/>
          <p:cNvSpPr txBox="1"/>
          <p:nvPr/>
        </p:nvSpPr>
        <p:spPr>
          <a:xfrm>
            <a:off x="323640" y="2692349"/>
            <a:ext cx="840636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pc="-1" sz="6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Chronic  inflammation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TextShape 1"/>
          <p:cNvSpPr txBox="1"/>
          <p:nvPr/>
        </p:nvSpPr>
        <p:spPr>
          <a:xfrm>
            <a:off x="44999" y="1988640"/>
            <a:ext cx="9053642" cy="360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/>
          <a:p>
            <a:pPr indent="444239">
              <a:lnSpc>
                <a:spcPct val="80000"/>
              </a:lnSpc>
              <a:spcBef>
                <a:spcPts val="600"/>
              </a:spcBef>
              <a:defRPr spc="-100" sz="2900">
                <a:latin typeface="Calibri"/>
                <a:ea typeface="Calibri"/>
                <a:cs typeface="Calibri"/>
                <a:sym typeface="Calibri"/>
              </a:defRPr>
            </a:pPr>
            <a:r>
              <a:t>Chronic inflammation usually exhibits two main patterns:</a:t>
            </a:r>
            <a:endParaRPr spc="-1" sz="3200">
              <a:latin typeface="Constantia"/>
              <a:ea typeface="Constantia"/>
              <a:cs typeface="Constantia"/>
              <a:sym typeface="Constantia"/>
            </a:endParaRPr>
          </a:p>
          <a:p>
            <a:pPr marL="723600" indent="-278640">
              <a:lnSpc>
                <a:spcPct val="80000"/>
              </a:lnSpc>
              <a:spcBef>
                <a:spcPts val="600"/>
              </a:spcBef>
              <a:defRPr spc="-1" sz="32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marL="1168559" indent="-723600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b="1" spc="-100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diffuse</a:t>
            </a:r>
            <a:r>
              <a:rPr b="0">
                <a:solidFill>
                  <a:srgbClr val="000000"/>
                </a:solidFill>
              </a:rPr>
              <a:t>: inflammatory cells invade the tissue and disseminate randomly</a:t>
            </a:r>
            <a:endParaRPr spc="-1" sz="3200">
              <a:latin typeface="Constantia"/>
              <a:ea typeface="Constantia"/>
              <a:cs typeface="Constantia"/>
              <a:sym typeface="Constantia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 spc="-1" sz="32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marL="1168559" indent="-723600">
              <a:lnSpc>
                <a:spcPct val="80000"/>
              </a:lnSpc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b="1" spc="-100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granulomatous</a:t>
            </a:r>
            <a:r>
              <a:rPr b="0">
                <a:solidFill>
                  <a:srgbClr val="000000"/>
                </a:solidFill>
              </a:rPr>
              <a:t>: inflammatory cells form defined structures called </a:t>
            </a:r>
            <a:r>
              <a:rPr>
                <a:solidFill>
                  <a:srgbClr val="000000"/>
                </a:solidFill>
              </a:rPr>
              <a:t>granulomas</a:t>
            </a:r>
          </a:p>
        </p:txBody>
      </p:sp>
      <p:grpSp>
        <p:nvGrpSpPr>
          <p:cNvPr id="1018" name="TextShape 2"/>
          <p:cNvGrpSpPr/>
          <p:nvPr/>
        </p:nvGrpSpPr>
        <p:grpSpPr>
          <a:xfrm>
            <a:off x="144000" y="836640"/>
            <a:ext cx="8892000" cy="864001"/>
            <a:chOff x="0" y="0"/>
            <a:chExt cx="8891999" cy="863999"/>
          </a:xfrm>
        </p:grpSpPr>
        <p:sp>
          <p:nvSpPr>
            <p:cNvPr id="1016" name="Rettangolo"/>
            <p:cNvSpPr/>
            <p:nvPr/>
          </p:nvSpPr>
          <p:spPr>
            <a:xfrm>
              <a:off x="0" y="0"/>
              <a:ext cx="8892000" cy="864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pc="-1" sz="34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017" name="Morphological patterns of chronic inflammation"/>
            <p:cNvSpPr txBox="1"/>
            <p:nvPr/>
          </p:nvSpPr>
          <p:spPr>
            <a:xfrm>
              <a:off x="0" y="45000"/>
              <a:ext cx="8892000" cy="819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/>
            <a:p>
              <a:pPr algn="ctr">
                <a:defRPr b="1" spc="-100" sz="3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Morphological</a:t>
              </a:r>
              <a:r>
                <a:rPr b="0"/>
                <a:t> patterns of chronic inflammation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1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6" dur="500"/>
                                        <p:tgtEl>
                                          <p:spTgt spid="1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CustomShape 1"/>
          <p:cNvSpPr/>
          <p:nvPr/>
        </p:nvSpPr>
        <p:spPr>
          <a:xfrm>
            <a:off x="5292719" y="116639"/>
            <a:ext cx="3779640" cy="101968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3175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spcBef>
                <a:spcPts val="1500"/>
              </a:spcBef>
              <a:defRPr spc="-1" sz="3200">
                <a:solidFill>
                  <a:srgbClr val="FF0000"/>
                </a:solidFill>
              </a:defRPr>
            </a:lvl1pPr>
          </a:lstStyle>
          <a:p>
            <a:pPr/>
            <a:r>
              <a:t>Diffuse chronic inflammation</a:t>
            </a:r>
          </a:p>
        </p:txBody>
      </p:sp>
      <p:pic>
        <p:nvPicPr>
          <p:cNvPr id="102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9" y="25560"/>
            <a:ext cx="4750922" cy="678780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pic>
        <p:nvPicPr>
          <p:cNvPr id="102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4359" y="1628639"/>
            <a:ext cx="3168361" cy="2376001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pic>
        <p:nvPicPr>
          <p:cNvPr id="1023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24359" y="4437000"/>
            <a:ext cx="3168361" cy="2376001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1024" name="CustomShape 2"/>
          <p:cNvSpPr/>
          <p:nvPr/>
        </p:nvSpPr>
        <p:spPr>
          <a:xfrm>
            <a:off x="1835279" y="74519"/>
            <a:ext cx="2879282" cy="56565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9050">
            <a:solidFill>
              <a:srgbClr val="080808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spcBef>
                <a:spcPts val="1500"/>
              </a:spcBef>
              <a:defRPr spc="-1" sz="3200">
                <a:solidFill>
                  <a:srgbClr val="111111"/>
                </a:solidFill>
              </a:defRPr>
            </a:lvl1pPr>
          </a:lstStyle>
          <a:p>
            <a:pPr/>
            <a:r>
              <a:t>Viral hepatitis</a:t>
            </a:r>
          </a:p>
        </p:txBody>
      </p:sp>
      <p:sp>
        <p:nvSpPr>
          <p:cNvPr id="1025" name="CustomShape 3"/>
          <p:cNvSpPr txBox="1"/>
          <p:nvPr/>
        </p:nvSpPr>
        <p:spPr>
          <a:xfrm>
            <a:off x="6128999" y="1171440"/>
            <a:ext cx="2070001" cy="43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spcBef>
                <a:spcPts val="1100"/>
              </a:spcBef>
              <a:defRPr spc="-1" sz="2400"/>
            </a:lvl1pPr>
          </a:lstStyle>
          <a:p>
            <a:pPr/>
            <a:r>
              <a:t>lymphocytes</a:t>
            </a:r>
          </a:p>
        </p:txBody>
      </p:sp>
      <p:sp>
        <p:nvSpPr>
          <p:cNvPr id="1026" name="CustomShape 4"/>
          <p:cNvSpPr txBox="1"/>
          <p:nvPr/>
        </p:nvSpPr>
        <p:spPr>
          <a:xfrm>
            <a:off x="6128999" y="4005360"/>
            <a:ext cx="2357641" cy="43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spcBef>
                <a:spcPts val="1100"/>
              </a:spcBef>
              <a:defRPr spc="-1" sz="2400"/>
            </a:lvl1pPr>
          </a:lstStyle>
          <a:p>
            <a:pPr/>
            <a:r>
              <a:t>macrophages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6" grpId="4"/>
      <p:bldP build="whole" bldLvl="1" animBg="1" rev="0" advAuto="0" spid="1024" grpId="1"/>
      <p:bldP build="whole" bldLvl="1" animBg="1" rev="0" advAuto="0" spid="1022" grpId="3"/>
      <p:bldP build="whole" bldLvl="1" animBg="1" rev="0" advAuto="0" spid="1025" grpId="2"/>
      <p:bldP build="whole" bldLvl="1" animBg="1" rev="0" advAuto="0" spid="1023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479" y="1023840"/>
            <a:ext cx="7643522" cy="578916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grpSp>
        <p:nvGrpSpPr>
          <p:cNvPr id="1031" name="TextShape 1"/>
          <p:cNvGrpSpPr/>
          <p:nvPr/>
        </p:nvGrpSpPr>
        <p:grpSpPr>
          <a:xfrm>
            <a:off x="611640" y="116639"/>
            <a:ext cx="7848359" cy="791641"/>
            <a:chOff x="0" y="0"/>
            <a:chExt cx="7848358" cy="791640"/>
          </a:xfrm>
        </p:grpSpPr>
        <p:sp>
          <p:nvSpPr>
            <p:cNvPr id="1029" name="Rettangolo"/>
            <p:cNvSpPr/>
            <p:nvPr/>
          </p:nvSpPr>
          <p:spPr>
            <a:xfrm>
              <a:off x="0" y="-1"/>
              <a:ext cx="7848359" cy="791642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pc="-1" sz="38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030" name="Granulomatous inflammation"/>
            <p:cNvSpPr txBox="1"/>
            <p:nvPr/>
          </p:nvSpPr>
          <p:spPr>
            <a:xfrm>
              <a:off x="0" y="126580"/>
              <a:ext cx="784835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pc="-1" sz="3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Granulomatous inflammation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TextShape 1"/>
          <p:cNvGrpSpPr/>
          <p:nvPr/>
        </p:nvGrpSpPr>
        <p:grpSpPr>
          <a:xfrm>
            <a:off x="611640" y="44639"/>
            <a:ext cx="7848359" cy="791642"/>
            <a:chOff x="0" y="0"/>
            <a:chExt cx="7848358" cy="791640"/>
          </a:xfrm>
        </p:grpSpPr>
        <p:sp>
          <p:nvSpPr>
            <p:cNvPr id="1033" name="Rettangolo"/>
            <p:cNvSpPr/>
            <p:nvPr/>
          </p:nvSpPr>
          <p:spPr>
            <a:xfrm>
              <a:off x="0" y="-1"/>
              <a:ext cx="7848359" cy="791642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pc="-1" sz="38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034" name="Granulomatous inflammation"/>
            <p:cNvSpPr txBox="1"/>
            <p:nvPr/>
          </p:nvSpPr>
          <p:spPr>
            <a:xfrm>
              <a:off x="0" y="126220"/>
              <a:ext cx="784835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pc="-1" sz="3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Granulomatous inflammation</a:t>
              </a:r>
            </a:p>
          </p:txBody>
        </p:sp>
      </p:grpSp>
      <p:sp>
        <p:nvSpPr>
          <p:cNvPr id="1036" name="TextShape 2"/>
          <p:cNvSpPr txBox="1"/>
          <p:nvPr/>
        </p:nvSpPr>
        <p:spPr>
          <a:xfrm>
            <a:off x="44999" y="1124640"/>
            <a:ext cx="9053642" cy="54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74320" indent="-273959" algn="just">
              <a:spcBef>
                <a:spcPts val="400"/>
              </a:spcBef>
              <a:buClr>
                <a:srgbClr val="0BD0D9"/>
              </a:buClr>
              <a:buSzPct val="95000"/>
              <a:buChar char="●"/>
              <a:defRPr spc="-1" sz="2400">
                <a:latin typeface="Calibri"/>
                <a:ea typeface="Calibri"/>
                <a:cs typeface="Calibri"/>
                <a:sym typeface="Calibri"/>
              </a:defRPr>
            </a:pPr>
            <a:r>
              <a:t>Granulomatous inflammation is characterized by </a:t>
            </a:r>
            <a:r>
              <a:rPr b="1"/>
              <a:t>aggregates</a:t>
            </a:r>
            <a:r>
              <a:t> (the so called </a:t>
            </a:r>
            <a:r>
              <a:rPr b="1"/>
              <a:t>granulomas</a:t>
            </a:r>
            <a:r>
              <a:t>), of activated </a:t>
            </a:r>
            <a:r>
              <a:rPr b="1"/>
              <a:t>macrophages</a:t>
            </a:r>
            <a:r>
              <a:t> showing </a:t>
            </a:r>
            <a:r>
              <a:rPr b="1"/>
              <a:t>different stages of differentiation</a:t>
            </a:r>
            <a:r>
              <a:t> [epithelioid cells*, giant cells**]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spcBef>
                <a:spcPts val="200"/>
              </a:spcBef>
              <a:defRPr spc="-1" sz="24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marL="274320" indent="-273959" algn="just">
              <a:spcBef>
                <a:spcPts val="400"/>
              </a:spcBef>
              <a:buClr>
                <a:srgbClr val="0BD0D9"/>
              </a:buClr>
              <a:buSzPct val="95000"/>
              <a:buChar char="●"/>
              <a:defRPr spc="-1" sz="2400">
                <a:latin typeface="Calibri"/>
                <a:ea typeface="Calibri"/>
                <a:cs typeface="Calibri"/>
                <a:sym typeface="Calibri"/>
              </a:defRPr>
            </a:pPr>
            <a:r>
              <a:t>Depending on the noxious stimulus, </a:t>
            </a:r>
            <a:r>
              <a:rPr b="1"/>
              <a:t>lymphocytes</a:t>
            </a:r>
            <a:r>
              <a:t>, </a:t>
            </a:r>
            <a:r>
              <a:rPr b="1"/>
              <a:t>plasma cells</a:t>
            </a:r>
            <a:r>
              <a:t> and </a:t>
            </a:r>
            <a:r>
              <a:rPr b="1"/>
              <a:t>eosinophils</a:t>
            </a:r>
            <a:r>
              <a:t> can partake to granuloma structure. Older granulomas may have a </a:t>
            </a:r>
            <a:r>
              <a:rPr b="1"/>
              <a:t>rim of fibroblasts and connective tissue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spcBef>
                <a:spcPts val="200"/>
              </a:spcBef>
              <a:defRPr spc="-1" sz="24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algn="just">
              <a:spcBef>
                <a:spcPts val="400"/>
              </a:spcBef>
              <a:defRPr b="1" spc="-1" sz="2400">
                <a:latin typeface="Calibri"/>
                <a:ea typeface="Calibri"/>
                <a:cs typeface="Calibri"/>
                <a:sym typeface="Calibri"/>
              </a:defRPr>
            </a:pPr>
            <a:r>
              <a:t>* epithelioid cells </a:t>
            </a:r>
            <a:r>
              <a:rPr b="0"/>
              <a:t>are </a:t>
            </a:r>
            <a:r>
              <a:t>activated macrophages</a:t>
            </a:r>
            <a:r>
              <a:rPr b="0"/>
              <a:t> with pink, granular  cytoplasm and indistinct cell boundaries, resembling epithelial cells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spcBef>
                <a:spcPts val="200"/>
              </a:spcBef>
              <a:defRPr spc="-1" sz="24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algn="just">
              <a:spcBef>
                <a:spcPts val="400"/>
              </a:spcBef>
              <a:defRPr b="1" spc="-1" sz="2400">
                <a:latin typeface="Calibri"/>
                <a:ea typeface="Calibri"/>
                <a:cs typeface="Calibri"/>
                <a:sym typeface="Calibri"/>
              </a:defRPr>
            </a:pPr>
            <a:r>
              <a:t>**</a:t>
            </a:r>
            <a:r>
              <a:rPr b="0"/>
              <a:t> Frequently, multinucleate </a:t>
            </a:r>
            <a:r>
              <a:t>giant cells</a:t>
            </a:r>
            <a:r>
              <a:rPr b="0"/>
              <a:t>,</a:t>
            </a:r>
            <a:r>
              <a:t> </a:t>
            </a:r>
            <a:r>
              <a:rPr b="0"/>
              <a:t>showing</a:t>
            </a:r>
            <a:r>
              <a:t> </a:t>
            </a:r>
            <a:r>
              <a:rPr b="0"/>
              <a:t>a large mass of cytoplasm and many nuclei originating from the fusion of multiple activated macrophages, are found in granulomas</a:t>
            </a:r>
          </a:p>
        </p:txBody>
      </p:sp>
      <p:sp>
        <p:nvSpPr>
          <p:cNvPr id="1037" name="Line 3"/>
          <p:cNvSpPr/>
          <p:nvPr/>
        </p:nvSpPr>
        <p:spPr>
          <a:xfrm>
            <a:off x="143999" y="3860999"/>
            <a:ext cx="8892361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TextShape 1"/>
          <p:cNvSpPr txBox="1"/>
          <p:nvPr/>
        </p:nvSpPr>
        <p:spPr>
          <a:xfrm>
            <a:off x="44999" y="1556639"/>
            <a:ext cx="9053642" cy="417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/>
          <a:p>
            <a:pPr marL="274320" indent="-273959" algn="just">
              <a:lnSpc>
                <a:spcPct val="90000"/>
              </a:lnSpc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spc="-100" sz="2600">
                <a:latin typeface="Calibri"/>
                <a:ea typeface="Calibri"/>
                <a:cs typeface="Calibri"/>
                <a:sym typeface="Calibri"/>
              </a:defRPr>
            </a:pPr>
            <a:r>
              <a:t>The formation of a granuloma effectively “walls off” the offending agent and is therefore a useful defense mechanism</a:t>
            </a:r>
            <a:endParaRPr spc="-1"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defRPr spc="-1" sz="26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marL="274320" indent="-273959" algn="just">
              <a:lnSpc>
                <a:spcPct val="90000"/>
              </a:lnSpc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b="1" spc="-100" sz="2600">
                <a:latin typeface="Calibri"/>
                <a:ea typeface="Calibri"/>
                <a:cs typeface="Calibri"/>
                <a:sym typeface="Calibri"/>
              </a:defRPr>
            </a:pPr>
            <a:r>
              <a:t>Granuloma</a:t>
            </a:r>
            <a:r>
              <a:rPr b="0"/>
              <a:t> formation </a:t>
            </a:r>
            <a:r>
              <a:t>does not always lead to eradication of the causal agent</a:t>
            </a:r>
            <a:r>
              <a:rPr b="0"/>
              <a:t>, which is frequently resistant to killing or degradation</a:t>
            </a:r>
            <a:endParaRPr spc="-1"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defRPr spc="-1" sz="26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marL="274320" indent="-273959" algn="just">
              <a:lnSpc>
                <a:spcPct val="90000"/>
              </a:lnSpc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b="1" spc="-100" sz="2600">
                <a:latin typeface="Calibri"/>
                <a:ea typeface="Calibri"/>
                <a:cs typeface="Calibri"/>
                <a:sym typeface="Calibri"/>
              </a:defRPr>
            </a:pPr>
            <a:r>
              <a:t>Granulomatous inflammation</a:t>
            </a:r>
            <a:r>
              <a:rPr b="0"/>
              <a:t>, with subsequent fibrosis, may even be </a:t>
            </a:r>
            <a:r>
              <a:t>the major cause of organ dysfunction</a:t>
            </a:r>
            <a:r>
              <a:rPr b="0"/>
              <a:t> in some diseases, such as tuberculosis</a:t>
            </a:r>
          </a:p>
        </p:txBody>
      </p:sp>
      <p:grpSp>
        <p:nvGrpSpPr>
          <p:cNvPr id="1042" name="TextShape 2"/>
          <p:cNvGrpSpPr/>
          <p:nvPr/>
        </p:nvGrpSpPr>
        <p:grpSpPr>
          <a:xfrm>
            <a:off x="827640" y="548640"/>
            <a:ext cx="7416359" cy="791641"/>
            <a:chOff x="0" y="0"/>
            <a:chExt cx="7416358" cy="791640"/>
          </a:xfrm>
        </p:grpSpPr>
        <p:sp>
          <p:nvSpPr>
            <p:cNvPr id="1040" name="Rettangolo"/>
            <p:cNvSpPr/>
            <p:nvPr/>
          </p:nvSpPr>
          <p:spPr>
            <a:xfrm>
              <a:off x="0" y="-1"/>
              <a:ext cx="7416359" cy="791642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pc="-1" sz="38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041" name="Granulomatous inflammation"/>
            <p:cNvSpPr txBox="1"/>
            <p:nvPr/>
          </p:nvSpPr>
          <p:spPr>
            <a:xfrm>
              <a:off x="0" y="126220"/>
              <a:ext cx="7416359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b="1" spc="-1" sz="3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Granulomatous inflammation</a:t>
              </a:r>
              <a:r>
                <a:rPr b="0"/>
                <a:t>              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3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TextShape 1"/>
          <p:cNvGrpSpPr/>
          <p:nvPr/>
        </p:nvGrpSpPr>
        <p:grpSpPr>
          <a:xfrm>
            <a:off x="2339640" y="200159"/>
            <a:ext cx="4320000" cy="636481"/>
            <a:chOff x="0" y="0"/>
            <a:chExt cx="4319999" cy="636479"/>
          </a:xfrm>
        </p:grpSpPr>
        <p:sp>
          <p:nvSpPr>
            <p:cNvPr id="1044" name="Rettangolo"/>
            <p:cNvSpPr/>
            <p:nvPr/>
          </p:nvSpPr>
          <p:spPr>
            <a:xfrm>
              <a:off x="0" y="0"/>
              <a:ext cx="4320000" cy="63648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 spc="-1" sz="38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045" name="Types of granulomas"/>
            <p:cNvSpPr txBox="1"/>
            <p:nvPr/>
          </p:nvSpPr>
          <p:spPr>
            <a:xfrm>
              <a:off x="0" y="45000"/>
              <a:ext cx="4320000" cy="591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rmAutofit fontScale="100000" lnSpcReduction="0"/>
            </a:bodyPr>
            <a:lstStyle>
              <a:lvl1pPr algn="ctr">
                <a:defRPr spc="-100" sz="3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Types of granulomas</a:t>
              </a:r>
            </a:p>
          </p:txBody>
        </p:sp>
      </p:grpSp>
      <p:sp>
        <p:nvSpPr>
          <p:cNvPr id="1047" name="TextShape 2"/>
          <p:cNvSpPr txBox="1"/>
          <p:nvPr/>
        </p:nvSpPr>
        <p:spPr>
          <a:xfrm>
            <a:off x="117000" y="1124639"/>
            <a:ext cx="8946000" cy="5112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/>
          <a:p>
            <a:pPr marL="274320" indent="-273959" algn="just">
              <a:lnSpc>
                <a:spcPct val="90000"/>
              </a:lnSpc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b="1" spc="-100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(1) </a:t>
            </a:r>
            <a:r>
              <a:rPr sz="2800"/>
              <a:t>Immune granuloma</a:t>
            </a:r>
            <a:r>
              <a:rPr b="0">
                <a:solidFill>
                  <a:srgbClr val="000000"/>
                </a:solidFill>
              </a:rPr>
              <a:t>: originates from persistent T-cell responses to certain microbes </a:t>
            </a:r>
            <a:r>
              <a:rPr b="0">
                <a:solidFill>
                  <a:srgbClr val="000000"/>
                </a:solidFill>
              </a:rPr>
              <a:t>(such as </a:t>
            </a:r>
            <a:r>
              <a:rPr b="0" i="1">
                <a:solidFill>
                  <a:srgbClr val="000000"/>
                </a:solidFill>
              </a:rPr>
              <a:t>Mycobacterium tuberculosis, Treponema pallidum, </a:t>
            </a:r>
            <a:r>
              <a:rPr b="0">
                <a:solidFill>
                  <a:srgbClr val="000000"/>
                </a:solidFill>
              </a:rPr>
              <a:t>or fungi), in which </a:t>
            </a:r>
            <a:r>
              <a:rPr>
                <a:solidFill>
                  <a:srgbClr val="000000"/>
                </a:solidFill>
              </a:rPr>
              <a:t>T cell–derived cytokines</a:t>
            </a:r>
            <a:r>
              <a:rPr b="0">
                <a:solidFill>
                  <a:srgbClr val="000000"/>
                </a:solidFill>
              </a:rPr>
              <a:t> (e.g. </a:t>
            </a:r>
            <a:r>
              <a:rPr b="0"/>
              <a:t>IFN</a:t>
            </a:r>
            <a:r>
              <a:rPr b="0"/>
              <a:t>γ</a:t>
            </a:r>
            <a:r>
              <a:rPr b="0">
                <a:solidFill>
                  <a:srgbClr val="000000"/>
                </a:solidFill>
              </a:rPr>
              <a:t>) </a:t>
            </a:r>
            <a:r>
              <a:rPr b="0">
                <a:solidFill>
                  <a:srgbClr val="000000"/>
                </a:solidFill>
              </a:rPr>
              <a:t>are responsible for </a:t>
            </a:r>
            <a:r>
              <a:rPr>
                <a:solidFill>
                  <a:srgbClr val="000000"/>
                </a:solidFill>
              </a:rPr>
              <a:t>chronic macrophage activation</a:t>
            </a:r>
            <a:endParaRPr spc="-1"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defRPr spc="-1" sz="26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marL="274320" indent="-273959" algn="just">
              <a:lnSpc>
                <a:spcPct val="90000"/>
              </a:lnSpc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b="1" spc="-100" sz="2600">
                <a:latin typeface="Calibri"/>
                <a:ea typeface="Calibri"/>
                <a:cs typeface="Calibri"/>
                <a:sym typeface="Calibri"/>
              </a:defRPr>
            </a:pPr>
            <a:r>
              <a:t>Tuberculosis</a:t>
            </a:r>
            <a:r>
              <a:rPr b="0"/>
              <a:t> is the prototype of a granulomatous disease caused by  infection</a:t>
            </a:r>
            <a:endParaRPr spc="-1"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defRPr spc="-1" sz="26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marL="274320" indent="-273959" algn="just">
              <a:lnSpc>
                <a:spcPct val="90000"/>
              </a:lnSpc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spc="-100" sz="2600">
                <a:latin typeface="Calibri"/>
                <a:ea typeface="Calibri"/>
                <a:cs typeface="Calibri"/>
                <a:sym typeface="Calibri"/>
              </a:defRPr>
            </a:pPr>
            <a:r>
              <a:t>The aggregates of epithelioid macrophages are surrounded by a collar of lymphocytes; the necrotic material at the centre of the granuloma appears as structureless, with complete loss of cellular details (</a:t>
            </a:r>
            <a:r>
              <a:rPr b="1" i="1"/>
              <a:t>caseous necrosis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Group 1"/>
          <p:cNvGrpSpPr/>
          <p:nvPr/>
        </p:nvGrpSpPr>
        <p:grpSpPr>
          <a:xfrm>
            <a:off x="5003999" y="794160"/>
            <a:ext cx="4109761" cy="3282480"/>
            <a:chOff x="0" y="0"/>
            <a:chExt cx="4109759" cy="3282479"/>
          </a:xfrm>
        </p:grpSpPr>
        <p:pic>
          <p:nvPicPr>
            <p:cNvPr id="1049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109760" cy="3282480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  <p:grpSp>
          <p:nvGrpSpPr>
            <p:cNvPr id="1052" name="CustomShape 2"/>
            <p:cNvGrpSpPr/>
            <p:nvPr/>
          </p:nvGrpSpPr>
          <p:grpSpPr>
            <a:xfrm>
              <a:off x="1007999" y="433599"/>
              <a:ext cx="719641" cy="369401"/>
              <a:chOff x="0" y="0"/>
              <a:chExt cx="719639" cy="369400"/>
            </a:xfrm>
          </p:grpSpPr>
          <p:sp>
            <p:nvSpPr>
              <p:cNvPr id="1050" name="Rettangolo"/>
              <p:cNvSpPr/>
              <p:nvPr/>
            </p:nvSpPr>
            <p:spPr>
              <a:xfrm>
                <a:off x="0" y="40880"/>
                <a:ext cx="719640" cy="287640"/>
              </a:xfrm>
              <a:prstGeom prst="rect">
                <a:avLst/>
              </a:prstGeom>
              <a:noFill/>
              <a:ln w="38100" cap="flat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pc="-1"/>
                </a:pPr>
              </a:p>
            </p:txBody>
          </p:sp>
          <p:sp>
            <p:nvSpPr>
              <p:cNvPr id="1051" name="v"/>
              <p:cNvSpPr txBox="1"/>
              <p:nvPr/>
            </p:nvSpPr>
            <p:spPr>
              <a:xfrm>
                <a:off x="64049" y="0"/>
                <a:ext cx="591541" cy="3694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4999" tIns="44999" rIns="44999" bIns="44999" numCol="1" anchor="ctr">
                <a:spAutoFit/>
              </a:bodyPr>
              <a:lstStyle>
                <a:lvl1pPr algn="ctr">
                  <a:defRPr spc="-1">
                    <a:solidFill>
                      <a:schemeClr val="accent3">
                        <a:lumOff val="44000"/>
                      </a:schemeClr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1pPr>
              </a:lstStyle>
              <a:p>
                <a:pPr/>
                <a:r>
                  <a:t>v</a:t>
                </a:r>
              </a:p>
            </p:txBody>
          </p:sp>
        </p:grpSp>
        <p:grpSp>
          <p:nvGrpSpPr>
            <p:cNvPr id="1055" name="CustomShape 3"/>
            <p:cNvGrpSpPr/>
            <p:nvPr/>
          </p:nvGrpSpPr>
          <p:grpSpPr>
            <a:xfrm>
              <a:off x="2592360" y="1009959"/>
              <a:ext cx="719641" cy="369401"/>
              <a:chOff x="0" y="0"/>
              <a:chExt cx="719639" cy="369400"/>
            </a:xfrm>
          </p:grpSpPr>
          <p:sp>
            <p:nvSpPr>
              <p:cNvPr id="1053" name="Rettangolo"/>
              <p:cNvSpPr/>
              <p:nvPr/>
            </p:nvSpPr>
            <p:spPr>
              <a:xfrm>
                <a:off x="0" y="40880"/>
                <a:ext cx="719640" cy="287640"/>
              </a:xfrm>
              <a:prstGeom prst="rect">
                <a:avLst/>
              </a:prstGeom>
              <a:noFill/>
              <a:ln w="38100" cap="flat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pc="-1"/>
                </a:pPr>
              </a:p>
            </p:txBody>
          </p:sp>
          <p:sp>
            <p:nvSpPr>
              <p:cNvPr id="1054" name="v"/>
              <p:cNvSpPr txBox="1"/>
              <p:nvPr/>
            </p:nvSpPr>
            <p:spPr>
              <a:xfrm>
                <a:off x="64049" y="0"/>
                <a:ext cx="591541" cy="3694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4999" tIns="44999" rIns="44999" bIns="44999" numCol="1" anchor="ctr">
                <a:spAutoFit/>
              </a:bodyPr>
              <a:lstStyle>
                <a:lvl1pPr algn="ctr">
                  <a:defRPr spc="-1">
                    <a:solidFill>
                      <a:schemeClr val="accent3">
                        <a:lumOff val="44000"/>
                      </a:schemeClr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1pPr>
              </a:lstStyle>
              <a:p>
                <a:pPr/>
                <a:r>
                  <a:t>v</a:t>
                </a:r>
              </a:p>
            </p:txBody>
          </p:sp>
        </p:grpSp>
      </p:grpSp>
      <p:grpSp>
        <p:nvGrpSpPr>
          <p:cNvPr id="1059" name="TextShape 4"/>
          <p:cNvGrpSpPr/>
          <p:nvPr/>
        </p:nvGrpSpPr>
        <p:grpSpPr>
          <a:xfrm>
            <a:off x="971639" y="109080"/>
            <a:ext cx="7128362" cy="655200"/>
            <a:chOff x="0" y="0"/>
            <a:chExt cx="7128360" cy="655199"/>
          </a:xfrm>
        </p:grpSpPr>
        <p:sp>
          <p:nvSpPr>
            <p:cNvPr id="1057" name="Rettangolo"/>
            <p:cNvSpPr/>
            <p:nvPr/>
          </p:nvSpPr>
          <p:spPr>
            <a:xfrm>
              <a:off x="-1" y="0"/>
              <a:ext cx="7128362" cy="6552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pc="-1" sz="36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058" name="Granuloma of tuberculosis in the lung"/>
            <p:cNvSpPr txBox="1"/>
            <p:nvPr/>
          </p:nvSpPr>
          <p:spPr>
            <a:xfrm>
              <a:off x="-1" y="71060"/>
              <a:ext cx="7128362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pc="-1" sz="36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Granuloma of </a:t>
              </a:r>
              <a:r>
                <a:rPr b="1"/>
                <a:t>tuberculosis</a:t>
              </a:r>
              <a:r>
                <a:t> in the lung</a:t>
              </a:r>
            </a:p>
          </p:txBody>
        </p:sp>
      </p:grpSp>
      <p:pic>
        <p:nvPicPr>
          <p:cNvPr id="106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20" y="836640"/>
            <a:ext cx="4903200" cy="3210481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grpSp>
        <p:nvGrpSpPr>
          <p:cNvPr id="1063" name="Group 5"/>
          <p:cNvGrpSpPr/>
          <p:nvPr/>
        </p:nvGrpSpPr>
        <p:grpSpPr>
          <a:xfrm>
            <a:off x="107640" y="2349000"/>
            <a:ext cx="6513480" cy="4264920"/>
            <a:chOff x="0" y="0"/>
            <a:chExt cx="6513479" cy="4264919"/>
          </a:xfrm>
        </p:grpSpPr>
        <p:pic>
          <p:nvPicPr>
            <p:cNvPr id="1061" name="Picture 6" descr="Picture 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513480" cy="4264920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1062" name="CustomShape 6"/>
            <p:cNvSpPr/>
            <p:nvPr/>
          </p:nvSpPr>
          <p:spPr>
            <a:xfrm>
              <a:off x="87119" y="52559"/>
              <a:ext cx="2361118" cy="537676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999" tIns="44999" rIns="44999" bIns="44999" numCol="1" anchor="t">
              <a:spAutoFit/>
            </a:bodyPr>
            <a:lstStyle>
              <a:lvl1pPr>
                <a:defRPr spc="-1" sz="2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epithelioid cells</a:t>
              </a:r>
            </a:p>
          </p:txBody>
        </p:sp>
      </p:grpSp>
      <p:grpSp>
        <p:nvGrpSpPr>
          <p:cNvPr id="1067" name="Group 7"/>
          <p:cNvGrpSpPr/>
          <p:nvPr/>
        </p:nvGrpSpPr>
        <p:grpSpPr>
          <a:xfrm>
            <a:off x="3420000" y="2508480"/>
            <a:ext cx="5688361" cy="4263121"/>
            <a:chOff x="0" y="0"/>
            <a:chExt cx="5688360" cy="4263120"/>
          </a:xfrm>
        </p:grpSpPr>
        <p:pic>
          <p:nvPicPr>
            <p:cNvPr id="1064" name="Picture 6" descr="Picture 6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688361" cy="4263121"/>
            </a:xfrm>
            <a:prstGeom prst="rect">
              <a:avLst/>
            </a:prstGeom>
            <a:ln w="12700" cap="sq">
              <a:solidFill>
                <a:srgbClr val="002060"/>
              </a:solidFill>
              <a:prstDash val="solid"/>
              <a:miter lim="800000"/>
            </a:ln>
            <a:effectLst/>
          </p:spPr>
        </p:pic>
        <p:sp>
          <p:nvSpPr>
            <p:cNvPr id="1065" name="CustomShape 8"/>
            <p:cNvSpPr/>
            <p:nvPr/>
          </p:nvSpPr>
          <p:spPr>
            <a:xfrm>
              <a:off x="447840" y="128519"/>
              <a:ext cx="2852244" cy="537676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999" tIns="44999" rIns="44999" bIns="44999" numCol="1" anchor="t">
              <a:spAutoFit/>
            </a:bodyPr>
            <a:lstStyle/>
            <a:p>
              <a:pPr>
                <a:defRPr spc="-1" sz="2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Langhans</a:t>
              </a:r>
              <a:r>
                <a:rPr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>
                  <a:solidFill>
                    <a:srgbClr val="000000"/>
                  </a:solidFill>
                </a:rPr>
                <a:t>giant cell</a:t>
              </a:r>
            </a:p>
          </p:txBody>
        </p:sp>
        <p:sp>
          <p:nvSpPr>
            <p:cNvPr id="1066" name="CustomShape 9"/>
            <p:cNvSpPr/>
            <p:nvPr/>
          </p:nvSpPr>
          <p:spPr>
            <a:xfrm>
              <a:off x="1800000" y="1496519"/>
              <a:ext cx="1980001" cy="1656002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7" grpId="2"/>
      <p:bldP build="whole" bldLvl="1" animBg="1" rev="0" advAuto="0" spid="106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TextShape 1"/>
          <p:cNvSpPr txBox="1"/>
          <p:nvPr/>
        </p:nvSpPr>
        <p:spPr>
          <a:xfrm>
            <a:off x="44999" y="1484639"/>
            <a:ext cx="9053642" cy="46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74320" indent="-273959" algn="just"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b="1" spc="-1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(2)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F</a:t>
            </a:r>
            <a:r>
              <a:t>oreign body granulomas</a:t>
            </a:r>
            <a:r>
              <a:rPr b="0">
                <a:solidFill>
                  <a:srgbClr val="000000"/>
                </a:solidFill>
              </a:rPr>
              <a:t>: develop in response to relatively inert foreign bodies (e.g., </a:t>
            </a:r>
            <a:r>
              <a:rPr>
                <a:solidFill>
                  <a:srgbClr val="000000"/>
                </a:solidFill>
              </a:rPr>
              <a:t>suture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0000"/>
                </a:solidFill>
              </a:rPr>
              <a:t>splinter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0000"/>
                </a:solidFill>
              </a:rPr>
              <a:t>prosthetic fragments</a:t>
            </a:r>
            <a:r>
              <a:rPr b="0">
                <a:solidFill>
                  <a:srgbClr val="000000"/>
                </a:solidFill>
              </a:rPr>
              <a:t>). Absence of necrotic area, few lymphocytes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spcBef>
                <a:spcPts val="400"/>
              </a:spcBef>
              <a:defRPr spc="-1" sz="28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marL="274320" indent="-273959" algn="just"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b="1" spc="-1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(3) granulomas caused by inhaled thin dusts </a:t>
            </a:r>
            <a:r>
              <a:rPr b="0">
                <a:solidFill>
                  <a:srgbClr val="000000"/>
                </a:solidFill>
              </a:rPr>
              <a:t>[such as crystalline </a:t>
            </a:r>
            <a:r>
              <a:rPr>
                <a:solidFill>
                  <a:srgbClr val="000000"/>
                </a:solidFill>
              </a:rPr>
              <a:t>silica</a:t>
            </a:r>
            <a:r>
              <a:rPr b="0">
                <a:solidFill>
                  <a:srgbClr val="000000"/>
                </a:solidFill>
              </a:rPr>
              <a:t>] can stimulate granuloma formation. </a:t>
            </a:r>
            <a:r>
              <a:rPr>
                <a:solidFill>
                  <a:srgbClr val="000000"/>
                </a:solidFill>
              </a:rPr>
              <a:t>Intense fibrotic reaction</a:t>
            </a:r>
            <a:r>
              <a:rPr b="0">
                <a:solidFill>
                  <a:srgbClr val="000000"/>
                </a:solidFill>
              </a:rPr>
              <a:t> with massive collagen deposition is a typical feature of </a:t>
            </a:r>
            <a:r>
              <a:rPr>
                <a:solidFill>
                  <a:srgbClr val="000000"/>
                </a:solidFill>
              </a:rPr>
              <a:t>silicosis</a:t>
            </a:r>
            <a:r>
              <a:rPr b="0">
                <a:solidFill>
                  <a:srgbClr val="000000"/>
                </a:solidFill>
              </a:rPr>
              <a:t>, a severe lung occupational pathology characterized by progressive respiratory failure</a:t>
            </a:r>
          </a:p>
        </p:txBody>
      </p:sp>
      <p:grpSp>
        <p:nvGrpSpPr>
          <p:cNvPr id="1072" name="TextShape 2"/>
          <p:cNvGrpSpPr/>
          <p:nvPr/>
        </p:nvGrpSpPr>
        <p:grpSpPr>
          <a:xfrm>
            <a:off x="1907639" y="632160"/>
            <a:ext cx="5112361" cy="636481"/>
            <a:chOff x="0" y="0"/>
            <a:chExt cx="5112360" cy="636479"/>
          </a:xfrm>
        </p:grpSpPr>
        <p:sp>
          <p:nvSpPr>
            <p:cNvPr id="1070" name="Rettangolo"/>
            <p:cNvSpPr/>
            <p:nvPr/>
          </p:nvSpPr>
          <p:spPr>
            <a:xfrm>
              <a:off x="-1" y="0"/>
              <a:ext cx="5112362" cy="63648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pc="-1" sz="38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071" name="Other types of granulomas"/>
            <p:cNvSpPr txBox="1"/>
            <p:nvPr/>
          </p:nvSpPr>
          <p:spPr>
            <a:xfrm>
              <a:off x="-1" y="45000"/>
              <a:ext cx="5112362" cy="591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>
                <a:defRPr spc="-100" sz="3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Other types of granulomas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CustomShape 1"/>
          <p:cNvGrpSpPr/>
          <p:nvPr/>
        </p:nvGrpSpPr>
        <p:grpSpPr>
          <a:xfrm>
            <a:off x="539640" y="1124639"/>
            <a:ext cx="8208720" cy="1656002"/>
            <a:chOff x="0" y="0"/>
            <a:chExt cx="8208719" cy="1656000"/>
          </a:xfrm>
        </p:grpSpPr>
        <p:sp>
          <p:nvSpPr>
            <p:cNvPr id="1074" name="Rettangolo"/>
            <p:cNvSpPr/>
            <p:nvPr/>
          </p:nvSpPr>
          <p:spPr>
            <a:xfrm>
              <a:off x="0" y="-1"/>
              <a:ext cx="8208720" cy="1656002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pc="-1" sz="4400"/>
              </a:pPr>
            </a:p>
          </p:txBody>
        </p:sp>
        <p:sp>
          <p:nvSpPr>
            <p:cNvPr id="1075" name="The “dark side” of inflammation: leukocyte-induced tissue injury"/>
            <p:cNvSpPr txBox="1"/>
            <p:nvPr/>
          </p:nvSpPr>
          <p:spPr>
            <a:xfrm>
              <a:off x="0" y="142199"/>
              <a:ext cx="8190360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b="1" spc="-1" sz="44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“dark side” of inflammation:</a:t>
              </a:r>
              <a:br/>
              <a:r>
                <a:t>leukocyte-induced tissue injury</a:t>
              </a:r>
            </a:p>
          </p:txBody>
        </p:sp>
      </p:grpSp>
      <p:sp>
        <p:nvSpPr>
          <p:cNvPr id="1077" name="CustomShape 2"/>
          <p:cNvSpPr/>
          <p:nvPr/>
        </p:nvSpPr>
        <p:spPr>
          <a:xfrm>
            <a:off x="71280" y="3045599"/>
            <a:ext cx="9037440" cy="3042156"/>
          </a:xfrm>
          <a:prstGeom prst="rect">
            <a:avLst/>
          </a:prstGeom>
          <a:solidFill>
            <a:srgbClr val="CCCCFF"/>
          </a:solidFill>
          <a:ln w="19050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74320" indent="-273959" algn="just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spc="-1" sz="3200">
                <a:latin typeface="Calibri"/>
                <a:ea typeface="Calibri"/>
                <a:cs typeface="Calibri"/>
                <a:sym typeface="Calibri"/>
              </a:defRPr>
            </a:pPr>
            <a:r>
              <a:t>Under several circumstances, the mechanisms that function to eliminate microbes and damaged tissues (the </a:t>
            </a:r>
            <a:r>
              <a:rPr b="1"/>
              <a:t>physiologic role</a:t>
            </a:r>
            <a:r>
              <a:t> of inflammation) are also capable of damaging normal tissues (the </a:t>
            </a:r>
            <a:r>
              <a:rPr b="1"/>
              <a:t>pathologic consequences</a:t>
            </a:r>
            <a:r>
              <a:t> of inflammation)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1" name="TextShape 1"/>
          <p:cNvGrpSpPr/>
          <p:nvPr/>
        </p:nvGrpSpPr>
        <p:grpSpPr>
          <a:xfrm>
            <a:off x="1259639" y="116639"/>
            <a:ext cx="6624361" cy="647642"/>
            <a:chOff x="0" y="0"/>
            <a:chExt cx="6624359" cy="647640"/>
          </a:xfrm>
        </p:grpSpPr>
        <p:sp>
          <p:nvSpPr>
            <p:cNvPr id="1079" name="Rettangolo"/>
            <p:cNvSpPr/>
            <p:nvPr/>
          </p:nvSpPr>
          <p:spPr>
            <a:xfrm>
              <a:off x="0" y="-1"/>
              <a:ext cx="6624360" cy="647642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pc="-1" sz="38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080" name="Leukocyte-induced tissue injury"/>
            <p:cNvSpPr txBox="1"/>
            <p:nvPr/>
          </p:nvSpPr>
          <p:spPr>
            <a:xfrm>
              <a:off x="0" y="54220"/>
              <a:ext cx="6624360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pc="-1" sz="3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Leukocyte-induced tissue injury</a:t>
              </a:r>
            </a:p>
          </p:txBody>
        </p:sp>
      </p:grpSp>
      <p:sp>
        <p:nvSpPr>
          <p:cNvPr id="1082" name="TextShape 2"/>
          <p:cNvSpPr txBox="1"/>
          <p:nvPr/>
        </p:nvSpPr>
        <p:spPr>
          <a:xfrm>
            <a:off x="44999" y="1511999"/>
            <a:ext cx="9053642" cy="400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/>
          <a:p>
            <a:pPr marL="274320" indent="-273959" algn="just">
              <a:lnSpc>
                <a:spcPct val="90000"/>
              </a:lnSpc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spc="-100" sz="2800">
                <a:latin typeface="Calibri"/>
                <a:ea typeface="Calibri"/>
                <a:cs typeface="Calibri"/>
                <a:sym typeface="Calibri"/>
              </a:defRPr>
            </a:pPr>
            <a:r>
              <a:t>Leukocytes - mostly polymorphonuclear cells, monocytes and macrophages - are capable of secreting potentially harmful substances such as </a:t>
            </a:r>
            <a:r>
              <a:rPr b="1"/>
              <a:t>degradative enzymes </a:t>
            </a:r>
            <a:r>
              <a:t>and </a:t>
            </a:r>
            <a:r>
              <a:rPr b="1"/>
              <a:t>ROS</a:t>
            </a:r>
            <a:endParaRPr spc="-1"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defRPr spc="-1" sz="28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marL="274320" indent="-273959" algn="just">
              <a:lnSpc>
                <a:spcPct val="90000"/>
              </a:lnSpc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spc="-100" sz="2800">
                <a:latin typeface="Calibri"/>
                <a:ea typeface="Calibri"/>
                <a:cs typeface="Calibri"/>
                <a:sym typeface="Calibri"/>
              </a:defRPr>
            </a:pPr>
            <a:r>
              <a:t>Once the </a:t>
            </a:r>
            <a:r>
              <a:rPr b="1"/>
              <a:t>leukocytes</a:t>
            </a:r>
            <a:r>
              <a:t> are </a:t>
            </a:r>
            <a:r>
              <a:rPr b="1" sz="2900">
                <a:solidFill>
                  <a:srgbClr val="FF0000"/>
                </a:solidFill>
              </a:rPr>
              <a:t>activated</a:t>
            </a:r>
            <a:r>
              <a:t>, their effector mechanisms </a:t>
            </a:r>
            <a:r>
              <a:rPr b="1"/>
              <a:t>do not distinguish </a:t>
            </a:r>
            <a:r>
              <a:t>between </a:t>
            </a:r>
            <a:r>
              <a:rPr b="1"/>
              <a:t>offender</a:t>
            </a:r>
            <a:r>
              <a:t> and </a:t>
            </a:r>
            <a:r>
              <a:rPr b="1"/>
              <a:t>host</a:t>
            </a:r>
            <a:endParaRPr spc="-1"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  <a:defRPr spc="-1" sz="28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marL="274320" indent="-273959" algn="just">
              <a:lnSpc>
                <a:spcPct val="90000"/>
              </a:lnSpc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spc="-100" sz="2800">
                <a:latin typeface="Calibri"/>
                <a:ea typeface="Calibri"/>
                <a:cs typeface="Calibri"/>
                <a:sym typeface="Calibri"/>
              </a:defRPr>
            </a:pPr>
            <a:r>
              <a:t>If </a:t>
            </a:r>
            <a:r>
              <a:rPr b="1"/>
              <a:t>unchecked</a:t>
            </a:r>
            <a:r>
              <a:t>, or </a:t>
            </a:r>
            <a:r>
              <a:rPr b="1"/>
              <a:t>inappropriately</a:t>
            </a:r>
            <a:r>
              <a:t> directed </a:t>
            </a:r>
            <a:r>
              <a:rPr b="1"/>
              <a:t>against host tissues</a:t>
            </a:r>
            <a:r>
              <a:t>, leukocytes themselves become the main offenders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8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TextShape 1"/>
          <p:cNvSpPr txBox="1"/>
          <p:nvPr/>
        </p:nvSpPr>
        <p:spPr>
          <a:xfrm>
            <a:off x="224640" y="1560239"/>
            <a:ext cx="8766720" cy="4964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/>
          <a:p>
            <a:pPr marL="274320" indent="-273959" algn="just"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spc="-100" sz="2800">
                <a:latin typeface="Calibri"/>
                <a:ea typeface="Calibri"/>
                <a:cs typeface="Calibri"/>
                <a:sym typeface="Calibri"/>
              </a:defRPr>
            </a:pPr>
            <a:r>
              <a:t>Chronic inflammation may follow acute inflammation </a:t>
            </a:r>
            <a:r>
              <a:rPr b="1"/>
              <a:t>if</a:t>
            </a:r>
            <a:r>
              <a:t> the </a:t>
            </a:r>
            <a:r>
              <a:rPr b="1"/>
              <a:t>offending agent </a:t>
            </a:r>
            <a:r>
              <a:t>is </a:t>
            </a:r>
            <a:r>
              <a:rPr b="1"/>
              <a:t>not removed</a:t>
            </a:r>
            <a:endParaRPr spc="-1"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spcBef>
                <a:spcPts val="200"/>
              </a:spcBef>
              <a:defRPr spc="-1" sz="28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marL="274320" indent="-273959" algn="just"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spc="-100" sz="2800">
                <a:latin typeface="Calibri"/>
                <a:ea typeface="Calibri"/>
                <a:cs typeface="Calibri"/>
                <a:sym typeface="Calibri"/>
              </a:defRPr>
            </a:pPr>
            <a:r>
              <a:t>Factors such as the </a:t>
            </a:r>
            <a:r>
              <a:rPr b="1"/>
              <a:t>extent</a:t>
            </a:r>
            <a:r>
              <a:t> of the initial and continuing tissue injury and the </a:t>
            </a:r>
            <a:r>
              <a:rPr b="1"/>
              <a:t>capacity</a:t>
            </a:r>
            <a:r>
              <a:t> of the affected tissues </a:t>
            </a:r>
            <a:r>
              <a:rPr b="1"/>
              <a:t>to regrow</a:t>
            </a:r>
            <a:r>
              <a:t>, influence the possible outcomes of chronic inflammation:</a:t>
            </a:r>
            <a:endParaRPr spc="-1"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spcBef>
                <a:spcPts val="200"/>
              </a:spcBef>
              <a:defRPr spc="-1" sz="28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lvl="1" marL="640080" indent="-246599" algn="just">
              <a:spcBef>
                <a:spcPts val="500"/>
              </a:spcBef>
              <a:buClr>
                <a:srgbClr val="0F6FC6"/>
              </a:buClr>
              <a:buSzPct val="85000"/>
              <a:buChar char="●"/>
              <a:defRPr b="1" spc="-100" sz="2800">
                <a:latin typeface="Calibri"/>
                <a:ea typeface="Calibri"/>
                <a:cs typeface="Calibri"/>
                <a:sym typeface="Calibri"/>
              </a:defRPr>
            </a:pPr>
            <a:r>
              <a:t>restoration</a:t>
            </a:r>
            <a:r>
              <a:rPr b="0"/>
              <a:t> of tissue </a:t>
            </a:r>
            <a:r>
              <a:t>normal structure </a:t>
            </a:r>
            <a:r>
              <a:rPr b="0"/>
              <a:t>and </a:t>
            </a:r>
            <a:r>
              <a:t>function</a:t>
            </a:r>
            <a:endParaRPr spc="-1">
              <a:latin typeface="Constantia"/>
              <a:ea typeface="Constantia"/>
              <a:cs typeface="Constantia"/>
              <a:sym typeface="Constantia"/>
            </a:endParaRPr>
          </a:p>
          <a:p>
            <a:pPr lvl="1" marL="640080" indent="-246599" algn="just">
              <a:spcBef>
                <a:spcPts val="500"/>
              </a:spcBef>
              <a:buClr>
                <a:srgbClr val="0F6FC6"/>
              </a:buClr>
              <a:buSzPct val="85000"/>
              <a:buChar char="●"/>
              <a:defRPr spc="-100" sz="2800">
                <a:latin typeface="Calibri"/>
                <a:ea typeface="Calibri"/>
                <a:cs typeface="Calibri"/>
                <a:sym typeface="Calibri"/>
              </a:defRPr>
            </a:pPr>
            <a:r>
              <a:t>healing by </a:t>
            </a:r>
            <a:r>
              <a:rPr b="1"/>
              <a:t>scarring</a:t>
            </a:r>
            <a:endParaRPr spc="-1"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969" name="TextShape 2"/>
          <p:cNvGrpSpPr/>
          <p:nvPr/>
        </p:nvGrpSpPr>
        <p:grpSpPr>
          <a:xfrm>
            <a:off x="683639" y="24039"/>
            <a:ext cx="7776362" cy="1244602"/>
            <a:chOff x="0" y="0"/>
            <a:chExt cx="7776360" cy="1244600"/>
          </a:xfrm>
        </p:grpSpPr>
        <p:sp>
          <p:nvSpPr>
            <p:cNvPr id="967" name="Rettangolo"/>
            <p:cNvSpPr/>
            <p:nvPr/>
          </p:nvSpPr>
          <p:spPr>
            <a:xfrm>
              <a:off x="0" y="59480"/>
              <a:ext cx="7776361" cy="118512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 spc="-1" sz="40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968" name="Outcomes of acute inflammation: progression to chronic inflammation"/>
            <p:cNvSpPr txBox="1"/>
            <p:nvPr/>
          </p:nvSpPr>
          <p:spPr>
            <a:xfrm>
              <a:off x="0" y="0"/>
              <a:ext cx="7776361" cy="1244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algn="ctr">
                <a:defRPr spc="-1" sz="4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Outcomes of acute inflammation: progression to </a:t>
              </a:r>
              <a:r>
                <a:rPr b="1"/>
                <a:t>chronic inflammation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TextShape 1"/>
          <p:cNvSpPr txBox="1"/>
          <p:nvPr/>
        </p:nvSpPr>
        <p:spPr>
          <a:xfrm>
            <a:off x="80640" y="980640"/>
            <a:ext cx="8946000" cy="180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/>
          <a:p>
            <a:pPr lvl="1" marL="434948" indent="-374338" algn="just" defTabSz="630936">
              <a:spcBef>
                <a:spcPts val="300"/>
              </a:spcBef>
              <a:buClr>
                <a:srgbClr val="0F6FC6"/>
              </a:buClr>
              <a:buSzPct val="85000"/>
              <a:buAutoNum type="arabicPeriod" startAt="1"/>
              <a:defRPr spc="-69" sz="1794">
                <a:latin typeface="Calibri"/>
                <a:ea typeface="Calibri"/>
                <a:cs typeface="Calibri"/>
                <a:sym typeface="Calibri"/>
              </a:defRPr>
            </a:pPr>
            <a:r>
              <a:t>in</a:t>
            </a:r>
            <a:r>
              <a:rPr b="1"/>
              <a:t> certain infections</a:t>
            </a:r>
            <a:r>
              <a:t> that are </a:t>
            </a:r>
            <a:r>
              <a:rPr b="1"/>
              <a:t>difficult to eradicate</a:t>
            </a:r>
            <a:r>
              <a:t>, such as tuberculosis and some viral diseases, the inflammatory  response contributes more to the pathologic process than does the microbe itself</a:t>
            </a:r>
            <a:endParaRPr spc="0">
              <a:latin typeface="Constantia"/>
              <a:ea typeface="Constantia"/>
              <a:cs typeface="Constantia"/>
              <a:sym typeface="Constantia"/>
            </a:endParaRPr>
          </a:p>
          <a:p>
            <a:pPr defTabSz="630936">
              <a:defRPr spc="0" sz="1794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indent="271252" algn="just" defTabSz="630936">
              <a:spcBef>
                <a:spcPts val="300"/>
              </a:spcBef>
              <a:defRPr spc="0" sz="1794"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grpSp>
        <p:nvGrpSpPr>
          <p:cNvPr id="1087" name="TextShape 2"/>
          <p:cNvGrpSpPr/>
          <p:nvPr/>
        </p:nvGrpSpPr>
        <p:grpSpPr>
          <a:xfrm>
            <a:off x="35640" y="116639"/>
            <a:ext cx="9036000" cy="647642"/>
            <a:chOff x="0" y="0"/>
            <a:chExt cx="9035999" cy="647640"/>
          </a:xfrm>
        </p:grpSpPr>
        <p:sp>
          <p:nvSpPr>
            <p:cNvPr id="1085" name="Rettangolo"/>
            <p:cNvSpPr/>
            <p:nvPr/>
          </p:nvSpPr>
          <p:spPr>
            <a:xfrm>
              <a:off x="0" y="-1"/>
              <a:ext cx="9036000" cy="647642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 spc="-1" sz="36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086" name="When may leukocytes damage host tissue? (1)"/>
            <p:cNvSpPr txBox="1"/>
            <p:nvPr/>
          </p:nvSpPr>
          <p:spPr>
            <a:xfrm>
              <a:off x="0" y="88840"/>
              <a:ext cx="9036000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>
              <a:lvl1pPr algn="ctr">
                <a:defRPr spc="-1" sz="36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When may leukocytes damage host tissue? (1)</a:t>
              </a:r>
            </a:p>
          </p:txBody>
        </p:sp>
      </p:grpSp>
      <p:grpSp>
        <p:nvGrpSpPr>
          <p:cNvPr id="1090" name="Group 3"/>
          <p:cNvGrpSpPr/>
          <p:nvPr/>
        </p:nvGrpSpPr>
        <p:grpSpPr>
          <a:xfrm>
            <a:off x="35640" y="2708999"/>
            <a:ext cx="4920120" cy="4032001"/>
            <a:chOff x="0" y="0"/>
            <a:chExt cx="4920119" cy="4032000"/>
          </a:xfrm>
        </p:grpSpPr>
        <p:pic>
          <p:nvPicPr>
            <p:cNvPr id="1088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920120" cy="4032001"/>
            </a:xfrm>
            <a:prstGeom prst="rect">
              <a:avLst/>
            </a:prstGeom>
            <a:ln w="3175" cap="flat">
              <a:solidFill>
                <a:srgbClr val="002060"/>
              </a:solidFill>
              <a:prstDash val="solid"/>
              <a:round/>
            </a:ln>
            <a:effectLst/>
          </p:spPr>
        </p:pic>
        <p:sp>
          <p:nvSpPr>
            <p:cNvPr id="1089" name="CustomShape 4"/>
            <p:cNvSpPr/>
            <p:nvPr/>
          </p:nvSpPr>
          <p:spPr>
            <a:xfrm>
              <a:off x="2676239" y="1079999"/>
              <a:ext cx="1139761" cy="1079642"/>
            </a:xfrm>
            <a:prstGeom prst="ellipse">
              <a:avLst/>
            </a:prstGeom>
            <a:noFill/>
            <a:ln w="38100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094" name="Group 5"/>
          <p:cNvGrpSpPr/>
          <p:nvPr/>
        </p:nvGrpSpPr>
        <p:grpSpPr>
          <a:xfrm>
            <a:off x="5003999" y="2709000"/>
            <a:ext cx="4097882" cy="4020816"/>
            <a:chOff x="0" y="0"/>
            <a:chExt cx="4097880" cy="4020815"/>
          </a:xfrm>
        </p:grpSpPr>
        <p:pic>
          <p:nvPicPr>
            <p:cNvPr id="1091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097881" cy="3142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92" name="CustomShape 6"/>
            <p:cNvSpPr/>
            <p:nvPr/>
          </p:nvSpPr>
          <p:spPr>
            <a:xfrm>
              <a:off x="411480" y="72000"/>
              <a:ext cx="1604521" cy="1511641"/>
            </a:xfrm>
            <a:prstGeom prst="ellipse">
              <a:avLst/>
            </a:prstGeom>
            <a:noFill/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93" name="CustomShape 7"/>
            <p:cNvSpPr/>
            <p:nvPr/>
          </p:nvSpPr>
          <p:spPr>
            <a:xfrm>
              <a:off x="431999" y="3191040"/>
              <a:ext cx="3240002" cy="829776"/>
            </a:xfrm>
            <a:prstGeom prst="rect">
              <a:avLst/>
            </a:prstGeom>
            <a:noFill/>
            <a:ln w="3175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/>
            <a:p>
              <a:pPr algn="just">
                <a:defRPr spc="-1" sz="2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prominent </a:t>
              </a:r>
              <a:r>
                <a:rPr b="1"/>
                <a:t>erosion</a:t>
              </a:r>
              <a:r>
                <a:t> of lung parenchima in TBC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0" grpId="1"/>
      <p:bldP build="whole" bldLvl="1" animBg="1" rev="0" advAuto="0" spid="109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TextShape 1"/>
          <p:cNvGrpSpPr/>
          <p:nvPr/>
        </p:nvGrpSpPr>
        <p:grpSpPr>
          <a:xfrm>
            <a:off x="35640" y="44639"/>
            <a:ext cx="9036000" cy="647642"/>
            <a:chOff x="0" y="0"/>
            <a:chExt cx="9035999" cy="647640"/>
          </a:xfrm>
        </p:grpSpPr>
        <p:sp>
          <p:nvSpPr>
            <p:cNvPr id="1096" name="Rettangolo"/>
            <p:cNvSpPr/>
            <p:nvPr/>
          </p:nvSpPr>
          <p:spPr>
            <a:xfrm>
              <a:off x="0" y="-1"/>
              <a:ext cx="9036000" cy="647642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 spc="-1" sz="36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097" name="When may leukocytes damage host tissue? (2)"/>
            <p:cNvSpPr txBox="1"/>
            <p:nvPr/>
          </p:nvSpPr>
          <p:spPr>
            <a:xfrm>
              <a:off x="0" y="88840"/>
              <a:ext cx="9036000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>
              <a:lvl1pPr algn="ctr">
                <a:defRPr spc="-1" sz="36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When may leukocytes damage host tissue? (2)</a:t>
              </a:r>
            </a:p>
          </p:txBody>
        </p:sp>
      </p:grpSp>
      <p:sp>
        <p:nvSpPr>
          <p:cNvPr id="1099" name="CustomShape 2"/>
          <p:cNvSpPr txBox="1"/>
          <p:nvPr/>
        </p:nvSpPr>
        <p:spPr>
          <a:xfrm>
            <a:off x="218160" y="764639"/>
            <a:ext cx="8772840" cy="169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1" marL="514440" indent="-514080" algn="just">
              <a:buClr>
                <a:srgbClr val="000000"/>
              </a:buClr>
              <a:buSzPct val="100000"/>
              <a:buAutoNum type="arabicPeriod" startAt="2"/>
              <a:defRPr spc="-1" sz="2600">
                <a:latin typeface="Calibri"/>
                <a:ea typeface="Calibri"/>
                <a:cs typeface="Calibri"/>
                <a:sym typeface="Calibri"/>
              </a:defRPr>
            </a:pPr>
            <a:r>
              <a:t>as a normal attempt to clear damaged tissues, such as </a:t>
            </a:r>
            <a:r>
              <a:rPr b="1"/>
              <a:t>after a myocardial infarction</a:t>
            </a:r>
            <a:r>
              <a:t>, inflammation may </a:t>
            </a:r>
            <a:r>
              <a:rPr b="1"/>
              <a:t>prolong and exacerbate the injurious consequences </a:t>
            </a:r>
            <a:r>
              <a:t>of the ischemia</a:t>
            </a:r>
          </a:p>
        </p:txBody>
      </p:sp>
      <p:grpSp>
        <p:nvGrpSpPr>
          <p:cNvPr id="1103" name="Group 3"/>
          <p:cNvGrpSpPr/>
          <p:nvPr/>
        </p:nvGrpSpPr>
        <p:grpSpPr>
          <a:xfrm>
            <a:off x="58679" y="2204999"/>
            <a:ext cx="5377321" cy="4578236"/>
            <a:chOff x="0" y="0"/>
            <a:chExt cx="5377320" cy="4578235"/>
          </a:xfrm>
        </p:grpSpPr>
        <p:pic>
          <p:nvPicPr>
            <p:cNvPr id="1100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8960" y="0"/>
              <a:ext cx="5040361" cy="3358801"/>
            </a:xfrm>
            <a:prstGeom prst="rect">
              <a:avLst/>
            </a:prstGeom>
            <a:ln w="28575" cap="flat">
              <a:solidFill>
                <a:srgbClr val="002060"/>
              </a:solidFill>
              <a:prstDash val="solid"/>
              <a:round/>
            </a:ln>
            <a:effectLst/>
          </p:spPr>
        </p:pic>
        <p:sp>
          <p:nvSpPr>
            <p:cNvPr id="1101" name="CustomShape 4"/>
            <p:cNvSpPr/>
            <p:nvPr/>
          </p:nvSpPr>
          <p:spPr>
            <a:xfrm>
              <a:off x="1416240" y="615600"/>
              <a:ext cx="1738441" cy="1615680"/>
            </a:xfrm>
            <a:prstGeom prst="rect">
              <a:avLst/>
            </a:prstGeom>
            <a:noFill/>
            <a:ln w="28575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02" name="CustomShape 5"/>
            <p:cNvSpPr/>
            <p:nvPr/>
          </p:nvSpPr>
          <p:spPr>
            <a:xfrm>
              <a:off x="0" y="3456360"/>
              <a:ext cx="5377321" cy="1121876"/>
            </a:xfrm>
            <a:prstGeom prst="rect">
              <a:avLst/>
            </a:prstGeom>
            <a:noFill/>
            <a:ln w="3175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/>
            <a:p>
              <a:pPr algn="just">
                <a:defRPr spc="-1" sz="2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center of the infarct contains necrotic muscle that appears </a:t>
              </a:r>
              <a:r>
                <a:rPr b="1"/>
                <a:t>yellow-tan</a:t>
              </a:r>
              <a:r>
                <a:t>. A zone of red hyperemia surrounds the necrotic area</a:t>
              </a:r>
            </a:p>
          </p:txBody>
        </p:sp>
      </p:grpSp>
      <p:grpSp>
        <p:nvGrpSpPr>
          <p:cNvPr id="1106" name="Group 6"/>
          <p:cNvGrpSpPr/>
          <p:nvPr/>
        </p:nvGrpSpPr>
        <p:grpSpPr>
          <a:xfrm>
            <a:off x="5220000" y="2118599"/>
            <a:ext cx="3888000" cy="2172601"/>
            <a:chOff x="0" y="0"/>
            <a:chExt cx="3887999" cy="2172599"/>
          </a:xfrm>
        </p:grpSpPr>
        <p:pic>
          <p:nvPicPr>
            <p:cNvPr id="1104" name="Picture 6" descr="Picture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5999" y="0"/>
              <a:ext cx="3261962" cy="2172600"/>
            </a:xfrm>
            <a:prstGeom prst="rect">
              <a:avLst/>
            </a:prstGeom>
            <a:ln w="3175" cap="flat">
              <a:solidFill>
                <a:srgbClr val="002060"/>
              </a:solidFill>
              <a:prstDash val="solid"/>
              <a:round/>
            </a:ln>
            <a:effectLst/>
          </p:spPr>
        </p:pic>
        <p:sp>
          <p:nvSpPr>
            <p:cNvPr id="1105" name="CustomShape 7"/>
            <p:cNvSpPr/>
            <p:nvPr/>
          </p:nvSpPr>
          <p:spPr>
            <a:xfrm>
              <a:off x="0" y="5039"/>
              <a:ext cx="3888000" cy="702776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/>
            <a:p>
              <a:pPr algn="ctr">
                <a:defRPr b="1" spc="-1" sz="20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quick response</a:t>
              </a:r>
              <a:r>
                <a:rPr b="0"/>
                <a:t>: myriad neutrophils invade necrotic myocardium</a:t>
              </a:r>
            </a:p>
          </p:txBody>
        </p:sp>
      </p:grpSp>
      <p:grpSp>
        <p:nvGrpSpPr>
          <p:cNvPr id="1109" name="Group 8"/>
          <p:cNvGrpSpPr/>
          <p:nvPr/>
        </p:nvGrpSpPr>
        <p:grpSpPr>
          <a:xfrm>
            <a:off x="5507999" y="4364999"/>
            <a:ext cx="3600001" cy="2376001"/>
            <a:chOff x="0" y="0"/>
            <a:chExt cx="3600000" cy="2376000"/>
          </a:xfrm>
        </p:grpSpPr>
        <p:pic>
          <p:nvPicPr>
            <p:cNvPr id="1107" name="Picture 8" descr="Picture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7999" y="10799"/>
              <a:ext cx="3261962" cy="2365201"/>
            </a:xfrm>
            <a:prstGeom prst="rect">
              <a:avLst/>
            </a:prstGeom>
            <a:ln w="3175" cap="flat">
              <a:solidFill>
                <a:srgbClr val="002060"/>
              </a:solidFill>
              <a:prstDash val="solid"/>
              <a:round/>
            </a:ln>
            <a:effectLst/>
          </p:spPr>
        </p:pic>
        <p:sp>
          <p:nvSpPr>
            <p:cNvPr id="1108" name="CustomShape 9"/>
            <p:cNvSpPr/>
            <p:nvPr/>
          </p:nvSpPr>
          <p:spPr>
            <a:xfrm>
              <a:off x="-1" y="-1"/>
              <a:ext cx="3600002" cy="702776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/>
            <a:p>
              <a:pPr algn="ctr">
                <a:defRPr b="1" spc="-1" sz="20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15 days later</a:t>
              </a:r>
              <a:r>
                <a:rPr b="0"/>
                <a:t>: collagen fibers substitute dead myocardiocytes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03" grpId="1"/>
      <p:bldP build="whole" bldLvl="1" animBg="1" rev="0" advAuto="0" spid="1106" grpId="2"/>
      <p:bldP build="whole" bldLvl="1" animBg="1" rev="0" advAuto="0" spid="1109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TextShape 1"/>
          <p:cNvSpPr txBox="1"/>
          <p:nvPr/>
        </p:nvSpPr>
        <p:spPr>
          <a:xfrm>
            <a:off x="224639" y="793439"/>
            <a:ext cx="8694722" cy="205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/>
          <a:p>
            <a:pPr lvl="1" marL="630360" indent="-542519" algn="just">
              <a:lnSpc>
                <a:spcPct val="90000"/>
              </a:lnSpc>
              <a:spcBef>
                <a:spcPts val="500"/>
              </a:spcBef>
              <a:buClr>
                <a:srgbClr val="0F6FC6"/>
              </a:buClr>
              <a:buSzPct val="85000"/>
              <a:buAutoNum type="arabicPeriod" startAt="3"/>
              <a:defRPr spc="-100" sz="2600">
                <a:latin typeface="Calibri"/>
                <a:ea typeface="Calibri"/>
                <a:cs typeface="Calibri"/>
                <a:sym typeface="Calibri"/>
              </a:defRPr>
            </a:pPr>
            <a:r>
              <a:t>when the inflammatory response is </a:t>
            </a:r>
            <a:r>
              <a:rPr b="1"/>
              <a:t>inappropriately directed against host tissues</a:t>
            </a:r>
            <a:r>
              <a:t>, as in certain </a:t>
            </a:r>
            <a:r>
              <a:rPr b="1"/>
              <a:t>autoimmune diseases</a:t>
            </a:r>
            <a:r>
              <a:t> (such as </a:t>
            </a:r>
            <a:r>
              <a:rPr b="1"/>
              <a:t>rheumatoid arthritis</a:t>
            </a:r>
            <a:r>
              <a:t>) or when the host </a:t>
            </a:r>
            <a:r>
              <a:rPr b="1"/>
              <a:t>reacts excessively</a:t>
            </a:r>
            <a:r>
              <a:t> against nontoxic environmental substances, as in </a:t>
            </a:r>
            <a:r>
              <a:rPr b="1"/>
              <a:t>hypersensitivity reactions</a:t>
            </a:r>
          </a:p>
        </p:txBody>
      </p:sp>
      <p:grpSp>
        <p:nvGrpSpPr>
          <p:cNvPr id="1114" name="TextShape 2"/>
          <p:cNvGrpSpPr/>
          <p:nvPr/>
        </p:nvGrpSpPr>
        <p:grpSpPr>
          <a:xfrm>
            <a:off x="35640" y="116639"/>
            <a:ext cx="9036000" cy="647642"/>
            <a:chOff x="0" y="0"/>
            <a:chExt cx="9035999" cy="647640"/>
          </a:xfrm>
        </p:grpSpPr>
        <p:sp>
          <p:nvSpPr>
            <p:cNvPr id="1112" name="Rettangolo"/>
            <p:cNvSpPr/>
            <p:nvPr/>
          </p:nvSpPr>
          <p:spPr>
            <a:xfrm>
              <a:off x="0" y="-1"/>
              <a:ext cx="9036000" cy="647642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 spc="-1" sz="36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113" name="When may leukocytes damage host tissue? (3)"/>
            <p:cNvSpPr txBox="1"/>
            <p:nvPr/>
          </p:nvSpPr>
          <p:spPr>
            <a:xfrm>
              <a:off x="0" y="88840"/>
              <a:ext cx="9036000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>
              <a:lvl1pPr algn="ctr">
                <a:defRPr spc="-1" sz="36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When may leukocytes damage host tissue? (3)</a:t>
              </a:r>
            </a:p>
          </p:txBody>
        </p:sp>
      </p:grpSp>
      <p:grpSp>
        <p:nvGrpSpPr>
          <p:cNvPr id="1121" name="Group 3"/>
          <p:cNvGrpSpPr/>
          <p:nvPr/>
        </p:nvGrpSpPr>
        <p:grpSpPr>
          <a:xfrm>
            <a:off x="35639" y="2708999"/>
            <a:ext cx="9108001" cy="3988801"/>
            <a:chOff x="0" y="0"/>
            <a:chExt cx="9107999" cy="3988799"/>
          </a:xfrm>
        </p:grpSpPr>
        <p:grpSp>
          <p:nvGrpSpPr>
            <p:cNvPr id="1118" name="Group 4"/>
            <p:cNvGrpSpPr/>
            <p:nvPr/>
          </p:nvGrpSpPr>
          <p:grpSpPr>
            <a:xfrm>
              <a:off x="-1" y="-1"/>
              <a:ext cx="9108001" cy="3988801"/>
              <a:chOff x="0" y="0"/>
              <a:chExt cx="9108000" cy="3988800"/>
            </a:xfrm>
          </p:grpSpPr>
          <p:pic>
            <p:nvPicPr>
              <p:cNvPr id="1115" name="Picture 11" descr="Picture 11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0"/>
                <a:ext cx="5256361" cy="3988800"/>
              </a:xfrm>
              <a:prstGeom prst="rect">
                <a:avLst/>
              </a:prstGeom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  <p:sp>
            <p:nvSpPr>
              <p:cNvPr id="1116" name="CustomShape 5"/>
              <p:cNvSpPr/>
              <p:nvPr/>
            </p:nvSpPr>
            <p:spPr>
              <a:xfrm>
                <a:off x="5316839" y="-1"/>
                <a:ext cx="3755521" cy="1553676"/>
              </a:xfrm>
              <a:prstGeom prst="rect">
                <a:avLst/>
              </a:prstGeom>
              <a:solidFill>
                <a:srgbClr val="FFFF00"/>
              </a:solidFill>
              <a:ln w="3175" cap="flat">
                <a:solidFill>
                  <a:srgbClr val="00206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4999" tIns="44999" rIns="44999" bIns="44999" numCol="1" anchor="t">
                <a:spAutoFit/>
              </a:bodyPr>
              <a:lstStyle/>
              <a:p>
                <a:pPr algn="just">
                  <a:defRPr b="1" spc="-1" sz="19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Rheumatoid arthritis</a:t>
                </a:r>
                <a:r>
                  <a:rPr b="0"/>
                  <a:t> is a </a:t>
                </a:r>
                <a:r>
                  <a:t>chronic</a:t>
                </a:r>
                <a:r>
                  <a:rPr b="0"/>
                  <a:t> inflammatory disorder that affects joints. As an </a:t>
                </a:r>
                <a:r>
                  <a:t>autoimmune</a:t>
                </a:r>
                <a:r>
                  <a:rPr b="0"/>
                  <a:t> disorder, RA occurs when the immune system mistakenly attacks body's tissues</a:t>
                </a:r>
              </a:p>
            </p:txBody>
          </p:sp>
          <p:sp>
            <p:nvSpPr>
              <p:cNvPr id="1117" name="CustomShape 6"/>
              <p:cNvSpPr/>
              <p:nvPr/>
            </p:nvSpPr>
            <p:spPr>
              <a:xfrm>
                <a:off x="5256359" y="1628640"/>
                <a:ext cx="3851641" cy="2169626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4999" tIns="44999" rIns="44999" bIns="44999" numCol="1" anchor="t">
                <a:spAutoFit/>
              </a:bodyPr>
              <a:lstStyle/>
              <a:p>
                <a:pPr>
                  <a:defRPr b="1" spc="-1" u="sng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Inflammed synovial tissue (synovitis)</a:t>
                </a:r>
              </a:p>
              <a:p>
                <a:pPr>
                  <a:defRPr spc="-1" sz="800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</a:t>
                </a:r>
              </a:p>
              <a:p>
                <a:pPr indent="-215999">
                  <a:buClr>
                    <a:srgbClr val="000000"/>
                  </a:buClr>
                  <a:buSzPct val="100000"/>
                  <a:buFont typeface="Symbol"/>
                  <a:buChar char="·"/>
                  <a:defRPr spc="-1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Inflammatory cell infiltration:  T cells,     B cells, neutrophils, macrophages and  plasma cells</a:t>
                </a:r>
              </a:p>
              <a:p>
                <a:pPr>
                  <a:defRPr spc="-1"/>
                </a:pPr>
              </a:p>
              <a:p>
                <a:pPr indent="-215999">
                  <a:buClr>
                    <a:srgbClr val="000000"/>
                  </a:buClr>
                  <a:buSzPct val="100000"/>
                  <a:buFont typeface="Symbol"/>
                  <a:buChar char="·"/>
                  <a:defRPr spc="-1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 Production of:                                                                                          </a:t>
                </a:r>
                <a:r>
                  <a:rPr b="1"/>
                  <a:t>ROS, cytokines and  proteases</a:t>
                </a:r>
              </a:p>
            </p:txBody>
          </p:sp>
        </p:grpSp>
        <p:sp>
          <p:nvSpPr>
            <p:cNvPr id="1119" name="CustomShape 7"/>
            <p:cNvSpPr/>
            <p:nvPr/>
          </p:nvSpPr>
          <p:spPr>
            <a:xfrm>
              <a:off x="71999" y="28799"/>
              <a:ext cx="2088001" cy="550376"/>
            </a:xfrm>
            <a:prstGeom prst="rect">
              <a:avLst/>
            </a:prstGeom>
            <a:solidFill>
              <a:srgbClr val="68FCA0"/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>
              <a:lvl1pPr algn="ctr">
                <a:defRPr spc="-1" sz="1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ICE, IL-1beta converting enzyme (caspase-1)</a:t>
              </a:r>
            </a:p>
          </p:txBody>
        </p:sp>
        <p:sp>
          <p:nvSpPr>
            <p:cNvPr id="1120" name="CustomShape 8"/>
            <p:cNvSpPr/>
            <p:nvPr/>
          </p:nvSpPr>
          <p:spPr>
            <a:xfrm flipH="1" flipV="1">
              <a:off x="2014919" y="388079"/>
              <a:ext cx="1007641" cy="791641"/>
            </a:xfrm>
            <a:prstGeom prst="line">
              <a:avLst/>
            </a:prstGeom>
            <a:noFill/>
            <a:ln w="6350" cap="flat">
              <a:solidFill>
                <a:srgbClr val="09529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5" name="TextShape 1"/>
          <p:cNvGrpSpPr/>
          <p:nvPr/>
        </p:nvGrpSpPr>
        <p:grpSpPr>
          <a:xfrm>
            <a:off x="792000" y="-44120"/>
            <a:ext cx="7596000" cy="1168401"/>
            <a:chOff x="0" y="0"/>
            <a:chExt cx="7595999" cy="1168400"/>
          </a:xfrm>
        </p:grpSpPr>
        <p:sp>
          <p:nvSpPr>
            <p:cNvPr id="1123" name="Rettangolo"/>
            <p:cNvSpPr/>
            <p:nvPr/>
          </p:nvSpPr>
          <p:spPr>
            <a:xfrm>
              <a:off x="0" y="88759"/>
              <a:ext cx="7596000" cy="107964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 spc="-1" sz="38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124" name="Examples of diseases with significant leukocyte-induced injury"/>
            <p:cNvSpPr txBox="1"/>
            <p:nvPr/>
          </p:nvSpPr>
          <p:spPr>
            <a:xfrm>
              <a:off x="0" y="0"/>
              <a:ext cx="7596000" cy="116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>
              <a:lvl1pPr algn="ctr">
                <a:defRPr spc="-1" sz="3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Examples of diseases with significant leukocyte-induced injury</a:t>
              </a:r>
            </a:p>
          </p:txBody>
        </p:sp>
      </p:grpSp>
      <p:sp>
        <p:nvSpPr>
          <p:cNvPr id="1126" name="CustomShape 2"/>
          <p:cNvSpPr/>
          <p:nvPr/>
        </p:nvSpPr>
        <p:spPr>
          <a:xfrm>
            <a:off x="35639" y="1196639"/>
            <a:ext cx="2663642" cy="2569676"/>
          </a:xfrm>
          <a:prstGeom prst="rect">
            <a:avLst/>
          </a:prstGeom>
          <a:solidFill>
            <a:srgbClr val="BDD7EE"/>
          </a:solidFill>
          <a:ln w="2857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spcBef>
                <a:spcPts val="1500"/>
              </a:spcBef>
              <a:defRPr b="1" spc="-1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ACUTE</a:t>
            </a:r>
          </a:p>
          <a:p>
            <a:pPr marL="271439" indent="-271079">
              <a:spcBef>
                <a:spcPts val="1500"/>
              </a:spcBef>
              <a:buClr>
                <a:srgbClr val="000000"/>
              </a:buClr>
              <a:buSzPct val="100000"/>
              <a:buFont typeface="Symbol"/>
              <a:buChar char="·"/>
              <a:defRPr spc="-1" sz="3000">
                <a:latin typeface="Calibri"/>
                <a:ea typeface="Calibri"/>
                <a:cs typeface="Calibri"/>
                <a:sym typeface="Calibri"/>
              </a:defRPr>
            </a:pPr>
            <a:r>
              <a:t>Asthma</a:t>
            </a:r>
          </a:p>
          <a:p>
            <a:pPr marL="271439" indent="-271079">
              <a:spcBef>
                <a:spcPts val="1500"/>
              </a:spcBef>
              <a:buClr>
                <a:srgbClr val="000000"/>
              </a:buClr>
              <a:buSzPct val="100000"/>
              <a:buFont typeface="Symbol"/>
              <a:buChar char="·"/>
              <a:defRPr spc="-1" sz="3000">
                <a:latin typeface="Calibri"/>
                <a:ea typeface="Calibri"/>
                <a:cs typeface="Calibri"/>
                <a:sym typeface="Calibri"/>
              </a:defRPr>
            </a:pPr>
            <a:r>
              <a:t>Septic shock</a:t>
            </a:r>
          </a:p>
          <a:p>
            <a:pPr marL="271439" indent="-271079">
              <a:spcBef>
                <a:spcPts val="1500"/>
              </a:spcBef>
              <a:buClr>
                <a:srgbClr val="000000"/>
              </a:buClr>
              <a:buSzPct val="100000"/>
              <a:buFont typeface="Symbol"/>
              <a:buChar char="·"/>
              <a:defRPr spc="-1" sz="3000">
                <a:latin typeface="Calibri"/>
                <a:ea typeface="Calibri"/>
                <a:cs typeface="Calibri"/>
                <a:sym typeface="Calibri"/>
              </a:defRPr>
            </a:pPr>
            <a:r>
              <a:t>Vasculitis</a:t>
            </a:r>
          </a:p>
        </p:txBody>
      </p:sp>
      <p:sp>
        <p:nvSpPr>
          <p:cNvPr id="1127" name="CustomShape 3"/>
          <p:cNvSpPr/>
          <p:nvPr/>
        </p:nvSpPr>
        <p:spPr>
          <a:xfrm>
            <a:off x="2339639" y="2997000"/>
            <a:ext cx="6768360" cy="3230076"/>
          </a:xfrm>
          <a:prstGeom prst="rect">
            <a:avLst/>
          </a:prstGeom>
          <a:solidFill>
            <a:srgbClr val="99FFCC"/>
          </a:solidFill>
          <a:ln w="28575" cap="sq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spcBef>
                <a:spcPts val="1500"/>
              </a:spcBef>
              <a:defRPr b="1" spc="-1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CHRONIC</a:t>
            </a:r>
            <a:r>
              <a:rPr b="0">
                <a:solidFill>
                  <a:srgbClr val="000000"/>
                </a:solidFill>
              </a:rPr>
              <a:t> </a:t>
            </a:r>
          </a:p>
          <a:p>
            <a:pPr indent="-215999">
              <a:spcBef>
                <a:spcPts val="1500"/>
              </a:spcBef>
              <a:buClr>
                <a:srgbClr val="000000"/>
              </a:buClr>
              <a:buSzPct val="100000"/>
              <a:buFont typeface="Symbol"/>
              <a:buChar char="·"/>
              <a:defRPr spc="-1" sz="3000">
                <a:latin typeface="Calibri"/>
                <a:ea typeface="Calibri"/>
                <a:cs typeface="Calibri"/>
                <a:sym typeface="Calibri"/>
              </a:defRPr>
            </a:pPr>
            <a:r>
              <a:t> Arthritis</a:t>
            </a:r>
          </a:p>
          <a:p>
            <a:pPr indent="-215999">
              <a:spcBef>
                <a:spcPts val="1500"/>
              </a:spcBef>
              <a:buClr>
                <a:srgbClr val="000000"/>
              </a:buClr>
              <a:buSzPct val="100000"/>
              <a:buFont typeface="Symbol"/>
              <a:buChar char="·"/>
              <a:defRPr spc="-1" sz="3000">
                <a:latin typeface="Calibri"/>
                <a:ea typeface="Calibri"/>
                <a:cs typeface="Calibri"/>
                <a:sym typeface="Calibri"/>
              </a:defRPr>
            </a:pPr>
            <a:r>
              <a:t> Atherosclerosis</a:t>
            </a:r>
          </a:p>
          <a:p>
            <a:pPr indent="-215999">
              <a:spcBef>
                <a:spcPts val="1500"/>
              </a:spcBef>
              <a:buClr>
                <a:srgbClr val="000000"/>
              </a:buClr>
              <a:buSzPct val="100000"/>
              <a:buFont typeface="Symbol"/>
              <a:buChar char="·"/>
              <a:defRPr spc="-1" sz="3000">
                <a:latin typeface="Calibri"/>
                <a:ea typeface="Calibri"/>
                <a:cs typeface="Calibri"/>
                <a:sym typeface="Calibri"/>
              </a:defRPr>
            </a:pPr>
            <a:r>
              <a:t> Chronic lung diseases (</a:t>
            </a:r>
            <a:r>
              <a:rPr b="1"/>
              <a:t>Cystic Fibrosis</a:t>
            </a:r>
            <a:r>
              <a:t>)</a:t>
            </a:r>
          </a:p>
          <a:p>
            <a:pPr indent="-215999">
              <a:spcBef>
                <a:spcPts val="1500"/>
              </a:spcBef>
              <a:buClr>
                <a:srgbClr val="000000"/>
              </a:buClr>
              <a:buSzPct val="100000"/>
              <a:buFont typeface="Symbol"/>
              <a:buChar char="·"/>
              <a:defRPr spc="-1" sz="3000">
                <a:latin typeface="Calibri"/>
                <a:ea typeface="Calibri"/>
                <a:cs typeface="Calibri"/>
                <a:sym typeface="Calibri"/>
              </a:defRPr>
            </a:pPr>
            <a:r>
              <a:t> Inflammatory bowel disease (</a:t>
            </a:r>
            <a:r>
              <a:rPr b="1"/>
              <a:t>Crohn’s d.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7" grpId="2"/>
      <p:bldP build="whole" bldLvl="1" animBg="1" rev="0" advAuto="0" spid="112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39" y="476639"/>
            <a:ext cx="9000722" cy="5688362"/>
          </a:xfrm>
          <a:prstGeom prst="rect">
            <a:avLst/>
          </a:prstGeom>
          <a:ln w="12700">
            <a:miter lim="400000"/>
          </a:ln>
        </p:spPr>
      </p:pic>
      <p:sp>
        <p:nvSpPr>
          <p:cNvPr id="1130" name="CustomShape 1"/>
          <p:cNvSpPr/>
          <p:nvPr/>
        </p:nvSpPr>
        <p:spPr>
          <a:xfrm>
            <a:off x="0" y="1449000"/>
            <a:ext cx="9108000" cy="13123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3175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457200" indent="-456839" algn="just">
              <a:buClr>
                <a:srgbClr val="000000"/>
              </a:buClr>
              <a:buSzPct val="100000"/>
              <a:buFont typeface="Arial"/>
              <a:buChar char="•"/>
              <a:defRPr spc="-1" sz="2600">
                <a:latin typeface="Calibri"/>
                <a:ea typeface="Calibri"/>
                <a:cs typeface="Calibri"/>
                <a:sym typeface="Calibri"/>
              </a:defRPr>
            </a:pPr>
            <a:r>
              <a:t>Several dozens of anti-inflammatory drugs are available as to dampen the deleterious effects of </a:t>
            </a:r>
            <a:r>
              <a:rPr b="1"/>
              <a:t>prolonged</a:t>
            </a:r>
            <a:r>
              <a:t> and </a:t>
            </a:r>
            <a:r>
              <a:rPr b="1"/>
              <a:t>overactive</a:t>
            </a:r>
            <a:r>
              <a:t> inflammation </a:t>
            </a:r>
          </a:p>
        </p:txBody>
      </p:sp>
      <p:sp>
        <p:nvSpPr>
          <p:cNvPr id="1131" name="CustomShape 2"/>
          <p:cNvSpPr/>
          <p:nvPr/>
        </p:nvSpPr>
        <p:spPr>
          <a:xfrm>
            <a:off x="35640" y="2924999"/>
            <a:ext cx="9072720" cy="17187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3175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457200" indent="-456839" algn="just">
              <a:buClr>
                <a:srgbClr val="000000"/>
              </a:buClr>
              <a:buSzPct val="100000"/>
              <a:buFont typeface="Arial"/>
              <a:buChar char="•"/>
              <a:defRPr spc="-1" sz="2600">
                <a:latin typeface="Calibri"/>
                <a:ea typeface="Calibri"/>
                <a:cs typeface="Calibri"/>
                <a:sym typeface="Calibri"/>
              </a:defRPr>
            </a:pPr>
            <a:r>
              <a:t>The </a:t>
            </a:r>
            <a:r>
              <a:rPr b="1"/>
              <a:t>vast majority</a:t>
            </a:r>
            <a:r>
              <a:t> of them act by </a:t>
            </a:r>
            <a:r>
              <a:rPr b="1"/>
              <a:t>interfering</a:t>
            </a:r>
            <a:r>
              <a:t> with the biochemical</a:t>
            </a:r>
            <a:r>
              <a:rPr b="1"/>
              <a:t> pathways</a:t>
            </a:r>
            <a:r>
              <a:t> that generate </a:t>
            </a:r>
            <a:r>
              <a:rPr b="1"/>
              <a:t>cell-derived</a:t>
            </a:r>
            <a:r>
              <a:t> </a:t>
            </a:r>
            <a:r>
              <a:rPr b="1"/>
              <a:t>inflammatory mediators</a:t>
            </a:r>
            <a:r>
              <a:t>, such as some powerful metabolites of arachidonic acid  (e. g. </a:t>
            </a:r>
            <a:r>
              <a:rPr b="1"/>
              <a:t>steroidal and non steroidal drugs</a:t>
            </a:r>
            <a:r>
              <a:t>)</a:t>
            </a:r>
          </a:p>
        </p:txBody>
      </p:sp>
      <p:sp>
        <p:nvSpPr>
          <p:cNvPr id="1132" name="CustomShape 3"/>
          <p:cNvSpPr/>
          <p:nvPr/>
        </p:nvSpPr>
        <p:spPr>
          <a:xfrm>
            <a:off x="1436759" y="44639"/>
            <a:ext cx="5938742" cy="7154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3175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pc="-1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Anti-inflammatory therapies</a:t>
            </a:r>
          </a:p>
        </p:txBody>
      </p:sp>
      <p:pic>
        <p:nvPicPr>
          <p:cNvPr id="113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640" y="684000"/>
            <a:ext cx="7416360" cy="612900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1134" name="CustomShape 4"/>
          <p:cNvSpPr/>
          <p:nvPr/>
        </p:nvSpPr>
        <p:spPr>
          <a:xfrm>
            <a:off x="1259639" y="1700639"/>
            <a:ext cx="1367642" cy="719641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5" name="CustomShape 5"/>
          <p:cNvSpPr/>
          <p:nvPr/>
        </p:nvSpPr>
        <p:spPr>
          <a:xfrm>
            <a:off x="6516359" y="2807280"/>
            <a:ext cx="1583641" cy="621360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36" name="CustomShape 6"/>
          <p:cNvSpPr/>
          <p:nvPr/>
        </p:nvSpPr>
        <p:spPr>
          <a:xfrm>
            <a:off x="1331640" y="2807280"/>
            <a:ext cx="1583641" cy="621360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139" name="Group 7"/>
          <p:cNvGrpSpPr/>
          <p:nvPr/>
        </p:nvGrpSpPr>
        <p:grpSpPr>
          <a:xfrm>
            <a:off x="899640" y="3527280"/>
            <a:ext cx="2375641" cy="1485361"/>
            <a:chOff x="0" y="0"/>
            <a:chExt cx="2375640" cy="1485359"/>
          </a:xfrm>
        </p:grpSpPr>
        <p:sp>
          <p:nvSpPr>
            <p:cNvPr id="1137" name="CustomShape 8"/>
            <p:cNvSpPr/>
            <p:nvPr/>
          </p:nvSpPr>
          <p:spPr>
            <a:xfrm>
              <a:off x="-1" y="0"/>
              <a:ext cx="1872002" cy="837360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38" name="CustomShape 9"/>
            <p:cNvSpPr/>
            <p:nvPr/>
          </p:nvSpPr>
          <p:spPr>
            <a:xfrm>
              <a:off x="1728000" y="621719"/>
              <a:ext cx="647641" cy="863642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1" grpId="1"/>
      <p:bldP build="whole" bldLvl="1" animBg="1" rev="0" advAuto="0" spid="1133" grpId="3"/>
      <p:bldP build="whole" bldLvl="1" animBg="1" rev="0" advAuto="0" spid="1134" grpId="2"/>
      <p:bldP build="whole" bldLvl="1" animBg="1" rev="0" advAuto="0" spid="1135" grpId="4"/>
      <p:bldP build="whole" bldLvl="1" animBg="1" rev="0" advAuto="0" spid="1136" grpId="5"/>
      <p:bldP build="whole" bldLvl="1" animBg="1" rev="0" advAuto="0" spid="1139" grpId="6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2560" y="260640"/>
            <a:ext cx="5095441" cy="6475320"/>
          </a:xfrm>
          <a:prstGeom prst="rect">
            <a:avLst/>
          </a:prstGeom>
          <a:ln w="19050">
            <a:solidFill>
              <a:srgbClr val="44546A"/>
            </a:solidFill>
          </a:ln>
        </p:spPr>
      </p:pic>
      <p:sp>
        <p:nvSpPr>
          <p:cNvPr id="1142" name="CustomShape 1"/>
          <p:cNvSpPr/>
          <p:nvPr/>
        </p:nvSpPr>
        <p:spPr>
          <a:xfrm>
            <a:off x="35640" y="27719"/>
            <a:ext cx="4643640" cy="1426676"/>
          </a:xfrm>
          <a:prstGeom prst="rect">
            <a:avLst/>
          </a:prstGeom>
          <a:solidFill>
            <a:srgbClr val="ADB9CA"/>
          </a:solidFill>
          <a:ln w="3175">
            <a:solidFill>
              <a:srgbClr val="44546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just">
              <a:defRPr spc="-1" sz="2800">
                <a:latin typeface="Calibri"/>
                <a:ea typeface="Calibri"/>
                <a:cs typeface="Calibri"/>
                <a:sym typeface="Calibri"/>
              </a:defRPr>
            </a:pPr>
            <a:r>
              <a:t>Treatment of </a:t>
            </a:r>
            <a:r>
              <a:rPr b="1">
                <a:solidFill>
                  <a:srgbClr val="FF0000"/>
                </a:solidFill>
              </a:rPr>
              <a:t>ASTHMA</a:t>
            </a:r>
            <a:r>
              <a:t> with drugs </a:t>
            </a:r>
            <a:r>
              <a:rPr b="1"/>
              <a:t>blocking the receptor</a:t>
            </a:r>
            <a:r>
              <a:t> for </a:t>
            </a:r>
            <a:r>
              <a:rPr b="1"/>
              <a:t>cysteinyl leukotrienes</a:t>
            </a:r>
          </a:p>
        </p:txBody>
      </p:sp>
      <p:sp>
        <p:nvSpPr>
          <p:cNvPr id="1143" name="CustomShape 2"/>
          <p:cNvSpPr/>
          <p:nvPr/>
        </p:nvSpPr>
        <p:spPr>
          <a:xfrm>
            <a:off x="1439999" y="2021759"/>
            <a:ext cx="3779641" cy="8297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3175">
            <a:solidFill>
              <a:srgbClr val="44546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amino acid cystein is present in their structure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39" y="476639"/>
            <a:ext cx="9000722" cy="5688362"/>
          </a:xfrm>
          <a:prstGeom prst="rect">
            <a:avLst/>
          </a:prstGeom>
          <a:ln w="12700">
            <a:miter lim="400000"/>
          </a:ln>
        </p:spPr>
      </p:pic>
      <p:sp>
        <p:nvSpPr>
          <p:cNvPr id="1146" name="CustomShape 1"/>
          <p:cNvSpPr/>
          <p:nvPr/>
        </p:nvSpPr>
        <p:spPr>
          <a:xfrm>
            <a:off x="0" y="908640"/>
            <a:ext cx="9108000" cy="13123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3175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457200" indent="-456839" algn="just">
              <a:buClr>
                <a:srgbClr val="D9D9D9"/>
              </a:buClr>
              <a:buSzPct val="100000"/>
              <a:buFont typeface="Arial"/>
              <a:buChar char="•"/>
              <a:defRPr spc="-1" sz="26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Several dozens of anti-inflammatory drugs are available as to dampen the deleterious effects of </a:t>
            </a:r>
            <a:r>
              <a:rPr b="1"/>
              <a:t>prolonged</a:t>
            </a:r>
            <a:r>
              <a:t> and </a:t>
            </a:r>
            <a:r>
              <a:rPr b="1"/>
              <a:t>overactive</a:t>
            </a:r>
            <a:r>
              <a:t> inflammation </a:t>
            </a:r>
          </a:p>
        </p:txBody>
      </p:sp>
      <p:sp>
        <p:nvSpPr>
          <p:cNvPr id="1147" name="CustomShape 2"/>
          <p:cNvSpPr/>
          <p:nvPr/>
        </p:nvSpPr>
        <p:spPr>
          <a:xfrm>
            <a:off x="35640" y="2276999"/>
            <a:ext cx="9072720" cy="17187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3175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457200" indent="-456839" algn="just">
              <a:buClr>
                <a:srgbClr val="D9D9D9"/>
              </a:buClr>
              <a:buSzPct val="100000"/>
              <a:buFont typeface="Arial"/>
              <a:buChar char="•"/>
              <a:defRPr spc="-1" sz="26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</a:t>
            </a:r>
            <a:r>
              <a:rPr b="1"/>
              <a:t>vast majority</a:t>
            </a:r>
            <a:r>
              <a:t> of them act by </a:t>
            </a:r>
            <a:r>
              <a:rPr b="1"/>
              <a:t>interfering</a:t>
            </a:r>
            <a:r>
              <a:t> with the biochemical</a:t>
            </a:r>
            <a:r>
              <a:rPr b="1"/>
              <a:t> pathways</a:t>
            </a:r>
            <a:r>
              <a:t> that generate </a:t>
            </a:r>
            <a:r>
              <a:rPr b="1"/>
              <a:t>cell-derived</a:t>
            </a:r>
            <a:r>
              <a:t> </a:t>
            </a:r>
            <a:r>
              <a:rPr b="1"/>
              <a:t>inflammatory mediators</a:t>
            </a:r>
            <a:r>
              <a:t>, such as some powerful metabolites of arachidonic acid  (e. g. </a:t>
            </a:r>
            <a:r>
              <a:rPr b="1"/>
              <a:t>steroidal and non steroidal drugs</a:t>
            </a:r>
            <a:r>
              <a:t>)</a:t>
            </a:r>
          </a:p>
        </p:txBody>
      </p:sp>
      <p:sp>
        <p:nvSpPr>
          <p:cNvPr id="1148" name="CustomShape 3"/>
          <p:cNvSpPr/>
          <p:nvPr/>
        </p:nvSpPr>
        <p:spPr>
          <a:xfrm>
            <a:off x="53639" y="4040640"/>
            <a:ext cx="9008642" cy="17187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3175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457200" indent="-456839" algn="just">
              <a:buClr>
                <a:srgbClr val="000000"/>
              </a:buClr>
              <a:buSzPct val="100000"/>
              <a:buFont typeface="Arial"/>
              <a:buChar char="•"/>
              <a:defRPr spc="-1" sz="2600">
                <a:latin typeface="Calibri"/>
                <a:ea typeface="Calibri"/>
                <a:cs typeface="Calibri"/>
                <a:sym typeface="Calibri"/>
              </a:defRPr>
            </a:pPr>
            <a:r>
              <a:t>By exploiting the continous improvements in pharmaceutical biotechnologies, </a:t>
            </a:r>
            <a:r>
              <a:rPr b="1"/>
              <a:t>new-generation of anti-inflammatory therapies</a:t>
            </a:r>
            <a:r>
              <a:t> are designed and many are already applied in clinical trials  </a:t>
            </a:r>
          </a:p>
        </p:txBody>
      </p:sp>
      <p:sp>
        <p:nvSpPr>
          <p:cNvPr id="1149" name="CustomShape 4"/>
          <p:cNvSpPr/>
          <p:nvPr/>
        </p:nvSpPr>
        <p:spPr>
          <a:xfrm>
            <a:off x="1436759" y="44639"/>
            <a:ext cx="5938742" cy="7154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3175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pc="-1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Anti-inflammatory therapies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39" y="476639"/>
            <a:ext cx="9000722" cy="5688362"/>
          </a:xfrm>
          <a:prstGeom prst="rect">
            <a:avLst/>
          </a:prstGeom>
          <a:ln w="12700">
            <a:miter lim="400000"/>
          </a:ln>
        </p:spPr>
      </p:pic>
      <p:sp>
        <p:nvSpPr>
          <p:cNvPr id="1152" name="CustomShape 1"/>
          <p:cNvSpPr/>
          <p:nvPr/>
        </p:nvSpPr>
        <p:spPr>
          <a:xfrm>
            <a:off x="0" y="1002959"/>
            <a:ext cx="9108000" cy="56684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3175">
            <a:solidFill>
              <a:srgbClr val="5B9BD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457200" indent="-456839" algn="just">
              <a:buClr>
                <a:srgbClr val="000000"/>
              </a:buClr>
              <a:buSzPct val="100000"/>
              <a:buFont typeface="Arial"/>
              <a:buChar char="•"/>
              <a:defRPr spc="-1" sz="2600">
                <a:latin typeface="Calibri"/>
                <a:ea typeface="Calibri"/>
                <a:cs typeface="Calibri"/>
                <a:sym typeface="Calibri"/>
              </a:defRPr>
            </a:pPr>
            <a:r>
              <a:t>Several </a:t>
            </a:r>
            <a:r>
              <a:rPr b="1" sz="2700">
                <a:solidFill>
                  <a:srgbClr val="FF0000"/>
                </a:solidFill>
              </a:rPr>
              <a:t>novel drugs</a:t>
            </a:r>
            <a:r>
              <a:rPr sz="2700"/>
              <a:t> </a:t>
            </a:r>
            <a:r>
              <a:t>showed potent clinical effects in </a:t>
            </a:r>
            <a:r>
              <a:rPr b="1"/>
              <a:t>chronic inflammatory diseases</a:t>
            </a:r>
            <a:r>
              <a:t>. They include:</a:t>
            </a:r>
          </a:p>
          <a:p>
            <a:pPr algn="just">
              <a:defRPr spc="-1" sz="2400"/>
            </a:pPr>
          </a:p>
          <a:p>
            <a:pPr lvl="1" marL="914400" indent="-456839" algn="just">
              <a:buClr>
                <a:srgbClr val="000000"/>
              </a:buClr>
              <a:buSzPct val="100000"/>
              <a:buFont typeface="Arial"/>
              <a:buChar char="•"/>
              <a:defRPr spc="-1" sz="2400">
                <a:latin typeface="Calibri"/>
                <a:ea typeface="Calibri"/>
                <a:cs typeface="Calibri"/>
                <a:sym typeface="Calibri"/>
              </a:defRPr>
            </a:pPr>
            <a:r>
              <a:t>small molecules interfering with intracellular signaling pathways (e. g., inhibitors of </a:t>
            </a:r>
            <a:r>
              <a:rPr b="1"/>
              <a:t>kinase-dependent synthesis of proinflammatory citokines, </a:t>
            </a:r>
            <a:r>
              <a:t>such as </a:t>
            </a:r>
            <a:r>
              <a:rPr b="1"/>
              <a:t>JNK, p38</a:t>
            </a:r>
            <a:r>
              <a:t>) </a:t>
            </a:r>
          </a:p>
          <a:p>
            <a:pPr algn="just">
              <a:defRPr spc="-1" sz="2400"/>
            </a:pPr>
          </a:p>
          <a:p>
            <a:pPr lvl="1" marL="914400" indent="-456839" algn="just">
              <a:buClr>
                <a:srgbClr val="000000"/>
              </a:buClr>
              <a:buSzPct val="100000"/>
              <a:buFont typeface="Arial"/>
              <a:buChar char="•"/>
              <a:defRPr b="1" spc="-1" sz="2400">
                <a:latin typeface="Calibri"/>
                <a:ea typeface="Calibri"/>
                <a:cs typeface="Calibri"/>
                <a:sym typeface="Calibri"/>
              </a:defRPr>
            </a:pPr>
            <a:r>
              <a:t>therapeutic antibodies</a:t>
            </a:r>
            <a:r>
              <a:rPr b="0"/>
              <a:t> that are </a:t>
            </a:r>
            <a:r>
              <a:t>directed against </a:t>
            </a:r>
            <a:r>
              <a:rPr b="0"/>
              <a:t>extracellular targets, such as </a:t>
            </a:r>
            <a:r>
              <a:t>leukocyte adhesive molecules </a:t>
            </a:r>
            <a:r>
              <a:rPr b="0"/>
              <a:t>and </a:t>
            </a:r>
            <a:r>
              <a:t>pro-inflammatory cytokines and/or their receptors</a:t>
            </a:r>
            <a:r>
              <a:rPr b="0"/>
              <a:t>.</a:t>
            </a:r>
          </a:p>
          <a:p>
            <a:pPr algn="just">
              <a:defRPr spc="-1" sz="2400"/>
            </a:pPr>
          </a:p>
          <a:p>
            <a:pPr lvl="1" marL="914400" indent="-456839" algn="just">
              <a:buClr>
                <a:srgbClr val="000000"/>
              </a:buClr>
              <a:buSzPct val="100000"/>
              <a:buFont typeface="Arial"/>
              <a:buChar char="•"/>
              <a:defRPr spc="-1" sz="2400">
                <a:latin typeface="Calibri"/>
                <a:ea typeface="Calibri"/>
                <a:cs typeface="Calibri"/>
                <a:sym typeface="Calibri"/>
              </a:defRPr>
            </a:pPr>
            <a:r>
              <a:t>recently, an orally administered </a:t>
            </a:r>
            <a:r>
              <a:rPr b="1"/>
              <a:t>antisense nucleotide against SMAD7</a:t>
            </a:r>
            <a:r>
              <a:t>, an endogenous </a:t>
            </a:r>
            <a:r>
              <a:rPr b="1"/>
              <a:t>inhibitor of</a:t>
            </a:r>
            <a:r>
              <a:t> the immunosuppressive, anti-inflammatory cytokine </a:t>
            </a:r>
            <a:r>
              <a:rPr b="1"/>
              <a:t>TGF-β1</a:t>
            </a:r>
            <a:r>
              <a:t>, was successfully used in active chronic inflammations</a:t>
            </a:r>
            <a:r>
              <a:t> </a:t>
            </a:r>
          </a:p>
        </p:txBody>
      </p:sp>
      <p:sp>
        <p:nvSpPr>
          <p:cNvPr id="1153" name="CustomShape 2"/>
          <p:cNvSpPr/>
          <p:nvPr/>
        </p:nvSpPr>
        <p:spPr>
          <a:xfrm>
            <a:off x="1483199" y="56879"/>
            <a:ext cx="5938742" cy="7154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3175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pc="-1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Anti-inflammatory therapies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5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TextShape 1"/>
          <p:cNvGrpSpPr/>
          <p:nvPr/>
        </p:nvGrpSpPr>
        <p:grpSpPr>
          <a:xfrm>
            <a:off x="323640" y="920160"/>
            <a:ext cx="8460000" cy="708481"/>
            <a:chOff x="0" y="0"/>
            <a:chExt cx="8459999" cy="708480"/>
          </a:xfrm>
        </p:grpSpPr>
        <p:sp>
          <p:nvSpPr>
            <p:cNvPr id="1155" name="Rettangolo"/>
            <p:cNvSpPr/>
            <p:nvPr/>
          </p:nvSpPr>
          <p:spPr>
            <a:xfrm>
              <a:off x="0" y="-1"/>
              <a:ext cx="8460000" cy="708482"/>
            </a:xfrm>
            <a:prstGeom prst="rect">
              <a:avLst/>
            </a:prstGeom>
            <a:noFill/>
            <a:ln w="317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pc="-1" sz="40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156" name="Transforming growth factor-β (TGF- β)"/>
            <p:cNvSpPr txBox="1"/>
            <p:nvPr/>
          </p:nvSpPr>
          <p:spPr>
            <a:xfrm>
              <a:off x="0" y="44999"/>
              <a:ext cx="8460000" cy="6634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/>
            <a:p>
              <a:pPr algn="ctr">
                <a:defRPr spc="-100" sz="4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Transforming growth factor-</a:t>
              </a:r>
              <a:r>
                <a:t>β</a:t>
              </a:r>
              <a:r>
                <a:t> (TGF-</a:t>
              </a:r>
              <a:r>
                <a:t> β</a:t>
              </a:r>
              <a:r>
                <a:t>)</a:t>
              </a:r>
            </a:p>
          </p:txBody>
        </p:sp>
      </p:grpSp>
      <p:sp>
        <p:nvSpPr>
          <p:cNvPr id="1158" name="TextShape 2"/>
          <p:cNvSpPr txBox="1"/>
          <p:nvPr/>
        </p:nvSpPr>
        <p:spPr>
          <a:xfrm>
            <a:off x="368639" y="1992240"/>
            <a:ext cx="8478722" cy="4388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/>
          <a:p>
            <a:pPr marL="274320" indent="-273959" algn="just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b="1" spc="-100" sz="3200">
                <a:latin typeface="Calibri"/>
                <a:ea typeface="Calibri"/>
                <a:cs typeface="Calibri"/>
                <a:sym typeface="Calibri"/>
              </a:defRPr>
            </a:pPr>
            <a:r>
              <a:t>Anti-inflammatory cytokine</a:t>
            </a:r>
            <a:r>
              <a:rPr b="0"/>
              <a:t> produced by and affecting many different cell types</a:t>
            </a:r>
            <a:endParaRPr spc="-1"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spcBef>
                <a:spcPts val="400"/>
              </a:spcBef>
              <a:defRPr spc="-1" sz="32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marL="274320" indent="-273959" algn="just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spc="-100" sz="3200">
                <a:latin typeface="Calibri"/>
                <a:ea typeface="Calibri"/>
                <a:cs typeface="Calibri"/>
                <a:sym typeface="Calibri"/>
              </a:defRPr>
            </a:pPr>
            <a:r>
              <a:t>Homeostatic role in </a:t>
            </a:r>
            <a:r>
              <a:rPr b="1"/>
              <a:t>regulation of inflammation</a:t>
            </a:r>
            <a:r>
              <a:t> and wound healing following infection or injury</a:t>
            </a:r>
            <a:endParaRPr spc="-1"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spcBef>
                <a:spcPts val="400"/>
              </a:spcBef>
              <a:defRPr spc="-100" sz="2000"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endParaRPr spc="-1">
              <a:latin typeface="Constantia"/>
              <a:ea typeface="Constantia"/>
              <a:cs typeface="Constantia"/>
              <a:sym typeface="Constantia"/>
            </a:endParaRPr>
          </a:p>
          <a:p>
            <a:pPr marL="274320" indent="-273959" algn="just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b="1" spc="-100" sz="3200">
                <a:latin typeface="Calibri"/>
                <a:ea typeface="Calibri"/>
                <a:cs typeface="Calibri"/>
                <a:sym typeface="Calibri"/>
              </a:defRPr>
            </a:pPr>
            <a:r>
              <a:t>Inhibits</a:t>
            </a:r>
            <a:r>
              <a:rPr b="0"/>
              <a:t> activity of many immune cell types</a:t>
            </a:r>
            <a:endParaRPr spc="-1"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6320" y="37080"/>
            <a:ext cx="5256361" cy="4527361"/>
          </a:xfrm>
          <a:prstGeom prst="rect">
            <a:avLst/>
          </a:prstGeom>
          <a:ln w="3175">
            <a:solidFill>
              <a:srgbClr val="44546A"/>
            </a:solidFill>
          </a:ln>
        </p:spPr>
      </p:pic>
      <p:sp>
        <p:nvSpPr>
          <p:cNvPr id="1161" name="CustomShape 1"/>
          <p:cNvSpPr/>
          <p:nvPr/>
        </p:nvSpPr>
        <p:spPr>
          <a:xfrm>
            <a:off x="-29520" y="548640"/>
            <a:ext cx="3865680" cy="4639776"/>
          </a:xfrm>
          <a:prstGeom prst="rect">
            <a:avLst/>
          </a:prstGeom>
          <a:ln w="3175">
            <a:solidFill>
              <a:srgbClr val="44546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just">
              <a:defRPr b="1" spc="-1" sz="2100">
                <a:latin typeface="Calibri"/>
                <a:ea typeface="Calibri"/>
                <a:cs typeface="Calibri"/>
                <a:sym typeface="Calibri"/>
              </a:defRPr>
            </a:pPr>
            <a:r>
              <a:t>(a) </a:t>
            </a:r>
          </a:p>
          <a:p>
            <a:pPr algn="just">
              <a:defRPr b="1" spc="-1" sz="2100">
                <a:latin typeface="Calibri"/>
                <a:ea typeface="Calibri"/>
                <a:cs typeface="Calibri"/>
                <a:sym typeface="Calibri"/>
              </a:defRPr>
            </a:pPr>
            <a:r>
              <a:t>- </a:t>
            </a:r>
            <a:r>
              <a:rPr b="0"/>
              <a:t>Binding of TGF-β1 to the type II receptor causes the activation of the type I receptor which  phosphorylates Smad2/3.</a:t>
            </a:r>
          </a:p>
          <a:p>
            <a:pPr algn="just">
              <a:defRPr spc="-1" sz="2100"/>
            </a:pPr>
          </a:p>
          <a:p>
            <a:pPr algn="just">
              <a:defRPr b="1" spc="-1" sz="2100">
                <a:latin typeface="Calibri"/>
                <a:ea typeface="Calibri"/>
                <a:cs typeface="Calibri"/>
                <a:sym typeface="Calibri"/>
              </a:defRPr>
            </a:pPr>
            <a:r>
              <a:t>- Smad2/3</a:t>
            </a:r>
            <a:r>
              <a:rPr b="0"/>
              <a:t> interact with </a:t>
            </a:r>
            <a:r>
              <a:t>Smad4</a:t>
            </a:r>
          </a:p>
          <a:p>
            <a:pPr algn="just">
              <a:defRPr spc="-1" sz="2100"/>
            </a:pPr>
          </a:p>
          <a:p>
            <a:pPr algn="just">
              <a:defRPr spc="-1" sz="2100">
                <a:latin typeface="Calibri"/>
                <a:ea typeface="Calibri"/>
                <a:cs typeface="Calibri"/>
                <a:sym typeface="Calibri"/>
              </a:defRPr>
            </a:pPr>
            <a:r>
              <a:t>- The complex </a:t>
            </a:r>
            <a:r>
              <a:rPr b="1"/>
              <a:t>Smad2/3/Smad4</a:t>
            </a:r>
            <a:r>
              <a:t> migrates into the nucleus and binds to DNA</a:t>
            </a:r>
          </a:p>
          <a:p>
            <a:pPr algn="just">
              <a:defRPr spc="-1" sz="2100"/>
            </a:pPr>
          </a:p>
          <a:p>
            <a:pPr algn="just">
              <a:defRPr b="1" spc="-1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- Trascription of genes coding for</a:t>
            </a:r>
          </a:p>
          <a:p>
            <a:pPr algn="just">
              <a:defRPr b="1" spc="-1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anti-inflammatory mediators</a:t>
            </a:r>
          </a:p>
        </p:txBody>
      </p:sp>
      <p:grpSp>
        <p:nvGrpSpPr>
          <p:cNvPr id="1164" name="TextShape 2"/>
          <p:cNvGrpSpPr/>
          <p:nvPr/>
        </p:nvGrpSpPr>
        <p:grpSpPr>
          <a:xfrm>
            <a:off x="107639" y="44639"/>
            <a:ext cx="3600002" cy="575642"/>
            <a:chOff x="0" y="0"/>
            <a:chExt cx="3600000" cy="575640"/>
          </a:xfrm>
        </p:grpSpPr>
        <p:sp>
          <p:nvSpPr>
            <p:cNvPr id="1162" name="Rettangolo"/>
            <p:cNvSpPr/>
            <p:nvPr/>
          </p:nvSpPr>
          <p:spPr>
            <a:xfrm>
              <a:off x="-1" y="-1"/>
              <a:ext cx="3600002" cy="575642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4617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pc="-1" sz="26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163" name="TGF-β1 signaling pathway"/>
            <p:cNvSpPr txBox="1"/>
            <p:nvPr/>
          </p:nvSpPr>
          <p:spPr>
            <a:xfrm>
              <a:off x="-1" y="45719"/>
              <a:ext cx="3600002" cy="529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/>
            <a:p>
              <a:pPr algn="ctr">
                <a:defRPr spc="-100" sz="2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TGF-</a:t>
              </a:r>
              <a:r>
                <a:t>β</a:t>
              </a:r>
              <a:r>
                <a:t>1 signaling pathway</a:t>
              </a:r>
            </a:p>
          </p:txBody>
        </p:sp>
      </p:grpSp>
      <p:sp>
        <p:nvSpPr>
          <p:cNvPr id="1165" name="CustomShape 3"/>
          <p:cNvSpPr/>
          <p:nvPr/>
        </p:nvSpPr>
        <p:spPr>
          <a:xfrm>
            <a:off x="3836520" y="4653000"/>
            <a:ext cx="5276161" cy="2074376"/>
          </a:xfrm>
          <a:prstGeom prst="rect">
            <a:avLst/>
          </a:prstGeom>
          <a:ln w="3175">
            <a:solidFill>
              <a:srgbClr val="44546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just">
              <a:defRPr spc="-1" sz="2100">
                <a:latin typeface="Calibri"/>
                <a:ea typeface="Calibri"/>
                <a:cs typeface="Calibri"/>
                <a:sym typeface="Calibri"/>
              </a:defRPr>
            </a:pPr>
            <a:r>
              <a:t>(</a:t>
            </a:r>
            <a:r>
              <a:rPr b="1"/>
              <a:t>b</a:t>
            </a:r>
            <a:r>
              <a:t>)</a:t>
            </a:r>
          </a:p>
          <a:p>
            <a:pPr algn="just">
              <a:defRPr spc="-1" sz="2100">
                <a:latin typeface="Calibri"/>
                <a:ea typeface="Calibri"/>
                <a:cs typeface="Calibri"/>
                <a:sym typeface="Calibri"/>
              </a:defRPr>
            </a:pPr>
            <a:r>
              <a:t>- The </a:t>
            </a:r>
            <a:r>
              <a:rPr b="1">
                <a:solidFill>
                  <a:srgbClr val="FF0000"/>
                </a:solidFill>
              </a:rPr>
              <a:t>inhibitor Smad7 </a:t>
            </a:r>
            <a:r>
              <a:t>interacts with the type I receptor of TGF-β1 and prevents Smad2/3 phosphorylation</a:t>
            </a:r>
          </a:p>
          <a:p>
            <a:pPr algn="just">
              <a:defRPr spc="-1" sz="2100">
                <a:latin typeface="Calibri"/>
                <a:ea typeface="Calibri"/>
                <a:cs typeface="Calibri"/>
                <a:sym typeface="Calibri"/>
              </a:defRPr>
            </a:pPr>
            <a:r>
              <a:t>- Block of the TGF-β1-associated Smad signaling pathway illustrated in (</a:t>
            </a:r>
            <a:r>
              <a:rPr b="1"/>
              <a:t>a</a:t>
            </a:r>
            <a:r>
              <a:t>)</a:t>
            </a:r>
          </a:p>
        </p:txBody>
      </p:sp>
      <p:sp>
        <p:nvSpPr>
          <p:cNvPr id="1166" name="CustomShape 4"/>
          <p:cNvSpPr/>
          <p:nvPr/>
        </p:nvSpPr>
        <p:spPr>
          <a:xfrm>
            <a:off x="3779999" y="3212999"/>
            <a:ext cx="951121" cy="431642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7" name="CustomShape 5"/>
          <p:cNvSpPr/>
          <p:nvPr/>
        </p:nvSpPr>
        <p:spPr>
          <a:xfrm flipH="1">
            <a:off x="2338920" y="3428999"/>
            <a:ext cx="1367641" cy="431641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68" name="CustomShape 6"/>
          <p:cNvSpPr/>
          <p:nvPr/>
        </p:nvSpPr>
        <p:spPr>
          <a:xfrm>
            <a:off x="8028360" y="836640"/>
            <a:ext cx="1151641" cy="503641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TextShape 1"/>
          <p:cNvGrpSpPr/>
          <p:nvPr/>
        </p:nvGrpSpPr>
        <p:grpSpPr>
          <a:xfrm>
            <a:off x="1835640" y="200159"/>
            <a:ext cx="5410441" cy="708482"/>
            <a:chOff x="0" y="0"/>
            <a:chExt cx="5410439" cy="708480"/>
          </a:xfrm>
        </p:grpSpPr>
        <p:sp>
          <p:nvSpPr>
            <p:cNvPr id="971" name="Rettangolo"/>
            <p:cNvSpPr/>
            <p:nvPr/>
          </p:nvSpPr>
          <p:spPr>
            <a:xfrm>
              <a:off x="0" y="-1"/>
              <a:ext cx="5410440" cy="708482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lnSpc>
                  <a:spcPct val="90000"/>
                </a:lnSpc>
                <a:defRPr spc="-1" sz="50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972" name="Chronic inflammation"/>
            <p:cNvSpPr txBox="1"/>
            <p:nvPr/>
          </p:nvSpPr>
          <p:spPr>
            <a:xfrm>
              <a:off x="0" y="44999"/>
              <a:ext cx="5410440" cy="6634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rmAutofit fontScale="100000" lnSpcReduction="0"/>
            </a:bodyPr>
            <a:lstStyle>
              <a:lvl1pPr algn="ctr" defTabSz="886968">
                <a:lnSpc>
                  <a:spcPct val="90000"/>
                </a:lnSpc>
                <a:defRPr spc="-97" sz="4268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Chronic inflammation</a:t>
              </a:r>
            </a:p>
          </p:txBody>
        </p:sp>
      </p:grpSp>
      <p:sp>
        <p:nvSpPr>
          <p:cNvPr id="974" name="TextShape 2"/>
          <p:cNvSpPr txBox="1"/>
          <p:nvPr/>
        </p:nvSpPr>
        <p:spPr>
          <a:xfrm>
            <a:off x="80640" y="1124639"/>
            <a:ext cx="8946000" cy="75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74320" indent="-273959" algn="just"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spc="-1" sz="2600">
                <a:latin typeface="Calibri"/>
                <a:ea typeface="Calibri"/>
                <a:cs typeface="Calibri"/>
                <a:sym typeface="Calibri"/>
              </a:defRPr>
            </a:pPr>
            <a:r>
              <a:t>Inflammation of prolonged duration (</a:t>
            </a:r>
            <a:r>
              <a:rPr b="1"/>
              <a:t>weeks to years</a:t>
            </a:r>
            <a:r>
              <a:t>) in which continuing </a:t>
            </a:r>
            <a:r>
              <a:rPr b="1" u="sng"/>
              <a:t>inflammation</a:t>
            </a:r>
            <a:r>
              <a:t>, </a:t>
            </a:r>
            <a:r>
              <a:rPr b="1" u="sng"/>
              <a:t>tissue injury</a:t>
            </a:r>
            <a:r>
              <a:t>, and </a:t>
            </a:r>
            <a:r>
              <a:rPr b="1" u="sng"/>
              <a:t>healing</a:t>
            </a:r>
            <a:r>
              <a:t> (</a:t>
            </a:r>
            <a:r>
              <a:rPr sz="2700"/>
              <a:t>often accompanied by</a:t>
            </a:r>
            <a:r>
              <a:rPr b="1" sz="2700"/>
              <a:t> fibrosis)</a:t>
            </a:r>
            <a:r>
              <a:t> proceed </a:t>
            </a:r>
            <a:r>
              <a:rPr b="1" sz="2700">
                <a:solidFill>
                  <a:srgbClr val="FF0000"/>
                </a:solidFill>
              </a:rPr>
              <a:t>simultaneously</a:t>
            </a:r>
            <a:r>
              <a:rPr sz="2700"/>
              <a:t> </a:t>
            </a:r>
            <a:endParaRPr sz="2700">
              <a:latin typeface="Constantia"/>
              <a:ea typeface="Constantia"/>
              <a:cs typeface="Constantia"/>
              <a:sym typeface="Constantia"/>
            </a:endParaRPr>
          </a:p>
          <a:p>
            <a:pPr marL="274320" indent="-273959" algn="just"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spc="-1" sz="2600">
                <a:latin typeface="Calibri"/>
                <a:ea typeface="Calibri"/>
                <a:cs typeface="Calibri"/>
                <a:sym typeface="Calibri"/>
              </a:defRPr>
            </a:pPr>
            <a:r>
              <a:t>Characterized by: 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spcBef>
                <a:spcPts val="200"/>
              </a:spcBef>
              <a:defRPr spc="-1" sz="26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lvl="1" marL="640080" indent="-246599" algn="just">
              <a:spcBef>
                <a:spcPts val="500"/>
              </a:spcBef>
              <a:buClr>
                <a:srgbClr val="0F6FC6"/>
              </a:buClr>
              <a:buSzPct val="85000"/>
              <a:buChar char="●"/>
              <a:defRPr spc="-1" sz="2600">
                <a:latin typeface="Calibri"/>
                <a:ea typeface="Calibri"/>
                <a:cs typeface="Calibri"/>
                <a:sym typeface="Calibri"/>
              </a:defRPr>
            </a:pPr>
            <a:r>
              <a:t>infiltration with mononuclear cells, including </a:t>
            </a:r>
            <a:r>
              <a:rPr b="1" sz="2700"/>
              <a:t>macrophages</a:t>
            </a:r>
            <a:r>
              <a:t>, </a:t>
            </a:r>
            <a:r>
              <a:rPr b="1" sz="2700"/>
              <a:t>lymphocytes</a:t>
            </a:r>
            <a:r>
              <a:t>, and </a:t>
            </a:r>
            <a:r>
              <a:rPr b="1" sz="2700"/>
              <a:t>plasma cells</a:t>
            </a:r>
            <a:endParaRPr sz="2700"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spcBef>
                <a:spcPts val="200"/>
              </a:spcBef>
              <a:defRPr spc="-1" sz="27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lvl="1" marL="640080" indent="-246599" algn="just">
              <a:spcBef>
                <a:spcPts val="500"/>
              </a:spcBef>
              <a:buClr>
                <a:srgbClr val="0F6FC6"/>
              </a:buClr>
              <a:buSzPct val="85000"/>
              <a:buChar char="●"/>
              <a:defRPr b="1" spc="-1" sz="2700">
                <a:latin typeface="Calibri"/>
                <a:ea typeface="Calibri"/>
                <a:cs typeface="Calibri"/>
                <a:sym typeface="Calibri"/>
              </a:defRPr>
            </a:pPr>
            <a:r>
              <a:t>tissue destruction</a:t>
            </a:r>
            <a:r>
              <a:rPr b="0" sz="2600"/>
              <a:t>, largely induced by the products of the inflammatory cells</a:t>
            </a:r>
            <a:endParaRPr sz="2600">
              <a:latin typeface="Constantia"/>
              <a:ea typeface="Constantia"/>
              <a:cs typeface="Constantia"/>
              <a:sym typeface="Constantia"/>
            </a:endParaRPr>
          </a:p>
          <a:p>
            <a:pPr>
              <a:defRPr spc="-1" sz="26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lvl="1" marL="640080" indent="-246599" algn="just">
              <a:spcBef>
                <a:spcPts val="500"/>
              </a:spcBef>
              <a:buClr>
                <a:srgbClr val="0F6FC6"/>
              </a:buClr>
              <a:buSzPct val="85000"/>
              <a:buChar char="●"/>
              <a:defRPr b="1" spc="-1" sz="2700">
                <a:latin typeface="Calibri"/>
                <a:ea typeface="Calibri"/>
                <a:cs typeface="Calibri"/>
                <a:sym typeface="Calibri"/>
              </a:defRPr>
            </a:pPr>
            <a:r>
              <a:t>repair</a:t>
            </a:r>
            <a:r>
              <a:rPr b="0" sz="2600"/>
              <a:t>, involving new vessel proliferation (</a:t>
            </a:r>
            <a:r>
              <a:rPr>
                <a:solidFill>
                  <a:srgbClr val="FF0000"/>
                </a:solidFill>
              </a:rPr>
              <a:t>angiogenesis</a:t>
            </a:r>
            <a:r>
              <a:rPr b="0" sz="2600"/>
              <a:t>) and fibrosis</a:t>
            </a:r>
            <a:endParaRPr sz="2600">
              <a:latin typeface="Constantia"/>
              <a:ea typeface="Constantia"/>
              <a:cs typeface="Constantia"/>
              <a:sym typeface="Constantia"/>
            </a:endParaRPr>
          </a:p>
          <a:p>
            <a:pPr>
              <a:defRPr spc="-1" sz="26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algn="just">
              <a:spcBef>
                <a:spcPts val="500"/>
              </a:spcBef>
              <a:defRPr spc="-1" sz="26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algn="just">
              <a:spcBef>
                <a:spcPts val="500"/>
              </a:spcBef>
              <a:defRPr spc="-1" sz="2600"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9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9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9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9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9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500"/>
                                        <p:tgtEl>
                                          <p:spTgt spid="9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9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7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39" y="1340639"/>
            <a:ext cx="4484162" cy="3369962"/>
          </a:xfrm>
          <a:prstGeom prst="rect">
            <a:avLst/>
          </a:prstGeom>
          <a:ln w="3175">
            <a:solidFill>
              <a:srgbClr val="5B9BD5"/>
            </a:solidFill>
          </a:ln>
        </p:spPr>
      </p:pic>
      <p:pic>
        <p:nvPicPr>
          <p:cNvPr id="117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6119" y="1340639"/>
            <a:ext cx="4512241" cy="3369962"/>
          </a:xfrm>
          <a:prstGeom prst="rect">
            <a:avLst/>
          </a:prstGeom>
          <a:ln w="3175">
            <a:solidFill>
              <a:srgbClr val="5B9BD5"/>
            </a:solidFill>
          </a:ln>
        </p:spPr>
      </p:pic>
      <p:sp>
        <p:nvSpPr>
          <p:cNvPr id="1172" name="CustomShape 1"/>
          <p:cNvSpPr txBox="1"/>
          <p:nvPr/>
        </p:nvSpPr>
        <p:spPr>
          <a:xfrm>
            <a:off x="80640" y="5028119"/>
            <a:ext cx="8982720" cy="180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just">
              <a:defRPr spc="-1" sz="2200">
                <a:latin typeface="Calibri"/>
                <a:ea typeface="Calibri"/>
                <a:cs typeface="Calibri"/>
                <a:sym typeface="Calibri"/>
              </a:defRPr>
            </a:pPr>
            <a:r>
              <a:t>«La soppressione di Smad7, un inibitore dell’attività del Transforming Growth Factor-beta, </a:t>
            </a:r>
            <a:r>
              <a:rPr b="1"/>
              <a:t>il più potente immunosoppressore intestinale dotato di attività anti-infiammatoria</a:t>
            </a:r>
            <a:r>
              <a:t>, consente di ripristinare nell’intestino dei pazienti con malattia di Crohn i normali e fisiologici meccanismi antinfiammatori operanti nei soggetti sani».</a:t>
            </a:r>
          </a:p>
        </p:txBody>
      </p:sp>
      <p:sp>
        <p:nvSpPr>
          <p:cNvPr id="1173" name="CustomShape 2"/>
          <p:cNvSpPr/>
          <p:nvPr/>
        </p:nvSpPr>
        <p:spPr>
          <a:xfrm>
            <a:off x="467640" y="44639"/>
            <a:ext cx="8064359" cy="157907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3175">
            <a:solidFill>
              <a:srgbClr val="5B9BD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defRPr spc="-1" sz="3200">
                <a:latin typeface="Calibri"/>
                <a:ea typeface="Calibri"/>
                <a:cs typeface="Calibri"/>
                <a:sym typeface="Calibri"/>
              </a:defRPr>
            </a:pPr>
            <a:r>
              <a:t>Dall'Università di Tor Vergata una nuova prospettiva nella lotta alla malattia di Crohn</a:t>
            </a:r>
          </a:p>
          <a:p>
            <a:pPr>
              <a:defRPr spc="-1" sz="3200"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             [</a:t>
            </a:r>
            <a:r>
              <a:rPr i="1" sz="2400"/>
              <a:t>N Engl J Med 372:12  March 19, </a:t>
            </a:r>
            <a:r>
              <a:rPr b="1" i="1" sz="2400"/>
              <a:t>2015</a:t>
            </a:r>
            <a:r>
              <a:t>]</a:t>
            </a:r>
          </a:p>
        </p:txBody>
      </p:sp>
      <p:grpSp>
        <p:nvGrpSpPr>
          <p:cNvPr id="1177" name="Group 3"/>
          <p:cNvGrpSpPr/>
          <p:nvPr/>
        </p:nvGrpSpPr>
        <p:grpSpPr>
          <a:xfrm>
            <a:off x="4643999" y="3070799"/>
            <a:ext cx="1410632" cy="1591856"/>
            <a:chOff x="0" y="0"/>
            <a:chExt cx="1410630" cy="1591854"/>
          </a:xfrm>
        </p:grpSpPr>
        <p:sp>
          <p:nvSpPr>
            <p:cNvPr id="1174" name="CustomShape 4"/>
            <p:cNvSpPr/>
            <p:nvPr/>
          </p:nvSpPr>
          <p:spPr>
            <a:xfrm>
              <a:off x="0" y="812879"/>
              <a:ext cx="1295641" cy="778976"/>
            </a:xfrm>
            <a:prstGeom prst="rect">
              <a:avLst/>
            </a:prstGeom>
            <a:solidFill>
              <a:srgbClr val="FFFF00"/>
            </a:solidFill>
            <a:ln w="3175" cap="flat">
              <a:solidFill>
                <a:srgbClr val="333F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>
              <a:lvl1pPr algn="ctr">
                <a:defRPr b="1" spc="-1" sz="2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antisense SMAD7</a:t>
              </a:r>
            </a:p>
          </p:txBody>
        </p:sp>
        <p:sp>
          <p:nvSpPr>
            <p:cNvPr id="1175" name="CustomShape 5"/>
            <p:cNvSpPr/>
            <p:nvPr/>
          </p:nvSpPr>
          <p:spPr>
            <a:xfrm flipV="1">
              <a:off x="648000" y="407519"/>
              <a:ext cx="431641" cy="38232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76" name="CustomShape 6"/>
            <p:cNvSpPr txBox="1"/>
            <p:nvPr/>
          </p:nvSpPr>
          <p:spPr>
            <a:xfrm>
              <a:off x="1056240" y="0"/>
              <a:ext cx="354391" cy="648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999" tIns="44999" rIns="44999" bIns="44999" numCol="1" anchor="t">
              <a:spAutoFit/>
            </a:bodyPr>
            <a:lstStyle>
              <a:lvl1pPr>
                <a:defRPr b="1" spc="-1"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X</a:t>
              </a:r>
            </a:p>
          </p:txBody>
        </p:sp>
      </p:grpSp>
      <p:sp>
        <p:nvSpPr>
          <p:cNvPr id="1178" name="CustomShape 7"/>
          <p:cNvSpPr/>
          <p:nvPr/>
        </p:nvSpPr>
        <p:spPr>
          <a:xfrm>
            <a:off x="1560959" y="4653000"/>
            <a:ext cx="2936827" cy="372576"/>
          </a:xfrm>
          <a:prstGeom prst="rect">
            <a:avLst/>
          </a:prstGeom>
          <a:solidFill>
            <a:srgbClr val="66FF33"/>
          </a:solidFill>
          <a:ln w="317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b="1" spc="-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anti-inflammatory pathway(s)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3" grpId="2"/>
      <p:bldP build="whole" bldLvl="1" animBg="1" rev="0" advAuto="0" spid="117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TextShape 1"/>
          <p:cNvGrpSpPr/>
          <p:nvPr/>
        </p:nvGrpSpPr>
        <p:grpSpPr>
          <a:xfrm>
            <a:off x="1043640" y="44639"/>
            <a:ext cx="7143120" cy="647642"/>
            <a:chOff x="0" y="0"/>
            <a:chExt cx="7143119" cy="647640"/>
          </a:xfrm>
        </p:grpSpPr>
        <p:sp>
          <p:nvSpPr>
            <p:cNvPr id="976" name="Rettangolo"/>
            <p:cNvSpPr/>
            <p:nvPr/>
          </p:nvSpPr>
          <p:spPr>
            <a:xfrm>
              <a:off x="0" y="-1"/>
              <a:ext cx="7143120" cy="647642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 spc="-1" sz="40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977" name="Outcomes of acute inflammation"/>
            <p:cNvSpPr txBox="1"/>
            <p:nvPr/>
          </p:nvSpPr>
          <p:spPr>
            <a:xfrm>
              <a:off x="0" y="45719"/>
              <a:ext cx="7143120" cy="601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/>
            <a:p>
              <a:pPr algn="ctr" defTabSz="886968">
                <a:lnSpc>
                  <a:spcPct val="90000"/>
                </a:lnSpc>
                <a:defRPr b="1" spc="-97" sz="388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Outcomes</a:t>
              </a:r>
              <a:r>
                <a:rPr b="0"/>
                <a:t> of acute inflammation</a:t>
              </a:r>
            </a:p>
          </p:txBody>
        </p:sp>
      </p:grpSp>
      <p:pic>
        <p:nvPicPr>
          <p:cNvPr id="9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640" y="764640"/>
            <a:ext cx="8508241" cy="552888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980" name="CustomShape 2"/>
          <p:cNvSpPr/>
          <p:nvPr/>
        </p:nvSpPr>
        <p:spPr>
          <a:xfrm>
            <a:off x="5230493" y="6053399"/>
            <a:ext cx="2722575" cy="397976"/>
          </a:xfrm>
          <a:prstGeom prst="rect">
            <a:avLst/>
          </a:prstGeom>
          <a:solidFill>
            <a:srgbClr val="FF0000"/>
          </a:solidFill>
          <a:ln w="3175">
            <a:solidFill>
              <a:srgbClr val="5B9BD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algn="ctr">
              <a:defRPr b="1" spc="-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persistent tissue damage</a:t>
            </a:r>
          </a:p>
        </p:txBody>
      </p:sp>
      <p:sp>
        <p:nvSpPr>
          <p:cNvPr id="981" name="CustomShape 3"/>
          <p:cNvSpPr/>
          <p:nvPr/>
        </p:nvSpPr>
        <p:spPr>
          <a:xfrm rot="10800000">
            <a:off x="6372719" y="5693759"/>
            <a:ext cx="283681" cy="32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248"/>
                </a:moveTo>
                <a:lnTo>
                  <a:pt x="5400" y="12248"/>
                </a:lnTo>
                <a:lnTo>
                  <a:pt x="5400" y="0"/>
                </a:lnTo>
                <a:lnTo>
                  <a:pt x="16200" y="0"/>
                </a:lnTo>
                <a:lnTo>
                  <a:pt x="16200" y="12248"/>
                </a:lnTo>
                <a:lnTo>
                  <a:pt x="21600" y="12248"/>
                </a:lnTo>
                <a:lnTo>
                  <a:pt x="10800" y="21600"/>
                </a:lnTo>
                <a:close/>
              </a:path>
            </a:pathLst>
          </a:custGeom>
          <a:solidFill>
            <a:srgbClr val="5B9BD5"/>
          </a:solidFill>
          <a:ln w="12700">
            <a:solidFill>
              <a:srgbClr val="42719B"/>
            </a:solidFill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2" name="CustomShape 4"/>
          <p:cNvSpPr/>
          <p:nvPr/>
        </p:nvSpPr>
        <p:spPr>
          <a:xfrm>
            <a:off x="4724279" y="5477040"/>
            <a:ext cx="719641" cy="397976"/>
          </a:xfrm>
          <a:prstGeom prst="rect">
            <a:avLst/>
          </a:prstGeom>
          <a:solidFill>
            <a:srgbClr val="FFFF00"/>
          </a:solidFill>
          <a:ln w="3175">
            <a:solidFill>
              <a:srgbClr val="5B9BD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b="1" spc="-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scar</a:t>
            </a:r>
          </a:p>
        </p:txBody>
      </p:sp>
      <p:sp>
        <p:nvSpPr>
          <p:cNvPr id="983" name="CustomShape 5"/>
          <p:cNvSpPr/>
          <p:nvPr/>
        </p:nvSpPr>
        <p:spPr>
          <a:xfrm>
            <a:off x="4068000" y="4253040"/>
            <a:ext cx="719641" cy="397976"/>
          </a:xfrm>
          <a:prstGeom prst="rect">
            <a:avLst/>
          </a:prstGeom>
          <a:solidFill>
            <a:srgbClr val="FFFF00"/>
          </a:solidFill>
          <a:ln w="3175">
            <a:solidFill>
              <a:srgbClr val="5B9BD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b="1" spc="-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scar</a:t>
            </a:r>
          </a:p>
        </p:txBody>
      </p:sp>
      <p:sp>
        <p:nvSpPr>
          <p:cNvPr id="984" name="CustomShape 6"/>
          <p:cNvSpPr/>
          <p:nvPr/>
        </p:nvSpPr>
        <p:spPr>
          <a:xfrm>
            <a:off x="7812360" y="3632760"/>
            <a:ext cx="719641" cy="397976"/>
          </a:xfrm>
          <a:prstGeom prst="rect">
            <a:avLst/>
          </a:prstGeom>
          <a:solidFill>
            <a:srgbClr val="FFFF00"/>
          </a:solidFill>
          <a:ln w="3175">
            <a:solidFill>
              <a:srgbClr val="5B9BD5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defRPr b="1" spc="-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scar</a:t>
            </a:r>
          </a:p>
        </p:txBody>
      </p:sp>
      <p:sp>
        <p:nvSpPr>
          <p:cNvPr id="985" name="CustomShape 7"/>
          <p:cNvSpPr/>
          <p:nvPr/>
        </p:nvSpPr>
        <p:spPr>
          <a:xfrm>
            <a:off x="1979640" y="3245039"/>
            <a:ext cx="935641" cy="39960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6" name="CustomShape 8"/>
          <p:cNvSpPr/>
          <p:nvPr/>
        </p:nvSpPr>
        <p:spPr>
          <a:xfrm>
            <a:off x="395639" y="5012999"/>
            <a:ext cx="1800002" cy="64764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5" grpId="1"/>
      <p:bldP build="whole" bldLvl="1" animBg="1" rev="0" advAuto="0" spid="98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TextShape 1"/>
          <p:cNvSpPr txBox="1"/>
          <p:nvPr/>
        </p:nvSpPr>
        <p:spPr>
          <a:xfrm>
            <a:off x="116999" y="1556639"/>
            <a:ext cx="8874002" cy="400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74320" indent="-273959" algn="just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spc="-1" sz="3000">
                <a:latin typeface="Calibri"/>
                <a:ea typeface="Calibri"/>
                <a:cs typeface="Calibri"/>
                <a:sym typeface="Calibri"/>
              </a:defRPr>
            </a:pPr>
            <a:r>
              <a:t>Chronic inflammation often occurs </a:t>
            </a:r>
            <a:r>
              <a:rPr b="1"/>
              <a:t>if the acute response fails </a:t>
            </a:r>
            <a:r>
              <a:t>(progression)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spcBef>
                <a:spcPts val="600"/>
              </a:spcBef>
              <a:defRPr spc="-1" sz="30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marL="274320" indent="-273959" algn="just">
              <a:spcBef>
                <a:spcPts val="600"/>
              </a:spcBef>
              <a:buClr>
                <a:srgbClr val="0BD0D9"/>
              </a:buClr>
              <a:buSzPct val="95000"/>
              <a:buChar char="●"/>
              <a:defRPr spc="-1" sz="3000">
                <a:latin typeface="Calibri"/>
                <a:ea typeface="Calibri"/>
                <a:cs typeface="Calibri"/>
                <a:sym typeface="Calibri"/>
              </a:defRPr>
            </a:pPr>
            <a:r>
              <a:t>Alternatively, </a:t>
            </a:r>
            <a:r>
              <a:rPr b="1"/>
              <a:t>some forms of injury </a:t>
            </a:r>
            <a:r>
              <a:t>(e.g., immunologic reactions, some viral and bacterial infections) engender a </a:t>
            </a:r>
            <a:r>
              <a:rPr b="1"/>
              <a:t>chronic inflammatory response from the outset</a:t>
            </a:r>
            <a:r>
              <a:t> [</a:t>
            </a:r>
            <a:r>
              <a:rPr i="1"/>
              <a:t>ab initio</a:t>
            </a:r>
            <a:r>
              <a:t>], showing mild, if any, signs of acute reaction</a:t>
            </a:r>
          </a:p>
        </p:txBody>
      </p:sp>
      <p:grpSp>
        <p:nvGrpSpPr>
          <p:cNvPr id="991" name="TextShape 2"/>
          <p:cNvGrpSpPr/>
          <p:nvPr/>
        </p:nvGrpSpPr>
        <p:grpSpPr>
          <a:xfrm>
            <a:off x="1835640" y="764639"/>
            <a:ext cx="5410441" cy="575642"/>
            <a:chOff x="0" y="0"/>
            <a:chExt cx="5410439" cy="575640"/>
          </a:xfrm>
        </p:grpSpPr>
        <p:sp>
          <p:nvSpPr>
            <p:cNvPr id="989" name="Rettangolo"/>
            <p:cNvSpPr/>
            <p:nvPr/>
          </p:nvSpPr>
          <p:spPr>
            <a:xfrm>
              <a:off x="0" y="-1"/>
              <a:ext cx="5410440" cy="575642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pc="-1" sz="50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990" name="Chronic inflammation"/>
            <p:cNvSpPr txBox="1"/>
            <p:nvPr/>
          </p:nvSpPr>
          <p:spPr>
            <a:xfrm>
              <a:off x="0" y="44999"/>
              <a:ext cx="5410440" cy="530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 defTabSz="822959">
                <a:lnSpc>
                  <a:spcPct val="80000"/>
                </a:lnSpc>
                <a:defRPr spc="-90" sz="3509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Chronic inflammation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TextShape 1"/>
          <p:cNvSpPr txBox="1"/>
          <p:nvPr/>
        </p:nvSpPr>
        <p:spPr>
          <a:xfrm>
            <a:off x="502199" y="1052640"/>
            <a:ext cx="8139242" cy="62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1" marL="274320" indent="-273959" algn="just">
              <a:spcBef>
                <a:spcPts val="500"/>
              </a:spcBef>
              <a:buClr>
                <a:srgbClr val="0BD0D9"/>
              </a:buClr>
              <a:buSzPct val="95000"/>
              <a:buChar char="●"/>
              <a:defRPr b="1" spc="-1" sz="2800">
                <a:latin typeface="Calibri"/>
                <a:ea typeface="Calibri"/>
                <a:cs typeface="Calibri"/>
                <a:sym typeface="Calibri"/>
              </a:defRPr>
            </a:pPr>
            <a:r>
              <a:t>Mild forms</a:t>
            </a:r>
            <a:r>
              <a:rPr b="0"/>
              <a:t> of chronic inflammation may underlie </a:t>
            </a:r>
            <a:r>
              <a:t>the pathogenesis of many diseases</a:t>
            </a:r>
            <a:r>
              <a:rPr b="0"/>
              <a:t> that are not conventionally thought of as inflammatory disorders. Examples of such diseases include: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spcBef>
                <a:spcPts val="200"/>
              </a:spcBef>
              <a:defRPr spc="-1" sz="28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lvl="1" marL="640080" indent="-246599" algn="just">
              <a:spcBef>
                <a:spcPts val="500"/>
              </a:spcBef>
              <a:buClr>
                <a:srgbClr val="0F6FC6"/>
              </a:buClr>
              <a:buSzPct val="85000"/>
              <a:buChar char="●"/>
              <a:defRPr b="1" spc="-1" sz="2800">
                <a:latin typeface="Calibri"/>
                <a:ea typeface="Calibri"/>
                <a:cs typeface="Calibri"/>
                <a:sym typeface="Calibri"/>
              </a:defRPr>
            </a:pPr>
            <a:r>
              <a:t>neurodegenerative disorders</a:t>
            </a:r>
            <a:r>
              <a:rPr b="0"/>
              <a:t>, such as Alzheimer disease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lvl="1" marL="640080" indent="-246599" algn="just">
              <a:spcBef>
                <a:spcPts val="500"/>
              </a:spcBef>
              <a:buClr>
                <a:srgbClr val="0F6FC6"/>
              </a:buClr>
              <a:buSzPct val="85000"/>
              <a:buChar char="●"/>
              <a:defRPr b="1" spc="-1" sz="2800">
                <a:latin typeface="Calibri"/>
                <a:ea typeface="Calibri"/>
                <a:cs typeface="Calibri"/>
                <a:sym typeface="Calibri"/>
              </a:defRPr>
            </a:pPr>
            <a:r>
              <a:t>atherosclerosis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lvl="1" marL="640080" indent="-246599" algn="just">
              <a:spcBef>
                <a:spcPts val="500"/>
              </a:spcBef>
              <a:buClr>
                <a:srgbClr val="0F6FC6"/>
              </a:buClr>
              <a:buSzPct val="85000"/>
              <a:buChar char="●"/>
              <a:defRPr spc="-1" sz="2800">
                <a:latin typeface="Calibri"/>
                <a:ea typeface="Calibri"/>
                <a:cs typeface="Calibri"/>
                <a:sym typeface="Calibri"/>
              </a:defRPr>
            </a:pPr>
            <a:r>
              <a:t>metabolic syndrome and the associated </a:t>
            </a:r>
            <a:r>
              <a:rPr b="1"/>
              <a:t>type 2 diabetes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lvl="1" marL="640080" indent="-246599" algn="just">
              <a:spcBef>
                <a:spcPts val="500"/>
              </a:spcBef>
              <a:buClr>
                <a:srgbClr val="0F6FC6"/>
              </a:buClr>
              <a:buSzPct val="85000"/>
              <a:buChar char="●"/>
              <a:defRPr b="1" spc="-1" sz="2800">
                <a:latin typeface="Calibri"/>
                <a:ea typeface="Calibri"/>
                <a:cs typeface="Calibri"/>
                <a:sym typeface="Calibri"/>
              </a:defRPr>
            </a:pPr>
            <a:r>
              <a:t>some forms of cancer</a:t>
            </a:r>
            <a:r>
              <a:rPr b="0"/>
              <a:t>, in which the inflammatory reaction promotes tumor development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94" name="CustomShape 2"/>
          <p:cNvSpPr/>
          <p:nvPr/>
        </p:nvSpPr>
        <p:spPr>
          <a:xfrm>
            <a:off x="899639" y="5620017"/>
            <a:ext cx="7776362" cy="93564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997" name="TextShape 3"/>
          <p:cNvGrpSpPr/>
          <p:nvPr/>
        </p:nvGrpSpPr>
        <p:grpSpPr>
          <a:xfrm>
            <a:off x="1835640" y="188640"/>
            <a:ext cx="5410441" cy="719640"/>
            <a:chOff x="0" y="0"/>
            <a:chExt cx="5410439" cy="719639"/>
          </a:xfrm>
        </p:grpSpPr>
        <p:sp>
          <p:nvSpPr>
            <p:cNvPr id="995" name="Rettangolo"/>
            <p:cNvSpPr/>
            <p:nvPr/>
          </p:nvSpPr>
          <p:spPr>
            <a:xfrm>
              <a:off x="0" y="0"/>
              <a:ext cx="5410440" cy="71964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lnSpc>
                  <a:spcPct val="90000"/>
                </a:lnSpc>
                <a:defRPr spc="-1" sz="50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996" name="Chronic inflammation"/>
            <p:cNvSpPr txBox="1"/>
            <p:nvPr/>
          </p:nvSpPr>
          <p:spPr>
            <a:xfrm>
              <a:off x="0" y="45000"/>
              <a:ext cx="5410440" cy="67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rmAutofit fontScale="100000" lnSpcReduction="0"/>
            </a:bodyPr>
            <a:lstStyle>
              <a:lvl1pPr algn="ctr" defTabSz="905255">
                <a:lnSpc>
                  <a:spcPct val="90000"/>
                </a:lnSpc>
                <a:defRPr spc="-99" sz="4356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Chronic inflammation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3" grpId="1"/>
      <p:bldP build="whole" bldLvl="1" animBg="1" rev="0" advAuto="0" spid="99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TextShape 1"/>
          <p:cNvSpPr txBox="1"/>
          <p:nvPr/>
        </p:nvSpPr>
        <p:spPr>
          <a:xfrm>
            <a:off x="152640" y="2204999"/>
            <a:ext cx="8693640" cy="372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1" marL="907560" indent="-514080" algn="just">
              <a:spcBef>
                <a:spcPts val="500"/>
              </a:spcBef>
              <a:buClr>
                <a:srgbClr val="0F6FC6"/>
              </a:buClr>
              <a:buSzPct val="85000"/>
              <a:buAutoNum type="arabicPeriod" startAt="1"/>
              <a:defRPr b="1" spc="-1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Persistent infections </a:t>
            </a:r>
            <a:r>
              <a:rPr b="0" sz="2800">
                <a:solidFill>
                  <a:srgbClr val="000000"/>
                </a:solidFill>
              </a:rPr>
              <a:t>by microbes that are </a:t>
            </a:r>
            <a:r>
              <a:rPr sz="2800">
                <a:solidFill>
                  <a:srgbClr val="000000"/>
                </a:solidFill>
              </a:rPr>
              <a:t>difficult to eradicate</a:t>
            </a:r>
            <a:r>
              <a:rPr b="0" sz="2800">
                <a:solidFill>
                  <a:srgbClr val="000000"/>
                </a:solidFill>
              </a:rPr>
              <a:t>, such as </a:t>
            </a:r>
            <a:r>
              <a:rPr b="0" i="1" sz="2800">
                <a:solidFill>
                  <a:srgbClr val="000000"/>
                </a:solidFill>
              </a:rPr>
              <a:t>Mycobacterium tuberculosis</a:t>
            </a:r>
            <a:r>
              <a:rPr b="0" sz="2800">
                <a:solidFill>
                  <a:srgbClr val="000000"/>
                </a:solidFill>
              </a:rPr>
              <a:t>, </a:t>
            </a:r>
            <a:r>
              <a:rPr b="0" i="1" sz="2800">
                <a:solidFill>
                  <a:srgbClr val="000000"/>
                </a:solidFill>
              </a:rPr>
              <a:t>Treponema pallidum</a:t>
            </a:r>
            <a:r>
              <a:rPr b="0" sz="2800">
                <a:solidFill>
                  <a:srgbClr val="000000"/>
                </a:solidFill>
              </a:rPr>
              <a:t> (the causative organism of syphilis), and certain viruses and fungi</a:t>
            </a:r>
            <a:endParaRPr sz="2800">
              <a:latin typeface="Constantia"/>
              <a:ea typeface="Constantia"/>
              <a:cs typeface="Constantia"/>
              <a:sym typeface="Constantia"/>
            </a:endParaRPr>
          </a:p>
          <a:p>
            <a:pPr>
              <a:defRPr spc="-1" sz="28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lvl="1" marL="907560" indent="-514080" algn="just">
              <a:spcBef>
                <a:spcPts val="500"/>
              </a:spcBef>
              <a:buClr>
                <a:srgbClr val="0F6FC6"/>
              </a:buClr>
              <a:buSzPct val="85000"/>
              <a:buAutoNum type="arabicPeriod" startAt="1"/>
              <a:defRPr spc="-1" sz="2800">
                <a:latin typeface="Calibri"/>
                <a:ea typeface="Calibri"/>
                <a:cs typeface="Calibri"/>
                <a:sym typeface="Calibri"/>
              </a:defRPr>
            </a:pPr>
            <a:r>
              <a:t>These microorganisms elicit a </a:t>
            </a:r>
            <a:r>
              <a:rPr b="1"/>
              <a:t>T lymphocyte–mediated </a:t>
            </a:r>
            <a:r>
              <a:t>immune response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002" name="TextShape 2"/>
          <p:cNvGrpSpPr/>
          <p:nvPr/>
        </p:nvGrpSpPr>
        <p:grpSpPr>
          <a:xfrm>
            <a:off x="107639" y="675880"/>
            <a:ext cx="8928722" cy="1168401"/>
            <a:chOff x="0" y="0"/>
            <a:chExt cx="8928720" cy="1168400"/>
          </a:xfrm>
        </p:grpSpPr>
        <p:sp>
          <p:nvSpPr>
            <p:cNvPr id="1000" name="Rettangolo"/>
            <p:cNvSpPr/>
            <p:nvPr/>
          </p:nvSpPr>
          <p:spPr>
            <a:xfrm>
              <a:off x="0" y="16759"/>
              <a:ext cx="8928721" cy="115164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 spc="-1" sz="38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001" name="Pathologic situations showing features of chronic inflammation (1)"/>
            <p:cNvSpPr txBox="1"/>
            <p:nvPr/>
          </p:nvSpPr>
          <p:spPr>
            <a:xfrm>
              <a:off x="0" y="0"/>
              <a:ext cx="8928721" cy="116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algn="ctr">
                <a:defRPr spc="-1" sz="3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Pathologic situations showing features of c</a:t>
              </a:r>
              <a:r>
                <a:t>hronic inflammation (1)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TextShape 1"/>
          <p:cNvSpPr txBox="1"/>
          <p:nvPr/>
        </p:nvSpPr>
        <p:spPr>
          <a:xfrm>
            <a:off x="80639" y="1340639"/>
            <a:ext cx="9054722" cy="388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457200" indent="-456839" algn="just">
              <a:spcBef>
                <a:spcPts val="500"/>
              </a:spcBef>
              <a:buClr>
                <a:srgbClr val="0BD0D9"/>
              </a:buClr>
              <a:buSzPct val="95000"/>
              <a:buAutoNum type="arabicPeriod" startAt="2"/>
              <a:defRPr b="1" spc="-1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Immune-mediated inflammatory diseases</a:t>
            </a:r>
            <a:r>
              <a:rPr b="0" sz="2600">
                <a:solidFill>
                  <a:srgbClr val="000000"/>
                </a:solidFill>
              </a:rPr>
              <a:t>, such as:</a:t>
            </a:r>
            <a:endParaRPr sz="2600"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spcBef>
                <a:spcPts val="200"/>
              </a:spcBef>
              <a:defRPr spc="-1" sz="26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lvl="1" marL="822960" indent="-456839" algn="just">
              <a:spcBef>
                <a:spcPts val="500"/>
              </a:spcBef>
              <a:buClr>
                <a:srgbClr val="0F6FC6"/>
              </a:buClr>
              <a:buSzPct val="85000"/>
              <a:buChar char="●"/>
              <a:defRPr b="1" spc="-1" sz="2600">
                <a:latin typeface="Calibri"/>
                <a:ea typeface="Calibri"/>
                <a:cs typeface="Calibri"/>
                <a:sym typeface="Calibri"/>
              </a:defRPr>
            </a:pPr>
            <a:r>
              <a:t>hypersensitivity diseases</a:t>
            </a:r>
            <a:r>
              <a:rPr b="0"/>
              <a:t>, including </a:t>
            </a:r>
            <a:r>
              <a:t>allergic diseases</a:t>
            </a:r>
            <a:r>
              <a:rPr b="0"/>
              <a:t>, caused by excessive activation of the immune system 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lvl="1" marL="822960" indent="-456839" algn="just">
              <a:spcBef>
                <a:spcPts val="500"/>
              </a:spcBef>
              <a:buClr>
                <a:srgbClr val="0F6FC6"/>
              </a:buClr>
              <a:buSzPct val="85000"/>
              <a:buChar char="●"/>
              <a:defRPr b="1" spc="-1" sz="2600">
                <a:latin typeface="Calibri"/>
                <a:ea typeface="Calibri"/>
                <a:cs typeface="Calibri"/>
                <a:sym typeface="Calibri"/>
              </a:defRPr>
            </a:pPr>
            <a:r>
              <a:t>autoimmune diseases </a:t>
            </a:r>
            <a:r>
              <a:rPr b="0"/>
              <a:t>(immune reactions against components of authologous tissues)</a:t>
            </a:r>
            <a:r>
              <a:rPr b="0" sz="2400"/>
              <a:t> </a:t>
            </a: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algn="just">
              <a:spcBef>
                <a:spcPts val="100"/>
              </a:spcBef>
              <a:defRPr spc="-1" sz="24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marL="274320" indent="-273959" algn="just">
              <a:spcBef>
                <a:spcPts val="400"/>
              </a:spcBef>
              <a:buClr>
                <a:srgbClr val="0BD0D9"/>
              </a:buClr>
              <a:buSzPct val="95000"/>
              <a:buChar char="●"/>
              <a:defRPr spc="-1" sz="2400">
                <a:latin typeface="Calibri"/>
                <a:ea typeface="Calibri"/>
                <a:cs typeface="Calibri"/>
                <a:sym typeface="Calibri"/>
              </a:defRPr>
            </a:pPr>
            <a:r>
              <a:t>Immune-mediated diseases may show morphologic patterns of </a:t>
            </a:r>
            <a:r>
              <a:rPr b="1"/>
              <a:t>mixed acute and chronic inflammation</a:t>
            </a:r>
          </a:p>
        </p:txBody>
      </p:sp>
      <p:grpSp>
        <p:nvGrpSpPr>
          <p:cNvPr id="1007" name="TextShape 2"/>
          <p:cNvGrpSpPr/>
          <p:nvPr/>
        </p:nvGrpSpPr>
        <p:grpSpPr>
          <a:xfrm>
            <a:off x="107639" y="27880"/>
            <a:ext cx="8928722" cy="1168401"/>
            <a:chOff x="0" y="0"/>
            <a:chExt cx="8928720" cy="1168400"/>
          </a:xfrm>
        </p:grpSpPr>
        <p:sp>
          <p:nvSpPr>
            <p:cNvPr id="1005" name="Rettangolo"/>
            <p:cNvSpPr/>
            <p:nvPr/>
          </p:nvSpPr>
          <p:spPr>
            <a:xfrm>
              <a:off x="0" y="88759"/>
              <a:ext cx="8928721" cy="107964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 spc="-1" sz="38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006" name="Pathologic situations showing features of chronic inflammation (2)"/>
            <p:cNvSpPr txBox="1"/>
            <p:nvPr/>
          </p:nvSpPr>
          <p:spPr>
            <a:xfrm>
              <a:off x="0" y="0"/>
              <a:ext cx="8928721" cy="116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algn="ctr">
                <a:defRPr spc="-1" sz="3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Pathologic situations showing features of c</a:t>
              </a:r>
              <a:r>
                <a:t>hronic inflammation (2)</a:t>
              </a:r>
            </a:p>
          </p:txBody>
        </p:sp>
      </p:grpSp>
      <p:sp>
        <p:nvSpPr>
          <p:cNvPr id="1008" name="CustomShape 3"/>
          <p:cNvSpPr/>
          <p:nvPr/>
        </p:nvSpPr>
        <p:spPr>
          <a:xfrm>
            <a:off x="35640" y="5085360"/>
            <a:ext cx="9036000" cy="397976"/>
          </a:xfrm>
          <a:prstGeom prst="rect">
            <a:avLst/>
          </a:prstGeom>
          <a:solidFill>
            <a:srgbClr val="FFFF00"/>
          </a:solidFill>
          <a:ln w="3175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b="1" spc="-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Immune-mediated diseases will be treated later in the section «Immunopathology»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4" grpId="1"/>
      <p:bldP build="whole" bldLvl="1" animBg="1" rev="0" advAuto="0" spid="100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TextShape 1"/>
          <p:cNvSpPr txBox="1"/>
          <p:nvPr/>
        </p:nvSpPr>
        <p:spPr>
          <a:xfrm>
            <a:off x="8639" y="2511719"/>
            <a:ext cx="9126722" cy="3797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/>
          <a:p>
            <a:pPr marL="514440" indent="-514080" algn="just">
              <a:lnSpc>
                <a:spcPct val="90000"/>
              </a:lnSpc>
              <a:spcBef>
                <a:spcPts val="500"/>
              </a:spcBef>
              <a:buClr>
                <a:srgbClr val="0BD0D9"/>
              </a:buClr>
              <a:buSzPct val="95000"/>
              <a:buAutoNum type="arabicPeriod" startAt="3"/>
              <a:defRPr b="1" spc="-100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Prolonged exposure to potentially toxic agents</a:t>
            </a:r>
            <a:r>
              <a:rPr b="0" sz="2400">
                <a:solidFill>
                  <a:srgbClr val="000000"/>
                </a:solidFill>
              </a:rPr>
              <a:t>, such as:</a:t>
            </a:r>
            <a:endParaRPr spc="-1">
              <a:latin typeface="Constantia"/>
              <a:ea typeface="Constantia"/>
              <a:cs typeface="Constantia"/>
              <a:sym typeface="Constantia"/>
            </a:endParaRPr>
          </a:p>
          <a:p>
            <a:pPr>
              <a:lnSpc>
                <a:spcPct val="90000"/>
              </a:lnSpc>
              <a:defRPr spc="-1" sz="26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lvl="1" marL="446040" indent="-245880" algn="just">
              <a:lnSpc>
                <a:spcPct val="90000"/>
              </a:lnSpc>
              <a:spcBef>
                <a:spcPts val="500"/>
              </a:spcBef>
              <a:buClr>
                <a:srgbClr val="0F6FC6"/>
              </a:buClr>
              <a:buSzPct val="85000"/>
              <a:buChar char="●"/>
              <a:defRPr b="1" spc="-100" sz="2400">
                <a:latin typeface="Calibri"/>
                <a:ea typeface="Calibri"/>
                <a:cs typeface="Calibri"/>
                <a:sym typeface="Calibri"/>
              </a:defRPr>
            </a:pPr>
            <a:r>
              <a:t>non degradable exogenous materials </a:t>
            </a:r>
            <a:r>
              <a:rPr b="0"/>
              <a:t>[e.g. inhaled particulate silica, which can induce a chronic inflammatory response in the lungs (silicosis)]</a:t>
            </a:r>
            <a:endParaRPr spc="-1" sz="2600">
              <a:latin typeface="Constantia"/>
              <a:ea typeface="Constantia"/>
              <a:cs typeface="Constantia"/>
              <a:sym typeface="Constantia"/>
            </a:endParaRPr>
          </a:p>
          <a:p>
            <a:pPr>
              <a:lnSpc>
                <a:spcPct val="90000"/>
              </a:lnSpc>
              <a:defRPr spc="-1" sz="26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lvl="1" marL="446040" indent="-245880" algn="just">
              <a:lnSpc>
                <a:spcPct val="90000"/>
              </a:lnSpc>
              <a:spcBef>
                <a:spcPts val="500"/>
              </a:spcBef>
              <a:buClr>
                <a:srgbClr val="0F6FC6"/>
              </a:buClr>
              <a:buSzPct val="85000"/>
              <a:buChar char="●"/>
              <a:defRPr b="1" spc="-100" sz="2400">
                <a:latin typeface="Calibri"/>
                <a:ea typeface="Calibri"/>
                <a:cs typeface="Calibri"/>
                <a:sym typeface="Calibri"/>
              </a:defRPr>
            </a:pPr>
            <a:r>
              <a:t>cigarette smoke </a:t>
            </a:r>
            <a:r>
              <a:rPr b="0"/>
              <a:t>components</a:t>
            </a:r>
            <a:endParaRPr spc="-1" sz="2600">
              <a:latin typeface="Constantia"/>
              <a:ea typeface="Constantia"/>
              <a:cs typeface="Constantia"/>
              <a:sym typeface="Constantia"/>
            </a:endParaRPr>
          </a:p>
          <a:p>
            <a:pPr>
              <a:lnSpc>
                <a:spcPct val="90000"/>
              </a:lnSpc>
              <a:defRPr spc="-1" sz="2600">
                <a:latin typeface="Constantia"/>
                <a:ea typeface="Constantia"/>
                <a:cs typeface="Constantia"/>
                <a:sym typeface="Constantia"/>
              </a:defRPr>
            </a:pPr>
          </a:p>
          <a:p>
            <a:pPr lvl="1" marL="446040" indent="-245880" algn="just">
              <a:lnSpc>
                <a:spcPct val="90000"/>
              </a:lnSpc>
              <a:spcBef>
                <a:spcPts val="500"/>
              </a:spcBef>
              <a:buClr>
                <a:srgbClr val="0F6FC6"/>
              </a:buClr>
              <a:buSzPct val="85000"/>
              <a:buChar char="●"/>
              <a:defRPr b="1" spc="-100" sz="2400">
                <a:latin typeface="Calibri"/>
                <a:ea typeface="Calibri"/>
                <a:cs typeface="Calibri"/>
                <a:sym typeface="Calibri"/>
              </a:defRPr>
            </a:pPr>
            <a:r>
              <a:t>endogenous agents </a:t>
            </a:r>
            <a:r>
              <a:rPr b="0"/>
              <a:t>such as cholesterol crystals, which contribute to atherosclerosis</a:t>
            </a:r>
          </a:p>
        </p:txBody>
      </p:sp>
      <p:grpSp>
        <p:nvGrpSpPr>
          <p:cNvPr id="1013" name="TextShape 2"/>
          <p:cNvGrpSpPr/>
          <p:nvPr/>
        </p:nvGrpSpPr>
        <p:grpSpPr>
          <a:xfrm>
            <a:off x="107639" y="836640"/>
            <a:ext cx="8928722" cy="1223641"/>
            <a:chOff x="0" y="0"/>
            <a:chExt cx="8928720" cy="1223640"/>
          </a:xfrm>
        </p:grpSpPr>
        <p:sp>
          <p:nvSpPr>
            <p:cNvPr id="1011" name="Rettangolo"/>
            <p:cNvSpPr/>
            <p:nvPr/>
          </p:nvSpPr>
          <p:spPr>
            <a:xfrm>
              <a:off x="-1" y="-1"/>
              <a:ext cx="8928722" cy="1223642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3175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 spc="-1" sz="3800">
                  <a:latin typeface="Constantia"/>
                  <a:ea typeface="Constantia"/>
                  <a:cs typeface="Constantia"/>
                  <a:sym typeface="Constantia"/>
                </a:defRPr>
              </a:pPr>
            </a:p>
          </p:txBody>
        </p:sp>
        <p:sp>
          <p:nvSpPr>
            <p:cNvPr id="1012" name="Pathologic situations showing features of chronic inflammation (3)"/>
            <p:cNvSpPr txBox="1"/>
            <p:nvPr/>
          </p:nvSpPr>
          <p:spPr>
            <a:xfrm>
              <a:off x="-1" y="55240"/>
              <a:ext cx="8928722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algn="ctr">
                <a:defRPr spc="-1" sz="3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Pathologic situations showing features of c</a:t>
              </a:r>
              <a:r>
                <a:t>hronic inflammation (3)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miter lim="800000"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miter lim="800000"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