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f103c161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f103c161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f103c161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f103c161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f103c161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f103c161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f103c161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f103c161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f103c161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f103c161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f103c161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f103c161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f103c161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f103c161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f103c161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f103c161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f103c161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f103c161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f103c161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f103c161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f103c161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f103c161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91750" y="1670150"/>
            <a:ext cx="6160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latin typeface="Montserrat"/>
                <a:ea typeface="Montserrat"/>
                <a:cs typeface="Montserrat"/>
                <a:sym typeface="Montserrat"/>
              </a:rPr>
              <a:t>I monumenti fascisti a Trieste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09600" y="3083150"/>
            <a:ext cx="55248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Laurea Magistrale - Public History 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Studi storici. Dall’antico al contemporaneo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445400" y="4299750"/>
            <a:ext cx="62532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Iris Pupella-Noguès (Università di Parigi-Est / Università di Trieste)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iris.pupella-nogues@phd.units.it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167625"/>
            <a:ext cx="85206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I monumenti fascisti a Trieste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b="1" lang="fr" sz="1600">
                <a:latin typeface="Montserrat"/>
                <a:ea typeface="Montserrat"/>
                <a:cs typeface="Montserrat"/>
                <a:sym typeface="Montserrat"/>
              </a:rPr>
              <a:t>Sede centrale dell’Università di Trieste 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15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Monumento-edificio visibile da tutta la città, che gira le spalle alla Slovenia (1938-1950 - arch. Raffaello Fagnoni, Umberto Nordio)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Altro simbolo dell’italianità a Trieste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Iconoclastia : I monumenti sono i simboli materiali di un potere e sono quindi le target degli nuovi regimi politici &gt; sul bassorilievo destra: viso di Mussolini distrutto nel 1943.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22900"/>
            <a:ext cx="2589372" cy="1766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352" y="3163363"/>
            <a:ext cx="2529727" cy="16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201" y="3122900"/>
            <a:ext cx="2355107" cy="176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21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Conclusione</a:t>
            </a: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: cosa possono fare i Public Historians?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921300"/>
            <a:ext cx="8520600" cy="4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Discutere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il pubblico per capire se vogliono o no un monumento in questione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Rimuovere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il monumento per distruggerlo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Mettere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il monumento in uno spazio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non ufficiale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Mantenere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il monumento ma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cambiare la sua funzione e la sua narrativa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Aggiungere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attorno al monumento sensibile,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monumenti con altre narrative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260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Conclusione: cosa possono fare i Public Historians?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126750" y="1094675"/>
            <a:ext cx="8520600" cy="9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Mettere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il monumento in uno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spazio interpretativo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come un museo o parco dedicato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Il percorso espositivo nel Monumento alla Vittoria di Bolzano: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75275"/>
            <a:ext cx="2175969" cy="199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5500" y="2345775"/>
            <a:ext cx="2871000" cy="165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7125" y="2459390"/>
            <a:ext cx="3311025" cy="2192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25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>
                <a:latin typeface="Montserrat"/>
                <a:ea typeface="Montserrat"/>
                <a:cs typeface="Montserrat"/>
                <a:sym typeface="Montserrat"/>
              </a:rPr>
              <a:t>Temi affrontati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967550"/>
            <a:ext cx="8520600" cy="38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Introduzione</a:t>
            </a:r>
            <a:r>
              <a:rPr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perché i monumenti ci interessano?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monumenti fascisti a Trieste (una selezione)</a:t>
            </a:r>
            <a:endParaRPr b="1"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-"/>
            </a:pPr>
            <a:r>
              <a:rPr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Piazza Oberdan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-"/>
            </a:pPr>
            <a:r>
              <a:rPr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Quartiere del Teatro Romano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-"/>
            </a:pPr>
            <a:r>
              <a:rPr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Colle San Giusto: Parco della Rimembranza e Monumento ai Caduti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-"/>
            </a:pPr>
            <a:r>
              <a:rPr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Sede centrale dell’Università di Trieste 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Conclusione</a:t>
            </a:r>
            <a:r>
              <a:rPr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cosa possono fare i </a:t>
            </a:r>
            <a:r>
              <a:rPr i="1"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Public Historians</a:t>
            </a:r>
            <a:r>
              <a:rPr lang="fr" sz="16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6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378100"/>
            <a:ext cx="8520600" cy="43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Introduzione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2015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movimento “Rhodes Must Fall” - Africa del Sud contro le statue di Cecil Rhodes sul campus dell’Università di Città del Capo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Estate 2017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manifestazioni a 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Charlottesville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(USA)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Estate 2020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manifestazioni “Black Lives Matter” (Mondo)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→ Esempio dello </a:t>
            </a:r>
            <a:r>
              <a:rPr lang="fr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Stadio Olimpico di Roma</a:t>
            </a:r>
            <a:r>
              <a:rPr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 l’obelisco con la scrittura “Mussolini” 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298800"/>
            <a:ext cx="8520600" cy="45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Introduzione 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monumento è una struttura fatta </a:t>
            </a:r>
            <a:r>
              <a:rPr lang="fr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 commemorare qualcuno o qualcosa del passato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(≠ monumento storiche che è una struttura diventata monumento perché ha un valore storico. Es. l’Acropoli di Atene).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monumenti sono una </a:t>
            </a:r>
            <a:r>
              <a:rPr lang="fr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narrazione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del passato </a:t>
            </a:r>
            <a:r>
              <a:rPr lang="fr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 non sono il passato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monumenti (come i film) ci dicono </a:t>
            </a:r>
            <a:r>
              <a:rPr lang="fr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più sul momento in cui sono stati fatti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che sul momento che commemorano.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 monumenti ci aiutano a </a:t>
            </a:r>
            <a:r>
              <a:rPr lang="fr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capire come certi gruppi/società vogliono ricordare o dimenticare il passato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354975"/>
            <a:ext cx="8520600" cy="44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Introduzione 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domande da fare davanti a un monumento: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Contesto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(quando è stato costruito il monumento?)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Attori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(chi ha costruito il monumento?)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Funzione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(perché è stato costruito il monumento, per quali ragioni?)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Luogo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(dove è stato costruito il monumento &gt; spazio pubblico, privato?)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La funzione del monumento ha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cambiato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attraverso il tempo?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320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Introduzione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Nella storia contemporanea, i due “boom” dei monumenti: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XIX secolo &gt; i monumenti servono a costruire le nazioni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-"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XX secolo &gt;  memoriali dopo la prima e seconda guerra mondiale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I </a:t>
            </a:r>
            <a:r>
              <a:rPr b="1"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regimi dittatoriali del XX secolo </a:t>
            </a:r>
            <a:r>
              <a:rPr lang="f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hanno anche molto utilizzato i monumenti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311700" y="132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I monumenti fascisti a Trieste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→ Piazza Oberdan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1700" y="907250"/>
            <a:ext cx="6669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Primo luogo triestino ristrutturato dal fascismo perché presenza della cella di Guglielmo Oberdan(k)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Palazzo dell’INA, della Telve - stile architettonico “A Palladio” - arch. Ugo Giovannozzi (1924) → Italianità di Trieste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Casa del Combattente (Museo del Risorgimento - Sacrario Oberdan, Attilio Selva), Palazzo dell’ONB, arch. Umberto Nordio (1931-1935)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900" y="2772600"/>
            <a:ext cx="3198200" cy="224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3700" y="495725"/>
            <a:ext cx="1788601" cy="276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11700" y="144500"/>
            <a:ext cx="8520600" cy="6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I monumenti fascisti a Trieste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→ Nuovo quartiere del teatro romano</a:t>
            </a:r>
            <a:endParaRPr/>
          </a:p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138700" y="940350"/>
            <a:ext cx="3995700" cy="35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Nuova via costruita “Corso del Littorio” &gt; diventato Via del Teatro Romano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“Scoperta” dell’antico teatro romano (1938) &gt; sottolinea l’italianità ma anche la romanità di Trieste (&gt; </a:t>
            </a: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distruzione</a:t>
            </a: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del quartiere medievale di Città Vecchia).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Nuovo quartiere simbolico e politico con la costruzione della Casa del Fascio, oggi Questura (1938-1942)  ma anche il Palazzo del IN(F)AIL.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Aggiunto del Palazzo dietro il municipio + piloni porta </a:t>
            </a: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bandiera</a:t>
            </a: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(con i fasci dei Littori - 1932) &gt; tracce del fascismo anche sulla piazza principale della città. 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125" y="1853287"/>
            <a:ext cx="2425550" cy="17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4150" y="1025812"/>
            <a:ext cx="2129898" cy="3091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132950"/>
            <a:ext cx="8520600" cy="7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I monumenti fascisti a Trieste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latin typeface="Montserrat"/>
                <a:ea typeface="Montserrat"/>
                <a:cs typeface="Montserrat"/>
                <a:sym typeface="Montserrat"/>
              </a:rPr>
              <a:t>→ Colle San Giusto: Parco della Rimembranza e Monumento ai Caduti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013775"/>
            <a:ext cx="8520600" cy="16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Impossessamento della memoria della Prima Guerra Mondiale da parte del fascismo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Il Parco della Rimembranza (1926) diventa il luogo dell’accumulazione delle memorie dei conflitti del XX secolo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Monumento ai Caduti (1935 - Attilio Selva) "Trieste / ai caduti / nella guerra di liberazione / MCMXV - MCMXVIII"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25" y="2716325"/>
            <a:ext cx="2922300" cy="21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275" y="2716325"/>
            <a:ext cx="2922300" cy="21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