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9"/>
  </p:notesMasterIdLst>
  <p:sldIdLst>
    <p:sldId id="256" r:id="rId2"/>
    <p:sldId id="257" r:id="rId3"/>
    <p:sldId id="258" r:id="rId4"/>
    <p:sldId id="259" r:id="rId5"/>
    <p:sldId id="260" r:id="rId6"/>
    <p:sldId id="261" r:id="rId7"/>
    <p:sldId id="262" r:id="rId8"/>
    <p:sldId id="263" r:id="rId9"/>
    <p:sldId id="295" r:id="rId10"/>
    <p:sldId id="272" r:id="rId11"/>
    <p:sldId id="265" r:id="rId12"/>
    <p:sldId id="266" r:id="rId13"/>
    <p:sldId id="267" r:id="rId14"/>
    <p:sldId id="269" r:id="rId15"/>
    <p:sldId id="271" r:id="rId16"/>
    <p:sldId id="292" r:id="rId17"/>
    <p:sldId id="293" r:id="rId18"/>
    <p:sldId id="290" r:id="rId19"/>
    <p:sldId id="275" r:id="rId20"/>
    <p:sldId id="274" r:id="rId21"/>
    <p:sldId id="279" r:id="rId22"/>
    <p:sldId id="280" r:id="rId23"/>
    <p:sldId id="282" r:id="rId24"/>
    <p:sldId id="294" r:id="rId25"/>
    <p:sldId id="283" r:id="rId26"/>
    <p:sldId id="284" r:id="rId27"/>
    <p:sldId id="28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o Todero" initials="FT" lastIdx="1" clrIdx="0">
    <p:extLst>
      <p:ext uri="{19B8F6BF-5375-455C-9EA6-DF929625EA0E}">
        <p15:presenceInfo xmlns:p15="http://schemas.microsoft.com/office/powerpoint/2012/main" userId="942befe13113d7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84C374-E241-4BB3-81D4-E722DFDCAF84}" v="2" dt="2020-11-14T08:49:09.124"/>
    <p1510:client id="{E2E6842A-D4D3-46C5-8FD7-DB89EBACB873}" v="4" dt="2020-11-14T08:31:37.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357" autoAdjust="0"/>
  </p:normalViewPr>
  <p:slideViewPr>
    <p:cSldViewPr snapToGrid="0">
      <p:cViewPr varScale="1">
        <p:scale>
          <a:sx n="82" d="100"/>
          <a:sy n="82" d="100"/>
        </p:scale>
        <p:origin x="490"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o Todero" userId="942befe13113d788" providerId="LiveId" clId="{B984C374-E241-4BB3-81D4-E722DFDCAF84}"/>
    <pc:docChg chg="undo custSel delSld modSld">
      <pc:chgData name="Fabio Todero" userId="942befe13113d788" providerId="LiveId" clId="{B984C374-E241-4BB3-81D4-E722DFDCAF84}" dt="2020-11-14T08:49:30.489" v="15" actId="13926"/>
      <pc:docMkLst>
        <pc:docMk/>
      </pc:docMkLst>
      <pc:sldChg chg="modSp mod">
        <pc:chgData name="Fabio Todero" userId="942befe13113d788" providerId="LiveId" clId="{B984C374-E241-4BB3-81D4-E722DFDCAF84}" dt="2020-11-14T08:40:20.792" v="0" actId="13926"/>
        <pc:sldMkLst>
          <pc:docMk/>
          <pc:sldMk cId="3880810961" sldId="259"/>
        </pc:sldMkLst>
        <pc:spChg chg="mod">
          <ac:chgData name="Fabio Todero" userId="942befe13113d788" providerId="LiveId" clId="{B984C374-E241-4BB3-81D4-E722DFDCAF84}" dt="2020-11-14T08:40:20.792" v="0" actId="13926"/>
          <ac:spMkLst>
            <pc:docMk/>
            <pc:sldMk cId="3880810961" sldId="259"/>
            <ac:spMk id="3" creationId="{ED485E5D-490F-4282-9A85-7CDBDF01668C}"/>
          </ac:spMkLst>
        </pc:spChg>
      </pc:sldChg>
      <pc:sldChg chg="modSp mod">
        <pc:chgData name="Fabio Todero" userId="942befe13113d788" providerId="LiveId" clId="{B984C374-E241-4BB3-81D4-E722DFDCAF84}" dt="2020-11-14T08:41:08.173" v="1" actId="13926"/>
        <pc:sldMkLst>
          <pc:docMk/>
          <pc:sldMk cId="1304673345" sldId="263"/>
        </pc:sldMkLst>
        <pc:spChg chg="mod">
          <ac:chgData name="Fabio Todero" userId="942befe13113d788" providerId="LiveId" clId="{B984C374-E241-4BB3-81D4-E722DFDCAF84}" dt="2020-11-14T08:41:08.173" v="1" actId="13926"/>
          <ac:spMkLst>
            <pc:docMk/>
            <pc:sldMk cId="1304673345" sldId="263"/>
            <ac:spMk id="3" creationId="{851100B3-C99D-47AB-AA8D-A34A15E7EF02}"/>
          </ac:spMkLst>
        </pc:spChg>
      </pc:sldChg>
      <pc:sldChg chg="del">
        <pc:chgData name="Fabio Todero" userId="942befe13113d788" providerId="LiveId" clId="{B984C374-E241-4BB3-81D4-E722DFDCAF84}" dt="2020-11-14T08:41:56.459" v="4" actId="47"/>
        <pc:sldMkLst>
          <pc:docMk/>
          <pc:sldMk cId="496457295" sldId="273"/>
        </pc:sldMkLst>
      </pc:sldChg>
      <pc:sldChg chg="modSp mod">
        <pc:chgData name="Fabio Todero" userId="942befe13113d788" providerId="LiveId" clId="{B984C374-E241-4BB3-81D4-E722DFDCAF84}" dt="2020-11-14T08:42:27.253" v="5" actId="13926"/>
        <pc:sldMkLst>
          <pc:docMk/>
          <pc:sldMk cId="3597734300" sldId="280"/>
        </pc:sldMkLst>
        <pc:spChg chg="mod">
          <ac:chgData name="Fabio Todero" userId="942befe13113d788" providerId="LiveId" clId="{B984C374-E241-4BB3-81D4-E722DFDCAF84}" dt="2020-11-14T08:42:27.253" v="5" actId="13926"/>
          <ac:spMkLst>
            <pc:docMk/>
            <pc:sldMk cId="3597734300" sldId="280"/>
            <ac:spMk id="6" creationId="{19023BAB-BEB2-4C69-89DC-8E5057DD04BB}"/>
          </ac:spMkLst>
        </pc:spChg>
      </pc:sldChg>
      <pc:sldChg chg="modSp mod">
        <pc:chgData name="Fabio Todero" userId="942befe13113d788" providerId="LiveId" clId="{B984C374-E241-4BB3-81D4-E722DFDCAF84}" dt="2020-11-14T08:49:30.489" v="15" actId="13926"/>
        <pc:sldMkLst>
          <pc:docMk/>
          <pc:sldMk cId="3785184855" sldId="284"/>
        </pc:sldMkLst>
        <pc:spChg chg="mod">
          <ac:chgData name="Fabio Todero" userId="942befe13113d788" providerId="LiveId" clId="{B984C374-E241-4BB3-81D4-E722DFDCAF84}" dt="2020-11-14T08:49:30.489" v="15" actId="13926"/>
          <ac:spMkLst>
            <pc:docMk/>
            <pc:sldMk cId="3785184855" sldId="284"/>
            <ac:spMk id="5" creationId="{249830D0-4F10-428E-8739-96A1B55BE1DA}"/>
          </ac:spMkLst>
        </pc:spChg>
      </pc:sldChg>
      <pc:sldChg chg="del">
        <pc:chgData name="Fabio Todero" userId="942befe13113d788" providerId="LiveId" clId="{B984C374-E241-4BB3-81D4-E722DFDCAF84}" dt="2020-11-14T08:41:20.017" v="2" actId="47"/>
        <pc:sldMkLst>
          <pc:docMk/>
          <pc:sldMk cId="3957964372" sldId="285"/>
        </pc:sldMkLst>
      </pc:sldChg>
      <pc:sldChg chg="del">
        <pc:chgData name="Fabio Todero" userId="942befe13113d788" providerId="LiveId" clId="{B984C374-E241-4BB3-81D4-E722DFDCAF84}" dt="2020-11-14T08:41:52.755" v="3" actId="47"/>
        <pc:sldMkLst>
          <pc:docMk/>
          <pc:sldMk cId="3342876179" sldId="291"/>
        </pc:sldMkLst>
      </pc:sldChg>
    </pc:docChg>
  </pc:docChgLst>
  <pc:docChgLst>
    <pc:chgData name="Fabio Todero" userId="942befe13113d788" providerId="LiveId" clId="{E2E6842A-D4D3-46C5-8FD7-DB89EBACB873}"/>
    <pc:docChg chg="modSld">
      <pc:chgData name="Fabio Todero" userId="942befe13113d788" providerId="LiveId" clId="{E2E6842A-D4D3-46C5-8FD7-DB89EBACB873}" dt="2020-11-14T08:31:37.574" v="3" actId="404"/>
      <pc:docMkLst>
        <pc:docMk/>
      </pc:docMkLst>
      <pc:sldChg chg="modSp">
        <pc:chgData name="Fabio Todero" userId="942befe13113d788" providerId="LiveId" clId="{E2E6842A-D4D3-46C5-8FD7-DB89EBACB873}" dt="2020-11-14T08:31:37.574" v="3" actId="404"/>
        <pc:sldMkLst>
          <pc:docMk/>
          <pc:sldMk cId="246246411" sldId="282"/>
        </pc:sldMkLst>
        <pc:graphicFrameChg chg="mod">
          <ac:chgData name="Fabio Todero" userId="942befe13113d788" providerId="LiveId" clId="{E2E6842A-D4D3-46C5-8FD7-DB89EBACB873}" dt="2020-11-14T08:31:37.574" v="3" actId="404"/>
          <ac:graphicFrameMkLst>
            <pc:docMk/>
            <pc:sldMk cId="246246411" sldId="282"/>
            <ac:graphicFrameMk id="4" creationId="{183446D5-ACC8-4BD7-98B5-7AFC583B9086}"/>
          </ac:graphicFrameMkLst>
        </pc:graphicFrameChg>
      </pc:sldChg>
      <pc:sldChg chg="modSp">
        <pc:chgData name="Fabio Todero" userId="942befe13113d788" providerId="LiveId" clId="{E2E6842A-D4D3-46C5-8FD7-DB89EBACB873}" dt="2020-11-14T08:31:08.561" v="1" actId="404"/>
        <pc:sldMkLst>
          <pc:docMk/>
          <pc:sldMk cId="2532509468" sldId="290"/>
        </pc:sldMkLst>
        <pc:graphicFrameChg chg="mod">
          <ac:chgData name="Fabio Todero" userId="942befe13113d788" providerId="LiveId" clId="{E2E6842A-D4D3-46C5-8FD7-DB89EBACB873}" dt="2020-11-14T08:31:08.561" v="1" actId="404"/>
          <ac:graphicFrameMkLst>
            <pc:docMk/>
            <pc:sldMk cId="2532509468" sldId="290"/>
            <ac:graphicFrameMk id="6" creationId="{1ED40CDF-5B2E-4B36-9AB9-1F833643A1AF}"/>
          </ac:graphicFrameMkLst>
        </pc:graphicFrameChg>
      </pc:sldChg>
    </pc:docChg>
  </pc:docChgLst>
  <pc:docChgLst>
    <pc:chgData name="Fabio Todero" userId="942befe13113d788" providerId="LiveId" clId="{FFF042D8-0895-4FCF-AC80-553EBE661408}"/>
    <pc:docChg chg="undo custSel addSld delSld modSld">
      <pc:chgData name="Fabio Todero" userId="942befe13113d788" providerId="LiveId" clId="{FFF042D8-0895-4FCF-AC80-553EBE661408}" dt="2019-10-03T15:40:59.130" v="401" actId="20577"/>
      <pc:docMkLst>
        <pc:docMk/>
      </pc:docMkLst>
      <pc:sldChg chg="modSp">
        <pc:chgData name="Fabio Todero" userId="942befe13113d788" providerId="LiveId" clId="{FFF042D8-0895-4FCF-AC80-553EBE661408}" dt="2019-10-03T14:07:52.422" v="45" actId="6549"/>
        <pc:sldMkLst>
          <pc:docMk/>
          <pc:sldMk cId="3148812447" sldId="257"/>
        </pc:sldMkLst>
        <pc:spChg chg="mod">
          <ac:chgData name="Fabio Todero" userId="942befe13113d788" providerId="LiveId" clId="{FFF042D8-0895-4FCF-AC80-553EBE661408}" dt="2019-10-03T14:07:52.422" v="45" actId="6549"/>
          <ac:spMkLst>
            <pc:docMk/>
            <pc:sldMk cId="3148812447" sldId="257"/>
            <ac:spMk id="3" creationId="{926B342B-1D00-45AC-9399-D413D88DC404}"/>
          </ac:spMkLst>
        </pc:spChg>
      </pc:sldChg>
      <pc:sldChg chg="modSp">
        <pc:chgData name="Fabio Todero" userId="942befe13113d788" providerId="LiveId" clId="{FFF042D8-0895-4FCF-AC80-553EBE661408}" dt="2019-10-03T14:57:46.154" v="208" actId="20577"/>
        <pc:sldMkLst>
          <pc:docMk/>
          <pc:sldMk cId="2769470443" sldId="274"/>
        </pc:sldMkLst>
        <pc:spChg chg="mod">
          <ac:chgData name="Fabio Todero" userId="942befe13113d788" providerId="LiveId" clId="{FFF042D8-0895-4FCF-AC80-553EBE661408}" dt="2019-10-03T14:57:46.154" v="208" actId="20577"/>
          <ac:spMkLst>
            <pc:docMk/>
            <pc:sldMk cId="2769470443" sldId="274"/>
            <ac:spMk id="2" creationId="{73103157-52A5-4DFD-9C93-A933991BC23B}"/>
          </ac:spMkLst>
        </pc:spChg>
      </pc:sldChg>
      <pc:sldChg chg="addSp modSp modNotesTx">
        <pc:chgData name="Fabio Todero" userId="942befe13113d788" providerId="LiveId" clId="{FFF042D8-0895-4FCF-AC80-553EBE661408}" dt="2019-10-03T15:40:59.130" v="401" actId="20577"/>
        <pc:sldMkLst>
          <pc:docMk/>
          <pc:sldMk cId="2532509468" sldId="290"/>
        </pc:sldMkLst>
        <pc:spChg chg="add mod">
          <ac:chgData name="Fabio Todero" userId="942befe13113d788" providerId="LiveId" clId="{FFF042D8-0895-4FCF-AC80-553EBE661408}" dt="2019-10-03T15:39:49.370" v="212" actId="6549"/>
          <ac:spMkLst>
            <pc:docMk/>
            <pc:sldMk cId="2532509468" sldId="290"/>
            <ac:spMk id="3" creationId="{46D2357B-FAE8-46D8-8950-55CFB642FAE9}"/>
          </ac:spMkLst>
        </pc:spChg>
      </pc:sldChg>
      <pc:sldChg chg="modSp add">
        <pc:chgData name="Fabio Todero" userId="942befe13113d788" providerId="LiveId" clId="{FFF042D8-0895-4FCF-AC80-553EBE661408}" dt="2019-10-03T14:42:22.775" v="158" actId="121"/>
        <pc:sldMkLst>
          <pc:docMk/>
          <pc:sldMk cId="3622715938" sldId="295"/>
        </pc:sldMkLst>
        <pc:spChg chg="mod">
          <ac:chgData name="Fabio Todero" userId="942befe13113d788" providerId="LiveId" clId="{FFF042D8-0895-4FCF-AC80-553EBE661408}" dt="2019-10-03T14:39:00.830" v="61" actId="20577"/>
          <ac:spMkLst>
            <pc:docMk/>
            <pc:sldMk cId="3622715938" sldId="295"/>
            <ac:spMk id="2" creationId="{708703E0-1EC4-4F2B-A2BA-FD5337B30276}"/>
          </ac:spMkLst>
        </pc:spChg>
        <pc:spChg chg="mod">
          <ac:chgData name="Fabio Todero" userId="942befe13113d788" providerId="LiveId" clId="{FFF042D8-0895-4FCF-AC80-553EBE661408}" dt="2019-10-03T14:42:22.775" v="158" actId="121"/>
          <ac:spMkLst>
            <pc:docMk/>
            <pc:sldMk cId="3622715938" sldId="295"/>
            <ac:spMk id="3" creationId="{3983CE66-FC86-4EAD-B827-FBA55F6ABEE0}"/>
          </ac:spMkLst>
        </pc:spChg>
      </pc:sldChg>
      <pc:sldChg chg="add del">
        <pc:chgData name="Fabio Todero" userId="942befe13113d788" providerId="LiveId" clId="{FFF042D8-0895-4FCF-AC80-553EBE661408}" dt="2019-10-03T14:47:36.866" v="160"/>
        <pc:sldMkLst>
          <pc:docMk/>
          <pc:sldMk cId="113397261" sldId="296"/>
        </pc:sldMkLst>
      </pc:sldChg>
    </pc:docChg>
  </pc:docChgLst>
</pc:chgInfo>
</file>

<file path=ppt/diagrams/_rels/data4.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4B714-13A3-418E-914D-13C11983912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4C5F139E-93F0-438F-994C-660CD0A777D4}">
      <dgm:prSet phldrT="[Testo]"/>
      <dgm:spPr/>
      <dgm:t>
        <a:bodyPr/>
        <a:lstStyle/>
        <a:p>
          <a:r>
            <a:rPr lang="it-IT" dirty="0"/>
            <a:t>Mistica</a:t>
          </a:r>
        </a:p>
      </dgm:t>
    </dgm:pt>
    <dgm:pt modelId="{2BB46D87-21C1-4295-9A82-DE6E6213EDD0}" type="parTrans" cxnId="{1EE2566E-5709-4C59-8EAE-F5EEA38BF479}">
      <dgm:prSet/>
      <dgm:spPr/>
      <dgm:t>
        <a:bodyPr/>
        <a:lstStyle/>
        <a:p>
          <a:endParaRPr lang="it-IT"/>
        </a:p>
      </dgm:t>
    </dgm:pt>
    <dgm:pt modelId="{52B0F457-1CA1-4C26-8F54-15D13F6E4FD0}" type="sibTrans" cxnId="{1EE2566E-5709-4C59-8EAE-F5EEA38BF479}">
      <dgm:prSet/>
      <dgm:spPr/>
      <dgm:t>
        <a:bodyPr/>
        <a:lstStyle/>
        <a:p>
          <a:endParaRPr lang="it-IT"/>
        </a:p>
      </dgm:t>
    </dgm:pt>
    <dgm:pt modelId="{72B11FAC-A6BA-4053-9D8F-B6FBB8EB684E}">
      <dgm:prSet phldrT="[Testo]"/>
      <dgm:spPr/>
      <dgm:t>
        <a:bodyPr/>
        <a:lstStyle/>
        <a:p>
          <a:r>
            <a:rPr lang="it-IT" dirty="0"/>
            <a:t>luoghi</a:t>
          </a:r>
        </a:p>
      </dgm:t>
    </dgm:pt>
    <dgm:pt modelId="{792FD274-9C15-4941-9062-771602FB7CDE}" type="parTrans" cxnId="{013AC12B-35A0-4AA2-B7F0-671A99CE331C}">
      <dgm:prSet/>
      <dgm:spPr/>
      <dgm:t>
        <a:bodyPr/>
        <a:lstStyle/>
        <a:p>
          <a:endParaRPr lang="it-IT"/>
        </a:p>
      </dgm:t>
    </dgm:pt>
    <dgm:pt modelId="{FB414346-DEB4-4933-8F39-19CB8B4D7A24}" type="sibTrans" cxnId="{013AC12B-35A0-4AA2-B7F0-671A99CE331C}">
      <dgm:prSet/>
      <dgm:spPr/>
      <dgm:t>
        <a:bodyPr/>
        <a:lstStyle/>
        <a:p>
          <a:endParaRPr lang="it-IT"/>
        </a:p>
      </dgm:t>
    </dgm:pt>
    <dgm:pt modelId="{76EB0B07-955D-4F1A-9F30-75A87B7FD726}">
      <dgm:prSet phldrT="[Testo]"/>
      <dgm:spPr/>
      <dgm:t>
        <a:bodyPr/>
        <a:lstStyle/>
        <a:p>
          <a:r>
            <a:rPr lang="it-IT" dirty="0"/>
            <a:t>tempi</a:t>
          </a:r>
        </a:p>
      </dgm:t>
    </dgm:pt>
    <dgm:pt modelId="{69CE4114-31E9-4B54-AC06-4C1CA7D41A96}" type="parTrans" cxnId="{066957B1-55C4-4581-9C3B-3B9110A6D98C}">
      <dgm:prSet/>
      <dgm:spPr/>
      <dgm:t>
        <a:bodyPr/>
        <a:lstStyle/>
        <a:p>
          <a:endParaRPr lang="it-IT"/>
        </a:p>
      </dgm:t>
    </dgm:pt>
    <dgm:pt modelId="{17BE77D9-80FE-4223-B602-6F20EBFE1972}" type="sibTrans" cxnId="{066957B1-55C4-4581-9C3B-3B9110A6D98C}">
      <dgm:prSet/>
      <dgm:spPr/>
      <dgm:t>
        <a:bodyPr/>
        <a:lstStyle/>
        <a:p>
          <a:endParaRPr lang="it-IT"/>
        </a:p>
      </dgm:t>
    </dgm:pt>
    <dgm:pt modelId="{D23F995B-EABA-4AE0-96B0-0A4B41068D07}">
      <dgm:prSet phldrT="[Testo]"/>
      <dgm:spPr/>
      <dgm:t>
        <a:bodyPr/>
        <a:lstStyle/>
        <a:p>
          <a:r>
            <a:rPr lang="it-IT" dirty="0"/>
            <a:t>Stati d’animo</a:t>
          </a:r>
        </a:p>
      </dgm:t>
    </dgm:pt>
    <dgm:pt modelId="{03ABD214-A2B8-4304-BF3F-966C904C2BA6}" type="parTrans" cxnId="{2C9EA7E6-A45B-4B1B-8CC8-5FECB4F436F6}">
      <dgm:prSet/>
      <dgm:spPr/>
      <dgm:t>
        <a:bodyPr/>
        <a:lstStyle/>
        <a:p>
          <a:endParaRPr lang="it-IT"/>
        </a:p>
      </dgm:t>
    </dgm:pt>
    <dgm:pt modelId="{DFE220B1-44A0-41AB-BD54-C312120021F9}" type="sibTrans" cxnId="{2C9EA7E6-A45B-4B1B-8CC8-5FECB4F436F6}">
      <dgm:prSet/>
      <dgm:spPr/>
      <dgm:t>
        <a:bodyPr/>
        <a:lstStyle/>
        <a:p>
          <a:endParaRPr lang="it-IT"/>
        </a:p>
      </dgm:t>
    </dgm:pt>
    <dgm:pt modelId="{89756909-ACA1-4F2E-8E42-F149DBCF466D}">
      <dgm:prSet phldrT="[Testo]" custT="1"/>
      <dgm:spPr/>
      <dgm:t>
        <a:bodyPr/>
        <a:lstStyle/>
        <a:p>
          <a:r>
            <a:rPr lang="it-IT" sz="1400" dirty="0"/>
            <a:t>paesaggi</a:t>
          </a:r>
        </a:p>
      </dgm:t>
    </dgm:pt>
    <dgm:pt modelId="{9521959F-28F1-4051-A87C-A04344BE5603}" type="parTrans" cxnId="{E7B864BA-AA4A-4B4E-B237-FF2F08E5B848}">
      <dgm:prSet/>
      <dgm:spPr/>
      <dgm:t>
        <a:bodyPr/>
        <a:lstStyle/>
        <a:p>
          <a:endParaRPr lang="it-IT"/>
        </a:p>
      </dgm:t>
    </dgm:pt>
    <dgm:pt modelId="{D67585A5-E92B-4BF6-B169-CB6D4DE38268}" type="sibTrans" cxnId="{E7B864BA-AA4A-4B4E-B237-FF2F08E5B848}">
      <dgm:prSet/>
      <dgm:spPr/>
      <dgm:t>
        <a:bodyPr/>
        <a:lstStyle/>
        <a:p>
          <a:endParaRPr lang="it-IT"/>
        </a:p>
      </dgm:t>
    </dgm:pt>
    <dgm:pt modelId="{959BDC48-EAB3-40BA-B2DA-132173659557}">
      <dgm:prSet/>
      <dgm:spPr/>
      <dgm:t>
        <a:bodyPr/>
        <a:lstStyle/>
        <a:p>
          <a:r>
            <a:rPr lang="it-IT" dirty="0"/>
            <a:t>Sfera della sessualità </a:t>
          </a:r>
        </a:p>
      </dgm:t>
    </dgm:pt>
    <dgm:pt modelId="{960D6CC4-7C88-42E6-9018-F358A348F271}" type="parTrans" cxnId="{162070E6-3237-4670-A178-589A23174FD9}">
      <dgm:prSet/>
      <dgm:spPr/>
      <dgm:t>
        <a:bodyPr/>
        <a:lstStyle/>
        <a:p>
          <a:endParaRPr lang="it-IT"/>
        </a:p>
      </dgm:t>
    </dgm:pt>
    <dgm:pt modelId="{683C3B0D-AFED-4780-90B2-0ADA5110CD85}" type="sibTrans" cxnId="{162070E6-3237-4670-A178-589A23174FD9}">
      <dgm:prSet/>
      <dgm:spPr/>
      <dgm:t>
        <a:bodyPr/>
        <a:lstStyle/>
        <a:p>
          <a:endParaRPr lang="it-IT"/>
        </a:p>
      </dgm:t>
    </dgm:pt>
    <dgm:pt modelId="{2398C804-ACF7-4761-9F42-C433A018073C}">
      <dgm:prSet/>
      <dgm:spPr/>
      <dgm:t>
        <a:bodyPr/>
        <a:lstStyle/>
        <a:p>
          <a:r>
            <a:rPr lang="it-IT"/>
            <a:t>politica</a:t>
          </a:r>
          <a:endParaRPr lang="it-IT" dirty="0"/>
        </a:p>
      </dgm:t>
    </dgm:pt>
    <dgm:pt modelId="{E6FDC9AD-9735-41AC-86F4-BABF2511A94A}" type="parTrans" cxnId="{33D357AB-B640-4966-B542-47845D5586A9}">
      <dgm:prSet/>
      <dgm:spPr/>
      <dgm:t>
        <a:bodyPr/>
        <a:lstStyle/>
        <a:p>
          <a:endParaRPr lang="it-IT"/>
        </a:p>
      </dgm:t>
    </dgm:pt>
    <dgm:pt modelId="{EF6B9222-8F54-4E6A-89F0-4EF21D16C6FF}" type="sibTrans" cxnId="{33D357AB-B640-4966-B542-47845D5586A9}">
      <dgm:prSet/>
      <dgm:spPr/>
      <dgm:t>
        <a:bodyPr/>
        <a:lstStyle/>
        <a:p>
          <a:endParaRPr lang="it-IT"/>
        </a:p>
      </dgm:t>
    </dgm:pt>
    <dgm:pt modelId="{45A1C678-6572-4CD1-87A0-9B3BD249F0E7}" type="pres">
      <dgm:prSet presAssocID="{2D14B714-13A3-418E-914D-13C119839125}" presName="Name0" presStyleCnt="0">
        <dgm:presLayoutVars>
          <dgm:chMax val="1"/>
          <dgm:dir/>
          <dgm:animLvl val="ctr"/>
          <dgm:resizeHandles val="exact"/>
        </dgm:presLayoutVars>
      </dgm:prSet>
      <dgm:spPr/>
    </dgm:pt>
    <dgm:pt modelId="{71758B0E-E55C-4B26-8BC1-1A563D5937CC}" type="pres">
      <dgm:prSet presAssocID="{4C5F139E-93F0-438F-994C-660CD0A777D4}" presName="centerShape" presStyleLbl="node0" presStyleIdx="0" presStyleCnt="1"/>
      <dgm:spPr/>
    </dgm:pt>
    <dgm:pt modelId="{2AC6B5B9-61F3-4DA5-B736-32FC2E77C65E}" type="pres">
      <dgm:prSet presAssocID="{72B11FAC-A6BA-4053-9D8F-B6FBB8EB684E}" presName="node" presStyleLbl="node1" presStyleIdx="0" presStyleCnt="6">
        <dgm:presLayoutVars>
          <dgm:bulletEnabled val="1"/>
        </dgm:presLayoutVars>
      </dgm:prSet>
      <dgm:spPr/>
    </dgm:pt>
    <dgm:pt modelId="{59FCC2D4-4E4B-4D06-BE69-F7163E2F685C}" type="pres">
      <dgm:prSet presAssocID="{72B11FAC-A6BA-4053-9D8F-B6FBB8EB684E}" presName="dummy" presStyleCnt="0"/>
      <dgm:spPr/>
    </dgm:pt>
    <dgm:pt modelId="{21D467E0-36FA-493A-A28B-4BABF468081C}" type="pres">
      <dgm:prSet presAssocID="{FB414346-DEB4-4933-8F39-19CB8B4D7A24}" presName="sibTrans" presStyleLbl="sibTrans2D1" presStyleIdx="0" presStyleCnt="6"/>
      <dgm:spPr/>
    </dgm:pt>
    <dgm:pt modelId="{6F3E47AF-05A0-48C5-BBB6-B03DA589613A}" type="pres">
      <dgm:prSet presAssocID="{959BDC48-EAB3-40BA-B2DA-132173659557}" presName="node" presStyleLbl="node1" presStyleIdx="1" presStyleCnt="6">
        <dgm:presLayoutVars>
          <dgm:bulletEnabled val="1"/>
        </dgm:presLayoutVars>
      </dgm:prSet>
      <dgm:spPr/>
    </dgm:pt>
    <dgm:pt modelId="{51180879-0A4D-4688-AB2E-88BAED8E1B1B}" type="pres">
      <dgm:prSet presAssocID="{959BDC48-EAB3-40BA-B2DA-132173659557}" presName="dummy" presStyleCnt="0"/>
      <dgm:spPr/>
    </dgm:pt>
    <dgm:pt modelId="{17DC802C-8F2E-4CA9-9F74-39AE0457B1B8}" type="pres">
      <dgm:prSet presAssocID="{683C3B0D-AFED-4780-90B2-0ADA5110CD85}" presName="sibTrans" presStyleLbl="sibTrans2D1" presStyleIdx="1" presStyleCnt="6"/>
      <dgm:spPr/>
    </dgm:pt>
    <dgm:pt modelId="{4A9E0F71-33BA-497F-A73F-0E157BC46B12}" type="pres">
      <dgm:prSet presAssocID="{2398C804-ACF7-4761-9F42-C433A018073C}" presName="node" presStyleLbl="node1" presStyleIdx="2" presStyleCnt="6">
        <dgm:presLayoutVars>
          <dgm:bulletEnabled val="1"/>
        </dgm:presLayoutVars>
      </dgm:prSet>
      <dgm:spPr/>
    </dgm:pt>
    <dgm:pt modelId="{0D7BC6A4-14A2-4441-904D-34345B869FC0}" type="pres">
      <dgm:prSet presAssocID="{2398C804-ACF7-4761-9F42-C433A018073C}" presName="dummy" presStyleCnt="0"/>
      <dgm:spPr/>
    </dgm:pt>
    <dgm:pt modelId="{CB3AADF9-A54E-4B99-BDD0-570677A63B5A}" type="pres">
      <dgm:prSet presAssocID="{EF6B9222-8F54-4E6A-89F0-4EF21D16C6FF}" presName="sibTrans" presStyleLbl="sibTrans2D1" presStyleIdx="2" presStyleCnt="6"/>
      <dgm:spPr/>
    </dgm:pt>
    <dgm:pt modelId="{2B26B4EC-F1CE-40F8-A2D1-963963ABA4CB}" type="pres">
      <dgm:prSet presAssocID="{76EB0B07-955D-4F1A-9F30-75A87B7FD726}" presName="node" presStyleLbl="node1" presStyleIdx="3" presStyleCnt="6">
        <dgm:presLayoutVars>
          <dgm:bulletEnabled val="1"/>
        </dgm:presLayoutVars>
      </dgm:prSet>
      <dgm:spPr/>
    </dgm:pt>
    <dgm:pt modelId="{56627A4F-33A9-470D-B77A-E35A484D38FE}" type="pres">
      <dgm:prSet presAssocID="{76EB0B07-955D-4F1A-9F30-75A87B7FD726}" presName="dummy" presStyleCnt="0"/>
      <dgm:spPr/>
    </dgm:pt>
    <dgm:pt modelId="{C22090E8-C5E7-41AC-B557-6E12A926C2B6}" type="pres">
      <dgm:prSet presAssocID="{17BE77D9-80FE-4223-B602-6F20EBFE1972}" presName="sibTrans" presStyleLbl="sibTrans2D1" presStyleIdx="3" presStyleCnt="6"/>
      <dgm:spPr/>
    </dgm:pt>
    <dgm:pt modelId="{1EBBA54F-0BF3-4F5C-A428-5263517E6FCB}" type="pres">
      <dgm:prSet presAssocID="{D23F995B-EABA-4AE0-96B0-0A4B41068D07}" presName="node" presStyleLbl="node1" presStyleIdx="4" presStyleCnt="6">
        <dgm:presLayoutVars>
          <dgm:bulletEnabled val="1"/>
        </dgm:presLayoutVars>
      </dgm:prSet>
      <dgm:spPr/>
    </dgm:pt>
    <dgm:pt modelId="{C8E97F7C-30E2-43CE-BF71-2B7F2064CE41}" type="pres">
      <dgm:prSet presAssocID="{D23F995B-EABA-4AE0-96B0-0A4B41068D07}" presName="dummy" presStyleCnt="0"/>
      <dgm:spPr/>
    </dgm:pt>
    <dgm:pt modelId="{67F3F895-E306-40F1-BCE1-8F23170AA639}" type="pres">
      <dgm:prSet presAssocID="{DFE220B1-44A0-41AB-BD54-C312120021F9}" presName="sibTrans" presStyleLbl="sibTrans2D1" presStyleIdx="4" presStyleCnt="6"/>
      <dgm:spPr/>
    </dgm:pt>
    <dgm:pt modelId="{85903A0A-6051-4720-9B77-B3C0F3931378}" type="pres">
      <dgm:prSet presAssocID="{89756909-ACA1-4F2E-8E42-F149DBCF466D}" presName="node" presStyleLbl="node1" presStyleIdx="5" presStyleCnt="6">
        <dgm:presLayoutVars>
          <dgm:bulletEnabled val="1"/>
        </dgm:presLayoutVars>
      </dgm:prSet>
      <dgm:spPr/>
    </dgm:pt>
    <dgm:pt modelId="{28703452-9F70-4C58-B8C3-4C0864C12E17}" type="pres">
      <dgm:prSet presAssocID="{89756909-ACA1-4F2E-8E42-F149DBCF466D}" presName="dummy" presStyleCnt="0"/>
      <dgm:spPr/>
    </dgm:pt>
    <dgm:pt modelId="{314B2906-571A-4A58-92B1-798AAA0FDC21}" type="pres">
      <dgm:prSet presAssocID="{D67585A5-E92B-4BF6-B169-CB6D4DE38268}" presName="sibTrans" presStyleLbl="sibTrans2D1" presStyleIdx="5" presStyleCnt="6"/>
      <dgm:spPr/>
    </dgm:pt>
  </dgm:ptLst>
  <dgm:cxnLst>
    <dgm:cxn modelId="{FF14EC09-5B06-4A54-8341-DBCE82522C3B}" type="presOf" srcId="{959BDC48-EAB3-40BA-B2DA-132173659557}" destId="{6F3E47AF-05A0-48C5-BBB6-B03DA589613A}" srcOrd="0" destOrd="0" presId="urn:microsoft.com/office/officeart/2005/8/layout/radial6"/>
    <dgm:cxn modelId="{C0AC210A-7A1D-4987-B1C6-0BF044BC8CFF}" type="presOf" srcId="{D23F995B-EABA-4AE0-96B0-0A4B41068D07}" destId="{1EBBA54F-0BF3-4F5C-A428-5263517E6FCB}" srcOrd="0" destOrd="0" presId="urn:microsoft.com/office/officeart/2005/8/layout/radial6"/>
    <dgm:cxn modelId="{90E06524-BF58-4AD6-83B3-5BB4E7FD95E3}" type="presOf" srcId="{EF6B9222-8F54-4E6A-89F0-4EF21D16C6FF}" destId="{CB3AADF9-A54E-4B99-BDD0-570677A63B5A}" srcOrd="0" destOrd="0" presId="urn:microsoft.com/office/officeart/2005/8/layout/radial6"/>
    <dgm:cxn modelId="{013AC12B-35A0-4AA2-B7F0-671A99CE331C}" srcId="{4C5F139E-93F0-438F-994C-660CD0A777D4}" destId="{72B11FAC-A6BA-4053-9D8F-B6FBB8EB684E}" srcOrd="0" destOrd="0" parTransId="{792FD274-9C15-4941-9062-771602FB7CDE}" sibTransId="{FB414346-DEB4-4933-8F39-19CB8B4D7A24}"/>
    <dgm:cxn modelId="{BCCDF35C-BB49-48B6-8137-C805EF94AD2D}" type="presOf" srcId="{FB414346-DEB4-4933-8F39-19CB8B4D7A24}" destId="{21D467E0-36FA-493A-A28B-4BABF468081C}" srcOrd="0" destOrd="0" presId="urn:microsoft.com/office/officeart/2005/8/layout/radial6"/>
    <dgm:cxn modelId="{40013569-7C15-4B24-9F83-4C254FE4216A}" type="presOf" srcId="{D67585A5-E92B-4BF6-B169-CB6D4DE38268}" destId="{314B2906-571A-4A58-92B1-798AAA0FDC21}" srcOrd="0" destOrd="0" presId="urn:microsoft.com/office/officeart/2005/8/layout/radial6"/>
    <dgm:cxn modelId="{1EE2566E-5709-4C59-8EAE-F5EEA38BF479}" srcId="{2D14B714-13A3-418E-914D-13C119839125}" destId="{4C5F139E-93F0-438F-994C-660CD0A777D4}" srcOrd="0" destOrd="0" parTransId="{2BB46D87-21C1-4295-9A82-DE6E6213EDD0}" sibTransId="{52B0F457-1CA1-4C26-8F54-15D13F6E4FD0}"/>
    <dgm:cxn modelId="{FD7E2854-12C9-4A67-BEFC-719B387D7616}" type="presOf" srcId="{2D14B714-13A3-418E-914D-13C119839125}" destId="{45A1C678-6572-4CD1-87A0-9B3BD249F0E7}" srcOrd="0" destOrd="0" presId="urn:microsoft.com/office/officeart/2005/8/layout/radial6"/>
    <dgm:cxn modelId="{B2E73157-46CF-4D71-8E57-94FB57317BC8}" type="presOf" srcId="{683C3B0D-AFED-4780-90B2-0ADA5110CD85}" destId="{17DC802C-8F2E-4CA9-9F74-39AE0457B1B8}" srcOrd="0" destOrd="0" presId="urn:microsoft.com/office/officeart/2005/8/layout/radial6"/>
    <dgm:cxn modelId="{27A85382-3074-48C6-A6E4-80332F29F72F}" type="presOf" srcId="{DFE220B1-44A0-41AB-BD54-C312120021F9}" destId="{67F3F895-E306-40F1-BCE1-8F23170AA639}" srcOrd="0" destOrd="0" presId="urn:microsoft.com/office/officeart/2005/8/layout/radial6"/>
    <dgm:cxn modelId="{782BD18B-2CBF-4A59-AA5E-79E9891A7DDA}" type="presOf" srcId="{4C5F139E-93F0-438F-994C-660CD0A777D4}" destId="{71758B0E-E55C-4B26-8BC1-1A563D5937CC}" srcOrd="0" destOrd="0" presId="urn:microsoft.com/office/officeart/2005/8/layout/radial6"/>
    <dgm:cxn modelId="{422C619E-21F2-4A56-8921-88142838D982}" type="presOf" srcId="{89756909-ACA1-4F2E-8E42-F149DBCF466D}" destId="{85903A0A-6051-4720-9B77-B3C0F3931378}" srcOrd="0" destOrd="0" presId="urn:microsoft.com/office/officeart/2005/8/layout/radial6"/>
    <dgm:cxn modelId="{33D357AB-B640-4966-B542-47845D5586A9}" srcId="{4C5F139E-93F0-438F-994C-660CD0A777D4}" destId="{2398C804-ACF7-4761-9F42-C433A018073C}" srcOrd="2" destOrd="0" parTransId="{E6FDC9AD-9735-41AC-86F4-BABF2511A94A}" sibTransId="{EF6B9222-8F54-4E6A-89F0-4EF21D16C6FF}"/>
    <dgm:cxn modelId="{066957B1-55C4-4581-9C3B-3B9110A6D98C}" srcId="{4C5F139E-93F0-438F-994C-660CD0A777D4}" destId="{76EB0B07-955D-4F1A-9F30-75A87B7FD726}" srcOrd="3" destOrd="0" parTransId="{69CE4114-31E9-4B54-AC06-4C1CA7D41A96}" sibTransId="{17BE77D9-80FE-4223-B602-6F20EBFE1972}"/>
    <dgm:cxn modelId="{0145FEB5-002D-4480-A63F-3636CC0CB299}" type="presOf" srcId="{2398C804-ACF7-4761-9F42-C433A018073C}" destId="{4A9E0F71-33BA-497F-A73F-0E157BC46B12}" srcOrd="0" destOrd="0" presId="urn:microsoft.com/office/officeart/2005/8/layout/radial6"/>
    <dgm:cxn modelId="{A3E862B9-41E8-40CF-A746-2072428F8928}" type="presOf" srcId="{17BE77D9-80FE-4223-B602-6F20EBFE1972}" destId="{C22090E8-C5E7-41AC-B557-6E12A926C2B6}" srcOrd="0" destOrd="0" presId="urn:microsoft.com/office/officeart/2005/8/layout/radial6"/>
    <dgm:cxn modelId="{E7B864BA-AA4A-4B4E-B237-FF2F08E5B848}" srcId="{4C5F139E-93F0-438F-994C-660CD0A777D4}" destId="{89756909-ACA1-4F2E-8E42-F149DBCF466D}" srcOrd="5" destOrd="0" parTransId="{9521959F-28F1-4051-A87C-A04344BE5603}" sibTransId="{D67585A5-E92B-4BF6-B169-CB6D4DE38268}"/>
    <dgm:cxn modelId="{7A0025D1-18AA-495D-BB60-C221F6CED8E0}" type="presOf" srcId="{72B11FAC-A6BA-4053-9D8F-B6FBB8EB684E}" destId="{2AC6B5B9-61F3-4DA5-B736-32FC2E77C65E}" srcOrd="0" destOrd="0" presId="urn:microsoft.com/office/officeart/2005/8/layout/radial6"/>
    <dgm:cxn modelId="{162070E6-3237-4670-A178-589A23174FD9}" srcId="{4C5F139E-93F0-438F-994C-660CD0A777D4}" destId="{959BDC48-EAB3-40BA-B2DA-132173659557}" srcOrd="1" destOrd="0" parTransId="{960D6CC4-7C88-42E6-9018-F358A348F271}" sibTransId="{683C3B0D-AFED-4780-90B2-0ADA5110CD85}"/>
    <dgm:cxn modelId="{2C9EA7E6-A45B-4B1B-8CC8-5FECB4F436F6}" srcId="{4C5F139E-93F0-438F-994C-660CD0A777D4}" destId="{D23F995B-EABA-4AE0-96B0-0A4B41068D07}" srcOrd="4" destOrd="0" parTransId="{03ABD214-A2B8-4304-BF3F-966C904C2BA6}" sibTransId="{DFE220B1-44A0-41AB-BD54-C312120021F9}"/>
    <dgm:cxn modelId="{F98BFFE7-3193-4B75-9038-AFC00354895F}" type="presOf" srcId="{76EB0B07-955D-4F1A-9F30-75A87B7FD726}" destId="{2B26B4EC-F1CE-40F8-A2D1-963963ABA4CB}" srcOrd="0" destOrd="0" presId="urn:microsoft.com/office/officeart/2005/8/layout/radial6"/>
    <dgm:cxn modelId="{AE5D644A-545C-4705-8573-B55017675ECA}" type="presParOf" srcId="{45A1C678-6572-4CD1-87A0-9B3BD249F0E7}" destId="{71758B0E-E55C-4B26-8BC1-1A563D5937CC}" srcOrd="0" destOrd="0" presId="urn:microsoft.com/office/officeart/2005/8/layout/radial6"/>
    <dgm:cxn modelId="{979A6531-CD26-4C58-B603-03F83BEFE7D3}" type="presParOf" srcId="{45A1C678-6572-4CD1-87A0-9B3BD249F0E7}" destId="{2AC6B5B9-61F3-4DA5-B736-32FC2E77C65E}" srcOrd="1" destOrd="0" presId="urn:microsoft.com/office/officeart/2005/8/layout/radial6"/>
    <dgm:cxn modelId="{8A97AEEA-F6FB-4335-9DAF-B33B996D2E6B}" type="presParOf" srcId="{45A1C678-6572-4CD1-87A0-9B3BD249F0E7}" destId="{59FCC2D4-4E4B-4D06-BE69-F7163E2F685C}" srcOrd="2" destOrd="0" presId="urn:microsoft.com/office/officeart/2005/8/layout/radial6"/>
    <dgm:cxn modelId="{90ED2EF8-498E-41CA-BBF0-6595E79BA86F}" type="presParOf" srcId="{45A1C678-6572-4CD1-87A0-9B3BD249F0E7}" destId="{21D467E0-36FA-493A-A28B-4BABF468081C}" srcOrd="3" destOrd="0" presId="urn:microsoft.com/office/officeart/2005/8/layout/radial6"/>
    <dgm:cxn modelId="{061210DA-A729-44D6-B766-60DE706EFF6E}" type="presParOf" srcId="{45A1C678-6572-4CD1-87A0-9B3BD249F0E7}" destId="{6F3E47AF-05A0-48C5-BBB6-B03DA589613A}" srcOrd="4" destOrd="0" presId="urn:microsoft.com/office/officeart/2005/8/layout/radial6"/>
    <dgm:cxn modelId="{CA4F3C56-A311-4C11-91EC-05079836740D}" type="presParOf" srcId="{45A1C678-6572-4CD1-87A0-9B3BD249F0E7}" destId="{51180879-0A4D-4688-AB2E-88BAED8E1B1B}" srcOrd="5" destOrd="0" presId="urn:microsoft.com/office/officeart/2005/8/layout/radial6"/>
    <dgm:cxn modelId="{041C8C7A-7086-4F37-8AB1-A124D8911EE2}" type="presParOf" srcId="{45A1C678-6572-4CD1-87A0-9B3BD249F0E7}" destId="{17DC802C-8F2E-4CA9-9F74-39AE0457B1B8}" srcOrd="6" destOrd="0" presId="urn:microsoft.com/office/officeart/2005/8/layout/radial6"/>
    <dgm:cxn modelId="{56BAC499-AA79-4DE2-923A-AD9ACC2FE68F}" type="presParOf" srcId="{45A1C678-6572-4CD1-87A0-9B3BD249F0E7}" destId="{4A9E0F71-33BA-497F-A73F-0E157BC46B12}" srcOrd="7" destOrd="0" presId="urn:microsoft.com/office/officeart/2005/8/layout/radial6"/>
    <dgm:cxn modelId="{17CA2A7E-6AE6-4D2F-91CF-989D75C40B88}" type="presParOf" srcId="{45A1C678-6572-4CD1-87A0-9B3BD249F0E7}" destId="{0D7BC6A4-14A2-4441-904D-34345B869FC0}" srcOrd="8" destOrd="0" presId="urn:microsoft.com/office/officeart/2005/8/layout/radial6"/>
    <dgm:cxn modelId="{C02B99C9-ECA3-4762-B8C0-490B4A94ED33}" type="presParOf" srcId="{45A1C678-6572-4CD1-87A0-9B3BD249F0E7}" destId="{CB3AADF9-A54E-4B99-BDD0-570677A63B5A}" srcOrd="9" destOrd="0" presId="urn:microsoft.com/office/officeart/2005/8/layout/radial6"/>
    <dgm:cxn modelId="{F218692A-49F9-4684-B8DB-B1919571B8F8}" type="presParOf" srcId="{45A1C678-6572-4CD1-87A0-9B3BD249F0E7}" destId="{2B26B4EC-F1CE-40F8-A2D1-963963ABA4CB}" srcOrd="10" destOrd="0" presId="urn:microsoft.com/office/officeart/2005/8/layout/radial6"/>
    <dgm:cxn modelId="{AB0E7EC4-CED1-4970-89B9-AD0B4EC921C3}" type="presParOf" srcId="{45A1C678-6572-4CD1-87A0-9B3BD249F0E7}" destId="{56627A4F-33A9-470D-B77A-E35A484D38FE}" srcOrd="11" destOrd="0" presId="urn:microsoft.com/office/officeart/2005/8/layout/radial6"/>
    <dgm:cxn modelId="{CD958EC0-43F3-42C8-BEA1-79AFC6385FC4}" type="presParOf" srcId="{45A1C678-6572-4CD1-87A0-9B3BD249F0E7}" destId="{C22090E8-C5E7-41AC-B557-6E12A926C2B6}" srcOrd="12" destOrd="0" presId="urn:microsoft.com/office/officeart/2005/8/layout/radial6"/>
    <dgm:cxn modelId="{2F2B6BF8-3B6A-4EDE-A845-200766F11271}" type="presParOf" srcId="{45A1C678-6572-4CD1-87A0-9B3BD249F0E7}" destId="{1EBBA54F-0BF3-4F5C-A428-5263517E6FCB}" srcOrd="13" destOrd="0" presId="urn:microsoft.com/office/officeart/2005/8/layout/radial6"/>
    <dgm:cxn modelId="{15557B0A-A810-4845-9FE5-0DF77DD869E7}" type="presParOf" srcId="{45A1C678-6572-4CD1-87A0-9B3BD249F0E7}" destId="{C8E97F7C-30E2-43CE-BF71-2B7F2064CE41}" srcOrd="14" destOrd="0" presId="urn:microsoft.com/office/officeart/2005/8/layout/radial6"/>
    <dgm:cxn modelId="{26B4F44E-6E61-462C-B2BA-D0D9A585C49C}" type="presParOf" srcId="{45A1C678-6572-4CD1-87A0-9B3BD249F0E7}" destId="{67F3F895-E306-40F1-BCE1-8F23170AA639}" srcOrd="15" destOrd="0" presId="urn:microsoft.com/office/officeart/2005/8/layout/radial6"/>
    <dgm:cxn modelId="{8AD607FE-98C4-4766-A604-6E2EB7E65E6A}" type="presParOf" srcId="{45A1C678-6572-4CD1-87A0-9B3BD249F0E7}" destId="{85903A0A-6051-4720-9B77-B3C0F3931378}" srcOrd="16" destOrd="0" presId="urn:microsoft.com/office/officeart/2005/8/layout/radial6"/>
    <dgm:cxn modelId="{857A3DE1-8CC9-48C6-A666-847F0A662A81}" type="presParOf" srcId="{45A1C678-6572-4CD1-87A0-9B3BD249F0E7}" destId="{28703452-9F70-4C58-B8C3-4C0864C12E17}" srcOrd="17" destOrd="0" presId="urn:microsoft.com/office/officeart/2005/8/layout/radial6"/>
    <dgm:cxn modelId="{AA47365E-D512-42F4-AA16-74BE56E64207}" type="presParOf" srcId="{45A1C678-6572-4CD1-87A0-9B3BD249F0E7}" destId="{314B2906-571A-4A58-92B1-798AAA0FDC21}"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EDA58E-9B34-4C18-AFC3-94E6BF201E6C}"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it-IT"/>
        </a:p>
      </dgm:t>
    </dgm:pt>
    <dgm:pt modelId="{418B5FCE-E004-4807-8559-4D491C963D21}">
      <dgm:prSet phldrT="[Testo]" custT="1"/>
      <dgm:spPr/>
      <dgm:t>
        <a:bodyPr/>
        <a:lstStyle/>
        <a:p>
          <a:r>
            <a:rPr lang="it-IT" sz="2400" kern="1200" dirty="0">
              <a:solidFill>
                <a:prstClr val="white"/>
              </a:solidFill>
              <a:latin typeface="Calibri" panose="020F0502020204030204"/>
              <a:ea typeface="+mn-ea"/>
              <a:cs typeface="+mn-cs"/>
            </a:rPr>
            <a:t>«L’Italia non è in quelli che di lei vivono trafficandola e falsandola senza pudore... </a:t>
          </a:r>
        </a:p>
      </dgm:t>
    </dgm:pt>
    <dgm:pt modelId="{4C28F554-7D78-4C23-9E48-1CAD6DFFAC9A}" type="parTrans" cxnId="{8F4DD4AE-F13E-47A7-B82A-F8FCA1926D50}">
      <dgm:prSet/>
      <dgm:spPr/>
      <dgm:t>
        <a:bodyPr/>
        <a:lstStyle/>
        <a:p>
          <a:endParaRPr lang="it-IT"/>
        </a:p>
      </dgm:t>
    </dgm:pt>
    <dgm:pt modelId="{064870F5-45E7-46A7-8676-BA51E9EE9DCE}" type="sibTrans" cxnId="{8F4DD4AE-F13E-47A7-B82A-F8FCA1926D50}">
      <dgm:prSet/>
      <dgm:spPr/>
      <dgm:t>
        <a:bodyPr/>
        <a:lstStyle/>
        <a:p>
          <a:endParaRPr lang="it-IT"/>
        </a:p>
      </dgm:t>
    </dgm:pt>
    <dgm:pt modelId="{5E623350-BD5F-42FA-9663-01854BEFD62D}">
      <dgm:prSet phldrT="[Testo]"/>
      <dgm:spPr/>
      <dgm:t>
        <a:bodyPr/>
        <a:lstStyle/>
        <a:p>
          <a:r>
            <a:rPr lang="it-IT" dirty="0"/>
            <a:t>ma in quelli che per lei sola vivono e per lei patiscono e per lei sola sono pronti a morire».</a:t>
          </a:r>
        </a:p>
      </dgm:t>
    </dgm:pt>
    <dgm:pt modelId="{51138B8D-E388-418C-AC2A-94475B1A9EFD}" type="parTrans" cxnId="{74B59AF3-F99B-49B2-ACE1-0A92C279B78A}">
      <dgm:prSet/>
      <dgm:spPr/>
      <dgm:t>
        <a:bodyPr/>
        <a:lstStyle/>
        <a:p>
          <a:endParaRPr lang="it-IT"/>
        </a:p>
      </dgm:t>
    </dgm:pt>
    <dgm:pt modelId="{5109FFBE-D74A-474B-9797-DA2392E8C119}" type="sibTrans" cxnId="{74B59AF3-F99B-49B2-ACE1-0A92C279B78A}">
      <dgm:prSet/>
      <dgm:spPr/>
      <dgm:t>
        <a:bodyPr/>
        <a:lstStyle/>
        <a:p>
          <a:endParaRPr lang="it-IT"/>
        </a:p>
      </dgm:t>
    </dgm:pt>
    <dgm:pt modelId="{9B439F29-060A-4B0B-8657-709EB5E0C25E}" type="pres">
      <dgm:prSet presAssocID="{F3EDA58E-9B34-4C18-AFC3-94E6BF201E6C}" presName="cycle" presStyleCnt="0">
        <dgm:presLayoutVars>
          <dgm:dir/>
          <dgm:resizeHandles val="exact"/>
        </dgm:presLayoutVars>
      </dgm:prSet>
      <dgm:spPr/>
    </dgm:pt>
    <dgm:pt modelId="{61A26839-6BA0-4E5A-8123-0CE927795193}" type="pres">
      <dgm:prSet presAssocID="{418B5FCE-E004-4807-8559-4D491C963D21}" presName="arrow" presStyleLbl="node1" presStyleIdx="0" presStyleCnt="2">
        <dgm:presLayoutVars>
          <dgm:bulletEnabled val="1"/>
        </dgm:presLayoutVars>
      </dgm:prSet>
      <dgm:spPr/>
    </dgm:pt>
    <dgm:pt modelId="{6CEA69F1-00F3-425F-BBCB-A6B6A6671A8D}" type="pres">
      <dgm:prSet presAssocID="{5E623350-BD5F-42FA-9663-01854BEFD62D}" presName="arrow" presStyleLbl="node1" presStyleIdx="1" presStyleCnt="2">
        <dgm:presLayoutVars>
          <dgm:bulletEnabled val="1"/>
        </dgm:presLayoutVars>
      </dgm:prSet>
      <dgm:spPr/>
    </dgm:pt>
  </dgm:ptLst>
  <dgm:cxnLst>
    <dgm:cxn modelId="{82A38169-B7FB-4281-B0B3-B482A85A5109}" type="presOf" srcId="{F3EDA58E-9B34-4C18-AFC3-94E6BF201E6C}" destId="{9B439F29-060A-4B0B-8657-709EB5E0C25E}" srcOrd="0" destOrd="0" presId="urn:microsoft.com/office/officeart/2005/8/layout/arrow1"/>
    <dgm:cxn modelId="{8A0C066D-B417-47B6-8987-DD1FCE969182}" type="presOf" srcId="{418B5FCE-E004-4807-8559-4D491C963D21}" destId="{61A26839-6BA0-4E5A-8123-0CE927795193}" srcOrd="0" destOrd="0" presId="urn:microsoft.com/office/officeart/2005/8/layout/arrow1"/>
    <dgm:cxn modelId="{8F4DD4AE-F13E-47A7-B82A-F8FCA1926D50}" srcId="{F3EDA58E-9B34-4C18-AFC3-94E6BF201E6C}" destId="{418B5FCE-E004-4807-8559-4D491C963D21}" srcOrd="0" destOrd="0" parTransId="{4C28F554-7D78-4C23-9E48-1CAD6DFFAC9A}" sibTransId="{064870F5-45E7-46A7-8676-BA51E9EE9DCE}"/>
    <dgm:cxn modelId="{C3AD5CBD-7850-47BB-9483-4AD27E41E25C}" type="presOf" srcId="{5E623350-BD5F-42FA-9663-01854BEFD62D}" destId="{6CEA69F1-00F3-425F-BBCB-A6B6A6671A8D}" srcOrd="0" destOrd="0" presId="urn:microsoft.com/office/officeart/2005/8/layout/arrow1"/>
    <dgm:cxn modelId="{74B59AF3-F99B-49B2-ACE1-0A92C279B78A}" srcId="{F3EDA58E-9B34-4C18-AFC3-94E6BF201E6C}" destId="{5E623350-BD5F-42FA-9663-01854BEFD62D}" srcOrd="1" destOrd="0" parTransId="{51138B8D-E388-418C-AC2A-94475B1A9EFD}" sibTransId="{5109FFBE-D74A-474B-9797-DA2392E8C119}"/>
    <dgm:cxn modelId="{BD1C4E12-168B-434C-92CF-730B47048280}" type="presParOf" srcId="{9B439F29-060A-4B0B-8657-709EB5E0C25E}" destId="{61A26839-6BA0-4E5A-8123-0CE927795193}" srcOrd="0" destOrd="0" presId="urn:microsoft.com/office/officeart/2005/8/layout/arrow1"/>
    <dgm:cxn modelId="{9E351379-B3ED-4770-B0E9-42DE381628F9}" type="presParOf" srcId="{9B439F29-060A-4B0B-8657-709EB5E0C25E}" destId="{6CEA69F1-00F3-425F-BBCB-A6B6A6671A8D}"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A47623-12CF-4917-92EA-D5F0ABBBBE57}"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it-IT"/>
        </a:p>
      </dgm:t>
    </dgm:pt>
    <dgm:pt modelId="{6BAE9397-80F2-4862-BFE1-44F2569DBD90}">
      <dgm:prSet phldrT="[Testo]"/>
      <dgm:spPr/>
      <dgm:t>
        <a:bodyPr/>
        <a:lstStyle/>
        <a:p>
          <a:r>
            <a:rPr lang="it-IT" dirty="0"/>
            <a:t>«Per l’Italia di qua dal mare i morti sono morti, l’ossame è ossame…</a:t>
          </a:r>
        </a:p>
      </dgm:t>
    </dgm:pt>
    <dgm:pt modelId="{86FFB4B1-1E6D-4E4B-9E4E-9F57DB22D0AE}" type="parTrans" cxnId="{91BAC1A0-5581-461C-9704-FB2DBF345A5B}">
      <dgm:prSet/>
      <dgm:spPr/>
      <dgm:t>
        <a:bodyPr/>
        <a:lstStyle/>
        <a:p>
          <a:endParaRPr lang="it-IT"/>
        </a:p>
      </dgm:t>
    </dgm:pt>
    <dgm:pt modelId="{04F25D70-8623-4972-9189-AE1E918FFA83}" type="sibTrans" cxnId="{91BAC1A0-5581-461C-9704-FB2DBF345A5B}">
      <dgm:prSet/>
      <dgm:spPr/>
      <dgm:t>
        <a:bodyPr/>
        <a:lstStyle/>
        <a:p>
          <a:endParaRPr lang="it-IT"/>
        </a:p>
      </dgm:t>
    </dgm:pt>
    <dgm:pt modelId="{8E296EFE-0E53-44F9-B819-EA451753256A}">
      <dgm:prSet phldrT="[Testo]"/>
      <dgm:spPr/>
      <dgm:t>
        <a:bodyPr/>
        <a:lstStyle/>
        <a:p>
          <a:r>
            <a:rPr lang="it-IT" dirty="0"/>
            <a:t>Nella terra di San Vito i nostri morti sono sicuri. […] Sono sepolti nella pura fede, la fede profonda».</a:t>
          </a:r>
        </a:p>
      </dgm:t>
    </dgm:pt>
    <dgm:pt modelId="{0FB367CB-658A-4EF1-9537-8F3C578D5A0F}" type="parTrans" cxnId="{9C65E304-6501-462D-B9EC-978FB5A18EEC}">
      <dgm:prSet/>
      <dgm:spPr/>
      <dgm:t>
        <a:bodyPr/>
        <a:lstStyle/>
        <a:p>
          <a:endParaRPr lang="it-IT"/>
        </a:p>
      </dgm:t>
    </dgm:pt>
    <dgm:pt modelId="{6730C0A4-DF35-46FA-98FA-0F2BDEC2D4F0}" type="sibTrans" cxnId="{9C65E304-6501-462D-B9EC-978FB5A18EEC}">
      <dgm:prSet/>
      <dgm:spPr/>
      <dgm:t>
        <a:bodyPr/>
        <a:lstStyle/>
        <a:p>
          <a:endParaRPr lang="it-IT"/>
        </a:p>
      </dgm:t>
    </dgm:pt>
    <dgm:pt modelId="{979AC406-1CA3-4024-95B3-272305E605BC}" type="pres">
      <dgm:prSet presAssocID="{8DA47623-12CF-4917-92EA-D5F0ABBBBE57}" presName="cycle" presStyleCnt="0">
        <dgm:presLayoutVars>
          <dgm:dir/>
          <dgm:resizeHandles val="exact"/>
        </dgm:presLayoutVars>
      </dgm:prSet>
      <dgm:spPr/>
    </dgm:pt>
    <dgm:pt modelId="{126EB6EA-D303-4041-8CE0-6216781DAFBA}" type="pres">
      <dgm:prSet presAssocID="{6BAE9397-80F2-4862-BFE1-44F2569DBD90}" presName="arrow" presStyleLbl="node1" presStyleIdx="0" presStyleCnt="2">
        <dgm:presLayoutVars>
          <dgm:bulletEnabled val="1"/>
        </dgm:presLayoutVars>
      </dgm:prSet>
      <dgm:spPr/>
    </dgm:pt>
    <dgm:pt modelId="{0473BCED-E4B4-4BD5-801F-1AA7AA285057}" type="pres">
      <dgm:prSet presAssocID="{8E296EFE-0E53-44F9-B819-EA451753256A}" presName="arrow" presStyleLbl="node1" presStyleIdx="1" presStyleCnt="2">
        <dgm:presLayoutVars>
          <dgm:bulletEnabled val="1"/>
        </dgm:presLayoutVars>
      </dgm:prSet>
      <dgm:spPr/>
    </dgm:pt>
  </dgm:ptLst>
  <dgm:cxnLst>
    <dgm:cxn modelId="{9C65E304-6501-462D-B9EC-978FB5A18EEC}" srcId="{8DA47623-12CF-4917-92EA-D5F0ABBBBE57}" destId="{8E296EFE-0E53-44F9-B819-EA451753256A}" srcOrd="1" destOrd="0" parTransId="{0FB367CB-658A-4EF1-9537-8F3C578D5A0F}" sibTransId="{6730C0A4-DF35-46FA-98FA-0F2BDEC2D4F0}"/>
    <dgm:cxn modelId="{64986D2C-9B5C-4E31-928D-1A3D4D55CA17}" type="presOf" srcId="{8DA47623-12CF-4917-92EA-D5F0ABBBBE57}" destId="{979AC406-1CA3-4024-95B3-272305E605BC}" srcOrd="0" destOrd="0" presId="urn:microsoft.com/office/officeart/2005/8/layout/arrow1"/>
    <dgm:cxn modelId="{6A288995-5465-4E45-8E31-702FA3E3DB5A}" type="presOf" srcId="{8E296EFE-0E53-44F9-B819-EA451753256A}" destId="{0473BCED-E4B4-4BD5-801F-1AA7AA285057}" srcOrd="0" destOrd="0" presId="urn:microsoft.com/office/officeart/2005/8/layout/arrow1"/>
    <dgm:cxn modelId="{28E41E9B-82BF-4298-980E-7DB129A291AD}" type="presOf" srcId="{6BAE9397-80F2-4862-BFE1-44F2569DBD90}" destId="{126EB6EA-D303-4041-8CE0-6216781DAFBA}" srcOrd="0" destOrd="0" presId="urn:microsoft.com/office/officeart/2005/8/layout/arrow1"/>
    <dgm:cxn modelId="{91BAC1A0-5581-461C-9704-FB2DBF345A5B}" srcId="{8DA47623-12CF-4917-92EA-D5F0ABBBBE57}" destId="{6BAE9397-80F2-4862-BFE1-44F2569DBD90}" srcOrd="0" destOrd="0" parTransId="{86FFB4B1-1E6D-4E4B-9E4E-9F57DB22D0AE}" sibTransId="{04F25D70-8623-4972-9189-AE1E918FFA83}"/>
    <dgm:cxn modelId="{24F9C364-F031-4B32-B0FA-2AE6272A2DE2}" type="presParOf" srcId="{979AC406-1CA3-4024-95B3-272305E605BC}" destId="{126EB6EA-D303-4041-8CE0-6216781DAFBA}" srcOrd="0" destOrd="0" presId="urn:microsoft.com/office/officeart/2005/8/layout/arrow1"/>
    <dgm:cxn modelId="{D0AEC441-AC40-4448-8C58-F4A1EFBDABFA}" type="presParOf" srcId="{979AC406-1CA3-4024-95B3-272305E605BC}" destId="{0473BCED-E4B4-4BD5-801F-1AA7AA285057}"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B8C07A-6A41-464B-B61D-4FF303DB6946}"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it-IT"/>
        </a:p>
      </dgm:t>
    </dgm:pt>
    <dgm:pt modelId="{2E62686B-F225-4FAC-A678-6390FF86E2A7}">
      <dgm:prSet phldrT="[Testo]"/>
      <dgm:spPr>
        <a:blipFill rotWithShape="0">
          <a:blip xmlns:r="http://schemas.openxmlformats.org/officeDocument/2006/relationships" r:embed="rId1"/>
          <a:srcRect/>
          <a:stretch>
            <a:fillRect t="-28000" b="-28000"/>
          </a:stretch>
        </a:blipFill>
      </dgm:spPr>
      <dgm:t>
        <a:bodyPr/>
        <a:lstStyle/>
        <a:p>
          <a:r>
            <a:rPr lang="it-IT" dirty="0"/>
            <a:t>D’Annunzio</a:t>
          </a:r>
        </a:p>
      </dgm:t>
    </dgm:pt>
    <dgm:pt modelId="{4902BBAF-7BAD-4E24-B08F-8DC325F904F6}" type="parTrans" cxnId="{A0DE0271-BD9E-416B-BAAF-C0979CEDF54F}">
      <dgm:prSet/>
      <dgm:spPr/>
      <dgm:t>
        <a:bodyPr/>
        <a:lstStyle/>
        <a:p>
          <a:endParaRPr lang="it-IT"/>
        </a:p>
      </dgm:t>
    </dgm:pt>
    <dgm:pt modelId="{D95573A7-D4B5-49B9-9087-8927C3DF0AA0}" type="sibTrans" cxnId="{A0DE0271-BD9E-416B-BAAF-C0979CEDF54F}">
      <dgm:prSet/>
      <dgm:spPr/>
      <dgm:t>
        <a:bodyPr/>
        <a:lstStyle/>
        <a:p>
          <a:endParaRPr lang="it-IT"/>
        </a:p>
      </dgm:t>
    </dgm:pt>
    <dgm:pt modelId="{3FB6438E-050E-494C-A50F-24BAEB4E5B0F}">
      <dgm:prSet phldrT="[Testo]" custT="1"/>
      <dgm:spPr/>
      <dgm:t>
        <a:bodyPr/>
        <a:lstStyle/>
        <a:p>
          <a:r>
            <a:rPr lang="it-IT" sz="1400" dirty="0"/>
            <a:t>febbre</a:t>
          </a:r>
        </a:p>
      </dgm:t>
    </dgm:pt>
    <dgm:pt modelId="{A7D90BF2-D5ED-4052-A528-0521CCE0F82C}" type="parTrans" cxnId="{B01C5CA4-4D0B-4659-90FD-7126C5EC8B3E}">
      <dgm:prSet/>
      <dgm:spPr/>
      <dgm:t>
        <a:bodyPr/>
        <a:lstStyle/>
        <a:p>
          <a:endParaRPr lang="it-IT"/>
        </a:p>
      </dgm:t>
    </dgm:pt>
    <dgm:pt modelId="{5527F069-4C93-46D2-89BD-207917B719C6}" type="sibTrans" cxnId="{B01C5CA4-4D0B-4659-90FD-7126C5EC8B3E}">
      <dgm:prSet/>
      <dgm:spPr/>
      <dgm:t>
        <a:bodyPr/>
        <a:lstStyle/>
        <a:p>
          <a:endParaRPr lang="it-IT"/>
        </a:p>
      </dgm:t>
    </dgm:pt>
    <dgm:pt modelId="{DE968465-BA00-43ED-A28E-963C4A151395}">
      <dgm:prSet phldrT="[Testo]" custT="1"/>
      <dgm:spPr/>
      <dgm:t>
        <a:bodyPr/>
        <a:lstStyle/>
        <a:p>
          <a:r>
            <a:rPr lang="it-IT" sz="1400" dirty="0"/>
            <a:t>Buccari</a:t>
          </a:r>
        </a:p>
      </dgm:t>
    </dgm:pt>
    <dgm:pt modelId="{A3D24716-1F9B-4012-8D20-CB876AC0AB8C}" type="parTrans" cxnId="{15739A64-FB3B-48FB-B395-792387732C09}">
      <dgm:prSet/>
      <dgm:spPr/>
      <dgm:t>
        <a:bodyPr/>
        <a:lstStyle/>
        <a:p>
          <a:endParaRPr lang="it-IT"/>
        </a:p>
      </dgm:t>
    </dgm:pt>
    <dgm:pt modelId="{5BDC86CC-712C-4087-9A33-6A014D707567}" type="sibTrans" cxnId="{15739A64-FB3B-48FB-B395-792387732C09}">
      <dgm:prSet/>
      <dgm:spPr/>
      <dgm:t>
        <a:bodyPr/>
        <a:lstStyle/>
        <a:p>
          <a:endParaRPr lang="it-IT"/>
        </a:p>
      </dgm:t>
    </dgm:pt>
    <dgm:pt modelId="{7C38AA70-01FE-4DAD-B61A-E2F6F77B13F9}">
      <dgm:prSet phldrT="[Testo]" custT="1"/>
      <dgm:spPr/>
      <dgm:t>
        <a:bodyPr/>
        <a:lstStyle/>
        <a:p>
          <a:r>
            <a:rPr lang="it-IT" sz="1200" dirty="0"/>
            <a:t>Oberdan</a:t>
          </a:r>
        </a:p>
      </dgm:t>
    </dgm:pt>
    <dgm:pt modelId="{68BCB522-8213-4EF5-BE6F-0DA0137AFD3A}" type="parTrans" cxnId="{AF755C17-06F7-4638-B5A2-FC00F8E009EB}">
      <dgm:prSet/>
      <dgm:spPr/>
      <dgm:t>
        <a:bodyPr/>
        <a:lstStyle/>
        <a:p>
          <a:endParaRPr lang="it-IT"/>
        </a:p>
      </dgm:t>
    </dgm:pt>
    <dgm:pt modelId="{A4A17F33-6567-4D2D-8764-1508B23A8DA2}" type="sibTrans" cxnId="{AF755C17-06F7-4638-B5A2-FC00F8E009EB}">
      <dgm:prSet/>
      <dgm:spPr/>
      <dgm:t>
        <a:bodyPr/>
        <a:lstStyle/>
        <a:p>
          <a:endParaRPr lang="it-IT"/>
        </a:p>
      </dgm:t>
    </dgm:pt>
    <dgm:pt modelId="{DB7FFD3F-6FCD-4566-ACB5-A3968D4A4663}">
      <dgm:prSet phldrT="[Testo]" custT="1"/>
      <dgm:spPr/>
      <dgm:t>
        <a:bodyPr/>
        <a:lstStyle/>
        <a:p>
          <a:r>
            <a:rPr lang="it-IT" sz="1200" dirty="0"/>
            <a:t>Avversità</a:t>
          </a:r>
        </a:p>
      </dgm:t>
    </dgm:pt>
    <dgm:pt modelId="{8D5047D4-8A6B-4CEF-85C1-FB3A24E5D436}" type="parTrans" cxnId="{26779427-0DC6-4BB1-B8F1-FF8C09D27016}">
      <dgm:prSet/>
      <dgm:spPr/>
      <dgm:t>
        <a:bodyPr/>
        <a:lstStyle/>
        <a:p>
          <a:endParaRPr lang="it-IT"/>
        </a:p>
      </dgm:t>
    </dgm:pt>
    <dgm:pt modelId="{AB461EB2-1562-4EE7-B5CA-D533F8326FA4}" type="sibTrans" cxnId="{26779427-0DC6-4BB1-B8F1-FF8C09D27016}">
      <dgm:prSet/>
      <dgm:spPr/>
      <dgm:t>
        <a:bodyPr/>
        <a:lstStyle/>
        <a:p>
          <a:endParaRPr lang="it-IT"/>
        </a:p>
      </dgm:t>
    </dgm:pt>
    <dgm:pt modelId="{4878C7F0-A906-4FB2-B8D0-883D83F6BFE2}">
      <dgm:prSet custT="1"/>
      <dgm:spPr/>
      <dgm:t>
        <a:bodyPr/>
        <a:lstStyle/>
        <a:p>
          <a:r>
            <a:rPr lang="it-IT" sz="1800" dirty="0"/>
            <a:t>I Mille</a:t>
          </a:r>
        </a:p>
      </dgm:t>
    </dgm:pt>
    <dgm:pt modelId="{8777A5E5-BAAB-4B29-A6B9-F76148D01DA9}" type="parTrans" cxnId="{8D8E9CB4-2D50-4FBF-9C03-C571A8A2D83E}">
      <dgm:prSet/>
      <dgm:spPr/>
      <dgm:t>
        <a:bodyPr/>
        <a:lstStyle/>
        <a:p>
          <a:endParaRPr lang="it-IT"/>
        </a:p>
      </dgm:t>
    </dgm:pt>
    <dgm:pt modelId="{840030A0-7012-443E-AA06-5F5F6CEF3ACF}" type="sibTrans" cxnId="{8D8E9CB4-2D50-4FBF-9C03-C571A8A2D83E}">
      <dgm:prSet/>
      <dgm:spPr/>
      <dgm:t>
        <a:bodyPr/>
        <a:lstStyle/>
        <a:p>
          <a:endParaRPr lang="it-IT"/>
        </a:p>
      </dgm:t>
    </dgm:pt>
    <dgm:pt modelId="{64B4DC89-2E49-4FD7-B625-61D6F4354D78}">
      <dgm:prSet custT="1"/>
      <dgm:spPr>
        <a:solidFill>
          <a:srgbClr val="FFC000"/>
        </a:solidFill>
      </dgm:spPr>
      <dgm:t>
        <a:bodyPr/>
        <a:lstStyle/>
        <a:p>
          <a:r>
            <a:rPr lang="it-IT" sz="1400" dirty="0"/>
            <a:t>La parola</a:t>
          </a:r>
        </a:p>
      </dgm:t>
    </dgm:pt>
    <dgm:pt modelId="{58EAA17F-48E8-4EA0-96D1-52286CB995C2}" type="parTrans" cxnId="{66D56BB4-5D8F-4FF8-9900-6F3171B125DF}">
      <dgm:prSet/>
      <dgm:spPr/>
      <dgm:t>
        <a:bodyPr/>
        <a:lstStyle/>
        <a:p>
          <a:endParaRPr lang="it-IT"/>
        </a:p>
      </dgm:t>
    </dgm:pt>
    <dgm:pt modelId="{9D16F1C3-6E59-400A-BF0A-AC9AC53F2BDD}" type="sibTrans" cxnId="{66D56BB4-5D8F-4FF8-9900-6F3171B125DF}">
      <dgm:prSet/>
      <dgm:spPr/>
      <dgm:t>
        <a:bodyPr/>
        <a:lstStyle/>
        <a:p>
          <a:endParaRPr lang="it-IT"/>
        </a:p>
      </dgm:t>
    </dgm:pt>
    <dgm:pt modelId="{3DE0B2DC-9BF7-42EE-9510-A98DD9D4B7B0}">
      <dgm:prSet/>
      <dgm:spPr/>
      <dgm:t>
        <a:bodyPr/>
        <a:lstStyle/>
        <a:p>
          <a:r>
            <a:rPr lang="it-IT" dirty="0"/>
            <a:t>La bandiera</a:t>
          </a:r>
        </a:p>
      </dgm:t>
    </dgm:pt>
    <dgm:pt modelId="{8486FC24-7B0D-4C4F-A95A-2E618B55B0A3}" type="parTrans" cxnId="{AE8D8642-1689-4547-9E5E-7DADFB8BC4A0}">
      <dgm:prSet/>
      <dgm:spPr/>
      <dgm:t>
        <a:bodyPr/>
        <a:lstStyle/>
        <a:p>
          <a:endParaRPr lang="it-IT"/>
        </a:p>
      </dgm:t>
    </dgm:pt>
    <dgm:pt modelId="{6FBA96B5-4252-4D4C-A90B-52685C4925A9}" type="sibTrans" cxnId="{AE8D8642-1689-4547-9E5E-7DADFB8BC4A0}">
      <dgm:prSet/>
      <dgm:spPr/>
      <dgm:t>
        <a:bodyPr/>
        <a:lstStyle/>
        <a:p>
          <a:endParaRPr lang="it-IT"/>
        </a:p>
      </dgm:t>
    </dgm:pt>
    <dgm:pt modelId="{0B8673C5-32E1-42A6-B5BF-5309944CE8FD}">
      <dgm:prSet/>
      <dgm:spPr/>
      <dgm:t>
        <a:bodyPr/>
        <a:lstStyle/>
        <a:p>
          <a:r>
            <a:rPr lang="it-IT" dirty="0"/>
            <a:t>Fortuna audacia </a:t>
          </a:r>
        </a:p>
      </dgm:t>
    </dgm:pt>
    <dgm:pt modelId="{9D754499-491C-49B1-B189-0054AD2BF9F5}" type="parTrans" cxnId="{37703C81-2D07-4E6C-BB6D-F8B1FF78C5E9}">
      <dgm:prSet/>
      <dgm:spPr/>
      <dgm:t>
        <a:bodyPr/>
        <a:lstStyle/>
        <a:p>
          <a:endParaRPr lang="it-IT"/>
        </a:p>
      </dgm:t>
    </dgm:pt>
    <dgm:pt modelId="{1E17B701-18E9-41F7-9649-8A372773602D}" type="sibTrans" cxnId="{37703C81-2D07-4E6C-BB6D-F8B1FF78C5E9}">
      <dgm:prSet/>
      <dgm:spPr/>
      <dgm:t>
        <a:bodyPr/>
        <a:lstStyle/>
        <a:p>
          <a:endParaRPr lang="it-IT"/>
        </a:p>
      </dgm:t>
    </dgm:pt>
    <dgm:pt modelId="{AC95B2AE-AF5E-4AF4-A301-CBE973D1E78E}">
      <dgm:prSet custT="1"/>
      <dgm:spPr/>
      <dgm:t>
        <a:bodyPr/>
        <a:lstStyle/>
        <a:p>
          <a:r>
            <a:rPr lang="it-IT" sz="1600" dirty="0"/>
            <a:t>Roma 1849</a:t>
          </a:r>
        </a:p>
      </dgm:t>
    </dgm:pt>
    <dgm:pt modelId="{F905E641-847C-46D3-8DAE-DDDC50D52CFB}" type="parTrans" cxnId="{BF220625-76B7-4281-B256-38A6C65B04B6}">
      <dgm:prSet/>
      <dgm:spPr/>
      <dgm:t>
        <a:bodyPr/>
        <a:lstStyle/>
        <a:p>
          <a:endParaRPr lang="it-IT"/>
        </a:p>
      </dgm:t>
    </dgm:pt>
    <dgm:pt modelId="{581F8FE6-A396-422E-9843-CFE89A1D10DD}" type="sibTrans" cxnId="{BF220625-76B7-4281-B256-38A6C65B04B6}">
      <dgm:prSet/>
      <dgm:spPr/>
      <dgm:t>
        <a:bodyPr/>
        <a:lstStyle/>
        <a:p>
          <a:endParaRPr lang="it-IT"/>
        </a:p>
      </dgm:t>
    </dgm:pt>
    <dgm:pt modelId="{D50AF2F7-8A78-4FAF-9387-E29ECEF3D524}">
      <dgm:prSet/>
      <dgm:spPr/>
      <dgm:t>
        <a:bodyPr/>
        <a:lstStyle/>
        <a:p>
          <a:r>
            <a:rPr lang="it-IT" dirty="0"/>
            <a:t>Grande guerra</a:t>
          </a:r>
        </a:p>
      </dgm:t>
    </dgm:pt>
    <dgm:pt modelId="{0A576607-202C-4801-B378-5CD64914E3D6}" type="parTrans" cxnId="{334BB6AC-461D-4D61-B09F-1D12E1B4C87B}">
      <dgm:prSet/>
      <dgm:spPr/>
      <dgm:t>
        <a:bodyPr/>
        <a:lstStyle/>
        <a:p>
          <a:endParaRPr lang="it-IT"/>
        </a:p>
      </dgm:t>
    </dgm:pt>
    <dgm:pt modelId="{D8D4542C-2A88-4DC9-A160-F91A77B7FC6A}" type="sibTrans" cxnId="{334BB6AC-461D-4D61-B09F-1D12E1B4C87B}">
      <dgm:prSet/>
      <dgm:spPr/>
      <dgm:t>
        <a:bodyPr/>
        <a:lstStyle/>
        <a:p>
          <a:endParaRPr lang="it-IT"/>
        </a:p>
      </dgm:t>
    </dgm:pt>
    <dgm:pt modelId="{1D6A7329-7718-4402-A7F6-A0788D7A43FC}" type="pres">
      <dgm:prSet presAssocID="{6DB8C07A-6A41-464B-B61D-4FF303DB6946}" presName="Name0" presStyleCnt="0">
        <dgm:presLayoutVars>
          <dgm:chMax val="1"/>
          <dgm:dir/>
          <dgm:animLvl val="ctr"/>
          <dgm:resizeHandles val="exact"/>
        </dgm:presLayoutVars>
      </dgm:prSet>
      <dgm:spPr/>
    </dgm:pt>
    <dgm:pt modelId="{251BD233-4DA3-4159-BE27-1796FE72E02B}" type="pres">
      <dgm:prSet presAssocID="{2E62686B-F225-4FAC-A678-6390FF86E2A7}" presName="centerShape" presStyleLbl="node0" presStyleIdx="0" presStyleCnt="1" custScaleX="102160" custScaleY="102160" custLinFactNeighborX="11" custLinFactNeighborY="-657"/>
      <dgm:spPr/>
    </dgm:pt>
    <dgm:pt modelId="{EEFF34AB-D2DB-450C-9611-57983BBFB939}" type="pres">
      <dgm:prSet presAssocID="{A7D90BF2-D5ED-4052-A528-0521CCE0F82C}" presName="parTrans" presStyleLbl="sibTrans2D1" presStyleIdx="0" presStyleCnt="10"/>
      <dgm:spPr/>
    </dgm:pt>
    <dgm:pt modelId="{80348A53-F09B-4962-BAE5-13C2DDD7B226}" type="pres">
      <dgm:prSet presAssocID="{A7D90BF2-D5ED-4052-A528-0521CCE0F82C}" presName="connectorText" presStyleLbl="sibTrans2D1" presStyleIdx="0" presStyleCnt="10"/>
      <dgm:spPr/>
    </dgm:pt>
    <dgm:pt modelId="{2A1CE828-4138-463C-AC3D-42B42D8B1269}" type="pres">
      <dgm:prSet presAssocID="{3FB6438E-050E-494C-A50F-24BAEB4E5B0F}" presName="node" presStyleLbl="node1" presStyleIdx="0" presStyleCnt="10">
        <dgm:presLayoutVars>
          <dgm:bulletEnabled val="1"/>
        </dgm:presLayoutVars>
      </dgm:prSet>
      <dgm:spPr/>
    </dgm:pt>
    <dgm:pt modelId="{05547C20-9D5A-4C09-98E4-695C7BE71A68}" type="pres">
      <dgm:prSet presAssocID="{A3D24716-1F9B-4012-8D20-CB876AC0AB8C}" presName="parTrans" presStyleLbl="sibTrans2D1" presStyleIdx="1" presStyleCnt="10"/>
      <dgm:spPr/>
    </dgm:pt>
    <dgm:pt modelId="{B1D6CE5E-8F96-4F03-8452-BC44C7796CFC}" type="pres">
      <dgm:prSet presAssocID="{A3D24716-1F9B-4012-8D20-CB876AC0AB8C}" presName="connectorText" presStyleLbl="sibTrans2D1" presStyleIdx="1" presStyleCnt="10"/>
      <dgm:spPr/>
    </dgm:pt>
    <dgm:pt modelId="{899C3737-F2D6-416F-95CE-C41F10BBAF82}" type="pres">
      <dgm:prSet presAssocID="{DE968465-BA00-43ED-A28E-963C4A151395}" presName="node" presStyleLbl="node1" presStyleIdx="1" presStyleCnt="10">
        <dgm:presLayoutVars>
          <dgm:bulletEnabled val="1"/>
        </dgm:presLayoutVars>
      </dgm:prSet>
      <dgm:spPr/>
    </dgm:pt>
    <dgm:pt modelId="{178E4D27-033F-4F34-8F0F-B772CD108C57}" type="pres">
      <dgm:prSet presAssocID="{68BCB522-8213-4EF5-BE6F-0DA0137AFD3A}" presName="parTrans" presStyleLbl="sibTrans2D1" presStyleIdx="2" presStyleCnt="10"/>
      <dgm:spPr/>
    </dgm:pt>
    <dgm:pt modelId="{073589BA-F08E-4F74-A9F2-179F3AB2CF25}" type="pres">
      <dgm:prSet presAssocID="{68BCB522-8213-4EF5-BE6F-0DA0137AFD3A}" presName="connectorText" presStyleLbl="sibTrans2D1" presStyleIdx="2" presStyleCnt="10"/>
      <dgm:spPr/>
    </dgm:pt>
    <dgm:pt modelId="{0CA88419-356B-4C45-8E54-0A888592B920}" type="pres">
      <dgm:prSet presAssocID="{7C38AA70-01FE-4DAD-B61A-E2F6F77B13F9}" presName="node" presStyleLbl="node1" presStyleIdx="2" presStyleCnt="10">
        <dgm:presLayoutVars>
          <dgm:bulletEnabled val="1"/>
        </dgm:presLayoutVars>
      </dgm:prSet>
      <dgm:spPr/>
    </dgm:pt>
    <dgm:pt modelId="{245F1860-1F8E-41C3-83F6-731063B58AD1}" type="pres">
      <dgm:prSet presAssocID="{8D5047D4-8A6B-4CEF-85C1-FB3A24E5D436}" presName="parTrans" presStyleLbl="sibTrans2D1" presStyleIdx="3" presStyleCnt="10"/>
      <dgm:spPr/>
    </dgm:pt>
    <dgm:pt modelId="{E3E9E8F3-ABD5-4D46-A886-B1B373AA2C36}" type="pres">
      <dgm:prSet presAssocID="{8D5047D4-8A6B-4CEF-85C1-FB3A24E5D436}" presName="connectorText" presStyleLbl="sibTrans2D1" presStyleIdx="3" presStyleCnt="10"/>
      <dgm:spPr/>
    </dgm:pt>
    <dgm:pt modelId="{2518A57E-54F2-4E64-8109-83D72279A4B1}" type="pres">
      <dgm:prSet presAssocID="{DB7FFD3F-6FCD-4566-ACB5-A3968D4A4663}" presName="node" presStyleLbl="node1" presStyleIdx="3" presStyleCnt="10">
        <dgm:presLayoutVars>
          <dgm:bulletEnabled val="1"/>
        </dgm:presLayoutVars>
      </dgm:prSet>
      <dgm:spPr/>
    </dgm:pt>
    <dgm:pt modelId="{0EE3AD54-FD1B-4D74-A734-761CD95D5D3C}" type="pres">
      <dgm:prSet presAssocID="{8777A5E5-BAAB-4B29-A6B9-F76148D01DA9}" presName="parTrans" presStyleLbl="sibTrans2D1" presStyleIdx="4" presStyleCnt="10"/>
      <dgm:spPr/>
    </dgm:pt>
    <dgm:pt modelId="{20C411EE-813A-4A71-BE80-1CF2F8649012}" type="pres">
      <dgm:prSet presAssocID="{8777A5E5-BAAB-4B29-A6B9-F76148D01DA9}" presName="connectorText" presStyleLbl="sibTrans2D1" presStyleIdx="4" presStyleCnt="10"/>
      <dgm:spPr/>
    </dgm:pt>
    <dgm:pt modelId="{8D3DBC46-0D68-4DB5-A7AF-F45B76C93D55}" type="pres">
      <dgm:prSet presAssocID="{4878C7F0-A906-4FB2-B8D0-883D83F6BFE2}" presName="node" presStyleLbl="node1" presStyleIdx="4" presStyleCnt="10">
        <dgm:presLayoutVars>
          <dgm:bulletEnabled val="1"/>
        </dgm:presLayoutVars>
      </dgm:prSet>
      <dgm:spPr/>
    </dgm:pt>
    <dgm:pt modelId="{501783E1-2124-460D-A94B-6D096CC1BA0E}" type="pres">
      <dgm:prSet presAssocID="{58EAA17F-48E8-4EA0-96D1-52286CB995C2}" presName="parTrans" presStyleLbl="sibTrans2D1" presStyleIdx="5" presStyleCnt="10"/>
      <dgm:spPr/>
    </dgm:pt>
    <dgm:pt modelId="{2B4CE8E6-81F9-4D2D-9383-809B2F8135B0}" type="pres">
      <dgm:prSet presAssocID="{58EAA17F-48E8-4EA0-96D1-52286CB995C2}" presName="connectorText" presStyleLbl="sibTrans2D1" presStyleIdx="5" presStyleCnt="10"/>
      <dgm:spPr/>
    </dgm:pt>
    <dgm:pt modelId="{1EF38AB3-8A60-43A5-AA3A-B00B81C05DDC}" type="pres">
      <dgm:prSet presAssocID="{64B4DC89-2E49-4FD7-B625-61D6F4354D78}" presName="node" presStyleLbl="node1" presStyleIdx="5" presStyleCnt="10">
        <dgm:presLayoutVars>
          <dgm:bulletEnabled val="1"/>
        </dgm:presLayoutVars>
      </dgm:prSet>
      <dgm:spPr/>
    </dgm:pt>
    <dgm:pt modelId="{7AE1A8BC-5C2A-45ED-80BB-B5909C944901}" type="pres">
      <dgm:prSet presAssocID="{8486FC24-7B0D-4C4F-A95A-2E618B55B0A3}" presName="parTrans" presStyleLbl="sibTrans2D1" presStyleIdx="6" presStyleCnt="10"/>
      <dgm:spPr/>
    </dgm:pt>
    <dgm:pt modelId="{6FDF2A84-0D72-4C5E-AFFB-8625E544FF44}" type="pres">
      <dgm:prSet presAssocID="{8486FC24-7B0D-4C4F-A95A-2E618B55B0A3}" presName="connectorText" presStyleLbl="sibTrans2D1" presStyleIdx="6" presStyleCnt="10"/>
      <dgm:spPr/>
    </dgm:pt>
    <dgm:pt modelId="{66F7F4A6-C721-4BFB-9CAB-09B52DFA1E99}" type="pres">
      <dgm:prSet presAssocID="{3DE0B2DC-9BF7-42EE-9510-A98DD9D4B7B0}" presName="node" presStyleLbl="node1" presStyleIdx="6" presStyleCnt="10">
        <dgm:presLayoutVars>
          <dgm:bulletEnabled val="1"/>
        </dgm:presLayoutVars>
      </dgm:prSet>
      <dgm:spPr/>
    </dgm:pt>
    <dgm:pt modelId="{91C711A9-5D01-40CB-B66D-2D16EA15B17D}" type="pres">
      <dgm:prSet presAssocID="{9D754499-491C-49B1-B189-0054AD2BF9F5}" presName="parTrans" presStyleLbl="sibTrans2D1" presStyleIdx="7" presStyleCnt="10"/>
      <dgm:spPr/>
    </dgm:pt>
    <dgm:pt modelId="{5FE8D445-7B47-4A35-B832-5D50E40D41E0}" type="pres">
      <dgm:prSet presAssocID="{9D754499-491C-49B1-B189-0054AD2BF9F5}" presName="connectorText" presStyleLbl="sibTrans2D1" presStyleIdx="7" presStyleCnt="10"/>
      <dgm:spPr/>
    </dgm:pt>
    <dgm:pt modelId="{DBD8524E-422C-4F1C-947D-086C94E6221D}" type="pres">
      <dgm:prSet presAssocID="{0B8673C5-32E1-42A6-B5BF-5309944CE8FD}" presName="node" presStyleLbl="node1" presStyleIdx="7" presStyleCnt="10">
        <dgm:presLayoutVars>
          <dgm:bulletEnabled val="1"/>
        </dgm:presLayoutVars>
      </dgm:prSet>
      <dgm:spPr/>
    </dgm:pt>
    <dgm:pt modelId="{3CC4D7CB-2123-4C1B-8E0C-45D62B079C51}" type="pres">
      <dgm:prSet presAssocID="{0A576607-202C-4801-B378-5CD64914E3D6}" presName="parTrans" presStyleLbl="sibTrans2D1" presStyleIdx="8" presStyleCnt="10"/>
      <dgm:spPr/>
    </dgm:pt>
    <dgm:pt modelId="{A573A481-476A-4ECF-B742-7B9178D5011E}" type="pres">
      <dgm:prSet presAssocID="{0A576607-202C-4801-B378-5CD64914E3D6}" presName="connectorText" presStyleLbl="sibTrans2D1" presStyleIdx="8" presStyleCnt="10"/>
      <dgm:spPr/>
    </dgm:pt>
    <dgm:pt modelId="{A4B147A5-61E8-436A-AB9C-9E3DDF9EAEFA}" type="pres">
      <dgm:prSet presAssocID="{D50AF2F7-8A78-4FAF-9387-E29ECEF3D524}" presName="node" presStyleLbl="node1" presStyleIdx="8" presStyleCnt="10">
        <dgm:presLayoutVars>
          <dgm:bulletEnabled val="1"/>
        </dgm:presLayoutVars>
      </dgm:prSet>
      <dgm:spPr/>
    </dgm:pt>
    <dgm:pt modelId="{34DE864C-3B9B-43C3-88B5-41196848D33D}" type="pres">
      <dgm:prSet presAssocID="{F905E641-847C-46D3-8DAE-DDDC50D52CFB}" presName="parTrans" presStyleLbl="sibTrans2D1" presStyleIdx="9" presStyleCnt="10"/>
      <dgm:spPr/>
    </dgm:pt>
    <dgm:pt modelId="{D4632960-4D22-463E-A616-4ACAFBCAA9BD}" type="pres">
      <dgm:prSet presAssocID="{F905E641-847C-46D3-8DAE-DDDC50D52CFB}" presName="connectorText" presStyleLbl="sibTrans2D1" presStyleIdx="9" presStyleCnt="10"/>
      <dgm:spPr/>
    </dgm:pt>
    <dgm:pt modelId="{5E2D8B08-D226-451B-AFC5-CFDB759ACD5F}" type="pres">
      <dgm:prSet presAssocID="{AC95B2AE-AF5E-4AF4-A301-CBE973D1E78E}" presName="node" presStyleLbl="node1" presStyleIdx="9" presStyleCnt="10">
        <dgm:presLayoutVars>
          <dgm:bulletEnabled val="1"/>
        </dgm:presLayoutVars>
      </dgm:prSet>
      <dgm:spPr/>
    </dgm:pt>
  </dgm:ptLst>
  <dgm:cxnLst>
    <dgm:cxn modelId="{368B6211-5A45-4383-92E2-8B10AD392D8A}" type="presOf" srcId="{68BCB522-8213-4EF5-BE6F-0DA0137AFD3A}" destId="{178E4D27-033F-4F34-8F0F-B772CD108C57}" srcOrd="0" destOrd="0" presId="urn:microsoft.com/office/officeart/2005/8/layout/radial5"/>
    <dgm:cxn modelId="{3D288512-671A-444D-9586-6A92351E81F7}" type="presOf" srcId="{F905E641-847C-46D3-8DAE-DDDC50D52CFB}" destId="{34DE864C-3B9B-43C3-88B5-41196848D33D}" srcOrd="0" destOrd="0" presId="urn:microsoft.com/office/officeart/2005/8/layout/radial5"/>
    <dgm:cxn modelId="{AF755C17-06F7-4638-B5A2-FC00F8E009EB}" srcId="{2E62686B-F225-4FAC-A678-6390FF86E2A7}" destId="{7C38AA70-01FE-4DAD-B61A-E2F6F77B13F9}" srcOrd="2" destOrd="0" parTransId="{68BCB522-8213-4EF5-BE6F-0DA0137AFD3A}" sibTransId="{A4A17F33-6567-4D2D-8764-1508B23A8DA2}"/>
    <dgm:cxn modelId="{B985BA19-52C7-451C-82C7-6E0E3F1CA3F5}" type="presOf" srcId="{A3D24716-1F9B-4012-8D20-CB876AC0AB8C}" destId="{B1D6CE5E-8F96-4F03-8452-BC44C7796CFC}" srcOrd="1" destOrd="0" presId="urn:microsoft.com/office/officeart/2005/8/layout/radial5"/>
    <dgm:cxn modelId="{005DAF1A-6C7B-44E3-BBAF-EA159D6E88BB}" type="presOf" srcId="{8D5047D4-8A6B-4CEF-85C1-FB3A24E5D436}" destId="{245F1860-1F8E-41C3-83F6-731063B58AD1}" srcOrd="0" destOrd="0" presId="urn:microsoft.com/office/officeart/2005/8/layout/radial5"/>
    <dgm:cxn modelId="{840C7F1D-F8B1-40F4-9F36-99C2169354C2}" type="presOf" srcId="{7C38AA70-01FE-4DAD-B61A-E2F6F77B13F9}" destId="{0CA88419-356B-4C45-8E54-0A888592B920}" srcOrd="0" destOrd="0" presId="urn:microsoft.com/office/officeart/2005/8/layout/radial5"/>
    <dgm:cxn modelId="{F467AF1D-CD89-45B0-AF3B-87AC86C6E892}" type="presOf" srcId="{58EAA17F-48E8-4EA0-96D1-52286CB995C2}" destId="{2B4CE8E6-81F9-4D2D-9383-809B2F8135B0}" srcOrd="1" destOrd="0" presId="urn:microsoft.com/office/officeart/2005/8/layout/radial5"/>
    <dgm:cxn modelId="{BF220625-76B7-4281-B256-38A6C65B04B6}" srcId="{2E62686B-F225-4FAC-A678-6390FF86E2A7}" destId="{AC95B2AE-AF5E-4AF4-A301-CBE973D1E78E}" srcOrd="9" destOrd="0" parTransId="{F905E641-847C-46D3-8DAE-DDDC50D52CFB}" sibTransId="{581F8FE6-A396-422E-9843-CFE89A1D10DD}"/>
    <dgm:cxn modelId="{26779427-0DC6-4BB1-B8F1-FF8C09D27016}" srcId="{2E62686B-F225-4FAC-A678-6390FF86E2A7}" destId="{DB7FFD3F-6FCD-4566-ACB5-A3968D4A4663}" srcOrd="3" destOrd="0" parTransId="{8D5047D4-8A6B-4CEF-85C1-FB3A24E5D436}" sibTransId="{AB461EB2-1562-4EE7-B5CA-D533F8326FA4}"/>
    <dgm:cxn modelId="{974E1C31-A3A0-48F0-ADCA-6ED2786FC5BB}" type="presOf" srcId="{A3D24716-1F9B-4012-8D20-CB876AC0AB8C}" destId="{05547C20-9D5A-4C09-98E4-695C7BE71A68}" srcOrd="0" destOrd="0" presId="urn:microsoft.com/office/officeart/2005/8/layout/radial5"/>
    <dgm:cxn modelId="{5953E935-BB79-418E-BB1E-9BBDCBD9BD18}" type="presOf" srcId="{0A576607-202C-4801-B378-5CD64914E3D6}" destId="{A573A481-476A-4ECF-B742-7B9178D5011E}" srcOrd="1" destOrd="0" presId="urn:microsoft.com/office/officeart/2005/8/layout/radial5"/>
    <dgm:cxn modelId="{4F3A6439-A5B7-4235-8AE3-07E5D44E2423}" type="presOf" srcId="{8D5047D4-8A6B-4CEF-85C1-FB3A24E5D436}" destId="{E3E9E8F3-ABD5-4D46-A886-B1B373AA2C36}" srcOrd="1" destOrd="0" presId="urn:microsoft.com/office/officeart/2005/8/layout/radial5"/>
    <dgm:cxn modelId="{245A683B-273B-45D5-9B1C-A2557CFF652A}" type="presOf" srcId="{6DB8C07A-6A41-464B-B61D-4FF303DB6946}" destId="{1D6A7329-7718-4402-A7F6-A0788D7A43FC}" srcOrd="0" destOrd="0" presId="urn:microsoft.com/office/officeart/2005/8/layout/radial5"/>
    <dgm:cxn modelId="{AE8D8642-1689-4547-9E5E-7DADFB8BC4A0}" srcId="{2E62686B-F225-4FAC-A678-6390FF86E2A7}" destId="{3DE0B2DC-9BF7-42EE-9510-A98DD9D4B7B0}" srcOrd="6" destOrd="0" parTransId="{8486FC24-7B0D-4C4F-A95A-2E618B55B0A3}" sibTransId="{6FBA96B5-4252-4D4C-A90B-52685C4925A9}"/>
    <dgm:cxn modelId="{7E094044-65A9-4926-93EE-81441A0FC60D}" type="presOf" srcId="{A7D90BF2-D5ED-4052-A528-0521CCE0F82C}" destId="{80348A53-F09B-4962-BAE5-13C2DDD7B226}" srcOrd="1" destOrd="0" presId="urn:microsoft.com/office/officeart/2005/8/layout/radial5"/>
    <dgm:cxn modelId="{15739A64-FB3B-48FB-B395-792387732C09}" srcId="{2E62686B-F225-4FAC-A678-6390FF86E2A7}" destId="{DE968465-BA00-43ED-A28E-963C4A151395}" srcOrd="1" destOrd="0" parTransId="{A3D24716-1F9B-4012-8D20-CB876AC0AB8C}" sibTransId="{5BDC86CC-712C-4087-9A33-6A014D707567}"/>
    <dgm:cxn modelId="{17434C68-0AD7-4D78-8318-FC1CD3E7B400}" type="presOf" srcId="{F905E641-847C-46D3-8DAE-DDDC50D52CFB}" destId="{D4632960-4D22-463E-A616-4ACAFBCAA9BD}" srcOrd="1" destOrd="0" presId="urn:microsoft.com/office/officeart/2005/8/layout/radial5"/>
    <dgm:cxn modelId="{A593B14A-A0E3-464B-9834-8FD04A2D5663}" type="presOf" srcId="{0A576607-202C-4801-B378-5CD64914E3D6}" destId="{3CC4D7CB-2123-4C1B-8E0C-45D62B079C51}" srcOrd="0" destOrd="0" presId="urn:microsoft.com/office/officeart/2005/8/layout/radial5"/>
    <dgm:cxn modelId="{B860324D-021D-4279-BCE6-61FFD1C6918E}" type="presOf" srcId="{3DE0B2DC-9BF7-42EE-9510-A98DD9D4B7B0}" destId="{66F7F4A6-C721-4BFB-9CAB-09B52DFA1E99}" srcOrd="0" destOrd="0" presId="urn:microsoft.com/office/officeart/2005/8/layout/radial5"/>
    <dgm:cxn modelId="{A0DE0271-BD9E-416B-BAAF-C0979CEDF54F}" srcId="{6DB8C07A-6A41-464B-B61D-4FF303DB6946}" destId="{2E62686B-F225-4FAC-A678-6390FF86E2A7}" srcOrd="0" destOrd="0" parTransId="{4902BBAF-7BAD-4E24-B08F-8DC325F904F6}" sibTransId="{D95573A7-D4B5-49B9-9087-8927C3DF0AA0}"/>
    <dgm:cxn modelId="{5780B778-B64B-48DC-A370-9F8C49375FDE}" type="presOf" srcId="{64B4DC89-2E49-4FD7-B625-61D6F4354D78}" destId="{1EF38AB3-8A60-43A5-AA3A-B00B81C05DDC}" srcOrd="0" destOrd="0" presId="urn:microsoft.com/office/officeart/2005/8/layout/radial5"/>
    <dgm:cxn modelId="{141CD97F-9252-4947-9666-8283D79DCCCF}" type="presOf" srcId="{D50AF2F7-8A78-4FAF-9387-E29ECEF3D524}" destId="{A4B147A5-61E8-436A-AB9C-9E3DDF9EAEFA}" srcOrd="0" destOrd="0" presId="urn:microsoft.com/office/officeart/2005/8/layout/radial5"/>
    <dgm:cxn modelId="{74A59580-6082-4406-B54C-B2A06EFE0AA9}" type="presOf" srcId="{68BCB522-8213-4EF5-BE6F-0DA0137AFD3A}" destId="{073589BA-F08E-4F74-A9F2-179F3AB2CF25}" srcOrd="1" destOrd="0" presId="urn:microsoft.com/office/officeart/2005/8/layout/radial5"/>
    <dgm:cxn modelId="{37703C81-2D07-4E6C-BB6D-F8B1FF78C5E9}" srcId="{2E62686B-F225-4FAC-A678-6390FF86E2A7}" destId="{0B8673C5-32E1-42A6-B5BF-5309944CE8FD}" srcOrd="7" destOrd="0" parTransId="{9D754499-491C-49B1-B189-0054AD2BF9F5}" sibTransId="{1E17B701-18E9-41F7-9649-8A372773602D}"/>
    <dgm:cxn modelId="{99950282-B872-4A6B-B58F-9EE2FAF6142A}" type="presOf" srcId="{DE968465-BA00-43ED-A28E-963C4A151395}" destId="{899C3737-F2D6-416F-95CE-C41F10BBAF82}" srcOrd="0" destOrd="0" presId="urn:microsoft.com/office/officeart/2005/8/layout/radial5"/>
    <dgm:cxn modelId="{CF969C87-6968-4B25-AD13-DEDFB6640C5D}" type="presOf" srcId="{8777A5E5-BAAB-4B29-A6B9-F76148D01DA9}" destId="{0EE3AD54-FD1B-4D74-A734-761CD95D5D3C}" srcOrd="0" destOrd="0" presId="urn:microsoft.com/office/officeart/2005/8/layout/radial5"/>
    <dgm:cxn modelId="{979B218E-AC9D-41B0-A76E-DDAE8D7A148D}" type="presOf" srcId="{AC95B2AE-AF5E-4AF4-A301-CBE973D1E78E}" destId="{5E2D8B08-D226-451B-AFC5-CFDB759ACD5F}" srcOrd="0" destOrd="0" presId="urn:microsoft.com/office/officeart/2005/8/layout/radial5"/>
    <dgm:cxn modelId="{EE18618E-98B0-4A03-BE7D-7F66D73C3DE1}" type="presOf" srcId="{8486FC24-7B0D-4C4F-A95A-2E618B55B0A3}" destId="{7AE1A8BC-5C2A-45ED-80BB-B5909C944901}" srcOrd="0" destOrd="0" presId="urn:microsoft.com/office/officeart/2005/8/layout/radial5"/>
    <dgm:cxn modelId="{73C85A8E-3061-4994-B65F-4859526AB76B}" type="presOf" srcId="{8486FC24-7B0D-4C4F-A95A-2E618B55B0A3}" destId="{6FDF2A84-0D72-4C5E-AFFB-8625E544FF44}" srcOrd="1" destOrd="0" presId="urn:microsoft.com/office/officeart/2005/8/layout/radial5"/>
    <dgm:cxn modelId="{8F4EE191-BA71-44D2-BCC2-590E3D192A05}" type="presOf" srcId="{4878C7F0-A906-4FB2-B8D0-883D83F6BFE2}" destId="{8D3DBC46-0D68-4DB5-A7AF-F45B76C93D55}" srcOrd="0" destOrd="0" presId="urn:microsoft.com/office/officeart/2005/8/layout/radial5"/>
    <dgm:cxn modelId="{9C7A4696-3065-43AD-A1FA-D4AD97C2CF3F}" type="presOf" srcId="{DB7FFD3F-6FCD-4566-ACB5-A3968D4A4663}" destId="{2518A57E-54F2-4E64-8109-83D72279A4B1}" srcOrd="0" destOrd="0" presId="urn:microsoft.com/office/officeart/2005/8/layout/radial5"/>
    <dgm:cxn modelId="{B01C5CA4-4D0B-4659-90FD-7126C5EC8B3E}" srcId="{2E62686B-F225-4FAC-A678-6390FF86E2A7}" destId="{3FB6438E-050E-494C-A50F-24BAEB4E5B0F}" srcOrd="0" destOrd="0" parTransId="{A7D90BF2-D5ED-4052-A528-0521CCE0F82C}" sibTransId="{5527F069-4C93-46D2-89BD-207917B719C6}"/>
    <dgm:cxn modelId="{334BB6AC-461D-4D61-B09F-1D12E1B4C87B}" srcId="{2E62686B-F225-4FAC-A678-6390FF86E2A7}" destId="{D50AF2F7-8A78-4FAF-9387-E29ECEF3D524}" srcOrd="8" destOrd="0" parTransId="{0A576607-202C-4801-B378-5CD64914E3D6}" sibTransId="{D8D4542C-2A88-4DC9-A160-F91A77B7FC6A}"/>
    <dgm:cxn modelId="{66D56BB4-5D8F-4FF8-9900-6F3171B125DF}" srcId="{2E62686B-F225-4FAC-A678-6390FF86E2A7}" destId="{64B4DC89-2E49-4FD7-B625-61D6F4354D78}" srcOrd="5" destOrd="0" parTransId="{58EAA17F-48E8-4EA0-96D1-52286CB995C2}" sibTransId="{9D16F1C3-6E59-400A-BF0A-AC9AC53F2BDD}"/>
    <dgm:cxn modelId="{8D8E9CB4-2D50-4FBF-9C03-C571A8A2D83E}" srcId="{2E62686B-F225-4FAC-A678-6390FF86E2A7}" destId="{4878C7F0-A906-4FB2-B8D0-883D83F6BFE2}" srcOrd="4" destOrd="0" parTransId="{8777A5E5-BAAB-4B29-A6B9-F76148D01DA9}" sibTransId="{840030A0-7012-443E-AA06-5F5F6CEF3ACF}"/>
    <dgm:cxn modelId="{533ECCBE-58B6-4BCF-B4F3-F5873EAA5D5B}" type="presOf" srcId="{58EAA17F-48E8-4EA0-96D1-52286CB995C2}" destId="{501783E1-2124-460D-A94B-6D096CC1BA0E}" srcOrd="0" destOrd="0" presId="urn:microsoft.com/office/officeart/2005/8/layout/radial5"/>
    <dgm:cxn modelId="{0C7205C1-943F-4026-BA37-C0361E8B3DA3}" type="presOf" srcId="{2E62686B-F225-4FAC-A678-6390FF86E2A7}" destId="{251BD233-4DA3-4159-BE27-1796FE72E02B}" srcOrd="0" destOrd="0" presId="urn:microsoft.com/office/officeart/2005/8/layout/radial5"/>
    <dgm:cxn modelId="{4B68EFC3-7F77-4917-B730-62DB957FB916}" type="presOf" srcId="{3FB6438E-050E-494C-A50F-24BAEB4E5B0F}" destId="{2A1CE828-4138-463C-AC3D-42B42D8B1269}" srcOrd="0" destOrd="0" presId="urn:microsoft.com/office/officeart/2005/8/layout/radial5"/>
    <dgm:cxn modelId="{ACEF9ED1-9651-44BD-B2AB-AFF0228B08F7}" type="presOf" srcId="{9D754499-491C-49B1-B189-0054AD2BF9F5}" destId="{5FE8D445-7B47-4A35-B832-5D50E40D41E0}" srcOrd="1" destOrd="0" presId="urn:microsoft.com/office/officeart/2005/8/layout/radial5"/>
    <dgm:cxn modelId="{1A88B9DA-A7FC-4B9D-8FA2-0E3D93CD9D4E}" type="presOf" srcId="{A7D90BF2-D5ED-4052-A528-0521CCE0F82C}" destId="{EEFF34AB-D2DB-450C-9611-57983BBFB939}" srcOrd="0" destOrd="0" presId="urn:microsoft.com/office/officeart/2005/8/layout/radial5"/>
    <dgm:cxn modelId="{FAE6E3DD-3C0C-4292-80E9-57925B5D2B4C}" type="presOf" srcId="{0B8673C5-32E1-42A6-B5BF-5309944CE8FD}" destId="{DBD8524E-422C-4F1C-947D-086C94E6221D}" srcOrd="0" destOrd="0" presId="urn:microsoft.com/office/officeart/2005/8/layout/radial5"/>
    <dgm:cxn modelId="{1BE12AE0-A775-4797-9CF3-4EBD7CCA55A1}" type="presOf" srcId="{8777A5E5-BAAB-4B29-A6B9-F76148D01DA9}" destId="{20C411EE-813A-4A71-BE80-1CF2F8649012}" srcOrd="1" destOrd="0" presId="urn:microsoft.com/office/officeart/2005/8/layout/radial5"/>
    <dgm:cxn modelId="{77BC49EF-8ECC-4CE4-A4E6-FD72BBFB9214}" type="presOf" srcId="{9D754499-491C-49B1-B189-0054AD2BF9F5}" destId="{91C711A9-5D01-40CB-B66D-2D16EA15B17D}" srcOrd="0" destOrd="0" presId="urn:microsoft.com/office/officeart/2005/8/layout/radial5"/>
    <dgm:cxn modelId="{A2D6E39E-5BE1-49DB-AE47-560485180965}" type="presParOf" srcId="{1D6A7329-7718-4402-A7F6-A0788D7A43FC}" destId="{251BD233-4DA3-4159-BE27-1796FE72E02B}" srcOrd="0" destOrd="0" presId="urn:microsoft.com/office/officeart/2005/8/layout/radial5"/>
    <dgm:cxn modelId="{CCB69F85-9740-4F72-ADE5-99ED9B658141}" type="presParOf" srcId="{1D6A7329-7718-4402-A7F6-A0788D7A43FC}" destId="{EEFF34AB-D2DB-450C-9611-57983BBFB939}" srcOrd="1" destOrd="0" presId="urn:microsoft.com/office/officeart/2005/8/layout/radial5"/>
    <dgm:cxn modelId="{251458DE-8E27-40FC-84E4-9943DDA26068}" type="presParOf" srcId="{EEFF34AB-D2DB-450C-9611-57983BBFB939}" destId="{80348A53-F09B-4962-BAE5-13C2DDD7B226}" srcOrd="0" destOrd="0" presId="urn:microsoft.com/office/officeart/2005/8/layout/radial5"/>
    <dgm:cxn modelId="{2D7F5485-D799-42FB-911A-CE51B6F6269E}" type="presParOf" srcId="{1D6A7329-7718-4402-A7F6-A0788D7A43FC}" destId="{2A1CE828-4138-463C-AC3D-42B42D8B1269}" srcOrd="2" destOrd="0" presId="urn:microsoft.com/office/officeart/2005/8/layout/radial5"/>
    <dgm:cxn modelId="{3E37D89C-45AA-467A-A350-F88DF5348917}" type="presParOf" srcId="{1D6A7329-7718-4402-A7F6-A0788D7A43FC}" destId="{05547C20-9D5A-4C09-98E4-695C7BE71A68}" srcOrd="3" destOrd="0" presId="urn:microsoft.com/office/officeart/2005/8/layout/radial5"/>
    <dgm:cxn modelId="{C30149C4-4018-4F5C-8DCC-7FB1AD4BDC7A}" type="presParOf" srcId="{05547C20-9D5A-4C09-98E4-695C7BE71A68}" destId="{B1D6CE5E-8F96-4F03-8452-BC44C7796CFC}" srcOrd="0" destOrd="0" presId="urn:microsoft.com/office/officeart/2005/8/layout/radial5"/>
    <dgm:cxn modelId="{612E99DF-7A28-4F1B-BE20-FAECCC2E314D}" type="presParOf" srcId="{1D6A7329-7718-4402-A7F6-A0788D7A43FC}" destId="{899C3737-F2D6-416F-95CE-C41F10BBAF82}" srcOrd="4" destOrd="0" presId="urn:microsoft.com/office/officeart/2005/8/layout/radial5"/>
    <dgm:cxn modelId="{F650980C-DB21-4494-AC5B-265182BFFA1B}" type="presParOf" srcId="{1D6A7329-7718-4402-A7F6-A0788D7A43FC}" destId="{178E4D27-033F-4F34-8F0F-B772CD108C57}" srcOrd="5" destOrd="0" presId="urn:microsoft.com/office/officeart/2005/8/layout/radial5"/>
    <dgm:cxn modelId="{65CEF6EA-34EC-40EC-8A3F-60A151F24AC7}" type="presParOf" srcId="{178E4D27-033F-4F34-8F0F-B772CD108C57}" destId="{073589BA-F08E-4F74-A9F2-179F3AB2CF25}" srcOrd="0" destOrd="0" presId="urn:microsoft.com/office/officeart/2005/8/layout/radial5"/>
    <dgm:cxn modelId="{7726D821-FAA4-4F96-8B24-74615C9A8935}" type="presParOf" srcId="{1D6A7329-7718-4402-A7F6-A0788D7A43FC}" destId="{0CA88419-356B-4C45-8E54-0A888592B920}" srcOrd="6" destOrd="0" presId="urn:microsoft.com/office/officeart/2005/8/layout/radial5"/>
    <dgm:cxn modelId="{472AB8E2-06D7-45AF-B3D3-E66F88ADA0E9}" type="presParOf" srcId="{1D6A7329-7718-4402-A7F6-A0788D7A43FC}" destId="{245F1860-1F8E-41C3-83F6-731063B58AD1}" srcOrd="7" destOrd="0" presId="urn:microsoft.com/office/officeart/2005/8/layout/radial5"/>
    <dgm:cxn modelId="{023142F4-98F0-434A-867E-349E0B2B66FD}" type="presParOf" srcId="{245F1860-1F8E-41C3-83F6-731063B58AD1}" destId="{E3E9E8F3-ABD5-4D46-A886-B1B373AA2C36}" srcOrd="0" destOrd="0" presId="urn:microsoft.com/office/officeart/2005/8/layout/radial5"/>
    <dgm:cxn modelId="{2EACB81E-172A-485C-9AD8-B365840BEEB7}" type="presParOf" srcId="{1D6A7329-7718-4402-A7F6-A0788D7A43FC}" destId="{2518A57E-54F2-4E64-8109-83D72279A4B1}" srcOrd="8" destOrd="0" presId="urn:microsoft.com/office/officeart/2005/8/layout/radial5"/>
    <dgm:cxn modelId="{DEFB9098-3BC5-42A8-863B-6C0230F2C9EB}" type="presParOf" srcId="{1D6A7329-7718-4402-A7F6-A0788D7A43FC}" destId="{0EE3AD54-FD1B-4D74-A734-761CD95D5D3C}" srcOrd="9" destOrd="0" presId="urn:microsoft.com/office/officeart/2005/8/layout/radial5"/>
    <dgm:cxn modelId="{F66C12CD-31D5-43EF-A676-EF126D2827A8}" type="presParOf" srcId="{0EE3AD54-FD1B-4D74-A734-761CD95D5D3C}" destId="{20C411EE-813A-4A71-BE80-1CF2F8649012}" srcOrd="0" destOrd="0" presId="urn:microsoft.com/office/officeart/2005/8/layout/radial5"/>
    <dgm:cxn modelId="{4C57B5C8-14F9-4115-BD2F-2BB69DFA8877}" type="presParOf" srcId="{1D6A7329-7718-4402-A7F6-A0788D7A43FC}" destId="{8D3DBC46-0D68-4DB5-A7AF-F45B76C93D55}" srcOrd="10" destOrd="0" presId="urn:microsoft.com/office/officeart/2005/8/layout/radial5"/>
    <dgm:cxn modelId="{A58C406F-D33C-4332-9746-E8191DA5281D}" type="presParOf" srcId="{1D6A7329-7718-4402-A7F6-A0788D7A43FC}" destId="{501783E1-2124-460D-A94B-6D096CC1BA0E}" srcOrd="11" destOrd="0" presId="urn:microsoft.com/office/officeart/2005/8/layout/radial5"/>
    <dgm:cxn modelId="{5775C9D4-423C-4D1E-9E0F-26208D8A0BBD}" type="presParOf" srcId="{501783E1-2124-460D-A94B-6D096CC1BA0E}" destId="{2B4CE8E6-81F9-4D2D-9383-809B2F8135B0}" srcOrd="0" destOrd="0" presId="urn:microsoft.com/office/officeart/2005/8/layout/radial5"/>
    <dgm:cxn modelId="{5DB456CA-C673-4194-BA5B-128B8AD7517E}" type="presParOf" srcId="{1D6A7329-7718-4402-A7F6-A0788D7A43FC}" destId="{1EF38AB3-8A60-43A5-AA3A-B00B81C05DDC}" srcOrd="12" destOrd="0" presId="urn:microsoft.com/office/officeart/2005/8/layout/radial5"/>
    <dgm:cxn modelId="{7E81B04A-CBD2-46B6-B703-09465785E67D}" type="presParOf" srcId="{1D6A7329-7718-4402-A7F6-A0788D7A43FC}" destId="{7AE1A8BC-5C2A-45ED-80BB-B5909C944901}" srcOrd="13" destOrd="0" presId="urn:microsoft.com/office/officeart/2005/8/layout/radial5"/>
    <dgm:cxn modelId="{9380283A-8A18-445A-B66C-B539655BB98B}" type="presParOf" srcId="{7AE1A8BC-5C2A-45ED-80BB-B5909C944901}" destId="{6FDF2A84-0D72-4C5E-AFFB-8625E544FF44}" srcOrd="0" destOrd="0" presId="urn:microsoft.com/office/officeart/2005/8/layout/radial5"/>
    <dgm:cxn modelId="{4AF724BA-2BAA-4C4E-AC15-2E3E840BD8A3}" type="presParOf" srcId="{1D6A7329-7718-4402-A7F6-A0788D7A43FC}" destId="{66F7F4A6-C721-4BFB-9CAB-09B52DFA1E99}" srcOrd="14" destOrd="0" presId="urn:microsoft.com/office/officeart/2005/8/layout/radial5"/>
    <dgm:cxn modelId="{0FD07232-0865-4B50-9949-9315CFBD7795}" type="presParOf" srcId="{1D6A7329-7718-4402-A7F6-A0788D7A43FC}" destId="{91C711A9-5D01-40CB-B66D-2D16EA15B17D}" srcOrd="15" destOrd="0" presId="urn:microsoft.com/office/officeart/2005/8/layout/radial5"/>
    <dgm:cxn modelId="{37519D2C-0A6A-4073-86DB-594247E4697D}" type="presParOf" srcId="{91C711A9-5D01-40CB-B66D-2D16EA15B17D}" destId="{5FE8D445-7B47-4A35-B832-5D50E40D41E0}" srcOrd="0" destOrd="0" presId="urn:microsoft.com/office/officeart/2005/8/layout/radial5"/>
    <dgm:cxn modelId="{913CA419-37DD-4345-A725-83973B9BF048}" type="presParOf" srcId="{1D6A7329-7718-4402-A7F6-A0788D7A43FC}" destId="{DBD8524E-422C-4F1C-947D-086C94E6221D}" srcOrd="16" destOrd="0" presId="urn:microsoft.com/office/officeart/2005/8/layout/radial5"/>
    <dgm:cxn modelId="{8358166A-FC05-44D5-9DBC-F94B70060852}" type="presParOf" srcId="{1D6A7329-7718-4402-A7F6-A0788D7A43FC}" destId="{3CC4D7CB-2123-4C1B-8E0C-45D62B079C51}" srcOrd="17" destOrd="0" presId="urn:microsoft.com/office/officeart/2005/8/layout/radial5"/>
    <dgm:cxn modelId="{7D85A784-9247-4DCA-B9B3-D890A8FEE893}" type="presParOf" srcId="{3CC4D7CB-2123-4C1B-8E0C-45D62B079C51}" destId="{A573A481-476A-4ECF-B742-7B9178D5011E}" srcOrd="0" destOrd="0" presId="urn:microsoft.com/office/officeart/2005/8/layout/radial5"/>
    <dgm:cxn modelId="{53C03CA1-6B0E-4C63-8037-EB6B9CE11065}" type="presParOf" srcId="{1D6A7329-7718-4402-A7F6-A0788D7A43FC}" destId="{A4B147A5-61E8-436A-AB9C-9E3DDF9EAEFA}" srcOrd="18" destOrd="0" presId="urn:microsoft.com/office/officeart/2005/8/layout/radial5"/>
    <dgm:cxn modelId="{01A2240F-D573-4311-B03C-8B754E89842F}" type="presParOf" srcId="{1D6A7329-7718-4402-A7F6-A0788D7A43FC}" destId="{34DE864C-3B9B-43C3-88B5-41196848D33D}" srcOrd="19" destOrd="0" presId="urn:microsoft.com/office/officeart/2005/8/layout/radial5"/>
    <dgm:cxn modelId="{64C3C471-07AD-4D5E-85A6-8CB1AFB993B8}" type="presParOf" srcId="{34DE864C-3B9B-43C3-88B5-41196848D33D}" destId="{D4632960-4D22-463E-A616-4ACAFBCAA9BD}" srcOrd="0" destOrd="0" presId="urn:microsoft.com/office/officeart/2005/8/layout/radial5"/>
    <dgm:cxn modelId="{70EFC979-F62B-4F98-956A-49594E7D1938}" type="presParOf" srcId="{1D6A7329-7718-4402-A7F6-A0788D7A43FC}" destId="{5E2D8B08-D226-451B-AFC5-CFDB759ACD5F}" srcOrd="2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63572B-883E-4EFE-855C-6B9C26D51901}"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it-IT"/>
        </a:p>
      </dgm:t>
    </dgm:pt>
    <dgm:pt modelId="{4E825941-5960-48CB-B437-F0455BB0D0E4}">
      <dgm:prSet phldrT="[Testo]" custT="1"/>
      <dgm:spPr/>
      <dgm:t>
        <a:bodyPr/>
        <a:lstStyle/>
        <a:p>
          <a:r>
            <a:rPr lang="it-IT" sz="2000"/>
            <a:t>luoghi</a:t>
          </a:r>
          <a:endParaRPr lang="it-IT" sz="2000" dirty="0"/>
        </a:p>
      </dgm:t>
    </dgm:pt>
    <dgm:pt modelId="{00C5A0A7-5998-4B07-80D6-AE58C02EF70C}" type="parTrans" cxnId="{4A01F1EA-6304-40AA-81FB-EF38BD7846DE}">
      <dgm:prSet/>
      <dgm:spPr/>
      <dgm:t>
        <a:bodyPr/>
        <a:lstStyle/>
        <a:p>
          <a:endParaRPr lang="it-IT"/>
        </a:p>
      </dgm:t>
    </dgm:pt>
    <dgm:pt modelId="{EFD8947A-59C2-42E8-AACF-3071B4DFC06C}" type="sibTrans" cxnId="{4A01F1EA-6304-40AA-81FB-EF38BD7846DE}">
      <dgm:prSet/>
      <dgm:spPr/>
      <dgm:t>
        <a:bodyPr/>
        <a:lstStyle/>
        <a:p>
          <a:endParaRPr lang="it-IT"/>
        </a:p>
      </dgm:t>
    </dgm:pt>
    <dgm:pt modelId="{BAE501EE-5BD8-434F-8F44-F153C3351873}">
      <dgm:prSet phldrT="[Testo]" custT="1"/>
      <dgm:spPr/>
      <dgm:t>
        <a:bodyPr/>
        <a:lstStyle/>
        <a:p>
          <a:r>
            <a:rPr lang="it-IT" sz="2000"/>
            <a:t>intenti</a:t>
          </a:r>
          <a:endParaRPr lang="it-IT" sz="2000" dirty="0"/>
        </a:p>
      </dgm:t>
    </dgm:pt>
    <dgm:pt modelId="{103AB8E0-A8E3-4C23-8E4F-E01455730887}" type="parTrans" cxnId="{2A447924-4283-432B-8BCC-E448AD2F9A96}">
      <dgm:prSet/>
      <dgm:spPr/>
      <dgm:t>
        <a:bodyPr/>
        <a:lstStyle/>
        <a:p>
          <a:endParaRPr lang="it-IT"/>
        </a:p>
      </dgm:t>
    </dgm:pt>
    <dgm:pt modelId="{04CB59AB-7221-4B28-97D5-40412142A43D}" type="sibTrans" cxnId="{2A447924-4283-432B-8BCC-E448AD2F9A96}">
      <dgm:prSet/>
      <dgm:spPr/>
      <dgm:t>
        <a:bodyPr/>
        <a:lstStyle/>
        <a:p>
          <a:endParaRPr lang="it-IT"/>
        </a:p>
      </dgm:t>
    </dgm:pt>
    <dgm:pt modelId="{4F862131-E8F9-48CE-98CA-57158D48A882}">
      <dgm:prSet phldrT="[Testo]" custT="1"/>
      <dgm:spPr/>
      <dgm:t>
        <a:bodyPr/>
        <a:lstStyle/>
        <a:p>
          <a:r>
            <a:rPr lang="it-IT" sz="2000"/>
            <a:t>simboli</a:t>
          </a:r>
          <a:endParaRPr lang="it-IT" sz="2000" dirty="0"/>
        </a:p>
      </dgm:t>
    </dgm:pt>
    <dgm:pt modelId="{F09DBF68-5DF1-4C3C-8E82-8CCB25EFE8FD}" type="parTrans" cxnId="{6812D99D-B67C-439F-89A4-F3A9A0BEA960}">
      <dgm:prSet/>
      <dgm:spPr/>
      <dgm:t>
        <a:bodyPr/>
        <a:lstStyle/>
        <a:p>
          <a:endParaRPr lang="it-IT"/>
        </a:p>
      </dgm:t>
    </dgm:pt>
    <dgm:pt modelId="{33B20DB3-95CA-466A-A345-EE08B30EB348}" type="sibTrans" cxnId="{6812D99D-B67C-439F-89A4-F3A9A0BEA960}">
      <dgm:prSet/>
      <dgm:spPr/>
      <dgm:t>
        <a:bodyPr/>
        <a:lstStyle/>
        <a:p>
          <a:endParaRPr lang="it-IT"/>
        </a:p>
      </dgm:t>
    </dgm:pt>
    <dgm:pt modelId="{9C3D1717-76F9-4F29-90E4-58F24216A622}">
      <dgm:prSet custT="1"/>
      <dgm:spPr/>
      <dgm:t>
        <a:bodyPr/>
        <a:lstStyle/>
        <a:p>
          <a:r>
            <a:rPr lang="it-IT" sz="2000"/>
            <a:t>linguaggio religioso</a:t>
          </a:r>
          <a:endParaRPr lang="it-IT" sz="2000" dirty="0"/>
        </a:p>
      </dgm:t>
    </dgm:pt>
    <dgm:pt modelId="{751CA7F4-203A-470E-86C0-3BBA2A04B798}" type="parTrans" cxnId="{9419D0EA-226B-47F1-B882-A001DA38DA79}">
      <dgm:prSet/>
      <dgm:spPr/>
      <dgm:t>
        <a:bodyPr/>
        <a:lstStyle/>
        <a:p>
          <a:endParaRPr lang="it-IT"/>
        </a:p>
      </dgm:t>
    </dgm:pt>
    <dgm:pt modelId="{D3F06608-5559-4273-B9ED-59B67338933B}" type="sibTrans" cxnId="{9419D0EA-226B-47F1-B882-A001DA38DA79}">
      <dgm:prSet/>
      <dgm:spPr/>
      <dgm:t>
        <a:bodyPr/>
        <a:lstStyle/>
        <a:p>
          <a:endParaRPr lang="it-IT"/>
        </a:p>
      </dgm:t>
    </dgm:pt>
    <dgm:pt modelId="{A86F7719-62CC-4EB7-BD9A-703270FD264E}">
      <dgm:prSet phldrT="[Testo]" phldr="1"/>
      <dgm:spPr/>
      <dgm:t>
        <a:bodyPr/>
        <a:lstStyle/>
        <a:p>
          <a:endParaRPr lang="it-IT" sz="2400" dirty="0"/>
        </a:p>
      </dgm:t>
    </dgm:pt>
    <dgm:pt modelId="{7FD59D8F-17AF-4A25-B9AE-B33C13B7872C}" type="sibTrans" cxnId="{54EC1F31-A69C-4A38-A003-12CA73CB78CB}">
      <dgm:prSet/>
      <dgm:spPr/>
      <dgm:t>
        <a:bodyPr/>
        <a:lstStyle/>
        <a:p>
          <a:endParaRPr lang="it-IT"/>
        </a:p>
      </dgm:t>
    </dgm:pt>
    <dgm:pt modelId="{113FC22A-6F1C-4ECB-A9DF-48CEAC20623B}" type="parTrans" cxnId="{54EC1F31-A69C-4A38-A003-12CA73CB78CB}">
      <dgm:prSet/>
      <dgm:spPr/>
      <dgm:t>
        <a:bodyPr/>
        <a:lstStyle/>
        <a:p>
          <a:endParaRPr lang="it-IT"/>
        </a:p>
      </dgm:t>
    </dgm:pt>
    <dgm:pt modelId="{5D4D1660-0E0F-4DB0-9B1B-43FB9DD5ED17}">
      <dgm:prSet phldrT="[Testo]" custT="1"/>
      <dgm:spPr/>
      <dgm:t>
        <a:bodyPr/>
        <a:lstStyle/>
        <a:p>
          <a:r>
            <a:rPr lang="it-IT" sz="2000"/>
            <a:t>miti</a:t>
          </a:r>
          <a:endParaRPr lang="it-IT" sz="2000" dirty="0"/>
        </a:p>
      </dgm:t>
    </dgm:pt>
    <dgm:pt modelId="{B91ACDB6-3150-406B-9615-CCE17AED0631}" type="sibTrans" cxnId="{0DFACAF2-7657-4501-877B-5BC94C78C0F3}">
      <dgm:prSet/>
      <dgm:spPr/>
      <dgm:t>
        <a:bodyPr/>
        <a:lstStyle/>
        <a:p>
          <a:endParaRPr lang="it-IT"/>
        </a:p>
      </dgm:t>
    </dgm:pt>
    <dgm:pt modelId="{4FCA8EBF-5519-4A92-89D4-E84D64CA8ED4}" type="parTrans" cxnId="{0DFACAF2-7657-4501-877B-5BC94C78C0F3}">
      <dgm:prSet/>
      <dgm:spPr/>
      <dgm:t>
        <a:bodyPr/>
        <a:lstStyle/>
        <a:p>
          <a:endParaRPr lang="it-IT"/>
        </a:p>
      </dgm:t>
    </dgm:pt>
    <dgm:pt modelId="{BBB68D48-E254-43D1-A06D-247D2CF36ED6}" type="pres">
      <dgm:prSet presAssocID="{C463572B-883E-4EFE-855C-6B9C26D51901}" presName="compositeShape" presStyleCnt="0">
        <dgm:presLayoutVars>
          <dgm:chMax val="7"/>
          <dgm:dir/>
          <dgm:resizeHandles val="exact"/>
        </dgm:presLayoutVars>
      </dgm:prSet>
      <dgm:spPr/>
    </dgm:pt>
    <dgm:pt modelId="{62B02ECE-E251-451B-BAC5-7A3BEF70D55E}" type="pres">
      <dgm:prSet presAssocID="{C463572B-883E-4EFE-855C-6B9C26D51901}" presName="wedge1" presStyleLbl="node1" presStyleIdx="0" presStyleCnt="1"/>
      <dgm:spPr/>
    </dgm:pt>
    <dgm:pt modelId="{5245C98F-4FBF-4EC6-AC12-4B2085E83502}" type="pres">
      <dgm:prSet presAssocID="{C463572B-883E-4EFE-855C-6B9C26D51901}" presName="dummy1a" presStyleCnt="0"/>
      <dgm:spPr/>
    </dgm:pt>
    <dgm:pt modelId="{DB693D13-1DF0-455F-B636-3C2C56823F03}" type="pres">
      <dgm:prSet presAssocID="{C463572B-883E-4EFE-855C-6B9C26D51901}" presName="dummy1b" presStyleCnt="0"/>
      <dgm:spPr/>
    </dgm:pt>
    <dgm:pt modelId="{FFC96844-91CF-4689-802C-0BA441BADF85}" type="pres">
      <dgm:prSet presAssocID="{C463572B-883E-4EFE-855C-6B9C26D51901}" presName="wedge1Tx" presStyleLbl="node1" presStyleIdx="0" presStyleCnt="1">
        <dgm:presLayoutVars>
          <dgm:chMax val="0"/>
          <dgm:chPref val="0"/>
          <dgm:bulletEnabled val="1"/>
        </dgm:presLayoutVars>
      </dgm:prSet>
      <dgm:spPr/>
    </dgm:pt>
    <dgm:pt modelId="{77AAB5EA-0EDD-473A-A139-363D9EB5638C}" type="pres">
      <dgm:prSet presAssocID="{7FD59D8F-17AF-4A25-B9AE-B33C13B7872C}" presName="arrowWedge1single" presStyleLbl="fgSibTrans2D1" presStyleIdx="0" presStyleCnt="1"/>
      <dgm:spPr/>
    </dgm:pt>
  </dgm:ptLst>
  <dgm:cxnLst>
    <dgm:cxn modelId="{E188C908-67F3-47AD-93E0-F589CC885359}" type="presOf" srcId="{A86F7719-62CC-4EB7-BD9A-703270FD264E}" destId="{62B02ECE-E251-451B-BAC5-7A3BEF70D55E}" srcOrd="0" destOrd="0" presId="urn:microsoft.com/office/officeart/2005/8/layout/cycle8"/>
    <dgm:cxn modelId="{2A447924-4283-432B-8BCC-E448AD2F9A96}" srcId="{A86F7719-62CC-4EB7-BD9A-703270FD264E}" destId="{BAE501EE-5BD8-434F-8F44-F153C3351873}" srcOrd="3" destOrd="0" parTransId="{103AB8E0-A8E3-4C23-8E4F-E01455730887}" sibTransId="{04CB59AB-7221-4B28-97D5-40412142A43D}"/>
    <dgm:cxn modelId="{54EC1F31-A69C-4A38-A003-12CA73CB78CB}" srcId="{C463572B-883E-4EFE-855C-6B9C26D51901}" destId="{A86F7719-62CC-4EB7-BD9A-703270FD264E}" srcOrd="0" destOrd="0" parTransId="{113FC22A-6F1C-4ECB-A9DF-48CEAC20623B}" sibTransId="{7FD59D8F-17AF-4A25-B9AE-B33C13B7872C}"/>
    <dgm:cxn modelId="{C2341D3C-6FE9-4C1F-843C-F58E7F3BA997}" type="presOf" srcId="{BAE501EE-5BD8-434F-8F44-F153C3351873}" destId="{FFC96844-91CF-4689-802C-0BA441BADF85}" srcOrd="1" destOrd="4" presId="urn:microsoft.com/office/officeart/2005/8/layout/cycle8"/>
    <dgm:cxn modelId="{9B87F366-AB78-42A7-B3A7-7ED1FB96DF7A}" type="presOf" srcId="{9C3D1717-76F9-4F29-90E4-58F24216A622}" destId="{FFC96844-91CF-4689-802C-0BA441BADF85}" srcOrd="1" destOrd="3" presId="urn:microsoft.com/office/officeart/2005/8/layout/cycle8"/>
    <dgm:cxn modelId="{E204EE49-4F41-4ED6-A6B7-E6AA37E5BC88}" type="presOf" srcId="{4E825941-5960-48CB-B437-F0455BB0D0E4}" destId="{FFC96844-91CF-4689-802C-0BA441BADF85}" srcOrd="1" destOrd="2" presId="urn:microsoft.com/office/officeart/2005/8/layout/cycle8"/>
    <dgm:cxn modelId="{E384E550-38E8-45E9-B95C-307475257A84}" type="presOf" srcId="{5D4D1660-0E0F-4DB0-9B1B-43FB9DD5ED17}" destId="{62B02ECE-E251-451B-BAC5-7A3BEF70D55E}" srcOrd="0" destOrd="1" presId="urn:microsoft.com/office/officeart/2005/8/layout/cycle8"/>
    <dgm:cxn modelId="{E0C79173-189D-49AA-8127-C5AD1B73D8F6}" type="presOf" srcId="{4F862131-E8F9-48CE-98CA-57158D48A882}" destId="{62B02ECE-E251-451B-BAC5-7A3BEF70D55E}" srcOrd="0" destOrd="5" presId="urn:microsoft.com/office/officeart/2005/8/layout/cycle8"/>
    <dgm:cxn modelId="{D24ACA86-99B2-41B7-B997-8B166A2962A9}" type="presOf" srcId="{BAE501EE-5BD8-434F-8F44-F153C3351873}" destId="{62B02ECE-E251-451B-BAC5-7A3BEF70D55E}" srcOrd="0" destOrd="4" presId="urn:microsoft.com/office/officeart/2005/8/layout/cycle8"/>
    <dgm:cxn modelId="{9CAA6192-0C0A-44EB-B800-23AE5966990E}" type="presOf" srcId="{5D4D1660-0E0F-4DB0-9B1B-43FB9DD5ED17}" destId="{FFC96844-91CF-4689-802C-0BA441BADF85}" srcOrd="1" destOrd="1" presId="urn:microsoft.com/office/officeart/2005/8/layout/cycle8"/>
    <dgm:cxn modelId="{1B668B93-AC87-4D76-946E-7817BF9B87D9}" type="presOf" srcId="{4E825941-5960-48CB-B437-F0455BB0D0E4}" destId="{62B02ECE-E251-451B-BAC5-7A3BEF70D55E}" srcOrd="0" destOrd="2" presId="urn:microsoft.com/office/officeart/2005/8/layout/cycle8"/>
    <dgm:cxn modelId="{76B16E9B-7AC9-4CF6-A255-D929953601CA}" type="presOf" srcId="{C463572B-883E-4EFE-855C-6B9C26D51901}" destId="{BBB68D48-E254-43D1-A06D-247D2CF36ED6}" srcOrd="0" destOrd="0" presId="urn:microsoft.com/office/officeart/2005/8/layout/cycle8"/>
    <dgm:cxn modelId="{6812D99D-B67C-439F-89A4-F3A9A0BEA960}" srcId="{A86F7719-62CC-4EB7-BD9A-703270FD264E}" destId="{4F862131-E8F9-48CE-98CA-57158D48A882}" srcOrd="4" destOrd="0" parTransId="{F09DBF68-5DF1-4C3C-8E82-8CCB25EFE8FD}" sibTransId="{33B20DB3-95CA-466A-A345-EE08B30EB348}"/>
    <dgm:cxn modelId="{89EF1CAA-5000-48F9-A70E-16215B6AB6C7}" type="presOf" srcId="{A86F7719-62CC-4EB7-BD9A-703270FD264E}" destId="{FFC96844-91CF-4689-802C-0BA441BADF85}" srcOrd="1" destOrd="0" presId="urn:microsoft.com/office/officeart/2005/8/layout/cycle8"/>
    <dgm:cxn modelId="{56DC8CB3-9DBD-4332-9757-298F50E12448}" type="presOf" srcId="{9C3D1717-76F9-4F29-90E4-58F24216A622}" destId="{62B02ECE-E251-451B-BAC5-7A3BEF70D55E}" srcOrd="0" destOrd="3" presId="urn:microsoft.com/office/officeart/2005/8/layout/cycle8"/>
    <dgm:cxn modelId="{E583AFC2-BC15-479F-A6A1-BC1ACD86D37A}" type="presOf" srcId="{4F862131-E8F9-48CE-98CA-57158D48A882}" destId="{FFC96844-91CF-4689-802C-0BA441BADF85}" srcOrd="1" destOrd="5" presId="urn:microsoft.com/office/officeart/2005/8/layout/cycle8"/>
    <dgm:cxn modelId="{9419D0EA-226B-47F1-B882-A001DA38DA79}" srcId="{A86F7719-62CC-4EB7-BD9A-703270FD264E}" destId="{9C3D1717-76F9-4F29-90E4-58F24216A622}" srcOrd="2" destOrd="0" parTransId="{751CA7F4-203A-470E-86C0-3BBA2A04B798}" sibTransId="{D3F06608-5559-4273-B9ED-59B67338933B}"/>
    <dgm:cxn modelId="{4A01F1EA-6304-40AA-81FB-EF38BD7846DE}" srcId="{A86F7719-62CC-4EB7-BD9A-703270FD264E}" destId="{4E825941-5960-48CB-B437-F0455BB0D0E4}" srcOrd="1" destOrd="0" parTransId="{00C5A0A7-5998-4B07-80D6-AE58C02EF70C}" sibTransId="{EFD8947A-59C2-42E8-AACF-3071B4DFC06C}"/>
    <dgm:cxn modelId="{0DFACAF2-7657-4501-877B-5BC94C78C0F3}" srcId="{A86F7719-62CC-4EB7-BD9A-703270FD264E}" destId="{5D4D1660-0E0F-4DB0-9B1B-43FB9DD5ED17}" srcOrd="0" destOrd="0" parTransId="{4FCA8EBF-5519-4A92-89D4-E84D64CA8ED4}" sibTransId="{B91ACDB6-3150-406B-9615-CCE17AED0631}"/>
    <dgm:cxn modelId="{16F0C52F-6D51-4D1E-8CDE-F30DCA3AEF61}" type="presParOf" srcId="{BBB68D48-E254-43D1-A06D-247D2CF36ED6}" destId="{62B02ECE-E251-451B-BAC5-7A3BEF70D55E}" srcOrd="0" destOrd="0" presId="urn:microsoft.com/office/officeart/2005/8/layout/cycle8"/>
    <dgm:cxn modelId="{43C9EC39-DACC-443E-917F-3814B67EBFF7}" type="presParOf" srcId="{BBB68D48-E254-43D1-A06D-247D2CF36ED6}" destId="{5245C98F-4FBF-4EC6-AC12-4B2085E83502}" srcOrd="1" destOrd="0" presId="urn:microsoft.com/office/officeart/2005/8/layout/cycle8"/>
    <dgm:cxn modelId="{797DC677-90E9-4D2E-9558-6D0F561415FD}" type="presParOf" srcId="{BBB68D48-E254-43D1-A06D-247D2CF36ED6}" destId="{DB693D13-1DF0-455F-B636-3C2C56823F03}" srcOrd="2" destOrd="0" presId="urn:microsoft.com/office/officeart/2005/8/layout/cycle8"/>
    <dgm:cxn modelId="{DAF8340C-E6B6-4ADB-9AA1-1A7485C20544}" type="presParOf" srcId="{BBB68D48-E254-43D1-A06D-247D2CF36ED6}" destId="{FFC96844-91CF-4689-802C-0BA441BADF85}" srcOrd="3" destOrd="0" presId="urn:microsoft.com/office/officeart/2005/8/layout/cycle8"/>
    <dgm:cxn modelId="{172E58F2-EFD3-4F24-B4AE-81280065BC3F}" type="presParOf" srcId="{BBB68D48-E254-43D1-A06D-247D2CF36ED6}" destId="{77AAB5EA-0EDD-473A-A139-363D9EB5638C}" srcOrd="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A1091E-4F5E-4753-A1D0-083BEED63F2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F67A5BD5-E6F1-40A8-A350-F486AA062B15}">
      <dgm:prSet phldrT="[Testo]"/>
      <dgm:spPr/>
      <dgm:t>
        <a:bodyPr/>
        <a:lstStyle/>
        <a:p>
          <a:r>
            <a:rPr lang="it-IT" dirty="0"/>
            <a:t>Fiume</a:t>
          </a:r>
        </a:p>
      </dgm:t>
    </dgm:pt>
    <dgm:pt modelId="{E731AEB8-E0E2-439E-8B48-9FDBB7A51884}" type="parTrans" cxnId="{D02E06D1-0AEE-4EB4-BF5C-21DD0CA485D4}">
      <dgm:prSet/>
      <dgm:spPr/>
      <dgm:t>
        <a:bodyPr/>
        <a:lstStyle/>
        <a:p>
          <a:endParaRPr lang="it-IT"/>
        </a:p>
      </dgm:t>
    </dgm:pt>
    <dgm:pt modelId="{27A63787-CAA5-4CB3-964A-3C3F8492B154}" type="sibTrans" cxnId="{D02E06D1-0AEE-4EB4-BF5C-21DD0CA485D4}">
      <dgm:prSet/>
      <dgm:spPr/>
      <dgm:t>
        <a:bodyPr/>
        <a:lstStyle/>
        <a:p>
          <a:endParaRPr lang="it-IT"/>
        </a:p>
      </dgm:t>
    </dgm:pt>
    <dgm:pt modelId="{0DD09125-FB31-4F4D-8348-4C5F606F2302}">
      <dgm:prSet phldrT="[Testo]" custT="1"/>
      <dgm:spPr/>
      <dgm:t>
        <a:bodyPr/>
        <a:lstStyle/>
        <a:p>
          <a:r>
            <a:rPr lang="it-IT" sz="1600" dirty="0"/>
            <a:t>purezza</a:t>
          </a:r>
        </a:p>
      </dgm:t>
    </dgm:pt>
    <dgm:pt modelId="{AF5C14FA-8808-4791-B5AC-C115D91B933E}" type="parTrans" cxnId="{C4963EBC-FB6E-4F9A-9722-EED36E1B9BAC}">
      <dgm:prSet/>
      <dgm:spPr/>
      <dgm:t>
        <a:bodyPr/>
        <a:lstStyle/>
        <a:p>
          <a:endParaRPr lang="it-IT"/>
        </a:p>
      </dgm:t>
    </dgm:pt>
    <dgm:pt modelId="{813B6852-225D-4862-96B2-0FD2BCF2157B}" type="sibTrans" cxnId="{C4963EBC-FB6E-4F9A-9722-EED36E1B9BAC}">
      <dgm:prSet/>
      <dgm:spPr/>
      <dgm:t>
        <a:bodyPr/>
        <a:lstStyle/>
        <a:p>
          <a:endParaRPr lang="it-IT"/>
        </a:p>
      </dgm:t>
    </dgm:pt>
    <dgm:pt modelId="{66E475D2-0DCC-403D-91B4-4694AD8A355F}">
      <dgm:prSet phldrT="[Testo]"/>
      <dgm:spPr/>
      <dgm:t>
        <a:bodyPr/>
        <a:lstStyle/>
        <a:p>
          <a:r>
            <a:rPr lang="it-IT" dirty="0"/>
            <a:t>violenza</a:t>
          </a:r>
        </a:p>
      </dgm:t>
    </dgm:pt>
    <dgm:pt modelId="{53252010-DA13-420C-AAC4-58BD115626AA}" type="parTrans" cxnId="{97431480-EA50-43EF-ABB7-F26D2C89FFCC}">
      <dgm:prSet/>
      <dgm:spPr/>
      <dgm:t>
        <a:bodyPr/>
        <a:lstStyle/>
        <a:p>
          <a:endParaRPr lang="it-IT"/>
        </a:p>
      </dgm:t>
    </dgm:pt>
    <dgm:pt modelId="{00A0FDBB-75AB-4343-9E59-CE20BA77E413}" type="sibTrans" cxnId="{97431480-EA50-43EF-ABB7-F26D2C89FFCC}">
      <dgm:prSet/>
      <dgm:spPr/>
      <dgm:t>
        <a:bodyPr/>
        <a:lstStyle/>
        <a:p>
          <a:endParaRPr lang="it-IT"/>
        </a:p>
      </dgm:t>
    </dgm:pt>
    <dgm:pt modelId="{C3AB773B-68C0-4CF0-B635-4736A0CE1A8E}">
      <dgm:prSet phldrT="[Testo]" custT="1"/>
      <dgm:spPr/>
      <dgm:t>
        <a:bodyPr/>
        <a:lstStyle/>
        <a:p>
          <a:r>
            <a:rPr lang="it-IT" sz="1600" dirty="0"/>
            <a:t>profanazione</a:t>
          </a:r>
        </a:p>
      </dgm:t>
    </dgm:pt>
    <dgm:pt modelId="{9B6EE91C-ADD6-46AE-A675-26883CEB3B1D}" type="parTrans" cxnId="{A10B6F4B-EBE7-4748-99F8-702927AA6E27}">
      <dgm:prSet/>
      <dgm:spPr/>
      <dgm:t>
        <a:bodyPr/>
        <a:lstStyle/>
        <a:p>
          <a:endParaRPr lang="it-IT"/>
        </a:p>
      </dgm:t>
    </dgm:pt>
    <dgm:pt modelId="{1F0637A8-4144-4125-A732-CED0C95F94EB}" type="sibTrans" cxnId="{A10B6F4B-EBE7-4748-99F8-702927AA6E27}">
      <dgm:prSet/>
      <dgm:spPr/>
      <dgm:t>
        <a:bodyPr/>
        <a:lstStyle/>
        <a:p>
          <a:endParaRPr lang="it-IT"/>
        </a:p>
      </dgm:t>
    </dgm:pt>
    <dgm:pt modelId="{A59C4302-FE93-4EB9-B93B-199B715032C6}">
      <dgm:prSet phldrT="[Testo]" custT="1"/>
      <dgm:spPr/>
      <dgm:t>
        <a:bodyPr/>
        <a:lstStyle/>
        <a:p>
          <a:r>
            <a:rPr lang="it-IT" sz="1400" dirty="0"/>
            <a:t>bellezza</a:t>
          </a:r>
        </a:p>
      </dgm:t>
    </dgm:pt>
    <dgm:pt modelId="{2D20ADA0-8B0E-4604-9AAC-D53B7962F072}" type="parTrans" cxnId="{2911A175-5C6C-4164-9823-BB90EAE71369}">
      <dgm:prSet/>
      <dgm:spPr/>
      <dgm:t>
        <a:bodyPr/>
        <a:lstStyle/>
        <a:p>
          <a:endParaRPr lang="it-IT"/>
        </a:p>
      </dgm:t>
    </dgm:pt>
    <dgm:pt modelId="{8C093E53-F14C-4104-88D2-B3043DF8BDE7}" type="sibTrans" cxnId="{2911A175-5C6C-4164-9823-BB90EAE71369}">
      <dgm:prSet/>
      <dgm:spPr/>
      <dgm:t>
        <a:bodyPr/>
        <a:lstStyle/>
        <a:p>
          <a:endParaRPr lang="it-IT"/>
        </a:p>
      </dgm:t>
    </dgm:pt>
    <dgm:pt modelId="{303B0914-E1B0-46EB-9955-686F4EC44D07}">
      <dgm:prSet custT="1"/>
      <dgm:spPr/>
      <dgm:t>
        <a:bodyPr/>
        <a:lstStyle/>
        <a:p>
          <a:r>
            <a:rPr lang="it-IT" sz="1400" dirty="0"/>
            <a:t>Amore fraterno</a:t>
          </a:r>
        </a:p>
      </dgm:t>
    </dgm:pt>
    <dgm:pt modelId="{0C15357F-E4DA-4286-A047-4A14B8AEF7E8}" type="parTrans" cxnId="{D2D334BF-6A33-4218-B979-4858B22CA6E9}">
      <dgm:prSet/>
      <dgm:spPr/>
      <dgm:t>
        <a:bodyPr/>
        <a:lstStyle/>
        <a:p>
          <a:endParaRPr lang="it-IT"/>
        </a:p>
      </dgm:t>
    </dgm:pt>
    <dgm:pt modelId="{EBC3E52B-68D7-4320-9E55-8E890BDDFACA}" type="sibTrans" cxnId="{D2D334BF-6A33-4218-B979-4858B22CA6E9}">
      <dgm:prSet/>
      <dgm:spPr/>
      <dgm:t>
        <a:bodyPr/>
        <a:lstStyle/>
        <a:p>
          <a:endParaRPr lang="it-IT"/>
        </a:p>
      </dgm:t>
    </dgm:pt>
    <dgm:pt modelId="{FC81FE3F-CF80-42DB-A489-716BF8E158E8}">
      <dgm:prSet/>
      <dgm:spPr/>
      <dgm:t>
        <a:bodyPr/>
        <a:lstStyle/>
        <a:p>
          <a:r>
            <a:rPr lang="it-IT" dirty="0"/>
            <a:t>martirio</a:t>
          </a:r>
        </a:p>
      </dgm:t>
    </dgm:pt>
    <dgm:pt modelId="{D35A6520-05CC-465C-857A-5F45EDA11107}" type="parTrans" cxnId="{31583744-C5B3-4394-B9EB-F6E956E8A06E}">
      <dgm:prSet/>
      <dgm:spPr/>
      <dgm:t>
        <a:bodyPr/>
        <a:lstStyle/>
        <a:p>
          <a:endParaRPr lang="it-IT"/>
        </a:p>
      </dgm:t>
    </dgm:pt>
    <dgm:pt modelId="{A09761A1-00ED-462F-BF47-05A9AC01590D}" type="sibTrans" cxnId="{31583744-C5B3-4394-B9EB-F6E956E8A06E}">
      <dgm:prSet/>
      <dgm:spPr/>
      <dgm:t>
        <a:bodyPr/>
        <a:lstStyle/>
        <a:p>
          <a:endParaRPr lang="it-IT"/>
        </a:p>
      </dgm:t>
    </dgm:pt>
    <dgm:pt modelId="{6DE62EF5-F40C-419A-A5E5-CFF167ADF068}" type="pres">
      <dgm:prSet presAssocID="{96A1091E-4F5E-4753-A1D0-083BEED63F28}" presName="Name0" presStyleCnt="0">
        <dgm:presLayoutVars>
          <dgm:chMax val="1"/>
          <dgm:dir/>
          <dgm:animLvl val="ctr"/>
          <dgm:resizeHandles val="exact"/>
        </dgm:presLayoutVars>
      </dgm:prSet>
      <dgm:spPr/>
    </dgm:pt>
    <dgm:pt modelId="{05E90988-6D9F-4E0E-B1EB-939D16BC9D25}" type="pres">
      <dgm:prSet presAssocID="{F67A5BD5-E6F1-40A8-A350-F486AA062B15}" presName="centerShape" presStyleLbl="node0" presStyleIdx="0" presStyleCnt="1"/>
      <dgm:spPr/>
    </dgm:pt>
    <dgm:pt modelId="{D2CC78DA-5F16-4799-8E69-637ACD39BFBA}" type="pres">
      <dgm:prSet presAssocID="{0DD09125-FB31-4F4D-8348-4C5F606F2302}" presName="node" presStyleLbl="node1" presStyleIdx="0" presStyleCnt="6">
        <dgm:presLayoutVars>
          <dgm:bulletEnabled val="1"/>
        </dgm:presLayoutVars>
      </dgm:prSet>
      <dgm:spPr/>
    </dgm:pt>
    <dgm:pt modelId="{4BB6478C-E9AE-43A6-95A0-2C49CD8C33E9}" type="pres">
      <dgm:prSet presAssocID="{0DD09125-FB31-4F4D-8348-4C5F606F2302}" presName="dummy" presStyleCnt="0"/>
      <dgm:spPr/>
    </dgm:pt>
    <dgm:pt modelId="{C1055A76-CD22-4D71-B9F7-30AC0CA84E08}" type="pres">
      <dgm:prSet presAssocID="{813B6852-225D-4862-96B2-0FD2BCF2157B}" presName="sibTrans" presStyleLbl="sibTrans2D1" presStyleIdx="0" presStyleCnt="6"/>
      <dgm:spPr/>
    </dgm:pt>
    <dgm:pt modelId="{61307A6F-5238-4D48-853A-8B1DA0966EC8}" type="pres">
      <dgm:prSet presAssocID="{303B0914-E1B0-46EB-9955-686F4EC44D07}" presName="node" presStyleLbl="node1" presStyleIdx="1" presStyleCnt="6">
        <dgm:presLayoutVars>
          <dgm:bulletEnabled val="1"/>
        </dgm:presLayoutVars>
      </dgm:prSet>
      <dgm:spPr/>
    </dgm:pt>
    <dgm:pt modelId="{29DC30E1-20CD-4BBD-B863-4079B95E3F26}" type="pres">
      <dgm:prSet presAssocID="{303B0914-E1B0-46EB-9955-686F4EC44D07}" presName="dummy" presStyleCnt="0"/>
      <dgm:spPr/>
    </dgm:pt>
    <dgm:pt modelId="{9B9E099D-6843-4FD3-89F4-ACB1476510DA}" type="pres">
      <dgm:prSet presAssocID="{EBC3E52B-68D7-4320-9E55-8E890BDDFACA}" presName="sibTrans" presStyleLbl="sibTrans2D1" presStyleIdx="1" presStyleCnt="6"/>
      <dgm:spPr/>
    </dgm:pt>
    <dgm:pt modelId="{160B8DD5-18A3-426E-B544-82A5EBC755C7}" type="pres">
      <dgm:prSet presAssocID="{FC81FE3F-CF80-42DB-A489-716BF8E158E8}" presName="node" presStyleLbl="node1" presStyleIdx="2" presStyleCnt="6">
        <dgm:presLayoutVars>
          <dgm:bulletEnabled val="1"/>
        </dgm:presLayoutVars>
      </dgm:prSet>
      <dgm:spPr/>
    </dgm:pt>
    <dgm:pt modelId="{609211A7-BDCF-44FB-BCAA-A6EB4B551B1D}" type="pres">
      <dgm:prSet presAssocID="{FC81FE3F-CF80-42DB-A489-716BF8E158E8}" presName="dummy" presStyleCnt="0"/>
      <dgm:spPr/>
    </dgm:pt>
    <dgm:pt modelId="{43B61673-D6B6-437F-8BC0-132E3857D42E}" type="pres">
      <dgm:prSet presAssocID="{A09761A1-00ED-462F-BF47-05A9AC01590D}" presName="sibTrans" presStyleLbl="sibTrans2D1" presStyleIdx="2" presStyleCnt="6"/>
      <dgm:spPr/>
    </dgm:pt>
    <dgm:pt modelId="{B0581A2D-2452-4732-953B-0387F624C6BD}" type="pres">
      <dgm:prSet presAssocID="{66E475D2-0DCC-403D-91B4-4694AD8A355F}" presName="node" presStyleLbl="node1" presStyleIdx="3" presStyleCnt="6">
        <dgm:presLayoutVars>
          <dgm:bulletEnabled val="1"/>
        </dgm:presLayoutVars>
      </dgm:prSet>
      <dgm:spPr/>
    </dgm:pt>
    <dgm:pt modelId="{24392FDD-2CA1-404B-99D0-D8E2643DD44C}" type="pres">
      <dgm:prSet presAssocID="{66E475D2-0DCC-403D-91B4-4694AD8A355F}" presName="dummy" presStyleCnt="0"/>
      <dgm:spPr/>
    </dgm:pt>
    <dgm:pt modelId="{97B9D144-3E4B-4537-AC0F-89074EA980F5}" type="pres">
      <dgm:prSet presAssocID="{00A0FDBB-75AB-4343-9E59-CE20BA77E413}" presName="sibTrans" presStyleLbl="sibTrans2D1" presStyleIdx="3" presStyleCnt="6"/>
      <dgm:spPr/>
    </dgm:pt>
    <dgm:pt modelId="{7C1BE3F8-5E5F-46F7-A5A8-D279CD02382B}" type="pres">
      <dgm:prSet presAssocID="{C3AB773B-68C0-4CF0-B635-4736A0CE1A8E}" presName="node" presStyleLbl="node1" presStyleIdx="4" presStyleCnt="6">
        <dgm:presLayoutVars>
          <dgm:bulletEnabled val="1"/>
        </dgm:presLayoutVars>
      </dgm:prSet>
      <dgm:spPr/>
    </dgm:pt>
    <dgm:pt modelId="{DBFB4D72-B15A-469A-BE6C-B7E9D37CD498}" type="pres">
      <dgm:prSet presAssocID="{C3AB773B-68C0-4CF0-B635-4736A0CE1A8E}" presName="dummy" presStyleCnt="0"/>
      <dgm:spPr/>
    </dgm:pt>
    <dgm:pt modelId="{FFF3400F-E443-4044-9098-A8B24226943D}" type="pres">
      <dgm:prSet presAssocID="{1F0637A8-4144-4125-A732-CED0C95F94EB}" presName="sibTrans" presStyleLbl="sibTrans2D1" presStyleIdx="4" presStyleCnt="6"/>
      <dgm:spPr/>
    </dgm:pt>
    <dgm:pt modelId="{75EEC8E6-D3AF-4D08-9498-006E9EE329E8}" type="pres">
      <dgm:prSet presAssocID="{A59C4302-FE93-4EB9-B93B-199B715032C6}" presName="node" presStyleLbl="node1" presStyleIdx="5" presStyleCnt="6">
        <dgm:presLayoutVars>
          <dgm:bulletEnabled val="1"/>
        </dgm:presLayoutVars>
      </dgm:prSet>
      <dgm:spPr/>
    </dgm:pt>
    <dgm:pt modelId="{2D3B5250-8510-49CC-8DC3-D3E7947FE875}" type="pres">
      <dgm:prSet presAssocID="{A59C4302-FE93-4EB9-B93B-199B715032C6}" presName="dummy" presStyleCnt="0"/>
      <dgm:spPr/>
    </dgm:pt>
    <dgm:pt modelId="{C5EDF499-AA43-402F-859D-BE36E00CE899}" type="pres">
      <dgm:prSet presAssocID="{8C093E53-F14C-4104-88D2-B3043DF8BDE7}" presName="sibTrans" presStyleLbl="sibTrans2D1" presStyleIdx="5" presStyleCnt="6"/>
      <dgm:spPr/>
    </dgm:pt>
  </dgm:ptLst>
  <dgm:cxnLst>
    <dgm:cxn modelId="{56EB6A18-F9B8-459A-BD3A-8D33AFBBE487}" type="presOf" srcId="{0DD09125-FB31-4F4D-8348-4C5F606F2302}" destId="{D2CC78DA-5F16-4799-8E69-637ACD39BFBA}" srcOrd="0" destOrd="0" presId="urn:microsoft.com/office/officeart/2005/8/layout/radial6"/>
    <dgm:cxn modelId="{5A30BB1F-8451-402A-B141-D28A07BE5490}" type="presOf" srcId="{EBC3E52B-68D7-4320-9E55-8E890BDDFACA}" destId="{9B9E099D-6843-4FD3-89F4-ACB1476510DA}" srcOrd="0" destOrd="0" presId="urn:microsoft.com/office/officeart/2005/8/layout/radial6"/>
    <dgm:cxn modelId="{E8CE8A2B-E4DC-41D3-B0DF-EE21E400D25B}" type="presOf" srcId="{00A0FDBB-75AB-4343-9E59-CE20BA77E413}" destId="{97B9D144-3E4B-4537-AC0F-89074EA980F5}" srcOrd="0" destOrd="0" presId="urn:microsoft.com/office/officeart/2005/8/layout/radial6"/>
    <dgm:cxn modelId="{49B7D25D-FEE2-454C-84A4-BAE5C085A8E1}" type="presOf" srcId="{8C093E53-F14C-4104-88D2-B3043DF8BDE7}" destId="{C5EDF499-AA43-402F-859D-BE36E00CE899}" srcOrd="0" destOrd="0" presId="urn:microsoft.com/office/officeart/2005/8/layout/radial6"/>
    <dgm:cxn modelId="{31583744-C5B3-4394-B9EB-F6E956E8A06E}" srcId="{F67A5BD5-E6F1-40A8-A350-F486AA062B15}" destId="{FC81FE3F-CF80-42DB-A489-716BF8E158E8}" srcOrd="2" destOrd="0" parTransId="{D35A6520-05CC-465C-857A-5F45EDA11107}" sibTransId="{A09761A1-00ED-462F-BF47-05A9AC01590D}"/>
    <dgm:cxn modelId="{49A33D49-CBA3-4757-AAD7-299951ED281C}" type="presOf" srcId="{A59C4302-FE93-4EB9-B93B-199B715032C6}" destId="{75EEC8E6-D3AF-4D08-9498-006E9EE329E8}" srcOrd="0" destOrd="0" presId="urn:microsoft.com/office/officeart/2005/8/layout/radial6"/>
    <dgm:cxn modelId="{A10B6F4B-EBE7-4748-99F8-702927AA6E27}" srcId="{F67A5BD5-E6F1-40A8-A350-F486AA062B15}" destId="{C3AB773B-68C0-4CF0-B635-4736A0CE1A8E}" srcOrd="4" destOrd="0" parTransId="{9B6EE91C-ADD6-46AE-A675-26883CEB3B1D}" sibTransId="{1F0637A8-4144-4125-A732-CED0C95F94EB}"/>
    <dgm:cxn modelId="{2911A175-5C6C-4164-9823-BB90EAE71369}" srcId="{F67A5BD5-E6F1-40A8-A350-F486AA062B15}" destId="{A59C4302-FE93-4EB9-B93B-199B715032C6}" srcOrd="5" destOrd="0" parTransId="{2D20ADA0-8B0E-4604-9AAC-D53B7962F072}" sibTransId="{8C093E53-F14C-4104-88D2-B3043DF8BDE7}"/>
    <dgm:cxn modelId="{7B5D817F-3E40-41EB-B120-B480D8A01FBB}" type="presOf" srcId="{FC81FE3F-CF80-42DB-A489-716BF8E158E8}" destId="{160B8DD5-18A3-426E-B544-82A5EBC755C7}" srcOrd="0" destOrd="0" presId="urn:microsoft.com/office/officeart/2005/8/layout/radial6"/>
    <dgm:cxn modelId="{97431480-EA50-43EF-ABB7-F26D2C89FFCC}" srcId="{F67A5BD5-E6F1-40A8-A350-F486AA062B15}" destId="{66E475D2-0DCC-403D-91B4-4694AD8A355F}" srcOrd="3" destOrd="0" parTransId="{53252010-DA13-420C-AAC4-58BD115626AA}" sibTransId="{00A0FDBB-75AB-4343-9E59-CE20BA77E413}"/>
    <dgm:cxn modelId="{83C77B94-D81B-4BEA-B500-A66C6DBB8EC1}" type="presOf" srcId="{813B6852-225D-4862-96B2-0FD2BCF2157B}" destId="{C1055A76-CD22-4D71-B9F7-30AC0CA84E08}" srcOrd="0" destOrd="0" presId="urn:microsoft.com/office/officeart/2005/8/layout/radial6"/>
    <dgm:cxn modelId="{B4561A96-0179-4AF4-91A9-C827E0768F02}" type="presOf" srcId="{1F0637A8-4144-4125-A732-CED0C95F94EB}" destId="{FFF3400F-E443-4044-9098-A8B24226943D}" srcOrd="0" destOrd="0" presId="urn:microsoft.com/office/officeart/2005/8/layout/radial6"/>
    <dgm:cxn modelId="{90BD0EA2-75AC-45B8-BD50-9D497C1230EC}" type="presOf" srcId="{303B0914-E1B0-46EB-9955-686F4EC44D07}" destId="{61307A6F-5238-4D48-853A-8B1DA0966EC8}" srcOrd="0" destOrd="0" presId="urn:microsoft.com/office/officeart/2005/8/layout/radial6"/>
    <dgm:cxn modelId="{C4963EBC-FB6E-4F9A-9722-EED36E1B9BAC}" srcId="{F67A5BD5-E6F1-40A8-A350-F486AA062B15}" destId="{0DD09125-FB31-4F4D-8348-4C5F606F2302}" srcOrd="0" destOrd="0" parTransId="{AF5C14FA-8808-4791-B5AC-C115D91B933E}" sibTransId="{813B6852-225D-4862-96B2-0FD2BCF2157B}"/>
    <dgm:cxn modelId="{D2D334BF-6A33-4218-B979-4858B22CA6E9}" srcId="{F67A5BD5-E6F1-40A8-A350-F486AA062B15}" destId="{303B0914-E1B0-46EB-9955-686F4EC44D07}" srcOrd="1" destOrd="0" parTransId="{0C15357F-E4DA-4286-A047-4A14B8AEF7E8}" sibTransId="{EBC3E52B-68D7-4320-9E55-8E890BDDFACA}"/>
    <dgm:cxn modelId="{483F2BC4-843D-4C66-986E-62127B6BA995}" type="presOf" srcId="{96A1091E-4F5E-4753-A1D0-083BEED63F28}" destId="{6DE62EF5-F40C-419A-A5E5-CFF167ADF068}" srcOrd="0" destOrd="0" presId="urn:microsoft.com/office/officeart/2005/8/layout/radial6"/>
    <dgm:cxn modelId="{D02E06D1-0AEE-4EB4-BF5C-21DD0CA485D4}" srcId="{96A1091E-4F5E-4753-A1D0-083BEED63F28}" destId="{F67A5BD5-E6F1-40A8-A350-F486AA062B15}" srcOrd="0" destOrd="0" parTransId="{E731AEB8-E0E2-439E-8B48-9FDBB7A51884}" sibTransId="{27A63787-CAA5-4CB3-964A-3C3F8492B154}"/>
    <dgm:cxn modelId="{13CC36E7-14CE-4688-93D9-9C71F30DC761}" type="presOf" srcId="{C3AB773B-68C0-4CF0-B635-4736A0CE1A8E}" destId="{7C1BE3F8-5E5F-46F7-A5A8-D279CD02382B}" srcOrd="0" destOrd="0" presId="urn:microsoft.com/office/officeart/2005/8/layout/radial6"/>
    <dgm:cxn modelId="{35F1F6F5-635C-42FA-9FED-C5DD37897E17}" type="presOf" srcId="{66E475D2-0DCC-403D-91B4-4694AD8A355F}" destId="{B0581A2D-2452-4732-953B-0387F624C6BD}" srcOrd="0" destOrd="0" presId="urn:microsoft.com/office/officeart/2005/8/layout/radial6"/>
    <dgm:cxn modelId="{F72A0FF9-49E9-4CEC-85D1-F97C6C4A9EC2}" type="presOf" srcId="{F67A5BD5-E6F1-40A8-A350-F486AA062B15}" destId="{05E90988-6D9F-4E0E-B1EB-939D16BC9D25}" srcOrd="0" destOrd="0" presId="urn:microsoft.com/office/officeart/2005/8/layout/radial6"/>
    <dgm:cxn modelId="{A3D4A2FE-9320-483C-BCA3-D2E442C1AD3B}" type="presOf" srcId="{A09761A1-00ED-462F-BF47-05A9AC01590D}" destId="{43B61673-D6B6-437F-8BC0-132E3857D42E}" srcOrd="0" destOrd="0" presId="urn:microsoft.com/office/officeart/2005/8/layout/radial6"/>
    <dgm:cxn modelId="{7CADA401-BEB4-4311-9CF1-7D47701E20A8}" type="presParOf" srcId="{6DE62EF5-F40C-419A-A5E5-CFF167ADF068}" destId="{05E90988-6D9F-4E0E-B1EB-939D16BC9D25}" srcOrd="0" destOrd="0" presId="urn:microsoft.com/office/officeart/2005/8/layout/radial6"/>
    <dgm:cxn modelId="{550F9198-7CD7-4894-A248-270325431943}" type="presParOf" srcId="{6DE62EF5-F40C-419A-A5E5-CFF167ADF068}" destId="{D2CC78DA-5F16-4799-8E69-637ACD39BFBA}" srcOrd="1" destOrd="0" presId="urn:microsoft.com/office/officeart/2005/8/layout/radial6"/>
    <dgm:cxn modelId="{96C2C7FC-4052-42B4-B94D-4C2240BF4487}" type="presParOf" srcId="{6DE62EF5-F40C-419A-A5E5-CFF167ADF068}" destId="{4BB6478C-E9AE-43A6-95A0-2C49CD8C33E9}" srcOrd="2" destOrd="0" presId="urn:microsoft.com/office/officeart/2005/8/layout/radial6"/>
    <dgm:cxn modelId="{FC509B86-E85B-42AB-8B74-5D8A618E3CE4}" type="presParOf" srcId="{6DE62EF5-F40C-419A-A5E5-CFF167ADF068}" destId="{C1055A76-CD22-4D71-B9F7-30AC0CA84E08}" srcOrd="3" destOrd="0" presId="urn:microsoft.com/office/officeart/2005/8/layout/radial6"/>
    <dgm:cxn modelId="{4D2E0354-0F9E-4213-AB89-FB55BC013B9A}" type="presParOf" srcId="{6DE62EF5-F40C-419A-A5E5-CFF167ADF068}" destId="{61307A6F-5238-4D48-853A-8B1DA0966EC8}" srcOrd="4" destOrd="0" presId="urn:microsoft.com/office/officeart/2005/8/layout/radial6"/>
    <dgm:cxn modelId="{297E86D6-8A9C-4D2A-BF9D-136F046B85B9}" type="presParOf" srcId="{6DE62EF5-F40C-419A-A5E5-CFF167ADF068}" destId="{29DC30E1-20CD-4BBD-B863-4079B95E3F26}" srcOrd="5" destOrd="0" presId="urn:microsoft.com/office/officeart/2005/8/layout/radial6"/>
    <dgm:cxn modelId="{3B4E1340-578A-4B9B-99A0-1CEE484DFCCD}" type="presParOf" srcId="{6DE62EF5-F40C-419A-A5E5-CFF167ADF068}" destId="{9B9E099D-6843-4FD3-89F4-ACB1476510DA}" srcOrd="6" destOrd="0" presId="urn:microsoft.com/office/officeart/2005/8/layout/radial6"/>
    <dgm:cxn modelId="{677A99F1-BCBA-4338-8962-AC23B14CE7E4}" type="presParOf" srcId="{6DE62EF5-F40C-419A-A5E5-CFF167ADF068}" destId="{160B8DD5-18A3-426E-B544-82A5EBC755C7}" srcOrd="7" destOrd="0" presId="urn:microsoft.com/office/officeart/2005/8/layout/radial6"/>
    <dgm:cxn modelId="{7DC99B5B-A48F-47C5-9FD5-B724ABEE0846}" type="presParOf" srcId="{6DE62EF5-F40C-419A-A5E5-CFF167ADF068}" destId="{609211A7-BDCF-44FB-BCAA-A6EB4B551B1D}" srcOrd="8" destOrd="0" presId="urn:microsoft.com/office/officeart/2005/8/layout/radial6"/>
    <dgm:cxn modelId="{5C206F83-7913-40FC-90AB-8A04D3872E2D}" type="presParOf" srcId="{6DE62EF5-F40C-419A-A5E5-CFF167ADF068}" destId="{43B61673-D6B6-437F-8BC0-132E3857D42E}" srcOrd="9" destOrd="0" presId="urn:microsoft.com/office/officeart/2005/8/layout/radial6"/>
    <dgm:cxn modelId="{0D611360-C289-4262-A68A-92983EF51AF1}" type="presParOf" srcId="{6DE62EF5-F40C-419A-A5E5-CFF167ADF068}" destId="{B0581A2D-2452-4732-953B-0387F624C6BD}" srcOrd="10" destOrd="0" presId="urn:microsoft.com/office/officeart/2005/8/layout/radial6"/>
    <dgm:cxn modelId="{90831DF1-D3B4-4093-9EDB-2280D45F44F5}" type="presParOf" srcId="{6DE62EF5-F40C-419A-A5E5-CFF167ADF068}" destId="{24392FDD-2CA1-404B-99D0-D8E2643DD44C}" srcOrd="11" destOrd="0" presId="urn:microsoft.com/office/officeart/2005/8/layout/radial6"/>
    <dgm:cxn modelId="{463C1A60-60B9-4A32-86C3-80EAAD8036DF}" type="presParOf" srcId="{6DE62EF5-F40C-419A-A5E5-CFF167ADF068}" destId="{97B9D144-3E4B-4537-AC0F-89074EA980F5}" srcOrd="12" destOrd="0" presId="urn:microsoft.com/office/officeart/2005/8/layout/radial6"/>
    <dgm:cxn modelId="{75AEEA1B-21B7-4973-AB11-8A3A9488C914}" type="presParOf" srcId="{6DE62EF5-F40C-419A-A5E5-CFF167ADF068}" destId="{7C1BE3F8-5E5F-46F7-A5A8-D279CD02382B}" srcOrd="13" destOrd="0" presId="urn:microsoft.com/office/officeart/2005/8/layout/radial6"/>
    <dgm:cxn modelId="{5D687047-7A57-417D-93A1-7C7ACCA423F6}" type="presParOf" srcId="{6DE62EF5-F40C-419A-A5E5-CFF167ADF068}" destId="{DBFB4D72-B15A-469A-BE6C-B7E9D37CD498}" srcOrd="14" destOrd="0" presId="urn:microsoft.com/office/officeart/2005/8/layout/radial6"/>
    <dgm:cxn modelId="{B9A38DA1-A1A3-40C9-AC34-FEAD17760D89}" type="presParOf" srcId="{6DE62EF5-F40C-419A-A5E5-CFF167ADF068}" destId="{FFF3400F-E443-4044-9098-A8B24226943D}" srcOrd="15" destOrd="0" presId="urn:microsoft.com/office/officeart/2005/8/layout/radial6"/>
    <dgm:cxn modelId="{F00A33A0-3F45-4326-AA05-10CD9D1499CF}" type="presParOf" srcId="{6DE62EF5-F40C-419A-A5E5-CFF167ADF068}" destId="{75EEC8E6-D3AF-4D08-9498-006E9EE329E8}" srcOrd="16" destOrd="0" presId="urn:microsoft.com/office/officeart/2005/8/layout/radial6"/>
    <dgm:cxn modelId="{79BA252E-626F-4A95-A0F0-ED8E797D0B6F}" type="presParOf" srcId="{6DE62EF5-F40C-419A-A5E5-CFF167ADF068}" destId="{2D3B5250-8510-49CC-8DC3-D3E7947FE875}" srcOrd="17" destOrd="0" presId="urn:microsoft.com/office/officeart/2005/8/layout/radial6"/>
    <dgm:cxn modelId="{63272D37-4765-434B-9FBC-4A0189420587}" type="presParOf" srcId="{6DE62EF5-F40C-419A-A5E5-CFF167ADF068}" destId="{C5EDF499-AA43-402F-859D-BE36E00CE89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2B2300-02E1-419D-BA90-CF758B05ED7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A5B7BE26-096C-40C9-8E8F-4E671A0D123D}">
      <dgm:prSet phldrT="[Testo]"/>
      <dgm:spPr/>
      <dgm:t>
        <a:bodyPr/>
        <a:lstStyle/>
        <a:p>
          <a:r>
            <a:rPr lang="it-IT" dirty="0"/>
            <a:t>Fiume</a:t>
          </a:r>
        </a:p>
      </dgm:t>
    </dgm:pt>
    <dgm:pt modelId="{CFF28FC6-1D0F-4C82-9F16-8B9151CC0C86}" type="parTrans" cxnId="{9A6DB533-273B-406E-AA55-AA6106C98604}">
      <dgm:prSet/>
      <dgm:spPr/>
      <dgm:t>
        <a:bodyPr/>
        <a:lstStyle/>
        <a:p>
          <a:endParaRPr lang="it-IT"/>
        </a:p>
      </dgm:t>
    </dgm:pt>
    <dgm:pt modelId="{A870C700-4347-46C4-9696-3DE009B46CB5}" type="sibTrans" cxnId="{9A6DB533-273B-406E-AA55-AA6106C98604}">
      <dgm:prSet/>
      <dgm:spPr/>
      <dgm:t>
        <a:bodyPr/>
        <a:lstStyle/>
        <a:p>
          <a:endParaRPr lang="it-IT"/>
        </a:p>
      </dgm:t>
    </dgm:pt>
    <dgm:pt modelId="{E61FBFAD-4EDD-41A2-8580-0843C5C8F661}">
      <dgm:prSet phldrT="[Testo]" custT="1"/>
      <dgm:spPr/>
      <dgm:t>
        <a:bodyPr/>
        <a:lstStyle/>
        <a:p>
          <a:r>
            <a:rPr lang="it-IT" sz="1400" dirty="0"/>
            <a:t>Sacrificio</a:t>
          </a:r>
        </a:p>
      </dgm:t>
    </dgm:pt>
    <dgm:pt modelId="{0E986FA4-D81E-4152-A5CB-A3A74E8A321E}" type="parTrans" cxnId="{18BE58B9-B26E-4A1D-B095-03EA08689788}">
      <dgm:prSet/>
      <dgm:spPr/>
      <dgm:t>
        <a:bodyPr/>
        <a:lstStyle/>
        <a:p>
          <a:endParaRPr lang="it-IT"/>
        </a:p>
      </dgm:t>
    </dgm:pt>
    <dgm:pt modelId="{558FD015-4D95-4D8A-AFA2-CDF3DA33FF7D}" type="sibTrans" cxnId="{18BE58B9-B26E-4A1D-B095-03EA08689788}">
      <dgm:prSet/>
      <dgm:spPr/>
      <dgm:t>
        <a:bodyPr/>
        <a:lstStyle/>
        <a:p>
          <a:endParaRPr lang="it-IT"/>
        </a:p>
      </dgm:t>
    </dgm:pt>
    <dgm:pt modelId="{98640581-5A47-45D5-B878-588638E160B4}">
      <dgm:prSet phldrT="[Testo]" custT="1"/>
      <dgm:spPr/>
      <dgm:t>
        <a:bodyPr/>
        <a:lstStyle/>
        <a:p>
          <a:r>
            <a:rPr lang="it-IT" sz="1400" dirty="0"/>
            <a:t>Mistica unione  vivi e morti</a:t>
          </a:r>
        </a:p>
      </dgm:t>
    </dgm:pt>
    <dgm:pt modelId="{D7BBA9D9-38F0-4BB8-AD75-4FC8AEE8C0C2}" type="parTrans" cxnId="{F83EAED9-BD94-4EC1-925C-50EF887C29E1}">
      <dgm:prSet/>
      <dgm:spPr/>
      <dgm:t>
        <a:bodyPr/>
        <a:lstStyle/>
        <a:p>
          <a:endParaRPr lang="it-IT"/>
        </a:p>
      </dgm:t>
    </dgm:pt>
    <dgm:pt modelId="{4165BDBB-D6EA-407D-B28F-DC42C973B641}" type="sibTrans" cxnId="{F83EAED9-BD94-4EC1-925C-50EF887C29E1}">
      <dgm:prSet/>
      <dgm:spPr/>
      <dgm:t>
        <a:bodyPr/>
        <a:lstStyle/>
        <a:p>
          <a:endParaRPr lang="it-IT"/>
        </a:p>
      </dgm:t>
    </dgm:pt>
    <dgm:pt modelId="{DA8B1F22-77AD-44A5-8530-DF2B85296225}">
      <dgm:prSet phldrT="[Testo]" custT="1"/>
      <dgm:spPr/>
      <dgm:t>
        <a:bodyPr/>
        <a:lstStyle/>
        <a:p>
          <a:r>
            <a:rPr lang="it-IT" sz="1600" dirty="0"/>
            <a:t>Irredentismo</a:t>
          </a:r>
        </a:p>
      </dgm:t>
    </dgm:pt>
    <dgm:pt modelId="{C0ADD3F8-A851-4904-8F29-423006E90450}" type="parTrans" cxnId="{DCB6A95F-3D20-442F-8632-FF860993EB59}">
      <dgm:prSet/>
      <dgm:spPr/>
      <dgm:t>
        <a:bodyPr/>
        <a:lstStyle/>
        <a:p>
          <a:endParaRPr lang="it-IT"/>
        </a:p>
      </dgm:t>
    </dgm:pt>
    <dgm:pt modelId="{E90BDADB-DF89-4144-B3AD-10327E88E31A}" type="sibTrans" cxnId="{DCB6A95F-3D20-442F-8632-FF860993EB59}">
      <dgm:prSet/>
      <dgm:spPr/>
      <dgm:t>
        <a:bodyPr/>
        <a:lstStyle/>
        <a:p>
          <a:endParaRPr lang="it-IT"/>
        </a:p>
      </dgm:t>
    </dgm:pt>
    <dgm:pt modelId="{7E57680C-873E-4C27-8758-C4229D67A003}">
      <dgm:prSet/>
      <dgm:spPr/>
      <dgm:t>
        <a:bodyPr/>
        <a:lstStyle/>
        <a:p>
          <a:r>
            <a:rPr lang="it-IT" dirty="0"/>
            <a:t>Grande guerra</a:t>
          </a:r>
        </a:p>
      </dgm:t>
    </dgm:pt>
    <dgm:pt modelId="{F17FCF25-8B41-4E65-BEC3-AC3B28C18CD8}" type="parTrans" cxnId="{102ACF13-6AB4-44C1-B3DD-B863FB8361EF}">
      <dgm:prSet/>
      <dgm:spPr/>
      <dgm:t>
        <a:bodyPr/>
        <a:lstStyle/>
        <a:p>
          <a:endParaRPr lang="it-IT"/>
        </a:p>
      </dgm:t>
    </dgm:pt>
    <dgm:pt modelId="{2971334B-8230-461B-80B4-C406F3007044}" type="sibTrans" cxnId="{102ACF13-6AB4-44C1-B3DD-B863FB8361EF}">
      <dgm:prSet/>
      <dgm:spPr/>
      <dgm:t>
        <a:bodyPr/>
        <a:lstStyle/>
        <a:p>
          <a:endParaRPr lang="it-IT"/>
        </a:p>
      </dgm:t>
    </dgm:pt>
    <dgm:pt modelId="{87AFFA93-F143-48ED-B1B8-8D87780D4113}">
      <dgm:prSet custT="1"/>
      <dgm:spPr/>
      <dgm:t>
        <a:bodyPr/>
        <a:lstStyle/>
        <a:p>
          <a:r>
            <a:rPr lang="it-IT" sz="1400" dirty="0"/>
            <a:t>Garibaldinismo</a:t>
          </a:r>
        </a:p>
      </dgm:t>
    </dgm:pt>
    <dgm:pt modelId="{94DD135C-9951-49F3-A4ED-BCD6396286F9}" type="parTrans" cxnId="{D01A02C5-6506-4D24-BD8E-87926222B7E2}">
      <dgm:prSet/>
      <dgm:spPr/>
      <dgm:t>
        <a:bodyPr/>
        <a:lstStyle/>
        <a:p>
          <a:endParaRPr lang="it-IT"/>
        </a:p>
      </dgm:t>
    </dgm:pt>
    <dgm:pt modelId="{4DBBDDDE-DE8B-4D90-970D-82D3C147F518}" type="sibTrans" cxnId="{D01A02C5-6506-4D24-BD8E-87926222B7E2}">
      <dgm:prSet/>
      <dgm:spPr/>
      <dgm:t>
        <a:bodyPr/>
        <a:lstStyle/>
        <a:p>
          <a:endParaRPr lang="it-IT"/>
        </a:p>
      </dgm:t>
    </dgm:pt>
    <dgm:pt modelId="{B2D70DD6-E079-43D8-8C66-677A7077D472}">
      <dgm:prSet/>
      <dgm:spPr/>
      <dgm:t>
        <a:bodyPr/>
        <a:lstStyle/>
        <a:p>
          <a:r>
            <a:rPr lang="it-IT" dirty="0"/>
            <a:t>Fuoco ardore ardire</a:t>
          </a:r>
        </a:p>
      </dgm:t>
    </dgm:pt>
    <dgm:pt modelId="{97565EA5-4D43-477F-AA97-9A5D07050D36}" type="parTrans" cxnId="{C3B38353-6CC2-499F-834A-774276AD8551}">
      <dgm:prSet/>
      <dgm:spPr/>
      <dgm:t>
        <a:bodyPr/>
        <a:lstStyle/>
        <a:p>
          <a:endParaRPr lang="it-IT"/>
        </a:p>
      </dgm:t>
    </dgm:pt>
    <dgm:pt modelId="{04483D2B-D8DF-4DE0-8CB1-B809F529297F}" type="sibTrans" cxnId="{C3B38353-6CC2-499F-834A-774276AD8551}">
      <dgm:prSet/>
      <dgm:spPr/>
      <dgm:t>
        <a:bodyPr/>
        <a:lstStyle/>
        <a:p>
          <a:endParaRPr lang="it-IT"/>
        </a:p>
      </dgm:t>
    </dgm:pt>
    <dgm:pt modelId="{B0C6E186-34DB-47CB-A668-09559393916A}" type="pres">
      <dgm:prSet presAssocID="{1E2B2300-02E1-419D-BA90-CF758B05ED75}" presName="Name0" presStyleCnt="0">
        <dgm:presLayoutVars>
          <dgm:chMax val="1"/>
          <dgm:dir/>
          <dgm:animLvl val="ctr"/>
          <dgm:resizeHandles val="exact"/>
        </dgm:presLayoutVars>
      </dgm:prSet>
      <dgm:spPr/>
    </dgm:pt>
    <dgm:pt modelId="{2274FBD2-FEEB-48F1-8752-161FE99A3648}" type="pres">
      <dgm:prSet presAssocID="{A5B7BE26-096C-40C9-8E8F-4E671A0D123D}" presName="centerShape" presStyleLbl="node0" presStyleIdx="0" presStyleCnt="1"/>
      <dgm:spPr/>
    </dgm:pt>
    <dgm:pt modelId="{F925D19A-0CD6-4DF3-9FB0-6B69FA4DF6AD}" type="pres">
      <dgm:prSet presAssocID="{E61FBFAD-4EDD-41A2-8580-0843C5C8F661}" presName="node" presStyleLbl="node1" presStyleIdx="0" presStyleCnt="6">
        <dgm:presLayoutVars>
          <dgm:bulletEnabled val="1"/>
        </dgm:presLayoutVars>
      </dgm:prSet>
      <dgm:spPr/>
    </dgm:pt>
    <dgm:pt modelId="{2A787F55-DFC0-45C4-96D0-87EC0328BBFC}" type="pres">
      <dgm:prSet presAssocID="{E61FBFAD-4EDD-41A2-8580-0843C5C8F661}" presName="dummy" presStyleCnt="0"/>
      <dgm:spPr/>
    </dgm:pt>
    <dgm:pt modelId="{D23D3305-3C86-4E6D-982F-C24A644428B6}" type="pres">
      <dgm:prSet presAssocID="{558FD015-4D95-4D8A-AFA2-CDF3DA33FF7D}" presName="sibTrans" presStyleLbl="sibTrans2D1" presStyleIdx="0" presStyleCnt="6"/>
      <dgm:spPr/>
    </dgm:pt>
    <dgm:pt modelId="{9D93EDEB-4B96-439C-811B-12A3D99A7CE2}" type="pres">
      <dgm:prSet presAssocID="{98640581-5A47-45D5-B878-588638E160B4}" presName="node" presStyleLbl="node1" presStyleIdx="1" presStyleCnt="6">
        <dgm:presLayoutVars>
          <dgm:bulletEnabled val="1"/>
        </dgm:presLayoutVars>
      </dgm:prSet>
      <dgm:spPr/>
    </dgm:pt>
    <dgm:pt modelId="{DEB36975-7F4B-4F9C-A4DD-236B174D952D}" type="pres">
      <dgm:prSet presAssocID="{98640581-5A47-45D5-B878-588638E160B4}" presName="dummy" presStyleCnt="0"/>
      <dgm:spPr/>
    </dgm:pt>
    <dgm:pt modelId="{EAF4F609-3FB1-45F1-8171-026D24FC7331}" type="pres">
      <dgm:prSet presAssocID="{4165BDBB-D6EA-407D-B28F-DC42C973B641}" presName="sibTrans" presStyleLbl="sibTrans2D1" presStyleIdx="1" presStyleCnt="6"/>
      <dgm:spPr/>
    </dgm:pt>
    <dgm:pt modelId="{B7CA7236-3CC2-488F-B453-22DE3FE3373B}" type="pres">
      <dgm:prSet presAssocID="{DA8B1F22-77AD-44A5-8530-DF2B85296225}" presName="node" presStyleLbl="node1" presStyleIdx="2" presStyleCnt="6">
        <dgm:presLayoutVars>
          <dgm:bulletEnabled val="1"/>
        </dgm:presLayoutVars>
      </dgm:prSet>
      <dgm:spPr/>
    </dgm:pt>
    <dgm:pt modelId="{49FC62C2-0B84-4E8E-B64F-22DC24ED242B}" type="pres">
      <dgm:prSet presAssocID="{DA8B1F22-77AD-44A5-8530-DF2B85296225}" presName="dummy" presStyleCnt="0"/>
      <dgm:spPr/>
    </dgm:pt>
    <dgm:pt modelId="{534CFCE7-56C2-4A4E-82C0-401709520296}" type="pres">
      <dgm:prSet presAssocID="{E90BDADB-DF89-4144-B3AD-10327E88E31A}" presName="sibTrans" presStyleLbl="sibTrans2D1" presStyleIdx="2" presStyleCnt="6"/>
      <dgm:spPr/>
    </dgm:pt>
    <dgm:pt modelId="{E254DD49-D7BB-4BCB-8B34-B73631D8A4C5}" type="pres">
      <dgm:prSet presAssocID="{7E57680C-873E-4C27-8758-C4229D67A003}" presName="node" presStyleLbl="node1" presStyleIdx="3" presStyleCnt="6">
        <dgm:presLayoutVars>
          <dgm:bulletEnabled val="1"/>
        </dgm:presLayoutVars>
      </dgm:prSet>
      <dgm:spPr/>
    </dgm:pt>
    <dgm:pt modelId="{6045A8B2-E4F3-4662-894B-B5F756EF4A6C}" type="pres">
      <dgm:prSet presAssocID="{7E57680C-873E-4C27-8758-C4229D67A003}" presName="dummy" presStyleCnt="0"/>
      <dgm:spPr/>
    </dgm:pt>
    <dgm:pt modelId="{AC242D95-3A8C-4E73-8F22-3DD80F51F4B2}" type="pres">
      <dgm:prSet presAssocID="{2971334B-8230-461B-80B4-C406F3007044}" presName="sibTrans" presStyleLbl="sibTrans2D1" presStyleIdx="3" presStyleCnt="6"/>
      <dgm:spPr/>
    </dgm:pt>
    <dgm:pt modelId="{63AA05C8-0AB7-4A57-960D-C53569AAE92A}" type="pres">
      <dgm:prSet presAssocID="{87AFFA93-F143-48ED-B1B8-8D87780D4113}" presName="node" presStyleLbl="node1" presStyleIdx="4" presStyleCnt="6">
        <dgm:presLayoutVars>
          <dgm:bulletEnabled val="1"/>
        </dgm:presLayoutVars>
      </dgm:prSet>
      <dgm:spPr/>
    </dgm:pt>
    <dgm:pt modelId="{B4CBE589-2A3D-4F04-A553-91E2B116B769}" type="pres">
      <dgm:prSet presAssocID="{87AFFA93-F143-48ED-B1B8-8D87780D4113}" presName="dummy" presStyleCnt="0"/>
      <dgm:spPr/>
    </dgm:pt>
    <dgm:pt modelId="{F0B6504A-746E-47DD-A82B-9A782BDC7A26}" type="pres">
      <dgm:prSet presAssocID="{4DBBDDDE-DE8B-4D90-970D-82D3C147F518}" presName="sibTrans" presStyleLbl="sibTrans2D1" presStyleIdx="4" presStyleCnt="6"/>
      <dgm:spPr/>
    </dgm:pt>
    <dgm:pt modelId="{F05692CF-1B6F-49C5-816C-8AD5D24B8C18}" type="pres">
      <dgm:prSet presAssocID="{B2D70DD6-E079-43D8-8C66-677A7077D472}" presName="node" presStyleLbl="node1" presStyleIdx="5" presStyleCnt="6">
        <dgm:presLayoutVars>
          <dgm:bulletEnabled val="1"/>
        </dgm:presLayoutVars>
      </dgm:prSet>
      <dgm:spPr/>
    </dgm:pt>
    <dgm:pt modelId="{6C274B3A-2EC4-4433-AE08-DED7D0D1CA3D}" type="pres">
      <dgm:prSet presAssocID="{B2D70DD6-E079-43D8-8C66-677A7077D472}" presName="dummy" presStyleCnt="0"/>
      <dgm:spPr/>
    </dgm:pt>
    <dgm:pt modelId="{238B0119-CE2F-4CE4-9F0A-5BB53F0A5075}" type="pres">
      <dgm:prSet presAssocID="{04483D2B-D8DF-4DE0-8CB1-B809F529297F}" presName="sibTrans" presStyleLbl="sibTrans2D1" presStyleIdx="5" presStyleCnt="6"/>
      <dgm:spPr/>
    </dgm:pt>
  </dgm:ptLst>
  <dgm:cxnLst>
    <dgm:cxn modelId="{102ACF13-6AB4-44C1-B3DD-B863FB8361EF}" srcId="{A5B7BE26-096C-40C9-8E8F-4E671A0D123D}" destId="{7E57680C-873E-4C27-8758-C4229D67A003}" srcOrd="3" destOrd="0" parTransId="{F17FCF25-8B41-4E65-BEC3-AC3B28C18CD8}" sibTransId="{2971334B-8230-461B-80B4-C406F3007044}"/>
    <dgm:cxn modelId="{9A6DB533-273B-406E-AA55-AA6106C98604}" srcId="{1E2B2300-02E1-419D-BA90-CF758B05ED75}" destId="{A5B7BE26-096C-40C9-8E8F-4E671A0D123D}" srcOrd="0" destOrd="0" parTransId="{CFF28FC6-1D0F-4C82-9F16-8B9151CC0C86}" sibTransId="{A870C700-4347-46C4-9696-3DE009B46CB5}"/>
    <dgm:cxn modelId="{DCB6A95F-3D20-442F-8632-FF860993EB59}" srcId="{A5B7BE26-096C-40C9-8E8F-4E671A0D123D}" destId="{DA8B1F22-77AD-44A5-8530-DF2B85296225}" srcOrd="2" destOrd="0" parTransId="{C0ADD3F8-A851-4904-8F29-423006E90450}" sibTransId="{E90BDADB-DF89-4144-B3AD-10327E88E31A}"/>
    <dgm:cxn modelId="{C3B38353-6CC2-499F-834A-774276AD8551}" srcId="{A5B7BE26-096C-40C9-8E8F-4E671A0D123D}" destId="{B2D70DD6-E079-43D8-8C66-677A7077D472}" srcOrd="5" destOrd="0" parTransId="{97565EA5-4D43-477F-AA97-9A5D07050D36}" sibTransId="{04483D2B-D8DF-4DE0-8CB1-B809F529297F}"/>
    <dgm:cxn modelId="{4004AF80-5965-4DC9-A935-2E033EFABF53}" type="presOf" srcId="{B2D70DD6-E079-43D8-8C66-677A7077D472}" destId="{F05692CF-1B6F-49C5-816C-8AD5D24B8C18}" srcOrd="0" destOrd="0" presId="urn:microsoft.com/office/officeart/2005/8/layout/radial6"/>
    <dgm:cxn modelId="{8BCF9082-8FEA-4D0F-ADAF-6E2CC7359822}" type="presOf" srcId="{7E57680C-873E-4C27-8758-C4229D67A003}" destId="{E254DD49-D7BB-4BCB-8B34-B73631D8A4C5}" srcOrd="0" destOrd="0" presId="urn:microsoft.com/office/officeart/2005/8/layout/radial6"/>
    <dgm:cxn modelId="{0762018C-38B0-4C60-A8E3-2C6141665512}" type="presOf" srcId="{1E2B2300-02E1-419D-BA90-CF758B05ED75}" destId="{B0C6E186-34DB-47CB-A668-09559393916A}" srcOrd="0" destOrd="0" presId="urn:microsoft.com/office/officeart/2005/8/layout/radial6"/>
    <dgm:cxn modelId="{D80B8993-8C72-4F99-B0C1-33220F6B65F0}" type="presOf" srcId="{4165BDBB-D6EA-407D-B28F-DC42C973B641}" destId="{EAF4F609-3FB1-45F1-8171-026D24FC7331}" srcOrd="0" destOrd="0" presId="urn:microsoft.com/office/officeart/2005/8/layout/radial6"/>
    <dgm:cxn modelId="{4DE722AD-540D-46AD-9187-4EB6975BEC05}" type="presOf" srcId="{98640581-5A47-45D5-B878-588638E160B4}" destId="{9D93EDEB-4B96-439C-811B-12A3D99A7CE2}" srcOrd="0" destOrd="0" presId="urn:microsoft.com/office/officeart/2005/8/layout/radial6"/>
    <dgm:cxn modelId="{18EFE0B2-EE08-4E2F-BEB7-6C009D4D2A68}" type="presOf" srcId="{E61FBFAD-4EDD-41A2-8580-0843C5C8F661}" destId="{F925D19A-0CD6-4DF3-9FB0-6B69FA4DF6AD}" srcOrd="0" destOrd="0" presId="urn:microsoft.com/office/officeart/2005/8/layout/radial6"/>
    <dgm:cxn modelId="{D8C5DCB3-2B22-430B-9271-D2DF9DD7C903}" type="presOf" srcId="{4DBBDDDE-DE8B-4D90-970D-82D3C147F518}" destId="{F0B6504A-746E-47DD-A82B-9A782BDC7A26}" srcOrd="0" destOrd="0" presId="urn:microsoft.com/office/officeart/2005/8/layout/radial6"/>
    <dgm:cxn modelId="{18BE58B9-B26E-4A1D-B095-03EA08689788}" srcId="{A5B7BE26-096C-40C9-8E8F-4E671A0D123D}" destId="{E61FBFAD-4EDD-41A2-8580-0843C5C8F661}" srcOrd="0" destOrd="0" parTransId="{0E986FA4-D81E-4152-A5CB-A3A74E8A321E}" sibTransId="{558FD015-4D95-4D8A-AFA2-CDF3DA33FF7D}"/>
    <dgm:cxn modelId="{3D6B7AC0-DFC1-4782-B32E-B2B8884D02F0}" type="presOf" srcId="{2971334B-8230-461B-80B4-C406F3007044}" destId="{AC242D95-3A8C-4E73-8F22-3DD80F51F4B2}" srcOrd="0" destOrd="0" presId="urn:microsoft.com/office/officeart/2005/8/layout/radial6"/>
    <dgm:cxn modelId="{C969B6C1-C176-4718-A9DC-8CC452EA98BE}" type="presOf" srcId="{558FD015-4D95-4D8A-AFA2-CDF3DA33FF7D}" destId="{D23D3305-3C86-4E6D-982F-C24A644428B6}" srcOrd="0" destOrd="0" presId="urn:microsoft.com/office/officeart/2005/8/layout/radial6"/>
    <dgm:cxn modelId="{DF28E0C2-AC9B-4D5A-A53F-9951FC12CA9D}" type="presOf" srcId="{E90BDADB-DF89-4144-B3AD-10327E88E31A}" destId="{534CFCE7-56C2-4A4E-82C0-401709520296}" srcOrd="0" destOrd="0" presId="urn:microsoft.com/office/officeart/2005/8/layout/radial6"/>
    <dgm:cxn modelId="{D01A02C5-6506-4D24-BD8E-87926222B7E2}" srcId="{A5B7BE26-096C-40C9-8E8F-4E671A0D123D}" destId="{87AFFA93-F143-48ED-B1B8-8D87780D4113}" srcOrd="4" destOrd="0" parTransId="{94DD135C-9951-49F3-A4ED-BCD6396286F9}" sibTransId="{4DBBDDDE-DE8B-4D90-970D-82D3C147F518}"/>
    <dgm:cxn modelId="{B5F943C5-6D03-432B-82D2-831F4900A4CB}" type="presOf" srcId="{A5B7BE26-096C-40C9-8E8F-4E671A0D123D}" destId="{2274FBD2-FEEB-48F1-8752-161FE99A3648}" srcOrd="0" destOrd="0" presId="urn:microsoft.com/office/officeart/2005/8/layout/radial6"/>
    <dgm:cxn modelId="{F83EAED9-BD94-4EC1-925C-50EF887C29E1}" srcId="{A5B7BE26-096C-40C9-8E8F-4E671A0D123D}" destId="{98640581-5A47-45D5-B878-588638E160B4}" srcOrd="1" destOrd="0" parTransId="{D7BBA9D9-38F0-4BB8-AD75-4FC8AEE8C0C2}" sibTransId="{4165BDBB-D6EA-407D-B28F-DC42C973B641}"/>
    <dgm:cxn modelId="{3EC913DC-A73C-48C0-98B8-08DA2637E1A3}" type="presOf" srcId="{04483D2B-D8DF-4DE0-8CB1-B809F529297F}" destId="{238B0119-CE2F-4CE4-9F0A-5BB53F0A5075}" srcOrd="0" destOrd="0" presId="urn:microsoft.com/office/officeart/2005/8/layout/radial6"/>
    <dgm:cxn modelId="{2578BBE3-9F2C-4C25-983C-6B3452DF493D}" type="presOf" srcId="{DA8B1F22-77AD-44A5-8530-DF2B85296225}" destId="{B7CA7236-3CC2-488F-B453-22DE3FE3373B}" srcOrd="0" destOrd="0" presId="urn:microsoft.com/office/officeart/2005/8/layout/radial6"/>
    <dgm:cxn modelId="{5A6E29E6-AB87-4403-8F15-7455DCD05C4A}" type="presOf" srcId="{87AFFA93-F143-48ED-B1B8-8D87780D4113}" destId="{63AA05C8-0AB7-4A57-960D-C53569AAE92A}" srcOrd="0" destOrd="0" presId="urn:microsoft.com/office/officeart/2005/8/layout/radial6"/>
    <dgm:cxn modelId="{3B522C58-B052-434F-9ED1-5A547A8FB1FB}" type="presParOf" srcId="{B0C6E186-34DB-47CB-A668-09559393916A}" destId="{2274FBD2-FEEB-48F1-8752-161FE99A3648}" srcOrd="0" destOrd="0" presId="urn:microsoft.com/office/officeart/2005/8/layout/radial6"/>
    <dgm:cxn modelId="{C1B29E80-BF0F-4FAA-A1BC-8869EB6DC169}" type="presParOf" srcId="{B0C6E186-34DB-47CB-A668-09559393916A}" destId="{F925D19A-0CD6-4DF3-9FB0-6B69FA4DF6AD}" srcOrd="1" destOrd="0" presId="urn:microsoft.com/office/officeart/2005/8/layout/radial6"/>
    <dgm:cxn modelId="{84AC6660-3D5B-4186-B98C-55FF14198715}" type="presParOf" srcId="{B0C6E186-34DB-47CB-A668-09559393916A}" destId="{2A787F55-DFC0-45C4-96D0-87EC0328BBFC}" srcOrd="2" destOrd="0" presId="urn:microsoft.com/office/officeart/2005/8/layout/radial6"/>
    <dgm:cxn modelId="{B7173CFC-C9A3-4925-9B96-90B84B8E8F84}" type="presParOf" srcId="{B0C6E186-34DB-47CB-A668-09559393916A}" destId="{D23D3305-3C86-4E6D-982F-C24A644428B6}" srcOrd="3" destOrd="0" presId="urn:microsoft.com/office/officeart/2005/8/layout/radial6"/>
    <dgm:cxn modelId="{E9E00104-44CE-434C-8625-069F570C3F31}" type="presParOf" srcId="{B0C6E186-34DB-47CB-A668-09559393916A}" destId="{9D93EDEB-4B96-439C-811B-12A3D99A7CE2}" srcOrd="4" destOrd="0" presId="urn:microsoft.com/office/officeart/2005/8/layout/radial6"/>
    <dgm:cxn modelId="{EB161E4C-A61A-4D43-BB6F-C307333ABF4E}" type="presParOf" srcId="{B0C6E186-34DB-47CB-A668-09559393916A}" destId="{DEB36975-7F4B-4F9C-A4DD-236B174D952D}" srcOrd="5" destOrd="0" presId="urn:microsoft.com/office/officeart/2005/8/layout/radial6"/>
    <dgm:cxn modelId="{555091BD-0927-48AA-92B2-7F55E5111DBA}" type="presParOf" srcId="{B0C6E186-34DB-47CB-A668-09559393916A}" destId="{EAF4F609-3FB1-45F1-8171-026D24FC7331}" srcOrd="6" destOrd="0" presId="urn:microsoft.com/office/officeart/2005/8/layout/radial6"/>
    <dgm:cxn modelId="{23F8EA69-7934-41CF-B201-9FEFD24851A8}" type="presParOf" srcId="{B0C6E186-34DB-47CB-A668-09559393916A}" destId="{B7CA7236-3CC2-488F-B453-22DE3FE3373B}" srcOrd="7" destOrd="0" presId="urn:microsoft.com/office/officeart/2005/8/layout/radial6"/>
    <dgm:cxn modelId="{B409BFE2-6271-495F-B5D8-131FF1C24080}" type="presParOf" srcId="{B0C6E186-34DB-47CB-A668-09559393916A}" destId="{49FC62C2-0B84-4E8E-B64F-22DC24ED242B}" srcOrd="8" destOrd="0" presId="urn:microsoft.com/office/officeart/2005/8/layout/radial6"/>
    <dgm:cxn modelId="{B2E41E06-72F1-46AC-9EC1-75E85874031C}" type="presParOf" srcId="{B0C6E186-34DB-47CB-A668-09559393916A}" destId="{534CFCE7-56C2-4A4E-82C0-401709520296}" srcOrd="9" destOrd="0" presId="urn:microsoft.com/office/officeart/2005/8/layout/radial6"/>
    <dgm:cxn modelId="{8098FE3A-583E-45DF-95D6-575CF00B89E3}" type="presParOf" srcId="{B0C6E186-34DB-47CB-A668-09559393916A}" destId="{E254DD49-D7BB-4BCB-8B34-B73631D8A4C5}" srcOrd="10" destOrd="0" presId="urn:microsoft.com/office/officeart/2005/8/layout/radial6"/>
    <dgm:cxn modelId="{41EDF221-4249-46B4-B3CE-7BEC03D80388}" type="presParOf" srcId="{B0C6E186-34DB-47CB-A668-09559393916A}" destId="{6045A8B2-E4F3-4662-894B-B5F756EF4A6C}" srcOrd="11" destOrd="0" presId="urn:microsoft.com/office/officeart/2005/8/layout/radial6"/>
    <dgm:cxn modelId="{DCFD0401-9DCE-4E0A-B1BE-52AA0B69ACD9}" type="presParOf" srcId="{B0C6E186-34DB-47CB-A668-09559393916A}" destId="{AC242D95-3A8C-4E73-8F22-3DD80F51F4B2}" srcOrd="12" destOrd="0" presId="urn:microsoft.com/office/officeart/2005/8/layout/radial6"/>
    <dgm:cxn modelId="{E6AE1A7F-6F4C-472F-8911-1E636B37E143}" type="presParOf" srcId="{B0C6E186-34DB-47CB-A668-09559393916A}" destId="{63AA05C8-0AB7-4A57-960D-C53569AAE92A}" srcOrd="13" destOrd="0" presId="urn:microsoft.com/office/officeart/2005/8/layout/radial6"/>
    <dgm:cxn modelId="{8FC47F69-1300-414D-89E3-43079FDB1970}" type="presParOf" srcId="{B0C6E186-34DB-47CB-A668-09559393916A}" destId="{B4CBE589-2A3D-4F04-A553-91E2B116B769}" srcOrd="14" destOrd="0" presId="urn:microsoft.com/office/officeart/2005/8/layout/radial6"/>
    <dgm:cxn modelId="{77EA4A69-D56A-4E4B-A825-ED4879AE494F}" type="presParOf" srcId="{B0C6E186-34DB-47CB-A668-09559393916A}" destId="{F0B6504A-746E-47DD-A82B-9A782BDC7A26}" srcOrd="15" destOrd="0" presId="urn:microsoft.com/office/officeart/2005/8/layout/radial6"/>
    <dgm:cxn modelId="{BFF42834-F0CD-4B62-AEEB-13ABF719D39A}" type="presParOf" srcId="{B0C6E186-34DB-47CB-A668-09559393916A}" destId="{F05692CF-1B6F-49C5-816C-8AD5D24B8C18}" srcOrd="16" destOrd="0" presId="urn:microsoft.com/office/officeart/2005/8/layout/radial6"/>
    <dgm:cxn modelId="{2B03A1C8-8772-46B2-BC01-880C84D3293B}" type="presParOf" srcId="{B0C6E186-34DB-47CB-A668-09559393916A}" destId="{6C274B3A-2EC4-4433-AE08-DED7D0D1CA3D}" srcOrd="17" destOrd="0" presId="urn:microsoft.com/office/officeart/2005/8/layout/radial6"/>
    <dgm:cxn modelId="{626E9137-A617-4678-B9FF-5683274E0DF2}" type="presParOf" srcId="{B0C6E186-34DB-47CB-A668-09559393916A}" destId="{238B0119-CE2F-4CE4-9F0A-5BB53F0A507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FB672E-6D9F-48E6-9BC6-FFDB2997BB5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B3B134D1-2611-4D11-8E17-64D92190E137}">
      <dgm:prSet phldrT="[Testo]"/>
      <dgm:spPr/>
      <dgm:t>
        <a:bodyPr/>
        <a:lstStyle/>
        <a:p>
          <a:r>
            <a:rPr lang="it-IT" dirty="0"/>
            <a:t>Denigrazione dell’avversario</a:t>
          </a:r>
        </a:p>
      </dgm:t>
    </dgm:pt>
    <dgm:pt modelId="{A8648EA2-7B80-4369-9BF4-0A71F46BE744}" type="parTrans" cxnId="{0F44C4BA-61AB-44CC-B907-13D5CA349C87}">
      <dgm:prSet/>
      <dgm:spPr/>
      <dgm:t>
        <a:bodyPr/>
        <a:lstStyle/>
        <a:p>
          <a:endParaRPr lang="it-IT"/>
        </a:p>
      </dgm:t>
    </dgm:pt>
    <dgm:pt modelId="{09A5AA8E-DED2-4147-856C-391CB20C7EED}" type="sibTrans" cxnId="{0F44C4BA-61AB-44CC-B907-13D5CA349C87}">
      <dgm:prSet/>
      <dgm:spPr/>
      <dgm:t>
        <a:bodyPr/>
        <a:lstStyle/>
        <a:p>
          <a:endParaRPr lang="it-IT"/>
        </a:p>
      </dgm:t>
    </dgm:pt>
    <dgm:pt modelId="{63323948-FB05-441B-9559-16BCC826993C}">
      <dgm:prSet phldrT="[Testo]"/>
      <dgm:spPr/>
      <dgm:t>
        <a:bodyPr/>
        <a:lstStyle/>
        <a:p>
          <a:r>
            <a:rPr lang="it-IT" dirty="0"/>
            <a:t>Nitti=</a:t>
          </a:r>
          <a:r>
            <a:rPr lang="it-IT" dirty="0" err="1"/>
            <a:t>Cagoia</a:t>
          </a:r>
          <a:endParaRPr lang="it-IT" dirty="0"/>
        </a:p>
      </dgm:t>
    </dgm:pt>
    <dgm:pt modelId="{2148C3B7-8975-45D5-A486-57D8D661C628}" type="parTrans" cxnId="{A1FD07BC-EB33-41F0-A9DE-D2AE31495369}">
      <dgm:prSet/>
      <dgm:spPr/>
      <dgm:t>
        <a:bodyPr/>
        <a:lstStyle/>
        <a:p>
          <a:endParaRPr lang="it-IT"/>
        </a:p>
      </dgm:t>
    </dgm:pt>
    <dgm:pt modelId="{83C4C971-407C-40B2-BE6A-B77008A70857}" type="sibTrans" cxnId="{A1FD07BC-EB33-41F0-A9DE-D2AE31495369}">
      <dgm:prSet/>
      <dgm:spPr/>
      <dgm:t>
        <a:bodyPr/>
        <a:lstStyle/>
        <a:p>
          <a:endParaRPr lang="it-IT"/>
        </a:p>
      </dgm:t>
    </dgm:pt>
    <dgm:pt modelId="{0F326C13-4812-4A25-A9A3-F86DA7A91F6C}">
      <dgm:prSet phldrT="[Testo]"/>
      <dgm:spPr/>
      <dgm:t>
        <a:bodyPr/>
        <a:lstStyle/>
        <a:p>
          <a:r>
            <a:rPr lang="it-IT" dirty="0" err="1"/>
            <a:t>Caporettai</a:t>
          </a:r>
          <a:r>
            <a:rPr lang="it-IT" dirty="0"/>
            <a:t> putrefatti </a:t>
          </a:r>
        </a:p>
      </dgm:t>
    </dgm:pt>
    <dgm:pt modelId="{F8B9BB78-75AB-41DF-A166-C19718B80CF2}" type="parTrans" cxnId="{74949003-601E-4D5B-81BF-9970D61B21D1}">
      <dgm:prSet/>
      <dgm:spPr/>
      <dgm:t>
        <a:bodyPr/>
        <a:lstStyle/>
        <a:p>
          <a:endParaRPr lang="it-IT"/>
        </a:p>
      </dgm:t>
    </dgm:pt>
    <dgm:pt modelId="{CE1A83A5-DEFA-4282-876A-6AD313EDA62B}" type="sibTrans" cxnId="{74949003-601E-4D5B-81BF-9970D61B21D1}">
      <dgm:prSet/>
      <dgm:spPr/>
      <dgm:t>
        <a:bodyPr/>
        <a:lstStyle/>
        <a:p>
          <a:endParaRPr lang="it-IT"/>
        </a:p>
      </dgm:t>
    </dgm:pt>
    <dgm:pt modelId="{8C9D3F38-9F1F-44E1-920E-21790E08D606}">
      <dgm:prSet phldrT="[Testo]"/>
      <dgm:spPr/>
      <dgm:t>
        <a:bodyPr/>
        <a:lstStyle/>
        <a:p>
          <a:r>
            <a:rPr lang="it-IT" dirty="0"/>
            <a:t>Senza patria </a:t>
          </a:r>
        </a:p>
      </dgm:t>
    </dgm:pt>
    <dgm:pt modelId="{A71E9858-3CBD-4092-896F-17F6AFF9322B}" type="parTrans" cxnId="{8BE97036-D7B6-4BF0-9824-B92372E1A953}">
      <dgm:prSet/>
      <dgm:spPr/>
      <dgm:t>
        <a:bodyPr/>
        <a:lstStyle/>
        <a:p>
          <a:endParaRPr lang="it-IT"/>
        </a:p>
      </dgm:t>
    </dgm:pt>
    <dgm:pt modelId="{3B8E660B-5381-4D2E-BCE8-464C9EC4B715}" type="sibTrans" cxnId="{8BE97036-D7B6-4BF0-9824-B92372E1A953}">
      <dgm:prSet/>
      <dgm:spPr/>
      <dgm:t>
        <a:bodyPr/>
        <a:lstStyle/>
        <a:p>
          <a:endParaRPr lang="it-IT"/>
        </a:p>
      </dgm:t>
    </dgm:pt>
    <dgm:pt modelId="{64F4B864-6601-4828-9B54-AA8AECAE0C26}" type="pres">
      <dgm:prSet presAssocID="{9FFB672E-6D9F-48E6-9BC6-FFDB2997BB50}" presName="composite" presStyleCnt="0">
        <dgm:presLayoutVars>
          <dgm:chMax val="1"/>
          <dgm:dir/>
          <dgm:resizeHandles val="exact"/>
        </dgm:presLayoutVars>
      </dgm:prSet>
      <dgm:spPr/>
    </dgm:pt>
    <dgm:pt modelId="{A53F9C50-E20E-46F8-A822-83B8A536CA3E}" type="pres">
      <dgm:prSet presAssocID="{B3B134D1-2611-4D11-8E17-64D92190E137}" presName="roof" presStyleLbl="dkBgShp" presStyleIdx="0" presStyleCnt="2"/>
      <dgm:spPr/>
    </dgm:pt>
    <dgm:pt modelId="{9C8FF0B1-CE78-426C-BEC3-EBE2E639AC55}" type="pres">
      <dgm:prSet presAssocID="{B3B134D1-2611-4D11-8E17-64D92190E137}" presName="pillars" presStyleCnt="0"/>
      <dgm:spPr/>
    </dgm:pt>
    <dgm:pt modelId="{3E7345DD-1358-46C9-82E0-675111F94DCF}" type="pres">
      <dgm:prSet presAssocID="{B3B134D1-2611-4D11-8E17-64D92190E137}" presName="pillar1" presStyleLbl="node1" presStyleIdx="0" presStyleCnt="3">
        <dgm:presLayoutVars>
          <dgm:bulletEnabled val="1"/>
        </dgm:presLayoutVars>
      </dgm:prSet>
      <dgm:spPr/>
    </dgm:pt>
    <dgm:pt modelId="{B3301DF8-C94B-4159-A834-75C9BB7D750E}" type="pres">
      <dgm:prSet presAssocID="{0F326C13-4812-4A25-A9A3-F86DA7A91F6C}" presName="pillarX" presStyleLbl="node1" presStyleIdx="1" presStyleCnt="3">
        <dgm:presLayoutVars>
          <dgm:bulletEnabled val="1"/>
        </dgm:presLayoutVars>
      </dgm:prSet>
      <dgm:spPr/>
    </dgm:pt>
    <dgm:pt modelId="{0613E47F-052E-492C-A1D1-F37DD0C3D190}" type="pres">
      <dgm:prSet presAssocID="{8C9D3F38-9F1F-44E1-920E-21790E08D606}" presName="pillarX" presStyleLbl="node1" presStyleIdx="2" presStyleCnt="3">
        <dgm:presLayoutVars>
          <dgm:bulletEnabled val="1"/>
        </dgm:presLayoutVars>
      </dgm:prSet>
      <dgm:spPr/>
    </dgm:pt>
    <dgm:pt modelId="{CF6BF4BE-DADC-4AA6-BF25-D0C5A120E914}" type="pres">
      <dgm:prSet presAssocID="{B3B134D1-2611-4D11-8E17-64D92190E137}" presName="base" presStyleLbl="dkBgShp" presStyleIdx="1" presStyleCnt="2"/>
      <dgm:spPr/>
    </dgm:pt>
  </dgm:ptLst>
  <dgm:cxnLst>
    <dgm:cxn modelId="{74949003-601E-4D5B-81BF-9970D61B21D1}" srcId="{B3B134D1-2611-4D11-8E17-64D92190E137}" destId="{0F326C13-4812-4A25-A9A3-F86DA7A91F6C}" srcOrd="1" destOrd="0" parTransId="{F8B9BB78-75AB-41DF-A166-C19718B80CF2}" sibTransId="{CE1A83A5-DEFA-4282-876A-6AD313EDA62B}"/>
    <dgm:cxn modelId="{8BE97036-D7B6-4BF0-9824-B92372E1A953}" srcId="{B3B134D1-2611-4D11-8E17-64D92190E137}" destId="{8C9D3F38-9F1F-44E1-920E-21790E08D606}" srcOrd="2" destOrd="0" parTransId="{A71E9858-3CBD-4092-896F-17F6AFF9322B}" sibTransId="{3B8E660B-5381-4D2E-BCE8-464C9EC4B715}"/>
    <dgm:cxn modelId="{68652040-51CE-4CBF-9DFD-1B16DDA1E801}" type="presOf" srcId="{0F326C13-4812-4A25-A9A3-F86DA7A91F6C}" destId="{B3301DF8-C94B-4159-A834-75C9BB7D750E}" srcOrd="0" destOrd="0" presId="urn:microsoft.com/office/officeart/2005/8/layout/hList3"/>
    <dgm:cxn modelId="{316C7376-80A4-40C8-8CEF-8C15A6F94975}" type="presOf" srcId="{63323948-FB05-441B-9559-16BCC826993C}" destId="{3E7345DD-1358-46C9-82E0-675111F94DCF}" srcOrd="0" destOrd="0" presId="urn:microsoft.com/office/officeart/2005/8/layout/hList3"/>
    <dgm:cxn modelId="{CF1E1B97-C355-4AD6-8687-DA5CCE3DF844}" type="presOf" srcId="{B3B134D1-2611-4D11-8E17-64D92190E137}" destId="{A53F9C50-E20E-46F8-A822-83B8A536CA3E}" srcOrd="0" destOrd="0" presId="urn:microsoft.com/office/officeart/2005/8/layout/hList3"/>
    <dgm:cxn modelId="{5D75F9AD-8FF8-4C9F-857E-1713C4413295}" type="presOf" srcId="{8C9D3F38-9F1F-44E1-920E-21790E08D606}" destId="{0613E47F-052E-492C-A1D1-F37DD0C3D190}" srcOrd="0" destOrd="0" presId="urn:microsoft.com/office/officeart/2005/8/layout/hList3"/>
    <dgm:cxn modelId="{0F44C4BA-61AB-44CC-B907-13D5CA349C87}" srcId="{9FFB672E-6D9F-48E6-9BC6-FFDB2997BB50}" destId="{B3B134D1-2611-4D11-8E17-64D92190E137}" srcOrd="0" destOrd="0" parTransId="{A8648EA2-7B80-4369-9BF4-0A71F46BE744}" sibTransId="{09A5AA8E-DED2-4147-856C-391CB20C7EED}"/>
    <dgm:cxn modelId="{A1FD07BC-EB33-41F0-A9DE-D2AE31495369}" srcId="{B3B134D1-2611-4D11-8E17-64D92190E137}" destId="{63323948-FB05-441B-9559-16BCC826993C}" srcOrd="0" destOrd="0" parTransId="{2148C3B7-8975-45D5-A486-57D8D661C628}" sibTransId="{83C4C971-407C-40B2-BE6A-B77008A70857}"/>
    <dgm:cxn modelId="{D362D4FD-54E7-4F98-A0E1-D83A45694D8A}" type="presOf" srcId="{9FFB672E-6D9F-48E6-9BC6-FFDB2997BB50}" destId="{64F4B864-6601-4828-9B54-AA8AECAE0C26}" srcOrd="0" destOrd="0" presId="urn:microsoft.com/office/officeart/2005/8/layout/hList3"/>
    <dgm:cxn modelId="{4EB59922-1A75-42C6-AE3F-433A99C0C929}" type="presParOf" srcId="{64F4B864-6601-4828-9B54-AA8AECAE0C26}" destId="{A53F9C50-E20E-46F8-A822-83B8A536CA3E}" srcOrd="0" destOrd="0" presId="urn:microsoft.com/office/officeart/2005/8/layout/hList3"/>
    <dgm:cxn modelId="{08062194-1713-444F-8C85-ABD7FD09CBFE}" type="presParOf" srcId="{64F4B864-6601-4828-9B54-AA8AECAE0C26}" destId="{9C8FF0B1-CE78-426C-BEC3-EBE2E639AC55}" srcOrd="1" destOrd="0" presId="urn:microsoft.com/office/officeart/2005/8/layout/hList3"/>
    <dgm:cxn modelId="{182C7887-A035-4D95-A597-CBB88C85998F}" type="presParOf" srcId="{9C8FF0B1-CE78-426C-BEC3-EBE2E639AC55}" destId="{3E7345DD-1358-46C9-82E0-675111F94DCF}" srcOrd="0" destOrd="0" presId="urn:microsoft.com/office/officeart/2005/8/layout/hList3"/>
    <dgm:cxn modelId="{C1BBFB20-62C5-44B1-B32A-D4B3DC657012}" type="presParOf" srcId="{9C8FF0B1-CE78-426C-BEC3-EBE2E639AC55}" destId="{B3301DF8-C94B-4159-A834-75C9BB7D750E}" srcOrd="1" destOrd="0" presId="urn:microsoft.com/office/officeart/2005/8/layout/hList3"/>
    <dgm:cxn modelId="{2AE387E2-4010-4CAA-A084-A760063C3467}" type="presParOf" srcId="{9C8FF0B1-CE78-426C-BEC3-EBE2E639AC55}" destId="{0613E47F-052E-492C-A1D1-F37DD0C3D190}" srcOrd="2" destOrd="0" presId="urn:microsoft.com/office/officeart/2005/8/layout/hList3"/>
    <dgm:cxn modelId="{5E069BD0-BF3F-4F3D-BE23-DA31CB2FEC9E}" type="presParOf" srcId="{64F4B864-6601-4828-9B54-AA8AECAE0C26}" destId="{CF6BF4BE-DADC-4AA6-BF25-D0C5A120E91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97318E-ACEC-492E-8819-D9A7DA9AED9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2303208E-93C4-4EE4-92AA-8D0DB5C8D48C}">
      <dgm:prSet phldrT="[Testo]"/>
      <dgm:spPr/>
      <dgm:t>
        <a:bodyPr/>
        <a:lstStyle/>
        <a:p>
          <a:r>
            <a:rPr lang="it-IT" dirty="0"/>
            <a:t>Esaltazione di…</a:t>
          </a:r>
        </a:p>
      </dgm:t>
    </dgm:pt>
    <dgm:pt modelId="{9B676F23-A680-4712-91E1-BF902979EBAB}" type="parTrans" cxnId="{A6577D11-90F3-4DF2-8132-533428D17E78}">
      <dgm:prSet/>
      <dgm:spPr/>
      <dgm:t>
        <a:bodyPr/>
        <a:lstStyle/>
        <a:p>
          <a:endParaRPr lang="it-IT"/>
        </a:p>
      </dgm:t>
    </dgm:pt>
    <dgm:pt modelId="{31B43A33-EAF7-44F6-AD40-CEFDB1036275}" type="sibTrans" cxnId="{A6577D11-90F3-4DF2-8132-533428D17E78}">
      <dgm:prSet/>
      <dgm:spPr/>
      <dgm:t>
        <a:bodyPr/>
        <a:lstStyle/>
        <a:p>
          <a:endParaRPr lang="it-IT"/>
        </a:p>
      </dgm:t>
    </dgm:pt>
    <dgm:pt modelId="{DB62297F-A247-47C9-BB9D-649A7FF06DEC}">
      <dgm:prSet phldrT="[Testo]"/>
      <dgm:spPr/>
      <dgm:t>
        <a:bodyPr/>
        <a:lstStyle/>
        <a:p>
          <a:r>
            <a:rPr lang="it-IT" dirty="0"/>
            <a:t>forza</a:t>
          </a:r>
        </a:p>
      </dgm:t>
    </dgm:pt>
    <dgm:pt modelId="{F8FE7771-B312-4B82-983C-1EF7FD17DFA3}" type="parTrans" cxnId="{C69646F2-7E1B-4548-AC4D-566BE2BB7FD7}">
      <dgm:prSet/>
      <dgm:spPr/>
      <dgm:t>
        <a:bodyPr/>
        <a:lstStyle/>
        <a:p>
          <a:endParaRPr lang="it-IT"/>
        </a:p>
      </dgm:t>
    </dgm:pt>
    <dgm:pt modelId="{DD680558-08F9-4F67-9505-158FDD1D3FCE}" type="sibTrans" cxnId="{C69646F2-7E1B-4548-AC4D-566BE2BB7FD7}">
      <dgm:prSet/>
      <dgm:spPr/>
      <dgm:t>
        <a:bodyPr/>
        <a:lstStyle/>
        <a:p>
          <a:endParaRPr lang="it-IT"/>
        </a:p>
      </dgm:t>
    </dgm:pt>
    <dgm:pt modelId="{0534005A-AC33-4C75-BC7C-DDA7DC02B8B5}">
      <dgm:prSet phldrT="[Testo]"/>
      <dgm:spPr/>
      <dgm:t>
        <a:bodyPr/>
        <a:lstStyle/>
        <a:p>
          <a:r>
            <a:rPr lang="it-IT" dirty="0"/>
            <a:t>sangue</a:t>
          </a:r>
        </a:p>
      </dgm:t>
    </dgm:pt>
    <dgm:pt modelId="{AD75A9C6-6D0D-4997-BA1B-82141DF3F9DC}" type="parTrans" cxnId="{E2EF959B-5542-4560-9A80-8A071119FDBA}">
      <dgm:prSet/>
      <dgm:spPr/>
      <dgm:t>
        <a:bodyPr/>
        <a:lstStyle/>
        <a:p>
          <a:endParaRPr lang="it-IT"/>
        </a:p>
      </dgm:t>
    </dgm:pt>
    <dgm:pt modelId="{FCDB1BAB-29E0-4812-80FD-45C4864A3177}" type="sibTrans" cxnId="{E2EF959B-5542-4560-9A80-8A071119FDBA}">
      <dgm:prSet/>
      <dgm:spPr/>
      <dgm:t>
        <a:bodyPr/>
        <a:lstStyle/>
        <a:p>
          <a:endParaRPr lang="it-IT"/>
        </a:p>
      </dgm:t>
    </dgm:pt>
    <dgm:pt modelId="{24F7D0F6-2CBB-4801-BD1A-31A6CB7EA7FB}">
      <dgm:prSet phldrT="[Testo]"/>
      <dgm:spPr/>
      <dgm:t>
        <a:bodyPr/>
        <a:lstStyle/>
        <a:p>
          <a:r>
            <a:rPr lang="it-IT" dirty="0"/>
            <a:t>Vita come prova</a:t>
          </a:r>
        </a:p>
      </dgm:t>
    </dgm:pt>
    <dgm:pt modelId="{6203082D-7CEF-4CDB-A02D-E3AF30506464}" type="parTrans" cxnId="{F50C140D-7B6F-49B4-8BAB-CD08988631CD}">
      <dgm:prSet/>
      <dgm:spPr/>
      <dgm:t>
        <a:bodyPr/>
        <a:lstStyle/>
        <a:p>
          <a:endParaRPr lang="it-IT"/>
        </a:p>
      </dgm:t>
    </dgm:pt>
    <dgm:pt modelId="{231C89CE-91B5-486C-BD90-A22F80F016C8}" type="sibTrans" cxnId="{F50C140D-7B6F-49B4-8BAB-CD08988631CD}">
      <dgm:prSet/>
      <dgm:spPr/>
      <dgm:t>
        <a:bodyPr/>
        <a:lstStyle/>
        <a:p>
          <a:endParaRPr lang="it-IT"/>
        </a:p>
      </dgm:t>
    </dgm:pt>
    <dgm:pt modelId="{DBA212E7-183A-429E-AD1E-32A84B30AE1B}">
      <dgm:prSet phldrT="[Testo]"/>
      <dgm:spPr/>
      <dgm:t>
        <a:bodyPr/>
        <a:lstStyle/>
        <a:p>
          <a:r>
            <a:rPr lang="it-IT" dirty="0"/>
            <a:t>Gloria / infamia</a:t>
          </a:r>
        </a:p>
      </dgm:t>
    </dgm:pt>
    <dgm:pt modelId="{7DEE5AA7-B3F2-4993-91C0-EAAE9F8E5900}" type="parTrans" cxnId="{828E1D57-E077-45FB-96A2-8A0BF3BAF878}">
      <dgm:prSet/>
      <dgm:spPr/>
      <dgm:t>
        <a:bodyPr/>
        <a:lstStyle/>
        <a:p>
          <a:endParaRPr lang="it-IT"/>
        </a:p>
      </dgm:t>
    </dgm:pt>
    <dgm:pt modelId="{6829C8A5-0B20-4794-A423-01B82905257D}" type="sibTrans" cxnId="{828E1D57-E077-45FB-96A2-8A0BF3BAF878}">
      <dgm:prSet/>
      <dgm:spPr/>
      <dgm:t>
        <a:bodyPr/>
        <a:lstStyle/>
        <a:p>
          <a:endParaRPr lang="it-IT"/>
        </a:p>
      </dgm:t>
    </dgm:pt>
    <dgm:pt modelId="{DF3A1CB3-932E-49B6-BAD5-78AB010B6AB9}" type="pres">
      <dgm:prSet presAssocID="{1697318E-ACEC-492E-8819-D9A7DA9AED96}" presName="Name0" presStyleCnt="0">
        <dgm:presLayoutVars>
          <dgm:chMax val="1"/>
          <dgm:dir/>
          <dgm:animLvl val="ctr"/>
          <dgm:resizeHandles val="exact"/>
        </dgm:presLayoutVars>
      </dgm:prSet>
      <dgm:spPr/>
    </dgm:pt>
    <dgm:pt modelId="{CBD03DAD-53B0-42D9-8BBE-A1428DF5B9F9}" type="pres">
      <dgm:prSet presAssocID="{2303208E-93C4-4EE4-92AA-8D0DB5C8D48C}" presName="centerShape" presStyleLbl="node0" presStyleIdx="0" presStyleCnt="1"/>
      <dgm:spPr/>
    </dgm:pt>
    <dgm:pt modelId="{104BF576-E858-4052-941C-9AA3B012C4E2}" type="pres">
      <dgm:prSet presAssocID="{DB62297F-A247-47C9-BB9D-649A7FF06DEC}" presName="node" presStyleLbl="node1" presStyleIdx="0" presStyleCnt="4">
        <dgm:presLayoutVars>
          <dgm:bulletEnabled val="1"/>
        </dgm:presLayoutVars>
      </dgm:prSet>
      <dgm:spPr/>
    </dgm:pt>
    <dgm:pt modelId="{1149C1E6-799F-4918-8366-9166350D4E60}" type="pres">
      <dgm:prSet presAssocID="{DB62297F-A247-47C9-BB9D-649A7FF06DEC}" presName="dummy" presStyleCnt="0"/>
      <dgm:spPr/>
    </dgm:pt>
    <dgm:pt modelId="{261A79A5-91BC-4C61-97B9-7B505664BF28}" type="pres">
      <dgm:prSet presAssocID="{DD680558-08F9-4F67-9505-158FDD1D3FCE}" presName="sibTrans" presStyleLbl="sibTrans2D1" presStyleIdx="0" presStyleCnt="4"/>
      <dgm:spPr/>
    </dgm:pt>
    <dgm:pt modelId="{732C5D8D-9757-490F-B418-5C17949E28BA}" type="pres">
      <dgm:prSet presAssocID="{0534005A-AC33-4C75-BC7C-DDA7DC02B8B5}" presName="node" presStyleLbl="node1" presStyleIdx="1" presStyleCnt="4">
        <dgm:presLayoutVars>
          <dgm:bulletEnabled val="1"/>
        </dgm:presLayoutVars>
      </dgm:prSet>
      <dgm:spPr/>
    </dgm:pt>
    <dgm:pt modelId="{F97B446B-9D1E-4A43-AB0A-6ED989D61E38}" type="pres">
      <dgm:prSet presAssocID="{0534005A-AC33-4C75-BC7C-DDA7DC02B8B5}" presName="dummy" presStyleCnt="0"/>
      <dgm:spPr/>
    </dgm:pt>
    <dgm:pt modelId="{E6DB6983-8095-4C25-B4F0-0D5DC2429D19}" type="pres">
      <dgm:prSet presAssocID="{FCDB1BAB-29E0-4812-80FD-45C4864A3177}" presName="sibTrans" presStyleLbl="sibTrans2D1" presStyleIdx="1" presStyleCnt="4"/>
      <dgm:spPr/>
    </dgm:pt>
    <dgm:pt modelId="{9ECDABC4-AB72-4CC6-8F12-0F3C763CE2D1}" type="pres">
      <dgm:prSet presAssocID="{24F7D0F6-2CBB-4801-BD1A-31A6CB7EA7FB}" presName="node" presStyleLbl="node1" presStyleIdx="2" presStyleCnt="4">
        <dgm:presLayoutVars>
          <dgm:bulletEnabled val="1"/>
        </dgm:presLayoutVars>
      </dgm:prSet>
      <dgm:spPr/>
    </dgm:pt>
    <dgm:pt modelId="{32A7934E-0BB4-46F2-A52B-2F6C8E335EF3}" type="pres">
      <dgm:prSet presAssocID="{24F7D0F6-2CBB-4801-BD1A-31A6CB7EA7FB}" presName="dummy" presStyleCnt="0"/>
      <dgm:spPr/>
    </dgm:pt>
    <dgm:pt modelId="{720C03D3-55E7-4445-9DBB-D158484AF239}" type="pres">
      <dgm:prSet presAssocID="{231C89CE-91B5-486C-BD90-A22F80F016C8}" presName="sibTrans" presStyleLbl="sibTrans2D1" presStyleIdx="2" presStyleCnt="4"/>
      <dgm:spPr/>
    </dgm:pt>
    <dgm:pt modelId="{63FA7C51-1CC2-4EC0-ACF8-A3C8E01B9D24}" type="pres">
      <dgm:prSet presAssocID="{DBA212E7-183A-429E-AD1E-32A84B30AE1B}" presName="node" presStyleLbl="node1" presStyleIdx="3" presStyleCnt="4">
        <dgm:presLayoutVars>
          <dgm:bulletEnabled val="1"/>
        </dgm:presLayoutVars>
      </dgm:prSet>
      <dgm:spPr/>
    </dgm:pt>
    <dgm:pt modelId="{225EACDF-E836-46F3-A0A9-BAEA19772E28}" type="pres">
      <dgm:prSet presAssocID="{DBA212E7-183A-429E-AD1E-32A84B30AE1B}" presName="dummy" presStyleCnt="0"/>
      <dgm:spPr/>
    </dgm:pt>
    <dgm:pt modelId="{22305386-5E8D-4029-A514-B7265E7DDF11}" type="pres">
      <dgm:prSet presAssocID="{6829C8A5-0B20-4794-A423-01B82905257D}" presName="sibTrans" presStyleLbl="sibTrans2D1" presStyleIdx="3" presStyleCnt="4"/>
      <dgm:spPr/>
    </dgm:pt>
  </dgm:ptLst>
  <dgm:cxnLst>
    <dgm:cxn modelId="{F50C140D-7B6F-49B4-8BAB-CD08988631CD}" srcId="{2303208E-93C4-4EE4-92AA-8D0DB5C8D48C}" destId="{24F7D0F6-2CBB-4801-BD1A-31A6CB7EA7FB}" srcOrd="2" destOrd="0" parTransId="{6203082D-7CEF-4CDB-A02D-E3AF30506464}" sibTransId="{231C89CE-91B5-486C-BD90-A22F80F016C8}"/>
    <dgm:cxn modelId="{A6577D11-90F3-4DF2-8132-533428D17E78}" srcId="{1697318E-ACEC-492E-8819-D9A7DA9AED96}" destId="{2303208E-93C4-4EE4-92AA-8D0DB5C8D48C}" srcOrd="0" destOrd="0" parTransId="{9B676F23-A680-4712-91E1-BF902979EBAB}" sibTransId="{31B43A33-EAF7-44F6-AD40-CEFDB1036275}"/>
    <dgm:cxn modelId="{DC6D9A11-9858-431D-837E-2508608991D6}" type="presOf" srcId="{DBA212E7-183A-429E-AD1E-32A84B30AE1B}" destId="{63FA7C51-1CC2-4EC0-ACF8-A3C8E01B9D24}" srcOrd="0" destOrd="0" presId="urn:microsoft.com/office/officeart/2005/8/layout/radial6"/>
    <dgm:cxn modelId="{B821FD33-0AD4-47AD-943F-023470B8F79C}" type="presOf" srcId="{231C89CE-91B5-486C-BD90-A22F80F016C8}" destId="{720C03D3-55E7-4445-9DBB-D158484AF239}" srcOrd="0" destOrd="0" presId="urn:microsoft.com/office/officeart/2005/8/layout/radial6"/>
    <dgm:cxn modelId="{0BD55469-E6A4-4776-B3D7-71C6585C01FF}" type="presOf" srcId="{FCDB1BAB-29E0-4812-80FD-45C4864A3177}" destId="{E6DB6983-8095-4C25-B4F0-0D5DC2429D19}" srcOrd="0" destOrd="0" presId="urn:microsoft.com/office/officeart/2005/8/layout/radial6"/>
    <dgm:cxn modelId="{61D1636F-C2B3-437F-BA52-20753B54EABB}" type="presOf" srcId="{DB62297F-A247-47C9-BB9D-649A7FF06DEC}" destId="{104BF576-E858-4052-941C-9AA3B012C4E2}" srcOrd="0" destOrd="0" presId="urn:microsoft.com/office/officeart/2005/8/layout/radial6"/>
    <dgm:cxn modelId="{828E1D57-E077-45FB-96A2-8A0BF3BAF878}" srcId="{2303208E-93C4-4EE4-92AA-8D0DB5C8D48C}" destId="{DBA212E7-183A-429E-AD1E-32A84B30AE1B}" srcOrd="3" destOrd="0" parTransId="{7DEE5AA7-B3F2-4993-91C0-EAAE9F8E5900}" sibTransId="{6829C8A5-0B20-4794-A423-01B82905257D}"/>
    <dgm:cxn modelId="{B0461980-A4EF-4A0D-8627-D10ED583B14A}" type="presOf" srcId="{24F7D0F6-2CBB-4801-BD1A-31A6CB7EA7FB}" destId="{9ECDABC4-AB72-4CC6-8F12-0F3C763CE2D1}" srcOrd="0" destOrd="0" presId="urn:microsoft.com/office/officeart/2005/8/layout/radial6"/>
    <dgm:cxn modelId="{E2EF959B-5542-4560-9A80-8A071119FDBA}" srcId="{2303208E-93C4-4EE4-92AA-8D0DB5C8D48C}" destId="{0534005A-AC33-4C75-BC7C-DDA7DC02B8B5}" srcOrd="1" destOrd="0" parTransId="{AD75A9C6-6D0D-4997-BA1B-82141DF3F9DC}" sibTransId="{FCDB1BAB-29E0-4812-80FD-45C4864A3177}"/>
    <dgm:cxn modelId="{1D9DA29B-6A42-4665-9320-DB32153C0570}" type="presOf" srcId="{2303208E-93C4-4EE4-92AA-8D0DB5C8D48C}" destId="{CBD03DAD-53B0-42D9-8BBE-A1428DF5B9F9}" srcOrd="0" destOrd="0" presId="urn:microsoft.com/office/officeart/2005/8/layout/radial6"/>
    <dgm:cxn modelId="{487FE7A1-BC08-482E-A2F6-E6F111101EFC}" type="presOf" srcId="{1697318E-ACEC-492E-8819-D9A7DA9AED96}" destId="{DF3A1CB3-932E-49B6-BAD5-78AB010B6AB9}" srcOrd="0" destOrd="0" presId="urn:microsoft.com/office/officeart/2005/8/layout/radial6"/>
    <dgm:cxn modelId="{BED11DAC-F0F7-4606-AABF-EAE45B53F2D0}" type="presOf" srcId="{DD680558-08F9-4F67-9505-158FDD1D3FCE}" destId="{261A79A5-91BC-4C61-97B9-7B505664BF28}" srcOrd="0" destOrd="0" presId="urn:microsoft.com/office/officeart/2005/8/layout/radial6"/>
    <dgm:cxn modelId="{3A2FB9D4-9CFB-4662-BB4E-13A21EF6EE1C}" type="presOf" srcId="{6829C8A5-0B20-4794-A423-01B82905257D}" destId="{22305386-5E8D-4029-A514-B7265E7DDF11}" srcOrd="0" destOrd="0" presId="urn:microsoft.com/office/officeart/2005/8/layout/radial6"/>
    <dgm:cxn modelId="{30869BD5-7AFF-4343-A6A6-9BFB50F645A1}" type="presOf" srcId="{0534005A-AC33-4C75-BC7C-DDA7DC02B8B5}" destId="{732C5D8D-9757-490F-B418-5C17949E28BA}" srcOrd="0" destOrd="0" presId="urn:microsoft.com/office/officeart/2005/8/layout/radial6"/>
    <dgm:cxn modelId="{C69646F2-7E1B-4548-AC4D-566BE2BB7FD7}" srcId="{2303208E-93C4-4EE4-92AA-8D0DB5C8D48C}" destId="{DB62297F-A247-47C9-BB9D-649A7FF06DEC}" srcOrd="0" destOrd="0" parTransId="{F8FE7771-B312-4B82-983C-1EF7FD17DFA3}" sibTransId="{DD680558-08F9-4F67-9505-158FDD1D3FCE}"/>
    <dgm:cxn modelId="{05710F86-72BE-48E3-939D-07A63FF3082A}" type="presParOf" srcId="{DF3A1CB3-932E-49B6-BAD5-78AB010B6AB9}" destId="{CBD03DAD-53B0-42D9-8BBE-A1428DF5B9F9}" srcOrd="0" destOrd="0" presId="urn:microsoft.com/office/officeart/2005/8/layout/radial6"/>
    <dgm:cxn modelId="{5148684B-9740-4560-B57F-57203E108096}" type="presParOf" srcId="{DF3A1CB3-932E-49B6-BAD5-78AB010B6AB9}" destId="{104BF576-E858-4052-941C-9AA3B012C4E2}" srcOrd="1" destOrd="0" presId="urn:microsoft.com/office/officeart/2005/8/layout/radial6"/>
    <dgm:cxn modelId="{E18602D5-61D2-4E4B-AB63-2A0698FF5AE7}" type="presParOf" srcId="{DF3A1CB3-932E-49B6-BAD5-78AB010B6AB9}" destId="{1149C1E6-799F-4918-8366-9166350D4E60}" srcOrd="2" destOrd="0" presId="urn:microsoft.com/office/officeart/2005/8/layout/radial6"/>
    <dgm:cxn modelId="{8D15F3C7-37E8-477E-BE78-A698D17B31B6}" type="presParOf" srcId="{DF3A1CB3-932E-49B6-BAD5-78AB010B6AB9}" destId="{261A79A5-91BC-4C61-97B9-7B505664BF28}" srcOrd="3" destOrd="0" presId="urn:microsoft.com/office/officeart/2005/8/layout/radial6"/>
    <dgm:cxn modelId="{E892F46A-2415-4D80-A23E-DC24AF668CA5}" type="presParOf" srcId="{DF3A1CB3-932E-49B6-BAD5-78AB010B6AB9}" destId="{732C5D8D-9757-490F-B418-5C17949E28BA}" srcOrd="4" destOrd="0" presId="urn:microsoft.com/office/officeart/2005/8/layout/radial6"/>
    <dgm:cxn modelId="{07C3337F-64D6-41C3-B7EC-F88B70FD96DD}" type="presParOf" srcId="{DF3A1CB3-932E-49B6-BAD5-78AB010B6AB9}" destId="{F97B446B-9D1E-4A43-AB0A-6ED989D61E38}" srcOrd="5" destOrd="0" presId="urn:microsoft.com/office/officeart/2005/8/layout/radial6"/>
    <dgm:cxn modelId="{005E0B76-CB03-4C49-B67F-65BC8AB24876}" type="presParOf" srcId="{DF3A1CB3-932E-49B6-BAD5-78AB010B6AB9}" destId="{E6DB6983-8095-4C25-B4F0-0D5DC2429D19}" srcOrd="6" destOrd="0" presId="urn:microsoft.com/office/officeart/2005/8/layout/radial6"/>
    <dgm:cxn modelId="{53B2F0B5-570A-4396-BED3-03104801FECE}" type="presParOf" srcId="{DF3A1CB3-932E-49B6-BAD5-78AB010B6AB9}" destId="{9ECDABC4-AB72-4CC6-8F12-0F3C763CE2D1}" srcOrd="7" destOrd="0" presId="urn:microsoft.com/office/officeart/2005/8/layout/radial6"/>
    <dgm:cxn modelId="{D8CE81C0-5925-4806-AF42-BFE78535D9CF}" type="presParOf" srcId="{DF3A1CB3-932E-49B6-BAD5-78AB010B6AB9}" destId="{32A7934E-0BB4-46F2-A52B-2F6C8E335EF3}" srcOrd="8" destOrd="0" presId="urn:microsoft.com/office/officeart/2005/8/layout/radial6"/>
    <dgm:cxn modelId="{74E69CB6-243C-4B33-8A29-1552065662AD}" type="presParOf" srcId="{DF3A1CB3-932E-49B6-BAD5-78AB010B6AB9}" destId="{720C03D3-55E7-4445-9DBB-D158484AF239}" srcOrd="9" destOrd="0" presId="urn:microsoft.com/office/officeart/2005/8/layout/radial6"/>
    <dgm:cxn modelId="{D5F296D8-7E13-46A1-BD3E-10A1276AC0E1}" type="presParOf" srcId="{DF3A1CB3-932E-49B6-BAD5-78AB010B6AB9}" destId="{63FA7C51-1CC2-4EC0-ACF8-A3C8E01B9D24}" srcOrd="10" destOrd="0" presId="urn:microsoft.com/office/officeart/2005/8/layout/radial6"/>
    <dgm:cxn modelId="{5FE28207-9268-4C8B-85AB-F0EE9ACE52FF}" type="presParOf" srcId="{DF3A1CB3-932E-49B6-BAD5-78AB010B6AB9}" destId="{225EACDF-E836-46F3-A0A9-BAEA19772E28}" srcOrd="11" destOrd="0" presId="urn:microsoft.com/office/officeart/2005/8/layout/radial6"/>
    <dgm:cxn modelId="{4D2B7DAB-F00E-428D-8224-5CDD5EF4D762}" type="presParOf" srcId="{DF3A1CB3-932E-49B6-BAD5-78AB010B6AB9}" destId="{22305386-5E8D-4029-A514-B7265E7DDF1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4B2906-571A-4A58-92B1-798AAA0FDC21}">
      <dsp:nvSpPr>
        <dsp:cNvPr id="0" name=""/>
        <dsp:cNvSpPr/>
      </dsp:nvSpPr>
      <dsp:spPr>
        <a:xfrm>
          <a:off x="3434959" y="483579"/>
          <a:ext cx="3299532" cy="3299532"/>
        </a:xfrm>
        <a:prstGeom prst="blockArc">
          <a:avLst>
            <a:gd name="adj1" fmla="val 12600000"/>
            <a:gd name="adj2" fmla="val 16200000"/>
            <a:gd name="adj3" fmla="val 45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F3F895-E306-40F1-BCE1-8F23170AA639}">
      <dsp:nvSpPr>
        <dsp:cNvPr id="0" name=""/>
        <dsp:cNvSpPr/>
      </dsp:nvSpPr>
      <dsp:spPr>
        <a:xfrm>
          <a:off x="3434959" y="483579"/>
          <a:ext cx="3299532" cy="3299532"/>
        </a:xfrm>
        <a:prstGeom prst="blockArc">
          <a:avLst>
            <a:gd name="adj1" fmla="val 9000000"/>
            <a:gd name="adj2" fmla="val 12600000"/>
            <a:gd name="adj3" fmla="val 45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2090E8-C5E7-41AC-B557-6E12A926C2B6}">
      <dsp:nvSpPr>
        <dsp:cNvPr id="0" name=""/>
        <dsp:cNvSpPr/>
      </dsp:nvSpPr>
      <dsp:spPr>
        <a:xfrm>
          <a:off x="3434959" y="483579"/>
          <a:ext cx="3299532" cy="3299532"/>
        </a:xfrm>
        <a:prstGeom prst="blockArc">
          <a:avLst>
            <a:gd name="adj1" fmla="val 5400000"/>
            <a:gd name="adj2" fmla="val 9000000"/>
            <a:gd name="adj3" fmla="val 45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3AADF9-A54E-4B99-BDD0-570677A63B5A}">
      <dsp:nvSpPr>
        <dsp:cNvPr id="0" name=""/>
        <dsp:cNvSpPr/>
      </dsp:nvSpPr>
      <dsp:spPr>
        <a:xfrm>
          <a:off x="3434959" y="483579"/>
          <a:ext cx="3299532" cy="3299532"/>
        </a:xfrm>
        <a:prstGeom prst="blockArc">
          <a:avLst>
            <a:gd name="adj1" fmla="val 1800000"/>
            <a:gd name="adj2" fmla="val 5400000"/>
            <a:gd name="adj3" fmla="val 45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DC802C-8F2E-4CA9-9F74-39AE0457B1B8}">
      <dsp:nvSpPr>
        <dsp:cNvPr id="0" name=""/>
        <dsp:cNvSpPr/>
      </dsp:nvSpPr>
      <dsp:spPr>
        <a:xfrm>
          <a:off x="3434959" y="483579"/>
          <a:ext cx="3299532" cy="3299532"/>
        </a:xfrm>
        <a:prstGeom prst="blockArc">
          <a:avLst>
            <a:gd name="adj1" fmla="val 19800000"/>
            <a:gd name="adj2" fmla="val 1800000"/>
            <a:gd name="adj3" fmla="val 45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D467E0-36FA-493A-A28B-4BABF468081C}">
      <dsp:nvSpPr>
        <dsp:cNvPr id="0" name=""/>
        <dsp:cNvSpPr/>
      </dsp:nvSpPr>
      <dsp:spPr>
        <a:xfrm>
          <a:off x="3434959" y="483579"/>
          <a:ext cx="3299532" cy="3299532"/>
        </a:xfrm>
        <a:prstGeom prst="blockArc">
          <a:avLst>
            <a:gd name="adj1" fmla="val 16200000"/>
            <a:gd name="adj2" fmla="val 19800000"/>
            <a:gd name="adj3" fmla="val 45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758B0E-E55C-4B26-8BC1-1A563D5937CC}">
      <dsp:nvSpPr>
        <dsp:cNvPr id="0" name=""/>
        <dsp:cNvSpPr/>
      </dsp:nvSpPr>
      <dsp:spPr>
        <a:xfrm>
          <a:off x="4343617" y="1392236"/>
          <a:ext cx="1482217" cy="14822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it-IT" sz="2600" kern="1200" dirty="0"/>
            <a:t>Mistica</a:t>
          </a:r>
        </a:p>
      </dsp:txBody>
      <dsp:txXfrm>
        <a:off x="4560683" y="1609302"/>
        <a:ext cx="1048085" cy="1048085"/>
      </dsp:txXfrm>
    </dsp:sp>
    <dsp:sp modelId="{2AC6B5B9-61F3-4DA5-B736-32FC2E77C65E}">
      <dsp:nvSpPr>
        <dsp:cNvPr id="0" name=""/>
        <dsp:cNvSpPr/>
      </dsp:nvSpPr>
      <dsp:spPr>
        <a:xfrm>
          <a:off x="4565949" y="2154"/>
          <a:ext cx="1037552" cy="103755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it-IT" sz="1300" kern="1200" dirty="0"/>
            <a:t>luoghi</a:t>
          </a:r>
        </a:p>
      </dsp:txBody>
      <dsp:txXfrm>
        <a:off x="4717895" y="154100"/>
        <a:ext cx="733660" cy="733660"/>
      </dsp:txXfrm>
    </dsp:sp>
    <dsp:sp modelId="{6F3E47AF-05A0-48C5-BBB6-B03DA589613A}">
      <dsp:nvSpPr>
        <dsp:cNvPr id="0" name=""/>
        <dsp:cNvSpPr/>
      </dsp:nvSpPr>
      <dsp:spPr>
        <a:xfrm>
          <a:off x="5962341" y="808362"/>
          <a:ext cx="1037552" cy="103755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it-IT" sz="1300" kern="1200" dirty="0"/>
            <a:t>Sfera della sessualità </a:t>
          </a:r>
        </a:p>
      </dsp:txBody>
      <dsp:txXfrm>
        <a:off x="6114287" y="960308"/>
        <a:ext cx="733660" cy="733660"/>
      </dsp:txXfrm>
    </dsp:sp>
    <dsp:sp modelId="{4A9E0F71-33BA-497F-A73F-0E157BC46B12}">
      <dsp:nvSpPr>
        <dsp:cNvPr id="0" name=""/>
        <dsp:cNvSpPr/>
      </dsp:nvSpPr>
      <dsp:spPr>
        <a:xfrm>
          <a:off x="5962341" y="2420776"/>
          <a:ext cx="1037552" cy="103755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it-IT" sz="1300" kern="1200"/>
            <a:t>politica</a:t>
          </a:r>
          <a:endParaRPr lang="it-IT" sz="1300" kern="1200" dirty="0"/>
        </a:p>
      </dsp:txBody>
      <dsp:txXfrm>
        <a:off x="6114287" y="2572722"/>
        <a:ext cx="733660" cy="733660"/>
      </dsp:txXfrm>
    </dsp:sp>
    <dsp:sp modelId="{2B26B4EC-F1CE-40F8-A2D1-963963ABA4CB}">
      <dsp:nvSpPr>
        <dsp:cNvPr id="0" name=""/>
        <dsp:cNvSpPr/>
      </dsp:nvSpPr>
      <dsp:spPr>
        <a:xfrm>
          <a:off x="4565949" y="3226983"/>
          <a:ext cx="1037552" cy="103755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it-IT" sz="1300" kern="1200" dirty="0"/>
            <a:t>tempi</a:t>
          </a:r>
        </a:p>
      </dsp:txBody>
      <dsp:txXfrm>
        <a:off x="4717895" y="3378929"/>
        <a:ext cx="733660" cy="733660"/>
      </dsp:txXfrm>
    </dsp:sp>
    <dsp:sp modelId="{1EBBA54F-0BF3-4F5C-A428-5263517E6FCB}">
      <dsp:nvSpPr>
        <dsp:cNvPr id="0" name=""/>
        <dsp:cNvSpPr/>
      </dsp:nvSpPr>
      <dsp:spPr>
        <a:xfrm>
          <a:off x="3169557" y="2420776"/>
          <a:ext cx="1037552" cy="103755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it-IT" sz="1300" kern="1200" dirty="0"/>
            <a:t>Stati d’animo</a:t>
          </a:r>
        </a:p>
      </dsp:txBody>
      <dsp:txXfrm>
        <a:off x="3321503" y="2572722"/>
        <a:ext cx="733660" cy="733660"/>
      </dsp:txXfrm>
    </dsp:sp>
    <dsp:sp modelId="{85903A0A-6051-4720-9B77-B3C0F3931378}">
      <dsp:nvSpPr>
        <dsp:cNvPr id="0" name=""/>
        <dsp:cNvSpPr/>
      </dsp:nvSpPr>
      <dsp:spPr>
        <a:xfrm>
          <a:off x="3169557" y="808362"/>
          <a:ext cx="1037552" cy="103755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paesaggi</a:t>
          </a:r>
        </a:p>
      </dsp:txBody>
      <dsp:txXfrm>
        <a:off x="3321503" y="960308"/>
        <a:ext cx="733660" cy="733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26839-6BA0-4E5A-8123-0CE927795193}">
      <dsp:nvSpPr>
        <dsp:cNvPr id="0" name=""/>
        <dsp:cNvSpPr/>
      </dsp:nvSpPr>
      <dsp:spPr>
        <a:xfrm rot="16200000">
          <a:off x="337" y="774567"/>
          <a:ext cx="3869531" cy="3869531"/>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it-IT" sz="2400" kern="1200" dirty="0">
              <a:solidFill>
                <a:prstClr val="white"/>
              </a:solidFill>
              <a:latin typeface="Calibri" panose="020F0502020204030204"/>
              <a:ea typeface="+mn-ea"/>
              <a:cs typeface="+mn-cs"/>
            </a:rPr>
            <a:t>«L’Italia non è in quelli che di lei vivono trafficandola e falsandola senza pudore... </a:t>
          </a:r>
        </a:p>
      </dsp:txBody>
      <dsp:txXfrm rot="5400000">
        <a:off x="677505" y="1741950"/>
        <a:ext cx="3192363" cy="1934765"/>
      </dsp:txXfrm>
    </dsp:sp>
    <dsp:sp modelId="{6CEA69F1-00F3-425F-BBCB-A6B6A6671A8D}">
      <dsp:nvSpPr>
        <dsp:cNvPr id="0" name=""/>
        <dsp:cNvSpPr/>
      </dsp:nvSpPr>
      <dsp:spPr>
        <a:xfrm rot="5400000">
          <a:off x="4258130" y="774567"/>
          <a:ext cx="3869531" cy="3869531"/>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it-IT" sz="2400" kern="1200" dirty="0"/>
            <a:t>ma in quelli che per lei sola vivono e per lei patiscono e per lei sola sono pronti a morire».</a:t>
          </a:r>
        </a:p>
      </dsp:txBody>
      <dsp:txXfrm rot="-5400000">
        <a:off x="4258130" y="1741950"/>
        <a:ext cx="3192363" cy="1934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EB6EA-D303-4041-8CE0-6216781DAFBA}">
      <dsp:nvSpPr>
        <dsp:cNvPr id="0" name=""/>
        <dsp:cNvSpPr/>
      </dsp:nvSpPr>
      <dsp:spPr>
        <a:xfrm rot="16200000">
          <a:off x="1295" y="173"/>
          <a:ext cx="4022377" cy="4022377"/>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«Per l’Italia di qua dal mare i morti sono morti, l’ossame è ossame…</a:t>
          </a:r>
        </a:p>
      </dsp:txBody>
      <dsp:txXfrm rot="5400000">
        <a:off x="705211" y="1005767"/>
        <a:ext cx="3318461" cy="2011189"/>
      </dsp:txXfrm>
    </dsp:sp>
    <dsp:sp modelId="{0473BCED-E4B4-4BD5-801F-1AA7AA285057}">
      <dsp:nvSpPr>
        <dsp:cNvPr id="0" name=""/>
        <dsp:cNvSpPr/>
      </dsp:nvSpPr>
      <dsp:spPr>
        <a:xfrm rot="5400000">
          <a:off x="6034727" y="173"/>
          <a:ext cx="4022377" cy="4022377"/>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Nella terra di San Vito i nostri morti sono sicuri. […] Sono sepolti nella pura fede, la fede profonda».</a:t>
          </a:r>
        </a:p>
      </dsp:txBody>
      <dsp:txXfrm rot="-5400000">
        <a:off x="6034727" y="1005767"/>
        <a:ext cx="3318461" cy="20111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BD233-4DA3-4159-BE27-1796FE72E02B}">
      <dsp:nvSpPr>
        <dsp:cNvPr id="0" name=""/>
        <dsp:cNvSpPr/>
      </dsp:nvSpPr>
      <dsp:spPr>
        <a:xfrm>
          <a:off x="4540445" y="1501050"/>
          <a:ext cx="978219" cy="978219"/>
        </a:xfrm>
        <a:prstGeom prst="ellipse">
          <a:avLst/>
        </a:prstGeom>
        <a:blipFill rotWithShape="0">
          <a:blip xmlns:r="http://schemas.openxmlformats.org/officeDocument/2006/relationships" r:embed="rId1"/>
          <a:srcRect/>
          <a:stretch>
            <a:fillRect t="-28000" b="-2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kern="1200" dirty="0"/>
            <a:t>D’Annunzio</a:t>
          </a:r>
        </a:p>
      </dsp:txBody>
      <dsp:txXfrm>
        <a:off x="4683702" y="1644307"/>
        <a:ext cx="691705" cy="691705"/>
      </dsp:txXfrm>
    </dsp:sp>
    <dsp:sp modelId="{EEFF34AB-D2DB-450C-9611-57983BBFB939}">
      <dsp:nvSpPr>
        <dsp:cNvPr id="0" name=""/>
        <dsp:cNvSpPr/>
      </dsp:nvSpPr>
      <dsp:spPr>
        <a:xfrm rot="16199234">
          <a:off x="4838492" y="988929"/>
          <a:ext cx="381752"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rot="10800000">
        <a:off x="4887337" y="1102875"/>
        <a:ext cx="284083" cy="195338"/>
      </dsp:txXfrm>
    </dsp:sp>
    <dsp:sp modelId="{2A1CE828-4138-463C-AC3D-42B42D8B1269}">
      <dsp:nvSpPr>
        <dsp:cNvPr id="0" name=""/>
        <dsp:cNvSpPr/>
      </dsp:nvSpPr>
      <dsp:spPr>
        <a:xfrm>
          <a:off x="4646185" y="14734"/>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febbre</a:t>
          </a:r>
        </a:p>
      </dsp:txBody>
      <dsp:txXfrm>
        <a:off x="4758367" y="126916"/>
        <a:ext cx="541665" cy="541665"/>
      </dsp:txXfrm>
    </dsp:sp>
    <dsp:sp modelId="{05547C20-9D5A-4C09-98E4-695C7BE71A68}">
      <dsp:nvSpPr>
        <dsp:cNvPr id="0" name=""/>
        <dsp:cNvSpPr/>
      </dsp:nvSpPr>
      <dsp:spPr>
        <a:xfrm rot="18386221">
          <a:off x="5336755" y="1151321"/>
          <a:ext cx="383812"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5356585" y="1255721"/>
        <a:ext cx="286143" cy="195338"/>
      </dsp:txXfrm>
    </dsp:sp>
    <dsp:sp modelId="{899C3737-F2D6-416F-95CE-C41F10BBAF82}">
      <dsp:nvSpPr>
        <dsp:cNvPr id="0" name=""/>
        <dsp:cNvSpPr/>
      </dsp:nvSpPr>
      <dsp:spPr>
        <a:xfrm>
          <a:off x="5594643" y="322906"/>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Buccari</a:t>
          </a:r>
        </a:p>
      </dsp:txBody>
      <dsp:txXfrm>
        <a:off x="5706825" y="435088"/>
        <a:ext cx="541665" cy="541665"/>
      </dsp:txXfrm>
    </dsp:sp>
    <dsp:sp modelId="{178E4D27-033F-4F34-8F0F-B772CD108C57}">
      <dsp:nvSpPr>
        <dsp:cNvPr id="0" name=""/>
        <dsp:cNvSpPr/>
      </dsp:nvSpPr>
      <dsp:spPr>
        <a:xfrm rot="20562908">
          <a:off x="5642122" y="1576175"/>
          <a:ext cx="389404"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5644327" y="1655797"/>
        <a:ext cx="291735" cy="195338"/>
      </dsp:txXfrm>
    </dsp:sp>
    <dsp:sp modelId="{0CA88419-356B-4C45-8E54-0A888592B920}">
      <dsp:nvSpPr>
        <dsp:cNvPr id="0" name=""/>
        <dsp:cNvSpPr/>
      </dsp:nvSpPr>
      <dsp:spPr>
        <a:xfrm>
          <a:off x="6180823" y="1129713"/>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t>Oberdan</a:t>
          </a:r>
        </a:p>
      </dsp:txBody>
      <dsp:txXfrm>
        <a:off x="6293005" y="1241895"/>
        <a:ext cx="541665" cy="541665"/>
      </dsp:txXfrm>
    </dsp:sp>
    <dsp:sp modelId="{245F1860-1F8E-41C3-83F6-731063B58AD1}">
      <dsp:nvSpPr>
        <dsp:cNvPr id="0" name=""/>
        <dsp:cNvSpPr/>
      </dsp:nvSpPr>
      <dsp:spPr>
        <a:xfrm rot="1123027">
          <a:off x="5638139" y="2100720"/>
          <a:ext cx="396350"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5640722" y="2150161"/>
        <a:ext cx="298681" cy="195338"/>
      </dsp:txXfrm>
    </dsp:sp>
    <dsp:sp modelId="{2518A57E-54F2-4E64-8109-83D72279A4B1}">
      <dsp:nvSpPr>
        <dsp:cNvPr id="0" name=""/>
        <dsp:cNvSpPr/>
      </dsp:nvSpPr>
      <dsp:spPr>
        <a:xfrm>
          <a:off x="6180823" y="2126982"/>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t>Avversità</a:t>
          </a:r>
        </a:p>
      </dsp:txBody>
      <dsp:txXfrm>
        <a:off x="6293005" y="2239164"/>
        <a:ext cx="541665" cy="541665"/>
      </dsp:txXfrm>
    </dsp:sp>
    <dsp:sp modelId="{0EE3AD54-FD1B-4D74-A734-761CD95D5D3C}">
      <dsp:nvSpPr>
        <dsp:cNvPr id="0" name=""/>
        <dsp:cNvSpPr/>
      </dsp:nvSpPr>
      <dsp:spPr>
        <a:xfrm rot="3266880">
          <a:off x="5326837" y="2524602"/>
          <a:ext cx="401996"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5347277" y="2549983"/>
        <a:ext cx="304327" cy="195338"/>
      </dsp:txXfrm>
    </dsp:sp>
    <dsp:sp modelId="{8D3DBC46-0D68-4DB5-A7AF-F45B76C93D55}">
      <dsp:nvSpPr>
        <dsp:cNvPr id="0" name=""/>
        <dsp:cNvSpPr/>
      </dsp:nvSpPr>
      <dsp:spPr>
        <a:xfrm>
          <a:off x="5594643" y="2933789"/>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kern="1200" dirty="0"/>
            <a:t>I Mille</a:t>
          </a:r>
        </a:p>
      </dsp:txBody>
      <dsp:txXfrm>
        <a:off x="5706825" y="3045971"/>
        <a:ext cx="541665" cy="541665"/>
      </dsp:txXfrm>
    </dsp:sp>
    <dsp:sp modelId="{501783E1-2124-460D-A94B-6D096CC1BA0E}">
      <dsp:nvSpPr>
        <dsp:cNvPr id="0" name=""/>
        <dsp:cNvSpPr/>
      </dsp:nvSpPr>
      <dsp:spPr>
        <a:xfrm rot="5400746">
          <a:off x="4827254" y="2686393"/>
          <a:ext cx="404227"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rot="10800000">
        <a:off x="4876099" y="2702671"/>
        <a:ext cx="306558" cy="195338"/>
      </dsp:txXfrm>
    </dsp:sp>
    <dsp:sp modelId="{1EF38AB3-8A60-43A5-AA3A-B00B81C05DDC}">
      <dsp:nvSpPr>
        <dsp:cNvPr id="0" name=""/>
        <dsp:cNvSpPr/>
      </dsp:nvSpPr>
      <dsp:spPr>
        <a:xfrm>
          <a:off x="4646185" y="3241961"/>
          <a:ext cx="766029" cy="766029"/>
        </a:xfrm>
        <a:prstGeom prst="ellipse">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La parola</a:t>
          </a:r>
        </a:p>
      </dsp:txBody>
      <dsp:txXfrm>
        <a:off x="4758367" y="3354143"/>
        <a:ext cx="541665" cy="541665"/>
      </dsp:txXfrm>
    </dsp:sp>
    <dsp:sp modelId="{7AE1A8BC-5C2A-45ED-80BB-B5909C944901}">
      <dsp:nvSpPr>
        <dsp:cNvPr id="0" name=""/>
        <dsp:cNvSpPr/>
      </dsp:nvSpPr>
      <dsp:spPr>
        <a:xfrm rot="7534337">
          <a:off x="4329803" y="2524589"/>
          <a:ext cx="402215"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rot="10800000">
        <a:off x="4407046" y="2549980"/>
        <a:ext cx="304546" cy="195338"/>
      </dsp:txXfrm>
    </dsp:sp>
    <dsp:sp modelId="{66F7F4A6-C721-4BFB-9CAB-09B52DFA1E99}">
      <dsp:nvSpPr>
        <dsp:cNvPr id="0" name=""/>
        <dsp:cNvSpPr/>
      </dsp:nvSpPr>
      <dsp:spPr>
        <a:xfrm>
          <a:off x="3697727" y="2933789"/>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kern="1200" dirty="0"/>
            <a:t>La bandiera</a:t>
          </a:r>
        </a:p>
      </dsp:txBody>
      <dsp:txXfrm>
        <a:off x="3809909" y="3045971"/>
        <a:ext cx="541665" cy="541665"/>
      </dsp:txXfrm>
    </dsp:sp>
    <dsp:sp modelId="{91C711A9-5D01-40CB-B66D-2D16EA15B17D}">
      <dsp:nvSpPr>
        <dsp:cNvPr id="0" name=""/>
        <dsp:cNvSpPr/>
      </dsp:nvSpPr>
      <dsp:spPr>
        <a:xfrm rot="9677456">
          <a:off x="4024094" y="2100711"/>
          <a:ext cx="396706"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rot="10800000">
        <a:off x="4119183" y="2150159"/>
        <a:ext cx="299037" cy="195338"/>
      </dsp:txXfrm>
    </dsp:sp>
    <dsp:sp modelId="{DBD8524E-422C-4F1C-947D-086C94E6221D}">
      <dsp:nvSpPr>
        <dsp:cNvPr id="0" name=""/>
        <dsp:cNvSpPr/>
      </dsp:nvSpPr>
      <dsp:spPr>
        <a:xfrm>
          <a:off x="3111547" y="2126982"/>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kern="1200" dirty="0"/>
            <a:t>Fortuna audacia </a:t>
          </a:r>
        </a:p>
      </dsp:txBody>
      <dsp:txXfrm>
        <a:off x="3223729" y="2239164"/>
        <a:ext cx="541665" cy="541665"/>
      </dsp:txXfrm>
    </dsp:sp>
    <dsp:sp modelId="{3CC4D7CB-2123-4C1B-8E0C-45D62B079C51}">
      <dsp:nvSpPr>
        <dsp:cNvPr id="0" name=""/>
        <dsp:cNvSpPr/>
      </dsp:nvSpPr>
      <dsp:spPr>
        <a:xfrm rot="11836640">
          <a:off x="4027056" y="1576184"/>
          <a:ext cx="389763"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rot="10800000">
        <a:off x="4122522" y="1655800"/>
        <a:ext cx="292094" cy="195338"/>
      </dsp:txXfrm>
    </dsp:sp>
    <dsp:sp modelId="{A4B147A5-61E8-436A-AB9C-9E3DDF9EAEFA}">
      <dsp:nvSpPr>
        <dsp:cNvPr id="0" name=""/>
        <dsp:cNvSpPr/>
      </dsp:nvSpPr>
      <dsp:spPr>
        <a:xfrm>
          <a:off x="3111547" y="1129713"/>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kern="1200" dirty="0"/>
            <a:t>Grande guerra</a:t>
          </a:r>
        </a:p>
      </dsp:txBody>
      <dsp:txXfrm>
        <a:off x="3223729" y="1241895"/>
        <a:ext cx="541665" cy="541665"/>
      </dsp:txXfrm>
    </dsp:sp>
    <dsp:sp modelId="{34DE864C-3B9B-43C3-88B5-41196848D33D}">
      <dsp:nvSpPr>
        <dsp:cNvPr id="0" name=""/>
        <dsp:cNvSpPr/>
      </dsp:nvSpPr>
      <dsp:spPr>
        <a:xfrm rot="14012549">
          <a:off x="4338066" y="1151335"/>
          <a:ext cx="384035" cy="32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rot="10800000">
        <a:off x="4415919" y="1255724"/>
        <a:ext cx="286366" cy="195338"/>
      </dsp:txXfrm>
    </dsp:sp>
    <dsp:sp modelId="{5E2D8B08-D226-451B-AFC5-CFDB759ACD5F}">
      <dsp:nvSpPr>
        <dsp:cNvPr id="0" name=""/>
        <dsp:cNvSpPr/>
      </dsp:nvSpPr>
      <dsp:spPr>
        <a:xfrm>
          <a:off x="3697727" y="322906"/>
          <a:ext cx="766029" cy="7660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Roma 1849</a:t>
          </a:r>
        </a:p>
      </dsp:txBody>
      <dsp:txXfrm>
        <a:off x="3809909" y="435088"/>
        <a:ext cx="541665" cy="5416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02ECE-E251-451B-BAC5-7A3BEF70D55E}">
      <dsp:nvSpPr>
        <dsp:cNvPr id="0" name=""/>
        <dsp:cNvSpPr/>
      </dsp:nvSpPr>
      <dsp:spPr>
        <a:xfrm>
          <a:off x="779018" y="321817"/>
          <a:ext cx="3379089" cy="3379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l" defTabSz="1066800">
            <a:lnSpc>
              <a:spcPct val="90000"/>
            </a:lnSpc>
            <a:spcBef>
              <a:spcPct val="0"/>
            </a:spcBef>
            <a:spcAft>
              <a:spcPct val="35000"/>
            </a:spcAft>
            <a:buNone/>
          </a:pPr>
          <a:endParaRPr lang="it-IT" sz="2400" kern="1200" dirty="0"/>
        </a:p>
        <a:p>
          <a:pPr marL="228600" lvl="1" indent="-228600" algn="l" defTabSz="889000">
            <a:lnSpc>
              <a:spcPct val="90000"/>
            </a:lnSpc>
            <a:spcBef>
              <a:spcPct val="0"/>
            </a:spcBef>
            <a:spcAft>
              <a:spcPct val="15000"/>
            </a:spcAft>
            <a:buChar char="•"/>
          </a:pPr>
          <a:r>
            <a:rPr lang="it-IT" sz="2000" kern="1200"/>
            <a:t>miti</a:t>
          </a:r>
          <a:endParaRPr lang="it-IT" sz="2000" kern="1200" dirty="0"/>
        </a:p>
        <a:p>
          <a:pPr marL="228600" lvl="1" indent="-228600" algn="l" defTabSz="889000">
            <a:lnSpc>
              <a:spcPct val="90000"/>
            </a:lnSpc>
            <a:spcBef>
              <a:spcPct val="0"/>
            </a:spcBef>
            <a:spcAft>
              <a:spcPct val="15000"/>
            </a:spcAft>
            <a:buChar char="•"/>
          </a:pPr>
          <a:r>
            <a:rPr lang="it-IT" sz="2000" kern="1200"/>
            <a:t>luoghi</a:t>
          </a:r>
          <a:endParaRPr lang="it-IT" sz="2000" kern="1200" dirty="0"/>
        </a:p>
        <a:p>
          <a:pPr marL="228600" lvl="1" indent="-228600" algn="l" defTabSz="889000">
            <a:lnSpc>
              <a:spcPct val="90000"/>
            </a:lnSpc>
            <a:spcBef>
              <a:spcPct val="0"/>
            </a:spcBef>
            <a:spcAft>
              <a:spcPct val="15000"/>
            </a:spcAft>
            <a:buChar char="•"/>
          </a:pPr>
          <a:r>
            <a:rPr lang="it-IT" sz="2000" kern="1200"/>
            <a:t>linguaggio religioso</a:t>
          </a:r>
          <a:endParaRPr lang="it-IT" sz="2000" kern="1200" dirty="0"/>
        </a:p>
        <a:p>
          <a:pPr marL="228600" lvl="1" indent="-228600" algn="l" defTabSz="889000">
            <a:lnSpc>
              <a:spcPct val="90000"/>
            </a:lnSpc>
            <a:spcBef>
              <a:spcPct val="0"/>
            </a:spcBef>
            <a:spcAft>
              <a:spcPct val="15000"/>
            </a:spcAft>
            <a:buChar char="•"/>
          </a:pPr>
          <a:r>
            <a:rPr lang="it-IT" sz="2000" kern="1200"/>
            <a:t>intenti</a:t>
          </a:r>
          <a:endParaRPr lang="it-IT" sz="2000" kern="1200" dirty="0"/>
        </a:p>
        <a:p>
          <a:pPr marL="228600" lvl="1" indent="-228600" algn="l" defTabSz="889000">
            <a:lnSpc>
              <a:spcPct val="90000"/>
            </a:lnSpc>
            <a:spcBef>
              <a:spcPct val="0"/>
            </a:spcBef>
            <a:spcAft>
              <a:spcPct val="15000"/>
            </a:spcAft>
            <a:buChar char="•"/>
          </a:pPr>
          <a:r>
            <a:rPr lang="it-IT" sz="2000" kern="1200"/>
            <a:t>simboli</a:t>
          </a:r>
          <a:endParaRPr lang="it-IT" sz="2000" kern="1200" dirty="0"/>
        </a:p>
      </dsp:txBody>
      <dsp:txXfrm>
        <a:off x="1342199" y="884999"/>
        <a:ext cx="2252726" cy="2252726"/>
      </dsp:txXfrm>
    </dsp:sp>
    <dsp:sp modelId="{77AAB5EA-0EDD-473A-A139-363D9EB5638C}">
      <dsp:nvSpPr>
        <dsp:cNvPr id="0" name=""/>
        <dsp:cNvSpPr/>
      </dsp:nvSpPr>
      <dsp:spPr>
        <a:xfrm>
          <a:off x="587836" y="112540"/>
          <a:ext cx="3797452" cy="3797452"/>
        </a:xfrm>
        <a:prstGeom prst="circularArrow">
          <a:avLst>
            <a:gd name="adj1" fmla="val 5085"/>
            <a:gd name="adj2" fmla="val 327528"/>
            <a:gd name="adj3" fmla="val 15835846"/>
            <a:gd name="adj4" fmla="val 16236626"/>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DF499-AA43-402F-859D-BE36E00CE899}">
      <dsp:nvSpPr>
        <dsp:cNvPr id="0" name=""/>
        <dsp:cNvSpPr/>
      </dsp:nvSpPr>
      <dsp:spPr>
        <a:xfrm>
          <a:off x="3473151" y="455314"/>
          <a:ext cx="3112096" cy="3112096"/>
        </a:xfrm>
        <a:prstGeom prst="blockArc">
          <a:avLst>
            <a:gd name="adj1" fmla="val 12600000"/>
            <a:gd name="adj2" fmla="val 162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F3400F-E443-4044-9098-A8B24226943D}">
      <dsp:nvSpPr>
        <dsp:cNvPr id="0" name=""/>
        <dsp:cNvSpPr/>
      </dsp:nvSpPr>
      <dsp:spPr>
        <a:xfrm>
          <a:off x="3473151" y="455314"/>
          <a:ext cx="3112096" cy="3112096"/>
        </a:xfrm>
        <a:prstGeom prst="blockArc">
          <a:avLst>
            <a:gd name="adj1" fmla="val 9000000"/>
            <a:gd name="adj2" fmla="val 126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B9D144-3E4B-4537-AC0F-89074EA980F5}">
      <dsp:nvSpPr>
        <dsp:cNvPr id="0" name=""/>
        <dsp:cNvSpPr/>
      </dsp:nvSpPr>
      <dsp:spPr>
        <a:xfrm>
          <a:off x="3473151" y="455314"/>
          <a:ext cx="3112096" cy="3112096"/>
        </a:xfrm>
        <a:prstGeom prst="blockArc">
          <a:avLst>
            <a:gd name="adj1" fmla="val 5400000"/>
            <a:gd name="adj2" fmla="val 90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B61673-D6B6-437F-8BC0-132E3857D42E}">
      <dsp:nvSpPr>
        <dsp:cNvPr id="0" name=""/>
        <dsp:cNvSpPr/>
      </dsp:nvSpPr>
      <dsp:spPr>
        <a:xfrm>
          <a:off x="3473151" y="455314"/>
          <a:ext cx="3112096" cy="3112096"/>
        </a:xfrm>
        <a:prstGeom prst="blockArc">
          <a:avLst>
            <a:gd name="adj1" fmla="val 1800000"/>
            <a:gd name="adj2" fmla="val 54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9E099D-6843-4FD3-89F4-ACB1476510DA}">
      <dsp:nvSpPr>
        <dsp:cNvPr id="0" name=""/>
        <dsp:cNvSpPr/>
      </dsp:nvSpPr>
      <dsp:spPr>
        <a:xfrm>
          <a:off x="3473151" y="455314"/>
          <a:ext cx="3112096" cy="3112096"/>
        </a:xfrm>
        <a:prstGeom prst="blockArc">
          <a:avLst>
            <a:gd name="adj1" fmla="val 19800000"/>
            <a:gd name="adj2" fmla="val 1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055A76-CD22-4D71-B9F7-30AC0CA84E08}">
      <dsp:nvSpPr>
        <dsp:cNvPr id="0" name=""/>
        <dsp:cNvSpPr/>
      </dsp:nvSpPr>
      <dsp:spPr>
        <a:xfrm>
          <a:off x="3473151" y="455314"/>
          <a:ext cx="3112096" cy="3112096"/>
        </a:xfrm>
        <a:prstGeom prst="blockArc">
          <a:avLst>
            <a:gd name="adj1" fmla="val 16200000"/>
            <a:gd name="adj2" fmla="val 19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E90988-6D9F-4E0E-B1EB-939D16BC9D25}">
      <dsp:nvSpPr>
        <dsp:cNvPr id="0" name=""/>
        <dsp:cNvSpPr/>
      </dsp:nvSpPr>
      <dsp:spPr>
        <a:xfrm>
          <a:off x="4330563" y="1312726"/>
          <a:ext cx="1397272" cy="1397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it-IT" sz="2800" kern="1200" dirty="0"/>
            <a:t>Fiume</a:t>
          </a:r>
        </a:p>
      </dsp:txBody>
      <dsp:txXfrm>
        <a:off x="4535189" y="1517352"/>
        <a:ext cx="988020" cy="988020"/>
      </dsp:txXfrm>
    </dsp:sp>
    <dsp:sp modelId="{D2CC78DA-5F16-4799-8E69-637ACD39BFBA}">
      <dsp:nvSpPr>
        <dsp:cNvPr id="0" name=""/>
        <dsp:cNvSpPr/>
      </dsp:nvSpPr>
      <dsp:spPr>
        <a:xfrm>
          <a:off x="4540154" y="1479"/>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purezza</a:t>
          </a:r>
        </a:p>
      </dsp:txBody>
      <dsp:txXfrm>
        <a:off x="4683392" y="144717"/>
        <a:ext cx="691614" cy="691614"/>
      </dsp:txXfrm>
    </dsp:sp>
    <dsp:sp modelId="{61307A6F-5238-4D48-853A-8B1DA0966EC8}">
      <dsp:nvSpPr>
        <dsp:cNvPr id="0" name=""/>
        <dsp:cNvSpPr/>
      </dsp:nvSpPr>
      <dsp:spPr>
        <a:xfrm>
          <a:off x="5857237" y="761898"/>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Amore fraterno</a:t>
          </a:r>
        </a:p>
      </dsp:txBody>
      <dsp:txXfrm>
        <a:off x="6000475" y="905136"/>
        <a:ext cx="691614" cy="691614"/>
      </dsp:txXfrm>
    </dsp:sp>
    <dsp:sp modelId="{160B8DD5-18A3-426E-B544-82A5EBC755C7}">
      <dsp:nvSpPr>
        <dsp:cNvPr id="0" name=""/>
        <dsp:cNvSpPr/>
      </dsp:nvSpPr>
      <dsp:spPr>
        <a:xfrm>
          <a:off x="5857237" y="2282735"/>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martirio</a:t>
          </a:r>
        </a:p>
      </dsp:txBody>
      <dsp:txXfrm>
        <a:off x="6000475" y="2425973"/>
        <a:ext cx="691614" cy="691614"/>
      </dsp:txXfrm>
    </dsp:sp>
    <dsp:sp modelId="{B0581A2D-2452-4732-953B-0387F624C6BD}">
      <dsp:nvSpPr>
        <dsp:cNvPr id="0" name=""/>
        <dsp:cNvSpPr/>
      </dsp:nvSpPr>
      <dsp:spPr>
        <a:xfrm>
          <a:off x="4540154" y="3043154"/>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violenza</a:t>
          </a:r>
        </a:p>
      </dsp:txBody>
      <dsp:txXfrm>
        <a:off x="4683392" y="3186392"/>
        <a:ext cx="691614" cy="691614"/>
      </dsp:txXfrm>
    </dsp:sp>
    <dsp:sp modelId="{7C1BE3F8-5E5F-46F7-A5A8-D279CD02382B}">
      <dsp:nvSpPr>
        <dsp:cNvPr id="0" name=""/>
        <dsp:cNvSpPr/>
      </dsp:nvSpPr>
      <dsp:spPr>
        <a:xfrm>
          <a:off x="3223071" y="2282735"/>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profanazione</a:t>
          </a:r>
        </a:p>
      </dsp:txBody>
      <dsp:txXfrm>
        <a:off x="3366309" y="2425973"/>
        <a:ext cx="691614" cy="691614"/>
      </dsp:txXfrm>
    </dsp:sp>
    <dsp:sp modelId="{75EEC8E6-D3AF-4D08-9498-006E9EE329E8}">
      <dsp:nvSpPr>
        <dsp:cNvPr id="0" name=""/>
        <dsp:cNvSpPr/>
      </dsp:nvSpPr>
      <dsp:spPr>
        <a:xfrm>
          <a:off x="3223071" y="761898"/>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bellezza</a:t>
          </a:r>
        </a:p>
      </dsp:txBody>
      <dsp:txXfrm>
        <a:off x="3366309" y="905136"/>
        <a:ext cx="691614" cy="6916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B0119-CE2F-4CE4-9F0A-5BB53F0A5075}">
      <dsp:nvSpPr>
        <dsp:cNvPr id="0" name=""/>
        <dsp:cNvSpPr/>
      </dsp:nvSpPr>
      <dsp:spPr>
        <a:xfrm>
          <a:off x="3473151" y="455314"/>
          <a:ext cx="3112096" cy="3112096"/>
        </a:xfrm>
        <a:prstGeom prst="blockArc">
          <a:avLst>
            <a:gd name="adj1" fmla="val 12600000"/>
            <a:gd name="adj2" fmla="val 162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B6504A-746E-47DD-A82B-9A782BDC7A26}">
      <dsp:nvSpPr>
        <dsp:cNvPr id="0" name=""/>
        <dsp:cNvSpPr/>
      </dsp:nvSpPr>
      <dsp:spPr>
        <a:xfrm>
          <a:off x="3473151" y="455314"/>
          <a:ext cx="3112096" cy="3112096"/>
        </a:xfrm>
        <a:prstGeom prst="blockArc">
          <a:avLst>
            <a:gd name="adj1" fmla="val 9000000"/>
            <a:gd name="adj2" fmla="val 126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42D95-3A8C-4E73-8F22-3DD80F51F4B2}">
      <dsp:nvSpPr>
        <dsp:cNvPr id="0" name=""/>
        <dsp:cNvSpPr/>
      </dsp:nvSpPr>
      <dsp:spPr>
        <a:xfrm>
          <a:off x="3473151" y="455314"/>
          <a:ext cx="3112096" cy="3112096"/>
        </a:xfrm>
        <a:prstGeom prst="blockArc">
          <a:avLst>
            <a:gd name="adj1" fmla="val 5400000"/>
            <a:gd name="adj2" fmla="val 90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4CFCE7-56C2-4A4E-82C0-401709520296}">
      <dsp:nvSpPr>
        <dsp:cNvPr id="0" name=""/>
        <dsp:cNvSpPr/>
      </dsp:nvSpPr>
      <dsp:spPr>
        <a:xfrm>
          <a:off x="3473151" y="455314"/>
          <a:ext cx="3112096" cy="3112096"/>
        </a:xfrm>
        <a:prstGeom prst="blockArc">
          <a:avLst>
            <a:gd name="adj1" fmla="val 1800000"/>
            <a:gd name="adj2" fmla="val 54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F4F609-3FB1-45F1-8171-026D24FC7331}">
      <dsp:nvSpPr>
        <dsp:cNvPr id="0" name=""/>
        <dsp:cNvSpPr/>
      </dsp:nvSpPr>
      <dsp:spPr>
        <a:xfrm>
          <a:off x="3473151" y="455314"/>
          <a:ext cx="3112096" cy="3112096"/>
        </a:xfrm>
        <a:prstGeom prst="blockArc">
          <a:avLst>
            <a:gd name="adj1" fmla="val 19800000"/>
            <a:gd name="adj2" fmla="val 1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3D3305-3C86-4E6D-982F-C24A644428B6}">
      <dsp:nvSpPr>
        <dsp:cNvPr id="0" name=""/>
        <dsp:cNvSpPr/>
      </dsp:nvSpPr>
      <dsp:spPr>
        <a:xfrm>
          <a:off x="3473151" y="455314"/>
          <a:ext cx="3112096" cy="3112096"/>
        </a:xfrm>
        <a:prstGeom prst="blockArc">
          <a:avLst>
            <a:gd name="adj1" fmla="val 16200000"/>
            <a:gd name="adj2" fmla="val 19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74FBD2-FEEB-48F1-8752-161FE99A3648}">
      <dsp:nvSpPr>
        <dsp:cNvPr id="0" name=""/>
        <dsp:cNvSpPr/>
      </dsp:nvSpPr>
      <dsp:spPr>
        <a:xfrm>
          <a:off x="4330563" y="1312726"/>
          <a:ext cx="1397272" cy="1397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it-IT" sz="2800" kern="1200" dirty="0"/>
            <a:t>Fiume</a:t>
          </a:r>
        </a:p>
      </dsp:txBody>
      <dsp:txXfrm>
        <a:off x="4535189" y="1517352"/>
        <a:ext cx="988020" cy="988020"/>
      </dsp:txXfrm>
    </dsp:sp>
    <dsp:sp modelId="{F925D19A-0CD6-4DF3-9FB0-6B69FA4DF6AD}">
      <dsp:nvSpPr>
        <dsp:cNvPr id="0" name=""/>
        <dsp:cNvSpPr/>
      </dsp:nvSpPr>
      <dsp:spPr>
        <a:xfrm>
          <a:off x="4540154" y="1479"/>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Sacrificio</a:t>
          </a:r>
        </a:p>
      </dsp:txBody>
      <dsp:txXfrm>
        <a:off x="4683392" y="144717"/>
        <a:ext cx="691614" cy="691614"/>
      </dsp:txXfrm>
    </dsp:sp>
    <dsp:sp modelId="{9D93EDEB-4B96-439C-811B-12A3D99A7CE2}">
      <dsp:nvSpPr>
        <dsp:cNvPr id="0" name=""/>
        <dsp:cNvSpPr/>
      </dsp:nvSpPr>
      <dsp:spPr>
        <a:xfrm>
          <a:off x="5857237" y="761898"/>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Mistica unione  vivi e morti</a:t>
          </a:r>
        </a:p>
      </dsp:txBody>
      <dsp:txXfrm>
        <a:off x="6000475" y="905136"/>
        <a:ext cx="691614" cy="691614"/>
      </dsp:txXfrm>
    </dsp:sp>
    <dsp:sp modelId="{B7CA7236-3CC2-488F-B453-22DE3FE3373B}">
      <dsp:nvSpPr>
        <dsp:cNvPr id="0" name=""/>
        <dsp:cNvSpPr/>
      </dsp:nvSpPr>
      <dsp:spPr>
        <a:xfrm>
          <a:off x="5857237" y="2282735"/>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Irredentismo</a:t>
          </a:r>
        </a:p>
      </dsp:txBody>
      <dsp:txXfrm>
        <a:off x="6000475" y="2425973"/>
        <a:ext cx="691614" cy="691614"/>
      </dsp:txXfrm>
    </dsp:sp>
    <dsp:sp modelId="{E254DD49-D7BB-4BCB-8B34-B73631D8A4C5}">
      <dsp:nvSpPr>
        <dsp:cNvPr id="0" name=""/>
        <dsp:cNvSpPr/>
      </dsp:nvSpPr>
      <dsp:spPr>
        <a:xfrm>
          <a:off x="4540154" y="3043154"/>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Grande guerra</a:t>
          </a:r>
        </a:p>
      </dsp:txBody>
      <dsp:txXfrm>
        <a:off x="4683392" y="3186392"/>
        <a:ext cx="691614" cy="691614"/>
      </dsp:txXfrm>
    </dsp:sp>
    <dsp:sp modelId="{63AA05C8-0AB7-4A57-960D-C53569AAE92A}">
      <dsp:nvSpPr>
        <dsp:cNvPr id="0" name=""/>
        <dsp:cNvSpPr/>
      </dsp:nvSpPr>
      <dsp:spPr>
        <a:xfrm>
          <a:off x="3223071" y="2282735"/>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Garibaldinismo</a:t>
          </a:r>
        </a:p>
      </dsp:txBody>
      <dsp:txXfrm>
        <a:off x="3366309" y="2425973"/>
        <a:ext cx="691614" cy="691614"/>
      </dsp:txXfrm>
    </dsp:sp>
    <dsp:sp modelId="{F05692CF-1B6F-49C5-816C-8AD5D24B8C18}">
      <dsp:nvSpPr>
        <dsp:cNvPr id="0" name=""/>
        <dsp:cNvSpPr/>
      </dsp:nvSpPr>
      <dsp:spPr>
        <a:xfrm>
          <a:off x="3223071" y="761898"/>
          <a:ext cx="978090" cy="9780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Fuoco ardore ardire</a:t>
          </a:r>
        </a:p>
      </dsp:txBody>
      <dsp:txXfrm>
        <a:off x="3366309" y="905136"/>
        <a:ext cx="691614" cy="6916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F9C50-E20E-46F8-A822-83B8A536CA3E}">
      <dsp:nvSpPr>
        <dsp:cNvPr id="0" name=""/>
        <dsp:cNvSpPr/>
      </dsp:nvSpPr>
      <dsp:spPr>
        <a:xfrm>
          <a:off x="0" y="0"/>
          <a:ext cx="6333787" cy="128777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it-IT" sz="4100" kern="1200" dirty="0"/>
            <a:t>Denigrazione dell’avversario</a:t>
          </a:r>
        </a:p>
      </dsp:txBody>
      <dsp:txXfrm>
        <a:off x="0" y="0"/>
        <a:ext cx="6333787" cy="1287779"/>
      </dsp:txXfrm>
    </dsp:sp>
    <dsp:sp modelId="{3E7345DD-1358-46C9-82E0-675111F94DCF}">
      <dsp:nvSpPr>
        <dsp:cNvPr id="0" name=""/>
        <dsp:cNvSpPr/>
      </dsp:nvSpPr>
      <dsp:spPr>
        <a:xfrm>
          <a:off x="3092" y="1287779"/>
          <a:ext cx="2109200" cy="270433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Nitti=</a:t>
          </a:r>
          <a:r>
            <a:rPr lang="it-IT" sz="2900" kern="1200" dirty="0" err="1"/>
            <a:t>Cagoia</a:t>
          </a:r>
          <a:endParaRPr lang="it-IT" sz="2900" kern="1200" dirty="0"/>
        </a:p>
      </dsp:txBody>
      <dsp:txXfrm>
        <a:off x="3092" y="1287779"/>
        <a:ext cx="2109200" cy="2704337"/>
      </dsp:txXfrm>
    </dsp:sp>
    <dsp:sp modelId="{B3301DF8-C94B-4159-A834-75C9BB7D750E}">
      <dsp:nvSpPr>
        <dsp:cNvPr id="0" name=""/>
        <dsp:cNvSpPr/>
      </dsp:nvSpPr>
      <dsp:spPr>
        <a:xfrm>
          <a:off x="2112293" y="1287779"/>
          <a:ext cx="2109200" cy="270433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err="1"/>
            <a:t>Caporettai</a:t>
          </a:r>
          <a:r>
            <a:rPr lang="it-IT" sz="2900" kern="1200" dirty="0"/>
            <a:t> putrefatti </a:t>
          </a:r>
        </a:p>
      </dsp:txBody>
      <dsp:txXfrm>
        <a:off x="2112293" y="1287779"/>
        <a:ext cx="2109200" cy="2704337"/>
      </dsp:txXfrm>
    </dsp:sp>
    <dsp:sp modelId="{0613E47F-052E-492C-A1D1-F37DD0C3D190}">
      <dsp:nvSpPr>
        <dsp:cNvPr id="0" name=""/>
        <dsp:cNvSpPr/>
      </dsp:nvSpPr>
      <dsp:spPr>
        <a:xfrm>
          <a:off x="4221493" y="1287779"/>
          <a:ext cx="2109200" cy="270433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Senza patria </a:t>
          </a:r>
        </a:p>
      </dsp:txBody>
      <dsp:txXfrm>
        <a:off x="4221493" y="1287779"/>
        <a:ext cx="2109200" cy="2704337"/>
      </dsp:txXfrm>
    </dsp:sp>
    <dsp:sp modelId="{CF6BF4BE-DADC-4AA6-BF25-D0C5A120E914}">
      <dsp:nvSpPr>
        <dsp:cNvPr id="0" name=""/>
        <dsp:cNvSpPr/>
      </dsp:nvSpPr>
      <dsp:spPr>
        <a:xfrm>
          <a:off x="0" y="3992117"/>
          <a:ext cx="6333787" cy="30048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05386-5E8D-4029-A514-B7265E7DDF11}">
      <dsp:nvSpPr>
        <dsp:cNvPr id="0" name=""/>
        <dsp:cNvSpPr/>
      </dsp:nvSpPr>
      <dsp:spPr>
        <a:xfrm>
          <a:off x="921908" y="463914"/>
          <a:ext cx="3094895" cy="3094895"/>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0C03D3-55E7-4445-9DBB-D158484AF239}">
      <dsp:nvSpPr>
        <dsp:cNvPr id="0" name=""/>
        <dsp:cNvSpPr/>
      </dsp:nvSpPr>
      <dsp:spPr>
        <a:xfrm>
          <a:off x="921908" y="463914"/>
          <a:ext cx="3094895" cy="3094895"/>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DB6983-8095-4C25-B4F0-0D5DC2429D19}">
      <dsp:nvSpPr>
        <dsp:cNvPr id="0" name=""/>
        <dsp:cNvSpPr/>
      </dsp:nvSpPr>
      <dsp:spPr>
        <a:xfrm>
          <a:off x="921908" y="463914"/>
          <a:ext cx="3094895" cy="3094895"/>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1A79A5-91BC-4C61-97B9-7B505664BF28}">
      <dsp:nvSpPr>
        <dsp:cNvPr id="0" name=""/>
        <dsp:cNvSpPr/>
      </dsp:nvSpPr>
      <dsp:spPr>
        <a:xfrm>
          <a:off x="921908" y="463914"/>
          <a:ext cx="3094895" cy="3094895"/>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D03DAD-53B0-42D9-8BBE-A1428DF5B9F9}">
      <dsp:nvSpPr>
        <dsp:cNvPr id="0" name=""/>
        <dsp:cNvSpPr/>
      </dsp:nvSpPr>
      <dsp:spPr>
        <a:xfrm>
          <a:off x="1756763" y="1298770"/>
          <a:ext cx="1425184" cy="1425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Esaltazione di…</a:t>
          </a:r>
        </a:p>
      </dsp:txBody>
      <dsp:txXfrm>
        <a:off x="1965476" y="1507483"/>
        <a:ext cx="1007758" cy="1007758"/>
      </dsp:txXfrm>
    </dsp:sp>
    <dsp:sp modelId="{104BF576-E858-4052-941C-9AA3B012C4E2}">
      <dsp:nvSpPr>
        <dsp:cNvPr id="0" name=""/>
        <dsp:cNvSpPr/>
      </dsp:nvSpPr>
      <dsp:spPr>
        <a:xfrm>
          <a:off x="1970541" y="1014"/>
          <a:ext cx="997629" cy="9976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forza</a:t>
          </a:r>
        </a:p>
      </dsp:txBody>
      <dsp:txXfrm>
        <a:off x="2116640" y="147113"/>
        <a:ext cx="705431" cy="705431"/>
      </dsp:txXfrm>
    </dsp:sp>
    <dsp:sp modelId="{732C5D8D-9757-490F-B418-5C17949E28BA}">
      <dsp:nvSpPr>
        <dsp:cNvPr id="0" name=""/>
        <dsp:cNvSpPr/>
      </dsp:nvSpPr>
      <dsp:spPr>
        <a:xfrm>
          <a:off x="3482074" y="1512547"/>
          <a:ext cx="997629" cy="9976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sangue</a:t>
          </a:r>
        </a:p>
      </dsp:txBody>
      <dsp:txXfrm>
        <a:off x="3628173" y="1658646"/>
        <a:ext cx="705431" cy="705431"/>
      </dsp:txXfrm>
    </dsp:sp>
    <dsp:sp modelId="{9ECDABC4-AB72-4CC6-8F12-0F3C763CE2D1}">
      <dsp:nvSpPr>
        <dsp:cNvPr id="0" name=""/>
        <dsp:cNvSpPr/>
      </dsp:nvSpPr>
      <dsp:spPr>
        <a:xfrm>
          <a:off x="1970541" y="3024080"/>
          <a:ext cx="997629" cy="9976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Vita come prova</a:t>
          </a:r>
        </a:p>
      </dsp:txBody>
      <dsp:txXfrm>
        <a:off x="2116640" y="3170179"/>
        <a:ext cx="705431" cy="705431"/>
      </dsp:txXfrm>
    </dsp:sp>
    <dsp:sp modelId="{63FA7C51-1CC2-4EC0-ACF8-A3C8E01B9D24}">
      <dsp:nvSpPr>
        <dsp:cNvPr id="0" name=""/>
        <dsp:cNvSpPr/>
      </dsp:nvSpPr>
      <dsp:spPr>
        <a:xfrm>
          <a:off x="459008" y="1512547"/>
          <a:ext cx="997629" cy="9976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Gloria / infamia</a:t>
          </a:r>
        </a:p>
      </dsp:txBody>
      <dsp:txXfrm>
        <a:off x="605107" y="1658646"/>
        <a:ext cx="705431" cy="70543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78A64-3565-4583-84FA-F91327F83C22}" type="datetimeFigureOut">
              <a:rPr lang="it-IT" smtClean="0"/>
              <a:t>14/11/2020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1E87C0-DD93-433F-9480-441868DE463A}" type="slidenum">
              <a:rPr lang="it-IT" smtClean="0"/>
              <a:t>‹N›</a:t>
            </a:fld>
            <a:endParaRPr lang="it-IT"/>
          </a:p>
        </p:txBody>
      </p:sp>
    </p:spTree>
    <p:extLst>
      <p:ext uri="{BB962C8B-B14F-4D97-AF65-F5344CB8AC3E}">
        <p14:creationId xmlns:p14="http://schemas.microsoft.com/office/powerpoint/2010/main" val="25530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1</a:t>
            </a:fld>
            <a:endParaRPr lang="it-IT" dirty="0"/>
          </a:p>
        </p:txBody>
      </p:sp>
    </p:spTree>
    <p:extLst>
      <p:ext uri="{BB962C8B-B14F-4D97-AF65-F5344CB8AC3E}">
        <p14:creationId xmlns:p14="http://schemas.microsoft.com/office/powerpoint/2010/main" val="539399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«Ecco l’uomo»: l’incipit dà subito il tono religioso all’orazione. D’Annunzio vi si presenta niente meno che come nuovo Cristo. </a:t>
            </a:r>
          </a:p>
          <a:p>
            <a:r>
              <a:rPr lang="it-IT" dirty="0"/>
              <a:t>Se è vero che ciò rientra nel quadro della sacralizzazione della politica, nella costruzione di un culto mistico della patria (che risulta invero alquanto profano), </a:t>
            </a:r>
          </a:p>
          <a:p>
            <a:r>
              <a:rPr lang="it-IT" dirty="0"/>
              <a:t>Già nel 1903 Benedetto Croce aveva osservato a proposito della sua opera letteraria: «Né il D. lascia senza toccarla la religione, la quale costringe a prestargli i medesimi servigi che gli prestano letteratura, arte e storia. Alle sue amanti attribuisce gesti di liturgia», di una dice che «la sua fronte era ‘tenue e pura come una particola; il letto di un’altra gli sembra un altare…» (D’Annunzio, 1903; La letteratura della nuova Italia) </a:t>
            </a:r>
          </a:p>
          <a:p>
            <a:r>
              <a:rPr lang="it-IT" dirty="0"/>
              <a:t>Ma anche arte creatrice che rinnova, «causa bella»</a:t>
            </a:r>
          </a:p>
        </p:txBody>
      </p:sp>
      <p:sp>
        <p:nvSpPr>
          <p:cNvPr id="4" name="Segnaposto numero diapositiva 3"/>
          <p:cNvSpPr>
            <a:spLocks noGrp="1"/>
          </p:cNvSpPr>
          <p:nvPr>
            <p:ph type="sldNum" sz="quarter" idx="5"/>
          </p:nvPr>
        </p:nvSpPr>
        <p:spPr/>
        <p:txBody>
          <a:bodyPr/>
          <a:lstStyle/>
          <a:p>
            <a:fld id="{161E87C0-DD93-433F-9480-441868DE463A}" type="slidenum">
              <a:rPr lang="it-IT" smtClean="0"/>
              <a:t>16</a:t>
            </a:fld>
            <a:endParaRPr lang="it-IT"/>
          </a:p>
        </p:txBody>
      </p:sp>
    </p:spTree>
    <p:extLst>
      <p:ext uri="{BB962C8B-B14F-4D97-AF65-F5344CB8AC3E}">
        <p14:creationId xmlns:p14="http://schemas.microsoft.com/office/powerpoint/2010/main" val="2116950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proposito del dialogo con la folla: </a:t>
            </a:r>
          </a:p>
          <a:p>
            <a:r>
              <a:rPr lang="it-IT" dirty="0"/>
              <a:t>«Avviene così che sul piano della comune ‘fede’ che è, al tempo stesso, patriottica e di una religiosità iniziatica del sangue e delle origini, si pongono i legami politici e, soprattutto, i rapporti di amicizia e di lotta combattuta insieme […] la guerra e le imprese compiute diventano, … gli strumenti di un’estrema ascesi spirituale, a cui dovrebbe corrispondere l’ultima e più alta purificazione della parola». </a:t>
            </a:r>
          </a:p>
          <a:p>
            <a:r>
              <a:rPr lang="it-IT" dirty="0"/>
              <a:t>Ma su questo rapporto, v. Gustave Le Bon:</a:t>
            </a:r>
          </a:p>
          <a:p>
            <a:r>
              <a:rPr lang="it-IT" dirty="0"/>
              <a:t>«poiché la folla è impressionata soltanto da sentimenti impetuosi, l’oratore che vuole sedurla deve abusare di dichiarazioni violente. Esagerare, affermare, ripetere e mai tentare di dimostrare </a:t>
            </a:r>
            <a:r>
              <a:rPr lang="it-IT" dirty="0" err="1"/>
              <a:t>alcunchè</a:t>
            </a:r>
            <a:r>
              <a:rPr lang="it-IT" dirty="0"/>
              <a:t> con il ragionamento sono espedienti familiari agli oratori nelle riunioni popolari. La folla pretende la stessa enfasi nei sentimenti dei suoi eroi. Le loro qualità e virtù apparenti devono essere sempre ingigantite. A teatro, la folla esige dal protagonista un coraggio e una moralità che nella vita pratica non esistono proprio». </a:t>
            </a:r>
          </a:p>
          <a:p>
            <a:r>
              <a:rPr lang="it-IT" dirty="0"/>
              <a:t>A. Felice: «l’esperienza fiumana fu anche il tentativo confuso di un colloquio tra la folla e il capo intorno a quel mito centrale della ‘vita bella’ che si infiltrò perfino tra le pieghe statutarie della Carta del Carnaro». (Introduzione a D’Annunzio, 1991)</a:t>
            </a:r>
          </a:p>
        </p:txBody>
      </p:sp>
      <p:sp>
        <p:nvSpPr>
          <p:cNvPr id="4" name="Segnaposto numero diapositiva 3"/>
          <p:cNvSpPr>
            <a:spLocks noGrp="1"/>
          </p:cNvSpPr>
          <p:nvPr>
            <p:ph type="sldNum" sz="quarter" idx="5"/>
          </p:nvPr>
        </p:nvSpPr>
        <p:spPr/>
        <p:txBody>
          <a:bodyPr/>
          <a:lstStyle/>
          <a:p>
            <a:fld id="{161E87C0-DD93-433F-9480-441868DE463A}" type="slidenum">
              <a:rPr lang="it-IT" smtClean="0"/>
              <a:t>17</a:t>
            </a:fld>
            <a:endParaRPr lang="it-IT"/>
          </a:p>
        </p:txBody>
      </p:sp>
    </p:spTree>
    <p:extLst>
      <p:ext uri="{BB962C8B-B14F-4D97-AF65-F5344CB8AC3E}">
        <p14:creationId xmlns:p14="http://schemas.microsoft.com/office/powerpoint/2010/main" val="71699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Volete notizie? 17 settembre 1919</a:t>
            </a:r>
          </a:p>
          <a:p>
            <a:r>
              <a:rPr lang="it-IT" dirty="0"/>
              <a:t>Io partii solo… </a:t>
            </a:r>
          </a:p>
          <a:p>
            <a:r>
              <a:rPr lang="it-IT" dirty="0"/>
              <a:t>Febbre / convalescenza, anche questo è un motivo dannunziano, rinascita dopo la malattia (es. Il piacere)</a:t>
            </a:r>
          </a:p>
          <a:p>
            <a:r>
              <a:rPr lang="it-IT" dirty="0"/>
              <a:t>Buccari e Grande guerra</a:t>
            </a:r>
          </a:p>
          <a:p>
            <a:r>
              <a:rPr lang="it-IT" dirty="0"/>
              <a:t>Oberdan, martire della causa irredentista </a:t>
            </a:r>
          </a:p>
          <a:p>
            <a:r>
              <a:rPr lang="it-IT" dirty="0"/>
              <a:t>Supera ogni impedimento!</a:t>
            </a:r>
          </a:p>
          <a:p>
            <a:r>
              <a:rPr lang="it-IT" dirty="0"/>
              <a:t>Stelle come in Quarto dei Mille – garibaldinismo (uno dei fondamenti della mitologia patriottica, ma anche D’Annunzio novello Garibaldi, v. lezione Pupo)</a:t>
            </a:r>
          </a:p>
          <a:p>
            <a:r>
              <a:rPr lang="it-IT" dirty="0"/>
              <a:t>…e brivido garibaldino</a:t>
            </a:r>
          </a:p>
          <a:p>
            <a:r>
              <a:rPr lang="it-IT" dirty="0"/>
              <a:t>Poche mie parole bastavano a  muovere … CAPACITA’ TRASFORMATIVA DELLA PAROLA DANNUNZIANA. CIO’ CHE LUI DICE ACCADE, SI FA: PAROLA CREATRICE COME IN GENESI (VERBO CREATORE) O IN  GIUDITTA «E NESSUNO POTE’ RESISTERE ALLA TUA VOCE»</a:t>
            </a:r>
          </a:p>
          <a:p>
            <a:r>
              <a:rPr lang="it-IT" dirty="0"/>
              <a:t>SANTA ENTRATA – linguaggio religioso   …</a:t>
            </a:r>
          </a:p>
          <a:p>
            <a:r>
              <a:rPr lang="it-IT" dirty="0"/>
              <a:t>Per indicare l’altra Italia usa termini come lezzo, cose corrotte e vili, fango molliccio furberia esagerata (di Nitti) cui si contrappongono</a:t>
            </a:r>
          </a:p>
          <a:p>
            <a:endParaRPr lang="it-IT" dirty="0"/>
          </a:p>
          <a:p>
            <a:r>
              <a:rPr lang="it-IT" dirty="0"/>
              <a:t>IL VERBO «Voi possedete la suprema scienza e la suprema forza del mondo» (le vergini delle rocce) </a:t>
            </a:r>
          </a:p>
          <a:p>
            <a:r>
              <a:rPr lang="it-IT" dirty="0"/>
              <a:t>Sulla parola orale, NB.: «Mi sembra che la parola orale, rivolta in modo diretto a una moltitudine, non debba avere per fine se non l’azione, e sia pure l’azione violenta» (</a:t>
            </a:r>
            <a:r>
              <a:rPr lang="it-IT"/>
              <a:t>Il Fuoco)</a:t>
            </a:r>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18</a:t>
            </a:fld>
            <a:endParaRPr lang="it-IT"/>
          </a:p>
        </p:txBody>
      </p:sp>
    </p:spTree>
    <p:extLst>
      <p:ext uri="{BB962C8B-B14F-4D97-AF65-F5344CB8AC3E}">
        <p14:creationId xmlns:p14="http://schemas.microsoft.com/office/powerpoint/2010/main" val="3605755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rileggere oggi il saggio di Le Bon (sul quale si potrebbero dire molte cose, a partire dal fatto che altri contemporanei si occuparono dello stesso tema e tra loro vi era Scipio </a:t>
            </a:r>
            <a:r>
              <a:rPr lang="it-IT" dirty="0" err="1"/>
              <a:t>Sighele</a:t>
            </a:r>
            <a:r>
              <a:rPr lang="it-IT" dirty="0"/>
              <a:t>!), viene da pensare che D’Annunzio abbia avuto modo di conoscere questo testo e di utilizzarlo come n manuale (Mussolini in effetti lo avrebbe fatto). Non ho ancora avuto modo di appurare se D. ne conoscesse il testo (ma è probabile) va da sé che molte sue osservazioni sembrano trovare nelle scelte oratorie di D. una precisa rispondenza. Un esempio solo: </a:t>
            </a:r>
          </a:p>
          <a:p>
            <a:endParaRPr lang="it-IT" dirty="0"/>
          </a:p>
          <a:p>
            <a:r>
              <a:rPr lang="it-IT" dirty="0"/>
              <a:t>«Esaminando da vicino le convinzioni delle folle, sia nelle grandi epoche della fede, sia in un’epoca di grandi rivolgimenti politici, come ad esempio l’ultimo secolo, ci accorgiamo che esse acquistano sempre una forma speciale, che non saprei meglio definire se non come sentimento religioso» (G. Le Bon, Psicologia </a:t>
            </a:r>
            <a:r>
              <a:rPr lang="it-IT" dirty="0" err="1"/>
              <a:t>dellle</a:t>
            </a:r>
            <a:r>
              <a:rPr lang="it-IT" dirty="0"/>
              <a:t> folle, TEA, Milano 2019, p. 100. </a:t>
            </a:r>
          </a:p>
        </p:txBody>
      </p:sp>
      <p:sp>
        <p:nvSpPr>
          <p:cNvPr id="4" name="Segnaposto numero diapositiva 3"/>
          <p:cNvSpPr>
            <a:spLocks noGrp="1"/>
          </p:cNvSpPr>
          <p:nvPr>
            <p:ph type="sldNum" sz="quarter" idx="5"/>
          </p:nvPr>
        </p:nvSpPr>
        <p:spPr/>
        <p:txBody>
          <a:bodyPr/>
          <a:lstStyle/>
          <a:p>
            <a:fld id="{161E87C0-DD93-433F-9480-441868DE463A}" type="slidenum">
              <a:rPr lang="it-IT" smtClean="0"/>
              <a:t>27</a:t>
            </a:fld>
            <a:endParaRPr lang="it-IT"/>
          </a:p>
        </p:txBody>
      </p:sp>
    </p:spTree>
    <p:extLst>
      <p:ext uri="{BB962C8B-B14F-4D97-AF65-F5344CB8AC3E}">
        <p14:creationId xmlns:p14="http://schemas.microsoft.com/office/powerpoint/2010/main" val="130219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L’intervento è articolato in due parti: la prima si soffermerà su alcune delle ragioni che, al di là del peso del personaggio D’Annunzio, hanno portato un nutrito gruppo di persone a seguirlo a Fiume o quanto meno ad approvarne l’operato nel periodo che va, grosso modo, dalla fine del conflitto all’esperienza fiumana. Particolare attenzione sarà rivolta ad alcuni problemi: l’orizzonte di attesa nel quale ricaddero le parole e le azioni del poeta-soldato; il particolare clima psicologico del Paese all’indomani della conclusione delle operazioni militari; la cultura e le aspettative di quanti erano stati protagonisti del conflitto, con particolare riferimento alla classe media che aveva espresso l’ufficialità di complemento durante la guerra; la consonanza tra questa realtà sociale e la retorica dannunziana, al di là dell’estrema difficoltà del suo linguaggio. </a:t>
            </a:r>
          </a:p>
          <a:p>
            <a:r>
              <a:rPr lang="it-IT" sz="1200" kern="1200" dirty="0">
                <a:solidFill>
                  <a:schemeClr val="tx1"/>
                </a:solidFill>
                <a:effectLst/>
                <a:latin typeface="+mn-lt"/>
                <a:ea typeface="+mn-ea"/>
                <a:cs typeface="+mn-cs"/>
              </a:rPr>
              <a:t>Nella seconda parte dell’intervento si farà riferimento ad alcuni testi dannunziani dal periodo interventista all’occupazione di Fiume, cogliendo la sostanziale continuità di toni, stile, ispirazione delle orazioni e degli scritti del periodo, sottolineando la particolare importanza attribuita da D’Annunzio al culto dei caduti. Si cercherà così di capire quanto la sua complessissima prosa ed oratoria fossero in realtà ‒ almeno in linea di massima ‒ condivise dai suoi seguaci e sostenitori; qual era il bagaglio di simboli, riti e valori cui egli fece ricorso per convincerli e quanto questi fossero parte dello spirito dell’epoca, soprattutto in alcune realtà e gruppi sociali e politici. </a:t>
            </a:r>
          </a:p>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2</a:t>
            </a:fld>
            <a:endParaRPr lang="it-IT" dirty="0"/>
          </a:p>
        </p:txBody>
      </p:sp>
    </p:spTree>
    <p:extLst>
      <p:ext uri="{BB962C8B-B14F-4D97-AF65-F5344CB8AC3E}">
        <p14:creationId xmlns:p14="http://schemas.microsoft.com/office/powerpoint/2010/main" val="156315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D’Annunzio su riesumazione caduti: ricorda come «</a:t>
            </a:r>
            <a:r>
              <a:rPr lang="it-IT" sz="1200" kern="1200" dirty="0">
                <a:solidFill>
                  <a:schemeClr val="tx1"/>
                </a:solidFill>
                <a:effectLst/>
                <a:latin typeface="+mn-lt"/>
                <a:ea typeface="+mn-ea"/>
                <a:cs typeface="+mn-cs"/>
              </a:rPr>
              <a:t>per moltiplicare il numero dei cadaveri, per aumentare le mercedi pattuite contro le casse funebri, i provveditori segavano per lo mezzo le salme e d’ogni salma facevano due e bilanciavano il peso della metà con altro peso immondo: talvolta con carogne di bestie, talvolta con ghiaia».</a:t>
            </a:r>
          </a:p>
          <a:p>
            <a:r>
              <a:rPr lang="it-IT" sz="1200" kern="1200" dirty="0">
                <a:solidFill>
                  <a:schemeClr val="tx1"/>
                </a:solidFill>
                <a:effectLst/>
                <a:latin typeface="+mn-lt"/>
                <a:ea typeface="+mn-ea"/>
                <a:cs typeface="+mn-cs"/>
              </a:rPr>
              <a:t>Gabriele d’Annunzio, </a:t>
            </a:r>
            <a:r>
              <a:rPr lang="it-IT" sz="1200" i="1" kern="1200" dirty="0">
                <a:solidFill>
                  <a:schemeClr val="tx1"/>
                </a:solidFill>
                <a:effectLst/>
                <a:latin typeface="+mn-lt"/>
                <a:ea typeface="+mn-ea"/>
                <a:cs typeface="+mn-cs"/>
              </a:rPr>
              <a:t>Comento meditato a un discorso improvviso, in Prose di ricerca, di lotta, di comando, di conquista, di tormento, d’indovinamento, di rinnovamento, di celebrazione, di rivendicazione, di liberazione, di favole, di giochi, di baleni</a:t>
            </a:r>
            <a:r>
              <a:rPr lang="it-IT" sz="1200" kern="1200" dirty="0">
                <a:solidFill>
                  <a:schemeClr val="tx1"/>
                </a:solidFill>
                <a:effectLst/>
                <a:latin typeface="+mn-lt"/>
                <a:ea typeface="+mn-ea"/>
                <a:cs typeface="+mn-cs"/>
              </a:rPr>
              <a:t>, vol. I, Milano, Mondadori 1954, p. 542.</a:t>
            </a:r>
          </a:p>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3</a:t>
            </a:fld>
            <a:endParaRPr lang="it-IT" dirty="0"/>
          </a:p>
        </p:txBody>
      </p:sp>
    </p:spTree>
    <p:extLst>
      <p:ext uri="{BB962C8B-B14F-4D97-AF65-F5344CB8AC3E}">
        <p14:creationId xmlns:p14="http://schemas.microsoft.com/office/powerpoint/2010/main" val="4163686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Tensioni sociali (il cosiddetto «biennio rosso»): il fatto nuovo che «il ciclo di lotte sociali apertosi nel 1919 viene a mettere in evidenza, consiste nel delinearsi di un movimento geograficamente ininterrotto e socialmente indiscriminato , tale cioè da investire tutti i settori della società nazionale, e nel quale, accanto ai tradizionali ed endemici epicentri di combattività popolare, se ne vengono configurando dei nuovi». Punta più alta, sciopero dei 200.000 metallurgici di Piemonte, Lombardia, Emilia (agosto-settembre 1919).  Caratteristica comune il fatto che delle agitazioni fossero protagoniste le classi popolari.   4 mln. di lavoratori organizzati</a:t>
            </a:r>
          </a:p>
          <a:p>
            <a:r>
              <a:rPr lang="it-IT" dirty="0"/>
              <a:t>v. Come gli eroi di Sparta, p.  62 ss.</a:t>
            </a:r>
          </a:p>
          <a:p>
            <a:r>
              <a:rPr lang="it-IT" dirty="0"/>
              <a:t>Vittoria nostra… MUTILAZIONE DELLA PATRIA SE QUESTA NON VIENE LASCIATA INTEGRA E MUTILATA DI PARTI DEL SUO STESSO CORPO </a:t>
            </a:r>
          </a:p>
        </p:txBody>
      </p:sp>
      <p:sp>
        <p:nvSpPr>
          <p:cNvPr id="4" name="Segnaposto numero diapositiva 3"/>
          <p:cNvSpPr>
            <a:spLocks noGrp="1"/>
          </p:cNvSpPr>
          <p:nvPr>
            <p:ph type="sldNum" sz="quarter" idx="5"/>
          </p:nvPr>
        </p:nvSpPr>
        <p:spPr/>
        <p:txBody>
          <a:bodyPr/>
          <a:lstStyle/>
          <a:p>
            <a:fld id="{161E87C0-DD93-433F-9480-441868DE463A}" type="slidenum">
              <a:rPr lang="it-IT" smtClean="0"/>
              <a:t>4</a:t>
            </a:fld>
            <a:endParaRPr lang="it-IT" dirty="0"/>
          </a:p>
        </p:txBody>
      </p:sp>
    </p:spTree>
    <p:extLst>
      <p:ext uri="{BB962C8B-B14F-4D97-AF65-F5344CB8AC3E}">
        <p14:creationId xmlns:p14="http://schemas.microsoft.com/office/powerpoint/2010/main" val="218568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5</a:t>
            </a:fld>
            <a:endParaRPr lang="it-IT" dirty="0"/>
          </a:p>
        </p:txBody>
      </p:sp>
    </p:spTree>
    <p:extLst>
      <p:ext uri="{BB962C8B-B14F-4D97-AF65-F5344CB8AC3E}">
        <p14:creationId xmlns:p14="http://schemas.microsoft.com/office/powerpoint/2010/main" val="155722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«Ricordo, quando uscì il Notturno, la lettura e i commenti di mio padre, mia madre e i loro amici: piccoli borghesi senza lettere. Lo leggevano e ne discutevano tanto per i suoi valori di stile o perché era di D’Annunzio, l’autore del volo su Vienna, della Beffa di Buccari?». Proprio la guerra, infatti, gli aveva conferito «uno straordinario prestigio» che «faceva sì che da parte nazionalista, sin dalla fine della guerra, si fosse guardato a lui come a un “maestro” capace di guidare gli italiani a “conoscere la verità nazionale e ad attuare la più giusta e più luminosa potenza dell’Italia”. </a:t>
            </a:r>
          </a:p>
          <a:p>
            <a:r>
              <a:rPr lang="it-IT" sz="1200" kern="1200" dirty="0">
                <a:solidFill>
                  <a:schemeClr val="tx1"/>
                </a:solidFill>
                <a:effectLst/>
                <a:latin typeface="+mn-lt"/>
                <a:ea typeface="+mn-ea"/>
                <a:cs typeface="+mn-cs"/>
              </a:rPr>
              <a:t>Lo stesso D’Annunzio, del resto, nel 1893 e dunque molti anni prima di quegli avvenimenti, aveva intuito che «conviene […] all’artista moderno immergersi di tratto in tratto nelle medie correnti vitali e mettere la propria anima in contatto con l’anima collettiva per sentirne la tendenza oscura ma incessante e inarrestabile ‒ se egli aspira a divenire l’interprete e il messaggero del suo tempo». Che tale aspirazione si fosse concretamente realizzata lo testimonia autorevolmente Borgese, che per lui coniò il termine «dannunzianesimo», ricordando tra l’altro come </a:t>
            </a:r>
          </a:p>
          <a:p>
            <a:r>
              <a:rPr lang="it-IT" sz="1200" kern="1200" dirty="0">
                <a:solidFill>
                  <a:schemeClr val="tx1"/>
                </a:solidFill>
                <a:effectLst/>
                <a:latin typeface="+mn-lt"/>
                <a:ea typeface="+mn-ea"/>
                <a:cs typeface="+mn-cs"/>
              </a:rPr>
              <a:t> </a:t>
            </a:r>
          </a:p>
          <a:p>
            <a:r>
              <a:rPr lang="it-IT" sz="1200" kern="1200" dirty="0">
                <a:solidFill>
                  <a:schemeClr val="tx1"/>
                </a:solidFill>
                <a:effectLst/>
                <a:latin typeface="+mn-lt"/>
                <a:ea typeface="+mn-ea"/>
                <a:cs typeface="+mn-cs"/>
              </a:rPr>
              <a:t>or un anno s’è chiuso, senza che questo idolatrato ed esecrato nome tornasse a squillare sulla folla </a:t>
            </a:r>
            <a:r>
              <a:rPr lang="it-IT" sz="1200" kern="1200" dirty="0" err="1">
                <a:solidFill>
                  <a:schemeClr val="tx1"/>
                </a:solidFill>
                <a:effectLst/>
                <a:latin typeface="+mn-lt"/>
                <a:ea typeface="+mn-ea"/>
                <a:cs typeface="+mn-cs"/>
              </a:rPr>
              <a:t>seminanonima</a:t>
            </a:r>
            <a:r>
              <a:rPr lang="it-IT" sz="1200" kern="1200" dirty="0">
                <a:solidFill>
                  <a:schemeClr val="tx1"/>
                </a:solidFill>
                <a:effectLst/>
                <a:latin typeface="+mn-lt"/>
                <a:ea typeface="+mn-ea"/>
                <a:cs typeface="+mn-cs"/>
              </a:rPr>
              <a:t> dei </a:t>
            </a:r>
            <a:r>
              <a:rPr lang="it-IT" sz="1200" kern="1200" dirty="0" err="1">
                <a:solidFill>
                  <a:schemeClr val="tx1"/>
                </a:solidFill>
                <a:effectLst/>
                <a:latin typeface="+mn-lt"/>
                <a:ea typeface="+mn-ea"/>
                <a:cs typeface="+mn-cs"/>
              </a:rPr>
              <a:t>frontespizii</a:t>
            </a:r>
            <a:r>
              <a:rPr lang="it-IT" sz="1200" kern="1200" dirty="0">
                <a:solidFill>
                  <a:schemeClr val="tx1"/>
                </a:solidFill>
                <a:effectLst/>
                <a:latin typeface="+mn-lt"/>
                <a:ea typeface="+mn-ea"/>
                <a:cs typeface="+mn-cs"/>
              </a:rPr>
              <a:t> allineati nelle vetrine dei librai. Non un mese, non una settimana, è scivolata nel </a:t>
            </a:r>
            <a:r>
              <a:rPr lang="it-IT" sz="1200" kern="1200" dirty="0" err="1">
                <a:solidFill>
                  <a:schemeClr val="tx1"/>
                </a:solidFill>
                <a:effectLst/>
                <a:latin typeface="+mn-lt"/>
                <a:ea typeface="+mn-ea"/>
                <a:cs typeface="+mn-cs"/>
              </a:rPr>
              <a:t>gurgite</a:t>
            </a:r>
            <a:r>
              <a:rPr lang="it-IT" sz="1200" kern="1200" dirty="0">
                <a:solidFill>
                  <a:schemeClr val="tx1"/>
                </a:solidFill>
                <a:effectLst/>
                <a:latin typeface="+mn-lt"/>
                <a:ea typeface="+mn-ea"/>
                <a:cs typeface="+mn-cs"/>
              </a:rPr>
              <a:t> del tempo, senza che agli orecchi e alla fantasia dei contemporanei non giungesse l’eco fragorosa dell’ultima avventura spirituale di Gabriele D’Annunzio. […] Pur nei rari e brevi intervalli, nei quali della vita intima ed estrinseca di Gabriele D’Annunzio non si propalarono primizie invereconde e ciarlataneschi </a:t>
            </a:r>
            <a:r>
              <a:rPr lang="it-IT" sz="1200" kern="1200" dirty="0" err="1">
                <a:solidFill>
                  <a:schemeClr val="tx1"/>
                </a:solidFill>
                <a:effectLst/>
                <a:latin typeface="+mn-lt"/>
                <a:ea typeface="+mn-ea"/>
                <a:cs typeface="+mn-cs"/>
              </a:rPr>
              <a:t>inventarii</a:t>
            </a:r>
            <a:r>
              <a:rPr lang="it-IT" sz="1200" kern="1200" dirty="0">
                <a:solidFill>
                  <a:schemeClr val="tx1"/>
                </a:solidFill>
                <a:effectLst/>
                <a:latin typeface="+mn-lt"/>
                <a:ea typeface="+mn-ea"/>
                <a:cs typeface="+mn-cs"/>
              </a:rPr>
              <a:t>, pareva quasi ch’egli fosse riuscito a rendere pubblicità la segretezza, fragoroso il silenzio.</a:t>
            </a:r>
          </a:p>
          <a:p>
            <a:r>
              <a:rPr lang="it-IT" sz="1200" kern="1200" dirty="0">
                <a:solidFill>
                  <a:schemeClr val="tx1"/>
                </a:solidFill>
                <a:effectLst/>
                <a:latin typeface="+mn-lt"/>
                <a:ea typeface="+mn-ea"/>
                <a:cs typeface="+mn-cs"/>
              </a:rPr>
              <a:t>G. Petronio, </a:t>
            </a:r>
            <a:r>
              <a:rPr lang="it-IT" sz="1200" i="1" kern="1200" dirty="0">
                <a:solidFill>
                  <a:schemeClr val="tx1"/>
                </a:solidFill>
                <a:effectLst/>
                <a:latin typeface="+mn-lt"/>
                <a:ea typeface="+mn-ea"/>
                <a:cs typeface="+mn-cs"/>
              </a:rPr>
              <a:t>L’autore e il pubblico</a:t>
            </a:r>
            <a:r>
              <a:rPr lang="it-IT" sz="1200" kern="1200" dirty="0">
                <a:solidFill>
                  <a:schemeClr val="tx1"/>
                </a:solidFill>
                <a:effectLst/>
                <a:latin typeface="+mn-lt"/>
                <a:ea typeface="+mn-ea"/>
                <a:cs typeface="+mn-cs"/>
              </a:rPr>
              <a:t>, edizioni Studio Tesi, Pordenone 1981, p.153. Sulla popolarità di D’Annunzio, v. G.A. Borgese, </a:t>
            </a:r>
            <a:r>
              <a:rPr lang="it-IT" sz="1200" i="1" kern="1200" dirty="0">
                <a:solidFill>
                  <a:schemeClr val="tx1"/>
                </a:solidFill>
                <a:effectLst/>
                <a:latin typeface="+mn-lt"/>
                <a:ea typeface="+mn-ea"/>
                <a:cs typeface="+mn-cs"/>
              </a:rPr>
              <a:t>Gabriele D’Annunzio</a:t>
            </a:r>
            <a:r>
              <a:rPr lang="it-IT" sz="1200" kern="1200" dirty="0">
                <a:solidFill>
                  <a:schemeClr val="tx1"/>
                </a:solidFill>
                <a:effectLst/>
                <a:latin typeface="+mn-lt"/>
                <a:ea typeface="+mn-ea"/>
                <a:cs typeface="+mn-cs"/>
              </a:rPr>
              <a:t>, R. Ricciardi editore, Napoli 1909.</a:t>
            </a:r>
          </a:p>
          <a:p>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8</a:t>
            </a:fld>
            <a:endParaRPr lang="it-IT"/>
          </a:p>
        </p:txBody>
      </p:sp>
    </p:spTree>
    <p:extLst>
      <p:ext uri="{BB962C8B-B14F-4D97-AF65-F5344CB8AC3E}">
        <p14:creationId xmlns:p14="http://schemas.microsoft.com/office/powerpoint/2010/main" val="2888392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Lettera ai Dalmati pubblicata su Gazzetta di Venezia; Idea nazionale; Popolo d’Italia</a:t>
            </a:r>
          </a:p>
          <a:p>
            <a:r>
              <a:rPr lang="it-IT" dirty="0"/>
              <a:t>Questione adriatica: sul finire del 1918 i nazionalisti conducono una campagna per i loro obiettivi di pace </a:t>
            </a:r>
          </a:p>
          <a:p>
            <a:r>
              <a:rPr lang="it-IT" dirty="0"/>
              <a:t>15 sett. Manifestazione a Venezia con conferimento a D’Annunzio di una targa d’oro</a:t>
            </a:r>
          </a:p>
          <a:p>
            <a:r>
              <a:rPr lang="it-IT" dirty="0"/>
              <a:t>D. 12 nov. 1918 pubblica il Cantico per l’ottava della Vittoria, in  cui cita le città dalmate: </a:t>
            </a:r>
          </a:p>
          <a:p>
            <a:r>
              <a:rPr lang="it-IT" sz="1200" kern="1200" dirty="0">
                <a:solidFill>
                  <a:schemeClr val="tx1"/>
                </a:solidFill>
                <a:effectLst/>
                <a:latin typeface="+mn-lt"/>
                <a:ea typeface="+mn-ea"/>
                <a:cs typeface="+mn-cs"/>
              </a:rPr>
              <a:t>E le città di Dalmazia si scingono sul mare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cantando dai bei veroni veneti, bionde e chiare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60nell’ambra di Vettor Carpaccio.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Zara è la prima, Zara nostra, rocca di fede,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ch’è scolpita nel mio petto com’è scolpita </a:t>
            </a:r>
            <a:r>
              <a:rPr lang="it-IT" sz="1200" kern="1200" dirty="0" err="1">
                <a:solidFill>
                  <a:schemeClr val="tx1"/>
                </a:solidFill>
                <a:effectLst/>
                <a:latin typeface="+mn-lt"/>
                <a:ea typeface="+mn-ea"/>
                <a:cs typeface="+mn-cs"/>
              </a:rPr>
              <a:t>appiede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di Santa Maria </a:t>
            </a:r>
            <a:r>
              <a:rPr lang="it-IT" sz="1200" kern="1200" dirty="0" err="1">
                <a:solidFill>
                  <a:schemeClr val="tx1"/>
                </a:solidFill>
                <a:effectLst/>
                <a:latin typeface="+mn-lt"/>
                <a:ea typeface="+mn-ea"/>
                <a:cs typeface="+mn-cs"/>
              </a:rPr>
              <a:t>Zobenigo</a:t>
            </a:r>
            <a:r>
              <a:rPr lang="it-IT" sz="1200" kern="1200" dirty="0">
                <a:solidFill>
                  <a:schemeClr val="tx1"/>
                </a:solidFill>
                <a:effectLst/>
                <a:latin typeface="+mn-lt"/>
                <a:ea typeface="+mn-ea"/>
                <a:cs typeface="+mn-cs"/>
              </a:rPr>
              <a:t>,</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tutta bella al davanzale della sua Riva Vecchia,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65ridorata come quando Venezia si rispecchia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nell’oro sciolta dal caligo.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la seconda non fulge sopra il riposto mare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dalla gran nave di sasso, tra battistero e altare,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ma per gli occhi del suo veggente,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70ma per gli occhi del suo cieco, pei fisi occhi riarsi</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dall’ardore del futuro ch’egli vede levarsi</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oggi dal sangue </a:t>
            </a:r>
            <a:r>
              <a:rPr lang="it-IT" sz="1200" kern="1200" dirty="0" err="1">
                <a:solidFill>
                  <a:schemeClr val="tx1"/>
                </a:solidFill>
                <a:effectLst/>
                <a:latin typeface="+mn-lt"/>
                <a:ea typeface="+mn-ea"/>
                <a:cs typeface="+mn-cs"/>
              </a:rPr>
              <a:t>immortalmente</a:t>
            </a:r>
            <a:r>
              <a:rPr lang="it-IT" sz="1200" kern="1200" dirty="0">
                <a:solidFill>
                  <a:schemeClr val="tx1"/>
                </a:solidFill>
                <a:effectLst/>
                <a:latin typeface="+mn-lt"/>
                <a:ea typeface="+mn-ea"/>
                <a:cs typeface="+mn-cs"/>
              </a:rPr>
              <a:t>.</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O Sebenico beata, che hai gli occhi più profondi,</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la cecità del profeta reduce dai tre mondi</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75anch’egli ma senza corona!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O </a:t>
            </a:r>
            <a:r>
              <a:rPr lang="it-IT" sz="1200" kern="1200" dirty="0" err="1">
                <a:solidFill>
                  <a:schemeClr val="tx1"/>
                </a:solidFill>
                <a:effectLst/>
                <a:latin typeface="+mn-lt"/>
                <a:ea typeface="+mn-ea"/>
                <a:cs typeface="+mn-cs"/>
              </a:rPr>
              <a:t>Spàlato</a:t>
            </a:r>
            <a:r>
              <a:rPr lang="it-IT" sz="1200" kern="1200" dirty="0">
                <a:solidFill>
                  <a:schemeClr val="tx1"/>
                </a:solidFill>
                <a:effectLst/>
                <a:latin typeface="+mn-lt"/>
                <a:ea typeface="+mn-ea"/>
                <a:cs typeface="+mn-cs"/>
              </a:rPr>
              <a:t> imperiale, </a:t>
            </a:r>
            <a:r>
              <a:rPr lang="it-IT" sz="1200" kern="1200" dirty="0" err="1">
                <a:solidFill>
                  <a:schemeClr val="tx1"/>
                </a:solidFill>
                <a:effectLst/>
                <a:latin typeface="+mn-lt"/>
                <a:ea typeface="+mn-ea"/>
                <a:cs typeface="+mn-cs"/>
              </a:rPr>
              <a:t>Spàlato</a:t>
            </a:r>
            <a:r>
              <a:rPr lang="it-IT" sz="1200" kern="1200" dirty="0">
                <a:solidFill>
                  <a:schemeClr val="tx1"/>
                </a:solidFill>
                <a:effectLst/>
                <a:latin typeface="+mn-lt"/>
                <a:ea typeface="+mn-ea"/>
                <a:cs typeface="+mn-cs"/>
              </a:rPr>
              <a:t> piena d’arche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sante, ove cantano alterne le Marie e le Parche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sopra le tombe di </a:t>
            </a:r>
            <a:r>
              <a:rPr lang="it-IT" sz="1200" kern="1200" dirty="0" err="1">
                <a:solidFill>
                  <a:schemeClr val="tx1"/>
                </a:solidFill>
                <a:effectLst/>
                <a:latin typeface="+mn-lt"/>
                <a:ea typeface="+mn-ea"/>
                <a:cs typeface="+mn-cs"/>
              </a:rPr>
              <a:t>Salona</a:t>
            </a:r>
            <a:r>
              <a:rPr lang="it-IT" sz="1200" kern="1200" dirty="0">
                <a:solidFill>
                  <a:schemeClr val="tx1"/>
                </a:solidFill>
                <a:effectLst/>
                <a:latin typeface="+mn-lt"/>
                <a:ea typeface="+mn-ea"/>
                <a:cs typeface="+mn-cs"/>
              </a:rPr>
              <a:t>!</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O </a:t>
            </a:r>
            <a:r>
              <a:rPr lang="it-IT" sz="1200" kern="1200" dirty="0" err="1">
                <a:solidFill>
                  <a:schemeClr val="tx1"/>
                </a:solidFill>
                <a:effectLst/>
                <a:latin typeface="+mn-lt"/>
                <a:ea typeface="+mn-ea"/>
                <a:cs typeface="+mn-cs"/>
              </a:rPr>
              <a:t>Traù</a:t>
            </a:r>
            <a:r>
              <a:rPr lang="it-IT" sz="1200" kern="1200" dirty="0">
                <a:solidFill>
                  <a:schemeClr val="tx1"/>
                </a:solidFill>
                <a:effectLst/>
                <a:latin typeface="+mn-lt"/>
                <a:ea typeface="+mn-ea"/>
                <a:cs typeface="+mn-cs"/>
              </a:rPr>
              <a:t>, mia dolce donna, tu che sei tra le donne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80dàlmate la più dorata! Sei nelle tue colonne</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come il fuoco nell’alabastro.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La tua gioia è come l’oro fulva. Sotto l’artiglio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il tuo libro si riapre. Fiorisce come un giglio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il tuo cipresso nell’incastro.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85La </a:t>
            </a:r>
            <a:r>
              <a:rPr lang="it-IT" sz="1200" kern="1200" dirty="0" err="1">
                <a:solidFill>
                  <a:schemeClr val="tx1"/>
                </a:solidFill>
                <a:effectLst/>
                <a:latin typeface="+mn-lt"/>
                <a:ea typeface="+mn-ea"/>
                <a:cs typeface="+mn-cs"/>
              </a:rPr>
              <a:t>sùbita</a:t>
            </a:r>
            <a:r>
              <a:rPr lang="it-IT" sz="1200" kern="1200" dirty="0">
                <a:solidFill>
                  <a:schemeClr val="tx1"/>
                </a:solidFill>
                <a:effectLst/>
                <a:latin typeface="+mn-lt"/>
                <a:ea typeface="+mn-ea"/>
                <a:cs typeface="+mn-cs"/>
              </a:rPr>
              <a:t> primavera si </a:t>
            </a:r>
            <a:r>
              <a:rPr lang="it-IT" sz="1200" kern="1200" dirty="0" err="1">
                <a:solidFill>
                  <a:schemeClr val="tx1"/>
                </a:solidFill>
                <a:effectLst/>
                <a:latin typeface="+mn-lt"/>
                <a:ea typeface="+mn-ea"/>
                <a:cs typeface="+mn-cs"/>
              </a:rPr>
              <a:t>crinisce</a:t>
            </a:r>
            <a:r>
              <a:rPr lang="it-IT" sz="1200" kern="1200" dirty="0">
                <a:solidFill>
                  <a:schemeClr val="tx1"/>
                </a:solidFill>
                <a:effectLst/>
                <a:latin typeface="+mn-lt"/>
                <a:ea typeface="+mn-ea"/>
                <a:cs typeface="+mn-cs"/>
              </a:rPr>
              <a:t> di pioggia.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La rondine d’oriente torna nella tua loggia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ad annunciar la Santa Entrata.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Disseppellisci di sotto l’altare i tuoi stendardi</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li spieghi. Ardono al vento salso come tu ardi,</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90o tu che sei la più dorata.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danzano la tua gioia </a:t>
            </a:r>
            <a:r>
              <a:rPr lang="it-IT" sz="1200" kern="1200" dirty="0" err="1">
                <a:solidFill>
                  <a:schemeClr val="tx1"/>
                </a:solidFill>
                <a:effectLst/>
                <a:latin typeface="+mn-lt"/>
                <a:ea typeface="+mn-ea"/>
                <a:cs typeface="+mn-cs"/>
              </a:rPr>
              <a:t>lungh’essa</a:t>
            </a:r>
            <a:r>
              <a:rPr lang="it-IT" sz="1200" kern="1200" dirty="0">
                <a:solidFill>
                  <a:schemeClr val="tx1"/>
                </a:solidFill>
                <a:effectLst/>
                <a:latin typeface="+mn-lt"/>
                <a:ea typeface="+mn-ea"/>
                <a:cs typeface="+mn-cs"/>
              </a:rPr>
              <a:t> la tua costa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le isole nutrici di api, da </a:t>
            </a:r>
            <a:r>
              <a:rPr lang="it-IT" sz="1200" kern="1200" dirty="0" err="1">
                <a:solidFill>
                  <a:schemeClr val="tx1"/>
                </a:solidFill>
                <a:effectLst/>
                <a:latin typeface="+mn-lt"/>
                <a:ea typeface="+mn-ea"/>
                <a:cs typeface="+mn-cs"/>
              </a:rPr>
              <a:t>Zirona</a:t>
            </a:r>
            <a:r>
              <a:rPr lang="it-IT" sz="1200" kern="1200" dirty="0">
                <a:solidFill>
                  <a:schemeClr val="tx1"/>
                </a:solidFill>
                <a:effectLst/>
                <a:latin typeface="+mn-lt"/>
                <a:ea typeface="+mn-ea"/>
                <a:cs typeface="+mn-cs"/>
              </a:rPr>
              <a:t> a Lagosta,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coi cembali e col </a:t>
            </a:r>
            <a:r>
              <a:rPr lang="it-IT" sz="1200" kern="1200" dirty="0" err="1">
                <a:solidFill>
                  <a:schemeClr val="tx1"/>
                </a:solidFill>
                <a:effectLst/>
                <a:latin typeface="+mn-lt"/>
                <a:ea typeface="+mn-ea"/>
                <a:cs typeface="+mn-cs"/>
              </a:rPr>
              <a:t>saltero</a:t>
            </a:r>
            <a:r>
              <a:rPr lang="it-IT" sz="1200" kern="1200" dirty="0">
                <a:solidFill>
                  <a:schemeClr val="tx1"/>
                </a:solidFill>
                <a:effectLst/>
                <a:latin typeface="+mn-lt"/>
                <a:ea typeface="+mn-ea"/>
                <a:cs typeface="+mn-cs"/>
              </a:rPr>
              <a:t>.</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O Solta ricca di miele che sa di rosmarino!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95O sasso della Donzella dove l’amor latino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rinnovellò la morte d’Ero!</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 </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s’inghirlanda di mirto Lissa vittoriosa.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la vittoria navale coglie il lauro e la rosa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nell’oleandro di </a:t>
            </a:r>
            <a:r>
              <a:rPr lang="it-IT" sz="1200" kern="1200" dirty="0" err="1">
                <a:solidFill>
                  <a:schemeClr val="tx1"/>
                </a:solidFill>
                <a:effectLst/>
                <a:latin typeface="+mn-lt"/>
                <a:ea typeface="+mn-ea"/>
                <a:cs typeface="+mn-cs"/>
              </a:rPr>
              <a:t>Lacroma</a:t>
            </a:r>
            <a:r>
              <a:rPr lang="it-IT" sz="1200" kern="1200" dirty="0">
                <a:solidFill>
                  <a:schemeClr val="tx1"/>
                </a:solidFill>
                <a:effectLst/>
                <a:latin typeface="+mn-lt"/>
                <a:ea typeface="+mn-ea"/>
                <a:cs typeface="+mn-cs"/>
              </a:rPr>
              <a:t>.</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100E la Libertà dal vasto petto, l’unica Musa,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canta con dodici bocche nel tuo fonte, o Ragusa;</a:t>
            </a:r>
            <a:br>
              <a:rPr lang="it-IT" sz="1200" kern="1200" dirty="0">
                <a:solidFill>
                  <a:schemeClr val="tx1"/>
                </a:solidFill>
                <a:effectLst/>
                <a:latin typeface="+mn-lt"/>
                <a:ea typeface="+mn-ea"/>
                <a:cs typeface="+mn-cs"/>
              </a:rPr>
            </a:br>
            <a:r>
              <a:rPr lang="it-IT" sz="1200" kern="1200" dirty="0">
                <a:solidFill>
                  <a:schemeClr val="tx1"/>
                </a:solidFill>
                <a:effectLst/>
                <a:latin typeface="+mn-lt"/>
                <a:ea typeface="+mn-ea"/>
                <a:cs typeface="+mn-cs"/>
              </a:rPr>
              <a:t>e tu bevi il carme di Roma.</a:t>
            </a:r>
          </a:p>
          <a:p>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Anche qui i morti si levano dalle loro tombe per compiere la guerra…</a:t>
            </a:r>
          </a:p>
          <a:p>
            <a:r>
              <a:rPr lang="it-IT" sz="1200" kern="1200" dirty="0">
                <a:solidFill>
                  <a:schemeClr val="tx1"/>
                </a:solidFill>
                <a:effectLst/>
                <a:latin typeface="+mn-lt"/>
                <a:ea typeface="+mn-ea"/>
                <a:cs typeface="+mn-cs"/>
              </a:rPr>
              <a:t>I nazionalisti deplorano che l’occupazione militare fosse limitata al Patto di Londra . Nome più frequentemente associato a fiume è quello di Spalato</a:t>
            </a:r>
          </a:p>
          <a:p>
            <a:r>
              <a:rPr lang="it-IT" sz="1200" kern="1200" dirty="0">
                <a:solidFill>
                  <a:schemeClr val="tx1"/>
                </a:solidFill>
                <a:effectLst/>
                <a:latin typeface="+mn-lt"/>
                <a:ea typeface="+mn-ea"/>
                <a:cs typeface="+mn-cs"/>
              </a:rPr>
              <a:t>Campagna di stampa sul Giornale d’Italia</a:t>
            </a:r>
          </a:p>
          <a:p>
            <a:r>
              <a:rPr lang="it-IT" sz="1200" kern="1200" dirty="0">
                <a:solidFill>
                  <a:schemeClr val="tx1"/>
                </a:solidFill>
                <a:effectLst/>
                <a:latin typeface="+mn-lt"/>
                <a:ea typeface="+mn-ea"/>
                <a:cs typeface="+mn-cs"/>
              </a:rPr>
              <a:t>A dicembre, convegno e manifestazioni pro Fiume e Dalmazia, 30 dicembre indetta una Giornata dalmata</a:t>
            </a:r>
          </a:p>
          <a:p>
            <a:r>
              <a:rPr lang="it-IT" sz="1200" kern="1200" dirty="0">
                <a:solidFill>
                  <a:schemeClr val="tx1"/>
                </a:solidFill>
                <a:effectLst/>
                <a:latin typeface="+mn-lt"/>
                <a:ea typeface="+mn-ea"/>
                <a:cs typeface="+mn-cs"/>
              </a:rPr>
              <a:t>Nazionalisti svolgono altri due temi: perfidia </a:t>
            </a:r>
            <a:r>
              <a:rPr lang="it-IT" sz="1200" kern="1200" dirty="0" err="1">
                <a:solidFill>
                  <a:schemeClr val="tx1"/>
                </a:solidFill>
                <a:effectLst/>
                <a:latin typeface="+mn-lt"/>
                <a:ea typeface="+mn-ea"/>
                <a:cs typeface="+mn-cs"/>
              </a:rPr>
              <a:t>deglli</a:t>
            </a:r>
            <a:r>
              <a:rPr lang="it-IT" sz="1200" kern="1200" dirty="0">
                <a:solidFill>
                  <a:schemeClr val="tx1"/>
                </a:solidFill>
                <a:effectLst/>
                <a:latin typeface="+mn-lt"/>
                <a:ea typeface="+mn-ea"/>
                <a:cs typeface="+mn-cs"/>
              </a:rPr>
              <a:t> jugoslavi e loro assimilazione all’Austria, nuovo nemico ereditario; falsa notizia che nessun’ombra velava il riconoscimento alleato del Patto di Londra</a:t>
            </a:r>
          </a:p>
          <a:p>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La maggior parte delle classi dirigenti, e degli strati borghesi che rappresentavano l’opinione pubblica media condividevano i «canoni interpretativi e la violenza emotiva del nazionalismo» specie per la questione adriatica, con cui si trova in «vasta rispondenza sentimentale» (Vivarelli) </a:t>
            </a:r>
            <a:br>
              <a:rPr lang="it-IT" sz="1200" kern="1200" dirty="0">
                <a:solidFill>
                  <a:schemeClr val="tx1"/>
                </a:solidFill>
                <a:effectLst/>
                <a:latin typeface="+mn-lt"/>
                <a:ea typeface="+mn-ea"/>
                <a:cs typeface="+mn-cs"/>
              </a:rPr>
            </a:br>
            <a:endParaRPr lang="it-IT" dirty="0"/>
          </a:p>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10</a:t>
            </a:fld>
            <a:endParaRPr lang="it-IT"/>
          </a:p>
        </p:txBody>
      </p:sp>
    </p:spTree>
    <p:extLst>
      <p:ext uri="{BB962C8B-B14F-4D97-AF65-F5344CB8AC3E}">
        <p14:creationId xmlns:p14="http://schemas.microsoft.com/office/powerpoint/2010/main" val="362536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La parola «mistica», non è esclusiva del D’Annunzio vate nazionale. Essa ricorre infatti più volte ‒ sia come aggettivo, come nel caso citato, sia come sostantivo ‒ nella sua produzione narrativa. Ne </a:t>
            </a:r>
            <a:r>
              <a:rPr lang="it-IT" sz="1200" i="1" kern="1200" dirty="0">
                <a:solidFill>
                  <a:schemeClr val="tx1"/>
                </a:solidFill>
                <a:effectLst/>
                <a:latin typeface="+mn-lt"/>
                <a:ea typeface="+mn-ea"/>
                <a:cs typeface="+mn-cs"/>
              </a:rPr>
              <a:t>Il piacere</a:t>
            </a:r>
            <a:r>
              <a:rPr lang="it-IT" sz="1200" kern="1200" dirty="0">
                <a:solidFill>
                  <a:schemeClr val="tx1"/>
                </a:solidFill>
                <a:effectLst/>
                <a:latin typeface="+mn-lt"/>
                <a:ea typeface="+mn-ea"/>
                <a:cs typeface="+mn-cs"/>
              </a:rPr>
              <a:t>, ad esempio, essa viene utilizzata otto volte, vuoi per descrivere dei luoghi: «davano </a:t>
            </a:r>
            <a:r>
              <a:rPr lang="it-IT" sz="1200" kern="1200" dirty="0" err="1">
                <a:solidFill>
                  <a:schemeClr val="tx1"/>
                </a:solidFill>
                <a:effectLst/>
                <a:latin typeface="+mn-lt"/>
                <a:ea typeface="+mn-ea"/>
                <a:cs typeface="+mn-cs"/>
              </a:rPr>
              <a:t>imagine</a:t>
            </a:r>
            <a:r>
              <a:rPr lang="it-IT" sz="1200" kern="1200" dirty="0">
                <a:solidFill>
                  <a:schemeClr val="tx1"/>
                </a:solidFill>
                <a:effectLst/>
                <a:latin typeface="+mn-lt"/>
                <a:ea typeface="+mn-ea"/>
                <a:cs typeface="+mn-cs"/>
              </a:rPr>
              <a:t> d’un rifugio triste e mistico, fatto per pregare e per morire. Dalle finestre aperte entrava la luce»); un paesaggio: «Mai, come nel settembre, le alleanze del cielo e del mare sono mistiche e profonde»; un tempo: «il sogno levatosi dal suo cuore ― nella mattina mistica, sotto gli alberi floridi, in </a:t>
            </a:r>
            <a:r>
              <a:rPr lang="it-IT" sz="1200" kern="1200" dirty="0" err="1">
                <a:solidFill>
                  <a:schemeClr val="tx1"/>
                </a:solidFill>
                <a:effectLst/>
                <a:latin typeface="+mn-lt"/>
                <a:ea typeface="+mn-ea"/>
                <a:cs typeface="+mn-cs"/>
              </a:rPr>
              <a:t>conspetto</a:t>
            </a:r>
            <a:r>
              <a:rPr lang="it-IT" sz="1200" kern="1200" dirty="0">
                <a:solidFill>
                  <a:schemeClr val="tx1"/>
                </a:solidFill>
                <a:effectLst/>
                <a:latin typeface="+mn-lt"/>
                <a:ea typeface="+mn-ea"/>
                <a:cs typeface="+mn-cs"/>
              </a:rPr>
              <a:t> del mare ― non s’era avverato»; stati d’animo: «Andrea fu invaso da un’onda di gaudio quasi mistico; e il suo unico desiderio, in quel momento, era di prenderle ambo le mani. </a:t>
            </a:r>
          </a:p>
          <a:p>
            <a:r>
              <a:rPr lang="it-IT" sz="1200" kern="1200" dirty="0">
                <a:solidFill>
                  <a:schemeClr val="tx1"/>
                </a:solidFill>
                <a:effectLst/>
                <a:latin typeface="+mn-lt"/>
                <a:ea typeface="+mn-ea"/>
                <a:cs typeface="+mn-cs"/>
              </a:rPr>
              <a:t>In </a:t>
            </a:r>
            <a:r>
              <a:rPr lang="it-IT" sz="1200" i="1" kern="1200" dirty="0">
                <a:solidFill>
                  <a:schemeClr val="tx1"/>
                </a:solidFill>
                <a:effectLst/>
                <a:latin typeface="+mn-lt"/>
                <a:ea typeface="+mn-ea"/>
                <a:cs typeface="+mn-cs"/>
              </a:rPr>
              <a:t>Le vergini delle rocce</a:t>
            </a:r>
            <a:r>
              <a:rPr lang="it-IT" sz="1200" kern="1200" dirty="0">
                <a:solidFill>
                  <a:schemeClr val="tx1"/>
                </a:solidFill>
                <a:effectLst/>
                <a:latin typeface="+mn-lt"/>
                <a:ea typeface="+mn-ea"/>
                <a:cs typeface="+mn-cs"/>
              </a:rPr>
              <a:t>, invece, si legge della «potenza mistica della voluttà», che suona davvero come uno dei paradossali ossimori dannunziani; altrove, invece, il significato attribuito alla parola mistico, mistica si avvicina a quello utilizzato nella Lettera ai Dalmati. D’Annunzio infatti parla delle convinzioni politiche del protagonista del romanzo Claudio </a:t>
            </a:r>
            <a:r>
              <a:rPr lang="it-IT" sz="1200" kern="1200" dirty="0" err="1">
                <a:solidFill>
                  <a:schemeClr val="tx1"/>
                </a:solidFill>
                <a:effectLst/>
                <a:latin typeface="+mn-lt"/>
                <a:ea typeface="+mn-ea"/>
                <a:cs typeface="+mn-cs"/>
              </a:rPr>
              <a:t>Cantelmo</a:t>
            </a:r>
            <a:r>
              <a:rPr lang="it-IT" sz="1200" kern="1200" dirty="0">
                <a:solidFill>
                  <a:schemeClr val="tx1"/>
                </a:solidFill>
                <a:effectLst/>
                <a:latin typeface="+mn-lt"/>
                <a:ea typeface="+mn-ea"/>
                <a:cs typeface="+mn-cs"/>
              </a:rPr>
              <a:t>, le cui opinioni in quanto a considerazione del mondo politico italiano di allora non era affatto dissimile da quello esplicitato a più riprese da D’Annunzio e in particolare dal D’Annunzio fiumano: </a:t>
            </a:r>
          </a:p>
          <a:p>
            <a:r>
              <a:rPr lang="it-IT" sz="1200" kern="1200" dirty="0">
                <a:solidFill>
                  <a:schemeClr val="tx1"/>
                </a:solidFill>
                <a:effectLst/>
                <a:latin typeface="+mn-lt"/>
                <a:ea typeface="+mn-ea"/>
                <a:cs typeface="+mn-cs"/>
              </a:rPr>
              <a:t> </a:t>
            </a:r>
          </a:p>
          <a:p>
            <a:r>
              <a:rPr lang="it-IT" sz="1200" kern="1200" dirty="0">
                <a:solidFill>
                  <a:schemeClr val="tx1"/>
                </a:solidFill>
                <a:effectLst/>
                <a:latin typeface="+mn-lt"/>
                <a:ea typeface="+mn-ea"/>
                <a:cs typeface="+mn-cs"/>
              </a:rPr>
              <a:t>Fermamente credo che la più gran somma di dominazione futura sarà appunto quella che avrà in Roma la sua base e il suo apice; poiché io Latino mi glorio d'aver posto a principio della mia fede la verità mistica enunciata dal Poeta: «Non è dubbio che la Natura abbia disposto nel mondo un luogo atto all'universale imperio; e questo è Roma». Ora, per qual misterioso concorso di sangui, da qual vasta esperienza di culture, in qual propizio accordo di circostanze sorgerà il nuovo Re di Roma? </a:t>
            </a:r>
          </a:p>
          <a:p>
            <a:r>
              <a:rPr lang="it-IT" sz="1200" kern="1200" dirty="0">
                <a:solidFill>
                  <a:schemeClr val="tx1"/>
                </a:solidFill>
                <a:effectLst/>
                <a:latin typeface="+mn-lt"/>
                <a:ea typeface="+mn-ea"/>
                <a:cs typeface="+mn-cs"/>
              </a:rPr>
              <a:t> </a:t>
            </a:r>
          </a:p>
          <a:p>
            <a:r>
              <a:rPr lang="it-IT" sz="1200" kern="1200" dirty="0">
                <a:solidFill>
                  <a:schemeClr val="tx1"/>
                </a:solidFill>
                <a:effectLst/>
                <a:latin typeface="+mn-lt"/>
                <a:ea typeface="+mn-ea"/>
                <a:cs typeface="+mn-cs"/>
              </a:rPr>
              <a:t>Questi pochi esempi suggeriscono con quanta circospezione bisogni accostarsi al linguaggio dannunziano, e quanto il poeta si compiaccia di utilizzare un lessico destinato più a suggestionare che a precisare i contorni del proprio pensiero. L’«apparizione mistica» dell’Italia più grande, rientra nella fattispecie degli slogan dannunziani e conferisce alle ambizioni e al programma del nazionalismo italiano un’aura di religiosità: infatti, </a:t>
            </a:r>
          </a:p>
          <a:p>
            <a:r>
              <a:rPr lang="it-IT" sz="1200" kern="1200" dirty="0">
                <a:solidFill>
                  <a:schemeClr val="tx1"/>
                </a:solidFill>
                <a:effectLst/>
                <a:latin typeface="+mn-lt"/>
                <a:ea typeface="+mn-ea"/>
                <a:cs typeface="+mn-cs"/>
              </a:rPr>
              <a:t>soprattutto nelle pagine di guerra e dell’immediato dopoguerra e in quelle che si riferiscono all’impresa di Fiume la scrittura di d’Annunzio piega verso una religiosità del sacrificio e della morte come modello di sensibilità, ma soprattutto di scrittura, trasparente, limpida, eppure sottilmente pervasa da un fuoco sotterraneo, da un ardore che è, insieme, un poco morboso e malato e autentico frutto dell’ultimo tentativo dannunziano di superare l’iato tra vita e scrittura, portando quest’ultima al grado più elevato che d’Annunzio possa concepire d’ascesi.</a:t>
            </a:r>
          </a:p>
          <a:p>
            <a:r>
              <a:rPr lang="it-IT" sz="1200" kern="1200" dirty="0">
                <a:solidFill>
                  <a:schemeClr val="tx1"/>
                </a:solidFill>
                <a:effectLst/>
                <a:latin typeface="+mn-lt"/>
                <a:ea typeface="+mn-ea"/>
                <a:cs typeface="+mn-cs"/>
              </a:rPr>
              <a:t>Il termine ricorre anche nella sua produzione giornalistica (Merola, 22)</a:t>
            </a:r>
          </a:p>
          <a:p>
            <a:r>
              <a:rPr lang="it-IT" sz="1200" kern="1200" dirty="0">
                <a:solidFill>
                  <a:schemeClr val="tx1"/>
                </a:solidFill>
                <a:effectLst/>
                <a:latin typeface="+mn-lt"/>
                <a:ea typeface="+mn-ea"/>
                <a:cs typeface="+mn-cs"/>
              </a:rPr>
              <a:t>G. D’Annunzio, </a:t>
            </a:r>
            <a:r>
              <a:rPr lang="it-IT" sz="1200" i="1" kern="1200" dirty="0">
                <a:solidFill>
                  <a:schemeClr val="tx1"/>
                </a:solidFill>
                <a:effectLst/>
                <a:latin typeface="+mn-lt"/>
                <a:ea typeface="+mn-ea"/>
                <a:cs typeface="+mn-cs"/>
              </a:rPr>
              <a:t>Il piacere</a:t>
            </a:r>
            <a:r>
              <a:rPr lang="it-IT" sz="1200" kern="1200" dirty="0">
                <a:solidFill>
                  <a:schemeClr val="tx1"/>
                </a:solidFill>
                <a:effectLst/>
                <a:latin typeface="+mn-lt"/>
                <a:ea typeface="+mn-ea"/>
                <a:cs typeface="+mn-cs"/>
              </a:rPr>
              <a:t>, Mondadori, Milano 1976 (1° ed. 1889), p. 422.</a:t>
            </a:r>
          </a:p>
          <a:p>
            <a:r>
              <a:rPr lang="it-IT" sz="1200" kern="1200" dirty="0">
                <a:solidFill>
                  <a:schemeClr val="tx1"/>
                </a:solidFill>
                <a:effectLst/>
                <a:latin typeface="+mn-lt"/>
                <a:ea typeface="+mn-ea"/>
                <a:cs typeface="+mn-cs"/>
              </a:rPr>
              <a:t>Ivi, p. 243.</a:t>
            </a:r>
          </a:p>
          <a:p>
            <a:r>
              <a:rPr lang="it-IT" sz="1200" kern="1200" dirty="0">
                <a:solidFill>
                  <a:schemeClr val="tx1"/>
                </a:solidFill>
                <a:effectLst/>
                <a:latin typeface="+mn-lt"/>
                <a:ea typeface="+mn-ea"/>
                <a:cs typeface="+mn-cs"/>
              </a:rPr>
              <a:t>Ivi, p. 396.</a:t>
            </a:r>
          </a:p>
          <a:p>
            <a:r>
              <a:rPr lang="it-IT" sz="1200" kern="1200" dirty="0">
                <a:solidFill>
                  <a:schemeClr val="tx1"/>
                </a:solidFill>
                <a:effectLst/>
                <a:latin typeface="+mn-lt"/>
                <a:ea typeface="+mn-ea"/>
                <a:cs typeface="+mn-cs"/>
              </a:rPr>
              <a:t>Ivi, p. 346. </a:t>
            </a:r>
          </a:p>
          <a:p>
            <a:r>
              <a:rPr lang="it-IT" sz="1200" kern="1200" dirty="0">
                <a:solidFill>
                  <a:schemeClr val="tx1"/>
                </a:solidFill>
                <a:effectLst/>
                <a:latin typeface="+mn-lt"/>
                <a:ea typeface="+mn-ea"/>
                <a:cs typeface="+mn-cs"/>
              </a:rPr>
              <a:t>G. D’Annunzio, </a:t>
            </a:r>
            <a:r>
              <a:rPr lang="it-IT" sz="1200" i="1" kern="1200" dirty="0">
                <a:solidFill>
                  <a:schemeClr val="tx1"/>
                </a:solidFill>
                <a:effectLst/>
                <a:latin typeface="+mn-lt"/>
                <a:ea typeface="+mn-ea"/>
                <a:cs typeface="+mn-cs"/>
              </a:rPr>
              <a:t>Le vergini delle Rocce</a:t>
            </a:r>
            <a:r>
              <a:rPr lang="it-IT" sz="1200" kern="1200" dirty="0">
                <a:solidFill>
                  <a:schemeClr val="tx1"/>
                </a:solidFill>
                <a:effectLst/>
                <a:latin typeface="+mn-lt"/>
                <a:ea typeface="+mn-ea"/>
                <a:cs typeface="+mn-cs"/>
              </a:rPr>
              <a:t>, Fratelli Treves editori, Milano 913 (1° ed. …), p. 255.</a:t>
            </a:r>
          </a:p>
          <a:p>
            <a:r>
              <a:rPr lang="it-IT" sz="1200" kern="1200" dirty="0">
                <a:solidFill>
                  <a:schemeClr val="tx1"/>
                </a:solidFill>
                <a:effectLst/>
                <a:latin typeface="+mn-lt"/>
                <a:ea typeface="+mn-ea"/>
                <a:cs typeface="+mn-cs"/>
              </a:rPr>
              <a:t>Ivi, p. 371. </a:t>
            </a:r>
          </a:p>
          <a:p>
            <a:r>
              <a:rPr lang="it-IT" sz="1200" kern="1200" dirty="0">
                <a:solidFill>
                  <a:schemeClr val="tx1"/>
                </a:solidFill>
                <a:effectLst/>
                <a:latin typeface="+mn-lt"/>
                <a:ea typeface="+mn-ea"/>
                <a:cs typeface="+mn-cs"/>
              </a:rPr>
              <a:t>G. Barberi Squarotti, </a:t>
            </a:r>
            <a:r>
              <a:rPr lang="it-IT" sz="1200" i="1" kern="1200" dirty="0">
                <a:solidFill>
                  <a:schemeClr val="tx1"/>
                </a:solidFill>
                <a:effectLst/>
                <a:latin typeface="+mn-lt"/>
                <a:ea typeface="+mn-ea"/>
                <a:cs typeface="+mn-cs"/>
              </a:rPr>
              <a:t>Invito alla lettura di d’Annunzio</a:t>
            </a:r>
            <a:r>
              <a:rPr lang="it-IT" sz="1200" kern="1200" dirty="0">
                <a:solidFill>
                  <a:schemeClr val="tx1"/>
                </a:solidFill>
                <a:effectLst/>
                <a:latin typeface="+mn-lt"/>
                <a:ea typeface="+mn-ea"/>
                <a:cs typeface="+mn-cs"/>
              </a:rPr>
              <a:t>, cit., pp. 180-181.</a:t>
            </a:r>
          </a:p>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11</a:t>
            </a:fld>
            <a:endParaRPr lang="it-IT"/>
          </a:p>
        </p:txBody>
      </p:sp>
    </p:spTree>
    <p:extLst>
      <p:ext uri="{BB962C8B-B14F-4D97-AF65-F5344CB8AC3E}">
        <p14:creationId xmlns:p14="http://schemas.microsoft.com/office/powerpoint/2010/main" val="254396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61E87C0-DD93-433F-9480-441868DE463A}" type="slidenum">
              <a:rPr lang="it-IT" smtClean="0"/>
              <a:t>14</a:t>
            </a:fld>
            <a:endParaRPr lang="it-IT"/>
          </a:p>
        </p:txBody>
      </p:sp>
    </p:spTree>
    <p:extLst>
      <p:ext uri="{BB962C8B-B14F-4D97-AF65-F5344CB8AC3E}">
        <p14:creationId xmlns:p14="http://schemas.microsoft.com/office/powerpoint/2010/main" val="1201528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5D9749-D501-4DD4-9318-76583EDD03D2}" type="datetime1">
              <a:rPr lang="it-IT" smtClean="0"/>
              <a:t>14/11/2020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AEACA-4208-412F-A30E-FA9E7B6D6A1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16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1DC184-9754-46D7-8C53-E82FC2F5B3F9}" type="datetime1">
              <a:rPr lang="it-IT" smtClean="0"/>
              <a:t>14/11/2020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122180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F8EE96-C431-45CB-9FA1-5EA0C38CDD67}" type="datetime1">
              <a:rPr lang="it-IT" smtClean="0"/>
              <a:t>14/11/2020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34625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B3EAF69-F880-4340-BE60-E70EA26E8B9A}" type="datetime1">
              <a:rPr lang="it-IT" smtClean="0"/>
              <a:t>14/11/2020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134851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E9D2E46-6062-4139-8B76-47C68FE5CC19}" type="datetime1">
              <a:rPr lang="it-IT" smtClean="0"/>
              <a:t>14/11/2020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AEACA-4208-412F-A30E-FA9E7B6D6A1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06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BED6E38-FC07-417A-AFA7-7E44D7E7E16C}" type="datetime1">
              <a:rPr lang="it-IT" smtClean="0"/>
              <a:t>14/11/2020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162113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4EF7AA3-C44F-45F1-AF74-9CB3124ABC5D}" type="datetime1">
              <a:rPr lang="it-IT" smtClean="0"/>
              <a:t>14/11/2020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398111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1ACD734-DC76-49F9-9DCC-3B3DD8AEF934}" type="datetime1">
              <a:rPr lang="it-IT" smtClean="0"/>
              <a:t>14/11/2020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5233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935EB2-C63D-4A29-854F-EF1A2D85E43B}" type="datetime1">
              <a:rPr lang="it-IT" smtClean="0"/>
              <a:t>14/11/2020</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1976088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67E165-0C01-402D-AE4A-C27AF2D13224}" type="datetime1">
              <a:rPr lang="it-IT" smtClean="0"/>
              <a:t>14/11/2020</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0AEACA-4208-412F-A30E-FA9E7B6D6A11}" type="slidenum">
              <a:rPr lang="it-IT" smtClean="0"/>
              <a:t>‹N›</a:t>
            </a:fld>
            <a:endParaRPr lang="it-IT"/>
          </a:p>
        </p:txBody>
      </p:sp>
    </p:spTree>
    <p:extLst>
      <p:ext uri="{BB962C8B-B14F-4D97-AF65-F5344CB8AC3E}">
        <p14:creationId xmlns:p14="http://schemas.microsoft.com/office/powerpoint/2010/main" val="11659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6A58133-0CB8-4E1B-A9FB-655112CC6948}" type="datetime1">
              <a:rPr lang="it-IT" smtClean="0"/>
              <a:t>14/11/2020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0AEACA-4208-412F-A30E-FA9E7B6D6A11}" type="slidenum">
              <a:rPr lang="it-IT" smtClean="0"/>
              <a:t>‹N›</a:t>
            </a:fld>
            <a:endParaRPr lang="it-IT"/>
          </a:p>
        </p:txBody>
      </p:sp>
    </p:spTree>
    <p:extLst>
      <p:ext uri="{BB962C8B-B14F-4D97-AF65-F5344CB8AC3E}">
        <p14:creationId xmlns:p14="http://schemas.microsoft.com/office/powerpoint/2010/main" val="24498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EF4EF79-38C3-4DE1-AE62-EF1CC4776D78}" type="datetime1">
              <a:rPr lang="it-IT" smtClean="0"/>
              <a:t>14/11/2020</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0AEACA-4208-412F-A30E-FA9E7B6D6A1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9289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treccani.it/vocabolario/mistic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3D234E-EC50-4DEF-91D5-C0F8A2FD8C68}"/>
              </a:ext>
            </a:extLst>
          </p:cNvPr>
          <p:cNvSpPr>
            <a:spLocks noGrp="1"/>
          </p:cNvSpPr>
          <p:nvPr>
            <p:ph type="ctrTitle"/>
          </p:nvPr>
        </p:nvSpPr>
        <p:spPr>
          <a:xfrm>
            <a:off x="1097280" y="758952"/>
            <a:ext cx="10058400" cy="3566160"/>
          </a:xfrm>
        </p:spPr>
        <p:txBody>
          <a:bodyPr/>
          <a:lstStyle/>
          <a:p>
            <a:r>
              <a:rPr lang="it-IT" dirty="0"/>
              <a:t>Gabriele D’Annunzio e la mistica della patria</a:t>
            </a:r>
          </a:p>
        </p:txBody>
      </p:sp>
      <p:sp>
        <p:nvSpPr>
          <p:cNvPr id="3" name="Sottotitolo 2">
            <a:extLst>
              <a:ext uri="{FF2B5EF4-FFF2-40B4-BE49-F238E27FC236}">
                <a16:creationId xmlns:a16="http://schemas.microsoft.com/office/drawing/2014/main" id="{61E6CCAB-42A9-432E-9EC3-C0590CC28377}"/>
              </a:ext>
            </a:extLst>
          </p:cNvPr>
          <p:cNvSpPr>
            <a:spLocks noGrp="1"/>
          </p:cNvSpPr>
          <p:nvPr>
            <p:ph type="subTitle" idx="1"/>
          </p:nvPr>
        </p:nvSpPr>
        <p:spPr>
          <a:xfrm>
            <a:off x="1100051" y="4455621"/>
            <a:ext cx="10058400" cy="1143000"/>
          </a:xfrm>
        </p:spPr>
        <p:txBody>
          <a:bodyPr/>
          <a:lstStyle/>
          <a:p>
            <a:r>
              <a:rPr lang="it-IT" dirty="0"/>
              <a:t>Fabio Todero</a:t>
            </a:r>
          </a:p>
        </p:txBody>
      </p:sp>
      <p:pic>
        <p:nvPicPr>
          <p:cNvPr id="7" name="Immagine 4">
            <a:extLst>
              <a:ext uri="{FF2B5EF4-FFF2-40B4-BE49-F238E27FC236}">
                <a16:creationId xmlns:a16="http://schemas.microsoft.com/office/drawing/2014/main" id="{01E93832-40A6-4F10-B05B-1DB11DE7C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202" y="5119196"/>
            <a:ext cx="17621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423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C4138F-A410-4020-A253-A9247955FFFD}"/>
              </a:ext>
            </a:extLst>
          </p:cNvPr>
          <p:cNvSpPr>
            <a:spLocks noGrp="1"/>
          </p:cNvSpPr>
          <p:nvPr>
            <p:ph type="title"/>
          </p:nvPr>
        </p:nvSpPr>
        <p:spPr/>
        <p:txBody>
          <a:bodyPr/>
          <a:lstStyle/>
          <a:p>
            <a:r>
              <a:rPr lang="it-IT" dirty="0"/>
              <a:t>La lettera ai Dalmati e la mistica della patria (15 gennaio 1919)</a:t>
            </a:r>
          </a:p>
        </p:txBody>
      </p:sp>
      <p:sp>
        <p:nvSpPr>
          <p:cNvPr id="3" name="Segnaposto contenuto 2">
            <a:extLst>
              <a:ext uri="{FF2B5EF4-FFF2-40B4-BE49-F238E27FC236}">
                <a16:creationId xmlns:a16="http://schemas.microsoft.com/office/drawing/2014/main" id="{65AE569C-ACE5-4925-B3DA-E2E5FEEBC050}"/>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it-IT" sz="3200" dirty="0"/>
              <a:t>Valorizzazione di simboli (es. bandiera, leone di S. Marco)</a:t>
            </a:r>
          </a:p>
          <a:p>
            <a:pPr>
              <a:buFont typeface="Wingdings" panose="05000000000000000000" pitchFamily="2" charset="2"/>
              <a:buChar char="§"/>
            </a:pPr>
            <a:r>
              <a:rPr lang="it-IT" sz="3200" dirty="0"/>
              <a:t>Espliciti riferimenti religiosi / linguaggio religioso</a:t>
            </a:r>
          </a:p>
          <a:p>
            <a:pPr>
              <a:buFont typeface="Wingdings" panose="05000000000000000000" pitchFamily="2" charset="2"/>
              <a:buChar char="§"/>
            </a:pPr>
            <a:r>
              <a:rPr lang="it-IT" sz="3200" dirty="0"/>
              <a:t>Culto dei caduti e dei martiri (</a:t>
            </a:r>
            <a:r>
              <a:rPr lang="it-IT" sz="3200" dirty="0" err="1"/>
              <a:t>Rismondo</a:t>
            </a:r>
            <a:r>
              <a:rPr lang="it-IT" sz="3200" dirty="0"/>
              <a:t>)</a:t>
            </a:r>
          </a:p>
          <a:p>
            <a:pPr>
              <a:buFont typeface="Wingdings" panose="05000000000000000000" pitchFamily="2" charset="2"/>
              <a:buChar char="§"/>
            </a:pPr>
            <a:r>
              <a:rPr lang="it-IT" sz="3200" dirty="0"/>
              <a:t>Presenza costante del sangue e della morte</a:t>
            </a:r>
          </a:p>
          <a:p>
            <a:pPr>
              <a:buFont typeface="Wingdings" panose="05000000000000000000" pitchFamily="2" charset="2"/>
              <a:buChar char="§"/>
            </a:pPr>
            <a:r>
              <a:rPr lang="it-IT" sz="3200" dirty="0"/>
              <a:t>Nemico esterno / nemico interno </a:t>
            </a:r>
          </a:p>
          <a:p>
            <a:pPr>
              <a:buFont typeface="Wingdings" panose="05000000000000000000" pitchFamily="2" charset="2"/>
              <a:buChar char="§"/>
            </a:pPr>
            <a:r>
              <a:rPr lang="it-IT" sz="3200" dirty="0"/>
              <a:t>Coesistenza di un registro alto e di uno basso e ingiurioso </a:t>
            </a:r>
          </a:p>
          <a:p>
            <a:pPr>
              <a:buFont typeface="Wingdings" panose="05000000000000000000" pitchFamily="2" charset="2"/>
              <a:buChar char="§"/>
            </a:pPr>
            <a:r>
              <a:rPr lang="it-IT" sz="3200" dirty="0"/>
              <a:t>Per un’«Italia più grande», la guerra ha creato «lo spazio mistico per la sua apparizione ideale» </a:t>
            </a:r>
          </a:p>
          <a:p>
            <a:endParaRPr lang="it-IT" sz="3200" dirty="0"/>
          </a:p>
          <a:p>
            <a:endParaRPr lang="it-IT" sz="3200" dirty="0"/>
          </a:p>
          <a:p>
            <a:endParaRPr lang="it-IT" dirty="0"/>
          </a:p>
        </p:txBody>
      </p:sp>
      <p:sp>
        <p:nvSpPr>
          <p:cNvPr id="4" name="Segnaposto piè di pagina 3">
            <a:extLst>
              <a:ext uri="{FF2B5EF4-FFF2-40B4-BE49-F238E27FC236}">
                <a16:creationId xmlns:a16="http://schemas.microsoft.com/office/drawing/2014/main" id="{8BEDFDC3-57CE-437D-A97A-69D25BCBB41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4177904-CD70-4C89-9211-82D8D3603A76}"/>
              </a:ext>
            </a:extLst>
          </p:cNvPr>
          <p:cNvSpPr>
            <a:spLocks noGrp="1"/>
          </p:cNvSpPr>
          <p:nvPr>
            <p:ph type="sldNum" sz="quarter" idx="12"/>
          </p:nvPr>
        </p:nvSpPr>
        <p:spPr/>
        <p:txBody>
          <a:bodyPr/>
          <a:lstStyle/>
          <a:p>
            <a:fld id="{FE0AEACA-4208-412F-A30E-FA9E7B6D6A11}" type="slidenum">
              <a:rPr lang="it-IT" smtClean="0"/>
              <a:t>10</a:t>
            </a:fld>
            <a:endParaRPr lang="it-IT"/>
          </a:p>
        </p:txBody>
      </p:sp>
    </p:spTree>
    <p:extLst>
      <p:ext uri="{BB962C8B-B14F-4D97-AF65-F5344CB8AC3E}">
        <p14:creationId xmlns:p14="http://schemas.microsoft.com/office/powerpoint/2010/main" val="776089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5EF95B-959C-4F85-92D6-EB9606B6A72D}"/>
              </a:ext>
            </a:extLst>
          </p:cNvPr>
          <p:cNvSpPr>
            <a:spLocks noGrp="1"/>
          </p:cNvSpPr>
          <p:nvPr>
            <p:ph type="title"/>
          </p:nvPr>
        </p:nvSpPr>
        <p:spPr>
          <a:xfrm>
            <a:off x="1152489" y="0"/>
            <a:ext cx="10058400" cy="1450757"/>
          </a:xfrm>
        </p:spPr>
        <p:txBody>
          <a:bodyPr/>
          <a:lstStyle/>
          <a:p>
            <a:r>
              <a:rPr lang="it-IT" dirty="0"/>
              <a:t>D’Annunzio «mistico»</a:t>
            </a:r>
          </a:p>
        </p:txBody>
      </p:sp>
      <p:graphicFrame>
        <p:nvGraphicFramePr>
          <p:cNvPr id="4" name="Segnaposto contenuto 3">
            <a:extLst>
              <a:ext uri="{FF2B5EF4-FFF2-40B4-BE49-F238E27FC236}">
                <a16:creationId xmlns:a16="http://schemas.microsoft.com/office/drawing/2014/main" id="{A68FBECC-2E8A-4647-9E33-6600EC4EE4CA}"/>
              </a:ext>
            </a:extLst>
          </p:cNvPr>
          <p:cNvGraphicFramePr>
            <a:graphicFrameLocks noGrp="1"/>
          </p:cNvGraphicFramePr>
          <p:nvPr>
            <p:ph idx="1"/>
            <p:extLst>
              <p:ext uri="{D42A27DB-BD31-4B8C-83A1-F6EECF244321}">
                <p14:modId xmlns:p14="http://schemas.microsoft.com/office/powerpoint/2010/main" val="2231239017"/>
              </p:ext>
            </p:extLst>
          </p:nvPr>
        </p:nvGraphicFramePr>
        <p:xfrm>
          <a:off x="1011274" y="1821925"/>
          <a:ext cx="10169452" cy="42666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piè di pagina 2">
            <a:extLst>
              <a:ext uri="{FF2B5EF4-FFF2-40B4-BE49-F238E27FC236}">
                <a16:creationId xmlns:a16="http://schemas.microsoft.com/office/drawing/2014/main" id="{0A189065-842A-4B05-8B73-23E51077B4C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D7838C9-22EA-49BD-9BB3-F345907D6324}"/>
              </a:ext>
            </a:extLst>
          </p:cNvPr>
          <p:cNvSpPr>
            <a:spLocks noGrp="1"/>
          </p:cNvSpPr>
          <p:nvPr>
            <p:ph type="sldNum" sz="quarter" idx="12"/>
          </p:nvPr>
        </p:nvSpPr>
        <p:spPr/>
        <p:txBody>
          <a:bodyPr/>
          <a:lstStyle/>
          <a:p>
            <a:fld id="{FE0AEACA-4208-412F-A30E-FA9E7B6D6A11}" type="slidenum">
              <a:rPr lang="it-IT" smtClean="0"/>
              <a:t>11</a:t>
            </a:fld>
            <a:endParaRPr lang="it-IT"/>
          </a:p>
        </p:txBody>
      </p:sp>
    </p:spTree>
    <p:extLst>
      <p:ext uri="{BB962C8B-B14F-4D97-AF65-F5344CB8AC3E}">
        <p14:creationId xmlns:p14="http://schemas.microsoft.com/office/powerpoint/2010/main" val="3110090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969F93-160F-46F8-9749-214C650F655C}"/>
              </a:ext>
            </a:extLst>
          </p:cNvPr>
          <p:cNvSpPr>
            <a:spLocks noGrp="1"/>
          </p:cNvSpPr>
          <p:nvPr>
            <p:ph type="title"/>
          </p:nvPr>
        </p:nvSpPr>
        <p:spPr/>
        <p:txBody>
          <a:bodyPr>
            <a:normAutofit/>
          </a:bodyPr>
          <a:lstStyle/>
          <a:p>
            <a:r>
              <a:rPr lang="it-IT" sz="4400" dirty="0">
                <a:solidFill>
                  <a:schemeClr val="tx1"/>
                </a:solidFill>
                <a:hlinkClick r:id="rId2">
                  <a:extLst>
                    <a:ext uri="{A12FA001-AC4F-418D-AE19-62706E023703}">
                      <ahyp:hlinkClr xmlns:ahyp="http://schemas.microsoft.com/office/drawing/2018/hyperlinkcolor" val="tx"/>
                    </a:ext>
                  </a:extLst>
                </a:hlinkClick>
              </a:rPr>
              <a:t>http://www.treccani.it/vocabolario/mistica/</a:t>
            </a:r>
            <a:endParaRPr lang="it-IT" sz="4400" dirty="0">
              <a:solidFill>
                <a:schemeClr val="tx1"/>
              </a:solidFill>
            </a:endParaRPr>
          </a:p>
        </p:txBody>
      </p:sp>
      <p:sp>
        <p:nvSpPr>
          <p:cNvPr id="3" name="Segnaposto contenuto 2">
            <a:extLst>
              <a:ext uri="{FF2B5EF4-FFF2-40B4-BE49-F238E27FC236}">
                <a16:creationId xmlns:a16="http://schemas.microsoft.com/office/drawing/2014/main" id="{6BD6A7F3-4DE8-4A15-9DFF-3C09BE3C2C5E}"/>
              </a:ext>
            </a:extLst>
          </p:cNvPr>
          <p:cNvSpPr>
            <a:spLocks noGrp="1"/>
          </p:cNvSpPr>
          <p:nvPr>
            <p:ph idx="1"/>
          </p:nvPr>
        </p:nvSpPr>
        <p:spPr/>
        <p:txBody>
          <a:bodyPr>
            <a:normAutofit fontScale="92500"/>
          </a:bodyPr>
          <a:lstStyle/>
          <a:p>
            <a:r>
              <a:rPr lang="it-IT" sz="2400" b="1" dirty="0" err="1"/>
              <a:t>mìstica</a:t>
            </a:r>
            <a:r>
              <a:rPr lang="it-IT" sz="2400" dirty="0"/>
              <a:t> s. f. [</a:t>
            </a:r>
            <a:r>
              <a:rPr lang="it-IT" sz="2400" dirty="0" err="1"/>
              <a:t>femm</a:t>
            </a:r>
            <a:r>
              <a:rPr lang="it-IT" sz="2400" dirty="0"/>
              <a:t>. sostantivato di </a:t>
            </a:r>
            <a:r>
              <a:rPr lang="it-IT" sz="2400" i="1" dirty="0"/>
              <a:t>mistico</a:t>
            </a:r>
            <a:r>
              <a:rPr lang="it-IT" sz="2400" baseline="30000" dirty="0"/>
              <a:t>1</a:t>
            </a:r>
            <a:r>
              <a:rPr lang="it-IT" sz="2400" dirty="0"/>
              <a:t>]. – </a:t>
            </a:r>
            <a:r>
              <a:rPr lang="it-IT" sz="2400" b="1" dirty="0"/>
              <a:t>1.</a:t>
            </a:r>
            <a:r>
              <a:rPr lang="it-IT" sz="2400" dirty="0"/>
              <a:t> Esperienza interiore […] descritta come la capacità che alcuni individui hanno di cogliere un oggetto o un essere, una realtà misteriosa altra da sé, al di là delle consuete forme di conoscenza empirica o razionale. </a:t>
            </a:r>
          </a:p>
          <a:p>
            <a:r>
              <a:rPr lang="it-IT" sz="2400" dirty="0"/>
              <a:t> </a:t>
            </a:r>
            <a:r>
              <a:rPr lang="it-IT" sz="2400" b="1" dirty="0"/>
              <a:t>3.</a:t>
            </a:r>
            <a:r>
              <a:rPr lang="it-IT" sz="2400" dirty="0"/>
              <a:t> Per </a:t>
            </a:r>
            <a:r>
              <a:rPr lang="it-IT" sz="2400" dirty="0" err="1"/>
              <a:t>estens</a:t>
            </a:r>
            <a:r>
              <a:rPr lang="it-IT" sz="2400" dirty="0"/>
              <a:t>. del </a:t>
            </a:r>
            <a:r>
              <a:rPr lang="it-IT" sz="2400" dirty="0" err="1"/>
              <a:t>sign</a:t>
            </a:r>
            <a:r>
              <a:rPr lang="it-IT" sz="2400" dirty="0"/>
              <a:t>. 1, e con accezione affine, il termine è entrato anche nel linguaggio politico, e più tardi nel linguaggio sociale, per indicare </a:t>
            </a:r>
            <a:r>
              <a:rPr lang="it-IT" sz="2400" dirty="0">
                <a:solidFill>
                  <a:schemeClr val="accent2"/>
                </a:solidFill>
              </a:rPr>
              <a:t>atteggiamenti di esaltazione esasperata,</a:t>
            </a:r>
            <a:r>
              <a:rPr lang="it-IT" sz="2400" dirty="0"/>
              <a:t> </a:t>
            </a:r>
            <a:r>
              <a:rPr lang="it-IT" sz="2400" dirty="0">
                <a:solidFill>
                  <a:schemeClr val="accent2"/>
                </a:solidFill>
              </a:rPr>
              <a:t>di accettazione assoluta e non razionale di concezioni, dottrine, condizioni accolte come verità di fede: </a:t>
            </a:r>
            <a:r>
              <a:rPr lang="it-IT" sz="2400" i="1" dirty="0">
                <a:solidFill>
                  <a:schemeClr val="accent2"/>
                </a:solidFill>
              </a:rPr>
              <a:t>la m. della patria</a:t>
            </a:r>
            <a:r>
              <a:rPr lang="it-IT" sz="2400" dirty="0"/>
              <a:t>; </a:t>
            </a:r>
            <a:r>
              <a:rPr lang="it-IT" sz="2400" i="1" dirty="0"/>
              <a:t>m</a:t>
            </a:r>
            <a:r>
              <a:rPr lang="it-IT" sz="2400" dirty="0"/>
              <a:t>. </a:t>
            </a:r>
            <a:r>
              <a:rPr lang="it-IT" sz="2400" i="1" dirty="0"/>
              <a:t>di partito</a:t>
            </a:r>
            <a:r>
              <a:rPr lang="it-IT" sz="2400" dirty="0"/>
              <a:t>; </a:t>
            </a:r>
            <a:r>
              <a:rPr lang="it-IT" sz="2400" i="1" dirty="0"/>
              <a:t>la m</a:t>
            </a:r>
            <a:r>
              <a:rPr lang="it-IT" sz="2400" dirty="0"/>
              <a:t>. </a:t>
            </a:r>
            <a:r>
              <a:rPr lang="it-IT" sz="2400" i="1" dirty="0"/>
              <a:t>della femminilità</a:t>
            </a:r>
            <a:r>
              <a:rPr lang="it-IT" sz="2400" dirty="0"/>
              <a:t>, </a:t>
            </a:r>
            <a:r>
              <a:rPr lang="it-IT" sz="2400" i="1" dirty="0"/>
              <a:t>la m</a:t>
            </a:r>
            <a:r>
              <a:rPr lang="it-IT" sz="2400" dirty="0"/>
              <a:t>. </a:t>
            </a:r>
            <a:r>
              <a:rPr lang="it-IT" sz="2400" i="1" dirty="0"/>
              <a:t>della maternità</a:t>
            </a:r>
            <a:r>
              <a:rPr lang="it-IT" sz="2400" dirty="0"/>
              <a:t> (dove </a:t>
            </a:r>
            <a:r>
              <a:rPr lang="it-IT" sz="2400" i="1" dirty="0"/>
              <a:t>mistica</a:t>
            </a:r>
            <a:r>
              <a:rPr lang="it-IT" sz="2400" dirty="0"/>
              <a:t> si avvicina molto al </a:t>
            </a:r>
            <a:r>
              <a:rPr lang="it-IT" sz="2400" dirty="0" err="1"/>
              <a:t>sign</a:t>
            </a:r>
            <a:r>
              <a:rPr lang="it-IT" sz="2400" dirty="0"/>
              <a:t>. che, in frasi analoghe, ha </a:t>
            </a:r>
            <a:r>
              <a:rPr lang="it-IT" sz="2400" i="1" dirty="0"/>
              <a:t>mito</a:t>
            </a:r>
            <a:r>
              <a:rPr lang="it-IT" sz="2400" dirty="0"/>
              <a:t>). In </a:t>
            </a:r>
            <a:r>
              <a:rPr lang="it-IT" sz="2400" dirty="0" err="1"/>
              <a:t>partic</a:t>
            </a:r>
            <a:r>
              <a:rPr lang="it-IT" sz="2400" dirty="0"/>
              <a:t>., si disse </a:t>
            </a:r>
            <a:r>
              <a:rPr lang="it-IT" sz="2400" i="1" dirty="0"/>
              <a:t>m</a:t>
            </a:r>
            <a:r>
              <a:rPr lang="it-IT" sz="2400" dirty="0"/>
              <a:t>. </a:t>
            </a:r>
            <a:r>
              <a:rPr lang="it-IT" sz="2400" i="1" dirty="0"/>
              <a:t>fascista</a:t>
            </a:r>
            <a:r>
              <a:rPr lang="it-IT" sz="2400" dirty="0"/>
              <a:t> il complesso di dottrine, rituali e simboli ideologici proprî del fascismo, che dovevano essere accolti e seguiti senza discussione, con salda fede nella loro verità.</a:t>
            </a:r>
          </a:p>
        </p:txBody>
      </p:sp>
      <p:sp>
        <p:nvSpPr>
          <p:cNvPr id="4" name="Segnaposto piè di pagina 3">
            <a:extLst>
              <a:ext uri="{FF2B5EF4-FFF2-40B4-BE49-F238E27FC236}">
                <a16:creationId xmlns:a16="http://schemas.microsoft.com/office/drawing/2014/main" id="{FDDDE638-6694-4EC5-9CB9-694E6753C3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E553225-671C-4F05-A4E4-8303B2204978}"/>
              </a:ext>
            </a:extLst>
          </p:cNvPr>
          <p:cNvSpPr>
            <a:spLocks noGrp="1"/>
          </p:cNvSpPr>
          <p:nvPr>
            <p:ph type="sldNum" sz="quarter" idx="12"/>
          </p:nvPr>
        </p:nvSpPr>
        <p:spPr/>
        <p:txBody>
          <a:bodyPr/>
          <a:lstStyle/>
          <a:p>
            <a:fld id="{FE0AEACA-4208-412F-A30E-FA9E7B6D6A11}" type="slidenum">
              <a:rPr lang="it-IT" smtClean="0"/>
              <a:t>12</a:t>
            </a:fld>
            <a:endParaRPr lang="it-IT"/>
          </a:p>
        </p:txBody>
      </p:sp>
    </p:spTree>
    <p:extLst>
      <p:ext uri="{BB962C8B-B14F-4D97-AF65-F5344CB8AC3E}">
        <p14:creationId xmlns:p14="http://schemas.microsoft.com/office/powerpoint/2010/main" val="1757897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0734EB-49C9-470D-9127-987180F20377}"/>
              </a:ext>
            </a:extLst>
          </p:cNvPr>
          <p:cNvSpPr>
            <a:spLocks noGrp="1"/>
          </p:cNvSpPr>
          <p:nvPr>
            <p:ph type="title"/>
          </p:nvPr>
        </p:nvSpPr>
        <p:spPr>
          <a:xfrm>
            <a:off x="1097280" y="0"/>
            <a:ext cx="10058400" cy="1450757"/>
          </a:xfrm>
        </p:spPr>
        <p:txBody>
          <a:bodyPr>
            <a:normAutofit/>
          </a:bodyPr>
          <a:lstStyle/>
          <a:p>
            <a:r>
              <a:rPr lang="it-IT" sz="4400" dirty="0"/>
              <a:t>Quale patria?</a:t>
            </a:r>
          </a:p>
        </p:txBody>
      </p:sp>
      <p:graphicFrame>
        <p:nvGraphicFramePr>
          <p:cNvPr id="4" name="Diagramma 3">
            <a:extLst>
              <a:ext uri="{FF2B5EF4-FFF2-40B4-BE49-F238E27FC236}">
                <a16:creationId xmlns:a16="http://schemas.microsoft.com/office/drawing/2014/main" id="{8EE8CDD5-F6C6-44C0-9905-D89A9C2C82E6}"/>
              </a:ext>
            </a:extLst>
          </p:cNvPr>
          <p:cNvGraphicFramePr/>
          <p:nvPr>
            <p:extLst>
              <p:ext uri="{D42A27DB-BD31-4B8C-83A1-F6EECF244321}">
                <p14:modId xmlns:p14="http://schemas.microsoft.com/office/powerpoint/2010/main" val="3158185836"/>
              </p:ext>
            </p:extLst>
          </p:nvPr>
        </p:nvGraphicFramePr>
        <p:xfrm>
          <a:off x="1770743" y="11482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contenuto 4">
            <a:extLst>
              <a:ext uri="{FF2B5EF4-FFF2-40B4-BE49-F238E27FC236}">
                <a16:creationId xmlns:a16="http://schemas.microsoft.com/office/drawing/2014/main" id="{FCAC1AB5-2615-4829-A4A9-536696EC7EAB}"/>
              </a:ext>
            </a:extLst>
          </p:cNvPr>
          <p:cNvSpPr>
            <a:spLocks noGrp="1"/>
          </p:cNvSpPr>
          <p:nvPr>
            <p:ph idx="1"/>
          </p:nvPr>
        </p:nvSpPr>
        <p:spPr>
          <a:xfrm>
            <a:off x="1279843" y="1846261"/>
            <a:ext cx="10058400" cy="4022725"/>
          </a:xfrm>
        </p:spPr>
        <p:txBody>
          <a:bodyPr/>
          <a:lstStyle/>
          <a:p>
            <a:r>
              <a:rPr lang="it-IT" dirty="0"/>
              <a:t>                                                                                                                                                                              </a:t>
            </a:r>
          </a:p>
        </p:txBody>
      </p:sp>
      <p:sp>
        <p:nvSpPr>
          <p:cNvPr id="7" name="CasellaDiTesto 6">
            <a:extLst>
              <a:ext uri="{FF2B5EF4-FFF2-40B4-BE49-F238E27FC236}">
                <a16:creationId xmlns:a16="http://schemas.microsoft.com/office/drawing/2014/main" id="{5690B2ED-44D7-45C9-9B66-250791A4ECE6}"/>
              </a:ext>
            </a:extLst>
          </p:cNvPr>
          <p:cNvSpPr txBox="1"/>
          <p:nvPr/>
        </p:nvSpPr>
        <p:spPr>
          <a:xfrm>
            <a:off x="8159930" y="5724012"/>
            <a:ext cx="4036682" cy="461665"/>
          </a:xfrm>
          <a:prstGeom prst="rect">
            <a:avLst/>
          </a:prstGeom>
          <a:noFill/>
        </p:spPr>
        <p:txBody>
          <a:bodyPr wrap="none" rtlCol="0">
            <a:spAutoFit/>
          </a:bodyPr>
          <a:lstStyle/>
          <a:p>
            <a:r>
              <a:rPr lang="it-IT" sz="2400" i="1" dirty="0"/>
              <a:t>Le due Italie</a:t>
            </a:r>
            <a:r>
              <a:rPr lang="it-IT" sz="2400" dirty="0"/>
              <a:t>, 9 settembre 1919</a:t>
            </a:r>
          </a:p>
        </p:txBody>
      </p:sp>
      <p:sp>
        <p:nvSpPr>
          <p:cNvPr id="3" name="Segnaposto piè di pagina 2">
            <a:extLst>
              <a:ext uri="{FF2B5EF4-FFF2-40B4-BE49-F238E27FC236}">
                <a16:creationId xmlns:a16="http://schemas.microsoft.com/office/drawing/2014/main" id="{31822768-9FAB-4F64-BED0-341453BDBF9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9D3D55C-0C75-4B29-909F-03128765ACCF}"/>
              </a:ext>
            </a:extLst>
          </p:cNvPr>
          <p:cNvSpPr>
            <a:spLocks noGrp="1"/>
          </p:cNvSpPr>
          <p:nvPr>
            <p:ph type="sldNum" sz="quarter" idx="12"/>
          </p:nvPr>
        </p:nvSpPr>
        <p:spPr/>
        <p:txBody>
          <a:bodyPr/>
          <a:lstStyle/>
          <a:p>
            <a:fld id="{FE0AEACA-4208-412F-A30E-FA9E7B6D6A11}" type="slidenum">
              <a:rPr lang="it-IT" smtClean="0"/>
              <a:t>13</a:t>
            </a:fld>
            <a:endParaRPr lang="it-IT"/>
          </a:p>
        </p:txBody>
      </p:sp>
    </p:spTree>
    <p:extLst>
      <p:ext uri="{BB962C8B-B14F-4D97-AF65-F5344CB8AC3E}">
        <p14:creationId xmlns:p14="http://schemas.microsoft.com/office/powerpoint/2010/main" val="2947584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06F05F-4281-4E3B-9B1C-246D15239F45}"/>
              </a:ext>
            </a:extLst>
          </p:cNvPr>
          <p:cNvSpPr>
            <a:spLocks noGrp="1"/>
          </p:cNvSpPr>
          <p:nvPr>
            <p:ph type="title"/>
          </p:nvPr>
        </p:nvSpPr>
        <p:spPr/>
        <p:txBody>
          <a:bodyPr/>
          <a:lstStyle/>
          <a:p>
            <a:r>
              <a:rPr lang="it-IT" dirty="0"/>
              <a:t>Quale patria?</a:t>
            </a:r>
          </a:p>
        </p:txBody>
      </p:sp>
      <p:graphicFrame>
        <p:nvGraphicFramePr>
          <p:cNvPr id="4" name="Segnaposto contenuto 3">
            <a:extLst>
              <a:ext uri="{FF2B5EF4-FFF2-40B4-BE49-F238E27FC236}">
                <a16:creationId xmlns:a16="http://schemas.microsoft.com/office/drawing/2014/main" id="{B2073273-7EF2-44A5-A7B5-B871628A44DB}"/>
              </a:ext>
            </a:extLst>
          </p:cNvPr>
          <p:cNvGraphicFramePr>
            <a:graphicFrameLocks noGrp="1"/>
          </p:cNvGraphicFramePr>
          <p:nvPr>
            <p:ph idx="1"/>
            <p:extLst>
              <p:ext uri="{D42A27DB-BD31-4B8C-83A1-F6EECF244321}">
                <p14:modId xmlns:p14="http://schemas.microsoft.com/office/powerpoint/2010/main" val="131268154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asellaDiTesto 2">
            <a:extLst>
              <a:ext uri="{FF2B5EF4-FFF2-40B4-BE49-F238E27FC236}">
                <a16:creationId xmlns:a16="http://schemas.microsoft.com/office/drawing/2014/main" id="{C2E6D6BA-91F4-49B7-ADC6-25C127C66C11}"/>
              </a:ext>
            </a:extLst>
          </p:cNvPr>
          <p:cNvSpPr txBox="1"/>
          <p:nvPr/>
        </p:nvSpPr>
        <p:spPr>
          <a:xfrm>
            <a:off x="7846423" y="5460274"/>
            <a:ext cx="3775457" cy="707886"/>
          </a:xfrm>
          <a:prstGeom prst="rect">
            <a:avLst/>
          </a:prstGeom>
          <a:noFill/>
        </p:spPr>
        <p:txBody>
          <a:bodyPr wrap="none" rtlCol="0">
            <a:spAutoFit/>
          </a:bodyPr>
          <a:lstStyle/>
          <a:p>
            <a:r>
              <a:rPr lang="it-IT" sz="2000" i="1" dirty="0"/>
              <a:t>Non abbiamo sofferto abbastanza</a:t>
            </a:r>
            <a:r>
              <a:rPr lang="it-IT" sz="2000" dirty="0"/>
              <a:t>,</a:t>
            </a:r>
          </a:p>
          <a:p>
            <a:r>
              <a:rPr lang="it-IT" sz="2000" dirty="0"/>
              <a:t>11 settembre 1919</a:t>
            </a:r>
            <a:endParaRPr lang="it-IT" dirty="0"/>
          </a:p>
        </p:txBody>
      </p:sp>
      <p:sp>
        <p:nvSpPr>
          <p:cNvPr id="5" name="Segnaposto piè di pagina 4">
            <a:extLst>
              <a:ext uri="{FF2B5EF4-FFF2-40B4-BE49-F238E27FC236}">
                <a16:creationId xmlns:a16="http://schemas.microsoft.com/office/drawing/2014/main" id="{6229D57E-54ED-4560-9C77-98A3A2F64EC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334B26-CBD1-4AFE-A46D-9F3522D45FF9}"/>
              </a:ext>
            </a:extLst>
          </p:cNvPr>
          <p:cNvSpPr>
            <a:spLocks noGrp="1"/>
          </p:cNvSpPr>
          <p:nvPr>
            <p:ph type="sldNum" sz="quarter" idx="12"/>
          </p:nvPr>
        </p:nvSpPr>
        <p:spPr/>
        <p:txBody>
          <a:bodyPr/>
          <a:lstStyle/>
          <a:p>
            <a:fld id="{FE0AEACA-4208-412F-A30E-FA9E7B6D6A11}" type="slidenum">
              <a:rPr lang="it-IT" smtClean="0"/>
              <a:t>14</a:t>
            </a:fld>
            <a:endParaRPr lang="it-IT"/>
          </a:p>
        </p:txBody>
      </p:sp>
    </p:spTree>
    <p:extLst>
      <p:ext uri="{BB962C8B-B14F-4D97-AF65-F5344CB8AC3E}">
        <p14:creationId xmlns:p14="http://schemas.microsoft.com/office/powerpoint/2010/main" val="3502406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91E47A-7E51-4DD3-81B1-B7297141F73D}"/>
              </a:ext>
            </a:extLst>
          </p:cNvPr>
          <p:cNvSpPr>
            <a:spLocks noGrp="1"/>
          </p:cNvSpPr>
          <p:nvPr>
            <p:ph type="title"/>
          </p:nvPr>
        </p:nvSpPr>
        <p:spPr/>
        <p:txBody>
          <a:bodyPr/>
          <a:lstStyle/>
          <a:p>
            <a:r>
              <a:rPr lang="it-IT" dirty="0"/>
              <a:t>Verso Fiume</a:t>
            </a:r>
          </a:p>
        </p:txBody>
      </p:sp>
      <p:sp>
        <p:nvSpPr>
          <p:cNvPr id="3" name="Segnaposto contenuto 2">
            <a:extLst>
              <a:ext uri="{FF2B5EF4-FFF2-40B4-BE49-F238E27FC236}">
                <a16:creationId xmlns:a16="http://schemas.microsoft.com/office/drawing/2014/main" id="{B80D34F5-EB8C-43EA-A4A5-6753E1F9BD70}"/>
              </a:ext>
            </a:extLst>
          </p:cNvPr>
          <p:cNvSpPr>
            <a:spLocks noGrp="1"/>
          </p:cNvSpPr>
          <p:nvPr>
            <p:ph idx="1"/>
          </p:nvPr>
        </p:nvSpPr>
        <p:spPr/>
        <p:txBody>
          <a:bodyPr>
            <a:normAutofit fontScale="92500" lnSpcReduction="20000"/>
          </a:bodyPr>
          <a:lstStyle/>
          <a:p>
            <a:r>
              <a:rPr lang="it-IT" sz="3200" dirty="0"/>
              <a:t>A. smarrimento delle coscienze successivo alla Grande guerra, consuetudine alla violenza come strumento di lotta politica, combattentismo e suo mito</a:t>
            </a:r>
          </a:p>
          <a:p>
            <a:r>
              <a:rPr lang="it-IT" sz="3200" dirty="0"/>
              <a:t>B. «canoni interpretativi e violenza emotiva del nazionalismo» accolti dall’opinione pubblica media, specie in merito alla questione adriatica (Vivarelli)</a:t>
            </a:r>
          </a:p>
          <a:p>
            <a:r>
              <a:rPr lang="it-IT" sz="3200" dirty="0"/>
              <a:t>C. funzionalità della concezione mistica della patria, capace di sublimare le differenze in un concetto astratto e mitopoietico, apparentemente universale con la discriminante dell’Italia «ufficiale»</a:t>
            </a:r>
          </a:p>
        </p:txBody>
      </p:sp>
      <p:sp>
        <p:nvSpPr>
          <p:cNvPr id="4" name="Segnaposto piè di pagina 3">
            <a:extLst>
              <a:ext uri="{FF2B5EF4-FFF2-40B4-BE49-F238E27FC236}">
                <a16:creationId xmlns:a16="http://schemas.microsoft.com/office/drawing/2014/main" id="{55E01329-BDF7-43F6-8A69-B5263085747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2086F3F-622E-4D4F-93ED-ED603D183BFD}"/>
              </a:ext>
            </a:extLst>
          </p:cNvPr>
          <p:cNvSpPr>
            <a:spLocks noGrp="1"/>
          </p:cNvSpPr>
          <p:nvPr>
            <p:ph type="sldNum" sz="quarter" idx="12"/>
          </p:nvPr>
        </p:nvSpPr>
        <p:spPr/>
        <p:txBody>
          <a:bodyPr/>
          <a:lstStyle/>
          <a:p>
            <a:fld id="{FE0AEACA-4208-412F-A30E-FA9E7B6D6A11}" type="slidenum">
              <a:rPr lang="it-IT" smtClean="0"/>
              <a:t>15</a:t>
            </a:fld>
            <a:endParaRPr lang="it-IT"/>
          </a:p>
        </p:txBody>
      </p:sp>
    </p:spTree>
    <p:extLst>
      <p:ext uri="{BB962C8B-B14F-4D97-AF65-F5344CB8AC3E}">
        <p14:creationId xmlns:p14="http://schemas.microsoft.com/office/powerpoint/2010/main" val="1203964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DD13E5-5535-4DA7-A3B6-B848D14EC41F}"/>
              </a:ext>
            </a:extLst>
          </p:cNvPr>
          <p:cNvSpPr>
            <a:spLocks noGrp="1"/>
          </p:cNvSpPr>
          <p:nvPr>
            <p:ph type="title"/>
          </p:nvPr>
        </p:nvSpPr>
        <p:spPr/>
        <p:txBody>
          <a:bodyPr/>
          <a:lstStyle/>
          <a:p>
            <a:r>
              <a:rPr lang="it-IT" i="1" dirty="0"/>
              <a:t>La prima voce dell’arengo </a:t>
            </a:r>
            <a:r>
              <a:rPr lang="it-IT" dirty="0"/>
              <a:t>(12 sett. 1919)</a:t>
            </a:r>
          </a:p>
        </p:txBody>
      </p:sp>
      <p:sp>
        <p:nvSpPr>
          <p:cNvPr id="3" name="Segnaposto contenuto 2">
            <a:extLst>
              <a:ext uri="{FF2B5EF4-FFF2-40B4-BE49-F238E27FC236}">
                <a16:creationId xmlns:a16="http://schemas.microsoft.com/office/drawing/2014/main" id="{4094F840-20F8-4FB0-A9AC-65F22883A084}"/>
              </a:ext>
            </a:extLst>
          </p:cNvPr>
          <p:cNvSpPr>
            <a:spLocks noGrp="1"/>
          </p:cNvSpPr>
          <p:nvPr>
            <p:ph idx="1"/>
          </p:nvPr>
        </p:nvSpPr>
        <p:spPr/>
        <p:txBody>
          <a:bodyPr numCol="1">
            <a:normAutofit/>
          </a:bodyPr>
          <a:lstStyle/>
          <a:p>
            <a:pPr>
              <a:buFont typeface="Wingdings" panose="05000000000000000000" pitchFamily="2" charset="2"/>
              <a:buChar char="§"/>
            </a:pPr>
            <a:r>
              <a:rPr lang="it-IT" dirty="0"/>
              <a:t> </a:t>
            </a:r>
            <a:r>
              <a:rPr lang="it-IT" sz="3600" dirty="0"/>
              <a:t>Linguaggio religioso («Ecco l’uomo»)</a:t>
            </a:r>
          </a:p>
          <a:p>
            <a:pPr>
              <a:buFont typeface="Wingdings" panose="05000000000000000000" pitchFamily="2" charset="2"/>
              <a:buChar char="§"/>
            </a:pPr>
            <a:r>
              <a:rPr lang="it-IT" sz="3600" dirty="0"/>
              <a:t>Estetizzazione della politica («Causa bella»)</a:t>
            </a:r>
          </a:p>
          <a:p>
            <a:pPr>
              <a:buFont typeface="Wingdings" panose="05000000000000000000" pitchFamily="2" charset="2"/>
              <a:buChar char="§"/>
            </a:pPr>
            <a:r>
              <a:rPr lang="it-IT" sz="3600" dirty="0"/>
              <a:t>Superomismo («io prendo su di me…»)</a:t>
            </a:r>
          </a:p>
          <a:p>
            <a:pPr>
              <a:buFont typeface="Wingdings" panose="05000000000000000000" pitchFamily="2" charset="2"/>
              <a:buChar char="§"/>
            </a:pPr>
            <a:r>
              <a:rPr lang="it-IT" sz="3600" dirty="0"/>
              <a:t>Fiume = focolare, altare, tumulo</a:t>
            </a:r>
          </a:p>
          <a:p>
            <a:pPr>
              <a:buFont typeface="Wingdings" panose="05000000000000000000" pitchFamily="2" charset="2"/>
              <a:buChar char="§"/>
            </a:pPr>
            <a:r>
              <a:rPr lang="it-IT" sz="3600" dirty="0"/>
              <a:t>Continuità Grande guerra Fiume (Buccari)  </a:t>
            </a:r>
          </a:p>
          <a:p>
            <a:pPr>
              <a:buFont typeface="Wingdings" panose="05000000000000000000" pitchFamily="2" charset="2"/>
              <a:buChar char="§"/>
            </a:pPr>
            <a:r>
              <a:rPr lang="it-IT" sz="3600" dirty="0"/>
              <a:t>Irredentismo e suoi martiri (Oberdan)</a:t>
            </a:r>
          </a:p>
          <a:p>
            <a:pPr>
              <a:buFont typeface="Wingdings" panose="05000000000000000000" pitchFamily="2" charset="2"/>
              <a:buChar char="§"/>
            </a:pPr>
            <a:endParaRPr lang="it-IT" sz="3600" dirty="0"/>
          </a:p>
        </p:txBody>
      </p:sp>
      <p:sp>
        <p:nvSpPr>
          <p:cNvPr id="4" name="Segnaposto piè di pagina 3">
            <a:extLst>
              <a:ext uri="{FF2B5EF4-FFF2-40B4-BE49-F238E27FC236}">
                <a16:creationId xmlns:a16="http://schemas.microsoft.com/office/drawing/2014/main" id="{492966A4-7100-43AE-96D6-8ED65E56BCC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C7A6AA9-3518-4D10-AA32-9F163436C739}"/>
              </a:ext>
            </a:extLst>
          </p:cNvPr>
          <p:cNvSpPr>
            <a:spLocks noGrp="1"/>
          </p:cNvSpPr>
          <p:nvPr>
            <p:ph type="sldNum" sz="quarter" idx="12"/>
          </p:nvPr>
        </p:nvSpPr>
        <p:spPr/>
        <p:txBody>
          <a:bodyPr/>
          <a:lstStyle/>
          <a:p>
            <a:fld id="{FE0AEACA-4208-412F-A30E-FA9E7B6D6A11}" type="slidenum">
              <a:rPr lang="it-IT" smtClean="0"/>
              <a:t>16</a:t>
            </a:fld>
            <a:endParaRPr lang="it-IT"/>
          </a:p>
        </p:txBody>
      </p:sp>
    </p:spTree>
    <p:extLst>
      <p:ext uri="{BB962C8B-B14F-4D97-AF65-F5344CB8AC3E}">
        <p14:creationId xmlns:p14="http://schemas.microsoft.com/office/powerpoint/2010/main" val="255007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230E7-79D8-46E6-9D00-3C10092B73F4}"/>
              </a:ext>
            </a:extLst>
          </p:cNvPr>
          <p:cNvSpPr>
            <a:spLocks noGrp="1"/>
          </p:cNvSpPr>
          <p:nvPr>
            <p:ph type="title"/>
          </p:nvPr>
        </p:nvSpPr>
        <p:spPr/>
        <p:txBody>
          <a:bodyPr/>
          <a:lstStyle/>
          <a:p>
            <a:r>
              <a:rPr lang="it-IT" i="1" dirty="0"/>
              <a:t>La prima voce dell’arengo </a:t>
            </a:r>
            <a:r>
              <a:rPr lang="it-IT" dirty="0"/>
              <a:t>(12 sett. 1919)</a:t>
            </a:r>
          </a:p>
        </p:txBody>
      </p:sp>
      <p:sp>
        <p:nvSpPr>
          <p:cNvPr id="3" name="Segnaposto contenuto 2">
            <a:extLst>
              <a:ext uri="{FF2B5EF4-FFF2-40B4-BE49-F238E27FC236}">
                <a16:creationId xmlns:a16="http://schemas.microsoft.com/office/drawing/2014/main" id="{0E20AAF5-645C-4E40-9616-EC90E10B73D2}"/>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it-IT" sz="3600" dirty="0"/>
              <a:t>Giovinezza (i giovani granatieri)</a:t>
            </a:r>
          </a:p>
          <a:p>
            <a:pPr>
              <a:buFont typeface="Wingdings" panose="05000000000000000000" pitchFamily="2" charset="2"/>
              <a:buChar char="§"/>
            </a:pPr>
            <a:r>
              <a:rPr lang="it-IT" sz="3600" dirty="0"/>
              <a:t>Eroismo, classicità, mito di Roma (lauro, padri latini)</a:t>
            </a:r>
          </a:p>
          <a:p>
            <a:pPr>
              <a:buFont typeface="Wingdings" panose="05000000000000000000" pitchFamily="2" charset="2"/>
              <a:buChar char="§"/>
            </a:pPr>
            <a:r>
              <a:rPr lang="it-IT" sz="3600" dirty="0"/>
              <a:t>Combattentismo</a:t>
            </a:r>
          </a:p>
          <a:p>
            <a:pPr>
              <a:buFont typeface="Wingdings" panose="05000000000000000000" pitchFamily="2" charset="2"/>
              <a:buChar char="§"/>
            </a:pPr>
            <a:r>
              <a:rPr lang="it-IT" sz="3600" dirty="0"/>
              <a:t>Bandiera di Randaccio come il velo di Santa Veronica</a:t>
            </a:r>
          </a:p>
          <a:p>
            <a:pPr>
              <a:buFont typeface="Wingdings" panose="05000000000000000000" pitchFamily="2" charset="2"/>
              <a:buChar char="§"/>
            </a:pPr>
            <a:r>
              <a:rPr lang="it-IT" sz="3600" dirty="0"/>
              <a:t>Dalmazia e Italia «irredenta» (lutto)</a:t>
            </a:r>
          </a:p>
          <a:p>
            <a:pPr>
              <a:buFont typeface="Wingdings" panose="05000000000000000000" pitchFamily="2" charset="2"/>
              <a:buChar char="§"/>
            </a:pPr>
            <a:r>
              <a:rPr lang="it-IT" sz="3600" dirty="0"/>
              <a:t>Garibaldinismo (la spada di Nino Bixio)</a:t>
            </a:r>
          </a:p>
          <a:p>
            <a:pPr>
              <a:buFont typeface="Wingdings" panose="05000000000000000000" pitchFamily="2" charset="2"/>
              <a:buChar char="§"/>
            </a:pPr>
            <a:r>
              <a:rPr lang="it-IT" sz="3600" dirty="0"/>
              <a:t>Dialogo con la folla</a:t>
            </a:r>
          </a:p>
          <a:p>
            <a:endParaRPr lang="it-IT" dirty="0"/>
          </a:p>
        </p:txBody>
      </p:sp>
      <p:sp>
        <p:nvSpPr>
          <p:cNvPr id="4" name="Segnaposto piè di pagina 3">
            <a:extLst>
              <a:ext uri="{FF2B5EF4-FFF2-40B4-BE49-F238E27FC236}">
                <a16:creationId xmlns:a16="http://schemas.microsoft.com/office/drawing/2014/main" id="{8EA57E88-7A62-4465-A699-1A43BF41E77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BD28E35-C384-4704-93BD-E599FD6011E7}"/>
              </a:ext>
            </a:extLst>
          </p:cNvPr>
          <p:cNvSpPr>
            <a:spLocks noGrp="1"/>
          </p:cNvSpPr>
          <p:nvPr>
            <p:ph type="sldNum" sz="quarter" idx="12"/>
          </p:nvPr>
        </p:nvSpPr>
        <p:spPr/>
        <p:txBody>
          <a:bodyPr/>
          <a:lstStyle/>
          <a:p>
            <a:fld id="{FE0AEACA-4208-412F-A30E-FA9E7B6D6A11}" type="slidenum">
              <a:rPr lang="it-IT" smtClean="0"/>
              <a:t>17</a:t>
            </a:fld>
            <a:endParaRPr lang="it-IT"/>
          </a:p>
        </p:txBody>
      </p:sp>
    </p:spTree>
    <p:extLst>
      <p:ext uri="{BB962C8B-B14F-4D97-AF65-F5344CB8AC3E}">
        <p14:creationId xmlns:p14="http://schemas.microsoft.com/office/powerpoint/2010/main" val="1159326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56A33A-7356-402D-A340-80D3A0CCF262}"/>
              </a:ext>
            </a:extLst>
          </p:cNvPr>
          <p:cNvSpPr>
            <a:spLocks noGrp="1"/>
          </p:cNvSpPr>
          <p:nvPr>
            <p:ph type="title"/>
          </p:nvPr>
        </p:nvSpPr>
        <p:spPr/>
        <p:txBody>
          <a:bodyPr/>
          <a:lstStyle/>
          <a:p>
            <a:r>
              <a:rPr lang="it-IT" i="1" dirty="0"/>
              <a:t>Volete notizie </a:t>
            </a:r>
            <a:r>
              <a:rPr lang="it-IT" dirty="0"/>
              <a:t>(17 settembre 1919)</a:t>
            </a:r>
          </a:p>
        </p:txBody>
      </p:sp>
      <p:graphicFrame>
        <p:nvGraphicFramePr>
          <p:cNvPr id="6" name="Segnaposto contenuto 5">
            <a:extLst>
              <a:ext uri="{FF2B5EF4-FFF2-40B4-BE49-F238E27FC236}">
                <a16:creationId xmlns:a16="http://schemas.microsoft.com/office/drawing/2014/main" id="{1ED40CDF-5B2E-4B36-9AB9-1F833643A1AF}"/>
              </a:ext>
            </a:extLst>
          </p:cNvPr>
          <p:cNvGraphicFramePr>
            <a:graphicFrameLocks noGrp="1"/>
          </p:cNvGraphicFramePr>
          <p:nvPr>
            <p:ph idx="1"/>
            <p:extLst>
              <p:ext uri="{D42A27DB-BD31-4B8C-83A1-F6EECF244321}">
                <p14:modId xmlns:p14="http://schemas.microsoft.com/office/powerpoint/2010/main" val="328974893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piè di pagina 3">
            <a:extLst>
              <a:ext uri="{FF2B5EF4-FFF2-40B4-BE49-F238E27FC236}">
                <a16:creationId xmlns:a16="http://schemas.microsoft.com/office/drawing/2014/main" id="{7FD27387-7702-471A-BCD3-03ED0DF0ECC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53C376B-E6A5-480B-A48D-6B0EFB8A63E7}"/>
              </a:ext>
            </a:extLst>
          </p:cNvPr>
          <p:cNvSpPr>
            <a:spLocks noGrp="1"/>
          </p:cNvSpPr>
          <p:nvPr>
            <p:ph type="sldNum" sz="quarter" idx="12"/>
          </p:nvPr>
        </p:nvSpPr>
        <p:spPr/>
        <p:txBody>
          <a:bodyPr/>
          <a:lstStyle/>
          <a:p>
            <a:fld id="{FE0AEACA-4208-412F-A30E-FA9E7B6D6A11}" type="slidenum">
              <a:rPr lang="it-IT" smtClean="0"/>
              <a:t>18</a:t>
            </a:fld>
            <a:endParaRPr lang="it-IT"/>
          </a:p>
        </p:txBody>
      </p:sp>
      <p:sp>
        <p:nvSpPr>
          <p:cNvPr id="7" name="Connettore 6">
            <a:extLst>
              <a:ext uri="{FF2B5EF4-FFF2-40B4-BE49-F238E27FC236}">
                <a16:creationId xmlns:a16="http://schemas.microsoft.com/office/drawing/2014/main" id="{D998B830-063A-4079-A4A5-F6249CDCAF93}"/>
              </a:ext>
            </a:extLst>
          </p:cNvPr>
          <p:cNvSpPr/>
          <p:nvPr/>
        </p:nvSpPr>
        <p:spPr>
          <a:xfrm>
            <a:off x="9775090" y="3317625"/>
            <a:ext cx="1080000" cy="1080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altra Italia </a:t>
            </a:r>
          </a:p>
        </p:txBody>
      </p:sp>
      <p:sp>
        <p:nvSpPr>
          <p:cNvPr id="8" name="Freccia a sinistra 7">
            <a:extLst>
              <a:ext uri="{FF2B5EF4-FFF2-40B4-BE49-F238E27FC236}">
                <a16:creationId xmlns:a16="http://schemas.microsoft.com/office/drawing/2014/main" id="{2A03FF61-F07F-430E-A35F-67225365E8F7}"/>
              </a:ext>
            </a:extLst>
          </p:cNvPr>
          <p:cNvSpPr/>
          <p:nvPr/>
        </p:nvSpPr>
        <p:spPr>
          <a:xfrm>
            <a:off x="8508989" y="3822969"/>
            <a:ext cx="360000" cy="3581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a16="http://schemas.microsoft.com/office/drawing/2014/main" id="{FBA5A652-1261-444B-A8B2-5B7E73DE4B64}"/>
              </a:ext>
            </a:extLst>
          </p:cNvPr>
          <p:cNvSpPr/>
          <p:nvPr/>
        </p:nvSpPr>
        <p:spPr>
          <a:xfrm>
            <a:off x="9114817" y="3822969"/>
            <a:ext cx="360000" cy="3581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46D2357B-FAE8-46D8-8950-55CFB642FAE9}"/>
              </a:ext>
            </a:extLst>
          </p:cNvPr>
          <p:cNvSpPr txBox="1"/>
          <p:nvPr/>
        </p:nvSpPr>
        <p:spPr>
          <a:xfrm>
            <a:off x="1201783" y="2464526"/>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532509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4D1D92-3C4A-46E4-8BA7-62AD7DE45C48}"/>
              </a:ext>
            </a:extLst>
          </p:cNvPr>
          <p:cNvSpPr>
            <a:spLocks noGrp="1"/>
          </p:cNvSpPr>
          <p:nvPr>
            <p:ph type="title"/>
          </p:nvPr>
        </p:nvSpPr>
        <p:spPr/>
        <p:txBody>
          <a:bodyPr/>
          <a:lstStyle/>
          <a:p>
            <a:r>
              <a:rPr lang="it-IT" dirty="0"/>
              <a:t>«…di un’altra Italia»</a:t>
            </a:r>
          </a:p>
        </p:txBody>
      </p:sp>
      <p:sp>
        <p:nvSpPr>
          <p:cNvPr id="8" name="Segnaposto contenuto 7">
            <a:extLst>
              <a:ext uri="{FF2B5EF4-FFF2-40B4-BE49-F238E27FC236}">
                <a16:creationId xmlns:a16="http://schemas.microsoft.com/office/drawing/2014/main" id="{D8D6075B-7CC4-4C51-9356-4AB50B6B4FDC}"/>
              </a:ext>
            </a:extLst>
          </p:cNvPr>
          <p:cNvSpPr>
            <a:spLocks noGrp="1"/>
          </p:cNvSpPr>
          <p:nvPr>
            <p:ph idx="1"/>
          </p:nvPr>
        </p:nvSpPr>
        <p:spPr/>
        <p:txBody>
          <a:bodyPr/>
          <a:lstStyle/>
          <a:p>
            <a:r>
              <a:rPr lang="it-IT" sz="2800" dirty="0"/>
              <a:t>«processo di appropriazione monopolistica del mito nazionale da parte di un movimento politico, che definisce la nazione in maniera esclusiva, secondo la propria ideologia, riconoscendo solo a chi condivide questa ideologia il diritto di essere parte della nazione, e pretendendo nello stesso tempo di essere l’unico interprete e l’esecutore legittimo della sua volontà». </a:t>
            </a:r>
          </a:p>
          <a:p>
            <a:r>
              <a:rPr lang="it-IT" sz="2400" dirty="0"/>
              <a:t>E. Gentile, </a:t>
            </a:r>
            <a:r>
              <a:rPr lang="it-IT" sz="2400" i="1" dirty="0"/>
              <a:t>Il culto del littorio. La sacralizzazione della politica nell’Italia fascista</a:t>
            </a:r>
            <a:r>
              <a:rPr lang="it-IT" sz="2400" dirty="0"/>
              <a:t>, Roma-Bari 2001</a:t>
            </a:r>
          </a:p>
        </p:txBody>
      </p:sp>
      <p:sp>
        <p:nvSpPr>
          <p:cNvPr id="3" name="Segnaposto piè di pagina 2">
            <a:extLst>
              <a:ext uri="{FF2B5EF4-FFF2-40B4-BE49-F238E27FC236}">
                <a16:creationId xmlns:a16="http://schemas.microsoft.com/office/drawing/2014/main" id="{B124FF46-D848-4391-A56F-81A400D0B7F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61A8D85-A72F-484D-A813-41A089C3840B}"/>
              </a:ext>
            </a:extLst>
          </p:cNvPr>
          <p:cNvSpPr>
            <a:spLocks noGrp="1"/>
          </p:cNvSpPr>
          <p:nvPr>
            <p:ph type="sldNum" sz="quarter" idx="12"/>
          </p:nvPr>
        </p:nvSpPr>
        <p:spPr/>
        <p:txBody>
          <a:bodyPr/>
          <a:lstStyle/>
          <a:p>
            <a:fld id="{FE0AEACA-4208-412F-A30E-FA9E7B6D6A11}" type="slidenum">
              <a:rPr lang="it-IT" smtClean="0"/>
              <a:t>19</a:t>
            </a:fld>
            <a:endParaRPr lang="it-IT"/>
          </a:p>
        </p:txBody>
      </p:sp>
    </p:spTree>
    <p:extLst>
      <p:ext uri="{BB962C8B-B14F-4D97-AF65-F5344CB8AC3E}">
        <p14:creationId xmlns:p14="http://schemas.microsoft.com/office/powerpoint/2010/main" val="389854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C572FD-930B-494A-8473-BAE8C0618B2E}"/>
              </a:ext>
            </a:extLst>
          </p:cNvPr>
          <p:cNvSpPr>
            <a:spLocks noGrp="1"/>
          </p:cNvSpPr>
          <p:nvPr>
            <p:ph type="title"/>
          </p:nvPr>
        </p:nvSpPr>
        <p:spPr/>
        <p:txBody>
          <a:bodyPr/>
          <a:lstStyle/>
          <a:p>
            <a:r>
              <a:rPr lang="it-IT" dirty="0"/>
              <a:t>Obiettivi e metodologia</a:t>
            </a:r>
          </a:p>
        </p:txBody>
      </p:sp>
      <p:sp>
        <p:nvSpPr>
          <p:cNvPr id="3" name="Segnaposto contenuto 2">
            <a:extLst>
              <a:ext uri="{FF2B5EF4-FFF2-40B4-BE49-F238E27FC236}">
                <a16:creationId xmlns:a16="http://schemas.microsoft.com/office/drawing/2014/main" id="{926B342B-1D00-45AC-9399-D413D88DC404}"/>
              </a:ext>
            </a:extLst>
          </p:cNvPr>
          <p:cNvSpPr>
            <a:spLocks noGrp="1"/>
          </p:cNvSpPr>
          <p:nvPr>
            <p:ph idx="1"/>
          </p:nvPr>
        </p:nvSpPr>
        <p:spPr/>
        <p:txBody>
          <a:bodyPr>
            <a:normAutofit lnSpcReduction="10000"/>
          </a:bodyPr>
          <a:lstStyle/>
          <a:p>
            <a:pPr>
              <a:buFont typeface="Wingdings" panose="05000000000000000000" pitchFamily="2" charset="2"/>
              <a:buChar char="§"/>
            </a:pPr>
            <a:r>
              <a:rPr lang="it-IT" sz="2800" dirty="0"/>
              <a:t>«dopoguerra» / «uscita dalla guerra»</a:t>
            </a:r>
          </a:p>
          <a:p>
            <a:pPr>
              <a:buFont typeface="Wingdings" panose="05000000000000000000" pitchFamily="2" charset="2"/>
              <a:buChar char="§"/>
            </a:pPr>
            <a:r>
              <a:rPr lang="it-IT" sz="2800" dirty="0"/>
              <a:t>ragioni della fortuna del D’Annunzio fiumano </a:t>
            </a:r>
          </a:p>
          <a:p>
            <a:pPr>
              <a:buFont typeface="Wingdings" panose="05000000000000000000" pitchFamily="2" charset="2"/>
              <a:buChar char="§"/>
            </a:pPr>
            <a:r>
              <a:rPr lang="it-IT" sz="2800" dirty="0"/>
              <a:t>orizzonte di attesa / consonanza dannunziana con lo spirito dell’epoca</a:t>
            </a:r>
          </a:p>
          <a:p>
            <a:pPr>
              <a:buFont typeface="Wingdings" panose="05000000000000000000" pitchFamily="2" charset="2"/>
              <a:buChar char="§"/>
            </a:pPr>
            <a:r>
              <a:rPr lang="it-IT" sz="2800" dirty="0"/>
              <a:t>simboli, riti e valori </a:t>
            </a:r>
          </a:p>
          <a:p>
            <a:pPr>
              <a:buFont typeface="Wingdings" panose="05000000000000000000" pitchFamily="2" charset="2"/>
              <a:buChar char="§"/>
            </a:pPr>
            <a:r>
              <a:rPr lang="it-IT" sz="2800" dirty="0"/>
              <a:t>cultura e aspettative dei combattenti, con riferimento a classe media (ufficialità di complemento)</a:t>
            </a:r>
          </a:p>
          <a:p>
            <a:pPr>
              <a:buFont typeface="Wingdings" panose="05000000000000000000" pitchFamily="2" charset="2"/>
              <a:buChar char="Ø"/>
            </a:pPr>
            <a:r>
              <a:rPr lang="it-IT" sz="2800" dirty="0"/>
              <a:t>analisi di alcuni testi dannunziani</a:t>
            </a:r>
          </a:p>
        </p:txBody>
      </p:sp>
      <p:sp>
        <p:nvSpPr>
          <p:cNvPr id="4" name="Segnaposto piè di pagina 3">
            <a:extLst>
              <a:ext uri="{FF2B5EF4-FFF2-40B4-BE49-F238E27FC236}">
                <a16:creationId xmlns:a16="http://schemas.microsoft.com/office/drawing/2014/main" id="{820851E0-48E1-49C2-9137-904858920370}"/>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9DA30501-E1B1-4FD5-8DF6-6BBFC4C57D82}"/>
              </a:ext>
            </a:extLst>
          </p:cNvPr>
          <p:cNvSpPr>
            <a:spLocks noGrp="1"/>
          </p:cNvSpPr>
          <p:nvPr>
            <p:ph type="sldNum" sz="quarter" idx="12"/>
          </p:nvPr>
        </p:nvSpPr>
        <p:spPr/>
        <p:txBody>
          <a:bodyPr/>
          <a:lstStyle/>
          <a:p>
            <a:fld id="{FE0AEACA-4208-412F-A30E-FA9E7B6D6A11}" type="slidenum">
              <a:rPr lang="it-IT" smtClean="0"/>
              <a:t>2</a:t>
            </a:fld>
            <a:endParaRPr lang="it-IT" dirty="0"/>
          </a:p>
        </p:txBody>
      </p:sp>
    </p:spTree>
    <p:extLst>
      <p:ext uri="{BB962C8B-B14F-4D97-AF65-F5344CB8AC3E}">
        <p14:creationId xmlns:p14="http://schemas.microsoft.com/office/powerpoint/2010/main" val="3148812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103157-52A5-4DFD-9C93-A933991BC23B}"/>
              </a:ext>
            </a:extLst>
          </p:cNvPr>
          <p:cNvSpPr>
            <a:spLocks noGrp="1"/>
          </p:cNvSpPr>
          <p:nvPr>
            <p:ph type="title"/>
          </p:nvPr>
        </p:nvSpPr>
        <p:spPr/>
        <p:txBody>
          <a:bodyPr/>
          <a:lstStyle/>
          <a:p>
            <a:r>
              <a:rPr lang="it-IT" dirty="0"/>
              <a:t>Mito della patria giovane</a:t>
            </a:r>
          </a:p>
        </p:txBody>
      </p:sp>
      <p:sp>
        <p:nvSpPr>
          <p:cNvPr id="3" name="Segnaposto contenuto 2">
            <a:extLst>
              <a:ext uri="{FF2B5EF4-FFF2-40B4-BE49-F238E27FC236}">
                <a16:creationId xmlns:a16="http://schemas.microsoft.com/office/drawing/2014/main" id="{3FB9A521-C71F-45D0-BF48-F011D5B67AC8}"/>
              </a:ext>
            </a:extLst>
          </p:cNvPr>
          <p:cNvSpPr>
            <a:spLocks noGrp="1"/>
          </p:cNvSpPr>
          <p:nvPr>
            <p:ph idx="1"/>
          </p:nvPr>
        </p:nvSpPr>
        <p:spPr/>
        <p:txBody>
          <a:bodyPr>
            <a:normAutofit/>
          </a:bodyPr>
          <a:lstStyle/>
          <a:p>
            <a:r>
              <a:rPr lang="it-IT" sz="3600" dirty="0"/>
              <a:t>«La rivolta capeggiata da D’Annunzio era diretta contro il vecchio ordine esistente nell’Europa occidentale, e fu attuata in nome della creatività e della virilità giovanili che si sperava avrebbero dato vita a un mondo modellato sull’immagine dei suoi creatori». </a:t>
            </a:r>
          </a:p>
          <a:p>
            <a:r>
              <a:rPr lang="it-IT" sz="2800" dirty="0"/>
              <a:t>M. </a:t>
            </a:r>
            <a:r>
              <a:rPr lang="it-IT" sz="2800" dirty="0" err="1"/>
              <a:t>Ledeen</a:t>
            </a:r>
            <a:r>
              <a:rPr lang="it-IT" sz="2800" dirty="0"/>
              <a:t>, </a:t>
            </a:r>
            <a:r>
              <a:rPr lang="it-IT" sz="2800" i="1" dirty="0"/>
              <a:t>D’Annunzio a Fiume</a:t>
            </a:r>
            <a:r>
              <a:rPr lang="it-IT" sz="2800" dirty="0"/>
              <a:t>, Roma-Bari 1975 </a:t>
            </a:r>
          </a:p>
        </p:txBody>
      </p:sp>
      <p:sp>
        <p:nvSpPr>
          <p:cNvPr id="4" name="Segnaposto piè di pagina 3">
            <a:extLst>
              <a:ext uri="{FF2B5EF4-FFF2-40B4-BE49-F238E27FC236}">
                <a16:creationId xmlns:a16="http://schemas.microsoft.com/office/drawing/2014/main" id="{52781E1F-6B7F-4127-A2D4-71B9D8FBB73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DF955DD-DCDA-4750-94BC-8A44A374AD4E}"/>
              </a:ext>
            </a:extLst>
          </p:cNvPr>
          <p:cNvSpPr>
            <a:spLocks noGrp="1"/>
          </p:cNvSpPr>
          <p:nvPr>
            <p:ph type="sldNum" sz="quarter" idx="12"/>
          </p:nvPr>
        </p:nvSpPr>
        <p:spPr/>
        <p:txBody>
          <a:bodyPr/>
          <a:lstStyle/>
          <a:p>
            <a:fld id="{FE0AEACA-4208-412F-A30E-FA9E7B6D6A11}" type="slidenum">
              <a:rPr lang="it-IT" smtClean="0"/>
              <a:t>20</a:t>
            </a:fld>
            <a:endParaRPr lang="it-IT"/>
          </a:p>
        </p:txBody>
      </p:sp>
    </p:spTree>
    <p:extLst>
      <p:ext uri="{BB962C8B-B14F-4D97-AF65-F5344CB8AC3E}">
        <p14:creationId xmlns:p14="http://schemas.microsoft.com/office/powerpoint/2010/main" val="2769470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455E2188-0604-4E54-B9F4-5489BA487B72}"/>
              </a:ext>
            </a:extLst>
          </p:cNvPr>
          <p:cNvSpPr>
            <a:spLocks noGrp="1"/>
          </p:cNvSpPr>
          <p:nvPr>
            <p:ph type="title"/>
          </p:nvPr>
        </p:nvSpPr>
        <p:spPr/>
        <p:txBody>
          <a:bodyPr/>
          <a:lstStyle/>
          <a:p>
            <a:r>
              <a:rPr lang="it-IT" dirty="0"/>
              <a:t>Il discorso patriottico dannunziano</a:t>
            </a:r>
          </a:p>
        </p:txBody>
      </p:sp>
      <p:sp>
        <p:nvSpPr>
          <p:cNvPr id="6" name="Segnaposto contenuto 5">
            <a:extLst>
              <a:ext uri="{FF2B5EF4-FFF2-40B4-BE49-F238E27FC236}">
                <a16:creationId xmlns:a16="http://schemas.microsoft.com/office/drawing/2014/main" id="{2F9241E5-A8A8-4ACF-9F36-8A24F3353D24}"/>
              </a:ext>
            </a:extLst>
          </p:cNvPr>
          <p:cNvSpPr>
            <a:spLocks noGrp="1"/>
          </p:cNvSpPr>
          <p:nvPr>
            <p:ph sz="half" idx="1"/>
          </p:nvPr>
        </p:nvSpPr>
        <p:spPr/>
        <p:txBody>
          <a:bodyPr>
            <a:normAutofit lnSpcReduction="10000"/>
          </a:bodyPr>
          <a:lstStyle/>
          <a:p>
            <a:r>
              <a:rPr lang="it-IT" sz="2800" dirty="0"/>
              <a:t>«Nel dialogo con la folla, D’Annunzio forgiava la massa dei suoi ascoltatori in una personalità unica, ed essa parlava con lui una sola voce. Quando egli chiese alla folla di pronunciare l’atto di fede, essa rispose con un unico ‘sì’, e D’Annunzio si attendeva una tale unanimità».</a:t>
            </a:r>
            <a:endParaRPr lang="it-IT" dirty="0"/>
          </a:p>
          <a:p>
            <a:r>
              <a:rPr lang="it-IT" sz="2400" dirty="0"/>
              <a:t>M. </a:t>
            </a:r>
            <a:r>
              <a:rPr lang="it-IT" sz="2400" dirty="0" err="1"/>
              <a:t>Ledeen</a:t>
            </a:r>
            <a:r>
              <a:rPr lang="it-IT" sz="2400" dirty="0"/>
              <a:t>, </a:t>
            </a:r>
            <a:r>
              <a:rPr lang="it-IT" sz="2400" i="1" dirty="0"/>
              <a:t>D’Annunzio a Fiume</a:t>
            </a:r>
          </a:p>
        </p:txBody>
      </p:sp>
      <p:graphicFrame>
        <p:nvGraphicFramePr>
          <p:cNvPr id="8" name="Segnaposto contenuto 7">
            <a:extLst>
              <a:ext uri="{FF2B5EF4-FFF2-40B4-BE49-F238E27FC236}">
                <a16:creationId xmlns:a16="http://schemas.microsoft.com/office/drawing/2014/main" id="{89719CA3-06D7-4A15-B62C-268E440F6C87}"/>
              </a:ext>
            </a:extLst>
          </p:cNvPr>
          <p:cNvGraphicFramePr>
            <a:graphicFrameLocks noGrp="1"/>
          </p:cNvGraphicFramePr>
          <p:nvPr>
            <p:ph sz="half" idx="2"/>
            <p:extLst>
              <p:ext uri="{D42A27DB-BD31-4B8C-83A1-F6EECF244321}">
                <p14:modId xmlns:p14="http://schemas.microsoft.com/office/powerpoint/2010/main" val="959716715"/>
              </p:ext>
            </p:extLst>
          </p:nvPr>
        </p:nvGraphicFramePr>
        <p:xfrm>
          <a:off x="6218238" y="1846263"/>
          <a:ext cx="4937125"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piè di pagina 1">
            <a:extLst>
              <a:ext uri="{FF2B5EF4-FFF2-40B4-BE49-F238E27FC236}">
                <a16:creationId xmlns:a16="http://schemas.microsoft.com/office/drawing/2014/main" id="{9617CF09-2599-40AB-8521-E66385B55205}"/>
              </a:ext>
            </a:extLst>
          </p:cNvPr>
          <p:cNvSpPr>
            <a:spLocks noGrp="1"/>
          </p:cNvSpPr>
          <p:nvPr>
            <p:ph type="ftr" sz="quarter" idx="11"/>
          </p:nvPr>
        </p:nvSpPr>
        <p:spPr/>
        <p:txBody>
          <a:bodyPr/>
          <a:lstStyle/>
          <a:p>
            <a:endParaRPr lang="it-IT"/>
          </a:p>
        </p:txBody>
      </p:sp>
      <p:sp>
        <p:nvSpPr>
          <p:cNvPr id="3" name="Segnaposto numero diapositiva 2">
            <a:extLst>
              <a:ext uri="{FF2B5EF4-FFF2-40B4-BE49-F238E27FC236}">
                <a16:creationId xmlns:a16="http://schemas.microsoft.com/office/drawing/2014/main" id="{70CE3980-13AB-4C75-AC3D-C168E15EDEB1}"/>
              </a:ext>
            </a:extLst>
          </p:cNvPr>
          <p:cNvSpPr>
            <a:spLocks noGrp="1"/>
          </p:cNvSpPr>
          <p:nvPr>
            <p:ph type="sldNum" sz="quarter" idx="12"/>
          </p:nvPr>
        </p:nvSpPr>
        <p:spPr/>
        <p:txBody>
          <a:bodyPr/>
          <a:lstStyle/>
          <a:p>
            <a:fld id="{FE0AEACA-4208-412F-A30E-FA9E7B6D6A11}" type="slidenum">
              <a:rPr lang="it-IT" smtClean="0"/>
              <a:t>21</a:t>
            </a:fld>
            <a:endParaRPr lang="it-IT"/>
          </a:p>
        </p:txBody>
      </p:sp>
    </p:spTree>
    <p:extLst>
      <p:ext uri="{BB962C8B-B14F-4D97-AF65-F5344CB8AC3E}">
        <p14:creationId xmlns:p14="http://schemas.microsoft.com/office/powerpoint/2010/main" val="1113761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4FE64E9-E1A0-4B3C-A73D-724DE67DBA82}"/>
              </a:ext>
            </a:extLst>
          </p:cNvPr>
          <p:cNvSpPr>
            <a:spLocks noGrp="1"/>
          </p:cNvSpPr>
          <p:nvPr>
            <p:ph type="title"/>
          </p:nvPr>
        </p:nvSpPr>
        <p:spPr/>
        <p:txBody>
          <a:bodyPr/>
          <a:lstStyle/>
          <a:p>
            <a:r>
              <a:rPr lang="it-IT" dirty="0"/>
              <a:t>Il discorso patriottico dannunziano</a:t>
            </a:r>
          </a:p>
        </p:txBody>
      </p:sp>
      <p:sp>
        <p:nvSpPr>
          <p:cNvPr id="6" name="Segnaposto contenuto 5">
            <a:extLst>
              <a:ext uri="{FF2B5EF4-FFF2-40B4-BE49-F238E27FC236}">
                <a16:creationId xmlns:a16="http://schemas.microsoft.com/office/drawing/2014/main" id="{19023BAB-BEB2-4C69-89DC-8E5057DD04BB}"/>
              </a:ext>
            </a:extLst>
          </p:cNvPr>
          <p:cNvSpPr>
            <a:spLocks noGrp="1"/>
          </p:cNvSpPr>
          <p:nvPr>
            <p:ph idx="1"/>
          </p:nvPr>
        </p:nvSpPr>
        <p:spPr/>
        <p:txBody>
          <a:bodyPr>
            <a:normAutofit fontScale="77500" lnSpcReduction="20000"/>
          </a:bodyPr>
          <a:lstStyle/>
          <a:p>
            <a:r>
              <a:rPr lang="it-IT" sz="3300" dirty="0"/>
              <a:t>«Il Dio di Dante è con noi. Il Dio degli eroi e di martiri è con noi. È con noi il Dio tremendo e soave che ha i suoi oratorii sul Grappa, sul Montello, nel Carso, che ha le sue mille e mille croci nei cimiteri silenziosi dei fanti, che ha quattordicimila croci in quella terra arsiccia di Ronchi da dove l’altra notte ci partimmo credendo sentire nell’aria l’odore beato del sangue di Guglielmo Oberdan  misto al fiato leonino dei combattenti di Marsala accorsi. […] Chi può sperare non dico di abbattere ma di flettere questa volontà umana e divina? […] E il Dio nostro faccia che il vento del Carnaro, passando sopra Veglia, sopra Cherso, sopra </a:t>
            </a:r>
            <a:r>
              <a:rPr lang="it-IT" sz="3300" dirty="0" err="1"/>
              <a:t>Lussin</a:t>
            </a:r>
            <a:r>
              <a:rPr lang="it-IT" sz="3300" dirty="0"/>
              <a:t>, sopra </a:t>
            </a:r>
            <a:r>
              <a:rPr lang="it-IT" sz="3300" dirty="0" err="1"/>
              <a:t>Arbe</a:t>
            </a:r>
            <a:r>
              <a:rPr lang="it-IT" sz="3300" dirty="0"/>
              <a:t>, sopra ogni isola del nostro arcipelago fedele e giurato, nel natale italico di Roma e di Fiume romana, giunga ad agitare vittoriosamente tutte le bandiere d’Italia». 		</a:t>
            </a:r>
            <a:r>
              <a:rPr lang="it-IT" sz="2800" dirty="0"/>
              <a:t>							</a:t>
            </a:r>
          </a:p>
          <a:p>
            <a:r>
              <a:rPr lang="it-IT" sz="2800" dirty="0"/>
              <a:t>(</a:t>
            </a:r>
            <a:r>
              <a:rPr lang="it-IT" sz="2800" i="1" dirty="0"/>
              <a:t>Nel Natale di Roma</a:t>
            </a:r>
            <a:r>
              <a:rPr lang="it-IT" sz="2800" dirty="0"/>
              <a:t>, 20 sett. 1919)</a:t>
            </a:r>
          </a:p>
          <a:p>
            <a:endParaRPr lang="it-IT" sz="2800" dirty="0"/>
          </a:p>
          <a:p>
            <a:endParaRPr lang="it-IT" dirty="0"/>
          </a:p>
        </p:txBody>
      </p:sp>
      <p:sp>
        <p:nvSpPr>
          <p:cNvPr id="2" name="Segnaposto piè di pagina 1">
            <a:extLst>
              <a:ext uri="{FF2B5EF4-FFF2-40B4-BE49-F238E27FC236}">
                <a16:creationId xmlns:a16="http://schemas.microsoft.com/office/drawing/2014/main" id="{1BCC3FCF-EE99-4D37-9A01-B77DC157062D}"/>
              </a:ext>
            </a:extLst>
          </p:cNvPr>
          <p:cNvSpPr>
            <a:spLocks noGrp="1"/>
          </p:cNvSpPr>
          <p:nvPr>
            <p:ph type="ftr" sz="quarter" idx="11"/>
          </p:nvPr>
        </p:nvSpPr>
        <p:spPr/>
        <p:txBody>
          <a:bodyPr/>
          <a:lstStyle/>
          <a:p>
            <a:endParaRPr lang="it-IT"/>
          </a:p>
        </p:txBody>
      </p:sp>
      <p:sp>
        <p:nvSpPr>
          <p:cNvPr id="3" name="Segnaposto numero diapositiva 2">
            <a:extLst>
              <a:ext uri="{FF2B5EF4-FFF2-40B4-BE49-F238E27FC236}">
                <a16:creationId xmlns:a16="http://schemas.microsoft.com/office/drawing/2014/main" id="{80C53FC6-E3C1-4386-80B8-11B825A2AB47}"/>
              </a:ext>
            </a:extLst>
          </p:cNvPr>
          <p:cNvSpPr>
            <a:spLocks noGrp="1"/>
          </p:cNvSpPr>
          <p:nvPr>
            <p:ph type="sldNum" sz="quarter" idx="12"/>
          </p:nvPr>
        </p:nvSpPr>
        <p:spPr/>
        <p:txBody>
          <a:bodyPr/>
          <a:lstStyle/>
          <a:p>
            <a:fld id="{FE0AEACA-4208-412F-A30E-FA9E7B6D6A11}" type="slidenum">
              <a:rPr lang="it-IT" smtClean="0"/>
              <a:t>22</a:t>
            </a:fld>
            <a:endParaRPr lang="it-IT"/>
          </a:p>
        </p:txBody>
      </p:sp>
    </p:spTree>
    <p:extLst>
      <p:ext uri="{BB962C8B-B14F-4D97-AF65-F5344CB8AC3E}">
        <p14:creationId xmlns:p14="http://schemas.microsoft.com/office/powerpoint/2010/main" val="359773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15F4F2-3863-42EB-ACC6-F4980015FB3F}"/>
              </a:ext>
            </a:extLst>
          </p:cNvPr>
          <p:cNvSpPr>
            <a:spLocks noGrp="1"/>
          </p:cNvSpPr>
          <p:nvPr>
            <p:ph type="title"/>
          </p:nvPr>
        </p:nvSpPr>
        <p:spPr/>
        <p:txBody>
          <a:bodyPr/>
          <a:lstStyle/>
          <a:p>
            <a:r>
              <a:rPr lang="it-IT" dirty="0"/>
              <a:t>Il discorso patriottico dannunziano</a:t>
            </a:r>
          </a:p>
        </p:txBody>
      </p:sp>
      <p:graphicFrame>
        <p:nvGraphicFramePr>
          <p:cNvPr id="4" name="Segnaposto contenuto 3">
            <a:extLst>
              <a:ext uri="{FF2B5EF4-FFF2-40B4-BE49-F238E27FC236}">
                <a16:creationId xmlns:a16="http://schemas.microsoft.com/office/drawing/2014/main" id="{183446D5-ACC8-4BD7-98B5-7AFC583B9086}"/>
              </a:ext>
            </a:extLst>
          </p:cNvPr>
          <p:cNvGraphicFramePr>
            <a:graphicFrameLocks noGrp="1"/>
          </p:cNvGraphicFramePr>
          <p:nvPr>
            <p:ph idx="1"/>
            <p:extLst>
              <p:ext uri="{D42A27DB-BD31-4B8C-83A1-F6EECF244321}">
                <p14:modId xmlns:p14="http://schemas.microsoft.com/office/powerpoint/2010/main" val="19910410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piè di pagina 2">
            <a:extLst>
              <a:ext uri="{FF2B5EF4-FFF2-40B4-BE49-F238E27FC236}">
                <a16:creationId xmlns:a16="http://schemas.microsoft.com/office/drawing/2014/main" id="{8ABD446E-2C17-4CD2-B7F3-09462774347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22C20E6-1D1C-4210-A028-6C3AF30AE5CA}"/>
              </a:ext>
            </a:extLst>
          </p:cNvPr>
          <p:cNvSpPr>
            <a:spLocks noGrp="1"/>
          </p:cNvSpPr>
          <p:nvPr>
            <p:ph type="sldNum" sz="quarter" idx="12"/>
          </p:nvPr>
        </p:nvSpPr>
        <p:spPr/>
        <p:txBody>
          <a:bodyPr/>
          <a:lstStyle/>
          <a:p>
            <a:fld id="{FE0AEACA-4208-412F-A30E-FA9E7B6D6A11}" type="slidenum">
              <a:rPr lang="it-IT" smtClean="0"/>
              <a:t>23</a:t>
            </a:fld>
            <a:endParaRPr lang="it-IT"/>
          </a:p>
        </p:txBody>
      </p:sp>
    </p:spTree>
    <p:extLst>
      <p:ext uri="{BB962C8B-B14F-4D97-AF65-F5344CB8AC3E}">
        <p14:creationId xmlns:p14="http://schemas.microsoft.com/office/powerpoint/2010/main" val="246246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D940FF-E9D7-4130-BE59-A2EE6CD59537}"/>
              </a:ext>
            </a:extLst>
          </p:cNvPr>
          <p:cNvSpPr>
            <a:spLocks noGrp="1"/>
          </p:cNvSpPr>
          <p:nvPr>
            <p:ph type="title"/>
          </p:nvPr>
        </p:nvSpPr>
        <p:spPr/>
        <p:txBody>
          <a:bodyPr/>
          <a:lstStyle/>
          <a:p>
            <a:r>
              <a:rPr lang="it-IT" dirty="0"/>
              <a:t>Il discorso patriottico dannunziano</a:t>
            </a:r>
          </a:p>
        </p:txBody>
      </p:sp>
      <p:graphicFrame>
        <p:nvGraphicFramePr>
          <p:cNvPr id="6" name="Segnaposto contenuto 5">
            <a:extLst>
              <a:ext uri="{FF2B5EF4-FFF2-40B4-BE49-F238E27FC236}">
                <a16:creationId xmlns:a16="http://schemas.microsoft.com/office/drawing/2014/main" id="{2FC92FF4-1086-4291-801F-5A0EA4AC8083}"/>
              </a:ext>
            </a:extLst>
          </p:cNvPr>
          <p:cNvGraphicFramePr>
            <a:graphicFrameLocks noGrp="1"/>
          </p:cNvGraphicFramePr>
          <p:nvPr>
            <p:ph idx="1"/>
            <p:extLst>
              <p:ext uri="{D42A27DB-BD31-4B8C-83A1-F6EECF244321}">
                <p14:modId xmlns:p14="http://schemas.microsoft.com/office/powerpoint/2010/main" val="253229071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a:extLst>
              <a:ext uri="{FF2B5EF4-FFF2-40B4-BE49-F238E27FC236}">
                <a16:creationId xmlns:a16="http://schemas.microsoft.com/office/drawing/2014/main" id="{C9552540-D458-49F5-A701-05A507541AE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4A67ACC-C3CC-402E-912D-D5953776FB95}"/>
              </a:ext>
            </a:extLst>
          </p:cNvPr>
          <p:cNvSpPr>
            <a:spLocks noGrp="1"/>
          </p:cNvSpPr>
          <p:nvPr>
            <p:ph type="sldNum" sz="quarter" idx="12"/>
          </p:nvPr>
        </p:nvSpPr>
        <p:spPr/>
        <p:txBody>
          <a:bodyPr/>
          <a:lstStyle/>
          <a:p>
            <a:fld id="{FE0AEACA-4208-412F-A30E-FA9E7B6D6A11}" type="slidenum">
              <a:rPr lang="it-IT" smtClean="0"/>
              <a:t>24</a:t>
            </a:fld>
            <a:endParaRPr lang="it-IT"/>
          </a:p>
        </p:txBody>
      </p:sp>
    </p:spTree>
    <p:extLst>
      <p:ext uri="{BB962C8B-B14F-4D97-AF65-F5344CB8AC3E}">
        <p14:creationId xmlns:p14="http://schemas.microsoft.com/office/powerpoint/2010/main" val="212395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3E83E-A455-4517-A246-33241806E315}"/>
              </a:ext>
            </a:extLst>
          </p:cNvPr>
          <p:cNvSpPr>
            <a:spLocks noGrp="1"/>
          </p:cNvSpPr>
          <p:nvPr>
            <p:ph type="title"/>
          </p:nvPr>
        </p:nvSpPr>
        <p:spPr/>
        <p:txBody>
          <a:bodyPr/>
          <a:lstStyle/>
          <a:p>
            <a:r>
              <a:rPr lang="it-IT" dirty="0"/>
              <a:t>Il discorso patriottico dannunziano</a:t>
            </a:r>
          </a:p>
        </p:txBody>
      </p:sp>
      <p:sp>
        <p:nvSpPr>
          <p:cNvPr id="3" name="Segnaposto contenuto 2">
            <a:extLst>
              <a:ext uri="{FF2B5EF4-FFF2-40B4-BE49-F238E27FC236}">
                <a16:creationId xmlns:a16="http://schemas.microsoft.com/office/drawing/2014/main" id="{7DE00C81-FB95-4737-9F9A-8B35A9DDAF67}"/>
              </a:ext>
            </a:extLst>
          </p:cNvPr>
          <p:cNvSpPr>
            <a:spLocks noGrp="1"/>
          </p:cNvSpPr>
          <p:nvPr>
            <p:ph idx="1"/>
          </p:nvPr>
        </p:nvSpPr>
        <p:spPr/>
        <p:txBody>
          <a:bodyPr/>
          <a:lstStyle/>
          <a:p>
            <a:endParaRPr lang="it-IT" dirty="0"/>
          </a:p>
        </p:txBody>
      </p:sp>
      <p:graphicFrame>
        <p:nvGraphicFramePr>
          <p:cNvPr id="4" name="Diagramma 3">
            <a:extLst>
              <a:ext uri="{FF2B5EF4-FFF2-40B4-BE49-F238E27FC236}">
                <a16:creationId xmlns:a16="http://schemas.microsoft.com/office/drawing/2014/main" id="{3C870F21-F6A0-4CF3-8F67-D51A2D6F9D2F}"/>
              </a:ext>
            </a:extLst>
          </p:cNvPr>
          <p:cNvGraphicFramePr/>
          <p:nvPr>
            <p:extLst>
              <p:ext uri="{D42A27DB-BD31-4B8C-83A1-F6EECF244321}">
                <p14:modId xmlns:p14="http://schemas.microsoft.com/office/powerpoint/2010/main" val="3686446506"/>
              </p:ext>
            </p:extLst>
          </p:nvPr>
        </p:nvGraphicFramePr>
        <p:xfrm>
          <a:off x="3043676" y="1823757"/>
          <a:ext cx="6333787" cy="429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nettore 4">
            <a:extLst>
              <a:ext uri="{FF2B5EF4-FFF2-40B4-BE49-F238E27FC236}">
                <a16:creationId xmlns:a16="http://schemas.microsoft.com/office/drawing/2014/main" id="{9AE57A87-7629-4414-BE3D-067AA7EB28E1}"/>
              </a:ext>
            </a:extLst>
          </p:cNvPr>
          <p:cNvSpPr/>
          <p:nvPr/>
        </p:nvSpPr>
        <p:spPr>
          <a:xfrm>
            <a:off x="1530478" y="3107987"/>
            <a:ext cx="1440000" cy="1440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Noi &lt;&gt; loro</a:t>
            </a:r>
          </a:p>
        </p:txBody>
      </p:sp>
      <p:sp>
        <p:nvSpPr>
          <p:cNvPr id="6" name="Segnaposto piè di pagina 5">
            <a:extLst>
              <a:ext uri="{FF2B5EF4-FFF2-40B4-BE49-F238E27FC236}">
                <a16:creationId xmlns:a16="http://schemas.microsoft.com/office/drawing/2014/main" id="{573EF31F-A939-4948-A4AA-8109D745E54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C268323-9E3B-4A5D-B3C5-042A099D8B82}"/>
              </a:ext>
            </a:extLst>
          </p:cNvPr>
          <p:cNvSpPr>
            <a:spLocks noGrp="1"/>
          </p:cNvSpPr>
          <p:nvPr>
            <p:ph type="sldNum" sz="quarter" idx="12"/>
          </p:nvPr>
        </p:nvSpPr>
        <p:spPr/>
        <p:txBody>
          <a:bodyPr/>
          <a:lstStyle/>
          <a:p>
            <a:fld id="{FE0AEACA-4208-412F-A30E-FA9E7B6D6A11}" type="slidenum">
              <a:rPr lang="it-IT" smtClean="0"/>
              <a:t>25</a:t>
            </a:fld>
            <a:endParaRPr lang="it-IT"/>
          </a:p>
        </p:txBody>
      </p:sp>
    </p:spTree>
    <p:extLst>
      <p:ext uri="{BB962C8B-B14F-4D97-AF65-F5344CB8AC3E}">
        <p14:creationId xmlns:p14="http://schemas.microsoft.com/office/powerpoint/2010/main" val="554014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31D2A4-245C-4F73-B697-F16D7602D5E5}"/>
              </a:ext>
            </a:extLst>
          </p:cNvPr>
          <p:cNvSpPr>
            <a:spLocks noGrp="1"/>
          </p:cNvSpPr>
          <p:nvPr>
            <p:ph type="title"/>
          </p:nvPr>
        </p:nvSpPr>
        <p:spPr/>
        <p:txBody>
          <a:bodyPr/>
          <a:lstStyle/>
          <a:p>
            <a:r>
              <a:rPr lang="it-IT" dirty="0"/>
              <a:t>Il discorso patriottico dannunziano</a:t>
            </a:r>
          </a:p>
        </p:txBody>
      </p:sp>
      <p:graphicFrame>
        <p:nvGraphicFramePr>
          <p:cNvPr id="4" name="Segnaposto contenuto 3">
            <a:extLst>
              <a:ext uri="{FF2B5EF4-FFF2-40B4-BE49-F238E27FC236}">
                <a16:creationId xmlns:a16="http://schemas.microsoft.com/office/drawing/2014/main" id="{FDDDBD04-27CA-42A6-A3FC-CAB040EDD531}"/>
              </a:ext>
            </a:extLst>
          </p:cNvPr>
          <p:cNvGraphicFramePr>
            <a:graphicFrameLocks noGrp="1"/>
          </p:cNvGraphicFramePr>
          <p:nvPr>
            <p:ph sz="half" idx="1"/>
            <p:extLst>
              <p:ext uri="{D42A27DB-BD31-4B8C-83A1-F6EECF244321}">
                <p14:modId xmlns:p14="http://schemas.microsoft.com/office/powerpoint/2010/main" val="3531011733"/>
              </p:ext>
            </p:extLst>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contenuto 4">
            <a:extLst>
              <a:ext uri="{FF2B5EF4-FFF2-40B4-BE49-F238E27FC236}">
                <a16:creationId xmlns:a16="http://schemas.microsoft.com/office/drawing/2014/main" id="{249830D0-4F10-428E-8739-96A1B55BE1DA}"/>
              </a:ext>
            </a:extLst>
          </p:cNvPr>
          <p:cNvSpPr>
            <a:spLocks noGrp="1"/>
          </p:cNvSpPr>
          <p:nvPr>
            <p:ph sz="half" idx="2"/>
          </p:nvPr>
        </p:nvSpPr>
        <p:spPr/>
        <p:txBody>
          <a:bodyPr>
            <a:normAutofit fontScale="92500"/>
          </a:bodyPr>
          <a:lstStyle/>
          <a:p>
            <a:r>
              <a:rPr lang="it-IT" sz="2400" dirty="0"/>
              <a:t>«In tutte le lotte, dove il sangue è lo </a:t>
            </a:r>
            <a:r>
              <a:rPr lang="it-IT" sz="2400" dirty="0">
                <a:solidFill>
                  <a:schemeClr val="accent1">
                    <a:lumMod val="75000"/>
                  </a:schemeClr>
                </a:solidFill>
              </a:rPr>
              <a:t>splendore mistico  della forza</a:t>
            </a:r>
            <a:r>
              <a:rPr lang="it-IT" sz="2400" dirty="0"/>
              <a:t>, dove la vita intera è posta per pegno, la gloria può essere da entrambe le parti, la gloria può balenare su la fronte dei due </a:t>
            </a:r>
            <a:r>
              <a:rPr lang="it-IT" sz="2400" dirty="0" err="1"/>
              <a:t>avversarii</a:t>
            </a:r>
            <a:r>
              <a:rPr lang="it-IT" sz="2400" dirty="0"/>
              <a:t>. Perfino sul Grappa, perfino al Piave, ci poteva essere gloria per l’Austriaco pronto a ben combattere  e a ben morire. Ma in questa lotta singolarissima la </a:t>
            </a:r>
            <a:r>
              <a:rPr lang="it-IT" sz="2400" dirty="0">
                <a:solidFill>
                  <a:schemeClr val="accent1">
                    <a:lumMod val="75000"/>
                  </a:schemeClr>
                </a:solidFill>
              </a:rPr>
              <a:t>gloria</a:t>
            </a:r>
            <a:r>
              <a:rPr lang="it-IT" sz="2400" dirty="0"/>
              <a:t> è da una sola parte. E dall’altra parte non è, non può essere se non l’</a:t>
            </a:r>
            <a:r>
              <a:rPr lang="it-IT" sz="2400" dirty="0">
                <a:solidFill>
                  <a:schemeClr val="accent1">
                    <a:lumMod val="75000"/>
                  </a:schemeClr>
                </a:solidFill>
              </a:rPr>
              <a:t>infamia</a:t>
            </a:r>
            <a:r>
              <a:rPr lang="it-IT" sz="2400" dirty="0"/>
              <a:t>». </a:t>
            </a:r>
          </a:p>
          <a:p>
            <a:r>
              <a:rPr lang="it-IT" i="1" dirty="0" err="1"/>
              <a:t>Cagoia</a:t>
            </a:r>
            <a:r>
              <a:rPr lang="it-IT" i="1" dirty="0"/>
              <a:t> e le teste di ferro</a:t>
            </a:r>
            <a:r>
              <a:rPr lang="it-IT" dirty="0"/>
              <a:t>, 27 settembre 1919</a:t>
            </a:r>
          </a:p>
        </p:txBody>
      </p:sp>
      <p:sp>
        <p:nvSpPr>
          <p:cNvPr id="3" name="Segnaposto piè di pagina 2">
            <a:extLst>
              <a:ext uri="{FF2B5EF4-FFF2-40B4-BE49-F238E27FC236}">
                <a16:creationId xmlns:a16="http://schemas.microsoft.com/office/drawing/2014/main" id="{800B23D8-0B37-4273-A3DB-E3097D294D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868A7F7-2D37-4D98-B742-123B313AB872}"/>
              </a:ext>
            </a:extLst>
          </p:cNvPr>
          <p:cNvSpPr>
            <a:spLocks noGrp="1"/>
          </p:cNvSpPr>
          <p:nvPr>
            <p:ph type="sldNum" sz="quarter" idx="12"/>
          </p:nvPr>
        </p:nvSpPr>
        <p:spPr/>
        <p:txBody>
          <a:bodyPr/>
          <a:lstStyle/>
          <a:p>
            <a:fld id="{FE0AEACA-4208-412F-A30E-FA9E7B6D6A11}" type="slidenum">
              <a:rPr lang="it-IT" smtClean="0"/>
              <a:t>26</a:t>
            </a:fld>
            <a:endParaRPr lang="it-IT"/>
          </a:p>
        </p:txBody>
      </p:sp>
    </p:spTree>
    <p:extLst>
      <p:ext uri="{BB962C8B-B14F-4D97-AF65-F5344CB8AC3E}">
        <p14:creationId xmlns:p14="http://schemas.microsoft.com/office/powerpoint/2010/main" val="3785184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EE2ACF-009A-4D53-9C17-9800636171F0}"/>
              </a:ext>
            </a:extLst>
          </p:cNvPr>
          <p:cNvSpPr>
            <a:spLocks noGrp="1"/>
          </p:cNvSpPr>
          <p:nvPr>
            <p:ph type="title"/>
          </p:nvPr>
        </p:nvSpPr>
        <p:spPr/>
        <p:txBody>
          <a:bodyPr/>
          <a:lstStyle/>
          <a:p>
            <a:r>
              <a:rPr lang="it-IT" dirty="0"/>
              <a:t>Psicologia delle folle</a:t>
            </a:r>
          </a:p>
        </p:txBody>
      </p:sp>
      <p:sp>
        <p:nvSpPr>
          <p:cNvPr id="3" name="Segnaposto contenuto 2">
            <a:extLst>
              <a:ext uri="{FF2B5EF4-FFF2-40B4-BE49-F238E27FC236}">
                <a16:creationId xmlns:a16="http://schemas.microsoft.com/office/drawing/2014/main" id="{D9845B05-AB05-4EB7-A14A-0EBECE36FAA2}"/>
              </a:ext>
            </a:extLst>
          </p:cNvPr>
          <p:cNvSpPr>
            <a:spLocks noGrp="1"/>
          </p:cNvSpPr>
          <p:nvPr>
            <p:ph idx="1"/>
          </p:nvPr>
        </p:nvSpPr>
        <p:spPr/>
        <p:txBody>
          <a:bodyPr/>
          <a:lstStyle/>
          <a:p>
            <a:r>
              <a:rPr lang="it-IT" sz="4000" dirty="0"/>
              <a:t>«Certe parole sembrano possedere un potere magico formidabile. Migliaia i uomini si son fatti uccidere per parole di cui non hanno mai compreso il significato…»  </a:t>
            </a:r>
          </a:p>
          <a:p>
            <a:r>
              <a:rPr lang="it-IT" dirty="0"/>
              <a:t>(G. Le Bon, </a:t>
            </a:r>
            <a:r>
              <a:rPr lang="it-IT" i="1" dirty="0"/>
              <a:t>Psicologia delle folle</a:t>
            </a:r>
            <a:r>
              <a:rPr lang="it-IT" dirty="0"/>
              <a:t>, Parigi 1895)</a:t>
            </a:r>
          </a:p>
          <a:p>
            <a:endParaRPr lang="it-IT" dirty="0"/>
          </a:p>
        </p:txBody>
      </p:sp>
      <p:sp>
        <p:nvSpPr>
          <p:cNvPr id="4" name="Segnaposto piè di pagina 3">
            <a:extLst>
              <a:ext uri="{FF2B5EF4-FFF2-40B4-BE49-F238E27FC236}">
                <a16:creationId xmlns:a16="http://schemas.microsoft.com/office/drawing/2014/main" id="{87DF3127-BE3D-4EE6-8608-4459DDFAD2B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48E104B-C359-4583-B8FA-710313C8E434}"/>
              </a:ext>
            </a:extLst>
          </p:cNvPr>
          <p:cNvSpPr>
            <a:spLocks noGrp="1"/>
          </p:cNvSpPr>
          <p:nvPr>
            <p:ph type="sldNum" sz="quarter" idx="12"/>
          </p:nvPr>
        </p:nvSpPr>
        <p:spPr/>
        <p:txBody>
          <a:bodyPr/>
          <a:lstStyle/>
          <a:p>
            <a:fld id="{FE0AEACA-4208-412F-A30E-FA9E7B6D6A11}" type="slidenum">
              <a:rPr lang="it-IT" smtClean="0"/>
              <a:t>27</a:t>
            </a:fld>
            <a:endParaRPr lang="it-IT"/>
          </a:p>
        </p:txBody>
      </p:sp>
    </p:spTree>
    <p:extLst>
      <p:ext uri="{BB962C8B-B14F-4D97-AF65-F5344CB8AC3E}">
        <p14:creationId xmlns:p14="http://schemas.microsoft.com/office/powerpoint/2010/main" val="414078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09A0C2-9D5D-4883-AC93-0EC80BC74EBD}"/>
              </a:ext>
            </a:extLst>
          </p:cNvPr>
          <p:cNvSpPr>
            <a:spLocks noGrp="1"/>
          </p:cNvSpPr>
          <p:nvPr>
            <p:ph type="title"/>
          </p:nvPr>
        </p:nvSpPr>
        <p:spPr/>
        <p:txBody>
          <a:bodyPr/>
          <a:lstStyle/>
          <a:p>
            <a:r>
              <a:rPr lang="it-IT" dirty="0"/>
              <a:t>Il contesto</a:t>
            </a:r>
          </a:p>
        </p:txBody>
      </p:sp>
      <p:sp>
        <p:nvSpPr>
          <p:cNvPr id="3" name="Segnaposto contenuto 2">
            <a:extLst>
              <a:ext uri="{FF2B5EF4-FFF2-40B4-BE49-F238E27FC236}">
                <a16:creationId xmlns:a16="http://schemas.microsoft.com/office/drawing/2014/main" id="{83F4B784-539D-4C2E-B7DA-E64DFD0C81EA}"/>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it-IT" sz="3200" dirty="0"/>
              <a:t>lutto generalizzato: lo straordinario era diventato ordinario, inaudito il numero inaudito di caduti e dispersi</a:t>
            </a:r>
          </a:p>
          <a:p>
            <a:pPr>
              <a:buFont typeface="Wingdings" panose="05000000000000000000" pitchFamily="2" charset="2"/>
              <a:buChar char="§"/>
            </a:pPr>
            <a:r>
              <a:rPr lang="it-IT" sz="3200" dirty="0"/>
              <a:t>1920 costituzione del COSCG: ricerca e riesumazione dei corpi del caduti e loro inumazione in strutture ad hoc (es. Cimitero degli Invitti colle Sant’Elia, 1923)</a:t>
            </a:r>
          </a:p>
          <a:p>
            <a:pPr>
              <a:buFont typeface="Wingdings" panose="05000000000000000000" pitchFamily="2" charset="2"/>
              <a:buChar char="§"/>
            </a:pPr>
            <a:r>
              <a:rPr lang="it-IT" sz="3200" dirty="0"/>
              <a:t>decessi di feriti e ammalati per cause belliche</a:t>
            </a:r>
          </a:p>
          <a:p>
            <a:pPr>
              <a:buFont typeface="Wingdings" panose="05000000000000000000" pitchFamily="2" charset="2"/>
              <a:buChar char="§"/>
            </a:pPr>
            <a:r>
              <a:rPr lang="it-IT" sz="3200" dirty="0"/>
              <a:t>epidemia di influenza («spagnola»: 700.000 †)</a:t>
            </a:r>
          </a:p>
          <a:p>
            <a:pPr>
              <a:buFont typeface="Wingdings" panose="05000000000000000000" pitchFamily="2" charset="2"/>
              <a:buChar char="§"/>
            </a:pPr>
            <a:r>
              <a:rPr lang="it-IT" sz="3200" dirty="0"/>
              <a:t>mutilati (220.000 invalidi gravi)</a:t>
            </a:r>
          </a:p>
          <a:p>
            <a:pPr>
              <a:buFont typeface="Wingdings" panose="05000000000000000000" pitchFamily="2" charset="2"/>
              <a:buChar char="§"/>
            </a:pPr>
            <a:endParaRPr lang="it-IT" sz="3200" dirty="0"/>
          </a:p>
          <a:p>
            <a:endParaRPr lang="it-IT" dirty="0"/>
          </a:p>
        </p:txBody>
      </p:sp>
      <p:sp>
        <p:nvSpPr>
          <p:cNvPr id="4" name="Segnaposto piè di pagina 3">
            <a:extLst>
              <a:ext uri="{FF2B5EF4-FFF2-40B4-BE49-F238E27FC236}">
                <a16:creationId xmlns:a16="http://schemas.microsoft.com/office/drawing/2014/main" id="{2BC1B4B8-ABA5-468F-B4E4-F34A1758E855}"/>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96FD7295-48DA-45C5-943A-7943AF8CBA9E}"/>
              </a:ext>
            </a:extLst>
          </p:cNvPr>
          <p:cNvSpPr>
            <a:spLocks noGrp="1"/>
          </p:cNvSpPr>
          <p:nvPr>
            <p:ph type="sldNum" sz="quarter" idx="12"/>
          </p:nvPr>
        </p:nvSpPr>
        <p:spPr/>
        <p:txBody>
          <a:bodyPr/>
          <a:lstStyle/>
          <a:p>
            <a:fld id="{FE0AEACA-4208-412F-A30E-FA9E7B6D6A11}" type="slidenum">
              <a:rPr lang="it-IT" smtClean="0"/>
              <a:t>3</a:t>
            </a:fld>
            <a:endParaRPr lang="it-IT" dirty="0"/>
          </a:p>
        </p:txBody>
      </p:sp>
    </p:spTree>
    <p:extLst>
      <p:ext uri="{BB962C8B-B14F-4D97-AF65-F5344CB8AC3E}">
        <p14:creationId xmlns:p14="http://schemas.microsoft.com/office/powerpoint/2010/main" val="1356480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816AD7-DC30-4E72-820E-DA4149C4C139}"/>
              </a:ext>
            </a:extLst>
          </p:cNvPr>
          <p:cNvSpPr>
            <a:spLocks noGrp="1"/>
          </p:cNvSpPr>
          <p:nvPr>
            <p:ph type="title"/>
          </p:nvPr>
        </p:nvSpPr>
        <p:spPr/>
        <p:txBody>
          <a:bodyPr/>
          <a:lstStyle/>
          <a:p>
            <a:r>
              <a:rPr lang="it-IT" dirty="0"/>
              <a:t>Il contesto</a:t>
            </a:r>
          </a:p>
        </p:txBody>
      </p:sp>
      <p:sp>
        <p:nvSpPr>
          <p:cNvPr id="3" name="Segnaposto contenuto 2">
            <a:extLst>
              <a:ext uri="{FF2B5EF4-FFF2-40B4-BE49-F238E27FC236}">
                <a16:creationId xmlns:a16="http://schemas.microsoft.com/office/drawing/2014/main" id="{ED485E5D-490F-4282-9A85-7CDBDF01668C}"/>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it-IT" sz="3500" dirty="0"/>
              <a:t>tensioni sociali (1919-1920)</a:t>
            </a:r>
            <a:endParaRPr lang="it-IT" sz="3600" dirty="0"/>
          </a:p>
          <a:p>
            <a:pPr>
              <a:buFont typeface="Wingdings" panose="05000000000000000000" pitchFamily="2" charset="2"/>
              <a:buChar char="§"/>
            </a:pPr>
            <a:r>
              <a:rPr lang="it-IT" sz="3500" dirty="0"/>
              <a:t>senso di frustrazione e delusione per i sacrifici compiuti</a:t>
            </a:r>
          </a:p>
          <a:p>
            <a:pPr>
              <a:buFont typeface="Wingdings" panose="05000000000000000000" pitchFamily="2" charset="2"/>
              <a:buChar char="§"/>
            </a:pPr>
            <a:r>
              <a:rPr lang="it-IT" sz="3500" dirty="0"/>
              <a:t>guerra vittoriosa, combattenti vs. trattative di pace</a:t>
            </a:r>
          </a:p>
          <a:p>
            <a:pPr>
              <a:buFont typeface="Wingdings" panose="05000000000000000000" pitchFamily="2" charset="2"/>
              <a:buChar char="§"/>
            </a:pPr>
            <a:r>
              <a:rPr lang="it-IT" sz="3500" dirty="0"/>
              <a:t>«Vittoria nostra non sarai mutilata» (G. D’Annunzio, </a:t>
            </a:r>
            <a:r>
              <a:rPr lang="it-IT" sz="3500" i="1" dirty="0"/>
              <a:t>Canzone della Sernaglia</a:t>
            </a:r>
            <a:r>
              <a:rPr lang="it-IT" sz="3500" dirty="0"/>
              <a:t>, «Corriere della sera, 24 ottobre 1918)  </a:t>
            </a:r>
          </a:p>
          <a:p>
            <a:pPr>
              <a:buFont typeface="Wingdings" panose="05000000000000000000" pitchFamily="2" charset="2"/>
              <a:buChar char="§"/>
            </a:pPr>
            <a:r>
              <a:rPr lang="it-IT" sz="3500" dirty="0"/>
              <a:t>miti di sangue e di morte: es. riesumazione del corpo  di Nazario Sauro (S. Benelli)</a:t>
            </a:r>
          </a:p>
        </p:txBody>
      </p:sp>
      <p:sp>
        <p:nvSpPr>
          <p:cNvPr id="4" name="Segnaposto piè di pagina 3">
            <a:extLst>
              <a:ext uri="{FF2B5EF4-FFF2-40B4-BE49-F238E27FC236}">
                <a16:creationId xmlns:a16="http://schemas.microsoft.com/office/drawing/2014/main" id="{B261F98C-6183-42A1-A1A6-94A984FD149B}"/>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8014FFDE-5F9D-4A8F-9008-F6067BB0D179}"/>
              </a:ext>
            </a:extLst>
          </p:cNvPr>
          <p:cNvSpPr>
            <a:spLocks noGrp="1"/>
          </p:cNvSpPr>
          <p:nvPr>
            <p:ph type="sldNum" sz="quarter" idx="12"/>
          </p:nvPr>
        </p:nvSpPr>
        <p:spPr/>
        <p:txBody>
          <a:bodyPr/>
          <a:lstStyle/>
          <a:p>
            <a:fld id="{FE0AEACA-4208-412F-A30E-FA9E7B6D6A11}" type="slidenum">
              <a:rPr lang="it-IT" smtClean="0"/>
              <a:t>4</a:t>
            </a:fld>
            <a:endParaRPr lang="it-IT" dirty="0"/>
          </a:p>
        </p:txBody>
      </p:sp>
    </p:spTree>
    <p:extLst>
      <p:ext uri="{BB962C8B-B14F-4D97-AF65-F5344CB8AC3E}">
        <p14:creationId xmlns:p14="http://schemas.microsoft.com/office/powerpoint/2010/main" val="388081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A9CE47-C62C-415C-A673-C2F12D5905CB}"/>
              </a:ext>
            </a:extLst>
          </p:cNvPr>
          <p:cNvSpPr>
            <a:spLocks noGrp="1"/>
          </p:cNvSpPr>
          <p:nvPr>
            <p:ph type="title"/>
          </p:nvPr>
        </p:nvSpPr>
        <p:spPr/>
        <p:txBody>
          <a:bodyPr>
            <a:noAutofit/>
          </a:bodyPr>
          <a:lstStyle/>
          <a:p>
            <a:r>
              <a:rPr lang="it-IT" sz="4000" dirty="0"/>
              <a:t>Nuova religione della patria: </a:t>
            </a:r>
            <a:br>
              <a:rPr lang="it-IT" sz="4000" dirty="0"/>
            </a:br>
            <a:r>
              <a:rPr lang="it-IT" sz="4000" dirty="0"/>
              <a:t>Risorgimento e Grande guerra </a:t>
            </a:r>
          </a:p>
        </p:txBody>
      </p:sp>
      <p:sp>
        <p:nvSpPr>
          <p:cNvPr id="3" name="Segnaposto contenuto 2">
            <a:extLst>
              <a:ext uri="{FF2B5EF4-FFF2-40B4-BE49-F238E27FC236}">
                <a16:creationId xmlns:a16="http://schemas.microsoft.com/office/drawing/2014/main" id="{C15C2305-46CD-4202-ADF6-90F6AD40D844}"/>
              </a:ext>
            </a:extLst>
          </p:cNvPr>
          <p:cNvSpPr>
            <a:spLocks noGrp="1"/>
          </p:cNvSpPr>
          <p:nvPr>
            <p:ph idx="1"/>
          </p:nvPr>
        </p:nvSpPr>
        <p:spPr/>
        <p:txBody>
          <a:bodyPr>
            <a:normAutofit lnSpcReduction="10000"/>
          </a:bodyPr>
          <a:lstStyle/>
          <a:p>
            <a:pPr>
              <a:buFont typeface="Wingdings" panose="05000000000000000000" pitchFamily="2" charset="2"/>
              <a:buChar char="§"/>
            </a:pPr>
            <a:r>
              <a:rPr lang="it-IT" sz="3000" dirty="0"/>
              <a:t>culto del soldato caduto</a:t>
            </a:r>
          </a:p>
          <a:p>
            <a:pPr>
              <a:buFont typeface="Wingdings" panose="05000000000000000000" pitchFamily="2" charset="2"/>
              <a:buChar char="§"/>
            </a:pPr>
            <a:r>
              <a:rPr lang="it-IT" sz="3000" dirty="0"/>
              <a:t>ritorno dei morti</a:t>
            </a:r>
          </a:p>
          <a:p>
            <a:pPr>
              <a:buFont typeface="Wingdings" panose="05000000000000000000" pitchFamily="2" charset="2"/>
              <a:buChar char="§"/>
            </a:pPr>
            <a:r>
              <a:rPr lang="it-IT" sz="3000" dirty="0"/>
              <a:t>nuove forme di religione civile </a:t>
            </a:r>
          </a:p>
          <a:p>
            <a:pPr>
              <a:buFont typeface="Wingdings" panose="05000000000000000000" pitchFamily="2" charset="2"/>
              <a:buChar char="§"/>
            </a:pPr>
            <a:r>
              <a:rPr lang="it-IT" sz="3000" dirty="0"/>
              <a:t>venerazione per corpo dei caduti, oggetti loro appartenuti </a:t>
            </a:r>
          </a:p>
          <a:p>
            <a:pPr>
              <a:buFont typeface="Wingdings" panose="05000000000000000000" pitchFamily="2" charset="2"/>
              <a:buChar char="§"/>
            </a:pPr>
            <a:r>
              <a:rPr lang="it-IT" sz="3000" dirty="0"/>
              <a:t>musei del Risorgimento come luoghi di culto</a:t>
            </a:r>
          </a:p>
          <a:p>
            <a:pPr>
              <a:buFont typeface="Wingdings" panose="05000000000000000000" pitchFamily="2" charset="2"/>
              <a:buChar char="§"/>
            </a:pPr>
            <a:r>
              <a:rPr lang="it-IT" sz="3000" dirty="0"/>
              <a:t>mito del Risorgimento e religione della patria</a:t>
            </a:r>
          </a:p>
          <a:p>
            <a:pPr>
              <a:buFont typeface="Wingdings" panose="05000000000000000000" pitchFamily="2" charset="2"/>
              <a:buChar char="§"/>
            </a:pPr>
            <a:r>
              <a:rPr lang="it-IT" sz="3000" dirty="0"/>
              <a:t>sublimazione dell’«amor di patria»</a:t>
            </a:r>
          </a:p>
          <a:p>
            <a:endParaRPr lang="it-IT" dirty="0"/>
          </a:p>
        </p:txBody>
      </p:sp>
      <p:sp>
        <p:nvSpPr>
          <p:cNvPr id="4" name="Segnaposto piè di pagina 3">
            <a:extLst>
              <a:ext uri="{FF2B5EF4-FFF2-40B4-BE49-F238E27FC236}">
                <a16:creationId xmlns:a16="http://schemas.microsoft.com/office/drawing/2014/main" id="{D4253369-5845-4896-9ED9-6C8FC00984F9}"/>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7F75058D-7F03-4B8F-992D-152482FCC1A0}"/>
              </a:ext>
            </a:extLst>
          </p:cNvPr>
          <p:cNvSpPr>
            <a:spLocks noGrp="1"/>
          </p:cNvSpPr>
          <p:nvPr>
            <p:ph type="sldNum" sz="quarter" idx="12"/>
          </p:nvPr>
        </p:nvSpPr>
        <p:spPr/>
        <p:txBody>
          <a:bodyPr/>
          <a:lstStyle/>
          <a:p>
            <a:fld id="{FE0AEACA-4208-412F-A30E-FA9E7B6D6A11}" type="slidenum">
              <a:rPr lang="it-IT" smtClean="0"/>
              <a:t>5</a:t>
            </a:fld>
            <a:endParaRPr lang="it-IT" dirty="0"/>
          </a:p>
        </p:txBody>
      </p:sp>
    </p:spTree>
    <p:extLst>
      <p:ext uri="{BB962C8B-B14F-4D97-AF65-F5344CB8AC3E}">
        <p14:creationId xmlns:p14="http://schemas.microsoft.com/office/powerpoint/2010/main" val="62893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B126E-B3B1-43F9-AF84-31BA9355DA72}"/>
              </a:ext>
            </a:extLst>
          </p:cNvPr>
          <p:cNvSpPr>
            <a:spLocks noGrp="1"/>
          </p:cNvSpPr>
          <p:nvPr>
            <p:ph type="title"/>
          </p:nvPr>
        </p:nvSpPr>
        <p:spPr/>
        <p:txBody>
          <a:bodyPr>
            <a:normAutofit/>
          </a:bodyPr>
          <a:lstStyle/>
          <a:p>
            <a:r>
              <a:rPr lang="it-IT" dirty="0"/>
              <a:t>Nuova religione della patria: Risorgimento e Grande guerra </a:t>
            </a:r>
          </a:p>
        </p:txBody>
      </p:sp>
      <p:sp>
        <p:nvSpPr>
          <p:cNvPr id="3" name="Segnaposto contenuto 2">
            <a:extLst>
              <a:ext uri="{FF2B5EF4-FFF2-40B4-BE49-F238E27FC236}">
                <a16:creationId xmlns:a16="http://schemas.microsoft.com/office/drawing/2014/main" id="{4798E7FD-CC1C-4A74-A075-3228224B2A77}"/>
              </a:ext>
            </a:extLst>
          </p:cNvPr>
          <p:cNvSpPr>
            <a:spLocks noGrp="1"/>
          </p:cNvSpPr>
          <p:nvPr>
            <p:ph idx="1"/>
          </p:nvPr>
        </p:nvSpPr>
        <p:spPr/>
        <p:txBody>
          <a:bodyPr>
            <a:normAutofit fontScale="92500"/>
          </a:bodyPr>
          <a:lstStyle/>
          <a:p>
            <a:pPr>
              <a:buFont typeface="Wingdings" panose="05000000000000000000" pitchFamily="2" charset="2"/>
              <a:buChar char="§"/>
            </a:pPr>
            <a:r>
              <a:rPr lang="it-IT" sz="3200" dirty="0"/>
              <a:t>scuola (v. De Amicis, </a:t>
            </a:r>
            <a:r>
              <a:rPr lang="it-IT" sz="3200" i="1" dirty="0"/>
              <a:t>Cuore</a:t>
            </a:r>
            <a:r>
              <a:rPr lang="it-IT" sz="3200" dirty="0"/>
              <a:t>)</a:t>
            </a:r>
          </a:p>
          <a:p>
            <a:pPr>
              <a:buFont typeface="Wingdings" panose="05000000000000000000" pitchFamily="2" charset="2"/>
              <a:buChar char="§"/>
            </a:pPr>
            <a:r>
              <a:rPr lang="it-IT" sz="3200" dirty="0"/>
              <a:t>letteratura classica e tradizione italiana (canone risorgimentale, A.M. </a:t>
            </a:r>
            <a:r>
              <a:rPr lang="it-IT" sz="3200" dirty="0" err="1"/>
              <a:t>Banti</a:t>
            </a:r>
            <a:r>
              <a:rPr lang="it-IT" sz="3200" dirty="0"/>
              <a:t>, </a:t>
            </a:r>
            <a:r>
              <a:rPr lang="it-IT" sz="3200" i="1" dirty="0"/>
              <a:t>La nazione del Risorgimento</a:t>
            </a:r>
            <a:r>
              <a:rPr lang="it-IT" sz="3200" dirty="0"/>
              <a:t>)</a:t>
            </a:r>
          </a:p>
          <a:p>
            <a:pPr>
              <a:buFont typeface="Wingdings" panose="05000000000000000000" pitchFamily="2" charset="2"/>
              <a:buChar char="§"/>
            </a:pPr>
            <a:r>
              <a:rPr lang="it-IT" sz="3200" dirty="0"/>
              <a:t>martirologio risorgimentale («i martiri nostri son tutti risorti»)</a:t>
            </a:r>
          </a:p>
          <a:p>
            <a:pPr>
              <a:buFont typeface="Wingdings" panose="05000000000000000000" pitchFamily="2" charset="2"/>
              <a:buChar char="§"/>
            </a:pPr>
            <a:r>
              <a:rPr lang="it-IT" sz="3200" dirty="0"/>
              <a:t>volontarismo garibaldino</a:t>
            </a:r>
          </a:p>
          <a:p>
            <a:r>
              <a:rPr lang="it-IT" dirty="0"/>
              <a:t>                      					</a:t>
            </a:r>
            <a:r>
              <a:rPr lang="it-IT" sz="3200" dirty="0"/>
              <a:t>classi medie</a:t>
            </a:r>
          </a:p>
          <a:p>
            <a:pPr>
              <a:buFont typeface="Wingdings" panose="05000000000000000000" pitchFamily="2" charset="2"/>
              <a:buChar char="§"/>
            </a:pPr>
            <a:r>
              <a:rPr lang="it-IT" sz="3200" dirty="0"/>
              <a:t>Nazionalismo si sovrappone a questa tradizione</a:t>
            </a:r>
          </a:p>
        </p:txBody>
      </p:sp>
      <p:sp>
        <p:nvSpPr>
          <p:cNvPr id="4" name="Segnaposto piè di pagina 3">
            <a:extLst>
              <a:ext uri="{FF2B5EF4-FFF2-40B4-BE49-F238E27FC236}">
                <a16:creationId xmlns:a16="http://schemas.microsoft.com/office/drawing/2014/main" id="{0C23F8E3-24E8-4F53-BC5D-1CC294DAA29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CAB9314-C2D6-46A8-91C2-9C20158874DE}"/>
              </a:ext>
            </a:extLst>
          </p:cNvPr>
          <p:cNvSpPr>
            <a:spLocks noGrp="1"/>
          </p:cNvSpPr>
          <p:nvPr>
            <p:ph type="sldNum" sz="quarter" idx="12"/>
          </p:nvPr>
        </p:nvSpPr>
        <p:spPr/>
        <p:txBody>
          <a:bodyPr/>
          <a:lstStyle/>
          <a:p>
            <a:fld id="{FE0AEACA-4208-412F-A30E-FA9E7B6D6A11}" type="slidenum">
              <a:rPr lang="it-IT" smtClean="0"/>
              <a:t>6</a:t>
            </a:fld>
            <a:endParaRPr lang="it-IT"/>
          </a:p>
        </p:txBody>
      </p:sp>
      <p:sp>
        <p:nvSpPr>
          <p:cNvPr id="6" name="Freccia a destra 5">
            <a:extLst>
              <a:ext uri="{FF2B5EF4-FFF2-40B4-BE49-F238E27FC236}">
                <a16:creationId xmlns:a16="http://schemas.microsoft.com/office/drawing/2014/main" id="{64265993-2CA8-43BB-97F9-0F76DBA32CEC}"/>
              </a:ext>
            </a:extLst>
          </p:cNvPr>
          <p:cNvSpPr/>
          <p:nvPr/>
        </p:nvSpPr>
        <p:spPr>
          <a:xfrm>
            <a:off x="5117592" y="465037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8707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FF5B8D6-A156-43D8-9A17-1E10BFE4425C}"/>
              </a:ext>
            </a:extLst>
          </p:cNvPr>
          <p:cNvSpPr>
            <a:spLocks noGrp="1"/>
          </p:cNvSpPr>
          <p:nvPr>
            <p:ph type="title"/>
          </p:nvPr>
        </p:nvSpPr>
        <p:spPr>
          <a:xfrm>
            <a:off x="1097280" y="286603"/>
            <a:ext cx="10058400" cy="1450757"/>
          </a:xfrm>
        </p:spPr>
        <p:txBody>
          <a:bodyPr>
            <a:normAutofit/>
          </a:bodyPr>
          <a:lstStyle/>
          <a:p>
            <a:r>
              <a:rPr lang="it-IT" dirty="0"/>
              <a:t>Nuovo stile per la politica </a:t>
            </a:r>
          </a:p>
        </p:txBody>
      </p:sp>
      <p:cxnSp>
        <p:nvCxnSpPr>
          <p:cNvPr id="18"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6B9EF2DA-75CD-40D6-9FD4-9922811E40E4}"/>
              </a:ext>
            </a:extLst>
          </p:cNvPr>
          <p:cNvSpPr>
            <a:spLocks noGrp="1"/>
          </p:cNvSpPr>
          <p:nvPr>
            <p:ph idx="1"/>
          </p:nvPr>
        </p:nvSpPr>
        <p:spPr>
          <a:xfrm>
            <a:off x="1097279" y="1845733"/>
            <a:ext cx="6454987" cy="4031377"/>
          </a:xfrm>
        </p:spPr>
        <p:txBody>
          <a:bodyPr>
            <a:normAutofit lnSpcReduction="10000"/>
          </a:bodyPr>
          <a:lstStyle/>
          <a:p>
            <a:r>
              <a:rPr lang="it-IT" sz="2800" dirty="0"/>
              <a:t>D’Annunzio: </a:t>
            </a:r>
            <a:r>
              <a:rPr lang="it-IT" sz="2800" i="1" dirty="0"/>
              <a:t>Orazione per la sagra dei Mille</a:t>
            </a:r>
          </a:p>
          <a:p>
            <a:r>
              <a:rPr lang="it-IT" sz="2800" dirty="0"/>
              <a:t>…«un’Italia più grande non per acquisto ma per conquisto»</a:t>
            </a:r>
          </a:p>
          <a:p>
            <a:r>
              <a:rPr lang="it-IT" sz="2800" dirty="0"/>
              <a:t>…«prezzo di sangue e di gloria» </a:t>
            </a:r>
          </a:p>
          <a:p>
            <a:r>
              <a:rPr lang="it-IT" sz="2800" dirty="0"/>
              <a:t>… «risorgono gli eroi dalle loro tombe» </a:t>
            </a:r>
          </a:p>
          <a:p>
            <a:r>
              <a:rPr lang="it-IT" sz="2800" dirty="0"/>
              <a:t>…«delle lor bende funebri noi rifaremo il bianco delle nostre bandiere»… </a:t>
            </a:r>
          </a:p>
          <a:p>
            <a:r>
              <a:rPr lang="it-IT" sz="2800" dirty="0"/>
              <a:t>Il leader e le masse</a:t>
            </a:r>
          </a:p>
        </p:txBody>
      </p:sp>
      <p:sp>
        <p:nvSpPr>
          <p:cNvPr id="19" name="Rectangle 13">
            <a:extLst>
              <a:ext uri="{FF2B5EF4-FFF2-40B4-BE49-F238E27FC236}">
                <a16:creationId xmlns:a16="http://schemas.microsoft.com/office/drawing/2014/main" id="{BD7A74B5-8367-4A83-ABEC-0FCDDE97B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2CC184B0-C2C6-4BF0-B078-816C7AF95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ttangolo con angoli arrotondati 5">
            <a:extLst>
              <a:ext uri="{FF2B5EF4-FFF2-40B4-BE49-F238E27FC236}">
                <a16:creationId xmlns:a16="http://schemas.microsoft.com/office/drawing/2014/main" id="{2C58E55F-C859-4663-91E8-BCBC7B8C77CF}"/>
              </a:ext>
            </a:extLst>
          </p:cNvPr>
          <p:cNvSpPr/>
          <p:nvPr/>
        </p:nvSpPr>
        <p:spPr>
          <a:xfrm>
            <a:off x="1097278" y="5050445"/>
            <a:ext cx="3046882" cy="5704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piè di pagina 3">
            <a:extLst>
              <a:ext uri="{FF2B5EF4-FFF2-40B4-BE49-F238E27FC236}">
                <a16:creationId xmlns:a16="http://schemas.microsoft.com/office/drawing/2014/main" id="{F556DEAC-DEA2-44BF-B9A0-52BF3B34063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8364B67-F192-4255-B800-5103B72DEB3A}"/>
              </a:ext>
            </a:extLst>
          </p:cNvPr>
          <p:cNvSpPr>
            <a:spLocks noGrp="1"/>
          </p:cNvSpPr>
          <p:nvPr>
            <p:ph type="sldNum" sz="quarter" idx="12"/>
          </p:nvPr>
        </p:nvSpPr>
        <p:spPr/>
        <p:txBody>
          <a:bodyPr/>
          <a:lstStyle/>
          <a:p>
            <a:fld id="{FE0AEACA-4208-412F-A30E-FA9E7B6D6A11}" type="slidenum">
              <a:rPr lang="it-IT" smtClean="0"/>
              <a:t>7</a:t>
            </a:fld>
            <a:endParaRPr lang="it-IT"/>
          </a:p>
        </p:txBody>
      </p:sp>
    </p:spTree>
    <p:extLst>
      <p:ext uri="{BB962C8B-B14F-4D97-AF65-F5344CB8AC3E}">
        <p14:creationId xmlns:p14="http://schemas.microsoft.com/office/powerpoint/2010/main" val="319968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DFD957-61B0-4177-A02D-2AF1F64988DF}"/>
              </a:ext>
            </a:extLst>
          </p:cNvPr>
          <p:cNvSpPr>
            <a:spLocks noGrp="1"/>
          </p:cNvSpPr>
          <p:nvPr>
            <p:ph type="title"/>
          </p:nvPr>
        </p:nvSpPr>
        <p:spPr/>
        <p:txBody>
          <a:bodyPr>
            <a:normAutofit/>
          </a:bodyPr>
          <a:lstStyle/>
          <a:p>
            <a:r>
              <a:rPr lang="it-IT" sz="4400" dirty="0"/>
              <a:t>D’Annunzio e dannunzianesimo</a:t>
            </a:r>
          </a:p>
        </p:txBody>
      </p:sp>
      <p:sp>
        <p:nvSpPr>
          <p:cNvPr id="3" name="Segnaposto contenuto 2">
            <a:extLst>
              <a:ext uri="{FF2B5EF4-FFF2-40B4-BE49-F238E27FC236}">
                <a16:creationId xmlns:a16="http://schemas.microsoft.com/office/drawing/2014/main" id="{851100B3-C99D-47AB-AA8D-A34A15E7EF02}"/>
              </a:ext>
            </a:extLst>
          </p:cNvPr>
          <p:cNvSpPr>
            <a:spLocks noGrp="1"/>
          </p:cNvSpPr>
          <p:nvPr>
            <p:ph idx="1"/>
          </p:nvPr>
        </p:nvSpPr>
        <p:spPr/>
        <p:txBody>
          <a:bodyPr>
            <a:normAutofit fontScale="70000" lnSpcReduction="20000"/>
          </a:bodyPr>
          <a:lstStyle/>
          <a:p>
            <a:r>
              <a:rPr lang="it-IT" sz="3100" dirty="0"/>
              <a:t>Enorme carisma e popolarità che derivano a D’Annunzio dalle sue imprese belliche </a:t>
            </a:r>
          </a:p>
          <a:p>
            <a:r>
              <a:rPr lang="it-IT" sz="3100" dirty="0"/>
              <a:t>«da parte nazionalista, sin dalla fine della guerra, si guarda a lui come a un ‘maestro’ capace di guidare gli italiani» (R. Vivarelli)</a:t>
            </a:r>
          </a:p>
          <a:p>
            <a:r>
              <a:rPr lang="it-IT" sz="3100" dirty="0"/>
              <a:t>Già in precedenza:</a:t>
            </a:r>
          </a:p>
          <a:p>
            <a:r>
              <a:rPr lang="it-IT" sz="3100" dirty="0"/>
              <a:t>«occupa un gran posto nell’anima moderna» (Croce, 1903)</a:t>
            </a:r>
          </a:p>
          <a:p>
            <a:r>
              <a:rPr lang="it-IT" sz="3100" dirty="0"/>
              <a:t> «dannunzianesimo» (Borgese, 1909)</a:t>
            </a:r>
          </a:p>
          <a:p>
            <a:r>
              <a:rPr lang="it-IT" sz="3100" dirty="0"/>
              <a:t>…«immergersi nelle medie correnti vitali e mettere la propria anima in contatto con l’anima collettiva» per «divenire l’interprete e il messaggere del suo tempo» (D’Annunzio, 1893)   </a:t>
            </a:r>
          </a:p>
          <a:p>
            <a:r>
              <a:rPr lang="it-IT" sz="3100" dirty="0"/>
              <a:t>nuovo poeta vate della nazione</a:t>
            </a:r>
          </a:p>
          <a:p>
            <a:r>
              <a:rPr lang="it-IT" sz="3100" dirty="0"/>
              <a:t>doti oratorie (v. G. Le Bon)</a:t>
            </a:r>
            <a:endParaRPr lang="it-IT" sz="2400" dirty="0"/>
          </a:p>
        </p:txBody>
      </p:sp>
      <p:sp>
        <p:nvSpPr>
          <p:cNvPr id="4" name="Segnaposto piè di pagina 3">
            <a:extLst>
              <a:ext uri="{FF2B5EF4-FFF2-40B4-BE49-F238E27FC236}">
                <a16:creationId xmlns:a16="http://schemas.microsoft.com/office/drawing/2014/main" id="{B8F3A2F3-55A1-4A6C-8D96-174FB344050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DA92B6F-A9AA-4F52-9296-4D0C6D25840C}"/>
              </a:ext>
            </a:extLst>
          </p:cNvPr>
          <p:cNvSpPr>
            <a:spLocks noGrp="1"/>
          </p:cNvSpPr>
          <p:nvPr>
            <p:ph type="sldNum" sz="quarter" idx="12"/>
          </p:nvPr>
        </p:nvSpPr>
        <p:spPr/>
        <p:txBody>
          <a:bodyPr/>
          <a:lstStyle/>
          <a:p>
            <a:fld id="{FE0AEACA-4208-412F-A30E-FA9E7B6D6A11}" type="slidenum">
              <a:rPr lang="it-IT" smtClean="0"/>
              <a:t>8</a:t>
            </a:fld>
            <a:endParaRPr lang="it-IT"/>
          </a:p>
        </p:txBody>
      </p:sp>
    </p:spTree>
    <p:extLst>
      <p:ext uri="{BB962C8B-B14F-4D97-AF65-F5344CB8AC3E}">
        <p14:creationId xmlns:p14="http://schemas.microsoft.com/office/powerpoint/2010/main" val="130467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8703E0-1EC4-4F2B-A2BA-FD5337B30276}"/>
              </a:ext>
            </a:extLst>
          </p:cNvPr>
          <p:cNvSpPr>
            <a:spLocks noGrp="1"/>
          </p:cNvSpPr>
          <p:nvPr>
            <p:ph type="title"/>
          </p:nvPr>
        </p:nvSpPr>
        <p:spPr/>
        <p:txBody>
          <a:bodyPr/>
          <a:lstStyle/>
          <a:p>
            <a:r>
              <a:rPr lang="it-IT" dirty="0"/>
              <a:t>Dannunzianesimo</a:t>
            </a:r>
          </a:p>
        </p:txBody>
      </p:sp>
      <p:sp>
        <p:nvSpPr>
          <p:cNvPr id="3" name="Segnaposto contenuto 2">
            <a:extLst>
              <a:ext uri="{FF2B5EF4-FFF2-40B4-BE49-F238E27FC236}">
                <a16:creationId xmlns:a16="http://schemas.microsoft.com/office/drawing/2014/main" id="{3983CE66-FC86-4EAD-B827-FBA55F6ABEE0}"/>
              </a:ext>
            </a:extLst>
          </p:cNvPr>
          <p:cNvSpPr>
            <a:spLocks noGrp="1"/>
          </p:cNvSpPr>
          <p:nvPr>
            <p:ph idx="1"/>
          </p:nvPr>
        </p:nvSpPr>
        <p:spPr/>
        <p:txBody>
          <a:bodyPr>
            <a:normAutofit/>
          </a:bodyPr>
          <a:lstStyle/>
          <a:p>
            <a:r>
              <a:rPr lang="it-IT" sz="2800" dirty="0"/>
              <a:t>«…essere dannunziano non significa ripetere d’Annunzio e nemmeno adorarlo in una resupina  passività. Significa ingigantire l’importanza del </a:t>
            </a:r>
            <a:r>
              <a:rPr lang="it-IT" sz="2800" i="1" dirty="0"/>
              <a:t>caso d’Annunzio</a:t>
            </a:r>
            <a:r>
              <a:rPr lang="it-IT" sz="2800" dirty="0"/>
              <a:t>, pensare  per lui o contro di lui, senza tregua e senza dimenticanza, farsi dell’arte sua e della sua persona una specie di mania, d’idea fissa, di luogo comune, dove si rifugia lo spirito nei suoi intervalli di pigrizia. Ed in questo senso, che è il vero, è dannunziana tutta l’Italia, la quale, per ragionare e discettare intorno a d’Annunzio, farebbe un fascio di tutte le questioni di politica estera e di politica interna, di </a:t>
            </a:r>
            <a:r>
              <a:rPr lang="it-IT" sz="2800" dirty="0" err="1"/>
              <a:t>salarii</a:t>
            </a:r>
            <a:r>
              <a:rPr lang="it-IT" sz="2800" dirty="0"/>
              <a:t> e di scioperi». </a:t>
            </a:r>
          </a:p>
          <a:p>
            <a:pPr lvl="1" algn="r"/>
            <a:r>
              <a:rPr lang="it-IT" sz="2200" dirty="0"/>
              <a:t>(G.A. Borgese, </a:t>
            </a:r>
            <a:r>
              <a:rPr lang="it-IT" sz="2200" i="1" dirty="0"/>
              <a:t>Gabriele D’Annunzio</a:t>
            </a:r>
            <a:r>
              <a:rPr lang="it-IT" sz="2200" dirty="0"/>
              <a:t>, R. Ricciardi, Napoli 1909)</a:t>
            </a:r>
          </a:p>
        </p:txBody>
      </p:sp>
      <p:sp>
        <p:nvSpPr>
          <p:cNvPr id="4" name="Segnaposto piè di pagina 3">
            <a:extLst>
              <a:ext uri="{FF2B5EF4-FFF2-40B4-BE49-F238E27FC236}">
                <a16:creationId xmlns:a16="http://schemas.microsoft.com/office/drawing/2014/main" id="{AB61367D-D51E-438C-9B41-0175424011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176938-873D-401E-BFEE-F816219C5546}"/>
              </a:ext>
            </a:extLst>
          </p:cNvPr>
          <p:cNvSpPr>
            <a:spLocks noGrp="1"/>
          </p:cNvSpPr>
          <p:nvPr>
            <p:ph type="sldNum" sz="quarter" idx="12"/>
          </p:nvPr>
        </p:nvSpPr>
        <p:spPr/>
        <p:txBody>
          <a:bodyPr/>
          <a:lstStyle/>
          <a:p>
            <a:fld id="{FE0AEACA-4208-412F-A30E-FA9E7B6D6A11}" type="slidenum">
              <a:rPr lang="it-IT" smtClean="0"/>
              <a:t>9</a:t>
            </a:fld>
            <a:endParaRPr lang="it-IT"/>
          </a:p>
        </p:txBody>
      </p:sp>
    </p:spTree>
    <p:extLst>
      <p:ext uri="{BB962C8B-B14F-4D97-AF65-F5344CB8AC3E}">
        <p14:creationId xmlns:p14="http://schemas.microsoft.com/office/powerpoint/2010/main" val="3622715938"/>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1279</TotalTime>
  <Words>4787</Words>
  <Application>Microsoft Office PowerPoint</Application>
  <PresentationFormat>Widescreen</PresentationFormat>
  <Paragraphs>272</Paragraphs>
  <Slides>27</Slides>
  <Notes>13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Calibri</vt:lpstr>
      <vt:lpstr>Calibri Light</vt:lpstr>
      <vt:lpstr>Wingdings</vt:lpstr>
      <vt:lpstr>Retrospettivo</vt:lpstr>
      <vt:lpstr>Gabriele D’Annunzio e la mistica della patria</vt:lpstr>
      <vt:lpstr>Obiettivi e metodologia</vt:lpstr>
      <vt:lpstr>Il contesto</vt:lpstr>
      <vt:lpstr>Il contesto</vt:lpstr>
      <vt:lpstr>Nuova religione della patria:  Risorgimento e Grande guerra </vt:lpstr>
      <vt:lpstr>Nuova religione della patria: Risorgimento e Grande guerra </vt:lpstr>
      <vt:lpstr>Nuovo stile per la politica </vt:lpstr>
      <vt:lpstr>D’Annunzio e dannunzianesimo</vt:lpstr>
      <vt:lpstr>Dannunzianesimo</vt:lpstr>
      <vt:lpstr>La lettera ai Dalmati e la mistica della patria (15 gennaio 1919)</vt:lpstr>
      <vt:lpstr>D’Annunzio «mistico»</vt:lpstr>
      <vt:lpstr>http://www.treccani.it/vocabolario/mistica/</vt:lpstr>
      <vt:lpstr>Quale patria?</vt:lpstr>
      <vt:lpstr>Quale patria?</vt:lpstr>
      <vt:lpstr>Verso Fiume</vt:lpstr>
      <vt:lpstr>La prima voce dell’arengo (12 sett. 1919)</vt:lpstr>
      <vt:lpstr>La prima voce dell’arengo (12 sett. 1919)</vt:lpstr>
      <vt:lpstr>Volete notizie (17 settembre 1919)</vt:lpstr>
      <vt:lpstr>«…di un’altra Italia»</vt:lpstr>
      <vt:lpstr>Mito della patria giovane</vt:lpstr>
      <vt:lpstr>Il discorso patriottico dannunziano</vt:lpstr>
      <vt:lpstr>Il discorso patriottico dannunziano</vt:lpstr>
      <vt:lpstr>Il discorso patriottico dannunziano</vt:lpstr>
      <vt:lpstr>Il discorso patriottico dannunziano</vt:lpstr>
      <vt:lpstr>Il discorso patriottico dannunziano</vt:lpstr>
      <vt:lpstr>Il discorso patriottico dannunziano</vt:lpstr>
      <vt:lpstr>Psicologia delle folle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Gabriele D’Annunzio e la mistica della patria</dc:title>
  <dc:creator>Fabio Todero</dc:creator>
  <cp:lastModifiedBy>Fabio Todero</cp:lastModifiedBy>
  <cp:revision>94</cp:revision>
  <dcterms:created xsi:type="dcterms:W3CDTF">2019-09-19T14:17:58Z</dcterms:created>
  <dcterms:modified xsi:type="dcterms:W3CDTF">2020-11-14T08:49:49Z</dcterms:modified>
</cp:coreProperties>
</file>