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01" r:id="rId2"/>
    <p:sldMasterId id="2147483716" r:id="rId3"/>
    <p:sldMasterId id="2147483730" r:id="rId4"/>
  </p:sldMasterIdLst>
  <p:notesMasterIdLst>
    <p:notesMasterId r:id="rId28"/>
  </p:notesMasterIdLst>
  <p:sldIdLst>
    <p:sldId id="379" r:id="rId5"/>
    <p:sldId id="418" r:id="rId6"/>
    <p:sldId id="423" r:id="rId7"/>
    <p:sldId id="424" r:id="rId8"/>
    <p:sldId id="422" r:id="rId9"/>
    <p:sldId id="425" r:id="rId10"/>
    <p:sldId id="421" r:id="rId11"/>
    <p:sldId id="300" r:id="rId12"/>
    <p:sldId id="431" r:id="rId13"/>
    <p:sldId id="256" r:id="rId14"/>
    <p:sldId id="411" r:id="rId15"/>
    <p:sldId id="258" r:id="rId16"/>
    <p:sldId id="293" r:id="rId17"/>
    <p:sldId id="436" r:id="rId18"/>
    <p:sldId id="437" r:id="rId19"/>
    <p:sldId id="438" r:id="rId20"/>
    <p:sldId id="439" r:id="rId21"/>
    <p:sldId id="257" r:id="rId22"/>
    <p:sldId id="317" r:id="rId23"/>
    <p:sldId id="440" r:id="rId24"/>
    <p:sldId id="259" r:id="rId25"/>
    <p:sldId id="441" r:id="rId26"/>
    <p:sldId id="442" r:id="rId2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244"/>
    <p:restoredTop sz="94715"/>
  </p:normalViewPr>
  <p:slideViewPr>
    <p:cSldViewPr>
      <p:cViewPr varScale="1">
        <p:scale>
          <a:sx n="122" d="100"/>
          <a:sy n="122" d="100"/>
        </p:scale>
        <p:origin x="1672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4732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3079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5650" cy="342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0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28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FFFFFF"/>
                </a:solidFill>
              </a:defRPr>
            </a:lvl1pPr>
          </a:lstStyle>
          <a:p>
            <a:fld id="{42FD44A9-D9C2-4709-84C2-A1246B590BF1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61410A-A18E-4956-9605-4C70DE9844FB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78659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53460C-38AD-48A0-B1AB-B08C4F1FEA71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86078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E01985CC-EBE7-4A8A-9893-69284454195A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9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96598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79D1BD-7791-48A0-96CE-EE21E99121D0}" type="slidenum">
              <a:rPr lang="it-IT" altLang="it-IT"/>
              <a:pPr/>
              <a:t>10</a:t>
            </a:fld>
            <a:endParaRPr lang="it-IT" altLang="it-IT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2D0B9F-9DB2-49FA-9CCC-9870BF6E9A8A}" type="slidenum">
              <a:rPr lang="it-IT" altLang="it-IT"/>
              <a:pPr/>
              <a:t>12</a:t>
            </a:fld>
            <a:endParaRPr lang="it-IT" altLang="it-IT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25325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F639259B-AB2A-4C83-83D2-CBBB57F107F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873D1596-5CCE-45F0-9549-1E691D9D9707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15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46081" name="Rectangle 1">
            <a:extLst>
              <a:ext uri="{FF2B5EF4-FFF2-40B4-BE49-F238E27FC236}">
                <a16:creationId xmlns:a16="http://schemas.microsoft.com/office/drawing/2014/main" id="{EA0A0AF1-6E39-40B3-ACE9-588DD59B112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B1F6BED5-B21A-4971-A7A0-668B9898F06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12963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FA4BA0FB-9419-45FE-BD3D-9EF7C552A2F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F3773A98-5CBC-471E-A9CD-A2B2C3884841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47105" name="Rectangle 1">
            <a:extLst>
              <a:ext uri="{FF2B5EF4-FFF2-40B4-BE49-F238E27FC236}">
                <a16:creationId xmlns:a16="http://schemas.microsoft.com/office/drawing/2014/main" id="{E587D3D0-9346-44D2-8780-BC5EACFFC4B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42F1180C-E641-4D34-8CE0-B4EC53FE8FE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37154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EA27B8C3-1128-464F-B20E-6253102F138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539B262C-C820-4E2D-992D-FAF403AE9167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20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48129" name="Rectangle 1">
            <a:extLst>
              <a:ext uri="{FF2B5EF4-FFF2-40B4-BE49-F238E27FC236}">
                <a16:creationId xmlns:a16="http://schemas.microsoft.com/office/drawing/2014/main" id="{96A99BB1-D749-470A-A17F-984BD093B1A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99B44B71-B995-454B-B836-C7A641C0279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55822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ECFD89E5-60D0-40D3-8244-A61A514685B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9EF5D5C6-A676-408A-A9CA-C526B362570D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49153" name="Rectangle 1">
            <a:extLst>
              <a:ext uri="{FF2B5EF4-FFF2-40B4-BE49-F238E27FC236}">
                <a16:creationId xmlns:a16="http://schemas.microsoft.com/office/drawing/2014/main" id="{6128E9B0-A586-48DA-86AF-7DD86090C2E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62475" cy="3422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ACD7A546-322A-490E-8AF5-7508E614536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2850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52973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2E9D3A9-BE95-45FF-BC3A-034A22D3DC2C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2020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3F4F76-B8DF-4314-BBE7-0340F49F8CF9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4649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5812" cy="584517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517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51FD89-DF4A-44D2-9BE0-DDC8B04AFDF8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30727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3250" cy="113665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3250" cy="4519613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>
          <a:xfrm>
            <a:off x="457200" y="6251575"/>
            <a:ext cx="2127250" cy="469900"/>
          </a:xfrm>
        </p:spPr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>
          <a:xfrm>
            <a:off x="6553200" y="6248400"/>
            <a:ext cx="2127250" cy="469900"/>
          </a:xfrm>
        </p:spPr>
        <p:txBody>
          <a:bodyPr/>
          <a:lstStyle>
            <a:lvl1pPr>
              <a:defRPr/>
            </a:lvl1pPr>
          </a:lstStyle>
          <a:p>
            <a:fld id="{52BF6FC2-15CF-4B33-B7D6-CDC8DCF61D6F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2"/>
          </p:nvPr>
        </p:nvSpPr>
        <p:spPr>
          <a:xfrm>
            <a:off x="3124200" y="6248400"/>
            <a:ext cx="2889250" cy="4699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737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CFAEF82-9206-4001-A067-1974C1D26235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52492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98A70E8-037A-4AA1-9E69-BAD3BCFEB762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40041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2DAFA1C-44AB-4A5A-AD16-444D86B824D4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44560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32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2250" cy="45132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DBF15B9-BFE0-4791-A5C4-95F6A6A99CBE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0525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5674252-FA16-4418-B031-D75367B56109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42612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F6618AD-2CAA-4215-A9E2-390685F3883A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18725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18FEA62-6292-4EFB-83E8-B60E0DBDBFC1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5188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2D198CF-C137-410A-94FB-C45642B38350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045929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56D861F-E8A0-4DBC-8DE4-7EDD869070D0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87802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E3E1302-58A9-4440-810E-FF6C335DA301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49355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29F5D79-90BD-4953-9AC9-90D439D18DF1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73891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9875" y="128588"/>
            <a:ext cx="2054225" cy="598487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0275" cy="598487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0799552-3DF9-42EF-ADA4-CFC8686510BD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29196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16900" cy="14224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2250" cy="45132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immagine online 3"/>
          <p:cNvSpPr>
            <a:spLocks noGrp="1"/>
          </p:cNvSpPr>
          <p:nvPr>
            <p:ph type="clipArt" sz="half" idx="2"/>
          </p:nvPr>
        </p:nvSpPr>
        <p:spPr>
          <a:xfrm>
            <a:off x="4641850" y="1600200"/>
            <a:ext cx="4032250" cy="4513263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>
          <a:xfrm>
            <a:off x="457200" y="6249988"/>
            <a:ext cx="2120900" cy="463550"/>
          </a:xfrm>
        </p:spPr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>
          <a:xfrm>
            <a:off x="6553200" y="6248400"/>
            <a:ext cx="2120900" cy="463550"/>
          </a:xfrm>
        </p:spPr>
        <p:txBody>
          <a:bodyPr/>
          <a:lstStyle>
            <a:lvl1pPr>
              <a:defRPr/>
            </a:lvl1pPr>
          </a:lstStyle>
          <a:p>
            <a:fld id="{F5118ECE-B5C9-4E72-9DBE-B5CEBF03A1F2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idx="12"/>
          </p:nvPr>
        </p:nvSpPr>
        <p:spPr>
          <a:xfrm>
            <a:off x="3124200" y="6248400"/>
            <a:ext cx="2882900" cy="46355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75191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8331F0-80B2-4974-A537-C8E61EBD6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8C410B6-EA6E-404F-80E1-FA10C37C47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01486A-1747-4B85-8479-78F1606054D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BCD00BB-C507-4763-BF6E-69F977A81F4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B4B0DE7-5359-4A24-A133-51811BC8DF80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ED5A15E-7723-4BD3-917C-21AB7C73D384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03789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9BF828-0F21-4954-A35A-F30379D43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0A7B63-A1B3-4E88-ACE2-1CDDF0470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4CEF18-EBCB-44F6-8AD7-7BB44721DC9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8EA2C0E-C983-4228-8BF7-FA845581387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6E8CB3-29CA-49CF-8ABA-16041157B490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9922AC2-F260-4494-B150-0B2CCC0284E9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64012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8AF52C-6E20-4E6A-91CA-0204827D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B6747A9-C902-49E0-96CC-D26F3B894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EDFDE5-58A0-4CB0-84C8-7140F4B4A47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9FCD450-A8D5-4499-99C6-D59A7245909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2C3E10E-0659-42E1-BAEC-0E0D05747B95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E2AE0A9-DD9A-434F-84A2-24DAC827DCF1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25720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9423BA-768C-486D-AB82-FC1301062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BB406A-4D05-4415-86CF-3EDEC49BF6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7104B53-76B7-42FB-AAC3-A2DAC2513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6128399-70C4-4562-B7BD-B469FB064B8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7FF814-C5DF-4E62-B118-97DF6601683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41FFA08-245C-4613-9D7C-E953AAAD1A4B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71C34911-B35C-4855-87C3-23847590AE10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775312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C905F2-8DBC-4802-AEE7-871858C4F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150E354-74B7-4498-AA67-04DDDEFF1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7630206-5171-47E3-B3DA-407554048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242DAD7-6F40-4FC7-9DE8-EA13A42B21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EC00BDD-2F19-41BA-A197-9870F683C4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8D3B848-D232-491F-BC46-8FDB8ED5FAC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94372965-05EC-4EC3-9902-5442EF33AFF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AEDB7EF-D507-4D87-A88D-84795944F4DC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B83BFA48-DC13-400C-A2F0-59E0450C97CC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257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B7354BB-CD9F-4E41-A5E1-5F637D2161F9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34783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C658E4-6633-4D6D-B3C8-443FB564B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C6D075F-ED26-4607-AC39-C0A043FC134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7D84882-F95D-4277-84F4-20CB88D5EA2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4D87C2F-A7E0-482B-95F5-44DE6C1729A3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4CF486-EA35-4D6F-89F0-5C25851C13B0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283306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113D826-1622-4378-BECC-F7268D3A349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A41D5D2-6920-46CF-A8A6-AB528134374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C61C665-32CE-453C-AB78-F39B8E4B7830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3A0DA52-6219-446B-9EAC-EC52F7BD0D9C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821204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2FF76F-CD62-4805-9D0D-E1E92F75E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25FD9A-3E6C-4C62-9611-9A9511266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1527838-9CDE-419B-9F14-2E2AEF754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AD53C9A-F5D6-42F9-831F-044EB643E25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F32E45-26A6-4FD0-B4FE-C8C6392E1B0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6CEA08A-C54B-4CCF-8D35-20D911014A2C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D144FD90-0A2B-4D64-A613-6D411104EED7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152827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AA46B0-9492-47EE-9F01-778F98182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BD498D5-7F0E-460D-85BA-6A926350A7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D47E28C-12AB-4D32-9C50-D6E4ABA6D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0E99A6-EAD0-46A9-B811-339761CE459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497CB0-A905-4C28-8FAC-46DB9C73909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0A55BA-2824-43C3-AAB4-35D308242837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29A274DA-9A1E-439C-ABA4-92503BC999A9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423276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EA8A8E-507D-4C72-8AB9-4E0128C24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A5BE98F-B873-4506-BA02-7E5A28445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2513B5-8D30-4043-828B-3AA71666A1F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AFAF5A7-B4A7-420E-B2B4-4282485AA19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EA16A45-CC46-4431-8A40-D800DBBF9AE2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696D380-43C1-45FD-9651-4361813A9B47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103074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2D17720-F91B-4DBE-999E-A0F8979CE2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4638" y="128588"/>
            <a:ext cx="2054225" cy="598963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16A40FF-7CB2-4432-AFF1-95F7AB180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5038" cy="598963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2B8F01-23B7-4F2F-9B6F-1ECCD56B1B4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8A5DBD-8C94-454F-871E-C73F6C379F0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381E671-DA54-4382-8F2A-0610436312A8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9A470C6-7733-4FC8-920B-6432D6B3DC8A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913126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6821D6-643F-471E-842C-1DE6D052F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8"/>
            <a:ext cx="8221663" cy="142716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abella 2">
            <a:extLst>
              <a:ext uri="{FF2B5EF4-FFF2-40B4-BE49-F238E27FC236}">
                <a16:creationId xmlns:a16="http://schemas.microsoft.com/office/drawing/2014/main" id="{569266ED-25A1-4D3E-9BE5-9654D9599AB9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1663" cy="4518025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461617-96DC-4E13-B720-F0B15FDFAB29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249988"/>
            <a:ext cx="2125663" cy="468312"/>
          </a:xfrm>
        </p:spPr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C97E61D-F44F-455D-89B7-899B07152338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6553200" y="6248400"/>
            <a:ext cx="2125663" cy="468313"/>
          </a:xfrm>
        </p:spPr>
        <p:txBody>
          <a:bodyPr/>
          <a:lstStyle>
            <a:lvl1pPr>
              <a:defRPr/>
            </a:lvl1pPr>
          </a:lstStyle>
          <a:p>
            <a:fld id="{1E49FD2E-9925-4E8C-B65D-CB794009928B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3000CD4-0481-488F-AF25-2318424A8600}"/>
              </a:ext>
            </a:extLst>
          </p:cNvPr>
          <p:cNvSpPr>
            <a:spLocks noGrp="1"/>
          </p:cNvSpPr>
          <p:nvPr>
            <p:ph type="ftr" idx="12"/>
          </p:nvPr>
        </p:nvSpPr>
        <p:spPr>
          <a:xfrm>
            <a:off x="3124200" y="6248400"/>
            <a:ext cx="2887663" cy="468313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373406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157814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062620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92969" y="892969"/>
            <a:ext cx="7358063" cy="5072063"/>
          </a:xfrm>
          <a:prstGeom prst="rect">
            <a:avLst/>
          </a:prstGeom>
        </p:spPr>
        <p:txBody>
          <a:bodyPr anchor="ctr"/>
          <a:lstStyle>
            <a:lvl1pPr marL="589338" indent="-401822">
              <a:spcBef>
                <a:spcPts val="3375"/>
              </a:spcBef>
              <a:defRPr sz="2953"/>
            </a:lvl1pPr>
            <a:lvl2pPr marL="1437629" indent="-937584">
              <a:spcBef>
                <a:spcPts val="3375"/>
              </a:spcBef>
              <a:defRPr sz="2953"/>
            </a:lvl2pPr>
            <a:lvl3pPr marL="1750157" indent="-937584">
              <a:spcBef>
                <a:spcPts val="3375"/>
              </a:spcBef>
              <a:defRPr sz="2953"/>
            </a:lvl3pPr>
            <a:lvl4pPr marL="2062684" indent="-937584">
              <a:spcBef>
                <a:spcPts val="3375"/>
              </a:spcBef>
              <a:defRPr sz="2953"/>
            </a:lvl4pPr>
            <a:lvl5pPr marL="2375212" indent="-937584">
              <a:spcBef>
                <a:spcPts val="3375"/>
              </a:spcBef>
              <a:defRPr sz="2953"/>
            </a:lvl5pPr>
          </a:lstStyle>
          <a:p>
            <a:pPr lvl="0">
              <a:defRPr sz="1800"/>
            </a:pPr>
            <a:r>
              <a:rPr sz="2953"/>
              <a:t>Corpo livello uno</a:t>
            </a:r>
          </a:p>
          <a:p>
            <a:pPr lvl="1">
              <a:defRPr sz="1800"/>
            </a:pPr>
            <a:r>
              <a:rPr sz="2953"/>
              <a:t>Corpo livello due</a:t>
            </a:r>
          </a:p>
          <a:p>
            <a:pPr lvl="2">
              <a:defRPr sz="1800"/>
            </a:pPr>
            <a:r>
              <a:rPr sz="2953"/>
              <a:t>Corpo livello tre</a:t>
            </a:r>
          </a:p>
          <a:p>
            <a:pPr lvl="3">
              <a:defRPr sz="1800"/>
            </a:pPr>
            <a:r>
              <a:rPr sz="2953"/>
              <a:t>Corpo livello quattro</a:t>
            </a:r>
          </a:p>
          <a:p>
            <a:pPr lvl="4">
              <a:defRPr sz="1800"/>
            </a:pPr>
            <a:r>
              <a:rPr sz="2953"/>
              <a:t>Livello 5</a:t>
            </a:r>
          </a:p>
        </p:txBody>
      </p:sp>
    </p:spTree>
    <p:extLst>
      <p:ext uri="{BB962C8B-B14F-4D97-AF65-F5344CB8AC3E}">
        <p14:creationId xmlns:p14="http://schemas.microsoft.com/office/powerpoint/2010/main" val="419070326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1BDFD7-1903-467D-89F0-E58C4ABEB4E3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674447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892969" y="2089547"/>
            <a:ext cx="7358063" cy="267890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906"/>
              <a:t>Titolo Testo</a:t>
            </a:r>
          </a:p>
        </p:txBody>
      </p:sp>
    </p:spTree>
    <p:extLst>
      <p:ext uri="{BB962C8B-B14F-4D97-AF65-F5344CB8AC3E}">
        <p14:creationId xmlns:p14="http://schemas.microsoft.com/office/powerpoint/2010/main" val="1588693379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892969" y="3536156"/>
            <a:ext cx="7358063" cy="3321844"/>
          </a:xfrm>
          <a:prstGeom prst="rect">
            <a:avLst/>
          </a:prstGeom>
        </p:spPr>
        <p:txBody>
          <a:bodyPr/>
          <a:lstStyle>
            <a:lvl1pPr marL="241093" indent="-241093" algn="ctr">
              <a:spcBef>
                <a:spcPts val="0"/>
              </a:spcBef>
              <a:buSzTx/>
              <a:buFontTx/>
              <a:buNone/>
              <a:defRPr sz="2531"/>
            </a:lvl1pPr>
            <a:lvl2pPr marL="241093" indent="0" algn="ctr">
              <a:spcBef>
                <a:spcPts val="0"/>
              </a:spcBef>
              <a:buSzTx/>
              <a:buFontTx/>
              <a:buNone/>
              <a:defRPr sz="2531"/>
            </a:lvl2pPr>
            <a:lvl3pPr marL="241093" indent="0" algn="ctr">
              <a:spcBef>
                <a:spcPts val="0"/>
              </a:spcBef>
              <a:buSzTx/>
              <a:buFontTx/>
              <a:buNone/>
              <a:defRPr sz="2531"/>
            </a:lvl3pPr>
            <a:lvl4pPr marL="241093" indent="0" algn="ctr">
              <a:spcBef>
                <a:spcPts val="0"/>
              </a:spcBef>
              <a:buSzTx/>
              <a:buFontTx/>
              <a:buNone/>
              <a:defRPr sz="2531"/>
            </a:lvl4pPr>
            <a:lvl5pPr marL="241093" indent="0" algn="ctr">
              <a:spcBef>
                <a:spcPts val="0"/>
              </a:spcBef>
              <a:buSzTx/>
              <a:buFontTx/>
              <a:buNone/>
              <a:defRPr sz="2531"/>
            </a:lvl5pPr>
          </a:lstStyle>
          <a:p>
            <a:pPr lvl="0">
              <a:defRPr sz="1800"/>
            </a:pPr>
            <a:r>
              <a:rPr sz="2531"/>
              <a:t>Corpo livello uno</a:t>
            </a:r>
          </a:p>
          <a:p>
            <a:pPr lvl="1">
              <a:defRPr sz="1800"/>
            </a:pPr>
            <a:r>
              <a:rPr sz="2531"/>
              <a:t>Corpo livello due</a:t>
            </a:r>
          </a:p>
          <a:p>
            <a:pPr lvl="2">
              <a:defRPr sz="1800"/>
            </a:pPr>
            <a:r>
              <a:rPr sz="2531"/>
              <a:t>Corpo livello tre</a:t>
            </a:r>
          </a:p>
          <a:p>
            <a:pPr lvl="3">
              <a:defRPr sz="1800"/>
            </a:pPr>
            <a:r>
              <a:rPr sz="2531"/>
              <a:t>Corpo livello quattro</a:t>
            </a:r>
          </a:p>
          <a:p>
            <a:pPr lvl="4">
              <a:defRPr sz="1800"/>
            </a:pPr>
            <a:r>
              <a:rPr sz="2531"/>
              <a:t>Livello 5</a:t>
            </a:r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92969" y="0"/>
            <a:ext cx="7358063" cy="3473648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906"/>
              <a:t>Titolo Testo</a:t>
            </a:r>
          </a:p>
        </p:txBody>
      </p:sp>
    </p:spTree>
    <p:extLst>
      <p:ext uri="{BB962C8B-B14F-4D97-AF65-F5344CB8AC3E}">
        <p14:creationId xmlns:p14="http://schemas.microsoft.com/office/powerpoint/2010/main" val="917282374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892969" y="5179219"/>
            <a:ext cx="7358063" cy="119657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906"/>
              <a:t>Titolo Testo</a:t>
            </a:r>
          </a:p>
        </p:txBody>
      </p:sp>
    </p:spTree>
    <p:extLst>
      <p:ext uri="{BB962C8B-B14F-4D97-AF65-F5344CB8AC3E}">
        <p14:creationId xmlns:p14="http://schemas.microsoft.com/office/powerpoint/2010/main" val="2490812361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892969" y="5179219"/>
            <a:ext cx="7358063" cy="119657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906"/>
              <a:t>Titolo Testo</a:t>
            </a:r>
          </a:p>
        </p:txBody>
      </p:sp>
    </p:spTree>
    <p:extLst>
      <p:ext uri="{BB962C8B-B14F-4D97-AF65-F5344CB8AC3E}">
        <p14:creationId xmlns:p14="http://schemas.microsoft.com/office/powerpoint/2010/main" val="4065169493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446484" y="3366492"/>
            <a:ext cx="4125516" cy="3491508"/>
          </a:xfrm>
          <a:prstGeom prst="rect">
            <a:avLst/>
          </a:prstGeom>
        </p:spPr>
        <p:txBody>
          <a:bodyPr/>
          <a:lstStyle>
            <a:lvl1pPr marL="241093" indent="-241093" algn="ctr">
              <a:spcBef>
                <a:spcPts val="0"/>
              </a:spcBef>
              <a:buSzTx/>
              <a:buFontTx/>
              <a:buNone/>
              <a:defRPr sz="2391"/>
            </a:lvl1pPr>
            <a:lvl2pPr marL="241093" indent="0" algn="ctr">
              <a:spcBef>
                <a:spcPts val="0"/>
              </a:spcBef>
              <a:buSzTx/>
              <a:buFontTx/>
              <a:buNone/>
              <a:defRPr sz="2391"/>
            </a:lvl2pPr>
            <a:lvl3pPr marL="241093" indent="0" algn="ctr">
              <a:spcBef>
                <a:spcPts val="0"/>
              </a:spcBef>
              <a:buSzTx/>
              <a:buFontTx/>
              <a:buNone/>
              <a:defRPr sz="2391"/>
            </a:lvl3pPr>
            <a:lvl4pPr marL="241093" indent="0" algn="ctr">
              <a:spcBef>
                <a:spcPts val="0"/>
              </a:spcBef>
              <a:buSzTx/>
              <a:buFontTx/>
              <a:buNone/>
              <a:defRPr sz="2391"/>
            </a:lvl4pPr>
            <a:lvl5pPr marL="241093" indent="0" algn="ctr">
              <a:spcBef>
                <a:spcPts val="0"/>
              </a:spcBef>
              <a:buSzTx/>
              <a:buFontTx/>
              <a:buNone/>
              <a:defRPr sz="2391"/>
            </a:lvl5pPr>
          </a:lstStyle>
          <a:p>
            <a:pPr lvl="0">
              <a:defRPr sz="1800"/>
            </a:pPr>
            <a:r>
              <a:rPr sz="2391"/>
              <a:t>Corpo livello uno</a:t>
            </a:r>
          </a:p>
          <a:p>
            <a:pPr lvl="1">
              <a:defRPr sz="1800"/>
            </a:pPr>
            <a:r>
              <a:rPr sz="2391"/>
              <a:t>Corpo livello due</a:t>
            </a:r>
          </a:p>
          <a:p>
            <a:pPr lvl="2">
              <a:defRPr sz="1800"/>
            </a:pPr>
            <a:r>
              <a:rPr sz="2391"/>
              <a:t>Corpo livello tre</a:t>
            </a:r>
          </a:p>
          <a:p>
            <a:pPr lvl="3">
              <a:defRPr sz="1800"/>
            </a:pPr>
            <a:r>
              <a:rPr sz="2391"/>
              <a:t>Corpo livello quattro</a:t>
            </a:r>
          </a:p>
          <a:p>
            <a:pPr lvl="4">
              <a:defRPr sz="1800"/>
            </a:pPr>
            <a:r>
              <a:rPr sz="2391"/>
              <a:t>Livello 5</a:t>
            </a:r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446484" y="0"/>
            <a:ext cx="4125516" cy="3312914"/>
          </a:xfrm>
          <a:prstGeom prst="rect">
            <a:avLst/>
          </a:prstGeom>
        </p:spPr>
        <p:txBody>
          <a:bodyPr anchor="b"/>
          <a:lstStyle>
            <a:lvl1pPr>
              <a:defRPr sz="4922"/>
            </a:lvl1pPr>
          </a:lstStyle>
          <a:p>
            <a:pPr lvl="0">
              <a:defRPr sz="1800"/>
            </a:pPr>
            <a:r>
              <a:rPr sz="4922"/>
              <a:t>Titolo Testo</a:t>
            </a:r>
          </a:p>
        </p:txBody>
      </p:sp>
    </p:spTree>
    <p:extLst>
      <p:ext uri="{BB962C8B-B14F-4D97-AF65-F5344CB8AC3E}">
        <p14:creationId xmlns:p14="http://schemas.microsoft.com/office/powerpoint/2010/main" val="3903434089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446484" y="3366492"/>
            <a:ext cx="4125516" cy="3491508"/>
          </a:xfrm>
          <a:prstGeom prst="rect">
            <a:avLst/>
          </a:prstGeom>
        </p:spPr>
        <p:txBody>
          <a:bodyPr/>
          <a:lstStyle>
            <a:lvl1pPr marL="241093" indent="-241093" algn="ctr">
              <a:spcBef>
                <a:spcPts val="0"/>
              </a:spcBef>
              <a:buSzTx/>
              <a:buFontTx/>
              <a:buNone/>
              <a:defRPr sz="2391"/>
            </a:lvl1pPr>
            <a:lvl2pPr marL="241093" indent="0" algn="ctr">
              <a:spcBef>
                <a:spcPts val="0"/>
              </a:spcBef>
              <a:buSzTx/>
              <a:buFontTx/>
              <a:buNone/>
              <a:defRPr sz="2391"/>
            </a:lvl2pPr>
            <a:lvl3pPr marL="241093" indent="0" algn="ctr">
              <a:spcBef>
                <a:spcPts val="0"/>
              </a:spcBef>
              <a:buSzTx/>
              <a:buFontTx/>
              <a:buNone/>
              <a:defRPr sz="2391"/>
            </a:lvl3pPr>
            <a:lvl4pPr marL="241093" indent="0" algn="ctr">
              <a:spcBef>
                <a:spcPts val="0"/>
              </a:spcBef>
              <a:buSzTx/>
              <a:buFontTx/>
              <a:buNone/>
              <a:defRPr sz="2391"/>
            </a:lvl4pPr>
            <a:lvl5pPr marL="241093" indent="0" algn="ctr">
              <a:spcBef>
                <a:spcPts val="0"/>
              </a:spcBef>
              <a:buSzTx/>
              <a:buFontTx/>
              <a:buNone/>
              <a:defRPr sz="2391"/>
            </a:lvl5pPr>
          </a:lstStyle>
          <a:p>
            <a:pPr lvl="0">
              <a:defRPr sz="1800"/>
            </a:pPr>
            <a:r>
              <a:rPr sz="2391"/>
              <a:t>Corpo livello uno</a:t>
            </a:r>
          </a:p>
          <a:p>
            <a:pPr lvl="1">
              <a:defRPr sz="1800"/>
            </a:pPr>
            <a:r>
              <a:rPr sz="2391"/>
              <a:t>Corpo livello due</a:t>
            </a:r>
          </a:p>
          <a:p>
            <a:pPr lvl="2">
              <a:defRPr sz="1800"/>
            </a:pPr>
            <a:r>
              <a:rPr sz="2391"/>
              <a:t>Corpo livello tre</a:t>
            </a:r>
          </a:p>
          <a:p>
            <a:pPr lvl="3">
              <a:defRPr sz="1800"/>
            </a:pPr>
            <a:r>
              <a:rPr sz="2391"/>
              <a:t>Corpo livello quattro</a:t>
            </a:r>
          </a:p>
          <a:p>
            <a:pPr lvl="4">
              <a:defRPr sz="1800"/>
            </a:pPr>
            <a:r>
              <a:rPr sz="2391"/>
              <a:t>Livello 5</a:t>
            </a:r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46484" y="0"/>
            <a:ext cx="4125516" cy="3312914"/>
          </a:xfrm>
          <a:prstGeom prst="rect">
            <a:avLst/>
          </a:prstGeom>
        </p:spPr>
        <p:txBody>
          <a:bodyPr anchor="b"/>
          <a:lstStyle>
            <a:lvl1pPr>
              <a:defRPr sz="4922"/>
            </a:lvl1pPr>
          </a:lstStyle>
          <a:p>
            <a:pPr lvl="0">
              <a:defRPr sz="1800"/>
            </a:pPr>
            <a:r>
              <a:rPr sz="4922"/>
              <a:t>Titolo Testo</a:t>
            </a:r>
          </a:p>
        </p:txBody>
      </p:sp>
    </p:spTree>
    <p:extLst>
      <p:ext uri="{BB962C8B-B14F-4D97-AF65-F5344CB8AC3E}">
        <p14:creationId xmlns:p14="http://schemas.microsoft.com/office/powerpoint/2010/main" val="1291040792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892969" y="0"/>
            <a:ext cx="7358063" cy="20716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906"/>
              <a:t>Titolo Testo</a:t>
            </a:r>
          </a:p>
        </p:txBody>
      </p:sp>
    </p:spTree>
    <p:extLst>
      <p:ext uri="{BB962C8B-B14F-4D97-AF65-F5344CB8AC3E}">
        <p14:creationId xmlns:p14="http://schemas.microsoft.com/office/powerpoint/2010/main" val="1454291652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639683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892969" y="169356"/>
            <a:ext cx="7358063" cy="173297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906"/>
              <a:t>Titolo Testo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892969" y="1902330"/>
            <a:ext cx="3545086" cy="4107043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sz="2250"/>
              <a:t>Corpo livello uno</a:t>
            </a:r>
          </a:p>
          <a:p>
            <a:pPr lvl="1">
              <a:defRPr sz="1800"/>
            </a:pPr>
            <a:r>
              <a:rPr sz="2250"/>
              <a:t>Corpo livello due</a:t>
            </a:r>
          </a:p>
          <a:p>
            <a:pPr lvl="2">
              <a:defRPr sz="1800"/>
            </a:pPr>
            <a:r>
              <a:rPr sz="2250"/>
              <a:t>Corpo livello tre</a:t>
            </a:r>
          </a:p>
          <a:p>
            <a:pPr lvl="3">
              <a:defRPr sz="1800"/>
            </a:pPr>
            <a:r>
              <a:rPr sz="2250"/>
              <a:t>Corpo livello quattro</a:t>
            </a:r>
          </a:p>
          <a:p>
            <a:pPr lvl="4">
              <a:defRPr sz="1800"/>
            </a:pPr>
            <a:r>
              <a:rPr sz="2250"/>
              <a:t>Livello 5</a:t>
            </a:r>
          </a:p>
        </p:txBody>
      </p:sp>
    </p:spTree>
    <p:extLst>
      <p:ext uri="{BB962C8B-B14F-4D97-AF65-F5344CB8AC3E}">
        <p14:creationId xmlns:p14="http://schemas.microsoft.com/office/powerpoint/2010/main" val="3608958381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906"/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Corpo livello uno</a:t>
            </a:r>
          </a:p>
          <a:p>
            <a:pPr lvl="1">
              <a:defRPr sz="1800"/>
            </a:pPr>
            <a:r>
              <a:rPr sz="2250"/>
              <a:t>Corpo livello due</a:t>
            </a:r>
          </a:p>
          <a:p>
            <a:pPr lvl="2">
              <a:defRPr sz="1800"/>
            </a:pPr>
            <a:r>
              <a:rPr sz="2250"/>
              <a:t>Corpo livello tre</a:t>
            </a:r>
          </a:p>
          <a:p>
            <a:pPr lvl="3">
              <a:defRPr sz="1800"/>
            </a:pPr>
            <a:r>
              <a:rPr sz="2250"/>
              <a:t>Corpo livello quattro</a:t>
            </a:r>
          </a:p>
          <a:p>
            <a:pPr lvl="4">
              <a:defRPr sz="1800"/>
            </a:pPr>
            <a:r>
              <a:rPr sz="2250"/>
              <a:t>Livello 5</a:t>
            </a:r>
          </a:p>
        </p:txBody>
      </p:sp>
    </p:spTree>
    <p:extLst>
      <p:ext uri="{BB962C8B-B14F-4D97-AF65-F5344CB8AC3E}">
        <p14:creationId xmlns:p14="http://schemas.microsoft.com/office/powerpoint/2010/main" val="190006630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24374BA-61B0-464C-84CA-455C721BB2CF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38799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892969" y="169356"/>
            <a:ext cx="7358063" cy="173297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906"/>
              <a:t>Titolo Testo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464969" y="1902330"/>
            <a:ext cx="2786063" cy="4107043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sz="2250"/>
              <a:t>Corpo livello uno</a:t>
            </a:r>
          </a:p>
          <a:p>
            <a:pPr lvl="1">
              <a:defRPr sz="1800"/>
            </a:pPr>
            <a:r>
              <a:rPr sz="2250"/>
              <a:t>Corpo livello due</a:t>
            </a:r>
          </a:p>
          <a:p>
            <a:pPr lvl="2">
              <a:defRPr sz="1800"/>
            </a:pPr>
            <a:r>
              <a:rPr sz="2250"/>
              <a:t>Corpo livello tre</a:t>
            </a:r>
          </a:p>
          <a:p>
            <a:pPr lvl="3">
              <a:defRPr sz="1800"/>
            </a:pPr>
            <a:r>
              <a:rPr sz="2250"/>
              <a:t>Corpo livello quattro</a:t>
            </a:r>
          </a:p>
          <a:p>
            <a:pPr lvl="4">
              <a:defRPr sz="1800"/>
            </a:pPr>
            <a:r>
              <a:rPr sz="2250"/>
              <a:t>Livello 5</a:t>
            </a:r>
          </a:p>
        </p:txBody>
      </p:sp>
    </p:spTree>
    <p:extLst>
      <p:ext uri="{BB962C8B-B14F-4D97-AF65-F5344CB8AC3E}">
        <p14:creationId xmlns:p14="http://schemas.microsoft.com/office/powerpoint/2010/main" val="1650942599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892969" y="169356"/>
            <a:ext cx="7358063" cy="173297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906"/>
              <a:t>Titolo Testo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892969" y="1902330"/>
            <a:ext cx="3545086" cy="4107043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sz="2250"/>
              <a:t>Corpo livello uno</a:t>
            </a:r>
          </a:p>
          <a:p>
            <a:pPr lvl="1">
              <a:defRPr sz="1800"/>
            </a:pPr>
            <a:r>
              <a:rPr sz="2250"/>
              <a:t>Corpo livello due</a:t>
            </a:r>
          </a:p>
          <a:p>
            <a:pPr lvl="2">
              <a:defRPr sz="1800"/>
            </a:pPr>
            <a:r>
              <a:rPr sz="2250"/>
              <a:t>Corpo livello tre</a:t>
            </a:r>
          </a:p>
          <a:p>
            <a:pPr lvl="3">
              <a:defRPr sz="1800"/>
            </a:pPr>
            <a:r>
              <a:rPr sz="2250"/>
              <a:t>Corpo livello quattro</a:t>
            </a:r>
          </a:p>
          <a:p>
            <a:pPr lvl="4">
              <a:defRPr sz="1800"/>
            </a:pPr>
            <a:r>
              <a:rPr sz="2250"/>
              <a:t>Livello 5</a:t>
            </a:r>
          </a:p>
        </p:txBody>
      </p:sp>
    </p:spTree>
    <p:extLst>
      <p:ext uri="{BB962C8B-B14F-4D97-AF65-F5344CB8AC3E}">
        <p14:creationId xmlns:p14="http://schemas.microsoft.com/office/powerpoint/2010/main" val="416176856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C658E4-6633-4D6D-B3C8-443FB564B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C6D075F-ED26-4607-AC39-C0A043FC134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7D84882-F95D-4277-84F4-20CB88D5EA2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4D87C2F-A7E0-482B-95F5-44DE6C1729A3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4CF486-EA35-4D6F-89F0-5C25851C13B0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8327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E251812-A816-432B-A93B-D8C071DB1B1E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58706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9C42695-1F55-48B1-9C04-31AB97AC3733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5103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D2C163C-F2FA-4CB3-8D94-9BD8ADD63C7F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1074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68B6DFC-ED0B-4D10-93EB-303BD95B0DDF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2951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51575"/>
            <a:ext cx="21272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en-US" altLang="it-IT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72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61233826-C5C9-4BB4-8AAA-167E252DAD09}" type="slidenum">
              <a:rPr lang="it-IT" altLang="it-IT"/>
              <a:pPr/>
              <a:t>‹N›</a:t>
            </a:fld>
            <a:endParaRPr lang="it-IT" altLang="it-IT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0"/>
            <a:ext cx="9134475" cy="6843713"/>
            <a:chOff x="0" y="0"/>
            <a:chExt cx="5754" cy="4311"/>
          </a:xfrm>
        </p:grpSpPr>
        <p:grpSp>
          <p:nvGrpSpPr>
            <p:cNvPr id="1028" name="Group 4"/>
            <p:cNvGrpSpPr>
              <a:grpSpLocks/>
            </p:cNvGrpSpPr>
            <p:nvPr/>
          </p:nvGrpSpPr>
          <p:grpSpPr bwMode="auto">
            <a:xfrm>
              <a:off x="1728" y="2230"/>
              <a:ext cx="4023" cy="2081"/>
              <a:chOff x="1728" y="2230"/>
              <a:chExt cx="4023" cy="2081"/>
            </a:xfrm>
          </p:grpSpPr>
          <p:sp>
            <p:nvSpPr>
              <p:cNvPr id="1029" name="Freeform 5"/>
              <p:cNvSpPr>
                <a:spLocks noChangeArrowheads="1"/>
              </p:cNvSpPr>
              <p:nvPr/>
            </p:nvSpPr>
            <p:spPr bwMode="auto">
              <a:xfrm>
                <a:off x="1728" y="2644"/>
                <a:ext cx="2878" cy="1667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0000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0" name="Freeform 6"/>
              <p:cNvSpPr>
                <a:spLocks noChangeArrowheads="1"/>
              </p:cNvSpPr>
              <p:nvPr/>
            </p:nvSpPr>
            <p:spPr bwMode="auto">
              <a:xfrm>
                <a:off x="4170" y="2671"/>
                <a:ext cx="1255" cy="807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E8A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1" name="Freeform 7"/>
              <p:cNvSpPr>
                <a:spLocks noChangeArrowheads="1"/>
              </p:cNvSpPr>
              <p:nvPr/>
            </p:nvSpPr>
            <p:spPr bwMode="auto">
              <a:xfrm>
                <a:off x="2900" y="3346"/>
                <a:ext cx="2845" cy="965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97C"/>
                  </a:gs>
                  <a:gs pos="100000">
                    <a:srgbClr val="00339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2" name="Freeform 8"/>
              <p:cNvSpPr>
                <a:spLocks noChangeArrowheads="1"/>
              </p:cNvSpPr>
              <p:nvPr/>
            </p:nvSpPr>
            <p:spPr bwMode="auto">
              <a:xfrm>
                <a:off x="2748" y="2230"/>
                <a:ext cx="3003" cy="2081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3" name="Freeform 9"/>
              <p:cNvSpPr>
                <a:spLocks noChangeArrowheads="1"/>
              </p:cNvSpPr>
              <p:nvPr/>
            </p:nvSpPr>
            <p:spPr bwMode="auto">
              <a:xfrm>
                <a:off x="4501" y="2317"/>
                <a:ext cx="1244" cy="535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C85"/>
                  </a:gs>
                  <a:gs pos="100000">
                    <a:srgbClr val="003399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34" name="Freeform 10"/>
            <p:cNvSpPr>
              <a:spLocks noChangeArrowheads="1"/>
            </p:cNvSpPr>
            <p:nvPr/>
          </p:nvSpPr>
          <p:spPr bwMode="auto">
            <a:xfrm>
              <a:off x="3322" y="1341"/>
              <a:ext cx="1821" cy="1533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rgbClr val="002B81"/>
                </a:gs>
                <a:gs pos="100000">
                  <a:srgbClr val="00339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5" name="Freeform 11"/>
            <p:cNvSpPr>
              <a:spLocks noChangeArrowheads="1"/>
            </p:cNvSpPr>
            <p:nvPr/>
          </p:nvSpPr>
          <p:spPr bwMode="auto">
            <a:xfrm>
              <a:off x="0" y="0"/>
              <a:ext cx="5754" cy="1772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32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92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9988"/>
            <a:ext cx="2120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en-US" altLang="it-IT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0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70C747C9-C6D4-40BD-85F2-44A9C1A88494}" type="slidenum">
              <a:rPr lang="it-IT" altLang="it-IT"/>
              <a:pPr/>
              <a:t>‹N›</a:t>
            </a:fld>
            <a:endParaRPr lang="it-IT" altLang="it-IT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0"/>
            <a:ext cx="9129713" cy="6838950"/>
            <a:chOff x="0" y="0"/>
            <a:chExt cx="5751" cy="4308"/>
          </a:xfrm>
        </p:grpSpPr>
        <p:grpSp>
          <p:nvGrpSpPr>
            <p:cNvPr id="1028" name="Group 4"/>
            <p:cNvGrpSpPr>
              <a:grpSpLocks/>
            </p:cNvGrpSpPr>
            <p:nvPr/>
          </p:nvGrpSpPr>
          <p:grpSpPr bwMode="auto">
            <a:xfrm>
              <a:off x="1728" y="2230"/>
              <a:ext cx="4020" cy="2078"/>
              <a:chOff x="1728" y="2230"/>
              <a:chExt cx="4020" cy="2078"/>
            </a:xfrm>
          </p:grpSpPr>
          <p:sp>
            <p:nvSpPr>
              <p:cNvPr id="1029" name="Freeform 5"/>
              <p:cNvSpPr>
                <a:spLocks noChangeArrowheads="1"/>
              </p:cNvSpPr>
              <p:nvPr/>
            </p:nvSpPr>
            <p:spPr bwMode="auto">
              <a:xfrm>
                <a:off x="1728" y="2644"/>
                <a:ext cx="2875" cy="1664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E8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0" name="Freeform 6"/>
              <p:cNvSpPr>
                <a:spLocks noChangeArrowheads="1"/>
              </p:cNvSpPr>
              <p:nvPr/>
            </p:nvSpPr>
            <p:spPr bwMode="auto">
              <a:xfrm>
                <a:off x="4170" y="2671"/>
                <a:ext cx="1252" cy="804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E8A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1" name="Freeform 7"/>
              <p:cNvSpPr>
                <a:spLocks noChangeArrowheads="1"/>
              </p:cNvSpPr>
              <p:nvPr/>
            </p:nvSpPr>
            <p:spPr bwMode="auto">
              <a:xfrm>
                <a:off x="2900" y="3346"/>
                <a:ext cx="2842" cy="962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97C"/>
                  </a:gs>
                  <a:gs pos="100000">
                    <a:srgbClr val="00339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2" name="Freeform 8"/>
              <p:cNvSpPr>
                <a:spLocks noChangeArrowheads="1"/>
              </p:cNvSpPr>
              <p:nvPr/>
            </p:nvSpPr>
            <p:spPr bwMode="auto">
              <a:xfrm>
                <a:off x="2748" y="2230"/>
                <a:ext cx="3000" cy="2078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3" name="Freeform 9"/>
              <p:cNvSpPr>
                <a:spLocks noChangeArrowheads="1"/>
              </p:cNvSpPr>
              <p:nvPr/>
            </p:nvSpPr>
            <p:spPr bwMode="auto">
              <a:xfrm>
                <a:off x="4501" y="2317"/>
                <a:ext cx="1241" cy="532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C85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34" name="Freeform 10"/>
            <p:cNvSpPr>
              <a:spLocks noChangeArrowheads="1"/>
            </p:cNvSpPr>
            <p:nvPr/>
          </p:nvSpPr>
          <p:spPr bwMode="auto">
            <a:xfrm>
              <a:off x="3322" y="1341"/>
              <a:ext cx="1818" cy="1530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2B8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5" name="Freeform 11"/>
            <p:cNvSpPr>
              <a:spLocks noChangeArrowheads="1"/>
            </p:cNvSpPr>
            <p:nvPr/>
          </p:nvSpPr>
          <p:spPr bwMode="auto">
            <a:xfrm>
              <a:off x="0" y="0"/>
              <a:ext cx="5751" cy="1769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051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6900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2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6900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</p:spTree>
    <p:extLst>
      <p:ext uri="{BB962C8B-B14F-4D97-AF65-F5344CB8AC3E}">
        <p14:creationId xmlns:p14="http://schemas.microsoft.com/office/powerpoint/2010/main" val="117426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55DD87A0-4DFD-4B69-A6D5-0BA74E85D73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9988"/>
            <a:ext cx="2125663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en-US" altLang="it-IT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644406AE-9868-4CBE-AA88-D168FE6C479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25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2BD5D163-4B46-4378-B031-BCD3DE00CE1C}" type="slidenum">
              <a:rPr lang="it-IT" altLang="it-IT"/>
              <a:pPr/>
              <a:t>‹N›</a:t>
            </a:fld>
            <a:endParaRPr lang="it-IT" altLang="it-IT"/>
          </a:p>
        </p:txBody>
      </p:sp>
      <p:grpSp>
        <p:nvGrpSpPr>
          <p:cNvPr id="1027" name="Group 3">
            <a:extLst>
              <a:ext uri="{FF2B5EF4-FFF2-40B4-BE49-F238E27FC236}">
                <a16:creationId xmlns:a16="http://schemas.microsoft.com/office/drawing/2014/main" id="{16EE2A31-48EF-4C06-A0B0-6820067AB20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32888" cy="6842125"/>
            <a:chOff x="0" y="0"/>
            <a:chExt cx="5753" cy="4310"/>
          </a:xfrm>
        </p:grpSpPr>
        <p:grpSp>
          <p:nvGrpSpPr>
            <p:cNvPr id="1028" name="Group 4">
              <a:extLst>
                <a:ext uri="{FF2B5EF4-FFF2-40B4-BE49-F238E27FC236}">
                  <a16:creationId xmlns:a16="http://schemas.microsoft.com/office/drawing/2014/main" id="{78F7893B-8F37-46B0-938A-B73134CAC8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230"/>
              <a:ext cx="4022" cy="2080"/>
              <a:chOff x="1728" y="2230"/>
              <a:chExt cx="4022" cy="2080"/>
            </a:xfrm>
          </p:grpSpPr>
          <p:sp>
            <p:nvSpPr>
              <p:cNvPr id="1029" name="Freeform 5">
                <a:extLst>
                  <a:ext uri="{FF2B5EF4-FFF2-40B4-BE49-F238E27FC236}">
                    <a16:creationId xmlns:a16="http://schemas.microsoft.com/office/drawing/2014/main" id="{8521C0EF-2750-466D-9561-6835AC4C4F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2644"/>
                <a:ext cx="2877" cy="1666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E8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0" name="Freeform 6">
                <a:extLst>
                  <a:ext uri="{FF2B5EF4-FFF2-40B4-BE49-F238E27FC236}">
                    <a16:creationId xmlns:a16="http://schemas.microsoft.com/office/drawing/2014/main" id="{4B3B1ED8-FE92-4C7E-8BD7-957770DB16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0" y="2671"/>
                <a:ext cx="1254" cy="806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E8A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1" name="Freeform 7">
                <a:extLst>
                  <a:ext uri="{FF2B5EF4-FFF2-40B4-BE49-F238E27FC236}">
                    <a16:creationId xmlns:a16="http://schemas.microsoft.com/office/drawing/2014/main" id="{93DAF59B-B49D-4913-8228-AFCF3B7EE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0" y="3346"/>
                <a:ext cx="2844" cy="964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97C"/>
                  </a:gs>
                  <a:gs pos="100000">
                    <a:srgbClr val="00339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2" name="Freeform 8">
                <a:extLst>
                  <a:ext uri="{FF2B5EF4-FFF2-40B4-BE49-F238E27FC236}">
                    <a16:creationId xmlns:a16="http://schemas.microsoft.com/office/drawing/2014/main" id="{CF88DFB3-9655-4489-A0A0-4C0C14DC3C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8" y="2230"/>
                <a:ext cx="3002" cy="2080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rgbClr val="0033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3" name="Freeform 9">
                <a:extLst>
                  <a:ext uri="{FF2B5EF4-FFF2-40B4-BE49-F238E27FC236}">
                    <a16:creationId xmlns:a16="http://schemas.microsoft.com/office/drawing/2014/main" id="{BB823A52-F4DD-4A7B-B6DE-D58D3FA810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1" y="2317"/>
                <a:ext cx="1243" cy="534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C85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34" name="Freeform 10">
              <a:extLst>
                <a:ext uri="{FF2B5EF4-FFF2-40B4-BE49-F238E27FC236}">
                  <a16:creationId xmlns:a16="http://schemas.microsoft.com/office/drawing/2014/main" id="{C506409A-8C26-4433-8D5D-24BA4CE75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1341"/>
              <a:ext cx="1820" cy="1532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2B8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5" name="Freeform 11">
              <a:extLst>
                <a:ext uri="{FF2B5EF4-FFF2-40B4-BE49-F238E27FC236}">
                  <a16:creationId xmlns:a16="http://schemas.microsoft.com/office/drawing/2014/main" id="{4B473951-8F4E-4B9F-9665-4A663200E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53" cy="1771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0514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36" name="Rectangle 12">
            <a:extLst>
              <a:ext uri="{FF2B5EF4-FFF2-40B4-BE49-F238E27FC236}">
                <a16:creationId xmlns:a16="http://schemas.microsoft.com/office/drawing/2014/main" id="{5F84B938-242D-43AC-A53B-45799AE835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1663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37" name="Rectangle 13">
            <a:extLst>
              <a:ext uri="{FF2B5EF4-FFF2-40B4-BE49-F238E27FC236}">
                <a16:creationId xmlns:a16="http://schemas.microsoft.com/office/drawing/2014/main" id="{402C62FE-5021-43D8-AB49-84F44F933C9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7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38" name="Rectangle 14">
            <a:extLst>
              <a:ext uri="{FF2B5EF4-FFF2-40B4-BE49-F238E27FC236}">
                <a16:creationId xmlns:a16="http://schemas.microsoft.com/office/drawing/2014/main" id="{CB70D952-B842-4A2E-8247-5C96E4A8A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</p:spTree>
    <p:extLst>
      <p:ext uri="{BB962C8B-B14F-4D97-AF65-F5344CB8AC3E}">
        <p14:creationId xmlns:p14="http://schemas.microsoft.com/office/powerpoint/2010/main" val="408117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E5E5FF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92969" y="125016"/>
            <a:ext cx="7358063" cy="1821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5906"/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92969" y="1946672"/>
            <a:ext cx="7358063" cy="4911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lvl="0">
              <a:defRPr sz="1800"/>
            </a:pPr>
            <a:r>
              <a:rPr sz="2250"/>
              <a:t>Corpo livello uno</a:t>
            </a:r>
          </a:p>
          <a:p>
            <a:pPr lvl="1">
              <a:defRPr sz="1800"/>
            </a:pPr>
            <a:r>
              <a:rPr sz="2250"/>
              <a:t>Corpo livello due</a:t>
            </a:r>
          </a:p>
          <a:p>
            <a:pPr lvl="2">
              <a:defRPr sz="1800"/>
            </a:pPr>
            <a:r>
              <a:rPr sz="2250"/>
              <a:t>Corpo livello tre</a:t>
            </a:r>
          </a:p>
          <a:p>
            <a:pPr lvl="3">
              <a:defRPr sz="1800"/>
            </a:pPr>
            <a:r>
              <a:rPr sz="2250"/>
              <a:t>Corpo livello quattro</a:t>
            </a:r>
          </a:p>
          <a:p>
            <a:pPr lvl="4">
              <a:defRPr sz="1800"/>
            </a:pPr>
            <a:r>
              <a:rPr sz="2250"/>
              <a:t>Livello 5</a:t>
            </a:r>
          </a:p>
        </p:txBody>
      </p:sp>
    </p:spTree>
    <p:extLst>
      <p:ext uri="{BB962C8B-B14F-4D97-AF65-F5344CB8AC3E}">
        <p14:creationId xmlns:p14="http://schemas.microsoft.com/office/powerpoint/2010/main" val="121578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</p:sldLayoutIdLst>
  <p:transition spd="med"/>
  <p:txStyles>
    <p:titleStyle>
      <a:lvl1pPr algn="ctr">
        <a:defRPr sz="5906">
          <a:latin typeface="Gill Sans"/>
          <a:ea typeface="Gill Sans"/>
          <a:cs typeface="Gill Sans"/>
          <a:sym typeface="Gill Sans"/>
        </a:defRPr>
      </a:lvl1pPr>
      <a:lvl2pPr algn="ctr">
        <a:defRPr sz="5906">
          <a:latin typeface="Gill Sans"/>
          <a:ea typeface="Gill Sans"/>
          <a:cs typeface="Gill Sans"/>
          <a:sym typeface="Gill Sans"/>
        </a:defRPr>
      </a:lvl2pPr>
      <a:lvl3pPr algn="ctr">
        <a:defRPr sz="5906">
          <a:latin typeface="Gill Sans"/>
          <a:ea typeface="Gill Sans"/>
          <a:cs typeface="Gill Sans"/>
          <a:sym typeface="Gill Sans"/>
        </a:defRPr>
      </a:lvl3pPr>
      <a:lvl4pPr algn="ctr">
        <a:defRPr sz="5906">
          <a:latin typeface="Gill Sans"/>
          <a:ea typeface="Gill Sans"/>
          <a:cs typeface="Gill Sans"/>
          <a:sym typeface="Gill Sans"/>
        </a:defRPr>
      </a:lvl4pPr>
      <a:lvl5pPr algn="ctr">
        <a:defRPr sz="5906">
          <a:latin typeface="Gill Sans"/>
          <a:ea typeface="Gill Sans"/>
          <a:cs typeface="Gill Sans"/>
          <a:sym typeface="Gill Sans"/>
        </a:defRPr>
      </a:lvl5pPr>
      <a:lvl6pPr algn="ctr">
        <a:defRPr sz="5906">
          <a:latin typeface="Gill Sans"/>
          <a:ea typeface="Gill Sans"/>
          <a:cs typeface="Gill Sans"/>
          <a:sym typeface="Gill Sans"/>
        </a:defRPr>
      </a:lvl6pPr>
      <a:lvl7pPr algn="ctr">
        <a:defRPr sz="5906">
          <a:latin typeface="Gill Sans"/>
          <a:ea typeface="Gill Sans"/>
          <a:cs typeface="Gill Sans"/>
          <a:sym typeface="Gill Sans"/>
        </a:defRPr>
      </a:lvl7pPr>
      <a:lvl8pPr algn="ctr">
        <a:defRPr sz="5906">
          <a:latin typeface="Gill Sans"/>
          <a:ea typeface="Gill Sans"/>
          <a:cs typeface="Gill Sans"/>
          <a:sym typeface="Gill Sans"/>
        </a:defRPr>
      </a:lvl8pPr>
      <a:lvl9pPr algn="ctr">
        <a:defRPr sz="5906">
          <a:latin typeface="Gill Sans"/>
          <a:ea typeface="Gill Sans"/>
          <a:cs typeface="Gill Sans"/>
          <a:sym typeface="Gill Sans"/>
        </a:defRPr>
      </a:lvl9pPr>
    </p:titleStyle>
    <p:bodyStyle>
      <a:lvl1pPr marL="534646" indent="-347129">
        <a:spcBef>
          <a:spcPts val="2672"/>
        </a:spcBef>
        <a:buSzPct val="171000"/>
        <a:buFont typeface="Gill Sans"/>
        <a:buChar char="•"/>
        <a:defRPr sz="2250">
          <a:latin typeface="Gill Sans"/>
          <a:ea typeface="Gill Sans"/>
          <a:cs typeface="Gill Sans"/>
          <a:sym typeface="Gill Sans"/>
        </a:defRPr>
      </a:lvl1pPr>
      <a:lvl2pPr marL="1117163" indent="-617118">
        <a:spcBef>
          <a:spcPts val="2672"/>
        </a:spcBef>
        <a:buSzPct val="171000"/>
        <a:buFont typeface="Gill Sans"/>
        <a:buChar char="•"/>
        <a:defRPr sz="2250">
          <a:latin typeface="Gill Sans"/>
          <a:ea typeface="Gill Sans"/>
          <a:cs typeface="Gill Sans"/>
          <a:sym typeface="Gill Sans"/>
        </a:defRPr>
      </a:lvl2pPr>
      <a:lvl3pPr marL="1429691" indent="-617118">
        <a:spcBef>
          <a:spcPts val="2672"/>
        </a:spcBef>
        <a:buSzPct val="171000"/>
        <a:buFont typeface="Gill Sans"/>
        <a:buChar char="•"/>
        <a:defRPr sz="2250">
          <a:latin typeface="Gill Sans"/>
          <a:ea typeface="Gill Sans"/>
          <a:cs typeface="Gill Sans"/>
          <a:sym typeface="Gill Sans"/>
        </a:defRPr>
      </a:lvl3pPr>
      <a:lvl4pPr marL="1742219" indent="-617118">
        <a:spcBef>
          <a:spcPts val="2672"/>
        </a:spcBef>
        <a:buSzPct val="171000"/>
        <a:buFont typeface="Gill Sans"/>
        <a:buChar char="•"/>
        <a:defRPr sz="2250">
          <a:latin typeface="Gill Sans"/>
          <a:ea typeface="Gill Sans"/>
          <a:cs typeface="Gill Sans"/>
          <a:sym typeface="Gill Sans"/>
        </a:defRPr>
      </a:lvl4pPr>
      <a:lvl5pPr marL="2054746" indent="-617118">
        <a:spcBef>
          <a:spcPts val="2672"/>
        </a:spcBef>
        <a:buSzPct val="171000"/>
        <a:buFont typeface="Gill Sans"/>
        <a:buChar char="•"/>
        <a:defRPr sz="2250">
          <a:latin typeface="Gill Sans"/>
          <a:ea typeface="Gill Sans"/>
          <a:cs typeface="Gill Sans"/>
          <a:sym typeface="Gill Sans"/>
        </a:defRPr>
      </a:lvl5pPr>
      <a:lvl6pPr marL="2376204" indent="-617118">
        <a:spcBef>
          <a:spcPts val="2672"/>
        </a:spcBef>
        <a:buSzPct val="171000"/>
        <a:buFont typeface="Gill Sans"/>
        <a:buChar char="•"/>
        <a:defRPr sz="2250">
          <a:latin typeface="Gill Sans"/>
          <a:ea typeface="Gill Sans"/>
          <a:cs typeface="Gill Sans"/>
          <a:sym typeface="Gill Sans"/>
        </a:defRPr>
      </a:lvl6pPr>
      <a:lvl7pPr marL="2697662" indent="-617118">
        <a:spcBef>
          <a:spcPts val="2672"/>
        </a:spcBef>
        <a:buSzPct val="171000"/>
        <a:buFont typeface="Gill Sans"/>
        <a:buChar char="•"/>
        <a:defRPr sz="2250">
          <a:latin typeface="Gill Sans"/>
          <a:ea typeface="Gill Sans"/>
          <a:cs typeface="Gill Sans"/>
          <a:sym typeface="Gill Sans"/>
        </a:defRPr>
      </a:lvl7pPr>
      <a:lvl8pPr marL="3019119" indent="-617119">
        <a:spcBef>
          <a:spcPts val="2672"/>
        </a:spcBef>
        <a:buSzPct val="171000"/>
        <a:buFont typeface="Gill Sans"/>
        <a:buChar char="•"/>
        <a:defRPr sz="2250">
          <a:latin typeface="Gill Sans"/>
          <a:ea typeface="Gill Sans"/>
          <a:cs typeface="Gill Sans"/>
          <a:sym typeface="Gill Sans"/>
        </a:defRPr>
      </a:lvl8pPr>
      <a:lvl9pPr marL="3340576" indent="-617119">
        <a:spcBef>
          <a:spcPts val="2672"/>
        </a:spcBef>
        <a:buSzPct val="171000"/>
        <a:buFont typeface="Gill Sans"/>
        <a:buChar char="•"/>
        <a:defRPr sz="2250">
          <a:latin typeface="Gill Sans"/>
          <a:ea typeface="Gill Sans"/>
          <a:cs typeface="Gill Sans"/>
          <a:sym typeface="Gill Sans"/>
        </a:defRPr>
      </a:lvl9pPr>
    </p:bodyStyle>
    <p:otherStyle>
      <a:lvl1pPr algn="r">
        <a:defRPr sz="844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algn="r">
        <a:defRPr sz="844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algn="r">
        <a:defRPr sz="844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algn="r">
        <a:defRPr sz="844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algn="r">
        <a:defRPr sz="844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algn="r">
        <a:defRPr sz="844"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algn="r">
        <a:defRPr sz="844"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algn="r">
        <a:defRPr sz="844"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algn="r">
        <a:defRPr sz="844"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1034BB17-1013-8D4D-8CD2-D072EF1E0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420888"/>
            <a:ext cx="7769225" cy="1431925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ARGOMENTI PROPEDEUTICI 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al modulo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SEMEIOTICA 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O </a:t>
            </a:r>
            <a:r>
              <a:rPr lang="it-IT" dirty="0" err="1">
                <a:solidFill>
                  <a:schemeClr val="tx1"/>
                </a:solidFill>
              </a:rPr>
              <a:t>R</a:t>
            </a:r>
            <a:r>
              <a:rPr lang="it-IT" dirty="0">
                <a:solidFill>
                  <a:schemeClr val="tx1"/>
                </a:solidFill>
              </a:rPr>
              <a:t> L</a:t>
            </a:r>
          </a:p>
        </p:txBody>
      </p:sp>
    </p:spTree>
    <p:extLst>
      <p:ext uri="{BB962C8B-B14F-4D97-AF65-F5344CB8AC3E}">
        <p14:creationId xmlns:p14="http://schemas.microsoft.com/office/powerpoint/2010/main" val="2402523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342231" y="261938"/>
            <a:ext cx="6551613" cy="8636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b="0" dirty="0">
                <a:solidFill>
                  <a:schemeClr val="tx1"/>
                </a:solidFill>
                <a:latin typeface="Cooper Black" panose="0208090404030B020404" pitchFamily="18" charset="77"/>
              </a:rPr>
              <a:t>GABBIA TORACICA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195513" y="4797425"/>
            <a:ext cx="27368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586740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27538"/>
            <a:ext cx="3276600" cy="243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981075"/>
            <a:ext cx="2627312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52413" y="1125538"/>
            <a:ext cx="21796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>
                <a:latin typeface="Arial Black" panose="020B0A04020102020204" pitchFamily="34" charset="0"/>
                <a:cs typeface="Arial" panose="020B0604020202020204" pitchFamily="34" charset="0"/>
              </a:rPr>
              <a:t>ANTERIORE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960688" y="1125538"/>
            <a:ext cx="23812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>
                <a:latin typeface="Arial Black" panose="020B0A04020102020204" pitchFamily="34" charset="0"/>
                <a:cs typeface="Arial" panose="020B0604020202020204" pitchFamily="34" charset="0"/>
              </a:rPr>
              <a:t>POSTERIORE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6770688" y="404813"/>
            <a:ext cx="19573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>
                <a:latin typeface="Arial Black" panose="020B0A04020102020204" pitchFamily="34" charset="0"/>
                <a:cs typeface="Arial" panose="020B0604020202020204" pitchFamily="34" charset="0"/>
              </a:rPr>
              <a:t>LATERALE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070225" y="5949950"/>
            <a:ext cx="2162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>
                <a:latin typeface="Arial Black" panose="020B0A04020102020204" pitchFamily="34" charset="0"/>
                <a:cs typeface="Arial" panose="020B0604020202020204" pitchFamily="34" charset="0"/>
              </a:rPr>
              <a:t>SUPERIORE</a:t>
            </a:r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 flipV="1">
            <a:off x="1470025" y="2198688"/>
            <a:ext cx="5772150" cy="3397250"/>
          </a:xfrm>
          <a:prstGeom prst="line">
            <a:avLst/>
          </a:prstGeom>
          <a:noFill/>
          <a:ln w="76320" cap="sq">
            <a:solidFill>
              <a:srgbClr val="0066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4A9B6F-3573-A34E-820D-388823D32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8"/>
            <a:ext cx="8216900" cy="852140"/>
          </a:xfrm>
        </p:spPr>
        <p:txBody>
          <a:bodyPr/>
          <a:lstStyle/>
          <a:p>
            <a:r>
              <a:rPr lang="it-IT" sz="3600" b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GABBIA  TORACICA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752DEE-40D7-E646-B849-03E82C6AD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16900" cy="5589240"/>
          </a:xfrm>
        </p:spPr>
        <p:txBody>
          <a:bodyPr/>
          <a:lstStyle/>
          <a:p>
            <a:r>
              <a:rPr lang="it-IT" sz="3000" dirty="0">
                <a:solidFill>
                  <a:schemeClr val="tx1"/>
                </a:solidFill>
                <a:latin typeface="Chalkboard" panose="03050602040202020205" pitchFamily="66" charset="77"/>
              </a:rPr>
              <a:t>Struttura scheletrica di forma tronco-conica, delimitata, sul piano sagittale, ANTERIORMENTE dallo STERNO (Osso Piatto) e POSTERIORMENTE dalle VERTEBRE TORACICHE (T1-T12). La struttura è completata Antero-Latero-Posteriormente da 10 paia di Ossa Piatte (COSTE), mentre altre 2 paia di Coste, molto </a:t>
            </a:r>
            <a:r>
              <a:rPr lang="it-IT" sz="3000" dirty="0" err="1">
                <a:solidFill>
                  <a:schemeClr val="tx1"/>
                </a:solidFill>
                <a:latin typeface="Chalkboard" panose="03050602040202020205" pitchFamily="66" charset="77"/>
              </a:rPr>
              <a:t>piu’</a:t>
            </a:r>
            <a:r>
              <a:rPr lang="it-IT" sz="3000" dirty="0">
                <a:solidFill>
                  <a:schemeClr val="tx1"/>
                </a:solidFill>
                <a:latin typeface="Chalkboard" panose="03050602040202020205" pitchFamily="66" charset="77"/>
              </a:rPr>
              <a:t> corte, si limitano alla parte posteriore, non si articolano allo sterno e vengono definite Coste Libere.</a:t>
            </a:r>
          </a:p>
        </p:txBody>
      </p:sp>
    </p:spTree>
    <p:extLst>
      <p:ext uri="{BB962C8B-B14F-4D97-AF65-F5344CB8AC3E}">
        <p14:creationId xmlns:p14="http://schemas.microsoft.com/office/powerpoint/2010/main" val="2361267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788024" y="2857500"/>
            <a:ext cx="3889375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0" dirty="0">
                <a:solidFill>
                  <a:schemeClr val="tx1"/>
                </a:solidFill>
                <a:latin typeface="Cooper Black" panose="0208090404030B020404" pitchFamily="18" charset="77"/>
              </a:rPr>
              <a:t>STERNO</a:t>
            </a:r>
            <a:br>
              <a:rPr lang="it-IT" altLang="it-IT" sz="3200" b="0" dirty="0">
                <a:solidFill>
                  <a:schemeClr val="tx1"/>
                </a:solidFill>
                <a:latin typeface="Cooper Black" panose="0208090404030B020404" pitchFamily="18" charset="77"/>
              </a:rPr>
            </a:br>
            <a:br>
              <a:rPr lang="it-IT" altLang="it-IT" sz="3200" b="0" dirty="0">
                <a:solidFill>
                  <a:schemeClr val="tx1"/>
                </a:solidFill>
                <a:latin typeface="Cooper Black" panose="0208090404030B020404" pitchFamily="18" charset="77"/>
              </a:rPr>
            </a:br>
            <a:r>
              <a:rPr lang="it-IT" altLang="it-IT" sz="2800" b="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OSSO PIATTO</a:t>
            </a:r>
            <a:br>
              <a:rPr lang="it-IT" altLang="it-IT" sz="2800" b="0" dirty="0">
                <a:solidFill>
                  <a:schemeClr val="tx1"/>
                </a:solidFill>
                <a:latin typeface="Copperplate Gothic Bold" panose="020E0705020206020404" pitchFamily="34" charset="77"/>
              </a:rPr>
            </a:br>
            <a:r>
              <a:rPr lang="it-IT" altLang="it-IT" sz="2800" b="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delimita anteriormente la Gabbia Toracica sul Piano Mediano</a:t>
            </a:r>
            <a:br>
              <a:rPr lang="it-IT" altLang="it-IT" sz="2800" b="0" dirty="0">
                <a:solidFill>
                  <a:schemeClr val="tx1"/>
                </a:solidFill>
                <a:latin typeface="Copperplate Gothic Bold" panose="020E0705020206020404" pitchFamily="34" charset="77"/>
              </a:rPr>
            </a:br>
            <a:br>
              <a:rPr lang="it-IT" altLang="it-IT" sz="2800" b="0" dirty="0">
                <a:solidFill>
                  <a:schemeClr val="tx1"/>
                </a:solidFill>
                <a:latin typeface="Copperplate Gothic Bold" panose="020E0705020206020404" pitchFamily="34" charset="77"/>
              </a:rPr>
            </a:br>
            <a:r>
              <a:rPr lang="it-IT" altLang="it-IT" sz="2800" b="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Si articola con 10 delle 12 paia di coste</a:t>
            </a:r>
            <a:br>
              <a:rPr lang="it-IT" altLang="it-IT" sz="2800" b="0" dirty="0">
                <a:solidFill>
                  <a:schemeClr val="tx1"/>
                </a:solidFill>
                <a:latin typeface="Copperplate Gothic Bold" panose="020E0705020206020404" pitchFamily="34" charset="77"/>
              </a:rPr>
            </a:br>
            <a:br>
              <a:rPr lang="it-IT" altLang="it-IT" sz="2800" b="0" dirty="0">
                <a:solidFill>
                  <a:schemeClr val="tx1"/>
                </a:solidFill>
                <a:latin typeface="Copperplate Gothic Bold" panose="020E0705020206020404" pitchFamily="34" charset="77"/>
              </a:rPr>
            </a:br>
            <a:r>
              <a:rPr lang="it-IT" altLang="it-IT" sz="2800" b="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dà inserzione a muscoli toracici ed addominali</a:t>
            </a:r>
            <a:endParaRPr lang="it-IT" altLang="it-IT" sz="3200" b="0" dirty="0">
              <a:solidFill>
                <a:schemeClr val="tx1"/>
              </a:solidFill>
              <a:latin typeface="Cooper Black" panose="0208090404030B020404" pitchFamily="18" charset="7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16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4006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8C4E40F-501F-410F-BFEE-0637319E8F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968"/>
          <a:stretch/>
        </p:blipFill>
        <p:spPr>
          <a:xfrm>
            <a:off x="2339752" y="-19589"/>
            <a:ext cx="6801449" cy="688444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DD8614F-2C03-9149-BF44-113DDB8BDE6B}"/>
              </a:ext>
            </a:extLst>
          </p:cNvPr>
          <p:cNvSpPr txBox="1"/>
          <p:nvPr/>
        </p:nvSpPr>
        <p:spPr>
          <a:xfrm>
            <a:off x="323528" y="206369"/>
            <a:ext cx="259228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tx1"/>
                </a:solidFill>
                <a:latin typeface="Cooper Black" panose="0208090404030B020404" pitchFamily="18" charset="77"/>
              </a:rPr>
              <a:t>COSTE</a:t>
            </a:r>
          </a:p>
          <a:p>
            <a:r>
              <a:rPr lang="it-IT" dirty="0">
                <a:solidFill>
                  <a:schemeClr val="tx1"/>
                </a:solidFill>
                <a:latin typeface="Cooper Black" panose="0208090404030B020404" pitchFamily="18" charset="77"/>
              </a:rPr>
              <a:t>Sono OSSA PIATTE</a:t>
            </a:r>
          </a:p>
          <a:p>
            <a:r>
              <a:rPr lang="it-IT" dirty="0">
                <a:solidFill>
                  <a:schemeClr val="tx1"/>
                </a:solidFill>
                <a:latin typeface="Cooper Black" panose="0208090404030B020404" pitchFamily="18" charset="77"/>
              </a:rPr>
              <a:t>che delimitano Postero-Latero-</a:t>
            </a:r>
            <a:r>
              <a:rPr lang="it-IT" dirty="0" err="1">
                <a:solidFill>
                  <a:schemeClr val="tx1"/>
                </a:solidFill>
                <a:latin typeface="Cooper Black" panose="0208090404030B020404" pitchFamily="18" charset="77"/>
              </a:rPr>
              <a:t>Anterior</a:t>
            </a:r>
            <a:r>
              <a:rPr lang="it-IT" dirty="0">
                <a:solidFill>
                  <a:schemeClr val="tx1"/>
                </a:solidFill>
                <a:latin typeface="Cooper Black" panose="0208090404030B020404" pitchFamily="18" charset="77"/>
              </a:rPr>
              <a:t>-mente la Gabbia Toracica.</a:t>
            </a:r>
          </a:p>
          <a:p>
            <a:r>
              <a:rPr lang="it-IT" dirty="0">
                <a:solidFill>
                  <a:schemeClr val="tx1"/>
                </a:solidFill>
                <a:latin typeface="Cooper Black" panose="0208090404030B020404" pitchFamily="18" charset="77"/>
              </a:rPr>
              <a:t>Danno inserzione a muscoli scheletrici (tra cui gli INTERCO-STALI, DIAFRAMMA) </a:t>
            </a:r>
          </a:p>
        </p:txBody>
      </p:sp>
    </p:spTree>
    <p:extLst>
      <p:ext uri="{BB962C8B-B14F-4D97-AF65-F5344CB8AC3E}">
        <p14:creationId xmlns:p14="http://schemas.microsoft.com/office/powerpoint/2010/main" val="3051553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BA7E99-31E2-A343-B153-8D92C5B42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844824"/>
            <a:ext cx="8216900" cy="1422400"/>
          </a:xfrm>
        </p:spPr>
        <p:txBody>
          <a:bodyPr/>
          <a:lstStyle/>
          <a:p>
            <a:r>
              <a:rPr lang="it-IT" b="0" dirty="0">
                <a:solidFill>
                  <a:schemeClr val="tx1"/>
                </a:solidFill>
                <a:latin typeface="Copperplate" panose="02000504000000020004" pitchFamily="2" charset="77"/>
              </a:rPr>
              <a:t>CENNI di MORFOLOGIA della COLONNA VERTEBRALE</a:t>
            </a:r>
          </a:p>
        </p:txBody>
      </p:sp>
    </p:spTree>
    <p:extLst>
      <p:ext uri="{BB962C8B-B14F-4D97-AF65-F5344CB8AC3E}">
        <p14:creationId xmlns:p14="http://schemas.microsoft.com/office/powerpoint/2010/main" val="4086429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997D6059-34E0-40F8-8B97-CA648F5339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466851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SCHELETRO ASSILE </a:t>
            </a:r>
            <a:br>
              <a:rPr lang="it-IT" altLang="it-IT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COLONNA VERTEBRALE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549BFA7-6B78-4542-B448-465C34428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221657"/>
            <a:ext cx="4392711" cy="3325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Rectangle 4">
            <a:extLst>
              <a:ext uri="{FF2B5EF4-FFF2-40B4-BE49-F238E27FC236}">
                <a16:creationId xmlns:a16="http://schemas.microsoft.com/office/drawing/2014/main" id="{84421CAA-774F-4ED0-A2D7-555986CD6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4797425"/>
            <a:ext cx="27368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54327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491133" y="6467326"/>
            <a:ext cx="8304609" cy="21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057400" marR="0" lvl="4" indent="-228600" algn="l" defTabSz="3214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 sz="1800"/>
            </a:pPr>
            <a:r>
              <a:rPr kumimoji="0" sz="70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Microsoft YaHei" panose="020B0503020204020204" pitchFamily="34" charset="-122"/>
                <a:cs typeface="Arial"/>
                <a:sym typeface="Helvetica"/>
              </a:rPr>
              <a:t>K.L. Moore, A.F. Dalley, A.M.R. Agur                                                                      </a:t>
            </a:r>
            <a:r>
              <a:rPr kumimoji="0" sz="70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Microsoft YaHei" panose="020B0503020204020204" pitchFamily="34" charset="-122"/>
                <a:cs typeface="Arial"/>
                <a:sym typeface="Helvetica"/>
              </a:rPr>
              <a:t>Anatomia umana a orientamento clinico </a:t>
            </a:r>
            <a:r>
              <a:rPr kumimoji="0" sz="70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Microsoft YaHei" panose="020B0503020204020204" pitchFamily="34" charset="-122"/>
                <a:cs typeface="Arial"/>
                <a:sym typeface="Helvetica"/>
              </a:rPr>
              <a:t>                                                          Copyright 2015 C.E.A. Casa Editrice Ambrosiana</a:t>
            </a:r>
          </a:p>
        </p:txBody>
      </p:sp>
      <p:pic>
        <p:nvPicPr>
          <p:cNvPr id="92" name="image7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04" y="0"/>
            <a:ext cx="8928992" cy="66836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4823781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A7E1F16-D7EF-DC4C-B45C-BB8400D69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3397"/>
            <a:ext cx="9144000" cy="577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7A50850-7873-E64F-9ADE-1FEE47356DE4}"/>
              </a:ext>
            </a:extLst>
          </p:cNvPr>
          <p:cNvSpPr txBox="1"/>
          <p:nvPr/>
        </p:nvSpPr>
        <p:spPr>
          <a:xfrm>
            <a:off x="1259632" y="560177"/>
            <a:ext cx="7381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 SE" panose="03050602040202020205" pitchFamily="66" charset="77"/>
                <a:ea typeface="Microsoft YaHei" panose="020B0503020204020204" pitchFamily="34" charset="-122"/>
                <a:cs typeface="Arial"/>
              </a:rPr>
              <a:t>SEQUENZA TEMPORALE ORGANOGENETICA</a:t>
            </a:r>
          </a:p>
        </p:txBody>
      </p:sp>
    </p:spTree>
    <p:extLst>
      <p:ext uri="{BB962C8B-B14F-4D97-AF65-F5344CB8AC3E}">
        <p14:creationId xmlns:p14="http://schemas.microsoft.com/office/powerpoint/2010/main" val="2653206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1130C8B4-B80A-41C3-84C0-0471372DC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0"/>
            <a:ext cx="56578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Line 3">
            <a:extLst>
              <a:ext uri="{FF2B5EF4-FFF2-40B4-BE49-F238E27FC236}">
                <a16:creationId xmlns:a16="http://schemas.microsoft.com/office/drawing/2014/main" id="{AC4DB6A8-D1DE-4F97-860E-C226B29839D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2133600"/>
            <a:ext cx="576262" cy="1588"/>
          </a:xfrm>
          <a:prstGeom prst="line">
            <a:avLst/>
          </a:prstGeom>
          <a:noFill/>
          <a:ln w="57240" cap="sq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Arial"/>
            </a:endParaRP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4DA5655D-29CD-42E5-B59F-0D9210741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1773238"/>
            <a:ext cx="9429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 Black" panose="020B0A040201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AVANTI</a:t>
            </a:r>
          </a:p>
        </p:txBody>
      </p:sp>
      <p:sp>
        <p:nvSpPr>
          <p:cNvPr id="5125" name="Line 5">
            <a:extLst>
              <a:ext uri="{FF2B5EF4-FFF2-40B4-BE49-F238E27FC236}">
                <a16:creationId xmlns:a16="http://schemas.microsoft.com/office/drawing/2014/main" id="{C1A93B86-9333-460C-9163-4F518E22FD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27438" y="836613"/>
            <a:ext cx="304800" cy="1587"/>
          </a:xfrm>
          <a:prstGeom prst="line">
            <a:avLst/>
          </a:prstGeom>
          <a:noFill/>
          <a:ln w="57240" cap="sq">
            <a:solidFill>
              <a:srgbClr val="0066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Arial"/>
            </a:endParaRP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6F70D76C-C713-4A40-BB54-76B97D75D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438" y="481013"/>
            <a:ext cx="931862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 Black" panose="020B0A040201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DIETRO</a:t>
            </a: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84D83FB2-BD55-4991-900F-9A87818ED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3238" y="6537325"/>
            <a:ext cx="142716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5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Black" panose="020B0A040201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ANTERIORE</a:t>
            </a:r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3810031F-940E-4D92-B5F6-D1D691E31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0" y="6537325"/>
            <a:ext cx="15541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5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 Black" panose="020B0A040201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POSTERIORE</a:t>
            </a:r>
          </a:p>
        </p:txBody>
      </p:sp>
      <p:grpSp>
        <p:nvGrpSpPr>
          <p:cNvPr id="5129" name="Group 9">
            <a:extLst>
              <a:ext uri="{FF2B5EF4-FFF2-40B4-BE49-F238E27FC236}">
                <a16:creationId xmlns:a16="http://schemas.microsoft.com/office/drawing/2014/main" id="{BF5A57F1-7524-4340-8F46-13AFCDC69F4D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3068961"/>
            <a:ext cx="2807990" cy="3015928"/>
            <a:chOff x="204" y="2115"/>
            <a:chExt cx="1500" cy="1718"/>
          </a:xfrm>
        </p:grpSpPr>
        <p:pic>
          <p:nvPicPr>
            <p:cNvPr id="5130" name="Picture 10">
              <a:extLst>
                <a:ext uri="{FF2B5EF4-FFF2-40B4-BE49-F238E27FC236}">
                  <a16:creationId xmlns:a16="http://schemas.microsoft.com/office/drawing/2014/main" id="{451D744E-9FA5-4D1B-BAAE-83645C5AB3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115"/>
              <a:ext cx="1500" cy="1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31" name="Text Box 11">
              <a:extLst>
                <a:ext uri="{FF2B5EF4-FFF2-40B4-BE49-F238E27FC236}">
                  <a16:creationId xmlns:a16="http://schemas.microsoft.com/office/drawing/2014/main" id="{901DFD1B-97F1-4C02-B105-FC6B880E27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2115"/>
              <a:ext cx="1500" cy="1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Arial"/>
              </a:endParaRPr>
            </a:p>
          </p:txBody>
        </p:sp>
      </p:grpSp>
      <p:sp>
        <p:nvSpPr>
          <p:cNvPr id="5132" name="Line 12">
            <a:extLst>
              <a:ext uri="{FF2B5EF4-FFF2-40B4-BE49-F238E27FC236}">
                <a16:creationId xmlns:a16="http://schemas.microsoft.com/office/drawing/2014/main" id="{FCD6DC7A-C93E-4CD7-B53C-7C7A249853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2997" y="4149080"/>
            <a:ext cx="2087562" cy="592138"/>
          </a:xfrm>
          <a:prstGeom prst="line">
            <a:avLst/>
          </a:prstGeom>
          <a:noFill/>
          <a:ln w="76320" cap="sq">
            <a:solidFill>
              <a:srgbClr val="FFCC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29078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491133" y="6467326"/>
            <a:ext cx="8304609" cy="21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0" marR="0" lvl="4" indent="0" algn="l" defTabSz="3214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None/>
              <a:tabLst/>
              <a:defRPr sz="1800"/>
            </a:pPr>
            <a:r>
              <a:rPr kumimoji="0" sz="7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ea typeface="+mj-ea"/>
                <a:cs typeface="+mj-cs"/>
                <a:sym typeface="Helvetica"/>
              </a:rPr>
              <a:t>K.L. Moore, A.F. Dalley, A.M.R. Agur                                                                      </a:t>
            </a:r>
            <a:r>
              <a:rPr kumimoji="0" sz="703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ea typeface="+mj-ea"/>
                <a:cs typeface="+mj-cs"/>
                <a:sym typeface="Helvetica"/>
              </a:rPr>
              <a:t>Anatomia umana a orientamento clinico </a:t>
            </a:r>
            <a:r>
              <a:rPr kumimoji="0" sz="7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ea typeface="+mj-ea"/>
                <a:cs typeface="+mj-cs"/>
                <a:sym typeface="Helvetica"/>
              </a:rPr>
              <a:t>                                                          Copyright 2015 C.E.A. Casa Editrice Ambrosiana</a:t>
            </a:r>
          </a:p>
        </p:txBody>
      </p:sp>
      <p:pic>
        <p:nvPicPr>
          <p:cNvPr id="152" name="image9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36712"/>
            <a:ext cx="9144000" cy="464626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6408613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D5F6D4-37CC-E348-9B10-11A5ACCD1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51" y="0"/>
            <a:ext cx="8223250" cy="1136650"/>
          </a:xfrm>
        </p:spPr>
        <p:txBody>
          <a:bodyPr/>
          <a:lstStyle/>
          <a:p>
            <a:r>
              <a:rPr lang="it-IT" sz="3600" b="0" dirty="0">
                <a:solidFill>
                  <a:schemeClr val="tx1"/>
                </a:solidFill>
                <a:latin typeface="Cooper Black" panose="0208090404030B020404" pitchFamily="18" charset="77"/>
              </a:rPr>
              <a:t>TORACE e ADDOME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658EE5-282B-D049-B8F5-0D903CD5D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836712"/>
            <a:ext cx="7488832" cy="5184576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  <a:latin typeface="Chalkboard SE" panose="03050602040202020205" pitchFamily="66" charset="77"/>
              </a:rPr>
              <a:t>Le strutture Muscolo-Scheletriche del TORACE e dell’ ADDOME sono coinvolte in diversi aspetti MORFO-FUNZIONALI, tra i quali il coinvolgimento nel Sistema LOCOMOTORE e la PROTEZIONE di rilevanti organi dei Sistemi LOCOMOTORE, CIRCOLATORIO, RESPIRATORIO, DIGERENTE, NERVOSO ed ENDOCRINO. </a:t>
            </a:r>
          </a:p>
          <a:p>
            <a:r>
              <a:rPr lang="it-IT" sz="2800" dirty="0">
                <a:solidFill>
                  <a:schemeClr val="tx1"/>
                </a:solidFill>
                <a:latin typeface="Chalkboard SE" panose="03050602040202020205" pitchFamily="66" charset="77"/>
              </a:rPr>
              <a:t>Per quanto concerne la Funzione Respiratoria, muscoli scheletrici toracici e addominali, oltre che cervicali, sono coinvolti nell’ INSPIRAZIONE e nell’ ESPIRAZIONE</a:t>
            </a:r>
          </a:p>
        </p:txBody>
      </p:sp>
    </p:spTree>
    <p:extLst>
      <p:ext uri="{BB962C8B-B14F-4D97-AF65-F5344CB8AC3E}">
        <p14:creationId xmlns:p14="http://schemas.microsoft.com/office/powerpoint/2010/main" val="1605540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A634A082-ECC9-49E9-B2B5-0249D29BC52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8750"/>
            <a:ext cx="9144000" cy="13731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VERTEBRA-TIPO</a:t>
            </a:r>
            <a:br>
              <a:rPr lang="it-IT" altLang="it-IT" sz="2800" b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800" b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CARATTERISTICHE MORFOLOGICHE GENERALI</a:t>
            </a:r>
          </a:p>
        </p:txBody>
      </p:sp>
      <p:grpSp>
        <p:nvGrpSpPr>
          <p:cNvPr id="6146" name="Group 2">
            <a:extLst>
              <a:ext uri="{FF2B5EF4-FFF2-40B4-BE49-F238E27FC236}">
                <a16:creationId xmlns:a16="http://schemas.microsoft.com/office/drawing/2014/main" id="{1D317B6B-6DDC-4956-B2EB-1334E404CDB4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2349500"/>
            <a:ext cx="8343900" cy="4454525"/>
            <a:chOff x="204" y="1480"/>
            <a:chExt cx="5256" cy="2806"/>
          </a:xfrm>
        </p:grpSpPr>
        <p:pic>
          <p:nvPicPr>
            <p:cNvPr id="6147" name="Picture 3">
              <a:extLst>
                <a:ext uri="{FF2B5EF4-FFF2-40B4-BE49-F238E27FC236}">
                  <a16:creationId xmlns:a16="http://schemas.microsoft.com/office/drawing/2014/main" id="{8271F142-D93B-4B50-88D6-274638A4CA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480"/>
              <a:ext cx="5256" cy="2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lum bright="6000"/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48" name="Text Box 4">
              <a:extLst>
                <a:ext uri="{FF2B5EF4-FFF2-40B4-BE49-F238E27FC236}">
                  <a16:creationId xmlns:a16="http://schemas.microsoft.com/office/drawing/2014/main" id="{FEB800D2-24CB-4792-A272-A9ECDB48AA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1480"/>
              <a:ext cx="5256" cy="2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Arial"/>
              </a:endParaRPr>
            </a:p>
          </p:txBody>
        </p:sp>
      </p:grpSp>
      <p:sp>
        <p:nvSpPr>
          <p:cNvPr id="6149" name="Text Box 5">
            <a:extLst>
              <a:ext uri="{FF2B5EF4-FFF2-40B4-BE49-F238E27FC236}">
                <a16:creationId xmlns:a16="http://schemas.microsoft.com/office/drawing/2014/main" id="{3A58AE60-F83A-46BC-BE71-264FB43A3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5513388"/>
            <a:ext cx="7239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Arial Black" panose="020B0A040201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o Arco</a:t>
            </a: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5FB571A4-1A43-4332-B569-7F35EE350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4581525"/>
            <a:ext cx="122078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 Black" panose="020B0A040201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PROCESSO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 Black" panose="020B0A040201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TRASVERSO</a:t>
            </a:r>
          </a:p>
        </p:txBody>
      </p:sp>
      <p:sp>
        <p:nvSpPr>
          <p:cNvPr id="6151" name="Line 7">
            <a:extLst>
              <a:ext uri="{FF2B5EF4-FFF2-40B4-BE49-F238E27FC236}">
                <a16:creationId xmlns:a16="http://schemas.microsoft.com/office/drawing/2014/main" id="{B7EE22A1-BBA2-4774-BCB9-81DBE2DC4F2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4724400"/>
            <a:ext cx="576262" cy="144463"/>
          </a:xfrm>
          <a:prstGeom prst="line">
            <a:avLst/>
          </a:prstGeom>
          <a:noFill/>
          <a:ln w="1260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90223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>
            <a:extLst>
              <a:ext uri="{FF2B5EF4-FFF2-40B4-BE49-F238E27FC236}">
                <a16:creationId xmlns:a16="http://schemas.microsoft.com/office/drawing/2014/main" id="{0FE5B411-93F6-4236-ACA6-D17B48AA2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" r="5505" b="24709"/>
          <a:stretch>
            <a:fillRect/>
          </a:stretch>
        </p:blipFill>
        <p:spPr bwMode="auto">
          <a:xfrm>
            <a:off x="0" y="0"/>
            <a:ext cx="9144000" cy="681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48" r="5505" b="2470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8978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91133" y="6467326"/>
            <a:ext cx="8304609" cy="21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057400" marR="0" lvl="4" indent="-228600" algn="l" defTabSz="3214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 sz="1800"/>
            </a:pPr>
            <a:r>
              <a:rPr kumimoji="0" sz="70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Microsoft YaHei" panose="020B0503020204020204" pitchFamily="34" charset="-122"/>
                <a:cs typeface="Arial"/>
                <a:sym typeface="Helvetica"/>
              </a:rPr>
              <a:t>K.L. Moore, A.F. Dalley, A.M.R. Agur                                                                      </a:t>
            </a:r>
            <a:r>
              <a:rPr kumimoji="0" sz="70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Microsoft YaHei" panose="020B0503020204020204" pitchFamily="34" charset="-122"/>
                <a:cs typeface="Arial"/>
                <a:sym typeface="Helvetica"/>
              </a:rPr>
              <a:t>Anatomia umana a orientamento clinico </a:t>
            </a:r>
            <a:r>
              <a:rPr kumimoji="0" sz="70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/>
                <a:ea typeface="Microsoft YaHei" panose="020B0503020204020204" pitchFamily="34" charset="-122"/>
                <a:cs typeface="Arial"/>
                <a:sym typeface="Helvetica"/>
              </a:rPr>
              <a:t>                                                          Copyright 2015 C.E.A. Casa Editrice Ambrosiana</a:t>
            </a:r>
          </a:p>
        </p:txBody>
      </p:sp>
      <p:pic>
        <p:nvPicPr>
          <p:cNvPr id="47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512" y="188640"/>
            <a:ext cx="8856983" cy="666936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003558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6191547"/>
            <a:ext cx="882047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2057400" marR="0" lvl="4" indent="-228600" algn="l" defTabSz="3214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 sz="1800"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Microsoft YaHei" panose="020B0503020204020204" pitchFamily="34" charset="-122"/>
                <a:cs typeface="Arial"/>
                <a:sym typeface="Helvetica"/>
              </a:rPr>
              <a:t>K.L. Moore, A.F. 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Microsoft YaHei" panose="020B0503020204020204" pitchFamily="34" charset="-122"/>
                <a:cs typeface="Arial"/>
                <a:sym typeface="Helvetica"/>
              </a:rPr>
              <a:t>Dalley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Microsoft YaHei" panose="020B0503020204020204" pitchFamily="34" charset="-122"/>
                <a:cs typeface="Arial"/>
                <a:sym typeface="Helvetica"/>
              </a:rPr>
              <a:t>, A.M.R. 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Microsoft YaHei" panose="020B0503020204020204" pitchFamily="34" charset="-122"/>
                <a:cs typeface="Arial"/>
                <a:sym typeface="Helvetica"/>
              </a:rPr>
              <a:t>Agur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Microsoft YaHei" panose="020B0503020204020204" pitchFamily="34" charset="-122"/>
                <a:cs typeface="Arial"/>
                <a:sym typeface="Helvetica"/>
              </a:rPr>
              <a:t>                                                                      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Microsoft YaHei" panose="020B0503020204020204" pitchFamily="34" charset="-122"/>
                <a:cs typeface="Arial"/>
                <a:sym typeface="Helvetica"/>
              </a:rPr>
              <a:t>Anatomia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Microsoft YaHei" panose="020B0503020204020204" pitchFamily="34" charset="-122"/>
                <a:cs typeface="Arial"/>
                <a:sym typeface="Helvetica"/>
              </a:rPr>
              <a:t> 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Microsoft YaHei" panose="020B0503020204020204" pitchFamily="34" charset="-122"/>
                <a:cs typeface="Arial"/>
                <a:sym typeface="Helvetica"/>
              </a:rPr>
              <a:t>umana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Microsoft YaHei" panose="020B0503020204020204" pitchFamily="34" charset="-122"/>
                <a:cs typeface="Arial"/>
                <a:sym typeface="Helvetica"/>
              </a:rPr>
              <a:t> a 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Microsoft YaHei" panose="020B0503020204020204" pitchFamily="34" charset="-122"/>
                <a:cs typeface="Arial"/>
                <a:sym typeface="Helvetica"/>
              </a:rPr>
              <a:t>orientamento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Microsoft YaHei" panose="020B0503020204020204" pitchFamily="34" charset="-122"/>
                <a:cs typeface="Arial"/>
                <a:sym typeface="Helvetica"/>
              </a:rPr>
              <a:t> 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Microsoft YaHei" panose="020B0503020204020204" pitchFamily="34" charset="-122"/>
                <a:cs typeface="Arial"/>
                <a:sym typeface="Helvetica"/>
              </a:rPr>
              <a:t>clinico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Microsoft YaHei" panose="020B0503020204020204" pitchFamily="34" charset="-122"/>
                <a:cs typeface="Arial"/>
                <a:sym typeface="Helvetica"/>
              </a:rPr>
              <a:t>                                                           Copyright 2015 C.E.A. Casa </a:t>
            </a:r>
            <a:r>
              <a:rPr kumimoji="0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Microsoft YaHei" panose="020B0503020204020204" pitchFamily="34" charset="-122"/>
                <a:cs typeface="Arial"/>
                <a:sym typeface="Helvetica"/>
              </a:rPr>
              <a:t>Editrice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Microsoft YaHei" panose="020B0503020204020204" pitchFamily="34" charset="-122"/>
                <a:cs typeface="Arial"/>
                <a:sym typeface="Helvetica"/>
              </a:rPr>
              <a:t> Ambrosiana</a:t>
            </a:r>
          </a:p>
        </p:txBody>
      </p:sp>
      <p:pic>
        <p:nvPicPr>
          <p:cNvPr id="50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88640"/>
            <a:ext cx="8820472" cy="600290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4506130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3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02" r="27163" b="1702"/>
          <a:stretch/>
        </p:blipFill>
        <p:spPr>
          <a:xfrm>
            <a:off x="0" y="1268760"/>
            <a:ext cx="8980019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0AB235C-817D-6F4D-A815-A2868993051F}"/>
              </a:ext>
            </a:extLst>
          </p:cNvPr>
          <p:cNvSpPr txBox="1"/>
          <p:nvPr/>
        </p:nvSpPr>
        <p:spPr>
          <a:xfrm>
            <a:off x="1446034" y="99390"/>
            <a:ext cx="60879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ooper Black" panose="0208090404030B020404" pitchFamily="18" charset="77"/>
                <a:cs typeface="Gurmukhi MN" panose="02020600050405020304" pitchFamily="18" charset="0"/>
              </a:rPr>
              <a:t>CAVITA’ CORPOREE</a:t>
            </a:r>
          </a:p>
          <a:p>
            <a:pPr algn="ctr"/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ooper Black" panose="0208090404030B020404" pitchFamily="18" charset="77"/>
                <a:cs typeface="Gurmukhi MN" panose="02020600050405020304" pitchFamily="18" charset="0"/>
              </a:rPr>
              <a:t>PROIEZIONE FRONTALE</a:t>
            </a:r>
          </a:p>
        </p:txBody>
      </p:sp>
    </p:spTree>
    <p:extLst>
      <p:ext uri="{BB962C8B-B14F-4D97-AF65-F5344CB8AC3E}">
        <p14:creationId xmlns:p14="http://schemas.microsoft.com/office/powerpoint/2010/main" val="2041334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3">
            <a:extLst>
              <a:ext uri="{FF2B5EF4-FFF2-40B4-BE49-F238E27FC236}">
                <a16:creationId xmlns:a16="http://schemas.microsoft.com/office/drawing/2014/main" id="{767112D3-3C49-2041-B171-DF6F2F5D1933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5" t="5727" b="9752"/>
          <a:stretch/>
        </p:blipFill>
        <p:spPr>
          <a:xfrm>
            <a:off x="3491880" y="8035"/>
            <a:ext cx="5462510" cy="68499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C274262-2A53-0746-BE7D-8D0510C9A76C}"/>
              </a:ext>
            </a:extLst>
          </p:cNvPr>
          <p:cNvSpPr txBox="1"/>
          <p:nvPr/>
        </p:nvSpPr>
        <p:spPr>
          <a:xfrm>
            <a:off x="323528" y="1844824"/>
            <a:ext cx="33123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ooper Black" panose="0208090404030B020404" pitchFamily="18" charset="77"/>
                <a:cs typeface="Gurmukhi MN" panose="02020600050405020304" pitchFamily="18" charset="0"/>
              </a:rPr>
              <a:t>CAVITA’ CORPOREE </a:t>
            </a:r>
          </a:p>
          <a:p>
            <a:pPr algn="ctr"/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ooper Black" panose="0208090404030B020404" pitchFamily="18" charset="77"/>
                <a:cs typeface="Gurmukhi MN" panose="02020600050405020304" pitchFamily="18" charset="0"/>
              </a:rPr>
              <a:t>PROIEZIONE LATERALE</a:t>
            </a:r>
          </a:p>
        </p:txBody>
      </p:sp>
    </p:spTree>
    <p:extLst>
      <p:ext uri="{BB962C8B-B14F-4D97-AF65-F5344CB8AC3E}">
        <p14:creationId xmlns:p14="http://schemas.microsoft.com/office/powerpoint/2010/main" val="1522100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F207D6-9CAB-4B49-834E-376B5E24A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6956"/>
            <a:ext cx="8223250" cy="1136650"/>
          </a:xfrm>
        </p:spPr>
        <p:txBody>
          <a:bodyPr/>
          <a:lstStyle/>
          <a:p>
            <a:r>
              <a:rPr lang="it-IT" sz="3200" b="0" dirty="0">
                <a:solidFill>
                  <a:schemeClr val="tx1"/>
                </a:solidFill>
                <a:latin typeface="Cooper Black" panose="0208090404030B020404" pitchFamily="18" charset="77"/>
              </a:rPr>
              <a:t>REGIONI e</a:t>
            </a:r>
            <a:r>
              <a:rPr lang="it-IT" sz="3200" dirty="0">
                <a:solidFill>
                  <a:schemeClr val="tx1"/>
                </a:solidFill>
                <a:latin typeface="Cooper Black" panose="0208090404030B020404" pitchFamily="18" charset="77"/>
              </a:rPr>
              <a:t> CAVITA’</a:t>
            </a:r>
            <a:br>
              <a:rPr lang="it-IT" sz="3200" dirty="0">
                <a:solidFill>
                  <a:schemeClr val="tx1"/>
                </a:solidFill>
                <a:latin typeface="Cooper Black" panose="0208090404030B020404" pitchFamily="18" charset="77"/>
              </a:rPr>
            </a:br>
            <a:r>
              <a:rPr lang="it-IT" sz="3200" dirty="0">
                <a:solidFill>
                  <a:schemeClr val="tx1"/>
                </a:solidFill>
                <a:latin typeface="Cooper Black" panose="0208090404030B020404" pitchFamily="18" charset="77"/>
              </a:rPr>
              <a:t>TORACICA e ADDOMINO-PELVICA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9F5A95-2920-7547-B4AD-3F1C6370D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340768"/>
            <a:ext cx="7852866" cy="5721350"/>
          </a:xfrm>
        </p:spPr>
        <p:txBody>
          <a:bodyPr/>
          <a:lstStyle/>
          <a:p>
            <a:r>
              <a:rPr lang="it-IT" sz="22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La CAVITA’ TORACICA, delimitata dalle strutture Muscolo-Scheletriche della GABBIA TORACICA, contiene le seguenti suddivisioni </a:t>
            </a:r>
            <a:r>
              <a:rPr lang="it-IT" sz="2200" dirty="0" err="1">
                <a:solidFill>
                  <a:schemeClr val="tx1"/>
                </a:solidFill>
                <a:latin typeface="Copperplate Gothic Bold" panose="020E0705020206020404" pitchFamily="34" charset="77"/>
              </a:rPr>
              <a:t>Anatomo</a:t>
            </a:r>
            <a:r>
              <a:rPr lang="it-IT" sz="22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-Topografiche:</a:t>
            </a:r>
          </a:p>
          <a:p>
            <a:pPr>
              <a:buFontTx/>
              <a:buChar char="-"/>
            </a:pPr>
            <a:r>
              <a:rPr lang="it-IT" sz="22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CAVITA’ PLEURICHE, delimitate dalle SIEROSE PLEURICHE, contengono i POLMONI, permettendone l’ Espansione Volumetrica nell’ Atto Inspiratorio;</a:t>
            </a:r>
          </a:p>
          <a:p>
            <a:pPr>
              <a:buFontTx/>
              <a:buChar char="-"/>
            </a:pPr>
            <a:r>
              <a:rPr lang="it-IT" sz="22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MEDIASTINO, compreso tra le Cavità Pleuriche. Vi si trova la CAVITA’ PERICARDICA (con il CUORE). Vi si trovano anche l’ ESOFAGO, la TRACHEA, i BRONCHI EXTRA-POLMONARI, GROSSI VASI SANGUIFERI e LINFATICI, FORMAZIONI NERVOSE.</a:t>
            </a:r>
          </a:p>
        </p:txBody>
      </p:sp>
    </p:spTree>
    <p:extLst>
      <p:ext uri="{BB962C8B-B14F-4D97-AF65-F5344CB8AC3E}">
        <p14:creationId xmlns:p14="http://schemas.microsoft.com/office/powerpoint/2010/main" val="1450111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F207D6-9CAB-4B49-834E-376B5E24A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10" y="-171400"/>
            <a:ext cx="8223250" cy="1136650"/>
          </a:xfrm>
        </p:spPr>
        <p:txBody>
          <a:bodyPr/>
          <a:lstStyle/>
          <a:p>
            <a:r>
              <a:rPr lang="it-IT" sz="3200" b="0" dirty="0">
                <a:solidFill>
                  <a:schemeClr val="tx1"/>
                </a:solidFill>
                <a:latin typeface="Cooper Black" panose="0208090404030B020404" pitchFamily="18" charset="77"/>
              </a:rPr>
              <a:t>REGIONI e</a:t>
            </a:r>
            <a:r>
              <a:rPr lang="it-IT" sz="3200" dirty="0">
                <a:solidFill>
                  <a:schemeClr val="tx1"/>
                </a:solidFill>
                <a:latin typeface="Cooper Black" panose="0208090404030B020404" pitchFamily="18" charset="77"/>
              </a:rPr>
              <a:t> CAVITA’</a:t>
            </a:r>
            <a:br>
              <a:rPr lang="it-IT" sz="3200" dirty="0">
                <a:solidFill>
                  <a:schemeClr val="tx1"/>
                </a:solidFill>
                <a:latin typeface="Cooper Black" panose="0208090404030B020404" pitchFamily="18" charset="77"/>
              </a:rPr>
            </a:br>
            <a:r>
              <a:rPr lang="it-IT" sz="3200" dirty="0">
                <a:solidFill>
                  <a:schemeClr val="tx1"/>
                </a:solidFill>
                <a:latin typeface="Cooper Black" panose="0208090404030B020404" pitchFamily="18" charset="77"/>
              </a:rPr>
              <a:t>TORACICA e ADDOMINO-PELVICA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9F5A95-2920-7547-B4AD-3F1C6370D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785" y="965250"/>
            <a:ext cx="7852866" cy="5532710"/>
          </a:xfrm>
        </p:spPr>
        <p:txBody>
          <a:bodyPr/>
          <a:lstStyle/>
          <a:p>
            <a:r>
              <a:rPr lang="it-IT" sz="22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La CAVITA’ ADDOMINO-PELVICA, delimitata dalle strutture Muscolo-Scheletriche (prevalentemente muscolo-fibrose) delle pareti addominali , contiene le seguenti suddivisioni </a:t>
            </a:r>
            <a:r>
              <a:rPr lang="it-IT" sz="2200" dirty="0" err="1">
                <a:solidFill>
                  <a:schemeClr val="tx1"/>
                </a:solidFill>
                <a:latin typeface="Copperplate Gothic Bold" panose="020E0705020206020404" pitchFamily="34" charset="77"/>
              </a:rPr>
              <a:t>Anatomo</a:t>
            </a:r>
            <a:r>
              <a:rPr lang="it-IT" sz="22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-Topografiche:</a:t>
            </a:r>
          </a:p>
          <a:p>
            <a:pPr>
              <a:buFontTx/>
              <a:buChar char="-"/>
            </a:pPr>
            <a:r>
              <a:rPr lang="it-IT" sz="22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CAVITA’ ADDOMINALE contenente la CAVITA’ PERITONEALE (Stomaco, Intestino Tenue Mesenteriale, Colon Trasverso, Milza, Fegato, Ovaio), delimitata dalla Sierosa Peritoneale,  e lo SPAZIO RETROPERITONEALE (Grossi Vasi, Reni, Pancreas, Colon) ;</a:t>
            </a:r>
          </a:p>
          <a:p>
            <a:pPr>
              <a:buFontTx/>
              <a:buChar char="-"/>
            </a:pPr>
            <a:r>
              <a:rPr lang="it-IT" sz="22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CAVITA’ PELVICA con lo SPAZIO SOTTOPERITONEALE (Vescica Urinaria, Utero o Prostata, Intestino Retto, Formazioni Vascolari e Nervose) </a:t>
            </a:r>
          </a:p>
        </p:txBody>
      </p:sp>
    </p:spTree>
    <p:extLst>
      <p:ext uri="{BB962C8B-B14F-4D97-AF65-F5344CB8AC3E}">
        <p14:creationId xmlns:p14="http://schemas.microsoft.com/office/powerpoint/2010/main" val="2654076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" t="1830" r="2448" b="12508"/>
          <a:stretch>
            <a:fillRect/>
          </a:stretch>
        </p:blipFill>
        <p:spPr bwMode="auto">
          <a:xfrm>
            <a:off x="0" y="287338"/>
            <a:ext cx="9072563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313" t="1830" r="2448" b="1250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3405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73B5E6DE-6DA4-E644-9DBD-90EA97B670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72" t="87784" r="6222" b="4317"/>
          <a:stretch/>
        </p:blipFill>
        <p:spPr bwMode="auto">
          <a:xfrm>
            <a:off x="6192442" y="285532"/>
            <a:ext cx="2521587" cy="89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88617290-7FCE-DF4D-A7C4-5CDAEF4879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" t="37330" r="42095" b="36173"/>
          <a:stretch/>
        </p:blipFill>
        <p:spPr bwMode="auto">
          <a:xfrm>
            <a:off x="147647" y="1484784"/>
            <a:ext cx="8888849" cy="507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E39AFB7A-F4A5-0240-B2EC-E035CB34C92F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280156"/>
            <a:ext cx="6368568" cy="1052736"/>
          </a:xfrm>
          <a:prstGeom prst="rect">
            <a:avLst/>
          </a:prstGeom>
          <a:ln/>
        </p:spPr>
        <p:txBody>
          <a:bodyPr/>
          <a:lstStyle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oper Black" panose="0208090404030B020404" pitchFamily="18" charset="77"/>
              </a:rPr>
              <a:t>SUDDIVISIONE REGIONALE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oper Black" panose="0208090404030B020404" pitchFamily="18" charset="77"/>
              </a:rPr>
              <a:t>DELL’ ADDOME</a:t>
            </a:r>
          </a:p>
        </p:txBody>
      </p:sp>
    </p:spTree>
    <p:extLst>
      <p:ext uri="{BB962C8B-B14F-4D97-AF65-F5344CB8AC3E}">
        <p14:creationId xmlns:p14="http://schemas.microsoft.com/office/powerpoint/2010/main" val="4129299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708275"/>
            <a:ext cx="77724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5400" dirty="0">
                <a:solidFill>
                  <a:schemeClr val="tx1"/>
                </a:solidFill>
                <a:latin typeface="Arial Black" panose="020B0A04020102020204" pitchFamily="34" charset="0"/>
              </a:rPr>
              <a:t>GABBIA</a:t>
            </a:r>
            <a:br>
              <a:rPr lang="it-IT" altLang="it-IT" sz="54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it-IT" altLang="it-IT" sz="5400" dirty="0">
                <a:solidFill>
                  <a:schemeClr val="tx1"/>
                </a:solidFill>
                <a:latin typeface="Arial Black" panose="020B0A04020102020204" pitchFamily="34" charset="0"/>
              </a:rPr>
              <a:t>TORACICA</a:t>
            </a:r>
          </a:p>
        </p:txBody>
      </p:sp>
    </p:spTree>
    <p:extLst>
      <p:ext uri="{BB962C8B-B14F-4D97-AF65-F5344CB8AC3E}">
        <p14:creationId xmlns:p14="http://schemas.microsoft.com/office/powerpoint/2010/main" val="28219145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13789</TotalTime>
  <Words>483</Words>
  <Application>Microsoft Macintosh PowerPoint</Application>
  <PresentationFormat>Presentazione su schermo (4:3)</PresentationFormat>
  <Paragraphs>55</Paragraphs>
  <Slides>23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15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23</vt:i4>
      </vt:variant>
    </vt:vector>
  </HeadingPairs>
  <TitlesOfParts>
    <vt:vector size="42" baseType="lpstr">
      <vt:lpstr>Microsoft YaHei</vt:lpstr>
      <vt:lpstr>Arial</vt:lpstr>
      <vt:lpstr>Arial Black</vt:lpstr>
      <vt:lpstr>Chalkboard</vt:lpstr>
      <vt:lpstr>Chalkboard SE</vt:lpstr>
      <vt:lpstr>Cooper Black</vt:lpstr>
      <vt:lpstr>Copperplate</vt:lpstr>
      <vt:lpstr>Copperplate Gothic Bold</vt:lpstr>
      <vt:lpstr>Garamond</vt:lpstr>
      <vt:lpstr>Gill Sans</vt:lpstr>
      <vt:lpstr>Gurmukhi MN</vt:lpstr>
      <vt:lpstr>Helvetica</vt:lpstr>
      <vt:lpstr>Helvetica Neue</vt:lpstr>
      <vt:lpstr>Lucida Sans Unicode</vt:lpstr>
      <vt:lpstr>Times New Roman</vt:lpstr>
      <vt:lpstr>Tema di Office</vt:lpstr>
      <vt:lpstr>3_Tema di Office</vt:lpstr>
      <vt:lpstr>2_Tema di Office</vt:lpstr>
      <vt:lpstr>Default</vt:lpstr>
      <vt:lpstr>ARGOMENTI PROPEDEUTICI  al modulo SEMEIOTICA  O R L</vt:lpstr>
      <vt:lpstr>TORACE e ADDOME</vt:lpstr>
      <vt:lpstr>Presentazione standard di PowerPoint</vt:lpstr>
      <vt:lpstr>Presentazione standard di PowerPoint</vt:lpstr>
      <vt:lpstr>REGIONI e CAVITA’ TORACICA e ADDOMINO-PELVICA</vt:lpstr>
      <vt:lpstr>REGIONI e CAVITA’ TORACICA e ADDOMINO-PELVICA</vt:lpstr>
      <vt:lpstr>Presentazione standard di PowerPoint</vt:lpstr>
      <vt:lpstr>Presentazione standard di PowerPoint</vt:lpstr>
      <vt:lpstr>GABBIA TORACICA</vt:lpstr>
      <vt:lpstr>GABBIA TORACICA</vt:lpstr>
      <vt:lpstr>GABBIA  TORACICA</vt:lpstr>
      <vt:lpstr>STERNO  OSSO PIATTO delimita anteriormente la Gabbia Toracica sul Piano Mediano  Si articola con 10 delle 12 paia di coste  dà inserzione a muscoli toracici ed addominali</vt:lpstr>
      <vt:lpstr>Presentazione standard di PowerPoint</vt:lpstr>
      <vt:lpstr>CENNI di MORFOLOGIA della COLONNA VERTEBRALE</vt:lpstr>
      <vt:lpstr>SCHELETRO ASSILE  COLONNA VERTEBRALE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VERTEBRA-TIPO CARATTERISTICHE MORFOLOGICHE GENERALI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Pallette</dc:creator>
  <cp:lastModifiedBy>Utente di Microsoft Office</cp:lastModifiedBy>
  <cp:revision>229</cp:revision>
  <cp:lastPrinted>1601-01-01T00:00:00Z</cp:lastPrinted>
  <dcterms:created xsi:type="dcterms:W3CDTF">2000-11-22T09:35:33Z</dcterms:created>
  <dcterms:modified xsi:type="dcterms:W3CDTF">2020-11-15T09:42:59Z</dcterms:modified>
</cp:coreProperties>
</file>