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61" r:id="rId1"/>
    <p:sldMasterId id="2147483692" r:id="rId2"/>
  </p:sldMasterIdLst>
  <p:notesMasterIdLst>
    <p:notesMasterId r:id="rId85"/>
  </p:notesMasterIdLst>
  <p:sldIdLst>
    <p:sldId id="379" r:id="rId3"/>
    <p:sldId id="363" r:id="rId4"/>
    <p:sldId id="387" r:id="rId5"/>
    <p:sldId id="279" r:id="rId6"/>
    <p:sldId id="281" r:id="rId7"/>
    <p:sldId id="282" r:id="rId8"/>
    <p:sldId id="284" r:id="rId9"/>
    <p:sldId id="389" r:id="rId10"/>
    <p:sldId id="286" r:id="rId11"/>
    <p:sldId id="287" r:id="rId12"/>
    <p:sldId id="288" r:id="rId13"/>
    <p:sldId id="289" r:id="rId14"/>
    <p:sldId id="393" r:id="rId15"/>
    <p:sldId id="290" r:id="rId16"/>
    <p:sldId id="296" r:id="rId17"/>
    <p:sldId id="301" r:id="rId18"/>
    <p:sldId id="362" r:id="rId19"/>
    <p:sldId id="304" r:id="rId20"/>
    <p:sldId id="305" r:id="rId21"/>
    <p:sldId id="306" r:id="rId22"/>
    <p:sldId id="309" r:id="rId23"/>
    <p:sldId id="311" r:id="rId24"/>
    <p:sldId id="312" r:id="rId25"/>
    <p:sldId id="313" r:id="rId26"/>
    <p:sldId id="314" r:id="rId27"/>
    <p:sldId id="415" r:id="rId28"/>
    <p:sldId id="316" r:id="rId29"/>
    <p:sldId id="317" r:id="rId30"/>
    <p:sldId id="360" r:id="rId31"/>
    <p:sldId id="319" r:id="rId32"/>
    <p:sldId id="320" r:id="rId33"/>
    <p:sldId id="366" r:id="rId34"/>
    <p:sldId id="326" r:id="rId35"/>
    <p:sldId id="325" r:id="rId36"/>
    <p:sldId id="259" r:id="rId37"/>
    <p:sldId id="328" r:id="rId38"/>
    <p:sldId id="408" r:id="rId39"/>
    <p:sldId id="339" r:id="rId40"/>
    <p:sldId id="391" r:id="rId41"/>
    <p:sldId id="373" r:id="rId42"/>
    <p:sldId id="341" r:id="rId43"/>
    <p:sldId id="344" r:id="rId44"/>
    <p:sldId id="374" r:id="rId45"/>
    <p:sldId id="348" r:id="rId46"/>
    <p:sldId id="375" r:id="rId47"/>
    <p:sldId id="264" r:id="rId48"/>
    <p:sldId id="349" r:id="rId49"/>
    <p:sldId id="380" r:id="rId50"/>
    <p:sldId id="386" r:id="rId51"/>
    <p:sldId id="352" r:id="rId52"/>
    <p:sldId id="412" r:id="rId53"/>
    <p:sldId id="353" r:id="rId54"/>
    <p:sldId id="355" r:id="rId55"/>
    <p:sldId id="354" r:id="rId56"/>
    <p:sldId id="358" r:id="rId57"/>
    <p:sldId id="359" r:id="rId58"/>
    <p:sldId id="416" r:id="rId59"/>
    <p:sldId id="266" r:id="rId60"/>
    <p:sldId id="265" r:id="rId61"/>
    <p:sldId id="268" r:id="rId62"/>
    <p:sldId id="417" r:id="rId63"/>
    <p:sldId id="273" r:id="rId64"/>
    <p:sldId id="272" r:id="rId65"/>
    <p:sldId id="420" r:id="rId66"/>
    <p:sldId id="271" r:id="rId67"/>
    <p:sldId id="421" r:id="rId68"/>
    <p:sldId id="746" r:id="rId69"/>
    <p:sldId id="747" r:id="rId70"/>
    <p:sldId id="753" r:id="rId71"/>
    <p:sldId id="755" r:id="rId72"/>
    <p:sldId id="285" r:id="rId73"/>
    <p:sldId id="756" r:id="rId74"/>
    <p:sldId id="758" r:id="rId75"/>
    <p:sldId id="759" r:id="rId76"/>
    <p:sldId id="292" r:id="rId77"/>
    <p:sldId id="760" r:id="rId78"/>
    <p:sldId id="293" r:id="rId79"/>
    <p:sldId id="762" r:id="rId80"/>
    <p:sldId id="295" r:id="rId81"/>
    <p:sldId id="764" r:id="rId82"/>
    <p:sldId id="298" r:id="rId83"/>
    <p:sldId id="765" r:id="rId84"/>
  </p:sldIdLst>
  <p:sldSz cx="9144000" cy="6858000" type="screen4x3"/>
  <p:notesSz cx="6858000" cy="9144000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SimSun" panose="02010600030101010101" pitchFamily="2" charset="-122"/>
        <a:cs typeface="+mn-cs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SimSun" panose="02010600030101010101" pitchFamily="2" charset="-122"/>
        <a:cs typeface="+mn-cs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SimSun" panose="02010600030101010101" pitchFamily="2" charset="-122"/>
        <a:cs typeface="+mn-cs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SimSun" panose="02010600030101010101" pitchFamily="2" charset="-122"/>
        <a:cs typeface="+mn-cs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SimSun" panose="02010600030101010101" pitchFamily="2" charset="-122"/>
        <a:cs typeface="+mn-cs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SimSun" panose="02010600030101010101" pitchFamily="2" charset="-122"/>
        <a:cs typeface="+mn-cs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SimSun" panose="02010600030101010101" pitchFamily="2" charset="-122"/>
        <a:cs typeface="+mn-cs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SimSun" panose="02010600030101010101" pitchFamily="2" charset="-122"/>
        <a:cs typeface="+mn-cs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SimSun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941" autoAdjust="0"/>
    <p:restoredTop sz="94715"/>
  </p:normalViewPr>
  <p:slideViewPr>
    <p:cSldViewPr>
      <p:cViewPr varScale="1">
        <p:scale>
          <a:sx n="122" d="100"/>
          <a:sy n="122" d="100"/>
        </p:scale>
        <p:origin x="1632" y="184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tableStyles" Target="tableStyles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viewProps" Target="viewProps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 cap="sq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7171" name="AutoShap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7172" name="AutoShape 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2967038" cy="45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1" hangingPunct="1"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 smtClean="0">
                <a:solidFill>
                  <a:srgbClr val="000000"/>
                </a:solidFill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dt"/>
          </p:nvPr>
        </p:nvSpPr>
        <p:spPr bwMode="auto">
          <a:xfrm>
            <a:off x="3886200" y="0"/>
            <a:ext cx="2967038" cy="45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 eaLnBrk="1" hangingPunct="1"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 smtClean="0">
                <a:solidFill>
                  <a:srgbClr val="000000"/>
                </a:solidFill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175" name="Rectangle 6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67238" cy="3424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2055" name="Rectangle 7"/>
          <p:cNvSpPr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4438" cy="411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it-IT" altLang="it-IT" noProof="0"/>
          </a:p>
        </p:txBody>
      </p:sp>
      <p:sp>
        <p:nvSpPr>
          <p:cNvPr id="2056" name="Rectangle 8"/>
          <p:cNvSpPr>
            <a:spLocks noGrp="1" noChangeArrowheads="1"/>
          </p:cNvSpPr>
          <p:nvPr>
            <p:ph type="ftr"/>
          </p:nvPr>
        </p:nvSpPr>
        <p:spPr bwMode="auto">
          <a:xfrm>
            <a:off x="0" y="8686800"/>
            <a:ext cx="2967038" cy="45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eaLnBrk="1" hangingPunct="1"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 smtClean="0">
                <a:solidFill>
                  <a:srgbClr val="000000"/>
                </a:solidFill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057" name="Rectangle 9"/>
          <p:cNvSpPr>
            <a:spLocks noGrp="1" noChangeArrowheads="1"/>
          </p:cNvSpPr>
          <p:nvPr>
            <p:ph type="sldNum"/>
          </p:nvPr>
        </p:nvSpPr>
        <p:spPr bwMode="auto">
          <a:xfrm>
            <a:off x="3886200" y="8686800"/>
            <a:ext cx="2967038" cy="45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 eaLnBrk="1" hangingPunct="1"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 smtClean="0">
                <a:solidFill>
                  <a:srgbClr val="000000"/>
                </a:solidFill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fld id="{D05C10C2-91E5-4F6F-B574-4E0B00AB1EF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EFE82576-0B2E-4797-A83A-AB0AF9A0D591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4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5632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6324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CA1B4331-32D0-455E-ABC1-48AE9E9E878F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15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9113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114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65119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FA0C44EF-A645-424D-BF98-2D11B0086B8F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16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0137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138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4C12373E-C3C1-42B7-B5A9-F2EFC98F553A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18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0752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7524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105600B5-AFF5-41AF-9D83-B04643DF4A34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19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0957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957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F7C3C2C1-2DC4-4433-87F1-FAECDCD7E92F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20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1161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162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46E7C3FB-91E9-48BE-A4CA-398D7C8BA5D5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21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1776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7764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5E900083-7B59-44BE-A869-50073BFE0AD9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22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2185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186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21A7FD54-53C0-40B1-BC34-806810F1D589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23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2390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3908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08E54EB9-9CAB-4B4A-989D-2A321512E5D1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24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2595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5956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30089C0A-AA04-4B3B-B719-7C3255C3B2C8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25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2800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8004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F068B17F-0DB9-45BD-A515-B6A2B1807E53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5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6041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042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C8F727CC-CBDA-4787-BB42-2BCD5A04C901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27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3209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210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3939070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65BC8389-9B85-4B1E-8F5E-E87FDF73DF49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28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3414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4148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38638"/>
            <a:ext cx="5029200" cy="4133850"/>
          </a:xfr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6732644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AF2804AF-516F-4290-85A4-59CA308F4740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30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3824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8244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38638"/>
            <a:ext cx="5029200" cy="4133850"/>
          </a:xfr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0966868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AFC53DA7-3E90-41C5-A728-6057BA6DEAD3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31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4029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029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38638"/>
            <a:ext cx="5029200" cy="4133850"/>
          </a:xfr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39661063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39952AF7-67A0-48BE-8D8B-D5F8E892FC0F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33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5257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258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8666661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3AD89AFB-5737-4838-8920-B2678C88773A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34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5053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053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38638"/>
            <a:ext cx="5029200" cy="4133850"/>
          </a:xfr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2777952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65381AA-86F3-634B-9F07-67A0D941AF01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4B80B76-3BC7-6E43-87A9-D88DA7F87CBE}" type="slidenum">
              <a:rPr lang="it-IT" altLang="it-IT"/>
              <a:pPr/>
              <a:t>35</a:t>
            </a:fld>
            <a:endParaRPr lang="it-IT" altLang="it-IT"/>
          </a:p>
        </p:txBody>
      </p:sp>
      <p:sp>
        <p:nvSpPr>
          <p:cNvPr id="39937" name="Text Box 1">
            <a:extLst>
              <a:ext uri="{FF2B5EF4-FFF2-40B4-BE49-F238E27FC236}">
                <a16:creationId xmlns:a16="http://schemas.microsoft.com/office/drawing/2014/main" id="{5D565C2F-3E98-F647-B7EA-5E83F5EE4CB1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9938" name="Text Box 2">
            <a:extLst>
              <a:ext uri="{FF2B5EF4-FFF2-40B4-BE49-F238E27FC236}">
                <a16:creationId xmlns:a16="http://schemas.microsoft.com/office/drawing/2014/main" id="{456F51C5-7A4D-574C-A43A-8D6EC7AF3650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9956044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B9E71533-4420-4120-ACB3-6D78410CC28F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36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5667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6676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38638"/>
            <a:ext cx="5029200" cy="4133850"/>
          </a:xfr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0217909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3A315E7C-59D2-4FF9-B2B8-5ED0F99DFE63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38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7920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9204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4201398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3A315E7C-59D2-4FF9-B2B8-5ED0F99DFE63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40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7920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9204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8408826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F6B577E4-1ECA-47EA-B772-D5FD55EEE2F1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6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6246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2468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1433C921-EA63-4D66-BB48-04D23465B142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41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8329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8330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1960971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C3CD0A5D-6DB4-47BC-9C99-3A61BF6E1770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42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8944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89444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8367476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884C3D68-5D4B-42A6-B8FA-E3EEFFA7C5F9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44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9763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97636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578266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>
            <a:extLst>
              <a:ext uri="{FF2B5EF4-FFF2-40B4-BE49-F238E27FC236}">
                <a16:creationId xmlns:a16="http://schemas.microsoft.com/office/drawing/2014/main" id="{3BBE5C8B-F797-EC42-8630-B5DA209C8F2E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61106E9-87B2-F24E-9B72-9D6848EDE8EC}" type="slidenum">
              <a:rPr lang="it-IT" altLang="it-IT"/>
              <a:pPr/>
              <a:t>46</a:t>
            </a:fld>
            <a:endParaRPr lang="it-IT" altLang="it-IT"/>
          </a:p>
        </p:txBody>
      </p:sp>
      <p:sp>
        <p:nvSpPr>
          <p:cNvPr id="37889" name="Text Box 1">
            <a:extLst>
              <a:ext uri="{FF2B5EF4-FFF2-40B4-BE49-F238E27FC236}">
                <a16:creationId xmlns:a16="http://schemas.microsoft.com/office/drawing/2014/main" id="{23C2C744-9FCC-C44A-A8E3-B72D7738D63B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7890" name="Text Box 2">
            <a:extLst>
              <a:ext uri="{FF2B5EF4-FFF2-40B4-BE49-F238E27FC236}">
                <a16:creationId xmlns:a16="http://schemas.microsoft.com/office/drawing/2014/main" id="{4B43A38D-A1A8-F245-A486-E6A74753CA23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9346152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784499CA-EEE6-4A58-9B08-223C42E24FB3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47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9968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99684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9099691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36A7FBE9-E5CB-4ECF-8AC2-44093B1585F5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50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20582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05828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0565610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DE506F8A-643B-44AA-B77F-AD3FFFADE22A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52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20787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07876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64648386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D0F34C22-92BF-4D02-AF9A-32273325DB39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53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21197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1197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8813544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6CAD49AF-9778-4AAB-BE1B-6D463284A2B3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54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20992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09924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33875"/>
            <a:ext cx="5029200" cy="4143375"/>
          </a:xfr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0866801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89950F97-AF27-4658-8562-E2B1BC797006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55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21811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18116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4714496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4195A64F-D5B4-46B0-8A41-549FE617E42E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7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6656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6564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A99EA07E-6F3F-4CA7-8ED5-4D05CAD2BAA5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56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22016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20164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9099519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31E669A-E3EB-4B71-83B7-343EC2EF7353}" type="slidenum">
              <a:rPr lang="it-IT" altLang="it-IT"/>
              <a:pPr/>
              <a:t>58</a:t>
            </a:fld>
            <a:endParaRPr lang="it-IT" altLang="it-IT"/>
          </a:p>
        </p:txBody>
      </p:sp>
      <p:sp>
        <p:nvSpPr>
          <p:cNvPr id="573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73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9836368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B524776-8906-485E-992D-4276D2BCF9FB}" type="slidenum">
              <a:rPr lang="it-IT" altLang="it-IT"/>
              <a:pPr/>
              <a:t>59</a:t>
            </a:fld>
            <a:endParaRPr lang="it-IT" altLang="it-IT"/>
          </a:p>
        </p:txBody>
      </p:sp>
      <p:sp>
        <p:nvSpPr>
          <p:cNvPr id="5632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632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33875"/>
            <a:ext cx="5029200" cy="4152900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39291713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7175FB0-38DF-441E-85BB-9CCC4A428077}" type="slidenum">
              <a:rPr lang="it-IT" altLang="it-IT"/>
              <a:pPr/>
              <a:t>60</a:t>
            </a:fld>
            <a:endParaRPr lang="it-IT" altLang="it-IT"/>
          </a:p>
        </p:txBody>
      </p:sp>
      <p:sp>
        <p:nvSpPr>
          <p:cNvPr id="593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93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9357214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7EAC5F5-008A-4D8C-BC99-AD0DD2A6DC8D}" type="slidenum">
              <a:rPr lang="it-IT" altLang="it-IT"/>
              <a:pPr/>
              <a:t>62</a:t>
            </a:fld>
            <a:endParaRPr lang="it-IT" altLang="it-IT"/>
          </a:p>
        </p:txBody>
      </p:sp>
      <p:sp>
        <p:nvSpPr>
          <p:cNvPr id="6451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451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6608616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435986F-9B08-482E-9FD2-C8A93A8CA811}" type="slidenum">
              <a:rPr lang="it-IT" altLang="it-IT"/>
              <a:pPr/>
              <a:t>63</a:t>
            </a:fld>
            <a:endParaRPr lang="it-IT" altLang="it-IT"/>
          </a:p>
        </p:txBody>
      </p:sp>
      <p:sp>
        <p:nvSpPr>
          <p:cNvPr id="6348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349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33875"/>
            <a:ext cx="5029200" cy="4152900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6339350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>
            <a:extLst>
              <a:ext uri="{FF2B5EF4-FFF2-40B4-BE49-F238E27FC236}">
                <a16:creationId xmlns:a16="http://schemas.microsoft.com/office/drawing/2014/main" id="{E556C92A-E2D1-6147-8CD7-9DE1C8E58EB2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671D554-781A-2A40-8ACA-0002B38A53B3}" type="slidenum">
              <a:rPr lang="it-IT" altLang="it-IT"/>
              <a:pPr/>
              <a:t>64</a:t>
            </a:fld>
            <a:endParaRPr lang="it-IT" altLang="it-IT"/>
          </a:p>
        </p:txBody>
      </p:sp>
      <p:sp>
        <p:nvSpPr>
          <p:cNvPr id="96257" name="Text Box 1">
            <a:extLst>
              <a:ext uri="{FF2B5EF4-FFF2-40B4-BE49-F238E27FC236}">
                <a16:creationId xmlns:a16="http://schemas.microsoft.com/office/drawing/2014/main" id="{1F0A6BE4-DAD5-1C45-A4C1-430285F13B1D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6258" name="Text Box 2">
            <a:extLst>
              <a:ext uri="{FF2B5EF4-FFF2-40B4-BE49-F238E27FC236}">
                <a16:creationId xmlns:a16="http://schemas.microsoft.com/office/drawing/2014/main" id="{EAE600A1-EB87-E94A-9208-F8C8B9887A1A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16654347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0AD3DAB-446C-40BD-B79A-CD6C41BEF8B7}" type="slidenum">
              <a:rPr lang="it-IT" altLang="it-IT"/>
              <a:pPr/>
              <a:t>65</a:t>
            </a:fld>
            <a:endParaRPr lang="it-IT" altLang="it-IT"/>
          </a:p>
        </p:txBody>
      </p:sp>
      <p:sp>
        <p:nvSpPr>
          <p:cNvPr id="6246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246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33875"/>
            <a:ext cx="5029200" cy="4152900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1171306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9">
            <a:extLst>
              <a:ext uri="{FF2B5EF4-FFF2-40B4-BE49-F238E27FC236}">
                <a16:creationId xmlns:a16="http://schemas.microsoft.com/office/drawing/2014/main" id="{BCD5DE03-8532-304C-856D-59151A618D7A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wrap="square" lIns="90000" tIns="46800" rIns="90000" bIns="46800" anchor="b" anchorCtr="0" compatLnSpc="1">
            <a:normAutofit/>
          </a:bodyPr>
          <a:lstStyle/>
          <a:p>
            <a:pPr lvl="0"/>
            <a:fld id="{9424E99C-A2EC-B04B-A7C8-4ACC7042F7E2}" type="slidenum">
              <a:t>68</a:t>
            </a:fld>
            <a:endParaRPr lang="it-IT"/>
          </a:p>
        </p:txBody>
      </p:sp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4CB75C23-C42A-004D-A947-DB5ACF190D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1E4F2CEE-3681-DA49-A822-9D4914D319A5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</p:spPr>
        <p:txBody>
          <a:bodyPr anchor="ctr" anchorCtr="0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7232829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49AD598-9E09-4BFD-8359-265A2209BAF7}" type="slidenum">
              <a:rPr lang="it-IT" altLang="it-IT"/>
              <a:pPr/>
              <a:t>69</a:t>
            </a:fld>
            <a:endParaRPr lang="it-IT" altLang="it-IT"/>
          </a:p>
        </p:txBody>
      </p:sp>
      <p:sp>
        <p:nvSpPr>
          <p:cNvPr id="7372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373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9533569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DD7F7502-FFA0-4409-9A8A-FF302AF8FAE9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9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7065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066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CC86AE4-468C-4E9E-8EAE-3A0F22AFA7EE}" type="slidenum">
              <a:rPr lang="it-IT" altLang="it-IT"/>
              <a:pPr/>
              <a:t>71</a:t>
            </a:fld>
            <a:endParaRPr lang="it-IT" altLang="it-IT"/>
          </a:p>
        </p:txBody>
      </p:sp>
      <p:sp>
        <p:nvSpPr>
          <p:cNvPr id="7680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680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33875"/>
            <a:ext cx="5029200" cy="4152900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8115842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CEB4BAD-7CDB-4FF4-B412-FF1D70AF4EB0}" type="slidenum">
              <a:rPr lang="it-IT" altLang="it-IT"/>
              <a:pPr/>
              <a:t>72</a:t>
            </a:fld>
            <a:endParaRPr lang="it-IT" altLang="it-IT"/>
          </a:p>
        </p:txBody>
      </p:sp>
      <p:sp>
        <p:nvSpPr>
          <p:cNvPr id="7782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782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33875"/>
            <a:ext cx="5029200" cy="4152900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9331930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AF75072-EA38-41F0-804D-CF4DAE77D980}" type="slidenum">
              <a:rPr lang="it-IT" altLang="it-IT"/>
              <a:pPr/>
              <a:t>73</a:t>
            </a:fld>
            <a:endParaRPr lang="it-IT" altLang="it-IT"/>
          </a:p>
        </p:txBody>
      </p:sp>
      <p:sp>
        <p:nvSpPr>
          <p:cNvPr id="7987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987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33875"/>
            <a:ext cx="5029200" cy="4152900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2615045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C811D17-E5CC-468E-9340-9866803CAAB8}" type="slidenum">
              <a:rPr lang="it-IT" altLang="it-IT"/>
              <a:pPr/>
              <a:t>75</a:t>
            </a:fld>
            <a:endParaRPr lang="it-IT" altLang="it-IT"/>
          </a:p>
        </p:txBody>
      </p:sp>
      <p:sp>
        <p:nvSpPr>
          <p:cNvPr id="8396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397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19698488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177D935-0EAB-4F74-932D-AF69FE0771FA}" type="slidenum">
              <a:rPr lang="it-IT" altLang="it-IT"/>
              <a:pPr/>
              <a:t>76</a:t>
            </a:fld>
            <a:endParaRPr lang="it-IT" altLang="it-IT"/>
          </a:p>
        </p:txBody>
      </p:sp>
      <p:sp>
        <p:nvSpPr>
          <p:cNvPr id="829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29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33875"/>
            <a:ext cx="5029200" cy="4143375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4179401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C547B30-A144-40EB-AA80-CFD89315442E}" type="slidenum">
              <a:rPr lang="it-IT" altLang="it-IT"/>
              <a:pPr/>
              <a:t>77</a:t>
            </a:fld>
            <a:endParaRPr lang="it-IT" altLang="it-IT"/>
          </a:p>
        </p:txBody>
      </p:sp>
      <p:sp>
        <p:nvSpPr>
          <p:cNvPr id="849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49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6309185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1FC6281-482E-452F-9A45-6FC36B47D27C}" type="slidenum">
              <a:rPr lang="it-IT" altLang="it-IT"/>
              <a:pPr/>
              <a:t>79</a:t>
            </a:fld>
            <a:endParaRPr lang="it-IT" altLang="it-IT"/>
          </a:p>
        </p:txBody>
      </p:sp>
      <p:sp>
        <p:nvSpPr>
          <p:cNvPr id="8704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704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33875"/>
            <a:ext cx="5029200" cy="4143375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294426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1FC6281-482E-452F-9A45-6FC36B47D27C}" type="slidenum">
              <a:rPr lang="it-IT" altLang="it-IT"/>
              <a:pPr/>
              <a:t>80</a:t>
            </a:fld>
            <a:endParaRPr lang="it-IT" altLang="it-IT"/>
          </a:p>
        </p:txBody>
      </p:sp>
      <p:sp>
        <p:nvSpPr>
          <p:cNvPr id="8704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704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33875"/>
            <a:ext cx="5029200" cy="4143375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686864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6BDE676-EC0A-437F-834A-3609783C111B}" type="slidenum">
              <a:rPr lang="it-IT" altLang="it-IT"/>
              <a:pPr/>
              <a:t>81</a:t>
            </a:fld>
            <a:endParaRPr lang="it-IT" altLang="it-IT"/>
          </a:p>
        </p:txBody>
      </p:sp>
      <p:sp>
        <p:nvSpPr>
          <p:cNvPr id="9011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011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5921295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B29F9AF-6F6F-4892-8C33-263CF1A3C0C7}" type="slidenum">
              <a:rPr lang="it-IT" altLang="it-IT"/>
              <a:pPr/>
              <a:t>82</a:t>
            </a:fld>
            <a:endParaRPr lang="it-IT" altLang="it-IT"/>
          </a:p>
        </p:txBody>
      </p:sp>
      <p:sp>
        <p:nvSpPr>
          <p:cNvPr id="8806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806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345838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B3459C2D-F346-4DDE-93F4-466B2A80E5A9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10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7270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2708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29FECE56-870C-43FA-AAFD-FE24ECBAC4E5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11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7475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4756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CCA9CF2F-254F-41B5-87FE-AAAA5C06A33B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12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7680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6804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ABD4FD11-CA20-447B-8BD8-BC6AB038F831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14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7885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885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/>
          <p:nvPr/>
        </p:nvSpPr>
        <p:spPr>
          <a:xfrm>
            <a:off x="0" y="0"/>
            <a:ext cx="9144000" cy="4572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Freeform 9"/>
          <p:cNvSpPr/>
          <p:nvPr/>
        </p:nvSpPr>
        <p:spPr>
          <a:xfrm>
            <a:off x="4763" y="0"/>
            <a:ext cx="9139237" cy="4572000"/>
          </a:xfrm>
          <a:custGeom>
            <a:avLst/>
            <a:gdLst/>
            <a:ahLst/>
            <a:cxnLst/>
            <a:rect l="l" t="t" r="r" b="b"/>
            <a:pathLst>
              <a:path w="9139239" h="4572001">
                <a:moveTo>
                  <a:pt x="9139239" y="4171458"/>
                </a:moveTo>
                <a:lnTo>
                  <a:pt x="9139239" y="4479120"/>
                </a:lnTo>
                <a:lnTo>
                  <a:pt x="9061857" y="4572001"/>
                </a:lnTo>
                <a:lnTo>
                  <a:pt x="8867616" y="4572001"/>
                </a:lnTo>
                <a:cubicBezTo>
                  <a:pt x="8974940" y="4496648"/>
                  <a:pt x="9059271" y="4392377"/>
                  <a:pt x="9109281" y="4270954"/>
                </a:cubicBezTo>
                <a:close/>
                <a:moveTo>
                  <a:pt x="9139239" y="4017903"/>
                </a:moveTo>
                <a:lnTo>
                  <a:pt x="9139239" y="4146549"/>
                </a:lnTo>
                <a:lnTo>
                  <a:pt x="9061849" y="4168266"/>
                </a:lnTo>
                <a:cubicBezTo>
                  <a:pt x="8867508" y="4236060"/>
                  <a:pt x="8712637" y="4384208"/>
                  <a:pt x="8639677" y="4572001"/>
                </a:cubicBezTo>
                <a:lnTo>
                  <a:pt x="8502130" y="4572001"/>
                </a:lnTo>
                <a:cubicBezTo>
                  <a:pt x="8583823" y="4319597"/>
                  <a:pt x="8787913" y="4120306"/>
                  <a:pt x="9046727" y="4039822"/>
                </a:cubicBezTo>
                <a:close/>
                <a:moveTo>
                  <a:pt x="7620280" y="3999419"/>
                </a:moveTo>
                <a:lnTo>
                  <a:pt x="7637367" y="4001042"/>
                </a:lnTo>
                <a:cubicBezTo>
                  <a:pt x="7669753" y="4001569"/>
                  <a:pt x="7701646" y="4004550"/>
                  <a:pt x="7732829" y="4010107"/>
                </a:cubicBezTo>
                <a:cubicBezTo>
                  <a:pt x="7738405" y="4009688"/>
                  <a:pt x="7743733" y="4010636"/>
                  <a:pt x="7749042" y="4011646"/>
                </a:cubicBezTo>
                <a:lnTo>
                  <a:pt x="7749159" y="4012794"/>
                </a:lnTo>
                <a:cubicBezTo>
                  <a:pt x="8061238" y="4064450"/>
                  <a:pt x="8314467" y="4283539"/>
                  <a:pt x="8407830" y="4572001"/>
                </a:cubicBezTo>
                <a:lnTo>
                  <a:pt x="8270283" y="4572001"/>
                </a:lnTo>
                <a:cubicBezTo>
                  <a:pt x="8186900" y="4357380"/>
                  <a:pt x="7996531" y="4194541"/>
                  <a:pt x="7762529" y="4144250"/>
                </a:cubicBezTo>
                <a:cubicBezTo>
                  <a:pt x="7797023" y="4319651"/>
                  <a:pt x="7899246" y="4471530"/>
                  <a:pt x="8042344" y="4572001"/>
                </a:cubicBezTo>
                <a:lnTo>
                  <a:pt x="7848103" y="4572001"/>
                </a:lnTo>
                <a:cubicBezTo>
                  <a:pt x="7731971" y="4452596"/>
                  <a:pt x="7653409" y="4298519"/>
                  <a:pt x="7629044" y="4127511"/>
                </a:cubicBezTo>
                <a:cubicBezTo>
                  <a:pt x="7628876" y="4127458"/>
                  <a:pt x="7628708" y="4127453"/>
                  <a:pt x="7628538" y="4127448"/>
                </a:cubicBezTo>
                <a:lnTo>
                  <a:pt x="7628000" y="4120772"/>
                </a:lnTo>
                <a:cubicBezTo>
                  <a:pt x="7622941" y="4090522"/>
                  <a:pt x="7620490" y="4059631"/>
                  <a:pt x="7620533" y="4028296"/>
                </a:cubicBezTo>
                <a:cubicBezTo>
                  <a:pt x="7619221" y="4022668"/>
                  <a:pt x="7619162" y="4017001"/>
                  <a:pt x="7619162" y="4011320"/>
                </a:cubicBezTo>
                <a:lnTo>
                  <a:pt x="7619756" y="3999880"/>
                </a:lnTo>
                <a:lnTo>
                  <a:pt x="7620254" y="3999913"/>
                </a:lnTo>
                <a:close/>
                <a:moveTo>
                  <a:pt x="7597529" y="3999419"/>
                </a:moveTo>
                <a:lnTo>
                  <a:pt x="7597555" y="3999913"/>
                </a:lnTo>
                <a:lnTo>
                  <a:pt x="7598053" y="3999880"/>
                </a:lnTo>
                <a:lnTo>
                  <a:pt x="7598647" y="4011320"/>
                </a:lnTo>
                <a:cubicBezTo>
                  <a:pt x="7598647" y="4017001"/>
                  <a:pt x="7598588" y="4022668"/>
                  <a:pt x="7597276" y="4028296"/>
                </a:cubicBezTo>
                <a:cubicBezTo>
                  <a:pt x="7597319" y="4059631"/>
                  <a:pt x="7594868" y="4090522"/>
                  <a:pt x="7589809" y="4120772"/>
                </a:cubicBezTo>
                <a:lnTo>
                  <a:pt x="7589271" y="4127448"/>
                </a:lnTo>
                <a:cubicBezTo>
                  <a:pt x="7589101" y="4127453"/>
                  <a:pt x="7588933" y="4127458"/>
                  <a:pt x="7588765" y="4127511"/>
                </a:cubicBezTo>
                <a:cubicBezTo>
                  <a:pt x="7564400" y="4298519"/>
                  <a:pt x="7485838" y="4452596"/>
                  <a:pt x="7369706" y="4572001"/>
                </a:cubicBezTo>
                <a:lnTo>
                  <a:pt x="7175465" y="4572001"/>
                </a:lnTo>
                <a:cubicBezTo>
                  <a:pt x="7318563" y="4471530"/>
                  <a:pt x="7420786" y="4319651"/>
                  <a:pt x="7455280" y="4144250"/>
                </a:cubicBezTo>
                <a:cubicBezTo>
                  <a:pt x="7221278" y="4194541"/>
                  <a:pt x="7030909" y="4357380"/>
                  <a:pt x="6947526" y="4572001"/>
                </a:cubicBezTo>
                <a:lnTo>
                  <a:pt x="6809978" y="4572001"/>
                </a:lnTo>
                <a:cubicBezTo>
                  <a:pt x="6903341" y="4283539"/>
                  <a:pt x="7156571" y="4064450"/>
                  <a:pt x="7468650" y="4012794"/>
                </a:cubicBezTo>
                <a:lnTo>
                  <a:pt x="7468767" y="4011646"/>
                </a:lnTo>
                <a:cubicBezTo>
                  <a:pt x="7474076" y="4010636"/>
                  <a:pt x="7479404" y="4009688"/>
                  <a:pt x="7484980" y="4010107"/>
                </a:cubicBezTo>
                <a:cubicBezTo>
                  <a:pt x="7516163" y="4004550"/>
                  <a:pt x="7548056" y="4001569"/>
                  <a:pt x="7580442" y="4001042"/>
                </a:cubicBezTo>
                <a:close/>
                <a:moveTo>
                  <a:pt x="5928129" y="3999419"/>
                </a:moveTo>
                <a:lnTo>
                  <a:pt x="5945217" y="4001042"/>
                </a:lnTo>
                <a:cubicBezTo>
                  <a:pt x="5977602" y="4001569"/>
                  <a:pt x="6009495" y="4004550"/>
                  <a:pt x="6040678" y="4010107"/>
                </a:cubicBezTo>
                <a:cubicBezTo>
                  <a:pt x="6046254" y="4009688"/>
                  <a:pt x="6051582" y="4010636"/>
                  <a:pt x="6056891" y="4011646"/>
                </a:cubicBezTo>
                <a:lnTo>
                  <a:pt x="6057008" y="4012794"/>
                </a:lnTo>
                <a:cubicBezTo>
                  <a:pt x="6369087" y="4064450"/>
                  <a:pt x="6622316" y="4283539"/>
                  <a:pt x="6715680" y="4572001"/>
                </a:cubicBezTo>
                <a:lnTo>
                  <a:pt x="6578131" y="4572001"/>
                </a:lnTo>
                <a:cubicBezTo>
                  <a:pt x="6494748" y="4357380"/>
                  <a:pt x="6304380" y="4194541"/>
                  <a:pt x="6070378" y="4144250"/>
                </a:cubicBezTo>
                <a:cubicBezTo>
                  <a:pt x="6104872" y="4319650"/>
                  <a:pt x="6207095" y="4471530"/>
                  <a:pt x="6350192" y="4572001"/>
                </a:cubicBezTo>
                <a:lnTo>
                  <a:pt x="6155952" y="4572001"/>
                </a:lnTo>
                <a:cubicBezTo>
                  <a:pt x="6039820" y="4452596"/>
                  <a:pt x="5961257" y="4298519"/>
                  <a:pt x="5936893" y="4127511"/>
                </a:cubicBezTo>
                <a:cubicBezTo>
                  <a:pt x="5936725" y="4127458"/>
                  <a:pt x="5936557" y="4127453"/>
                  <a:pt x="5936387" y="4127448"/>
                </a:cubicBezTo>
                <a:lnTo>
                  <a:pt x="5935849" y="4120772"/>
                </a:lnTo>
                <a:cubicBezTo>
                  <a:pt x="5930790" y="4090522"/>
                  <a:pt x="5928340" y="4059631"/>
                  <a:pt x="5928382" y="4028296"/>
                </a:cubicBezTo>
                <a:cubicBezTo>
                  <a:pt x="5927070" y="4022668"/>
                  <a:pt x="5927011" y="4017001"/>
                  <a:pt x="5927011" y="4011320"/>
                </a:cubicBezTo>
                <a:lnTo>
                  <a:pt x="5927605" y="3999880"/>
                </a:lnTo>
                <a:lnTo>
                  <a:pt x="5928103" y="3999913"/>
                </a:lnTo>
                <a:close/>
                <a:moveTo>
                  <a:pt x="5905378" y="3999419"/>
                </a:moveTo>
                <a:lnTo>
                  <a:pt x="5905404" y="3999913"/>
                </a:lnTo>
                <a:lnTo>
                  <a:pt x="5905902" y="3999880"/>
                </a:lnTo>
                <a:lnTo>
                  <a:pt x="5906496" y="4011320"/>
                </a:lnTo>
                <a:cubicBezTo>
                  <a:pt x="5906496" y="4017001"/>
                  <a:pt x="5906437" y="4022668"/>
                  <a:pt x="5905125" y="4028296"/>
                </a:cubicBezTo>
                <a:cubicBezTo>
                  <a:pt x="5905167" y="4059631"/>
                  <a:pt x="5902717" y="4090522"/>
                  <a:pt x="5897658" y="4120772"/>
                </a:cubicBezTo>
                <a:lnTo>
                  <a:pt x="5897120" y="4127448"/>
                </a:lnTo>
                <a:cubicBezTo>
                  <a:pt x="5896950" y="4127453"/>
                  <a:pt x="5896782" y="4127458"/>
                  <a:pt x="5896614" y="4127511"/>
                </a:cubicBezTo>
                <a:cubicBezTo>
                  <a:pt x="5872249" y="4298519"/>
                  <a:pt x="5793686" y="4452596"/>
                  <a:pt x="5677555" y="4572001"/>
                </a:cubicBezTo>
                <a:lnTo>
                  <a:pt x="5483314" y="4572001"/>
                </a:lnTo>
                <a:cubicBezTo>
                  <a:pt x="5626412" y="4471530"/>
                  <a:pt x="5728635" y="4319650"/>
                  <a:pt x="5763129" y="4144250"/>
                </a:cubicBezTo>
                <a:cubicBezTo>
                  <a:pt x="5529126" y="4194541"/>
                  <a:pt x="5338758" y="4357380"/>
                  <a:pt x="5255375" y="4572001"/>
                </a:cubicBezTo>
                <a:lnTo>
                  <a:pt x="5117827" y="4572001"/>
                </a:lnTo>
                <a:cubicBezTo>
                  <a:pt x="5211190" y="4283539"/>
                  <a:pt x="5464420" y="4064450"/>
                  <a:pt x="5776499" y="4012794"/>
                </a:cubicBezTo>
                <a:lnTo>
                  <a:pt x="5776616" y="4011646"/>
                </a:lnTo>
                <a:cubicBezTo>
                  <a:pt x="5781926" y="4010636"/>
                  <a:pt x="5787253" y="4009688"/>
                  <a:pt x="5792829" y="4010107"/>
                </a:cubicBezTo>
                <a:cubicBezTo>
                  <a:pt x="5824012" y="4004550"/>
                  <a:pt x="5855905" y="4001569"/>
                  <a:pt x="5888290" y="4001042"/>
                </a:cubicBezTo>
                <a:close/>
                <a:moveTo>
                  <a:pt x="4235979" y="3999419"/>
                </a:moveTo>
                <a:lnTo>
                  <a:pt x="4253065" y="4001042"/>
                </a:lnTo>
                <a:cubicBezTo>
                  <a:pt x="4285451" y="4001569"/>
                  <a:pt x="4317343" y="4004550"/>
                  <a:pt x="4348528" y="4010107"/>
                </a:cubicBezTo>
                <a:cubicBezTo>
                  <a:pt x="4354104" y="4009688"/>
                  <a:pt x="4359431" y="4010636"/>
                  <a:pt x="4364739" y="4011646"/>
                </a:cubicBezTo>
                <a:lnTo>
                  <a:pt x="4364856" y="4012794"/>
                </a:lnTo>
                <a:cubicBezTo>
                  <a:pt x="4676936" y="4064450"/>
                  <a:pt x="4930165" y="4283539"/>
                  <a:pt x="5023528" y="4572001"/>
                </a:cubicBezTo>
                <a:lnTo>
                  <a:pt x="4885980" y="4572001"/>
                </a:lnTo>
                <a:cubicBezTo>
                  <a:pt x="4802597" y="4357380"/>
                  <a:pt x="4612229" y="4194541"/>
                  <a:pt x="4378227" y="4144250"/>
                </a:cubicBezTo>
                <a:cubicBezTo>
                  <a:pt x="4412722" y="4319651"/>
                  <a:pt x="4514944" y="4471530"/>
                  <a:pt x="4658041" y="4572001"/>
                </a:cubicBezTo>
                <a:lnTo>
                  <a:pt x="4463800" y="4572001"/>
                </a:lnTo>
                <a:cubicBezTo>
                  <a:pt x="4347669" y="4452596"/>
                  <a:pt x="4269106" y="4298519"/>
                  <a:pt x="4244741" y="4127511"/>
                </a:cubicBezTo>
                <a:cubicBezTo>
                  <a:pt x="4244574" y="4127458"/>
                  <a:pt x="4244405" y="4127453"/>
                  <a:pt x="4244236" y="4127448"/>
                </a:cubicBezTo>
                <a:lnTo>
                  <a:pt x="4243697" y="4120772"/>
                </a:lnTo>
                <a:cubicBezTo>
                  <a:pt x="4238639" y="4090522"/>
                  <a:pt x="4236188" y="4059631"/>
                  <a:pt x="4236230" y="4028296"/>
                </a:cubicBezTo>
                <a:cubicBezTo>
                  <a:pt x="4234918" y="4022668"/>
                  <a:pt x="4234860" y="4017001"/>
                  <a:pt x="4234860" y="4011320"/>
                </a:cubicBezTo>
                <a:lnTo>
                  <a:pt x="4235454" y="3999880"/>
                </a:lnTo>
                <a:lnTo>
                  <a:pt x="4235952" y="3999913"/>
                </a:lnTo>
                <a:close/>
                <a:moveTo>
                  <a:pt x="4213227" y="3999419"/>
                </a:moveTo>
                <a:lnTo>
                  <a:pt x="4213253" y="3999913"/>
                </a:lnTo>
                <a:lnTo>
                  <a:pt x="4213751" y="3999880"/>
                </a:lnTo>
                <a:lnTo>
                  <a:pt x="4214345" y="4011320"/>
                </a:lnTo>
                <a:cubicBezTo>
                  <a:pt x="4214345" y="4017001"/>
                  <a:pt x="4214286" y="4022668"/>
                  <a:pt x="4212974" y="4028296"/>
                </a:cubicBezTo>
                <a:cubicBezTo>
                  <a:pt x="4213016" y="4059631"/>
                  <a:pt x="4210566" y="4090522"/>
                  <a:pt x="4205507" y="4120772"/>
                </a:cubicBezTo>
                <a:lnTo>
                  <a:pt x="4204969" y="4127448"/>
                </a:lnTo>
                <a:cubicBezTo>
                  <a:pt x="4204799" y="4127453"/>
                  <a:pt x="4204631" y="4127458"/>
                  <a:pt x="4204463" y="4127511"/>
                </a:cubicBezTo>
                <a:cubicBezTo>
                  <a:pt x="4180098" y="4298519"/>
                  <a:pt x="4101535" y="4452596"/>
                  <a:pt x="3985404" y="4572001"/>
                </a:cubicBezTo>
                <a:lnTo>
                  <a:pt x="3791163" y="4572001"/>
                </a:lnTo>
                <a:cubicBezTo>
                  <a:pt x="3934261" y="4471530"/>
                  <a:pt x="4036484" y="4319651"/>
                  <a:pt x="4070978" y="4144250"/>
                </a:cubicBezTo>
                <a:cubicBezTo>
                  <a:pt x="3836975" y="4194541"/>
                  <a:pt x="3646607" y="4357380"/>
                  <a:pt x="3563224" y="4572001"/>
                </a:cubicBezTo>
                <a:lnTo>
                  <a:pt x="3425676" y="4572001"/>
                </a:lnTo>
                <a:cubicBezTo>
                  <a:pt x="3519039" y="4283539"/>
                  <a:pt x="3772269" y="4064450"/>
                  <a:pt x="4084348" y="4012794"/>
                </a:cubicBezTo>
                <a:lnTo>
                  <a:pt x="4084465" y="4011646"/>
                </a:lnTo>
                <a:cubicBezTo>
                  <a:pt x="4089774" y="4010636"/>
                  <a:pt x="4095102" y="4009688"/>
                  <a:pt x="4100678" y="4010107"/>
                </a:cubicBezTo>
                <a:cubicBezTo>
                  <a:pt x="4131861" y="4004550"/>
                  <a:pt x="4163754" y="4001569"/>
                  <a:pt x="4196139" y="4001042"/>
                </a:cubicBezTo>
                <a:close/>
                <a:moveTo>
                  <a:pt x="2543827" y="3999419"/>
                </a:moveTo>
                <a:lnTo>
                  <a:pt x="2560914" y="4001042"/>
                </a:lnTo>
                <a:cubicBezTo>
                  <a:pt x="2593300" y="4001569"/>
                  <a:pt x="2625192" y="4004550"/>
                  <a:pt x="2656376" y="4010107"/>
                </a:cubicBezTo>
                <a:cubicBezTo>
                  <a:pt x="2661952" y="4009688"/>
                  <a:pt x="2667280" y="4010636"/>
                  <a:pt x="2672588" y="4011646"/>
                </a:cubicBezTo>
                <a:lnTo>
                  <a:pt x="2672706" y="4012794"/>
                </a:lnTo>
                <a:cubicBezTo>
                  <a:pt x="2984785" y="4064450"/>
                  <a:pt x="3238014" y="4283539"/>
                  <a:pt x="3331377" y="4572001"/>
                </a:cubicBezTo>
                <a:lnTo>
                  <a:pt x="3193830" y="4572001"/>
                </a:lnTo>
                <a:cubicBezTo>
                  <a:pt x="3110446" y="4357380"/>
                  <a:pt x="2920078" y="4194541"/>
                  <a:pt x="2686076" y="4144250"/>
                </a:cubicBezTo>
                <a:cubicBezTo>
                  <a:pt x="2720570" y="4319650"/>
                  <a:pt x="2822793" y="4471530"/>
                  <a:pt x="2965890" y="4572001"/>
                </a:cubicBezTo>
                <a:lnTo>
                  <a:pt x="2771649" y="4572001"/>
                </a:lnTo>
                <a:cubicBezTo>
                  <a:pt x="2655518" y="4452596"/>
                  <a:pt x="2576955" y="4298519"/>
                  <a:pt x="2552590" y="4127511"/>
                </a:cubicBezTo>
                <a:cubicBezTo>
                  <a:pt x="2552423" y="4127458"/>
                  <a:pt x="2552254" y="4127453"/>
                  <a:pt x="2552085" y="4127448"/>
                </a:cubicBezTo>
                <a:lnTo>
                  <a:pt x="2551547" y="4120772"/>
                </a:lnTo>
                <a:cubicBezTo>
                  <a:pt x="2546488" y="4090522"/>
                  <a:pt x="2544037" y="4059631"/>
                  <a:pt x="2544079" y="4028296"/>
                </a:cubicBezTo>
                <a:cubicBezTo>
                  <a:pt x="2542767" y="4022668"/>
                  <a:pt x="2542709" y="4017001"/>
                  <a:pt x="2542709" y="4011320"/>
                </a:cubicBezTo>
                <a:lnTo>
                  <a:pt x="2543303" y="3999880"/>
                </a:lnTo>
                <a:lnTo>
                  <a:pt x="2543801" y="3999913"/>
                </a:lnTo>
                <a:close/>
                <a:moveTo>
                  <a:pt x="2521076" y="3999419"/>
                </a:moveTo>
                <a:lnTo>
                  <a:pt x="2521102" y="3999913"/>
                </a:lnTo>
                <a:lnTo>
                  <a:pt x="2521600" y="3999880"/>
                </a:lnTo>
                <a:lnTo>
                  <a:pt x="2522194" y="4011320"/>
                </a:lnTo>
                <a:cubicBezTo>
                  <a:pt x="2522194" y="4017001"/>
                  <a:pt x="2522135" y="4022668"/>
                  <a:pt x="2520823" y="4028296"/>
                </a:cubicBezTo>
                <a:cubicBezTo>
                  <a:pt x="2520865" y="4059631"/>
                  <a:pt x="2518415" y="4090522"/>
                  <a:pt x="2513356" y="4120772"/>
                </a:cubicBezTo>
                <a:lnTo>
                  <a:pt x="2512818" y="4127448"/>
                </a:lnTo>
                <a:cubicBezTo>
                  <a:pt x="2512648" y="4127453"/>
                  <a:pt x="2512480" y="4127458"/>
                  <a:pt x="2512312" y="4127511"/>
                </a:cubicBezTo>
                <a:cubicBezTo>
                  <a:pt x="2487947" y="4298519"/>
                  <a:pt x="2409385" y="4452596"/>
                  <a:pt x="2293253" y="4572001"/>
                </a:cubicBezTo>
                <a:lnTo>
                  <a:pt x="2099012" y="4572001"/>
                </a:lnTo>
                <a:cubicBezTo>
                  <a:pt x="2242110" y="4471530"/>
                  <a:pt x="2344333" y="4319651"/>
                  <a:pt x="2378827" y="4144250"/>
                </a:cubicBezTo>
                <a:cubicBezTo>
                  <a:pt x="2144825" y="4194541"/>
                  <a:pt x="1954456" y="4357380"/>
                  <a:pt x="1871073" y="4572001"/>
                </a:cubicBezTo>
                <a:lnTo>
                  <a:pt x="1733525" y="4572001"/>
                </a:lnTo>
                <a:cubicBezTo>
                  <a:pt x="1826888" y="4283539"/>
                  <a:pt x="2080118" y="4064450"/>
                  <a:pt x="2392197" y="4012794"/>
                </a:cubicBezTo>
                <a:lnTo>
                  <a:pt x="2392314" y="4011646"/>
                </a:lnTo>
                <a:cubicBezTo>
                  <a:pt x="2397623" y="4010636"/>
                  <a:pt x="2402951" y="4009688"/>
                  <a:pt x="2408527" y="4010107"/>
                </a:cubicBezTo>
                <a:cubicBezTo>
                  <a:pt x="2439710" y="4004550"/>
                  <a:pt x="2471603" y="4001569"/>
                  <a:pt x="2503988" y="4001042"/>
                </a:cubicBezTo>
                <a:close/>
                <a:moveTo>
                  <a:pt x="851676" y="3999419"/>
                </a:moveTo>
                <a:lnTo>
                  <a:pt x="868763" y="4001042"/>
                </a:lnTo>
                <a:cubicBezTo>
                  <a:pt x="901149" y="4001569"/>
                  <a:pt x="933041" y="4004550"/>
                  <a:pt x="964225" y="4010107"/>
                </a:cubicBezTo>
                <a:cubicBezTo>
                  <a:pt x="969801" y="4009688"/>
                  <a:pt x="975129" y="4010636"/>
                  <a:pt x="980437" y="4011646"/>
                </a:cubicBezTo>
                <a:lnTo>
                  <a:pt x="980555" y="4012794"/>
                </a:lnTo>
                <a:cubicBezTo>
                  <a:pt x="1292634" y="4064450"/>
                  <a:pt x="1545864" y="4283539"/>
                  <a:pt x="1639226" y="4572001"/>
                </a:cubicBezTo>
                <a:lnTo>
                  <a:pt x="1501679" y="4572001"/>
                </a:lnTo>
                <a:cubicBezTo>
                  <a:pt x="1418296" y="4357380"/>
                  <a:pt x="1227927" y="4194541"/>
                  <a:pt x="993925" y="4144250"/>
                </a:cubicBezTo>
                <a:cubicBezTo>
                  <a:pt x="1028419" y="4319651"/>
                  <a:pt x="1130642" y="4471530"/>
                  <a:pt x="1273740" y="4572001"/>
                </a:cubicBezTo>
                <a:lnTo>
                  <a:pt x="1079499" y="4572001"/>
                </a:lnTo>
                <a:cubicBezTo>
                  <a:pt x="963367" y="4452596"/>
                  <a:pt x="884804" y="4298519"/>
                  <a:pt x="860439" y="4127511"/>
                </a:cubicBezTo>
                <a:cubicBezTo>
                  <a:pt x="860272" y="4127458"/>
                  <a:pt x="860103" y="4127453"/>
                  <a:pt x="859934" y="4127448"/>
                </a:cubicBezTo>
                <a:lnTo>
                  <a:pt x="859396" y="4120772"/>
                </a:lnTo>
                <a:cubicBezTo>
                  <a:pt x="854337" y="4090522"/>
                  <a:pt x="851886" y="4059631"/>
                  <a:pt x="851928" y="4028296"/>
                </a:cubicBezTo>
                <a:cubicBezTo>
                  <a:pt x="850616" y="4022668"/>
                  <a:pt x="850558" y="4017001"/>
                  <a:pt x="850558" y="4011320"/>
                </a:cubicBezTo>
                <a:lnTo>
                  <a:pt x="851152" y="3999880"/>
                </a:lnTo>
                <a:lnTo>
                  <a:pt x="851650" y="3999913"/>
                </a:lnTo>
                <a:close/>
                <a:moveTo>
                  <a:pt x="828925" y="3999419"/>
                </a:moveTo>
                <a:lnTo>
                  <a:pt x="828951" y="3999913"/>
                </a:lnTo>
                <a:lnTo>
                  <a:pt x="829449" y="3999880"/>
                </a:lnTo>
                <a:lnTo>
                  <a:pt x="830043" y="4011320"/>
                </a:lnTo>
                <a:cubicBezTo>
                  <a:pt x="830043" y="4017001"/>
                  <a:pt x="829984" y="4022668"/>
                  <a:pt x="828672" y="4028296"/>
                </a:cubicBezTo>
                <a:cubicBezTo>
                  <a:pt x="828714" y="4059631"/>
                  <a:pt x="826264" y="4090522"/>
                  <a:pt x="821205" y="4120772"/>
                </a:cubicBezTo>
                <a:lnTo>
                  <a:pt x="820667" y="4127448"/>
                </a:lnTo>
                <a:cubicBezTo>
                  <a:pt x="820497" y="4127453"/>
                  <a:pt x="820329" y="4127458"/>
                  <a:pt x="820161" y="4127511"/>
                </a:cubicBezTo>
                <a:cubicBezTo>
                  <a:pt x="795796" y="4298519"/>
                  <a:pt x="717234" y="4452596"/>
                  <a:pt x="601102" y="4572001"/>
                </a:cubicBezTo>
                <a:lnTo>
                  <a:pt x="406861" y="4572001"/>
                </a:lnTo>
                <a:cubicBezTo>
                  <a:pt x="549959" y="4471530"/>
                  <a:pt x="652182" y="4319650"/>
                  <a:pt x="686676" y="4144250"/>
                </a:cubicBezTo>
                <a:cubicBezTo>
                  <a:pt x="452674" y="4194541"/>
                  <a:pt x="262305" y="4357380"/>
                  <a:pt x="178922" y="4572001"/>
                </a:cubicBezTo>
                <a:lnTo>
                  <a:pt x="41374" y="4572001"/>
                </a:lnTo>
                <a:cubicBezTo>
                  <a:pt x="134738" y="4283539"/>
                  <a:pt x="387967" y="4064450"/>
                  <a:pt x="700046" y="4012794"/>
                </a:cubicBezTo>
                <a:lnTo>
                  <a:pt x="700163" y="4011646"/>
                </a:lnTo>
                <a:cubicBezTo>
                  <a:pt x="705472" y="4010636"/>
                  <a:pt x="710800" y="4009688"/>
                  <a:pt x="716376" y="4010107"/>
                </a:cubicBezTo>
                <a:cubicBezTo>
                  <a:pt x="747559" y="4004550"/>
                  <a:pt x="779452" y="4001569"/>
                  <a:pt x="811837" y="4001042"/>
                </a:cubicBezTo>
                <a:close/>
                <a:moveTo>
                  <a:pt x="8305836" y="3304913"/>
                </a:moveTo>
                <a:cubicBezTo>
                  <a:pt x="8030646" y="3363591"/>
                  <a:pt x="7815802" y="3576701"/>
                  <a:pt x="7762527" y="3845480"/>
                </a:cubicBezTo>
                <a:cubicBezTo>
                  <a:pt x="8037717" y="3786801"/>
                  <a:pt x="8252560" y="3573691"/>
                  <a:pt x="8305836" y="3304913"/>
                </a:cubicBezTo>
                <a:close/>
                <a:moveTo>
                  <a:pt x="6911971" y="3304913"/>
                </a:moveTo>
                <a:cubicBezTo>
                  <a:pt x="6965247" y="3573691"/>
                  <a:pt x="7180090" y="3786801"/>
                  <a:pt x="7455280" y="3845480"/>
                </a:cubicBezTo>
                <a:cubicBezTo>
                  <a:pt x="7402005" y="3576701"/>
                  <a:pt x="7187161" y="3363591"/>
                  <a:pt x="6911971" y="3304913"/>
                </a:cubicBezTo>
                <a:close/>
                <a:moveTo>
                  <a:pt x="6613685" y="3304913"/>
                </a:moveTo>
                <a:cubicBezTo>
                  <a:pt x="6338495" y="3363591"/>
                  <a:pt x="6123651" y="3576701"/>
                  <a:pt x="6070376" y="3845480"/>
                </a:cubicBezTo>
                <a:cubicBezTo>
                  <a:pt x="6345566" y="3786801"/>
                  <a:pt x="6560409" y="3573691"/>
                  <a:pt x="6613685" y="3304913"/>
                </a:cubicBezTo>
                <a:close/>
                <a:moveTo>
                  <a:pt x="5219820" y="3304913"/>
                </a:moveTo>
                <a:cubicBezTo>
                  <a:pt x="5273096" y="3573691"/>
                  <a:pt x="5487939" y="3786801"/>
                  <a:pt x="5763129" y="3845480"/>
                </a:cubicBezTo>
                <a:cubicBezTo>
                  <a:pt x="5709854" y="3576701"/>
                  <a:pt x="5495010" y="3363591"/>
                  <a:pt x="5219820" y="3304913"/>
                </a:cubicBezTo>
                <a:close/>
                <a:moveTo>
                  <a:pt x="4921534" y="3304913"/>
                </a:moveTo>
                <a:cubicBezTo>
                  <a:pt x="4646344" y="3363591"/>
                  <a:pt x="4431500" y="3576701"/>
                  <a:pt x="4378225" y="3845480"/>
                </a:cubicBezTo>
                <a:cubicBezTo>
                  <a:pt x="4653415" y="3786801"/>
                  <a:pt x="4868259" y="3573691"/>
                  <a:pt x="4921534" y="3304913"/>
                </a:cubicBezTo>
                <a:close/>
                <a:moveTo>
                  <a:pt x="3527669" y="3304913"/>
                </a:moveTo>
                <a:cubicBezTo>
                  <a:pt x="3580945" y="3573691"/>
                  <a:pt x="3795788" y="3786801"/>
                  <a:pt x="4070978" y="3845480"/>
                </a:cubicBezTo>
                <a:cubicBezTo>
                  <a:pt x="4017703" y="3576701"/>
                  <a:pt x="3802859" y="3363591"/>
                  <a:pt x="3527669" y="3304913"/>
                </a:cubicBezTo>
                <a:close/>
                <a:moveTo>
                  <a:pt x="3229383" y="3304913"/>
                </a:moveTo>
                <a:cubicBezTo>
                  <a:pt x="2954193" y="3363591"/>
                  <a:pt x="2739349" y="3576701"/>
                  <a:pt x="2686074" y="3845480"/>
                </a:cubicBezTo>
                <a:cubicBezTo>
                  <a:pt x="2961264" y="3786801"/>
                  <a:pt x="3176107" y="3573691"/>
                  <a:pt x="3229383" y="3304913"/>
                </a:cubicBezTo>
                <a:close/>
                <a:moveTo>
                  <a:pt x="1835518" y="3304913"/>
                </a:moveTo>
                <a:cubicBezTo>
                  <a:pt x="1888794" y="3573691"/>
                  <a:pt x="2103637" y="3786801"/>
                  <a:pt x="2378827" y="3845480"/>
                </a:cubicBezTo>
                <a:cubicBezTo>
                  <a:pt x="2325552" y="3576701"/>
                  <a:pt x="2110708" y="3363591"/>
                  <a:pt x="1835518" y="3304913"/>
                </a:cubicBezTo>
                <a:close/>
                <a:moveTo>
                  <a:pt x="1537232" y="3304913"/>
                </a:moveTo>
                <a:cubicBezTo>
                  <a:pt x="1262042" y="3363591"/>
                  <a:pt x="1047198" y="3576701"/>
                  <a:pt x="993923" y="3845480"/>
                </a:cubicBezTo>
                <a:cubicBezTo>
                  <a:pt x="1269113" y="3786801"/>
                  <a:pt x="1483956" y="3573691"/>
                  <a:pt x="1537232" y="3304913"/>
                </a:cubicBezTo>
                <a:close/>
                <a:moveTo>
                  <a:pt x="143367" y="3304913"/>
                </a:moveTo>
                <a:cubicBezTo>
                  <a:pt x="196643" y="3573691"/>
                  <a:pt x="411486" y="3786801"/>
                  <a:pt x="686676" y="3845480"/>
                </a:cubicBezTo>
                <a:cubicBezTo>
                  <a:pt x="633401" y="3576701"/>
                  <a:pt x="418557" y="3363591"/>
                  <a:pt x="143367" y="3304913"/>
                </a:cubicBezTo>
                <a:close/>
                <a:moveTo>
                  <a:pt x="8461873" y="3161219"/>
                </a:moveTo>
                <a:lnTo>
                  <a:pt x="8478960" y="3162829"/>
                </a:lnTo>
                <a:cubicBezTo>
                  <a:pt x="8511346" y="3163352"/>
                  <a:pt x="8543239" y="3166310"/>
                  <a:pt x="8574422" y="3171823"/>
                </a:cubicBezTo>
                <a:cubicBezTo>
                  <a:pt x="8579998" y="3171407"/>
                  <a:pt x="8585326" y="3172348"/>
                  <a:pt x="8590635" y="3173350"/>
                </a:cubicBezTo>
                <a:lnTo>
                  <a:pt x="8590752" y="3174489"/>
                </a:lnTo>
                <a:cubicBezTo>
                  <a:pt x="8815033" y="3211322"/>
                  <a:pt x="9008920" y="3333951"/>
                  <a:pt x="9135069" y="3506215"/>
                </a:cubicBezTo>
                <a:lnTo>
                  <a:pt x="9139239" y="3512974"/>
                </a:lnTo>
                <a:lnTo>
                  <a:pt x="9139239" y="3816134"/>
                </a:lnTo>
                <a:lnTo>
                  <a:pt x="9120077" y="3747490"/>
                </a:lnTo>
                <a:cubicBezTo>
                  <a:pt x="9039502" y="3525837"/>
                  <a:pt x="8844913" y="3356256"/>
                  <a:pt x="8604122" y="3304913"/>
                </a:cubicBezTo>
                <a:cubicBezTo>
                  <a:pt x="8650738" y="3540094"/>
                  <a:pt x="8821055" y="3732654"/>
                  <a:pt x="9047261" y="3816429"/>
                </a:cubicBezTo>
                <a:lnTo>
                  <a:pt x="9139239" y="3843104"/>
                </a:lnTo>
                <a:lnTo>
                  <a:pt x="9139239" y="3970603"/>
                </a:lnTo>
                <a:lnTo>
                  <a:pt x="9030179" y="3943797"/>
                </a:lnTo>
                <a:cubicBezTo>
                  <a:pt x="8735297" y="3846211"/>
                  <a:pt x="8514628" y="3594637"/>
                  <a:pt x="8470637" y="3288305"/>
                </a:cubicBezTo>
                <a:cubicBezTo>
                  <a:pt x="8470469" y="3288253"/>
                  <a:pt x="8470301" y="3288248"/>
                  <a:pt x="8470131" y="3288243"/>
                </a:cubicBezTo>
                <a:lnTo>
                  <a:pt x="8469593" y="3281619"/>
                </a:lnTo>
                <a:cubicBezTo>
                  <a:pt x="8464534" y="3251607"/>
                  <a:pt x="8462083" y="3220958"/>
                  <a:pt x="8462126" y="3189869"/>
                </a:cubicBezTo>
                <a:cubicBezTo>
                  <a:pt x="8460814" y="3184286"/>
                  <a:pt x="8460755" y="3178663"/>
                  <a:pt x="8460755" y="3173027"/>
                </a:cubicBezTo>
                <a:lnTo>
                  <a:pt x="8461349" y="3161677"/>
                </a:lnTo>
                <a:lnTo>
                  <a:pt x="8461847" y="3161709"/>
                </a:lnTo>
                <a:close/>
                <a:moveTo>
                  <a:pt x="8448085" y="3161219"/>
                </a:moveTo>
                <a:lnTo>
                  <a:pt x="8448111" y="3161709"/>
                </a:lnTo>
                <a:lnTo>
                  <a:pt x="8448609" y="3161677"/>
                </a:lnTo>
                <a:lnTo>
                  <a:pt x="8449203" y="3173027"/>
                </a:lnTo>
                <a:cubicBezTo>
                  <a:pt x="8449203" y="3178663"/>
                  <a:pt x="8449144" y="3184286"/>
                  <a:pt x="8447832" y="3189869"/>
                </a:cubicBezTo>
                <a:cubicBezTo>
                  <a:pt x="8447875" y="3220958"/>
                  <a:pt x="8445424" y="3251607"/>
                  <a:pt x="8440365" y="3281619"/>
                </a:cubicBezTo>
                <a:lnTo>
                  <a:pt x="8439827" y="3288243"/>
                </a:lnTo>
                <a:cubicBezTo>
                  <a:pt x="8439657" y="3288248"/>
                  <a:pt x="8439489" y="3288253"/>
                  <a:pt x="8439321" y="3288305"/>
                </a:cubicBezTo>
                <a:cubicBezTo>
                  <a:pt x="8389046" y="3638399"/>
                  <a:pt x="8108007" y="3916971"/>
                  <a:pt x="7749156" y="3975903"/>
                </a:cubicBezTo>
                <a:lnTo>
                  <a:pt x="7749040" y="3977042"/>
                </a:lnTo>
                <a:cubicBezTo>
                  <a:pt x="7743729" y="3978045"/>
                  <a:pt x="7738400" y="3978986"/>
                  <a:pt x="7732823" y="3978570"/>
                </a:cubicBezTo>
                <a:cubicBezTo>
                  <a:pt x="7701651" y="3984080"/>
                  <a:pt x="7669771" y="3987038"/>
                  <a:pt x="7637396" y="3987561"/>
                </a:cubicBezTo>
                <a:lnTo>
                  <a:pt x="7620278" y="3989174"/>
                </a:lnTo>
                <a:lnTo>
                  <a:pt x="7620252" y="3988683"/>
                </a:lnTo>
                <a:lnTo>
                  <a:pt x="7619753" y="3988716"/>
                </a:lnTo>
                <a:cubicBezTo>
                  <a:pt x="7619187" y="3984944"/>
                  <a:pt x="7619160" y="3981158"/>
                  <a:pt x="7619160" y="3977366"/>
                </a:cubicBezTo>
                <a:cubicBezTo>
                  <a:pt x="7619160" y="3971728"/>
                  <a:pt x="7619219" y="3966104"/>
                  <a:pt x="7620531" y="3960518"/>
                </a:cubicBezTo>
                <a:cubicBezTo>
                  <a:pt x="7620488" y="3929436"/>
                  <a:pt x="7622938" y="3898794"/>
                  <a:pt x="7627995" y="3868787"/>
                </a:cubicBezTo>
                <a:lnTo>
                  <a:pt x="7628535" y="3862150"/>
                </a:lnTo>
                <a:cubicBezTo>
                  <a:pt x="7628704" y="3862145"/>
                  <a:pt x="7628873" y="3862140"/>
                  <a:pt x="7629040" y="3862087"/>
                </a:cubicBezTo>
                <a:cubicBezTo>
                  <a:pt x="7679317" y="3511992"/>
                  <a:pt x="7960356" y="3233421"/>
                  <a:pt x="8319206" y="3174489"/>
                </a:cubicBezTo>
                <a:lnTo>
                  <a:pt x="8319323" y="3173350"/>
                </a:lnTo>
                <a:cubicBezTo>
                  <a:pt x="8324632" y="3172348"/>
                  <a:pt x="8329960" y="3171407"/>
                  <a:pt x="8335536" y="3171823"/>
                </a:cubicBezTo>
                <a:cubicBezTo>
                  <a:pt x="8366719" y="3166310"/>
                  <a:pt x="8398612" y="3163352"/>
                  <a:pt x="8430998" y="3162829"/>
                </a:cubicBezTo>
                <a:close/>
                <a:moveTo>
                  <a:pt x="6769722" y="3161219"/>
                </a:moveTo>
                <a:lnTo>
                  <a:pt x="6786810" y="3162829"/>
                </a:lnTo>
                <a:cubicBezTo>
                  <a:pt x="6819195" y="3163352"/>
                  <a:pt x="6851088" y="3166310"/>
                  <a:pt x="6882271" y="3171823"/>
                </a:cubicBezTo>
                <a:cubicBezTo>
                  <a:pt x="6887847" y="3171407"/>
                  <a:pt x="6893175" y="3172348"/>
                  <a:pt x="6898484" y="3173350"/>
                </a:cubicBezTo>
                <a:lnTo>
                  <a:pt x="6898601" y="3174489"/>
                </a:lnTo>
                <a:cubicBezTo>
                  <a:pt x="7257451" y="3233421"/>
                  <a:pt x="7538490" y="3511992"/>
                  <a:pt x="7588766" y="3862087"/>
                </a:cubicBezTo>
                <a:cubicBezTo>
                  <a:pt x="7588934" y="3862140"/>
                  <a:pt x="7589103" y="3862145"/>
                  <a:pt x="7589272" y="3862150"/>
                </a:cubicBezTo>
                <a:lnTo>
                  <a:pt x="7589812" y="3868787"/>
                </a:lnTo>
                <a:cubicBezTo>
                  <a:pt x="7594869" y="3898794"/>
                  <a:pt x="7597319" y="3929436"/>
                  <a:pt x="7597276" y="3960518"/>
                </a:cubicBezTo>
                <a:cubicBezTo>
                  <a:pt x="7598588" y="3966104"/>
                  <a:pt x="7598647" y="3971728"/>
                  <a:pt x="7598647" y="3977366"/>
                </a:cubicBezTo>
                <a:cubicBezTo>
                  <a:pt x="7598647" y="3981158"/>
                  <a:pt x="7598620" y="3984944"/>
                  <a:pt x="7598054" y="3988716"/>
                </a:cubicBezTo>
                <a:lnTo>
                  <a:pt x="7597555" y="3988683"/>
                </a:lnTo>
                <a:lnTo>
                  <a:pt x="7597529" y="3989174"/>
                </a:lnTo>
                <a:lnTo>
                  <a:pt x="7580411" y="3987561"/>
                </a:lnTo>
                <a:cubicBezTo>
                  <a:pt x="7548036" y="3987038"/>
                  <a:pt x="7516156" y="3984080"/>
                  <a:pt x="7484984" y="3978570"/>
                </a:cubicBezTo>
                <a:cubicBezTo>
                  <a:pt x="7479407" y="3978986"/>
                  <a:pt x="7474078" y="3978045"/>
                  <a:pt x="7468767" y="3977042"/>
                </a:cubicBezTo>
                <a:lnTo>
                  <a:pt x="7468651" y="3975903"/>
                </a:lnTo>
                <a:cubicBezTo>
                  <a:pt x="7109800" y="3916971"/>
                  <a:pt x="6828761" y="3638399"/>
                  <a:pt x="6778486" y="3288305"/>
                </a:cubicBezTo>
                <a:cubicBezTo>
                  <a:pt x="6778318" y="3288253"/>
                  <a:pt x="6778150" y="3288248"/>
                  <a:pt x="6777980" y="3288243"/>
                </a:cubicBezTo>
                <a:lnTo>
                  <a:pt x="6777442" y="3281619"/>
                </a:lnTo>
                <a:cubicBezTo>
                  <a:pt x="6772383" y="3251607"/>
                  <a:pt x="6769933" y="3220958"/>
                  <a:pt x="6769975" y="3189869"/>
                </a:cubicBezTo>
                <a:cubicBezTo>
                  <a:pt x="6768663" y="3184286"/>
                  <a:pt x="6768604" y="3178663"/>
                  <a:pt x="6768604" y="3173027"/>
                </a:cubicBezTo>
                <a:lnTo>
                  <a:pt x="6769198" y="3161677"/>
                </a:lnTo>
                <a:lnTo>
                  <a:pt x="6769696" y="3161709"/>
                </a:lnTo>
                <a:close/>
                <a:moveTo>
                  <a:pt x="6755934" y="3161219"/>
                </a:moveTo>
                <a:lnTo>
                  <a:pt x="6755960" y="3161709"/>
                </a:lnTo>
                <a:lnTo>
                  <a:pt x="6756458" y="3161677"/>
                </a:lnTo>
                <a:lnTo>
                  <a:pt x="6757052" y="3173027"/>
                </a:lnTo>
                <a:cubicBezTo>
                  <a:pt x="6757052" y="3178663"/>
                  <a:pt x="6756994" y="3184286"/>
                  <a:pt x="6755682" y="3189869"/>
                </a:cubicBezTo>
                <a:cubicBezTo>
                  <a:pt x="6755724" y="3220958"/>
                  <a:pt x="6753273" y="3251607"/>
                  <a:pt x="6748215" y="3281619"/>
                </a:cubicBezTo>
                <a:lnTo>
                  <a:pt x="6747676" y="3288243"/>
                </a:lnTo>
                <a:cubicBezTo>
                  <a:pt x="6747507" y="3288248"/>
                  <a:pt x="6747338" y="3288253"/>
                  <a:pt x="6747171" y="3288305"/>
                </a:cubicBezTo>
                <a:cubicBezTo>
                  <a:pt x="6696895" y="3638399"/>
                  <a:pt x="6415856" y="3916971"/>
                  <a:pt x="6057005" y="3975903"/>
                </a:cubicBezTo>
                <a:lnTo>
                  <a:pt x="6056889" y="3977042"/>
                </a:lnTo>
                <a:cubicBezTo>
                  <a:pt x="6051578" y="3978045"/>
                  <a:pt x="6046249" y="3978986"/>
                  <a:pt x="6040672" y="3978570"/>
                </a:cubicBezTo>
                <a:cubicBezTo>
                  <a:pt x="6009500" y="3984080"/>
                  <a:pt x="5977620" y="3987038"/>
                  <a:pt x="5945246" y="3987561"/>
                </a:cubicBezTo>
                <a:lnTo>
                  <a:pt x="5928127" y="3989174"/>
                </a:lnTo>
                <a:lnTo>
                  <a:pt x="5928101" y="3988683"/>
                </a:lnTo>
                <a:lnTo>
                  <a:pt x="5927602" y="3988716"/>
                </a:lnTo>
                <a:cubicBezTo>
                  <a:pt x="5927036" y="3984944"/>
                  <a:pt x="5927009" y="3981158"/>
                  <a:pt x="5927009" y="3977366"/>
                </a:cubicBezTo>
                <a:cubicBezTo>
                  <a:pt x="5927009" y="3971728"/>
                  <a:pt x="5927068" y="3966104"/>
                  <a:pt x="5928380" y="3960518"/>
                </a:cubicBezTo>
                <a:cubicBezTo>
                  <a:pt x="5928338" y="3929436"/>
                  <a:pt x="5930787" y="3898794"/>
                  <a:pt x="5935844" y="3868787"/>
                </a:cubicBezTo>
                <a:lnTo>
                  <a:pt x="5936384" y="3862150"/>
                </a:lnTo>
                <a:cubicBezTo>
                  <a:pt x="5936553" y="3862145"/>
                  <a:pt x="5936722" y="3862140"/>
                  <a:pt x="5936890" y="3862087"/>
                </a:cubicBezTo>
                <a:cubicBezTo>
                  <a:pt x="5987166" y="3511992"/>
                  <a:pt x="6268205" y="3233421"/>
                  <a:pt x="6627056" y="3174489"/>
                </a:cubicBezTo>
                <a:lnTo>
                  <a:pt x="6627173" y="3173350"/>
                </a:lnTo>
                <a:cubicBezTo>
                  <a:pt x="6632481" y="3172348"/>
                  <a:pt x="6637809" y="3171407"/>
                  <a:pt x="6643385" y="3171823"/>
                </a:cubicBezTo>
                <a:cubicBezTo>
                  <a:pt x="6674569" y="3166310"/>
                  <a:pt x="6706461" y="3163352"/>
                  <a:pt x="6738847" y="3162829"/>
                </a:cubicBezTo>
                <a:close/>
                <a:moveTo>
                  <a:pt x="5077571" y="3161219"/>
                </a:moveTo>
                <a:lnTo>
                  <a:pt x="5094659" y="3162829"/>
                </a:lnTo>
                <a:cubicBezTo>
                  <a:pt x="5127044" y="3163352"/>
                  <a:pt x="5158937" y="3166310"/>
                  <a:pt x="5190120" y="3171823"/>
                </a:cubicBezTo>
                <a:cubicBezTo>
                  <a:pt x="5195696" y="3171407"/>
                  <a:pt x="5201024" y="3172348"/>
                  <a:pt x="5206334" y="3173350"/>
                </a:cubicBezTo>
                <a:lnTo>
                  <a:pt x="5206450" y="3174489"/>
                </a:lnTo>
                <a:cubicBezTo>
                  <a:pt x="5565300" y="3233421"/>
                  <a:pt x="5846339" y="3511992"/>
                  <a:pt x="5896616" y="3862087"/>
                </a:cubicBezTo>
                <a:cubicBezTo>
                  <a:pt x="5896783" y="3862140"/>
                  <a:pt x="5896953" y="3862145"/>
                  <a:pt x="5897121" y="3862150"/>
                </a:cubicBezTo>
                <a:lnTo>
                  <a:pt x="5897662" y="3868787"/>
                </a:lnTo>
                <a:cubicBezTo>
                  <a:pt x="5902718" y="3898794"/>
                  <a:pt x="5905168" y="3929436"/>
                  <a:pt x="5905126" y="3960518"/>
                </a:cubicBezTo>
                <a:cubicBezTo>
                  <a:pt x="5906438" y="3966104"/>
                  <a:pt x="5906496" y="3971728"/>
                  <a:pt x="5906496" y="3977366"/>
                </a:cubicBezTo>
                <a:cubicBezTo>
                  <a:pt x="5906496" y="3981158"/>
                  <a:pt x="5906469" y="3984944"/>
                  <a:pt x="5905903" y="3988716"/>
                </a:cubicBezTo>
                <a:lnTo>
                  <a:pt x="5905404" y="3988683"/>
                </a:lnTo>
                <a:lnTo>
                  <a:pt x="5905378" y="3989174"/>
                </a:lnTo>
                <a:lnTo>
                  <a:pt x="5888260" y="3987561"/>
                </a:lnTo>
                <a:cubicBezTo>
                  <a:pt x="5855886" y="3987038"/>
                  <a:pt x="5824005" y="3984080"/>
                  <a:pt x="5792833" y="3978570"/>
                </a:cubicBezTo>
                <a:cubicBezTo>
                  <a:pt x="5787256" y="3978986"/>
                  <a:pt x="5781927" y="3978045"/>
                  <a:pt x="5776617" y="3977042"/>
                </a:cubicBezTo>
                <a:lnTo>
                  <a:pt x="5776501" y="3975903"/>
                </a:lnTo>
                <a:cubicBezTo>
                  <a:pt x="5417649" y="3916971"/>
                  <a:pt x="5136610" y="3638399"/>
                  <a:pt x="5086335" y="3288305"/>
                </a:cubicBezTo>
                <a:cubicBezTo>
                  <a:pt x="5086167" y="3288253"/>
                  <a:pt x="5085999" y="3288248"/>
                  <a:pt x="5085830" y="3288243"/>
                </a:cubicBezTo>
                <a:lnTo>
                  <a:pt x="5085291" y="3281619"/>
                </a:lnTo>
                <a:cubicBezTo>
                  <a:pt x="5080233" y="3251607"/>
                  <a:pt x="5077782" y="3220958"/>
                  <a:pt x="5077824" y="3189869"/>
                </a:cubicBezTo>
                <a:cubicBezTo>
                  <a:pt x="5076512" y="3184286"/>
                  <a:pt x="5076453" y="3178663"/>
                  <a:pt x="5076453" y="3173027"/>
                </a:cubicBezTo>
                <a:lnTo>
                  <a:pt x="5077047" y="3161677"/>
                </a:lnTo>
                <a:lnTo>
                  <a:pt x="5077545" y="3161709"/>
                </a:lnTo>
                <a:close/>
                <a:moveTo>
                  <a:pt x="5063783" y="3161219"/>
                </a:moveTo>
                <a:lnTo>
                  <a:pt x="5063809" y="3161709"/>
                </a:lnTo>
                <a:lnTo>
                  <a:pt x="5064307" y="3161677"/>
                </a:lnTo>
                <a:lnTo>
                  <a:pt x="5064902" y="3173027"/>
                </a:lnTo>
                <a:cubicBezTo>
                  <a:pt x="5064902" y="3178663"/>
                  <a:pt x="5064842" y="3184286"/>
                  <a:pt x="5063530" y="3189869"/>
                </a:cubicBezTo>
                <a:cubicBezTo>
                  <a:pt x="5063572" y="3220958"/>
                  <a:pt x="5061122" y="3251607"/>
                  <a:pt x="5056063" y="3281619"/>
                </a:cubicBezTo>
                <a:lnTo>
                  <a:pt x="5055525" y="3288243"/>
                </a:lnTo>
                <a:cubicBezTo>
                  <a:pt x="5055355" y="3288248"/>
                  <a:pt x="5055187" y="3288253"/>
                  <a:pt x="5055019" y="3288305"/>
                </a:cubicBezTo>
                <a:cubicBezTo>
                  <a:pt x="5004744" y="3638399"/>
                  <a:pt x="4723705" y="3916971"/>
                  <a:pt x="4364853" y="3975903"/>
                </a:cubicBezTo>
                <a:lnTo>
                  <a:pt x="4364737" y="3977042"/>
                </a:lnTo>
                <a:cubicBezTo>
                  <a:pt x="4359427" y="3978045"/>
                  <a:pt x="4354098" y="3978986"/>
                  <a:pt x="4348521" y="3978570"/>
                </a:cubicBezTo>
                <a:cubicBezTo>
                  <a:pt x="4317350" y="3984080"/>
                  <a:pt x="4285468" y="3987038"/>
                  <a:pt x="4253094" y="3987561"/>
                </a:cubicBezTo>
                <a:lnTo>
                  <a:pt x="4235976" y="3989174"/>
                </a:lnTo>
                <a:lnTo>
                  <a:pt x="4235950" y="3988683"/>
                </a:lnTo>
                <a:lnTo>
                  <a:pt x="4235451" y="3988716"/>
                </a:lnTo>
                <a:cubicBezTo>
                  <a:pt x="4234885" y="3984944"/>
                  <a:pt x="4234858" y="3981158"/>
                  <a:pt x="4234858" y="3977366"/>
                </a:cubicBezTo>
                <a:cubicBezTo>
                  <a:pt x="4234858" y="3971728"/>
                  <a:pt x="4234916" y="3966104"/>
                  <a:pt x="4236228" y="3960518"/>
                </a:cubicBezTo>
                <a:cubicBezTo>
                  <a:pt x="4236186" y="3929436"/>
                  <a:pt x="4238636" y="3898794"/>
                  <a:pt x="4243692" y="3868787"/>
                </a:cubicBezTo>
                <a:lnTo>
                  <a:pt x="4244233" y="3862150"/>
                </a:lnTo>
                <a:cubicBezTo>
                  <a:pt x="4244401" y="3862145"/>
                  <a:pt x="4244571" y="3862140"/>
                  <a:pt x="4244738" y="3862087"/>
                </a:cubicBezTo>
                <a:cubicBezTo>
                  <a:pt x="4295015" y="3511992"/>
                  <a:pt x="4576054" y="3233421"/>
                  <a:pt x="4934904" y="3174489"/>
                </a:cubicBezTo>
                <a:lnTo>
                  <a:pt x="4935021" y="3173350"/>
                </a:lnTo>
                <a:cubicBezTo>
                  <a:pt x="4940330" y="3172348"/>
                  <a:pt x="4945658" y="3171407"/>
                  <a:pt x="4951234" y="3171823"/>
                </a:cubicBezTo>
                <a:cubicBezTo>
                  <a:pt x="4982417" y="3166310"/>
                  <a:pt x="5014310" y="3163352"/>
                  <a:pt x="5046695" y="3162829"/>
                </a:cubicBezTo>
                <a:close/>
                <a:moveTo>
                  <a:pt x="3385420" y="3161219"/>
                </a:moveTo>
                <a:lnTo>
                  <a:pt x="3402507" y="3162829"/>
                </a:lnTo>
                <a:cubicBezTo>
                  <a:pt x="3434893" y="3163352"/>
                  <a:pt x="3466785" y="3166310"/>
                  <a:pt x="3497969" y="3171823"/>
                </a:cubicBezTo>
                <a:cubicBezTo>
                  <a:pt x="3503545" y="3171407"/>
                  <a:pt x="3508873" y="3172348"/>
                  <a:pt x="3514181" y="3173350"/>
                </a:cubicBezTo>
                <a:lnTo>
                  <a:pt x="3514298" y="3174489"/>
                </a:lnTo>
                <a:cubicBezTo>
                  <a:pt x="3873149" y="3233421"/>
                  <a:pt x="4154188" y="3511992"/>
                  <a:pt x="4204464" y="3862087"/>
                </a:cubicBezTo>
                <a:cubicBezTo>
                  <a:pt x="4204632" y="3862140"/>
                  <a:pt x="4204801" y="3862145"/>
                  <a:pt x="4204970" y="3862150"/>
                </a:cubicBezTo>
                <a:lnTo>
                  <a:pt x="4205510" y="3868787"/>
                </a:lnTo>
                <a:cubicBezTo>
                  <a:pt x="4210567" y="3898794"/>
                  <a:pt x="4213016" y="3929436"/>
                  <a:pt x="4212974" y="3960518"/>
                </a:cubicBezTo>
                <a:cubicBezTo>
                  <a:pt x="4214286" y="3966104"/>
                  <a:pt x="4214345" y="3971728"/>
                  <a:pt x="4214345" y="3977366"/>
                </a:cubicBezTo>
                <a:cubicBezTo>
                  <a:pt x="4214345" y="3981158"/>
                  <a:pt x="4214318" y="3984944"/>
                  <a:pt x="4213752" y="3988716"/>
                </a:cubicBezTo>
                <a:lnTo>
                  <a:pt x="4213253" y="3988683"/>
                </a:lnTo>
                <a:lnTo>
                  <a:pt x="4213227" y="3989174"/>
                </a:lnTo>
                <a:lnTo>
                  <a:pt x="4196108" y="3987561"/>
                </a:lnTo>
                <a:cubicBezTo>
                  <a:pt x="4163734" y="3987038"/>
                  <a:pt x="4131854" y="3984080"/>
                  <a:pt x="4100682" y="3978570"/>
                </a:cubicBezTo>
                <a:cubicBezTo>
                  <a:pt x="4095105" y="3978986"/>
                  <a:pt x="4089776" y="3978045"/>
                  <a:pt x="4084465" y="3977042"/>
                </a:cubicBezTo>
                <a:lnTo>
                  <a:pt x="4084349" y="3975903"/>
                </a:lnTo>
                <a:cubicBezTo>
                  <a:pt x="3725498" y="3916971"/>
                  <a:pt x="3444459" y="3638399"/>
                  <a:pt x="3394183" y="3288305"/>
                </a:cubicBezTo>
                <a:cubicBezTo>
                  <a:pt x="3394016" y="3288253"/>
                  <a:pt x="3393847" y="3288248"/>
                  <a:pt x="3393678" y="3288243"/>
                </a:cubicBezTo>
                <a:lnTo>
                  <a:pt x="3393139" y="3281619"/>
                </a:lnTo>
                <a:cubicBezTo>
                  <a:pt x="3388081" y="3251607"/>
                  <a:pt x="3385630" y="3220958"/>
                  <a:pt x="3385672" y="3189869"/>
                </a:cubicBezTo>
                <a:cubicBezTo>
                  <a:pt x="3384360" y="3184286"/>
                  <a:pt x="3384302" y="3178663"/>
                  <a:pt x="3384302" y="3173027"/>
                </a:cubicBezTo>
                <a:lnTo>
                  <a:pt x="3384896" y="3161677"/>
                </a:lnTo>
                <a:lnTo>
                  <a:pt x="3385394" y="3161709"/>
                </a:lnTo>
                <a:close/>
                <a:moveTo>
                  <a:pt x="3371632" y="3161219"/>
                </a:moveTo>
                <a:lnTo>
                  <a:pt x="3371658" y="3161709"/>
                </a:lnTo>
                <a:lnTo>
                  <a:pt x="3372156" y="3161677"/>
                </a:lnTo>
                <a:lnTo>
                  <a:pt x="3372750" y="3173027"/>
                </a:lnTo>
                <a:cubicBezTo>
                  <a:pt x="3372750" y="3178663"/>
                  <a:pt x="3372691" y="3184286"/>
                  <a:pt x="3371379" y="3189869"/>
                </a:cubicBezTo>
                <a:cubicBezTo>
                  <a:pt x="3371421" y="3220958"/>
                  <a:pt x="3368971" y="3251607"/>
                  <a:pt x="3363912" y="3281619"/>
                </a:cubicBezTo>
                <a:lnTo>
                  <a:pt x="3363374" y="3288243"/>
                </a:lnTo>
                <a:cubicBezTo>
                  <a:pt x="3363204" y="3288248"/>
                  <a:pt x="3363036" y="3288253"/>
                  <a:pt x="3362868" y="3288305"/>
                </a:cubicBezTo>
                <a:cubicBezTo>
                  <a:pt x="3312593" y="3638399"/>
                  <a:pt x="3031554" y="3916971"/>
                  <a:pt x="2672703" y="3975903"/>
                </a:cubicBezTo>
                <a:lnTo>
                  <a:pt x="2672586" y="3977042"/>
                </a:lnTo>
                <a:cubicBezTo>
                  <a:pt x="2667276" y="3978045"/>
                  <a:pt x="2661947" y="3978986"/>
                  <a:pt x="2656370" y="3978570"/>
                </a:cubicBezTo>
                <a:cubicBezTo>
                  <a:pt x="2625198" y="3984080"/>
                  <a:pt x="2593318" y="3987038"/>
                  <a:pt x="2560943" y="3987561"/>
                </a:cubicBezTo>
                <a:lnTo>
                  <a:pt x="2543825" y="3989174"/>
                </a:lnTo>
                <a:lnTo>
                  <a:pt x="2543799" y="3988683"/>
                </a:lnTo>
                <a:lnTo>
                  <a:pt x="2543300" y="3988716"/>
                </a:lnTo>
                <a:cubicBezTo>
                  <a:pt x="2542734" y="3984944"/>
                  <a:pt x="2542707" y="3981158"/>
                  <a:pt x="2542707" y="3977366"/>
                </a:cubicBezTo>
                <a:cubicBezTo>
                  <a:pt x="2542707" y="3971728"/>
                  <a:pt x="2542765" y="3966104"/>
                  <a:pt x="2544077" y="3960518"/>
                </a:cubicBezTo>
                <a:cubicBezTo>
                  <a:pt x="2544035" y="3929436"/>
                  <a:pt x="2546485" y="3898794"/>
                  <a:pt x="2551541" y="3868787"/>
                </a:cubicBezTo>
                <a:lnTo>
                  <a:pt x="2552082" y="3862150"/>
                </a:lnTo>
                <a:cubicBezTo>
                  <a:pt x="2552250" y="3862145"/>
                  <a:pt x="2552420" y="3862140"/>
                  <a:pt x="2552587" y="3862087"/>
                </a:cubicBezTo>
                <a:cubicBezTo>
                  <a:pt x="2602864" y="3511992"/>
                  <a:pt x="2883903" y="3233421"/>
                  <a:pt x="3242753" y="3174489"/>
                </a:cubicBezTo>
                <a:lnTo>
                  <a:pt x="3242870" y="3173350"/>
                </a:lnTo>
                <a:cubicBezTo>
                  <a:pt x="3248179" y="3172348"/>
                  <a:pt x="3253507" y="3171407"/>
                  <a:pt x="3259083" y="3171823"/>
                </a:cubicBezTo>
                <a:cubicBezTo>
                  <a:pt x="3290266" y="3166310"/>
                  <a:pt x="3322159" y="3163352"/>
                  <a:pt x="3354544" y="3162829"/>
                </a:cubicBezTo>
                <a:close/>
                <a:moveTo>
                  <a:pt x="1693269" y="3161219"/>
                </a:moveTo>
                <a:lnTo>
                  <a:pt x="1710356" y="3162829"/>
                </a:lnTo>
                <a:cubicBezTo>
                  <a:pt x="1742742" y="3163352"/>
                  <a:pt x="1774634" y="3166310"/>
                  <a:pt x="1805818" y="3171823"/>
                </a:cubicBezTo>
                <a:cubicBezTo>
                  <a:pt x="1811394" y="3171407"/>
                  <a:pt x="1816722" y="3172348"/>
                  <a:pt x="1822030" y="3173350"/>
                </a:cubicBezTo>
                <a:lnTo>
                  <a:pt x="1822148" y="3174489"/>
                </a:lnTo>
                <a:cubicBezTo>
                  <a:pt x="2180998" y="3233421"/>
                  <a:pt x="2462037" y="3511992"/>
                  <a:pt x="2512313" y="3862087"/>
                </a:cubicBezTo>
                <a:cubicBezTo>
                  <a:pt x="2512481" y="3862140"/>
                  <a:pt x="2512650" y="3862145"/>
                  <a:pt x="2512819" y="3862150"/>
                </a:cubicBezTo>
                <a:lnTo>
                  <a:pt x="2513359" y="3868787"/>
                </a:lnTo>
                <a:cubicBezTo>
                  <a:pt x="2518416" y="3898794"/>
                  <a:pt x="2520865" y="3929436"/>
                  <a:pt x="2520823" y="3960518"/>
                </a:cubicBezTo>
                <a:cubicBezTo>
                  <a:pt x="2522135" y="3966104"/>
                  <a:pt x="2522194" y="3971728"/>
                  <a:pt x="2522194" y="3977366"/>
                </a:cubicBezTo>
                <a:cubicBezTo>
                  <a:pt x="2522194" y="3981158"/>
                  <a:pt x="2522167" y="3984944"/>
                  <a:pt x="2521601" y="3988716"/>
                </a:cubicBezTo>
                <a:lnTo>
                  <a:pt x="2521102" y="3988683"/>
                </a:lnTo>
                <a:lnTo>
                  <a:pt x="2521076" y="3989174"/>
                </a:lnTo>
                <a:lnTo>
                  <a:pt x="2503957" y="3987561"/>
                </a:lnTo>
                <a:cubicBezTo>
                  <a:pt x="2471583" y="3987038"/>
                  <a:pt x="2439703" y="3984080"/>
                  <a:pt x="2408531" y="3978570"/>
                </a:cubicBezTo>
                <a:cubicBezTo>
                  <a:pt x="2402954" y="3978986"/>
                  <a:pt x="2397625" y="3978045"/>
                  <a:pt x="2392314" y="3977042"/>
                </a:cubicBezTo>
                <a:lnTo>
                  <a:pt x="2392198" y="3975903"/>
                </a:lnTo>
                <a:cubicBezTo>
                  <a:pt x="2033347" y="3916971"/>
                  <a:pt x="1752308" y="3638399"/>
                  <a:pt x="1702032" y="3288305"/>
                </a:cubicBezTo>
                <a:cubicBezTo>
                  <a:pt x="1701865" y="3288253"/>
                  <a:pt x="1701696" y="3288248"/>
                  <a:pt x="1701527" y="3288243"/>
                </a:cubicBezTo>
                <a:lnTo>
                  <a:pt x="1700989" y="3281619"/>
                </a:lnTo>
                <a:cubicBezTo>
                  <a:pt x="1695930" y="3251607"/>
                  <a:pt x="1693479" y="3220958"/>
                  <a:pt x="1693521" y="3189869"/>
                </a:cubicBezTo>
                <a:cubicBezTo>
                  <a:pt x="1692209" y="3184286"/>
                  <a:pt x="1692151" y="3178663"/>
                  <a:pt x="1692151" y="3173027"/>
                </a:cubicBezTo>
                <a:lnTo>
                  <a:pt x="1692745" y="3161677"/>
                </a:lnTo>
                <a:lnTo>
                  <a:pt x="1693243" y="3161709"/>
                </a:lnTo>
                <a:close/>
                <a:moveTo>
                  <a:pt x="1679481" y="3161219"/>
                </a:moveTo>
                <a:lnTo>
                  <a:pt x="1679507" y="3161709"/>
                </a:lnTo>
                <a:lnTo>
                  <a:pt x="1680005" y="3161677"/>
                </a:lnTo>
                <a:lnTo>
                  <a:pt x="1680599" y="3173027"/>
                </a:lnTo>
                <a:cubicBezTo>
                  <a:pt x="1680599" y="3178663"/>
                  <a:pt x="1680540" y="3184286"/>
                  <a:pt x="1679228" y="3189869"/>
                </a:cubicBezTo>
                <a:cubicBezTo>
                  <a:pt x="1679270" y="3220958"/>
                  <a:pt x="1676820" y="3251607"/>
                  <a:pt x="1671761" y="3281619"/>
                </a:cubicBezTo>
                <a:lnTo>
                  <a:pt x="1671223" y="3288243"/>
                </a:lnTo>
                <a:cubicBezTo>
                  <a:pt x="1671053" y="3288248"/>
                  <a:pt x="1670885" y="3288253"/>
                  <a:pt x="1670717" y="3288305"/>
                </a:cubicBezTo>
                <a:cubicBezTo>
                  <a:pt x="1620442" y="3638399"/>
                  <a:pt x="1339403" y="3916971"/>
                  <a:pt x="980552" y="3975903"/>
                </a:cubicBezTo>
                <a:lnTo>
                  <a:pt x="980435" y="3977042"/>
                </a:lnTo>
                <a:cubicBezTo>
                  <a:pt x="975125" y="3978045"/>
                  <a:pt x="969796" y="3978986"/>
                  <a:pt x="964219" y="3978570"/>
                </a:cubicBezTo>
                <a:cubicBezTo>
                  <a:pt x="933047" y="3984080"/>
                  <a:pt x="901167" y="3987038"/>
                  <a:pt x="868792" y="3987561"/>
                </a:cubicBezTo>
                <a:lnTo>
                  <a:pt x="851674" y="3989174"/>
                </a:lnTo>
                <a:lnTo>
                  <a:pt x="851648" y="3988683"/>
                </a:lnTo>
                <a:lnTo>
                  <a:pt x="851149" y="3988716"/>
                </a:lnTo>
                <a:cubicBezTo>
                  <a:pt x="850583" y="3984944"/>
                  <a:pt x="850556" y="3981158"/>
                  <a:pt x="850556" y="3977366"/>
                </a:cubicBezTo>
                <a:cubicBezTo>
                  <a:pt x="850556" y="3971728"/>
                  <a:pt x="850614" y="3966104"/>
                  <a:pt x="851926" y="3960518"/>
                </a:cubicBezTo>
                <a:cubicBezTo>
                  <a:pt x="851884" y="3929436"/>
                  <a:pt x="854334" y="3898794"/>
                  <a:pt x="859390" y="3868787"/>
                </a:cubicBezTo>
                <a:lnTo>
                  <a:pt x="859931" y="3862150"/>
                </a:lnTo>
                <a:cubicBezTo>
                  <a:pt x="860099" y="3862145"/>
                  <a:pt x="860269" y="3862140"/>
                  <a:pt x="860436" y="3862087"/>
                </a:cubicBezTo>
                <a:cubicBezTo>
                  <a:pt x="910713" y="3511992"/>
                  <a:pt x="1191752" y="3233421"/>
                  <a:pt x="1550602" y="3174489"/>
                </a:cubicBezTo>
                <a:lnTo>
                  <a:pt x="1550719" y="3173350"/>
                </a:lnTo>
                <a:cubicBezTo>
                  <a:pt x="1556028" y="3172348"/>
                  <a:pt x="1561356" y="3171407"/>
                  <a:pt x="1566932" y="3171823"/>
                </a:cubicBezTo>
                <a:cubicBezTo>
                  <a:pt x="1598115" y="3166310"/>
                  <a:pt x="1630008" y="3163352"/>
                  <a:pt x="1662393" y="3162829"/>
                </a:cubicBezTo>
                <a:close/>
                <a:moveTo>
                  <a:pt x="1118" y="3161219"/>
                </a:moveTo>
                <a:lnTo>
                  <a:pt x="18205" y="3162829"/>
                </a:lnTo>
                <a:cubicBezTo>
                  <a:pt x="50591" y="3163352"/>
                  <a:pt x="82483" y="3166310"/>
                  <a:pt x="113667" y="3171823"/>
                </a:cubicBezTo>
                <a:cubicBezTo>
                  <a:pt x="119243" y="3171407"/>
                  <a:pt x="124571" y="3172348"/>
                  <a:pt x="129879" y="3173350"/>
                </a:cubicBezTo>
                <a:lnTo>
                  <a:pt x="129997" y="3174489"/>
                </a:lnTo>
                <a:cubicBezTo>
                  <a:pt x="488847" y="3233421"/>
                  <a:pt x="769886" y="3511992"/>
                  <a:pt x="820162" y="3862087"/>
                </a:cubicBezTo>
                <a:cubicBezTo>
                  <a:pt x="820330" y="3862140"/>
                  <a:pt x="820499" y="3862145"/>
                  <a:pt x="820668" y="3862150"/>
                </a:cubicBezTo>
                <a:lnTo>
                  <a:pt x="821208" y="3868787"/>
                </a:lnTo>
                <a:cubicBezTo>
                  <a:pt x="826265" y="3898794"/>
                  <a:pt x="828714" y="3929436"/>
                  <a:pt x="828672" y="3960518"/>
                </a:cubicBezTo>
                <a:cubicBezTo>
                  <a:pt x="829984" y="3966104"/>
                  <a:pt x="830043" y="3971728"/>
                  <a:pt x="830043" y="3977366"/>
                </a:cubicBezTo>
                <a:cubicBezTo>
                  <a:pt x="830043" y="3981158"/>
                  <a:pt x="830016" y="3984944"/>
                  <a:pt x="829450" y="3988716"/>
                </a:cubicBezTo>
                <a:lnTo>
                  <a:pt x="828951" y="3988683"/>
                </a:lnTo>
                <a:lnTo>
                  <a:pt x="828925" y="3989174"/>
                </a:lnTo>
                <a:lnTo>
                  <a:pt x="811806" y="3987561"/>
                </a:lnTo>
                <a:cubicBezTo>
                  <a:pt x="779432" y="3987038"/>
                  <a:pt x="747552" y="3984080"/>
                  <a:pt x="716380" y="3978570"/>
                </a:cubicBezTo>
                <a:cubicBezTo>
                  <a:pt x="710803" y="3978986"/>
                  <a:pt x="705474" y="3978045"/>
                  <a:pt x="700163" y="3977042"/>
                </a:cubicBezTo>
                <a:lnTo>
                  <a:pt x="700047" y="3975903"/>
                </a:lnTo>
                <a:cubicBezTo>
                  <a:pt x="341196" y="3916971"/>
                  <a:pt x="60157" y="3638399"/>
                  <a:pt x="9881" y="3288305"/>
                </a:cubicBezTo>
                <a:cubicBezTo>
                  <a:pt x="9714" y="3288253"/>
                  <a:pt x="9545" y="3288248"/>
                  <a:pt x="9376" y="3288243"/>
                </a:cubicBezTo>
                <a:lnTo>
                  <a:pt x="8837" y="3281619"/>
                </a:lnTo>
                <a:cubicBezTo>
                  <a:pt x="3779" y="3251607"/>
                  <a:pt x="1328" y="3220958"/>
                  <a:pt x="1370" y="3189869"/>
                </a:cubicBezTo>
                <a:cubicBezTo>
                  <a:pt x="58" y="3184286"/>
                  <a:pt x="0" y="3178663"/>
                  <a:pt x="0" y="3173027"/>
                </a:cubicBezTo>
                <a:lnTo>
                  <a:pt x="594" y="3161677"/>
                </a:lnTo>
                <a:lnTo>
                  <a:pt x="1092" y="3161709"/>
                </a:lnTo>
                <a:close/>
                <a:moveTo>
                  <a:pt x="7762529" y="2447425"/>
                </a:moveTo>
                <a:cubicBezTo>
                  <a:pt x="7815805" y="2718331"/>
                  <a:pt x="8030648" y="2933128"/>
                  <a:pt x="8305838" y="2992271"/>
                </a:cubicBezTo>
                <a:cubicBezTo>
                  <a:pt x="8252563" y="2721365"/>
                  <a:pt x="8037719" y="2506568"/>
                  <a:pt x="7762529" y="2447425"/>
                </a:cubicBezTo>
                <a:close/>
                <a:moveTo>
                  <a:pt x="7455280" y="2447425"/>
                </a:moveTo>
                <a:cubicBezTo>
                  <a:pt x="7180090" y="2506568"/>
                  <a:pt x="6965246" y="2721365"/>
                  <a:pt x="6911971" y="2992271"/>
                </a:cubicBezTo>
                <a:cubicBezTo>
                  <a:pt x="7187161" y="2933128"/>
                  <a:pt x="7402004" y="2718331"/>
                  <a:pt x="7455280" y="2447425"/>
                </a:cubicBezTo>
                <a:close/>
                <a:moveTo>
                  <a:pt x="6070378" y="2447425"/>
                </a:moveTo>
                <a:cubicBezTo>
                  <a:pt x="6123654" y="2718331"/>
                  <a:pt x="6338497" y="2933128"/>
                  <a:pt x="6613687" y="2992271"/>
                </a:cubicBezTo>
                <a:cubicBezTo>
                  <a:pt x="6560412" y="2721365"/>
                  <a:pt x="6345568" y="2506568"/>
                  <a:pt x="6070378" y="2447425"/>
                </a:cubicBezTo>
                <a:close/>
                <a:moveTo>
                  <a:pt x="5763129" y="2447425"/>
                </a:moveTo>
                <a:cubicBezTo>
                  <a:pt x="5487939" y="2506568"/>
                  <a:pt x="5273095" y="2721365"/>
                  <a:pt x="5219820" y="2992271"/>
                </a:cubicBezTo>
                <a:cubicBezTo>
                  <a:pt x="5495010" y="2933128"/>
                  <a:pt x="5709853" y="2718331"/>
                  <a:pt x="5763129" y="2447425"/>
                </a:cubicBezTo>
                <a:close/>
                <a:moveTo>
                  <a:pt x="4378227" y="2447425"/>
                </a:moveTo>
                <a:cubicBezTo>
                  <a:pt x="4431503" y="2718331"/>
                  <a:pt x="4646346" y="2933128"/>
                  <a:pt x="4921536" y="2992271"/>
                </a:cubicBezTo>
                <a:cubicBezTo>
                  <a:pt x="4868261" y="2721365"/>
                  <a:pt x="4653417" y="2506568"/>
                  <a:pt x="4378227" y="2447425"/>
                </a:cubicBezTo>
                <a:close/>
                <a:moveTo>
                  <a:pt x="4070978" y="2447425"/>
                </a:moveTo>
                <a:cubicBezTo>
                  <a:pt x="3795788" y="2506568"/>
                  <a:pt x="3580944" y="2721365"/>
                  <a:pt x="3527669" y="2992271"/>
                </a:cubicBezTo>
                <a:cubicBezTo>
                  <a:pt x="3802859" y="2933128"/>
                  <a:pt x="4017702" y="2718331"/>
                  <a:pt x="4070978" y="2447425"/>
                </a:cubicBezTo>
                <a:close/>
                <a:moveTo>
                  <a:pt x="2686076" y="2447425"/>
                </a:moveTo>
                <a:cubicBezTo>
                  <a:pt x="2739352" y="2718331"/>
                  <a:pt x="2954195" y="2933128"/>
                  <a:pt x="3229385" y="2992271"/>
                </a:cubicBezTo>
                <a:cubicBezTo>
                  <a:pt x="3176110" y="2721365"/>
                  <a:pt x="2961266" y="2506568"/>
                  <a:pt x="2686076" y="2447425"/>
                </a:cubicBezTo>
                <a:close/>
                <a:moveTo>
                  <a:pt x="2378827" y="2447425"/>
                </a:moveTo>
                <a:cubicBezTo>
                  <a:pt x="2103637" y="2506568"/>
                  <a:pt x="1888793" y="2721365"/>
                  <a:pt x="1835518" y="2992271"/>
                </a:cubicBezTo>
                <a:cubicBezTo>
                  <a:pt x="2110708" y="2933128"/>
                  <a:pt x="2325551" y="2718331"/>
                  <a:pt x="2378827" y="2447425"/>
                </a:cubicBezTo>
                <a:close/>
                <a:moveTo>
                  <a:pt x="993925" y="2447425"/>
                </a:moveTo>
                <a:cubicBezTo>
                  <a:pt x="1047201" y="2718331"/>
                  <a:pt x="1262044" y="2933128"/>
                  <a:pt x="1537234" y="2992271"/>
                </a:cubicBezTo>
                <a:cubicBezTo>
                  <a:pt x="1483959" y="2721365"/>
                  <a:pt x="1269115" y="2506568"/>
                  <a:pt x="993925" y="2447425"/>
                </a:cubicBezTo>
                <a:close/>
                <a:moveTo>
                  <a:pt x="686676" y="2447425"/>
                </a:moveTo>
                <a:cubicBezTo>
                  <a:pt x="411486" y="2506568"/>
                  <a:pt x="196642" y="2721365"/>
                  <a:pt x="143367" y="2992271"/>
                </a:cubicBezTo>
                <a:cubicBezTo>
                  <a:pt x="418557" y="2933128"/>
                  <a:pt x="633400" y="2718331"/>
                  <a:pt x="686676" y="2447425"/>
                </a:cubicBezTo>
                <a:close/>
                <a:moveTo>
                  <a:pt x="9139239" y="2321311"/>
                </a:moveTo>
                <a:lnTo>
                  <a:pt x="9139239" y="2449820"/>
                </a:lnTo>
                <a:lnTo>
                  <a:pt x="9047261" y="2476706"/>
                </a:lnTo>
                <a:cubicBezTo>
                  <a:pt x="8821055" y="2561144"/>
                  <a:pt x="8650738" y="2755228"/>
                  <a:pt x="8604122" y="2992271"/>
                </a:cubicBezTo>
                <a:cubicBezTo>
                  <a:pt x="8844913" y="2940521"/>
                  <a:pt x="9039501" y="2769598"/>
                  <a:pt x="9120077" y="2546190"/>
                </a:cubicBezTo>
                <a:lnTo>
                  <a:pt x="9139239" y="2477003"/>
                </a:lnTo>
                <a:lnTo>
                  <a:pt x="9139239" y="2782562"/>
                </a:lnTo>
                <a:lnTo>
                  <a:pt x="9135069" y="2789374"/>
                </a:lnTo>
                <a:cubicBezTo>
                  <a:pt x="9008919" y="2963003"/>
                  <a:pt x="8815033" y="3086603"/>
                  <a:pt x="8590751" y="3123727"/>
                </a:cubicBezTo>
                <a:lnTo>
                  <a:pt x="8590635" y="3124875"/>
                </a:lnTo>
                <a:cubicBezTo>
                  <a:pt x="8585324" y="3125886"/>
                  <a:pt x="8579995" y="3126834"/>
                  <a:pt x="8574418" y="3126415"/>
                </a:cubicBezTo>
                <a:cubicBezTo>
                  <a:pt x="8543246" y="3131969"/>
                  <a:pt x="8511366" y="3134950"/>
                  <a:pt x="8478991" y="3135477"/>
                </a:cubicBezTo>
                <a:lnTo>
                  <a:pt x="8461873" y="3137103"/>
                </a:lnTo>
                <a:lnTo>
                  <a:pt x="8461847" y="3136608"/>
                </a:lnTo>
                <a:lnTo>
                  <a:pt x="8461348" y="3136641"/>
                </a:lnTo>
                <a:cubicBezTo>
                  <a:pt x="8460782" y="3132839"/>
                  <a:pt x="8460755" y="3129023"/>
                  <a:pt x="8460755" y="3125201"/>
                </a:cubicBezTo>
                <a:cubicBezTo>
                  <a:pt x="8460755" y="3119519"/>
                  <a:pt x="8460814" y="3113850"/>
                  <a:pt x="8462126" y="3108220"/>
                </a:cubicBezTo>
                <a:cubicBezTo>
                  <a:pt x="8462083" y="3076892"/>
                  <a:pt x="8464533" y="3046007"/>
                  <a:pt x="8469590" y="3015763"/>
                </a:cubicBezTo>
                <a:lnTo>
                  <a:pt x="8470130" y="3009073"/>
                </a:lnTo>
                <a:cubicBezTo>
                  <a:pt x="8470299" y="3009068"/>
                  <a:pt x="8470468" y="3009063"/>
                  <a:pt x="8470636" y="3009010"/>
                </a:cubicBezTo>
                <a:cubicBezTo>
                  <a:pt x="8514628" y="2700252"/>
                  <a:pt x="8735297" y="2446688"/>
                  <a:pt x="9030178" y="2348329"/>
                </a:cubicBezTo>
                <a:close/>
                <a:moveTo>
                  <a:pt x="7620280" y="2302594"/>
                </a:moveTo>
                <a:lnTo>
                  <a:pt x="7637367" y="2304217"/>
                </a:lnTo>
                <a:cubicBezTo>
                  <a:pt x="7669753" y="2304744"/>
                  <a:pt x="7701646" y="2307725"/>
                  <a:pt x="7732829" y="2313282"/>
                </a:cubicBezTo>
                <a:cubicBezTo>
                  <a:pt x="7738405" y="2312863"/>
                  <a:pt x="7743733" y="2313811"/>
                  <a:pt x="7749042" y="2314821"/>
                </a:cubicBezTo>
                <a:lnTo>
                  <a:pt x="7749159" y="2315969"/>
                </a:lnTo>
                <a:cubicBezTo>
                  <a:pt x="8108009" y="2375367"/>
                  <a:pt x="8389048" y="2656144"/>
                  <a:pt x="8439324" y="3009010"/>
                </a:cubicBezTo>
                <a:cubicBezTo>
                  <a:pt x="8439492" y="3009063"/>
                  <a:pt x="8439661" y="3009068"/>
                  <a:pt x="8439830" y="3009073"/>
                </a:cubicBezTo>
                <a:lnTo>
                  <a:pt x="8440370" y="3015763"/>
                </a:lnTo>
                <a:cubicBezTo>
                  <a:pt x="8445427" y="3046007"/>
                  <a:pt x="8447877" y="3076892"/>
                  <a:pt x="8447834" y="3108220"/>
                </a:cubicBezTo>
                <a:cubicBezTo>
                  <a:pt x="8449146" y="3113850"/>
                  <a:pt x="8449205" y="3119519"/>
                  <a:pt x="8449205" y="3125201"/>
                </a:cubicBezTo>
                <a:cubicBezTo>
                  <a:pt x="8449205" y="3129023"/>
                  <a:pt x="8449178" y="3132839"/>
                  <a:pt x="8448612" y="3136641"/>
                </a:cubicBezTo>
                <a:lnTo>
                  <a:pt x="8448113" y="3136608"/>
                </a:lnTo>
                <a:lnTo>
                  <a:pt x="8448087" y="3137103"/>
                </a:lnTo>
                <a:lnTo>
                  <a:pt x="8430969" y="3135477"/>
                </a:lnTo>
                <a:cubicBezTo>
                  <a:pt x="8398594" y="3134950"/>
                  <a:pt x="8366714" y="3131969"/>
                  <a:pt x="8335542" y="3126415"/>
                </a:cubicBezTo>
                <a:cubicBezTo>
                  <a:pt x="8329965" y="3126834"/>
                  <a:pt x="8324636" y="3125886"/>
                  <a:pt x="8319325" y="3124875"/>
                </a:cubicBezTo>
                <a:lnTo>
                  <a:pt x="8319209" y="3123727"/>
                </a:lnTo>
                <a:cubicBezTo>
                  <a:pt x="7960358" y="3064328"/>
                  <a:pt x="7679319" y="2783551"/>
                  <a:pt x="7629044" y="2430686"/>
                </a:cubicBezTo>
                <a:cubicBezTo>
                  <a:pt x="7628876" y="2430633"/>
                  <a:pt x="7628708" y="2430628"/>
                  <a:pt x="7628538" y="2430623"/>
                </a:cubicBezTo>
                <a:lnTo>
                  <a:pt x="7628000" y="2423947"/>
                </a:lnTo>
                <a:cubicBezTo>
                  <a:pt x="7622941" y="2393697"/>
                  <a:pt x="7620490" y="2362806"/>
                  <a:pt x="7620533" y="2331471"/>
                </a:cubicBezTo>
                <a:cubicBezTo>
                  <a:pt x="7619221" y="2325843"/>
                  <a:pt x="7619162" y="2320176"/>
                  <a:pt x="7619162" y="2314495"/>
                </a:cubicBezTo>
                <a:lnTo>
                  <a:pt x="7619756" y="2303055"/>
                </a:lnTo>
                <a:lnTo>
                  <a:pt x="7620254" y="2303088"/>
                </a:lnTo>
                <a:close/>
                <a:moveTo>
                  <a:pt x="7597529" y="2302594"/>
                </a:moveTo>
                <a:lnTo>
                  <a:pt x="7597555" y="2303088"/>
                </a:lnTo>
                <a:lnTo>
                  <a:pt x="7598053" y="2303055"/>
                </a:lnTo>
                <a:lnTo>
                  <a:pt x="7598647" y="2314495"/>
                </a:lnTo>
                <a:cubicBezTo>
                  <a:pt x="7598647" y="2320176"/>
                  <a:pt x="7598588" y="2325843"/>
                  <a:pt x="7597276" y="2331471"/>
                </a:cubicBezTo>
                <a:cubicBezTo>
                  <a:pt x="7597319" y="2362806"/>
                  <a:pt x="7594868" y="2393697"/>
                  <a:pt x="7589809" y="2423947"/>
                </a:cubicBezTo>
                <a:lnTo>
                  <a:pt x="7589271" y="2430623"/>
                </a:lnTo>
                <a:cubicBezTo>
                  <a:pt x="7589101" y="2430628"/>
                  <a:pt x="7588933" y="2430633"/>
                  <a:pt x="7588765" y="2430686"/>
                </a:cubicBezTo>
                <a:cubicBezTo>
                  <a:pt x="7538490" y="2783551"/>
                  <a:pt x="7257451" y="3064328"/>
                  <a:pt x="6898600" y="3123727"/>
                </a:cubicBezTo>
                <a:lnTo>
                  <a:pt x="6898484" y="3124875"/>
                </a:lnTo>
                <a:cubicBezTo>
                  <a:pt x="6893173" y="3125886"/>
                  <a:pt x="6887844" y="3126834"/>
                  <a:pt x="6882267" y="3126415"/>
                </a:cubicBezTo>
                <a:cubicBezTo>
                  <a:pt x="6851095" y="3131969"/>
                  <a:pt x="6819215" y="3134950"/>
                  <a:pt x="6786841" y="3135477"/>
                </a:cubicBezTo>
                <a:lnTo>
                  <a:pt x="6769722" y="3137103"/>
                </a:lnTo>
                <a:lnTo>
                  <a:pt x="6769696" y="3136608"/>
                </a:lnTo>
                <a:lnTo>
                  <a:pt x="6769197" y="3136641"/>
                </a:lnTo>
                <a:cubicBezTo>
                  <a:pt x="6768631" y="3132839"/>
                  <a:pt x="6768604" y="3129023"/>
                  <a:pt x="6768604" y="3125201"/>
                </a:cubicBezTo>
                <a:cubicBezTo>
                  <a:pt x="6768604" y="3119519"/>
                  <a:pt x="6768663" y="3113850"/>
                  <a:pt x="6769975" y="3108220"/>
                </a:cubicBezTo>
                <a:cubicBezTo>
                  <a:pt x="6769933" y="3076892"/>
                  <a:pt x="6772382" y="3046007"/>
                  <a:pt x="6777439" y="3015763"/>
                </a:cubicBezTo>
                <a:lnTo>
                  <a:pt x="6777979" y="3009073"/>
                </a:lnTo>
                <a:cubicBezTo>
                  <a:pt x="6778148" y="3009068"/>
                  <a:pt x="6778317" y="3009063"/>
                  <a:pt x="6778485" y="3009010"/>
                </a:cubicBezTo>
                <a:cubicBezTo>
                  <a:pt x="6828761" y="2656144"/>
                  <a:pt x="7109800" y="2375367"/>
                  <a:pt x="7468650" y="2315969"/>
                </a:cubicBezTo>
                <a:lnTo>
                  <a:pt x="7468767" y="2314821"/>
                </a:lnTo>
                <a:cubicBezTo>
                  <a:pt x="7474076" y="2313811"/>
                  <a:pt x="7479404" y="2312863"/>
                  <a:pt x="7484980" y="2313282"/>
                </a:cubicBezTo>
                <a:cubicBezTo>
                  <a:pt x="7516163" y="2307725"/>
                  <a:pt x="7548056" y="2304744"/>
                  <a:pt x="7580442" y="2304217"/>
                </a:cubicBezTo>
                <a:close/>
                <a:moveTo>
                  <a:pt x="5928129" y="2302594"/>
                </a:moveTo>
                <a:lnTo>
                  <a:pt x="5945217" y="2304217"/>
                </a:lnTo>
                <a:cubicBezTo>
                  <a:pt x="5977602" y="2304744"/>
                  <a:pt x="6009495" y="2307725"/>
                  <a:pt x="6040678" y="2313282"/>
                </a:cubicBezTo>
                <a:cubicBezTo>
                  <a:pt x="6046254" y="2312863"/>
                  <a:pt x="6051582" y="2313811"/>
                  <a:pt x="6056891" y="2314821"/>
                </a:cubicBezTo>
                <a:lnTo>
                  <a:pt x="6057008" y="2315969"/>
                </a:lnTo>
                <a:cubicBezTo>
                  <a:pt x="6415858" y="2375367"/>
                  <a:pt x="6696897" y="2656144"/>
                  <a:pt x="6747174" y="3009010"/>
                </a:cubicBezTo>
                <a:cubicBezTo>
                  <a:pt x="6747341" y="3009063"/>
                  <a:pt x="6747511" y="3009068"/>
                  <a:pt x="6747679" y="3009073"/>
                </a:cubicBezTo>
                <a:lnTo>
                  <a:pt x="6748220" y="3015763"/>
                </a:lnTo>
                <a:cubicBezTo>
                  <a:pt x="6753276" y="3046007"/>
                  <a:pt x="6755726" y="3076892"/>
                  <a:pt x="6755684" y="3108220"/>
                </a:cubicBezTo>
                <a:cubicBezTo>
                  <a:pt x="6756996" y="3113850"/>
                  <a:pt x="6757054" y="3119519"/>
                  <a:pt x="6757054" y="3125201"/>
                </a:cubicBezTo>
                <a:cubicBezTo>
                  <a:pt x="6757054" y="3129023"/>
                  <a:pt x="6757027" y="3132839"/>
                  <a:pt x="6756461" y="3136641"/>
                </a:cubicBezTo>
                <a:lnTo>
                  <a:pt x="6755962" y="3136608"/>
                </a:lnTo>
                <a:lnTo>
                  <a:pt x="6755936" y="3137103"/>
                </a:lnTo>
                <a:lnTo>
                  <a:pt x="6738818" y="3135477"/>
                </a:lnTo>
                <a:cubicBezTo>
                  <a:pt x="6706444" y="3134950"/>
                  <a:pt x="6674563" y="3131969"/>
                  <a:pt x="6643391" y="3126415"/>
                </a:cubicBezTo>
                <a:cubicBezTo>
                  <a:pt x="6637814" y="3126834"/>
                  <a:pt x="6632485" y="3125886"/>
                  <a:pt x="6627175" y="3124875"/>
                </a:cubicBezTo>
                <a:lnTo>
                  <a:pt x="6627059" y="3123727"/>
                </a:lnTo>
                <a:cubicBezTo>
                  <a:pt x="6268207" y="3064328"/>
                  <a:pt x="5987168" y="2783551"/>
                  <a:pt x="5936893" y="2430686"/>
                </a:cubicBezTo>
                <a:cubicBezTo>
                  <a:pt x="5936725" y="2430633"/>
                  <a:pt x="5936557" y="2430628"/>
                  <a:pt x="5936387" y="2430623"/>
                </a:cubicBezTo>
                <a:lnTo>
                  <a:pt x="5935849" y="2423947"/>
                </a:lnTo>
                <a:cubicBezTo>
                  <a:pt x="5930790" y="2393697"/>
                  <a:pt x="5928340" y="2362806"/>
                  <a:pt x="5928382" y="2331471"/>
                </a:cubicBezTo>
                <a:cubicBezTo>
                  <a:pt x="5927070" y="2325843"/>
                  <a:pt x="5927011" y="2320176"/>
                  <a:pt x="5927011" y="2314495"/>
                </a:cubicBezTo>
                <a:lnTo>
                  <a:pt x="5927605" y="2303055"/>
                </a:lnTo>
                <a:lnTo>
                  <a:pt x="5928103" y="2303088"/>
                </a:lnTo>
                <a:close/>
                <a:moveTo>
                  <a:pt x="5905378" y="2302594"/>
                </a:moveTo>
                <a:lnTo>
                  <a:pt x="5905404" y="2303088"/>
                </a:lnTo>
                <a:lnTo>
                  <a:pt x="5905902" y="2303055"/>
                </a:lnTo>
                <a:lnTo>
                  <a:pt x="5906496" y="2314495"/>
                </a:lnTo>
                <a:cubicBezTo>
                  <a:pt x="5906496" y="2320176"/>
                  <a:pt x="5906438" y="2325843"/>
                  <a:pt x="5905126" y="2331471"/>
                </a:cubicBezTo>
                <a:cubicBezTo>
                  <a:pt x="5905168" y="2362806"/>
                  <a:pt x="5902717" y="2393697"/>
                  <a:pt x="5897659" y="2423947"/>
                </a:cubicBezTo>
                <a:lnTo>
                  <a:pt x="5897120" y="2430623"/>
                </a:lnTo>
                <a:cubicBezTo>
                  <a:pt x="5896951" y="2430628"/>
                  <a:pt x="5896782" y="2430633"/>
                  <a:pt x="5896615" y="2430686"/>
                </a:cubicBezTo>
                <a:cubicBezTo>
                  <a:pt x="5846339" y="2783551"/>
                  <a:pt x="5565300" y="3064328"/>
                  <a:pt x="5206449" y="3123727"/>
                </a:cubicBezTo>
                <a:lnTo>
                  <a:pt x="5206334" y="3124875"/>
                </a:lnTo>
                <a:cubicBezTo>
                  <a:pt x="5201022" y="3125886"/>
                  <a:pt x="5195693" y="3126834"/>
                  <a:pt x="5190116" y="3126415"/>
                </a:cubicBezTo>
                <a:cubicBezTo>
                  <a:pt x="5158944" y="3131969"/>
                  <a:pt x="5127065" y="3134950"/>
                  <a:pt x="5094690" y="3135477"/>
                </a:cubicBezTo>
                <a:lnTo>
                  <a:pt x="5077571" y="3137103"/>
                </a:lnTo>
                <a:lnTo>
                  <a:pt x="5077545" y="3136608"/>
                </a:lnTo>
                <a:lnTo>
                  <a:pt x="5077046" y="3136641"/>
                </a:lnTo>
                <a:cubicBezTo>
                  <a:pt x="5076480" y="3132839"/>
                  <a:pt x="5076453" y="3129023"/>
                  <a:pt x="5076453" y="3125201"/>
                </a:cubicBezTo>
                <a:cubicBezTo>
                  <a:pt x="5076453" y="3119519"/>
                  <a:pt x="5076512" y="3113850"/>
                  <a:pt x="5077824" y="3108220"/>
                </a:cubicBezTo>
                <a:cubicBezTo>
                  <a:pt x="5077782" y="3076892"/>
                  <a:pt x="5080231" y="3046007"/>
                  <a:pt x="5085288" y="3015763"/>
                </a:cubicBezTo>
                <a:lnTo>
                  <a:pt x="5085828" y="3009073"/>
                </a:lnTo>
                <a:cubicBezTo>
                  <a:pt x="5085997" y="3009068"/>
                  <a:pt x="5086166" y="3009063"/>
                  <a:pt x="5086334" y="3009010"/>
                </a:cubicBezTo>
                <a:cubicBezTo>
                  <a:pt x="5136610" y="2656144"/>
                  <a:pt x="5417649" y="2375367"/>
                  <a:pt x="5776501" y="2315969"/>
                </a:cubicBezTo>
                <a:lnTo>
                  <a:pt x="5776617" y="2314821"/>
                </a:lnTo>
                <a:cubicBezTo>
                  <a:pt x="5781926" y="2313811"/>
                  <a:pt x="5787253" y="2312863"/>
                  <a:pt x="5792829" y="2313282"/>
                </a:cubicBezTo>
                <a:cubicBezTo>
                  <a:pt x="5824013" y="2307725"/>
                  <a:pt x="5855905" y="2304744"/>
                  <a:pt x="5888291" y="2304217"/>
                </a:cubicBezTo>
                <a:close/>
                <a:moveTo>
                  <a:pt x="4235979" y="2302594"/>
                </a:moveTo>
                <a:lnTo>
                  <a:pt x="4253065" y="2304217"/>
                </a:lnTo>
                <a:cubicBezTo>
                  <a:pt x="4285451" y="2304744"/>
                  <a:pt x="4317343" y="2307725"/>
                  <a:pt x="4348528" y="2313282"/>
                </a:cubicBezTo>
                <a:cubicBezTo>
                  <a:pt x="4354104" y="2312863"/>
                  <a:pt x="4359431" y="2313811"/>
                  <a:pt x="4364739" y="2314821"/>
                </a:cubicBezTo>
                <a:lnTo>
                  <a:pt x="4364856" y="2315969"/>
                </a:lnTo>
                <a:cubicBezTo>
                  <a:pt x="4723707" y="2375367"/>
                  <a:pt x="5004746" y="2656144"/>
                  <a:pt x="5055022" y="3009010"/>
                </a:cubicBezTo>
                <a:cubicBezTo>
                  <a:pt x="5055190" y="3009063"/>
                  <a:pt x="5055359" y="3009068"/>
                  <a:pt x="5055528" y="3009073"/>
                </a:cubicBezTo>
                <a:lnTo>
                  <a:pt x="5056068" y="3015763"/>
                </a:lnTo>
                <a:cubicBezTo>
                  <a:pt x="5061125" y="3046007"/>
                  <a:pt x="5063574" y="3076892"/>
                  <a:pt x="5063532" y="3108220"/>
                </a:cubicBezTo>
                <a:cubicBezTo>
                  <a:pt x="5064844" y="3113850"/>
                  <a:pt x="5064903" y="3119519"/>
                  <a:pt x="5064903" y="3125201"/>
                </a:cubicBezTo>
                <a:cubicBezTo>
                  <a:pt x="5064903" y="3129023"/>
                  <a:pt x="5064876" y="3132839"/>
                  <a:pt x="5064310" y="3136641"/>
                </a:cubicBezTo>
                <a:lnTo>
                  <a:pt x="5063811" y="3136608"/>
                </a:lnTo>
                <a:lnTo>
                  <a:pt x="5063785" y="3137103"/>
                </a:lnTo>
                <a:lnTo>
                  <a:pt x="5046666" y="3135477"/>
                </a:lnTo>
                <a:cubicBezTo>
                  <a:pt x="5014292" y="3134950"/>
                  <a:pt x="4982412" y="3131969"/>
                  <a:pt x="4951241" y="3126415"/>
                </a:cubicBezTo>
                <a:cubicBezTo>
                  <a:pt x="4945663" y="3126834"/>
                  <a:pt x="4940334" y="3125886"/>
                  <a:pt x="4935023" y="3124875"/>
                </a:cubicBezTo>
                <a:lnTo>
                  <a:pt x="4934907" y="3123727"/>
                </a:lnTo>
                <a:cubicBezTo>
                  <a:pt x="4576056" y="3064328"/>
                  <a:pt x="4295017" y="2783551"/>
                  <a:pt x="4244741" y="2430686"/>
                </a:cubicBezTo>
                <a:cubicBezTo>
                  <a:pt x="4244574" y="2430633"/>
                  <a:pt x="4244405" y="2430628"/>
                  <a:pt x="4244236" y="2430623"/>
                </a:cubicBezTo>
                <a:lnTo>
                  <a:pt x="4243697" y="2423947"/>
                </a:lnTo>
                <a:cubicBezTo>
                  <a:pt x="4238639" y="2393697"/>
                  <a:pt x="4236188" y="2362806"/>
                  <a:pt x="4236230" y="2331471"/>
                </a:cubicBezTo>
                <a:cubicBezTo>
                  <a:pt x="4234918" y="2325843"/>
                  <a:pt x="4234860" y="2320176"/>
                  <a:pt x="4234860" y="2314495"/>
                </a:cubicBezTo>
                <a:lnTo>
                  <a:pt x="4235454" y="2303055"/>
                </a:lnTo>
                <a:lnTo>
                  <a:pt x="4235952" y="2303088"/>
                </a:lnTo>
                <a:close/>
                <a:moveTo>
                  <a:pt x="4213227" y="2302594"/>
                </a:moveTo>
                <a:lnTo>
                  <a:pt x="4213253" y="2303088"/>
                </a:lnTo>
                <a:lnTo>
                  <a:pt x="4213751" y="2303055"/>
                </a:lnTo>
                <a:lnTo>
                  <a:pt x="4214345" y="2314495"/>
                </a:lnTo>
                <a:cubicBezTo>
                  <a:pt x="4214345" y="2320176"/>
                  <a:pt x="4214286" y="2325843"/>
                  <a:pt x="4212974" y="2331471"/>
                </a:cubicBezTo>
                <a:cubicBezTo>
                  <a:pt x="4213016" y="2362806"/>
                  <a:pt x="4210566" y="2393697"/>
                  <a:pt x="4205507" y="2423947"/>
                </a:cubicBezTo>
                <a:lnTo>
                  <a:pt x="4204969" y="2430623"/>
                </a:lnTo>
                <a:cubicBezTo>
                  <a:pt x="4204799" y="2430628"/>
                  <a:pt x="4204631" y="2430633"/>
                  <a:pt x="4204463" y="2430686"/>
                </a:cubicBezTo>
                <a:cubicBezTo>
                  <a:pt x="4154188" y="2783551"/>
                  <a:pt x="3873149" y="3064328"/>
                  <a:pt x="3514297" y="3123727"/>
                </a:cubicBezTo>
                <a:lnTo>
                  <a:pt x="3514181" y="3124875"/>
                </a:lnTo>
                <a:cubicBezTo>
                  <a:pt x="3508871" y="3125886"/>
                  <a:pt x="3503542" y="3126834"/>
                  <a:pt x="3497965" y="3126415"/>
                </a:cubicBezTo>
                <a:cubicBezTo>
                  <a:pt x="3466793" y="3131969"/>
                  <a:pt x="3434912" y="3134950"/>
                  <a:pt x="3402538" y="3135477"/>
                </a:cubicBezTo>
                <a:lnTo>
                  <a:pt x="3385420" y="3137103"/>
                </a:lnTo>
                <a:lnTo>
                  <a:pt x="3385394" y="3136608"/>
                </a:lnTo>
                <a:lnTo>
                  <a:pt x="3384895" y="3136641"/>
                </a:lnTo>
                <a:cubicBezTo>
                  <a:pt x="3384329" y="3132839"/>
                  <a:pt x="3384302" y="3129023"/>
                  <a:pt x="3384302" y="3125201"/>
                </a:cubicBezTo>
                <a:cubicBezTo>
                  <a:pt x="3384302" y="3119519"/>
                  <a:pt x="3384360" y="3113850"/>
                  <a:pt x="3385672" y="3108220"/>
                </a:cubicBezTo>
                <a:cubicBezTo>
                  <a:pt x="3385630" y="3076892"/>
                  <a:pt x="3388080" y="3046007"/>
                  <a:pt x="3393136" y="3015763"/>
                </a:cubicBezTo>
                <a:lnTo>
                  <a:pt x="3393677" y="3009073"/>
                </a:lnTo>
                <a:cubicBezTo>
                  <a:pt x="3393845" y="3009068"/>
                  <a:pt x="3394015" y="3009063"/>
                  <a:pt x="3394182" y="3009010"/>
                </a:cubicBezTo>
                <a:cubicBezTo>
                  <a:pt x="3444459" y="2656144"/>
                  <a:pt x="3725498" y="2375367"/>
                  <a:pt x="4084348" y="2315969"/>
                </a:cubicBezTo>
                <a:lnTo>
                  <a:pt x="4084465" y="2314821"/>
                </a:lnTo>
                <a:cubicBezTo>
                  <a:pt x="4089774" y="2313811"/>
                  <a:pt x="4095102" y="2312863"/>
                  <a:pt x="4100678" y="2313282"/>
                </a:cubicBezTo>
                <a:cubicBezTo>
                  <a:pt x="4131861" y="2307725"/>
                  <a:pt x="4163754" y="2304744"/>
                  <a:pt x="4196139" y="2304217"/>
                </a:cubicBezTo>
                <a:close/>
                <a:moveTo>
                  <a:pt x="2543827" y="2302594"/>
                </a:moveTo>
                <a:lnTo>
                  <a:pt x="2560914" y="2304217"/>
                </a:lnTo>
                <a:cubicBezTo>
                  <a:pt x="2593300" y="2304744"/>
                  <a:pt x="2625192" y="2307725"/>
                  <a:pt x="2656376" y="2313282"/>
                </a:cubicBezTo>
                <a:cubicBezTo>
                  <a:pt x="2661952" y="2312863"/>
                  <a:pt x="2667280" y="2313811"/>
                  <a:pt x="2672588" y="2314821"/>
                </a:cubicBezTo>
                <a:lnTo>
                  <a:pt x="2672706" y="2315969"/>
                </a:lnTo>
                <a:cubicBezTo>
                  <a:pt x="3031556" y="2375367"/>
                  <a:pt x="3312595" y="2656144"/>
                  <a:pt x="3362871" y="3009010"/>
                </a:cubicBezTo>
                <a:cubicBezTo>
                  <a:pt x="3363039" y="3009063"/>
                  <a:pt x="3363208" y="3009068"/>
                  <a:pt x="3363377" y="3009073"/>
                </a:cubicBezTo>
                <a:lnTo>
                  <a:pt x="3363917" y="3015763"/>
                </a:lnTo>
                <a:cubicBezTo>
                  <a:pt x="3368974" y="3046007"/>
                  <a:pt x="3371423" y="3076892"/>
                  <a:pt x="3371381" y="3108220"/>
                </a:cubicBezTo>
                <a:cubicBezTo>
                  <a:pt x="3372693" y="3113850"/>
                  <a:pt x="3372752" y="3119519"/>
                  <a:pt x="3372752" y="3125201"/>
                </a:cubicBezTo>
                <a:cubicBezTo>
                  <a:pt x="3372752" y="3129023"/>
                  <a:pt x="3372725" y="3132839"/>
                  <a:pt x="3372159" y="3136641"/>
                </a:cubicBezTo>
                <a:lnTo>
                  <a:pt x="3371660" y="3136608"/>
                </a:lnTo>
                <a:lnTo>
                  <a:pt x="3371634" y="3137103"/>
                </a:lnTo>
                <a:lnTo>
                  <a:pt x="3354515" y="3135477"/>
                </a:lnTo>
                <a:cubicBezTo>
                  <a:pt x="3322141" y="3134950"/>
                  <a:pt x="3290261" y="3131969"/>
                  <a:pt x="3259089" y="3126415"/>
                </a:cubicBezTo>
                <a:cubicBezTo>
                  <a:pt x="3253512" y="3126834"/>
                  <a:pt x="3248183" y="3125886"/>
                  <a:pt x="3242872" y="3124875"/>
                </a:cubicBezTo>
                <a:lnTo>
                  <a:pt x="3242756" y="3123727"/>
                </a:lnTo>
                <a:cubicBezTo>
                  <a:pt x="2883905" y="3064328"/>
                  <a:pt x="2602866" y="2783551"/>
                  <a:pt x="2552590" y="2430686"/>
                </a:cubicBezTo>
                <a:cubicBezTo>
                  <a:pt x="2552423" y="2430633"/>
                  <a:pt x="2552254" y="2430628"/>
                  <a:pt x="2552085" y="2430623"/>
                </a:cubicBezTo>
                <a:lnTo>
                  <a:pt x="2551547" y="2423947"/>
                </a:lnTo>
                <a:cubicBezTo>
                  <a:pt x="2546488" y="2393697"/>
                  <a:pt x="2544037" y="2362806"/>
                  <a:pt x="2544079" y="2331471"/>
                </a:cubicBezTo>
                <a:cubicBezTo>
                  <a:pt x="2542767" y="2325843"/>
                  <a:pt x="2542709" y="2320176"/>
                  <a:pt x="2542709" y="2314495"/>
                </a:cubicBezTo>
                <a:lnTo>
                  <a:pt x="2543303" y="2303055"/>
                </a:lnTo>
                <a:lnTo>
                  <a:pt x="2543801" y="2303088"/>
                </a:lnTo>
                <a:close/>
                <a:moveTo>
                  <a:pt x="2521076" y="2302594"/>
                </a:moveTo>
                <a:lnTo>
                  <a:pt x="2521102" y="2303088"/>
                </a:lnTo>
                <a:lnTo>
                  <a:pt x="2521600" y="2303055"/>
                </a:lnTo>
                <a:lnTo>
                  <a:pt x="2522194" y="2314495"/>
                </a:lnTo>
                <a:cubicBezTo>
                  <a:pt x="2522194" y="2320176"/>
                  <a:pt x="2522135" y="2325843"/>
                  <a:pt x="2520823" y="2331471"/>
                </a:cubicBezTo>
                <a:cubicBezTo>
                  <a:pt x="2520865" y="2362806"/>
                  <a:pt x="2518415" y="2393697"/>
                  <a:pt x="2513356" y="2423947"/>
                </a:cubicBezTo>
                <a:lnTo>
                  <a:pt x="2512818" y="2430623"/>
                </a:lnTo>
                <a:cubicBezTo>
                  <a:pt x="2512648" y="2430628"/>
                  <a:pt x="2512480" y="2430633"/>
                  <a:pt x="2512312" y="2430686"/>
                </a:cubicBezTo>
                <a:cubicBezTo>
                  <a:pt x="2462037" y="2783551"/>
                  <a:pt x="2180998" y="3064328"/>
                  <a:pt x="1822147" y="3123727"/>
                </a:cubicBezTo>
                <a:lnTo>
                  <a:pt x="1822030" y="3124875"/>
                </a:lnTo>
                <a:cubicBezTo>
                  <a:pt x="1816720" y="3125886"/>
                  <a:pt x="1811391" y="3126834"/>
                  <a:pt x="1805814" y="3126415"/>
                </a:cubicBezTo>
                <a:cubicBezTo>
                  <a:pt x="1774642" y="3131969"/>
                  <a:pt x="1742762" y="3134950"/>
                  <a:pt x="1710387" y="3135477"/>
                </a:cubicBezTo>
                <a:lnTo>
                  <a:pt x="1693269" y="3137103"/>
                </a:lnTo>
                <a:lnTo>
                  <a:pt x="1693243" y="3136608"/>
                </a:lnTo>
                <a:lnTo>
                  <a:pt x="1692744" y="3136641"/>
                </a:lnTo>
                <a:cubicBezTo>
                  <a:pt x="1692178" y="3132839"/>
                  <a:pt x="1692151" y="3129023"/>
                  <a:pt x="1692151" y="3125201"/>
                </a:cubicBezTo>
                <a:cubicBezTo>
                  <a:pt x="1692151" y="3119519"/>
                  <a:pt x="1692209" y="3113850"/>
                  <a:pt x="1693521" y="3108220"/>
                </a:cubicBezTo>
                <a:cubicBezTo>
                  <a:pt x="1693479" y="3076892"/>
                  <a:pt x="1695929" y="3046007"/>
                  <a:pt x="1700985" y="3015763"/>
                </a:cubicBezTo>
                <a:lnTo>
                  <a:pt x="1701526" y="3009073"/>
                </a:lnTo>
                <a:cubicBezTo>
                  <a:pt x="1701694" y="3009068"/>
                  <a:pt x="1701864" y="3009063"/>
                  <a:pt x="1702031" y="3009010"/>
                </a:cubicBezTo>
                <a:cubicBezTo>
                  <a:pt x="1752308" y="2656144"/>
                  <a:pt x="2033347" y="2375367"/>
                  <a:pt x="2392197" y="2315969"/>
                </a:cubicBezTo>
                <a:lnTo>
                  <a:pt x="2392314" y="2314821"/>
                </a:lnTo>
                <a:cubicBezTo>
                  <a:pt x="2397623" y="2313811"/>
                  <a:pt x="2402951" y="2312863"/>
                  <a:pt x="2408527" y="2313282"/>
                </a:cubicBezTo>
                <a:cubicBezTo>
                  <a:pt x="2439710" y="2307725"/>
                  <a:pt x="2471603" y="2304744"/>
                  <a:pt x="2503988" y="2304217"/>
                </a:cubicBezTo>
                <a:close/>
                <a:moveTo>
                  <a:pt x="851676" y="2302594"/>
                </a:moveTo>
                <a:lnTo>
                  <a:pt x="868763" y="2304217"/>
                </a:lnTo>
                <a:cubicBezTo>
                  <a:pt x="901149" y="2304744"/>
                  <a:pt x="933041" y="2307725"/>
                  <a:pt x="964225" y="2313282"/>
                </a:cubicBezTo>
                <a:cubicBezTo>
                  <a:pt x="969801" y="2312863"/>
                  <a:pt x="975129" y="2313811"/>
                  <a:pt x="980437" y="2314821"/>
                </a:cubicBezTo>
                <a:lnTo>
                  <a:pt x="980555" y="2315969"/>
                </a:lnTo>
                <a:cubicBezTo>
                  <a:pt x="1339405" y="2375367"/>
                  <a:pt x="1620444" y="2656144"/>
                  <a:pt x="1670720" y="3009010"/>
                </a:cubicBezTo>
                <a:cubicBezTo>
                  <a:pt x="1670888" y="3009063"/>
                  <a:pt x="1671057" y="3009068"/>
                  <a:pt x="1671226" y="3009073"/>
                </a:cubicBezTo>
                <a:lnTo>
                  <a:pt x="1671766" y="3015763"/>
                </a:lnTo>
                <a:cubicBezTo>
                  <a:pt x="1676823" y="3046007"/>
                  <a:pt x="1679272" y="3076892"/>
                  <a:pt x="1679230" y="3108220"/>
                </a:cubicBezTo>
                <a:cubicBezTo>
                  <a:pt x="1680542" y="3113850"/>
                  <a:pt x="1680601" y="3119519"/>
                  <a:pt x="1680601" y="3125201"/>
                </a:cubicBezTo>
                <a:cubicBezTo>
                  <a:pt x="1680601" y="3129023"/>
                  <a:pt x="1680574" y="3132839"/>
                  <a:pt x="1680008" y="3136641"/>
                </a:cubicBezTo>
                <a:lnTo>
                  <a:pt x="1679509" y="3136608"/>
                </a:lnTo>
                <a:lnTo>
                  <a:pt x="1679483" y="3137103"/>
                </a:lnTo>
                <a:lnTo>
                  <a:pt x="1662364" y="3135477"/>
                </a:lnTo>
                <a:cubicBezTo>
                  <a:pt x="1629990" y="3134950"/>
                  <a:pt x="1598110" y="3131969"/>
                  <a:pt x="1566938" y="3126415"/>
                </a:cubicBezTo>
                <a:cubicBezTo>
                  <a:pt x="1561361" y="3126834"/>
                  <a:pt x="1556032" y="3125886"/>
                  <a:pt x="1550721" y="3124875"/>
                </a:cubicBezTo>
                <a:lnTo>
                  <a:pt x="1550605" y="3123727"/>
                </a:lnTo>
                <a:cubicBezTo>
                  <a:pt x="1191754" y="3064328"/>
                  <a:pt x="910715" y="2783551"/>
                  <a:pt x="860439" y="2430686"/>
                </a:cubicBezTo>
                <a:cubicBezTo>
                  <a:pt x="860272" y="2430633"/>
                  <a:pt x="860103" y="2430628"/>
                  <a:pt x="859934" y="2430623"/>
                </a:cubicBezTo>
                <a:lnTo>
                  <a:pt x="859396" y="2423947"/>
                </a:lnTo>
                <a:cubicBezTo>
                  <a:pt x="854337" y="2393697"/>
                  <a:pt x="851886" y="2362806"/>
                  <a:pt x="851928" y="2331471"/>
                </a:cubicBezTo>
                <a:cubicBezTo>
                  <a:pt x="850616" y="2325843"/>
                  <a:pt x="850558" y="2320176"/>
                  <a:pt x="850558" y="2314495"/>
                </a:cubicBezTo>
                <a:lnTo>
                  <a:pt x="851152" y="2303055"/>
                </a:lnTo>
                <a:lnTo>
                  <a:pt x="851650" y="2303088"/>
                </a:lnTo>
                <a:close/>
                <a:moveTo>
                  <a:pt x="828925" y="2302594"/>
                </a:moveTo>
                <a:lnTo>
                  <a:pt x="828951" y="2303088"/>
                </a:lnTo>
                <a:lnTo>
                  <a:pt x="829449" y="2303055"/>
                </a:lnTo>
                <a:lnTo>
                  <a:pt x="830043" y="2314495"/>
                </a:lnTo>
                <a:cubicBezTo>
                  <a:pt x="830043" y="2320176"/>
                  <a:pt x="829984" y="2325843"/>
                  <a:pt x="828672" y="2331471"/>
                </a:cubicBezTo>
                <a:cubicBezTo>
                  <a:pt x="828714" y="2362806"/>
                  <a:pt x="826264" y="2393697"/>
                  <a:pt x="821205" y="2423947"/>
                </a:cubicBezTo>
                <a:lnTo>
                  <a:pt x="820667" y="2430623"/>
                </a:lnTo>
                <a:cubicBezTo>
                  <a:pt x="820497" y="2430628"/>
                  <a:pt x="820329" y="2430633"/>
                  <a:pt x="820161" y="2430686"/>
                </a:cubicBezTo>
                <a:cubicBezTo>
                  <a:pt x="769886" y="2783551"/>
                  <a:pt x="488847" y="3064328"/>
                  <a:pt x="129995" y="3123727"/>
                </a:cubicBezTo>
                <a:lnTo>
                  <a:pt x="129879" y="3124875"/>
                </a:lnTo>
                <a:cubicBezTo>
                  <a:pt x="124569" y="3125886"/>
                  <a:pt x="119240" y="3126834"/>
                  <a:pt x="113663" y="3126415"/>
                </a:cubicBezTo>
                <a:cubicBezTo>
                  <a:pt x="82491" y="3131969"/>
                  <a:pt x="50611" y="3134950"/>
                  <a:pt x="18236" y="3135477"/>
                </a:cubicBezTo>
                <a:lnTo>
                  <a:pt x="1118" y="3137103"/>
                </a:lnTo>
                <a:lnTo>
                  <a:pt x="1092" y="3136608"/>
                </a:lnTo>
                <a:lnTo>
                  <a:pt x="593" y="3136641"/>
                </a:lnTo>
                <a:cubicBezTo>
                  <a:pt x="27" y="3132839"/>
                  <a:pt x="0" y="3129023"/>
                  <a:pt x="0" y="3125201"/>
                </a:cubicBezTo>
                <a:cubicBezTo>
                  <a:pt x="0" y="3119519"/>
                  <a:pt x="58" y="3113850"/>
                  <a:pt x="1370" y="3108220"/>
                </a:cubicBezTo>
                <a:cubicBezTo>
                  <a:pt x="1328" y="3076892"/>
                  <a:pt x="3778" y="3046007"/>
                  <a:pt x="8835" y="3015763"/>
                </a:cubicBezTo>
                <a:lnTo>
                  <a:pt x="9375" y="3009073"/>
                </a:lnTo>
                <a:cubicBezTo>
                  <a:pt x="9543" y="3009068"/>
                  <a:pt x="9713" y="3009063"/>
                  <a:pt x="9880" y="3009010"/>
                </a:cubicBezTo>
                <a:cubicBezTo>
                  <a:pt x="60157" y="2656144"/>
                  <a:pt x="341196" y="2375367"/>
                  <a:pt x="700046" y="2315969"/>
                </a:cubicBezTo>
                <a:lnTo>
                  <a:pt x="700163" y="2314821"/>
                </a:lnTo>
                <a:cubicBezTo>
                  <a:pt x="705472" y="2313811"/>
                  <a:pt x="710800" y="2312863"/>
                  <a:pt x="716376" y="2313282"/>
                </a:cubicBezTo>
                <a:cubicBezTo>
                  <a:pt x="747559" y="2307725"/>
                  <a:pt x="779452" y="2304744"/>
                  <a:pt x="811837" y="2304217"/>
                </a:cubicBezTo>
                <a:close/>
                <a:moveTo>
                  <a:pt x="8305836" y="1608087"/>
                </a:moveTo>
                <a:cubicBezTo>
                  <a:pt x="8030646" y="1666766"/>
                  <a:pt x="7815802" y="1879876"/>
                  <a:pt x="7762527" y="2148655"/>
                </a:cubicBezTo>
                <a:cubicBezTo>
                  <a:pt x="8037717" y="2089976"/>
                  <a:pt x="8252560" y="1876866"/>
                  <a:pt x="8305836" y="1608087"/>
                </a:cubicBezTo>
                <a:close/>
                <a:moveTo>
                  <a:pt x="6911971" y="1608087"/>
                </a:moveTo>
                <a:cubicBezTo>
                  <a:pt x="6965247" y="1876866"/>
                  <a:pt x="7180090" y="2089976"/>
                  <a:pt x="7455280" y="2148655"/>
                </a:cubicBezTo>
                <a:cubicBezTo>
                  <a:pt x="7402005" y="1879876"/>
                  <a:pt x="7187161" y="1666766"/>
                  <a:pt x="6911971" y="1608087"/>
                </a:cubicBezTo>
                <a:close/>
                <a:moveTo>
                  <a:pt x="6613685" y="1608087"/>
                </a:moveTo>
                <a:cubicBezTo>
                  <a:pt x="6338495" y="1666766"/>
                  <a:pt x="6123651" y="1879876"/>
                  <a:pt x="6070376" y="2148655"/>
                </a:cubicBezTo>
                <a:cubicBezTo>
                  <a:pt x="6345566" y="2089976"/>
                  <a:pt x="6560409" y="1876866"/>
                  <a:pt x="6613685" y="1608087"/>
                </a:cubicBezTo>
                <a:close/>
                <a:moveTo>
                  <a:pt x="5219820" y="1608087"/>
                </a:moveTo>
                <a:cubicBezTo>
                  <a:pt x="5273096" y="1876866"/>
                  <a:pt x="5487939" y="2089976"/>
                  <a:pt x="5763129" y="2148655"/>
                </a:cubicBezTo>
                <a:cubicBezTo>
                  <a:pt x="5709854" y="1879876"/>
                  <a:pt x="5495010" y="1666766"/>
                  <a:pt x="5219820" y="1608087"/>
                </a:cubicBezTo>
                <a:close/>
                <a:moveTo>
                  <a:pt x="4921534" y="1608087"/>
                </a:moveTo>
                <a:cubicBezTo>
                  <a:pt x="4646344" y="1666766"/>
                  <a:pt x="4431500" y="1879876"/>
                  <a:pt x="4378225" y="2148655"/>
                </a:cubicBezTo>
                <a:cubicBezTo>
                  <a:pt x="4653415" y="2089976"/>
                  <a:pt x="4868259" y="1876866"/>
                  <a:pt x="4921534" y="1608087"/>
                </a:cubicBezTo>
                <a:close/>
                <a:moveTo>
                  <a:pt x="3527669" y="1608087"/>
                </a:moveTo>
                <a:cubicBezTo>
                  <a:pt x="3580945" y="1876866"/>
                  <a:pt x="3795788" y="2089976"/>
                  <a:pt x="4070978" y="2148655"/>
                </a:cubicBezTo>
                <a:cubicBezTo>
                  <a:pt x="4017703" y="1879876"/>
                  <a:pt x="3802859" y="1666766"/>
                  <a:pt x="3527669" y="1608087"/>
                </a:cubicBezTo>
                <a:close/>
                <a:moveTo>
                  <a:pt x="3229383" y="1608087"/>
                </a:moveTo>
                <a:cubicBezTo>
                  <a:pt x="2954193" y="1666766"/>
                  <a:pt x="2739349" y="1879876"/>
                  <a:pt x="2686074" y="2148655"/>
                </a:cubicBezTo>
                <a:cubicBezTo>
                  <a:pt x="2961264" y="2089976"/>
                  <a:pt x="3176107" y="1876866"/>
                  <a:pt x="3229383" y="1608087"/>
                </a:cubicBezTo>
                <a:close/>
                <a:moveTo>
                  <a:pt x="1835518" y="1608087"/>
                </a:moveTo>
                <a:cubicBezTo>
                  <a:pt x="1888794" y="1876866"/>
                  <a:pt x="2103637" y="2089976"/>
                  <a:pt x="2378827" y="2148655"/>
                </a:cubicBezTo>
                <a:cubicBezTo>
                  <a:pt x="2325552" y="1879876"/>
                  <a:pt x="2110708" y="1666766"/>
                  <a:pt x="1835518" y="1608087"/>
                </a:cubicBezTo>
                <a:close/>
                <a:moveTo>
                  <a:pt x="1537232" y="1608087"/>
                </a:moveTo>
                <a:cubicBezTo>
                  <a:pt x="1262042" y="1666766"/>
                  <a:pt x="1047198" y="1879876"/>
                  <a:pt x="993923" y="2148655"/>
                </a:cubicBezTo>
                <a:cubicBezTo>
                  <a:pt x="1269113" y="2089976"/>
                  <a:pt x="1483956" y="1876866"/>
                  <a:pt x="1537232" y="1608087"/>
                </a:cubicBezTo>
                <a:close/>
                <a:moveTo>
                  <a:pt x="143367" y="1608087"/>
                </a:moveTo>
                <a:cubicBezTo>
                  <a:pt x="196643" y="1876866"/>
                  <a:pt x="411486" y="2089976"/>
                  <a:pt x="686676" y="2148655"/>
                </a:cubicBezTo>
                <a:cubicBezTo>
                  <a:pt x="633401" y="1879876"/>
                  <a:pt x="418557" y="1666766"/>
                  <a:pt x="143367" y="1608087"/>
                </a:cubicBezTo>
                <a:close/>
                <a:moveTo>
                  <a:pt x="8461873" y="1464394"/>
                </a:moveTo>
                <a:lnTo>
                  <a:pt x="8478960" y="1466004"/>
                </a:lnTo>
                <a:cubicBezTo>
                  <a:pt x="8511346" y="1466527"/>
                  <a:pt x="8543239" y="1469485"/>
                  <a:pt x="8574422" y="1474998"/>
                </a:cubicBezTo>
                <a:cubicBezTo>
                  <a:pt x="8579998" y="1474582"/>
                  <a:pt x="8585326" y="1475523"/>
                  <a:pt x="8590635" y="1476525"/>
                </a:cubicBezTo>
                <a:lnTo>
                  <a:pt x="8590752" y="1477664"/>
                </a:lnTo>
                <a:cubicBezTo>
                  <a:pt x="8815033" y="1514497"/>
                  <a:pt x="9008920" y="1637126"/>
                  <a:pt x="9135069" y="1809390"/>
                </a:cubicBezTo>
                <a:lnTo>
                  <a:pt x="9139239" y="1816149"/>
                </a:lnTo>
                <a:lnTo>
                  <a:pt x="9139239" y="2119309"/>
                </a:lnTo>
                <a:lnTo>
                  <a:pt x="9120077" y="2050665"/>
                </a:lnTo>
                <a:cubicBezTo>
                  <a:pt x="9039502" y="1829012"/>
                  <a:pt x="8844913" y="1659431"/>
                  <a:pt x="8604122" y="1608087"/>
                </a:cubicBezTo>
                <a:cubicBezTo>
                  <a:pt x="8650738" y="1843269"/>
                  <a:pt x="8821055" y="2035829"/>
                  <a:pt x="9047261" y="2119605"/>
                </a:cubicBezTo>
                <a:lnTo>
                  <a:pt x="9139239" y="2146279"/>
                </a:lnTo>
                <a:lnTo>
                  <a:pt x="9139239" y="2273778"/>
                </a:lnTo>
                <a:lnTo>
                  <a:pt x="9030179" y="2246972"/>
                </a:lnTo>
                <a:cubicBezTo>
                  <a:pt x="8735297" y="2149386"/>
                  <a:pt x="8514628" y="1897812"/>
                  <a:pt x="8470637" y="1591480"/>
                </a:cubicBezTo>
                <a:cubicBezTo>
                  <a:pt x="8470469" y="1591427"/>
                  <a:pt x="8470301" y="1591423"/>
                  <a:pt x="8470131" y="1591418"/>
                </a:cubicBezTo>
                <a:lnTo>
                  <a:pt x="8469593" y="1584794"/>
                </a:lnTo>
                <a:cubicBezTo>
                  <a:pt x="8464534" y="1554782"/>
                  <a:pt x="8462083" y="1524133"/>
                  <a:pt x="8462126" y="1493044"/>
                </a:cubicBezTo>
                <a:cubicBezTo>
                  <a:pt x="8460814" y="1487460"/>
                  <a:pt x="8460755" y="1481838"/>
                  <a:pt x="8460755" y="1476202"/>
                </a:cubicBezTo>
                <a:lnTo>
                  <a:pt x="8461349" y="1464852"/>
                </a:lnTo>
                <a:lnTo>
                  <a:pt x="8461847" y="1464884"/>
                </a:lnTo>
                <a:close/>
                <a:moveTo>
                  <a:pt x="8448085" y="1464394"/>
                </a:moveTo>
                <a:lnTo>
                  <a:pt x="8448111" y="1464884"/>
                </a:lnTo>
                <a:lnTo>
                  <a:pt x="8448609" y="1464852"/>
                </a:lnTo>
                <a:lnTo>
                  <a:pt x="8449203" y="1476202"/>
                </a:lnTo>
                <a:cubicBezTo>
                  <a:pt x="8449203" y="1481838"/>
                  <a:pt x="8449144" y="1487460"/>
                  <a:pt x="8447832" y="1493044"/>
                </a:cubicBezTo>
                <a:cubicBezTo>
                  <a:pt x="8447875" y="1524133"/>
                  <a:pt x="8445424" y="1554782"/>
                  <a:pt x="8440365" y="1584794"/>
                </a:cubicBezTo>
                <a:lnTo>
                  <a:pt x="8439827" y="1591418"/>
                </a:lnTo>
                <a:cubicBezTo>
                  <a:pt x="8439657" y="1591423"/>
                  <a:pt x="8439489" y="1591427"/>
                  <a:pt x="8439321" y="1591480"/>
                </a:cubicBezTo>
                <a:cubicBezTo>
                  <a:pt x="8389046" y="1941574"/>
                  <a:pt x="8108007" y="2220146"/>
                  <a:pt x="7749156" y="2279078"/>
                </a:cubicBezTo>
                <a:lnTo>
                  <a:pt x="7749040" y="2280217"/>
                </a:lnTo>
                <a:cubicBezTo>
                  <a:pt x="7743729" y="2281220"/>
                  <a:pt x="7738400" y="2282161"/>
                  <a:pt x="7732823" y="2281745"/>
                </a:cubicBezTo>
                <a:cubicBezTo>
                  <a:pt x="7701651" y="2287255"/>
                  <a:pt x="7669771" y="2290213"/>
                  <a:pt x="7637396" y="2290736"/>
                </a:cubicBezTo>
                <a:lnTo>
                  <a:pt x="7620278" y="2292349"/>
                </a:lnTo>
                <a:lnTo>
                  <a:pt x="7620252" y="2291858"/>
                </a:lnTo>
                <a:lnTo>
                  <a:pt x="7619753" y="2291891"/>
                </a:lnTo>
                <a:cubicBezTo>
                  <a:pt x="7619187" y="2288119"/>
                  <a:pt x="7619160" y="2284333"/>
                  <a:pt x="7619160" y="2280541"/>
                </a:cubicBezTo>
                <a:cubicBezTo>
                  <a:pt x="7619160" y="2274903"/>
                  <a:pt x="7619219" y="2269279"/>
                  <a:pt x="7620531" y="2263693"/>
                </a:cubicBezTo>
                <a:cubicBezTo>
                  <a:pt x="7620488" y="2232611"/>
                  <a:pt x="7622938" y="2201969"/>
                  <a:pt x="7627995" y="2171962"/>
                </a:cubicBezTo>
                <a:lnTo>
                  <a:pt x="7628535" y="2165325"/>
                </a:lnTo>
                <a:cubicBezTo>
                  <a:pt x="7628704" y="2165320"/>
                  <a:pt x="7628873" y="2165315"/>
                  <a:pt x="7629040" y="2165262"/>
                </a:cubicBezTo>
                <a:cubicBezTo>
                  <a:pt x="7679317" y="1815167"/>
                  <a:pt x="7960356" y="1536596"/>
                  <a:pt x="8319206" y="1477664"/>
                </a:cubicBezTo>
                <a:lnTo>
                  <a:pt x="8319323" y="1476525"/>
                </a:lnTo>
                <a:cubicBezTo>
                  <a:pt x="8324632" y="1475523"/>
                  <a:pt x="8329960" y="1474582"/>
                  <a:pt x="8335536" y="1474998"/>
                </a:cubicBezTo>
                <a:cubicBezTo>
                  <a:pt x="8366719" y="1469485"/>
                  <a:pt x="8398612" y="1466527"/>
                  <a:pt x="8430998" y="1466004"/>
                </a:cubicBezTo>
                <a:close/>
                <a:moveTo>
                  <a:pt x="6769722" y="1464394"/>
                </a:moveTo>
                <a:lnTo>
                  <a:pt x="6786810" y="1466004"/>
                </a:lnTo>
                <a:cubicBezTo>
                  <a:pt x="6819195" y="1466527"/>
                  <a:pt x="6851088" y="1469485"/>
                  <a:pt x="6882271" y="1474998"/>
                </a:cubicBezTo>
                <a:cubicBezTo>
                  <a:pt x="6887847" y="1474582"/>
                  <a:pt x="6893175" y="1475523"/>
                  <a:pt x="6898484" y="1476525"/>
                </a:cubicBezTo>
                <a:lnTo>
                  <a:pt x="6898601" y="1477664"/>
                </a:lnTo>
                <a:cubicBezTo>
                  <a:pt x="7257451" y="1536596"/>
                  <a:pt x="7538490" y="1815167"/>
                  <a:pt x="7588766" y="2165262"/>
                </a:cubicBezTo>
                <a:cubicBezTo>
                  <a:pt x="7588934" y="2165315"/>
                  <a:pt x="7589103" y="2165320"/>
                  <a:pt x="7589272" y="2165325"/>
                </a:cubicBezTo>
                <a:lnTo>
                  <a:pt x="7589812" y="2171962"/>
                </a:lnTo>
                <a:cubicBezTo>
                  <a:pt x="7594869" y="2201969"/>
                  <a:pt x="7597319" y="2232611"/>
                  <a:pt x="7597276" y="2263693"/>
                </a:cubicBezTo>
                <a:cubicBezTo>
                  <a:pt x="7598588" y="2269279"/>
                  <a:pt x="7598647" y="2274903"/>
                  <a:pt x="7598647" y="2280541"/>
                </a:cubicBezTo>
                <a:cubicBezTo>
                  <a:pt x="7598647" y="2284333"/>
                  <a:pt x="7598620" y="2288119"/>
                  <a:pt x="7598054" y="2291891"/>
                </a:cubicBezTo>
                <a:lnTo>
                  <a:pt x="7597555" y="2291858"/>
                </a:lnTo>
                <a:lnTo>
                  <a:pt x="7597529" y="2292349"/>
                </a:lnTo>
                <a:lnTo>
                  <a:pt x="7580411" y="2290736"/>
                </a:lnTo>
                <a:cubicBezTo>
                  <a:pt x="7548036" y="2290213"/>
                  <a:pt x="7516156" y="2287255"/>
                  <a:pt x="7484984" y="2281745"/>
                </a:cubicBezTo>
                <a:cubicBezTo>
                  <a:pt x="7479407" y="2282161"/>
                  <a:pt x="7474078" y="2281220"/>
                  <a:pt x="7468767" y="2280217"/>
                </a:cubicBezTo>
                <a:lnTo>
                  <a:pt x="7468651" y="2279078"/>
                </a:lnTo>
                <a:cubicBezTo>
                  <a:pt x="7109800" y="2220146"/>
                  <a:pt x="6828761" y="1941574"/>
                  <a:pt x="6778486" y="1591480"/>
                </a:cubicBezTo>
                <a:cubicBezTo>
                  <a:pt x="6778318" y="1591427"/>
                  <a:pt x="6778150" y="1591423"/>
                  <a:pt x="6777980" y="1591418"/>
                </a:cubicBezTo>
                <a:lnTo>
                  <a:pt x="6777442" y="1584794"/>
                </a:lnTo>
                <a:cubicBezTo>
                  <a:pt x="6772383" y="1554782"/>
                  <a:pt x="6769933" y="1524133"/>
                  <a:pt x="6769975" y="1493044"/>
                </a:cubicBezTo>
                <a:cubicBezTo>
                  <a:pt x="6768663" y="1487460"/>
                  <a:pt x="6768604" y="1481838"/>
                  <a:pt x="6768604" y="1476202"/>
                </a:cubicBezTo>
                <a:lnTo>
                  <a:pt x="6769198" y="1464852"/>
                </a:lnTo>
                <a:lnTo>
                  <a:pt x="6769696" y="1464884"/>
                </a:lnTo>
                <a:close/>
                <a:moveTo>
                  <a:pt x="6755934" y="1464394"/>
                </a:moveTo>
                <a:lnTo>
                  <a:pt x="6755960" y="1464884"/>
                </a:lnTo>
                <a:lnTo>
                  <a:pt x="6756458" y="1464852"/>
                </a:lnTo>
                <a:lnTo>
                  <a:pt x="6757052" y="1476202"/>
                </a:lnTo>
                <a:cubicBezTo>
                  <a:pt x="6757052" y="1481838"/>
                  <a:pt x="6756994" y="1487460"/>
                  <a:pt x="6755682" y="1493044"/>
                </a:cubicBezTo>
                <a:cubicBezTo>
                  <a:pt x="6755724" y="1524133"/>
                  <a:pt x="6753273" y="1554782"/>
                  <a:pt x="6748215" y="1584794"/>
                </a:cubicBezTo>
                <a:lnTo>
                  <a:pt x="6747676" y="1591418"/>
                </a:lnTo>
                <a:cubicBezTo>
                  <a:pt x="6747507" y="1591423"/>
                  <a:pt x="6747338" y="1591427"/>
                  <a:pt x="6747171" y="1591480"/>
                </a:cubicBezTo>
                <a:cubicBezTo>
                  <a:pt x="6696895" y="1941574"/>
                  <a:pt x="6415856" y="2220146"/>
                  <a:pt x="6057005" y="2279078"/>
                </a:cubicBezTo>
                <a:lnTo>
                  <a:pt x="6056889" y="2280217"/>
                </a:lnTo>
                <a:cubicBezTo>
                  <a:pt x="6051578" y="2281220"/>
                  <a:pt x="6046249" y="2282161"/>
                  <a:pt x="6040672" y="2281745"/>
                </a:cubicBezTo>
                <a:cubicBezTo>
                  <a:pt x="6009500" y="2287255"/>
                  <a:pt x="5977620" y="2290213"/>
                  <a:pt x="5945246" y="2290736"/>
                </a:cubicBezTo>
                <a:lnTo>
                  <a:pt x="5928127" y="2292349"/>
                </a:lnTo>
                <a:lnTo>
                  <a:pt x="5928101" y="2291858"/>
                </a:lnTo>
                <a:lnTo>
                  <a:pt x="5927602" y="2291891"/>
                </a:lnTo>
                <a:cubicBezTo>
                  <a:pt x="5927036" y="2288119"/>
                  <a:pt x="5927009" y="2284333"/>
                  <a:pt x="5927009" y="2280541"/>
                </a:cubicBezTo>
                <a:cubicBezTo>
                  <a:pt x="5927009" y="2274903"/>
                  <a:pt x="5927068" y="2269279"/>
                  <a:pt x="5928380" y="2263693"/>
                </a:cubicBezTo>
                <a:cubicBezTo>
                  <a:pt x="5928338" y="2232611"/>
                  <a:pt x="5930787" y="2201969"/>
                  <a:pt x="5935844" y="2171962"/>
                </a:cubicBezTo>
                <a:lnTo>
                  <a:pt x="5936384" y="2165325"/>
                </a:lnTo>
                <a:cubicBezTo>
                  <a:pt x="5936553" y="2165320"/>
                  <a:pt x="5936722" y="2165315"/>
                  <a:pt x="5936890" y="2165262"/>
                </a:cubicBezTo>
                <a:cubicBezTo>
                  <a:pt x="5987166" y="1815167"/>
                  <a:pt x="6268205" y="1536596"/>
                  <a:pt x="6627056" y="1477664"/>
                </a:cubicBezTo>
                <a:lnTo>
                  <a:pt x="6627173" y="1476525"/>
                </a:lnTo>
                <a:cubicBezTo>
                  <a:pt x="6632481" y="1475523"/>
                  <a:pt x="6637809" y="1474582"/>
                  <a:pt x="6643385" y="1474998"/>
                </a:cubicBezTo>
                <a:cubicBezTo>
                  <a:pt x="6674569" y="1469485"/>
                  <a:pt x="6706461" y="1466527"/>
                  <a:pt x="6738847" y="1466004"/>
                </a:cubicBezTo>
                <a:close/>
                <a:moveTo>
                  <a:pt x="5077571" y="1464394"/>
                </a:moveTo>
                <a:lnTo>
                  <a:pt x="5094659" y="1466004"/>
                </a:lnTo>
                <a:cubicBezTo>
                  <a:pt x="5127044" y="1466527"/>
                  <a:pt x="5158937" y="1469485"/>
                  <a:pt x="5190120" y="1474998"/>
                </a:cubicBezTo>
                <a:cubicBezTo>
                  <a:pt x="5195696" y="1474582"/>
                  <a:pt x="5201024" y="1475523"/>
                  <a:pt x="5206334" y="1476525"/>
                </a:cubicBezTo>
                <a:lnTo>
                  <a:pt x="5206450" y="1477664"/>
                </a:lnTo>
                <a:cubicBezTo>
                  <a:pt x="5565300" y="1536596"/>
                  <a:pt x="5846339" y="1815167"/>
                  <a:pt x="5896616" y="2165262"/>
                </a:cubicBezTo>
                <a:cubicBezTo>
                  <a:pt x="5896783" y="2165315"/>
                  <a:pt x="5896953" y="2165320"/>
                  <a:pt x="5897121" y="2165325"/>
                </a:cubicBezTo>
                <a:lnTo>
                  <a:pt x="5897662" y="2171962"/>
                </a:lnTo>
                <a:cubicBezTo>
                  <a:pt x="5902718" y="2201969"/>
                  <a:pt x="5905168" y="2232611"/>
                  <a:pt x="5905126" y="2263693"/>
                </a:cubicBezTo>
                <a:cubicBezTo>
                  <a:pt x="5906438" y="2269279"/>
                  <a:pt x="5906496" y="2274903"/>
                  <a:pt x="5906496" y="2280541"/>
                </a:cubicBezTo>
                <a:cubicBezTo>
                  <a:pt x="5906496" y="2284333"/>
                  <a:pt x="5906469" y="2288119"/>
                  <a:pt x="5905903" y="2291891"/>
                </a:cubicBezTo>
                <a:lnTo>
                  <a:pt x="5905404" y="2291858"/>
                </a:lnTo>
                <a:lnTo>
                  <a:pt x="5905378" y="2292349"/>
                </a:lnTo>
                <a:lnTo>
                  <a:pt x="5888260" y="2290736"/>
                </a:lnTo>
                <a:cubicBezTo>
                  <a:pt x="5855886" y="2290213"/>
                  <a:pt x="5824005" y="2287255"/>
                  <a:pt x="5792833" y="2281745"/>
                </a:cubicBezTo>
                <a:cubicBezTo>
                  <a:pt x="5787256" y="2282161"/>
                  <a:pt x="5781927" y="2281220"/>
                  <a:pt x="5776617" y="2280217"/>
                </a:cubicBezTo>
                <a:lnTo>
                  <a:pt x="5776501" y="2279078"/>
                </a:lnTo>
                <a:cubicBezTo>
                  <a:pt x="5417649" y="2220146"/>
                  <a:pt x="5136610" y="1941574"/>
                  <a:pt x="5086335" y="1591480"/>
                </a:cubicBezTo>
                <a:cubicBezTo>
                  <a:pt x="5086167" y="1591427"/>
                  <a:pt x="5085999" y="1591423"/>
                  <a:pt x="5085830" y="1591418"/>
                </a:cubicBezTo>
                <a:lnTo>
                  <a:pt x="5085291" y="1584794"/>
                </a:lnTo>
                <a:cubicBezTo>
                  <a:pt x="5080233" y="1554782"/>
                  <a:pt x="5077782" y="1524133"/>
                  <a:pt x="5077824" y="1493044"/>
                </a:cubicBezTo>
                <a:cubicBezTo>
                  <a:pt x="5076512" y="1487460"/>
                  <a:pt x="5076453" y="1481838"/>
                  <a:pt x="5076453" y="1476202"/>
                </a:cubicBezTo>
                <a:lnTo>
                  <a:pt x="5077047" y="1464852"/>
                </a:lnTo>
                <a:lnTo>
                  <a:pt x="5077545" y="1464884"/>
                </a:lnTo>
                <a:close/>
                <a:moveTo>
                  <a:pt x="5063783" y="1464394"/>
                </a:moveTo>
                <a:lnTo>
                  <a:pt x="5063809" y="1464884"/>
                </a:lnTo>
                <a:lnTo>
                  <a:pt x="5064307" y="1464852"/>
                </a:lnTo>
                <a:lnTo>
                  <a:pt x="5064902" y="1476202"/>
                </a:lnTo>
                <a:cubicBezTo>
                  <a:pt x="5064902" y="1481838"/>
                  <a:pt x="5064842" y="1487460"/>
                  <a:pt x="5063530" y="1493044"/>
                </a:cubicBezTo>
                <a:cubicBezTo>
                  <a:pt x="5063572" y="1524133"/>
                  <a:pt x="5061122" y="1554782"/>
                  <a:pt x="5056063" y="1584794"/>
                </a:cubicBezTo>
                <a:lnTo>
                  <a:pt x="5055525" y="1591418"/>
                </a:lnTo>
                <a:cubicBezTo>
                  <a:pt x="5055355" y="1591423"/>
                  <a:pt x="5055187" y="1591427"/>
                  <a:pt x="5055019" y="1591480"/>
                </a:cubicBezTo>
                <a:cubicBezTo>
                  <a:pt x="5004744" y="1941574"/>
                  <a:pt x="4723705" y="2220146"/>
                  <a:pt x="4364853" y="2279078"/>
                </a:cubicBezTo>
                <a:lnTo>
                  <a:pt x="4364737" y="2280217"/>
                </a:lnTo>
                <a:cubicBezTo>
                  <a:pt x="4359427" y="2281220"/>
                  <a:pt x="4354098" y="2282161"/>
                  <a:pt x="4348521" y="2281745"/>
                </a:cubicBezTo>
                <a:cubicBezTo>
                  <a:pt x="4317350" y="2287255"/>
                  <a:pt x="4285468" y="2290213"/>
                  <a:pt x="4253094" y="2290736"/>
                </a:cubicBezTo>
                <a:lnTo>
                  <a:pt x="4235976" y="2292349"/>
                </a:lnTo>
                <a:lnTo>
                  <a:pt x="4235950" y="2291858"/>
                </a:lnTo>
                <a:lnTo>
                  <a:pt x="4235451" y="2291891"/>
                </a:lnTo>
                <a:cubicBezTo>
                  <a:pt x="4234885" y="2288119"/>
                  <a:pt x="4234858" y="2284333"/>
                  <a:pt x="4234858" y="2280541"/>
                </a:cubicBezTo>
                <a:cubicBezTo>
                  <a:pt x="4234858" y="2274903"/>
                  <a:pt x="4234916" y="2269279"/>
                  <a:pt x="4236228" y="2263693"/>
                </a:cubicBezTo>
                <a:cubicBezTo>
                  <a:pt x="4236186" y="2232611"/>
                  <a:pt x="4238636" y="2201969"/>
                  <a:pt x="4243692" y="2171962"/>
                </a:cubicBezTo>
                <a:lnTo>
                  <a:pt x="4244233" y="2165325"/>
                </a:lnTo>
                <a:cubicBezTo>
                  <a:pt x="4244401" y="2165320"/>
                  <a:pt x="4244571" y="2165315"/>
                  <a:pt x="4244738" y="2165262"/>
                </a:cubicBezTo>
                <a:cubicBezTo>
                  <a:pt x="4295015" y="1815167"/>
                  <a:pt x="4576054" y="1536596"/>
                  <a:pt x="4934904" y="1477664"/>
                </a:cubicBezTo>
                <a:lnTo>
                  <a:pt x="4935021" y="1476525"/>
                </a:lnTo>
                <a:cubicBezTo>
                  <a:pt x="4940330" y="1475523"/>
                  <a:pt x="4945658" y="1474582"/>
                  <a:pt x="4951234" y="1474998"/>
                </a:cubicBezTo>
                <a:cubicBezTo>
                  <a:pt x="4982417" y="1469485"/>
                  <a:pt x="5014310" y="1466527"/>
                  <a:pt x="5046695" y="1466004"/>
                </a:cubicBezTo>
                <a:close/>
                <a:moveTo>
                  <a:pt x="3385420" y="1464394"/>
                </a:moveTo>
                <a:lnTo>
                  <a:pt x="3402507" y="1466004"/>
                </a:lnTo>
                <a:cubicBezTo>
                  <a:pt x="3434893" y="1466527"/>
                  <a:pt x="3466785" y="1469485"/>
                  <a:pt x="3497969" y="1474998"/>
                </a:cubicBezTo>
                <a:cubicBezTo>
                  <a:pt x="3503545" y="1474582"/>
                  <a:pt x="3508873" y="1475523"/>
                  <a:pt x="3514181" y="1476525"/>
                </a:cubicBezTo>
                <a:lnTo>
                  <a:pt x="3514298" y="1477664"/>
                </a:lnTo>
                <a:cubicBezTo>
                  <a:pt x="3873149" y="1536596"/>
                  <a:pt x="4154188" y="1815167"/>
                  <a:pt x="4204464" y="2165262"/>
                </a:cubicBezTo>
                <a:cubicBezTo>
                  <a:pt x="4204632" y="2165315"/>
                  <a:pt x="4204801" y="2165320"/>
                  <a:pt x="4204970" y="2165325"/>
                </a:cubicBezTo>
                <a:lnTo>
                  <a:pt x="4205510" y="2171962"/>
                </a:lnTo>
                <a:cubicBezTo>
                  <a:pt x="4210567" y="2201969"/>
                  <a:pt x="4213016" y="2232611"/>
                  <a:pt x="4212974" y="2263693"/>
                </a:cubicBezTo>
                <a:cubicBezTo>
                  <a:pt x="4214286" y="2269279"/>
                  <a:pt x="4214345" y="2274903"/>
                  <a:pt x="4214345" y="2280541"/>
                </a:cubicBezTo>
                <a:cubicBezTo>
                  <a:pt x="4214345" y="2284333"/>
                  <a:pt x="4214318" y="2288119"/>
                  <a:pt x="4213752" y="2291891"/>
                </a:cubicBezTo>
                <a:lnTo>
                  <a:pt x="4213253" y="2291858"/>
                </a:lnTo>
                <a:lnTo>
                  <a:pt x="4213227" y="2292349"/>
                </a:lnTo>
                <a:lnTo>
                  <a:pt x="4196108" y="2290736"/>
                </a:lnTo>
                <a:cubicBezTo>
                  <a:pt x="4163734" y="2290213"/>
                  <a:pt x="4131854" y="2287255"/>
                  <a:pt x="4100682" y="2281745"/>
                </a:cubicBezTo>
                <a:cubicBezTo>
                  <a:pt x="4095105" y="2282161"/>
                  <a:pt x="4089776" y="2281220"/>
                  <a:pt x="4084465" y="2280217"/>
                </a:cubicBezTo>
                <a:lnTo>
                  <a:pt x="4084349" y="2279078"/>
                </a:lnTo>
                <a:cubicBezTo>
                  <a:pt x="3725498" y="2220146"/>
                  <a:pt x="3444459" y="1941574"/>
                  <a:pt x="3394183" y="1591480"/>
                </a:cubicBezTo>
                <a:cubicBezTo>
                  <a:pt x="3394016" y="1591427"/>
                  <a:pt x="3393847" y="1591423"/>
                  <a:pt x="3393678" y="1591418"/>
                </a:cubicBezTo>
                <a:lnTo>
                  <a:pt x="3393139" y="1584794"/>
                </a:lnTo>
                <a:cubicBezTo>
                  <a:pt x="3388081" y="1554782"/>
                  <a:pt x="3385630" y="1524133"/>
                  <a:pt x="3385672" y="1493044"/>
                </a:cubicBezTo>
                <a:cubicBezTo>
                  <a:pt x="3384360" y="1487460"/>
                  <a:pt x="3384302" y="1481838"/>
                  <a:pt x="3384302" y="1476202"/>
                </a:cubicBezTo>
                <a:lnTo>
                  <a:pt x="3384896" y="1464852"/>
                </a:lnTo>
                <a:lnTo>
                  <a:pt x="3385394" y="1464884"/>
                </a:lnTo>
                <a:close/>
                <a:moveTo>
                  <a:pt x="3371632" y="1464394"/>
                </a:moveTo>
                <a:lnTo>
                  <a:pt x="3371658" y="1464884"/>
                </a:lnTo>
                <a:lnTo>
                  <a:pt x="3372156" y="1464852"/>
                </a:lnTo>
                <a:lnTo>
                  <a:pt x="3372750" y="1476202"/>
                </a:lnTo>
                <a:cubicBezTo>
                  <a:pt x="3372750" y="1481838"/>
                  <a:pt x="3372691" y="1487460"/>
                  <a:pt x="3371379" y="1493044"/>
                </a:cubicBezTo>
                <a:cubicBezTo>
                  <a:pt x="3371421" y="1524133"/>
                  <a:pt x="3368971" y="1554782"/>
                  <a:pt x="3363912" y="1584794"/>
                </a:cubicBezTo>
                <a:lnTo>
                  <a:pt x="3363374" y="1591418"/>
                </a:lnTo>
                <a:cubicBezTo>
                  <a:pt x="3363204" y="1591423"/>
                  <a:pt x="3363036" y="1591427"/>
                  <a:pt x="3362868" y="1591480"/>
                </a:cubicBezTo>
                <a:cubicBezTo>
                  <a:pt x="3312593" y="1941574"/>
                  <a:pt x="3031554" y="2220146"/>
                  <a:pt x="2672703" y="2279078"/>
                </a:cubicBezTo>
                <a:lnTo>
                  <a:pt x="2672586" y="2280217"/>
                </a:lnTo>
                <a:cubicBezTo>
                  <a:pt x="2667276" y="2281220"/>
                  <a:pt x="2661947" y="2282161"/>
                  <a:pt x="2656370" y="2281745"/>
                </a:cubicBezTo>
                <a:cubicBezTo>
                  <a:pt x="2625198" y="2287255"/>
                  <a:pt x="2593318" y="2290213"/>
                  <a:pt x="2560943" y="2290736"/>
                </a:cubicBezTo>
                <a:lnTo>
                  <a:pt x="2543825" y="2292349"/>
                </a:lnTo>
                <a:lnTo>
                  <a:pt x="2543799" y="2291858"/>
                </a:lnTo>
                <a:lnTo>
                  <a:pt x="2543300" y="2291891"/>
                </a:lnTo>
                <a:cubicBezTo>
                  <a:pt x="2542734" y="2288119"/>
                  <a:pt x="2542707" y="2284333"/>
                  <a:pt x="2542707" y="2280541"/>
                </a:cubicBezTo>
                <a:cubicBezTo>
                  <a:pt x="2542707" y="2274903"/>
                  <a:pt x="2542765" y="2269279"/>
                  <a:pt x="2544077" y="2263693"/>
                </a:cubicBezTo>
                <a:cubicBezTo>
                  <a:pt x="2544035" y="2232611"/>
                  <a:pt x="2546485" y="2201969"/>
                  <a:pt x="2551541" y="2171962"/>
                </a:cubicBezTo>
                <a:lnTo>
                  <a:pt x="2552082" y="2165325"/>
                </a:lnTo>
                <a:cubicBezTo>
                  <a:pt x="2552250" y="2165320"/>
                  <a:pt x="2552420" y="2165315"/>
                  <a:pt x="2552587" y="2165262"/>
                </a:cubicBezTo>
                <a:cubicBezTo>
                  <a:pt x="2602864" y="1815167"/>
                  <a:pt x="2883903" y="1536596"/>
                  <a:pt x="3242753" y="1477664"/>
                </a:cubicBezTo>
                <a:lnTo>
                  <a:pt x="3242870" y="1476525"/>
                </a:lnTo>
                <a:cubicBezTo>
                  <a:pt x="3248179" y="1475523"/>
                  <a:pt x="3253507" y="1474582"/>
                  <a:pt x="3259083" y="1474998"/>
                </a:cubicBezTo>
                <a:cubicBezTo>
                  <a:pt x="3290266" y="1469485"/>
                  <a:pt x="3322159" y="1466527"/>
                  <a:pt x="3354544" y="1466004"/>
                </a:cubicBezTo>
                <a:close/>
                <a:moveTo>
                  <a:pt x="1693269" y="1464394"/>
                </a:moveTo>
                <a:lnTo>
                  <a:pt x="1710356" y="1466004"/>
                </a:lnTo>
                <a:cubicBezTo>
                  <a:pt x="1742742" y="1466527"/>
                  <a:pt x="1774634" y="1469485"/>
                  <a:pt x="1805818" y="1474998"/>
                </a:cubicBezTo>
                <a:cubicBezTo>
                  <a:pt x="1811394" y="1474582"/>
                  <a:pt x="1816722" y="1475523"/>
                  <a:pt x="1822030" y="1476525"/>
                </a:cubicBezTo>
                <a:lnTo>
                  <a:pt x="1822148" y="1477664"/>
                </a:lnTo>
                <a:cubicBezTo>
                  <a:pt x="2180998" y="1536596"/>
                  <a:pt x="2462037" y="1815167"/>
                  <a:pt x="2512313" y="2165262"/>
                </a:cubicBezTo>
                <a:cubicBezTo>
                  <a:pt x="2512481" y="2165315"/>
                  <a:pt x="2512650" y="2165320"/>
                  <a:pt x="2512819" y="2165325"/>
                </a:cubicBezTo>
                <a:lnTo>
                  <a:pt x="2513359" y="2171962"/>
                </a:lnTo>
                <a:cubicBezTo>
                  <a:pt x="2518416" y="2201969"/>
                  <a:pt x="2520865" y="2232611"/>
                  <a:pt x="2520823" y="2263693"/>
                </a:cubicBezTo>
                <a:cubicBezTo>
                  <a:pt x="2522135" y="2269279"/>
                  <a:pt x="2522194" y="2274903"/>
                  <a:pt x="2522194" y="2280541"/>
                </a:cubicBezTo>
                <a:cubicBezTo>
                  <a:pt x="2522194" y="2284333"/>
                  <a:pt x="2522167" y="2288119"/>
                  <a:pt x="2521601" y="2291891"/>
                </a:cubicBezTo>
                <a:lnTo>
                  <a:pt x="2521102" y="2291858"/>
                </a:lnTo>
                <a:lnTo>
                  <a:pt x="2521076" y="2292349"/>
                </a:lnTo>
                <a:lnTo>
                  <a:pt x="2503957" y="2290736"/>
                </a:lnTo>
                <a:cubicBezTo>
                  <a:pt x="2471583" y="2290213"/>
                  <a:pt x="2439703" y="2287255"/>
                  <a:pt x="2408531" y="2281745"/>
                </a:cubicBezTo>
                <a:cubicBezTo>
                  <a:pt x="2402954" y="2282161"/>
                  <a:pt x="2397625" y="2281220"/>
                  <a:pt x="2392314" y="2280217"/>
                </a:cubicBezTo>
                <a:lnTo>
                  <a:pt x="2392198" y="2279078"/>
                </a:lnTo>
                <a:cubicBezTo>
                  <a:pt x="2033347" y="2220146"/>
                  <a:pt x="1752308" y="1941574"/>
                  <a:pt x="1702032" y="1591480"/>
                </a:cubicBezTo>
                <a:cubicBezTo>
                  <a:pt x="1701865" y="1591427"/>
                  <a:pt x="1701696" y="1591423"/>
                  <a:pt x="1701527" y="1591418"/>
                </a:cubicBezTo>
                <a:lnTo>
                  <a:pt x="1700989" y="1584794"/>
                </a:lnTo>
                <a:cubicBezTo>
                  <a:pt x="1695930" y="1554782"/>
                  <a:pt x="1693479" y="1524133"/>
                  <a:pt x="1693521" y="1493044"/>
                </a:cubicBezTo>
                <a:cubicBezTo>
                  <a:pt x="1692209" y="1487460"/>
                  <a:pt x="1692151" y="1481838"/>
                  <a:pt x="1692151" y="1476202"/>
                </a:cubicBezTo>
                <a:lnTo>
                  <a:pt x="1692745" y="1464852"/>
                </a:lnTo>
                <a:lnTo>
                  <a:pt x="1693243" y="1464884"/>
                </a:lnTo>
                <a:close/>
                <a:moveTo>
                  <a:pt x="1679481" y="1464394"/>
                </a:moveTo>
                <a:lnTo>
                  <a:pt x="1679507" y="1464884"/>
                </a:lnTo>
                <a:lnTo>
                  <a:pt x="1680005" y="1464852"/>
                </a:lnTo>
                <a:lnTo>
                  <a:pt x="1680599" y="1476202"/>
                </a:lnTo>
                <a:cubicBezTo>
                  <a:pt x="1680599" y="1481838"/>
                  <a:pt x="1680540" y="1487460"/>
                  <a:pt x="1679228" y="1493044"/>
                </a:cubicBezTo>
                <a:cubicBezTo>
                  <a:pt x="1679270" y="1524133"/>
                  <a:pt x="1676820" y="1554782"/>
                  <a:pt x="1671761" y="1584794"/>
                </a:cubicBezTo>
                <a:lnTo>
                  <a:pt x="1671223" y="1591418"/>
                </a:lnTo>
                <a:cubicBezTo>
                  <a:pt x="1671053" y="1591423"/>
                  <a:pt x="1670885" y="1591427"/>
                  <a:pt x="1670717" y="1591480"/>
                </a:cubicBezTo>
                <a:cubicBezTo>
                  <a:pt x="1620442" y="1941574"/>
                  <a:pt x="1339403" y="2220146"/>
                  <a:pt x="980552" y="2279078"/>
                </a:cubicBezTo>
                <a:lnTo>
                  <a:pt x="980435" y="2280217"/>
                </a:lnTo>
                <a:cubicBezTo>
                  <a:pt x="975125" y="2281220"/>
                  <a:pt x="969796" y="2282161"/>
                  <a:pt x="964219" y="2281745"/>
                </a:cubicBezTo>
                <a:cubicBezTo>
                  <a:pt x="933047" y="2287255"/>
                  <a:pt x="901167" y="2290213"/>
                  <a:pt x="868792" y="2290736"/>
                </a:cubicBezTo>
                <a:lnTo>
                  <a:pt x="851674" y="2292349"/>
                </a:lnTo>
                <a:lnTo>
                  <a:pt x="851648" y="2291858"/>
                </a:lnTo>
                <a:lnTo>
                  <a:pt x="851149" y="2291891"/>
                </a:lnTo>
                <a:cubicBezTo>
                  <a:pt x="850583" y="2288119"/>
                  <a:pt x="850556" y="2284333"/>
                  <a:pt x="850556" y="2280541"/>
                </a:cubicBezTo>
                <a:cubicBezTo>
                  <a:pt x="850556" y="2274903"/>
                  <a:pt x="850614" y="2269279"/>
                  <a:pt x="851926" y="2263693"/>
                </a:cubicBezTo>
                <a:cubicBezTo>
                  <a:pt x="851884" y="2232611"/>
                  <a:pt x="854334" y="2201969"/>
                  <a:pt x="859390" y="2171962"/>
                </a:cubicBezTo>
                <a:lnTo>
                  <a:pt x="859931" y="2165325"/>
                </a:lnTo>
                <a:cubicBezTo>
                  <a:pt x="860099" y="2165320"/>
                  <a:pt x="860269" y="2165315"/>
                  <a:pt x="860436" y="2165262"/>
                </a:cubicBezTo>
                <a:cubicBezTo>
                  <a:pt x="910713" y="1815167"/>
                  <a:pt x="1191752" y="1536596"/>
                  <a:pt x="1550602" y="1477664"/>
                </a:cubicBezTo>
                <a:lnTo>
                  <a:pt x="1550719" y="1476525"/>
                </a:lnTo>
                <a:cubicBezTo>
                  <a:pt x="1556028" y="1475523"/>
                  <a:pt x="1561356" y="1474582"/>
                  <a:pt x="1566932" y="1474998"/>
                </a:cubicBezTo>
                <a:cubicBezTo>
                  <a:pt x="1598115" y="1469485"/>
                  <a:pt x="1630008" y="1466527"/>
                  <a:pt x="1662393" y="1466004"/>
                </a:cubicBezTo>
                <a:close/>
                <a:moveTo>
                  <a:pt x="1118" y="1464394"/>
                </a:moveTo>
                <a:lnTo>
                  <a:pt x="18205" y="1466004"/>
                </a:lnTo>
                <a:cubicBezTo>
                  <a:pt x="50591" y="1466527"/>
                  <a:pt x="82483" y="1469485"/>
                  <a:pt x="113667" y="1474998"/>
                </a:cubicBezTo>
                <a:cubicBezTo>
                  <a:pt x="119243" y="1474582"/>
                  <a:pt x="124571" y="1475523"/>
                  <a:pt x="129879" y="1476525"/>
                </a:cubicBezTo>
                <a:lnTo>
                  <a:pt x="129997" y="1477664"/>
                </a:lnTo>
                <a:cubicBezTo>
                  <a:pt x="488847" y="1536596"/>
                  <a:pt x="769886" y="1815167"/>
                  <a:pt x="820162" y="2165262"/>
                </a:cubicBezTo>
                <a:cubicBezTo>
                  <a:pt x="820330" y="2165315"/>
                  <a:pt x="820499" y="2165320"/>
                  <a:pt x="820668" y="2165325"/>
                </a:cubicBezTo>
                <a:lnTo>
                  <a:pt x="821208" y="2171962"/>
                </a:lnTo>
                <a:cubicBezTo>
                  <a:pt x="826265" y="2201969"/>
                  <a:pt x="828714" y="2232611"/>
                  <a:pt x="828672" y="2263693"/>
                </a:cubicBezTo>
                <a:cubicBezTo>
                  <a:pt x="829984" y="2269279"/>
                  <a:pt x="830043" y="2274903"/>
                  <a:pt x="830043" y="2280541"/>
                </a:cubicBezTo>
                <a:cubicBezTo>
                  <a:pt x="830043" y="2284333"/>
                  <a:pt x="830016" y="2288119"/>
                  <a:pt x="829450" y="2291891"/>
                </a:cubicBezTo>
                <a:lnTo>
                  <a:pt x="828951" y="2291858"/>
                </a:lnTo>
                <a:lnTo>
                  <a:pt x="828925" y="2292349"/>
                </a:lnTo>
                <a:lnTo>
                  <a:pt x="811806" y="2290736"/>
                </a:lnTo>
                <a:cubicBezTo>
                  <a:pt x="779432" y="2290213"/>
                  <a:pt x="747552" y="2287255"/>
                  <a:pt x="716380" y="2281745"/>
                </a:cubicBezTo>
                <a:cubicBezTo>
                  <a:pt x="710803" y="2282161"/>
                  <a:pt x="705474" y="2281220"/>
                  <a:pt x="700163" y="2280217"/>
                </a:cubicBezTo>
                <a:lnTo>
                  <a:pt x="700047" y="2279078"/>
                </a:lnTo>
                <a:cubicBezTo>
                  <a:pt x="341196" y="2220146"/>
                  <a:pt x="60157" y="1941574"/>
                  <a:pt x="9881" y="1591480"/>
                </a:cubicBezTo>
                <a:cubicBezTo>
                  <a:pt x="9714" y="1591427"/>
                  <a:pt x="9545" y="1591423"/>
                  <a:pt x="9376" y="1591418"/>
                </a:cubicBezTo>
                <a:lnTo>
                  <a:pt x="8837" y="1584794"/>
                </a:lnTo>
                <a:cubicBezTo>
                  <a:pt x="3779" y="1554782"/>
                  <a:pt x="1328" y="1524133"/>
                  <a:pt x="1370" y="1493044"/>
                </a:cubicBezTo>
                <a:cubicBezTo>
                  <a:pt x="58" y="1487460"/>
                  <a:pt x="0" y="1481838"/>
                  <a:pt x="0" y="1476202"/>
                </a:cubicBezTo>
                <a:lnTo>
                  <a:pt x="594" y="1464852"/>
                </a:lnTo>
                <a:lnTo>
                  <a:pt x="1092" y="1464884"/>
                </a:lnTo>
                <a:close/>
                <a:moveTo>
                  <a:pt x="7762529" y="750600"/>
                </a:moveTo>
                <a:cubicBezTo>
                  <a:pt x="7815805" y="1021506"/>
                  <a:pt x="8030648" y="1236303"/>
                  <a:pt x="8305838" y="1295446"/>
                </a:cubicBezTo>
                <a:cubicBezTo>
                  <a:pt x="8252563" y="1024540"/>
                  <a:pt x="8037719" y="809743"/>
                  <a:pt x="7762529" y="750600"/>
                </a:cubicBezTo>
                <a:close/>
                <a:moveTo>
                  <a:pt x="7455280" y="750600"/>
                </a:moveTo>
                <a:cubicBezTo>
                  <a:pt x="7180090" y="809743"/>
                  <a:pt x="6965246" y="1024540"/>
                  <a:pt x="6911971" y="1295446"/>
                </a:cubicBezTo>
                <a:cubicBezTo>
                  <a:pt x="7187161" y="1236303"/>
                  <a:pt x="7402004" y="1021506"/>
                  <a:pt x="7455280" y="750600"/>
                </a:cubicBezTo>
                <a:close/>
                <a:moveTo>
                  <a:pt x="6070378" y="750600"/>
                </a:moveTo>
                <a:cubicBezTo>
                  <a:pt x="6123654" y="1021506"/>
                  <a:pt x="6338497" y="1236303"/>
                  <a:pt x="6613687" y="1295446"/>
                </a:cubicBezTo>
                <a:cubicBezTo>
                  <a:pt x="6560412" y="1024540"/>
                  <a:pt x="6345568" y="809743"/>
                  <a:pt x="6070378" y="750600"/>
                </a:cubicBezTo>
                <a:close/>
                <a:moveTo>
                  <a:pt x="5763129" y="750600"/>
                </a:moveTo>
                <a:cubicBezTo>
                  <a:pt x="5487939" y="809743"/>
                  <a:pt x="5273095" y="1024540"/>
                  <a:pt x="5219820" y="1295446"/>
                </a:cubicBezTo>
                <a:cubicBezTo>
                  <a:pt x="5495010" y="1236303"/>
                  <a:pt x="5709853" y="1021506"/>
                  <a:pt x="5763129" y="750600"/>
                </a:cubicBezTo>
                <a:close/>
                <a:moveTo>
                  <a:pt x="4378227" y="750600"/>
                </a:moveTo>
                <a:cubicBezTo>
                  <a:pt x="4431503" y="1021506"/>
                  <a:pt x="4646346" y="1236303"/>
                  <a:pt x="4921536" y="1295446"/>
                </a:cubicBezTo>
                <a:cubicBezTo>
                  <a:pt x="4868261" y="1024540"/>
                  <a:pt x="4653417" y="809743"/>
                  <a:pt x="4378227" y="750600"/>
                </a:cubicBezTo>
                <a:close/>
                <a:moveTo>
                  <a:pt x="4070978" y="750600"/>
                </a:moveTo>
                <a:cubicBezTo>
                  <a:pt x="3795788" y="809743"/>
                  <a:pt x="3580944" y="1024540"/>
                  <a:pt x="3527669" y="1295446"/>
                </a:cubicBezTo>
                <a:cubicBezTo>
                  <a:pt x="3802859" y="1236303"/>
                  <a:pt x="4017702" y="1021506"/>
                  <a:pt x="4070978" y="750600"/>
                </a:cubicBezTo>
                <a:close/>
                <a:moveTo>
                  <a:pt x="2686076" y="750600"/>
                </a:moveTo>
                <a:cubicBezTo>
                  <a:pt x="2739352" y="1021506"/>
                  <a:pt x="2954195" y="1236303"/>
                  <a:pt x="3229385" y="1295446"/>
                </a:cubicBezTo>
                <a:cubicBezTo>
                  <a:pt x="3176110" y="1024540"/>
                  <a:pt x="2961266" y="809743"/>
                  <a:pt x="2686076" y="750600"/>
                </a:cubicBezTo>
                <a:close/>
                <a:moveTo>
                  <a:pt x="2378827" y="750600"/>
                </a:moveTo>
                <a:cubicBezTo>
                  <a:pt x="2103637" y="809743"/>
                  <a:pt x="1888793" y="1024540"/>
                  <a:pt x="1835518" y="1295446"/>
                </a:cubicBezTo>
                <a:cubicBezTo>
                  <a:pt x="2110708" y="1236303"/>
                  <a:pt x="2325551" y="1021506"/>
                  <a:pt x="2378827" y="750600"/>
                </a:cubicBezTo>
                <a:close/>
                <a:moveTo>
                  <a:pt x="993925" y="750600"/>
                </a:moveTo>
                <a:cubicBezTo>
                  <a:pt x="1047201" y="1021506"/>
                  <a:pt x="1262044" y="1236303"/>
                  <a:pt x="1537234" y="1295446"/>
                </a:cubicBezTo>
                <a:cubicBezTo>
                  <a:pt x="1483959" y="1024540"/>
                  <a:pt x="1269115" y="809743"/>
                  <a:pt x="993925" y="750600"/>
                </a:cubicBezTo>
                <a:close/>
                <a:moveTo>
                  <a:pt x="686676" y="750600"/>
                </a:moveTo>
                <a:cubicBezTo>
                  <a:pt x="411486" y="809743"/>
                  <a:pt x="196642" y="1024540"/>
                  <a:pt x="143367" y="1295446"/>
                </a:cubicBezTo>
                <a:cubicBezTo>
                  <a:pt x="418557" y="1236303"/>
                  <a:pt x="633400" y="1021506"/>
                  <a:pt x="686676" y="750600"/>
                </a:cubicBezTo>
                <a:close/>
                <a:moveTo>
                  <a:pt x="9139239" y="624486"/>
                </a:moveTo>
                <a:lnTo>
                  <a:pt x="9139239" y="752995"/>
                </a:lnTo>
                <a:lnTo>
                  <a:pt x="9047261" y="779881"/>
                </a:lnTo>
                <a:cubicBezTo>
                  <a:pt x="8821055" y="864319"/>
                  <a:pt x="8650738" y="1058403"/>
                  <a:pt x="8604122" y="1295446"/>
                </a:cubicBezTo>
                <a:cubicBezTo>
                  <a:pt x="8844913" y="1243696"/>
                  <a:pt x="9039501" y="1072773"/>
                  <a:pt x="9120077" y="849365"/>
                </a:cubicBezTo>
                <a:lnTo>
                  <a:pt x="9139239" y="780178"/>
                </a:lnTo>
                <a:lnTo>
                  <a:pt x="9139239" y="1085737"/>
                </a:lnTo>
                <a:lnTo>
                  <a:pt x="9135069" y="1092549"/>
                </a:lnTo>
                <a:cubicBezTo>
                  <a:pt x="9008919" y="1266178"/>
                  <a:pt x="8815033" y="1389778"/>
                  <a:pt x="8590751" y="1426902"/>
                </a:cubicBezTo>
                <a:lnTo>
                  <a:pt x="8590635" y="1428050"/>
                </a:lnTo>
                <a:cubicBezTo>
                  <a:pt x="8585324" y="1429061"/>
                  <a:pt x="8579995" y="1430009"/>
                  <a:pt x="8574418" y="1429590"/>
                </a:cubicBezTo>
                <a:cubicBezTo>
                  <a:pt x="8543246" y="1435144"/>
                  <a:pt x="8511366" y="1438125"/>
                  <a:pt x="8478991" y="1438652"/>
                </a:cubicBezTo>
                <a:lnTo>
                  <a:pt x="8461873" y="1440278"/>
                </a:lnTo>
                <a:lnTo>
                  <a:pt x="8461847" y="1439783"/>
                </a:lnTo>
                <a:lnTo>
                  <a:pt x="8461348" y="1439816"/>
                </a:lnTo>
                <a:cubicBezTo>
                  <a:pt x="8460782" y="1436014"/>
                  <a:pt x="8460755" y="1432198"/>
                  <a:pt x="8460755" y="1428376"/>
                </a:cubicBezTo>
                <a:cubicBezTo>
                  <a:pt x="8460755" y="1422694"/>
                  <a:pt x="8460814" y="1417025"/>
                  <a:pt x="8462126" y="1411395"/>
                </a:cubicBezTo>
                <a:cubicBezTo>
                  <a:pt x="8462083" y="1380067"/>
                  <a:pt x="8464533" y="1349182"/>
                  <a:pt x="8469590" y="1318938"/>
                </a:cubicBezTo>
                <a:lnTo>
                  <a:pt x="8470130" y="1312248"/>
                </a:lnTo>
                <a:cubicBezTo>
                  <a:pt x="8470299" y="1312243"/>
                  <a:pt x="8470468" y="1312238"/>
                  <a:pt x="8470636" y="1312185"/>
                </a:cubicBezTo>
                <a:cubicBezTo>
                  <a:pt x="8514628" y="1003427"/>
                  <a:pt x="8735297" y="749863"/>
                  <a:pt x="9030178" y="651504"/>
                </a:cubicBezTo>
                <a:close/>
                <a:moveTo>
                  <a:pt x="7620280" y="605769"/>
                </a:moveTo>
                <a:lnTo>
                  <a:pt x="7637367" y="607392"/>
                </a:lnTo>
                <a:cubicBezTo>
                  <a:pt x="7669753" y="607919"/>
                  <a:pt x="7701646" y="610900"/>
                  <a:pt x="7732829" y="616457"/>
                </a:cubicBezTo>
                <a:cubicBezTo>
                  <a:pt x="7738405" y="616038"/>
                  <a:pt x="7743733" y="616986"/>
                  <a:pt x="7749042" y="617996"/>
                </a:cubicBezTo>
                <a:lnTo>
                  <a:pt x="7749159" y="619144"/>
                </a:lnTo>
                <a:cubicBezTo>
                  <a:pt x="8108009" y="678542"/>
                  <a:pt x="8389048" y="959319"/>
                  <a:pt x="8439324" y="1312185"/>
                </a:cubicBezTo>
                <a:cubicBezTo>
                  <a:pt x="8439492" y="1312238"/>
                  <a:pt x="8439661" y="1312243"/>
                  <a:pt x="8439830" y="1312248"/>
                </a:cubicBezTo>
                <a:lnTo>
                  <a:pt x="8440370" y="1318938"/>
                </a:lnTo>
                <a:cubicBezTo>
                  <a:pt x="8445427" y="1349182"/>
                  <a:pt x="8447877" y="1380067"/>
                  <a:pt x="8447834" y="1411395"/>
                </a:cubicBezTo>
                <a:cubicBezTo>
                  <a:pt x="8449146" y="1417025"/>
                  <a:pt x="8449205" y="1422694"/>
                  <a:pt x="8449205" y="1428376"/>
                </a:cubicBezTo>
                <a:cubicBezTo>
                  <a:pt x="8449205" y="1432198"/>
                  <a:pt x="8449178" y="1436014"/>
                  <a:pt x="8448612" y="1439816"/>
                </a:cubicBezTo>
                <a:lnTo>
                  <a:pt x="8448113" y="1439783"/>
                </a:lnTo>
                <a:lnTo>
                  <a:pt x="8448087" y="1440278"/>
                </a:lnTo>
                <a:lnTo>
                  <a:pt x="8430969" y="1438652"/>
                </a:lnTo>
                <a:cubicBezTo>
                  <a:pt x="8398594" y="1438125"/>
                  <a:pt x="8366714" y="1435144"/>
                  <a:pt x="8335542" y="1429590"/>
                </a:cubicBezTo>
                <a:cubicBezTo>
                  <a:pt x="8329965" y="1430009"/>
                  <a:pt x="8324636" y="1429061"/>
                  <a:pt x="8319325" y="1428050"/>
                </a:cubicBezTo>
                <a:lnTo>
                  <a:pt x="8319209" y="1426902"/>
                </a:lnTo>
                <a:cubicBezTo>
                  <a:pt x="7960358" y="1367503"/>
                  <a:pt x="7679319" y="1086726"/>
                  <a:pt x="7629044" y="733861"/>
                </a:cubicBezTo>
                <a:cubicBezTo>
                  <a:pt x="7628876" y="733808"/>
                  <a:pt x="7628708" y="733803"/>
                  <a:pt x="7628538" y="733798"/>
                </a:cubicBezTo>
                <a:lnTo>
                  <a:pt x="7628000" y="727122"/>
                </a:lnTo>
                <a:cubicBezTo>
                  <a:pt x="7622941" y="696872"/>
                  <a:pt x="7620490" y="665981"/>
                  <a:pt x="7620533" y="634646"/>
                </a:cubicBezTo>
                <a:cubicBezTo>
                  <a:pt x="7619221" y="629018"/>
                  <a:pt x="7619162" y="623351"/>
                  <a:pt x="7619162" y="617670"/>
                </a:cubicBezTo>
                <a:lnTo>
                  <a:pt x="7619756" y="606230"/>
                </a:lnTo>
                <a:lnTo>
                  <a:pt x="7620254" y="606263"/>
                </a:lnTo>
                <a:close/>
                <a:moveTo>
                  <a:pt x="7597529" y="605769"/>
                </a:moveTo>
                <a:lnTo>
                  <a:pt x="7597555" y="606263"/>
                </a:lnTo>
                <a:lnTo>
                  <a:pt x="7598053" y="606230"/>
                </a:lnTo>
                <a:lnTo>
                  <a:pt x="7598647" y="617670"/>
                </a:lnTo>
                <a:cubicBezTo>
                  <a:pt x="7598647" y="623351"/>
                  <a:pt x="7598588" y="629018"/>
                  <a:pt x="7597276" y="634646"/>
                </a:cubicBezTo>
                <a:cubicBezTo>
                  <a:pt x="7597319" y="665981"/>
                  <a:pt x="7594868" y="696872"/>
                  <a:pt x="7589809" y="727122"/>
                </a:cubicBezTo>
                <a:lnTo>
                  <a:pt x="7589271" y="733798"/>
                </a:lnTo>
                <a:cubicBezTo>
                  <a:pt x="7589101" y="733803"/>
                  <a:pt x="7588933" y="733808"/>
                  <a:pt x="7588765" y="733861"/>
                </a:cubicBezTo>
                <a:cubicBezTo>
                  <a:pt x="7538490" y="1086726"/>
                  <a:pt x="7257451" y="1367503"/>
                  <a:pt x="6898600" y="1426902"/>
                </a:cubicBezTo>
                <a:lnTo>
                  <a:pt x="6898484" y="1428050"/>
                </a:lnTo>
                <a:cubicBezTo>
                  <a:pt x="6893173" y="1429061"/>
                  <a:pt x="6887844" y="1430009"/>
                  <a:pt x="6882267" y="1429590"/>
                </a:cubicBezTo>
                <a:cubicBezTo>
                  <a:pt x="6851095" y="1435144"/>
                  <a:pt x="6819215" y="1438125"/>
                  <a:pt x="6786841" y="1438652"/>
                </a:cubicBezTo>
                <a:lnTo>
                  <a:pt x="6769722" y="1440278"/>
                </a:lnTo>
                <a:lnTo>
                  <a:pt x="6769696" y="1439783"/>
                </a:lnTo>
                <a:lnTo>
                  <a:pt x="6769197" y="1439816"/>
                </a:lnTo>
                <a:cubicBezTo>
                  <a:pt x="6768631" y="1436014"/>
                  <a:pt x="6768604" y="1432198"/>
                  <a:pt x="6768604" y="1428376"/>
                </a:cubicBezTo>
                <a:cubicBezTo>
                  <a:pt x="6768604" y="1422694"/>
                  <a:pt x="6768663" y="1417025"/>
                  <a:pt x="6769975" y="1411395"/>
                </a:cubicBezTo>
                <a:cubicBezTo>
                  <a:pt x="6769933" y="1380067"/>
                  <a:pt x="6772382" y="1349182"/>
                  <a:pt x="6777439" y="1318938"/>
                </a:cubicBezTo>
                <a:lnTo>
                  <a:pt x="6777979" y="1312248"/>
                </a:lnTo>
                <a:cubicBezTo>
                  <a:pt x="6778148" y="1312243"/>
                  <a:pt x="6778317" y="1312238"/>
                  <a:pt x="6778485" y="1312185"/>
                </a:cubicBezTo>
                <a:cubicBezTo>
                  <a:pt x="6828761" y="959319"/>
                  <a:pt x="7109800" y="678542"/>
                  <a:pt x="7468650" y="619144"/>
                </a:cubicBezTo>
                <a:lnTo>
                  <a:pt x="7468767" y="617996"/>
                </a:lnTo>
                <a:cubicBezTo>
                  <a:pt x="7474076" y="616986"/>
                  <a:pt x="7479404" y="616038"/>
                  <a:pt x="7484980" y="616457"/>
                </a:cubicBezTo>
                <a:cubicBezTo>
                  <a:pt x="7516163" y="610900"/>
                  <a:pt x="7548056" y="607919"/>
                  <a:pt x="7580442" y="607392"/>
                </a:cubicBezTo>
                <a:close/>
                <a:moveTo>
                  <a:pt x="5928129" y="605769"/>
                </a:moveTo>
                <a:lnTo>
                  <a:pt x="5945217" y="607392"/>
                </a:lnTo>
                <a:cubicBezTo>
                  <a:pt x="5977602" y="607919"/>
                  <a:pt x="6009495" y="610900"/>
                  <a:pt x="6040678" y="616457"/>
                </a:cubicBezTo>
                <a:cubicBezTo>
                  <a:pt x="6046254" y="616038"/>
                  <a:pt x="6051582" y="616986"/>
                  <a:pt x="6056891" y="617996"/>
                </a:cubicBezTo>
                <a:lnTo>
                  <a:pt x="6057008" y="619144"/>
                </a:lnTo>
                <a:cubicBezTo>
                  <a:pt x="6415858" y="678542"/>
                  <a:pt x="6696897" y="959319"/>
                  <a:pt x="6747174" y="1312185"/>
                </a:cubicBezTo>
                <a:cubicBezTo>
                  <a:pt x="6747341" y="1312238"/>
                  <a:pt x="6747511" y="1312243"/>
                  <a:pt x="6747679" y="1312248"/>
                </a:cubicBezTo>
                <a:lnTo>
                  <a:pt x="6748220" y="1318938"/>
                </a:lnTo>
                <a:cubicBezTo>
                  <a:pt x="6753276" y="1349182"/>
                  <a:pt x="6755726" y="1380067"/>
                  <a:pt x="6755684" y="1411395"/>
                </a:cubicBezTo>
                <a:cubicBezTo>
                  <a:pt x="6756996" y="1417025"/>
                  <a:pt x="6757054" y="1422694"/>
                  <a:pt x="6757054" y="1428376"/>
                </a:cubicBezTo>
                <a:cubicBezTo>
                  <a:pt x="6757054" y="1432198"/>
                  <a:pt x="6757027" y="1436014"/>
                  <a:pt x="6756461" y="1439816"/>
                </a:cubicBezTo>
                <a:lnTo>
                  <a:pt x="6755962" y="1439783"/>
                </a:lnTo>
                <a:lnTo>
                  <a:pt x="6755936" y="1440278"/>
                </a:lnTo>
                <a:lnTo>
                  <a:pt x="6738818" y="1438652"/>
                </a:lnTo>
                <a:cubicBezTo>
                  <a:pt x="6706444" y="1438125"/>
                  <a:pt x="6674563" y="1435144"/>
                  <a:pt x="6643391" y="1429590"/>
                </a:cubicBezTo>
                <a:cubicBezTo>
                  <a:pt x="6637814" y="1430009"/>
                  <a:pt x="6632485" y="1429061"/>
                  <a:pt x="6627175" y="1428050"/>
                </a:cubicBezTo>
                <a:lnTo>
                  <a:pt x="6627059" y="1426902"/>
                </a:lnTo>
                <a:cubicBezTo>
                  <a:pt x="6268207" y="1367503"/>
                  <a:pt x="5987168" y="1086726"/>
                  <a:pt x="5936893" y="733861"/>
                </a:cubicBezTo>
                <a:cubicBezTo>
                  <a:pt x="5936725" y="733808"/>
                  <a:pt x="5936557" y="733803"/>
                  <a:pt x="5936387" y="733798"/>
                </a:cubicBezTo>
                <a:lnTo>
                  <a:pt x="5935849" y="727122"/>
                </a:lnTo>
                <a:cubicBezTo>
                  <a:pt x="5930790" y="696872"/>
                  <a:pt x="5928340" y="665981"/>
                  <a:pt x="5928382" y="634646"/>
                </a:cubicBezTo>
                <a:cubicBezTo>
                  <a:pt x="5927070" y="629018"/>
                  <a:pt x="5927011" y="623351"/>
                  <a:pt x="5927011" y="617670"/>
                </a:cubicBezTo>
                <a:lnTo>
                  <a:pt x="5927605" y="606230"/>
                </a:lnTo>
                <a:lnTo>
                  <a:pt x="5928103" y="606263"/>
                </a:lnTo>
                <a:close/>
                <a:moveTo>
                  <a:pt x="5905378" y="605769"/>
                </a:moveTo>
                <a:lnTo>
                  <a:pt x="5905404" y="606263"/>
                </a:lnTo>
                <a:lnTo>
                  <a:pt x="5905902" y="606230"/>
                </a:lnTo>
                <a:lnTo>
                  <a:pt x="5906496" y="617670"/>
                </a:lnTo>
                <a:cubicBezTo>
                  <a:pt x="5906496" y="623351"/>
                  <a:pt x="5906438" y="629018"/>
                  <a:pt x="5905126" y="634646"/>
                </a:cubicBezTo>
                <a:cubicBezTo>
                  <a:pt x="5905168" y="665981"/>
                  <a:pt x="5902717" y="696872"/>
                  <a:pt x="5897659" y="727122"/>
                </a:cubicBezTo>
                <a:lnTo>
                  <a:pt x="5897120" y="733798"/>
                </a:lnTo>
                <a:cubicBezTo>
                  <a:pt x="5896951" y="733803"/>
                  <a:pt x="5896782" y="733808"/>
                  <a:pt x="5896615" y="733861"/>
                </a:cubicBezTo>
                <a:cubicBezTo>
                  <a:pt x="5846339" y="1086726"/>
                  <a:pt x="5565300" y="1367503"/>
                  <a:pt x="5206449" y="1426902"/>
                </a:cubicBezTo>
                <a:lnTo>
                  <a:pt x="5206334" y="1428050"/>
                </a:lnTo>
                <a:cubicBezTo>
                  <a:pt x="5201022" y="1429061"/>
                  <a:pt x="5195693" y="1430009"/>
                  <a:pt x="5190116" y="1429590"/>
                </a:cubicBezTo>
                <a:cubicBezTo>
                  <a:pt x="5158944" y="1435144"/>
                  <a:pt x="5127065" y="1438125"/>
                  <a:pt x="5094690" y="1438652"/>
                </a:cubicBezTo>
                <a:lnTo>
                  <a:pt x="5077571" y="1440278"/>
                </a:lnTo>
                <a:lnTo>
                  <a:pt x="5077545" y="1439783"/>
                </a:lnTo>
                <a:lnTo>
                  <a:pt x="5077046" y="1439816"/>
                </a:lnTo>
                <a:cubicBezTo>
                  <a:pt x="5076480" y="1436014"/>
                  <a:pt x="5076453" y="1432198"/>
                  <a:pt x="5076453" y="1428376"/>
                </a:cubicBezTo>
                <a:cubicBezTo>
                  <a:pt x="5076453" y="1422694"/>
                  <a:pt x="5076512" y="1417025"/>
                  <a:pt x="5077824" y="1411395"/>
                </a:cubicBezTo>
                <a:cubicBezTo>
                  <a:pt x="5077782" y="1380067"/>
                  <a:pt x="5080231" y="1349182"/>
                  <a:pt x="5085288" y="1318938"/>
                </a:cubicBezTo>
                <a:lnTo>
                  <a:pt x="5085828" y="1312248"/>
                </a:lnTo>
                <a:cubicBezTo>
                  <a:pt x="5085997" y="1312243"/>
                  <a:pt x="5086166" y="1312238"/>
                  <a:pt x="5086334" y="1312185"/>
                </a:cubicBezTo>
                <a:cubicBezTo>
                  <a:pt x="5136610" y="959319"/>
                  <a:pt x="5417649" y="678542"/>
                  <a:pt x="5776501" y="619144"/>
                </a:cubicBezTo>
                <a:lnTo>
                  <a:pt x="5776617" y="617996"/>
                </a:lnTo>
                <a:cubicBezTo>
                  <a:pt x="5781926" y="616986"/>
                  <a:pt x="5787253" y="616038"/>
                  <a:pt x="5792829" y="616457"/>
                </a:cubicBezTo>
                <a:cubicBezTo>
                  <a:pt x="5824013" y="610900"/>
                  <a:pt x="5855905" y="607919"/>
                  <a:pt x="5888291" y="607392"/>
                </a:cubicBezTo>
                <a:close/>
                <a:moveTo>
                  <a:pt x="4235979" y="605769"/>
                </a:moveTo>
                <a:lnTo>
                  <a:pt x="4253065" y="607392"/>
                </a:lnTo>
                <a:cubicBezTo>
                  <a:pt x="4285451" y="607919"/>
                  <a:pt x="4317343" y="610900"/>
                  <a:pt x="4348528" y="616457"/>
                </a:cubicBezTo>
                <a:cubicBezTo>
                  <a:pt x="4354104" y="616038"/>
                  <a:pt x="4359431" y="616986"/>
                  <a:pt x="4364739" y="617996"/>
                </a:cubicBezTo>
                <a:lnTo>
                  <a:pt x="4364856" y="619144"/>
                </a:lnTo>
                <a:cubicBezTo>
                  <a:pt x="4723707" y="678542"/>
                  <a:pt x="5004746" y="959319"/>
                  <a:pt x="5055022" y="1312185"/>
                </a:cubicBezTo>
                <a:cubicBezTo>
                  <a:pt x="5055190" y="1312238"/>
                  <a:pt x="5055359" y="1312243"/>
                  <a:pt x="5055528" y="1312248"/>
                </a:cubicBezTo>
                <a:lnTo>
                  <a:pt x="5056068" y="1318938"/>
                </a:lnTo>
                <a:cubicBezTo>
                  <a:pt x="5061125" y="1349182"/>
                  <a:pt x="5063574" y="1380067"/>
                  <a:pt x="5063532" y="1411395"/>
                </a:cubicBezTo>
                <a:cubicBezTo>
                  <a:pt x="5064844" y="1417025"/>
                  <a:pt x="5064903" y="1422694"/>
                  <a:pt x="5064903" y="1428376"/>
                </a:cubicBezTo>
                <a:cubicBezTo>
                  <a:pt x="5064903" y="1432198"/>
                  <a:pt x="5064876" y="1436014"/>
                  <a:pt x="5064310" y="1439816"/>
                </a:cubicBezTo>
                <a:lnTo>
                  <a:pt x="5063811" y="1439783"/>
                </a:lnTo>
                <a:lnTo>
                  <a:pt x="5063785" y="1440278"/>
                </a:lnTo>
                <a:lnTo>
                  <a:pt x="5046666" y="1438652"/>
                </a:lnTo>
                <a:cubicBezTo>
                  <a:pt x="5014292" y="1438125"/>
                  <a:pt x="4982412" y="1435144"/>
                  <a:pt x="4951241" y="1429590"/>
                </a:cubicBezTo>
                <a:cubicBezTo>
                  <a:pt x="4945663" y="1430009"/>
                  <a:pt x="4940334" y="1429061"/>
                  <a:pt x="4935023" y="1428050"/>
                </a:cubicBezTo>
                <a:lnTo>
                  <a:pt x="4934907" y="1426902"/>
                </a:lnTo>
                <a:cubicBezTo>
                  <a:pt x="4576056" y="1367503"/>
                  <a:pt x="4295017" y="1086726"/>
                  <a:pt x="4244741" y="733861"/>
                </a:cubicBezTo>
                <a:cubicBezTo>
                  <a:pt x="4244574" y="733808"/>
                  <a:pt x="4244405" y="733803"/>
                  <a:pt x="4244236" y="733798"/>
                </a:cubicBezTo>
                <a:lnTo>
                  <a:pt x="4243697" y="727122"/>
                </a:lnTo>
                <a:cubicBezTo>
                  <a:pt x="4238639" y="696872"/>
                  <a:pt x="4236188" y="665981"/>
                  <a:pt x="4236230" y="634646"/>
                </a:cubicBezTo>
                <a:cubicBezTo>
                  <a:pt x="4234918" y="629018"/>
                  <a:pt x="4234860" y="623351"/>
                  <a:pt x="4234860" y="617670"/>
                </a:cubicBezTo>
                <a:lnTo>
                  <a:pt x="4235454" y="606230"/>
                </a:lnTo>
                <a:lnTo>
                  <a:pt x="4235952" y="606263"/>
                </a:lnTo>
                <a:close/>
                <a:moveTo>
                  <a:pt x="4213227" y="605769"/>
                </a:moveTo>
                <a:lnTo>
                  <a:pt x="4213253" y="606263"/>
                </a:lnTo>
                <a:lnTo>
                  <a:pt x="4213751" y="606230"/>
                </a:lnTo>
                <a:lnTo>
                  <a:pt x="4214345" y="617670"/>
                </a:lnTo>
                <a:cubicBezTo>
                  <a:pt x="4214345" y="623351"/>
                  <a:pt x="4214286" y="629018"/>
                  <a:pt x="4212974" y="634646"/>
                </a:cubicBezTo>
                <a:cubicBezTo>
                  <a:pt x="4213016" y="665981"/>
                  <a:pt x="4210566" y="696872"/>
                  <a:pt x="4205507" y="727122"/>
                </a:cubicBezTo>
                <a:lnTo>
                  <a:pt x="4204969" y="733798"/>
                </a:lnTo>
                <a:cubicBezTo>
                  <a:pt x="4204799" y="733803"/>
                  <a:pt x="4204631" y="733808"/>
                  <a:pt x="4204463" y="733861"/>
                </a:cubicBezTo>
                <a:cubicBezTo>
                  <a:pt x="4154188" y="1086726"/>
                  <a:pt x="3873149" y="1367503"/>
                  <a:pt x="3514297" y="1426902"/>
                </a:cubicBezTo>
                <a:lnTo>
                  <a:pt x="3514181" y="1428050"/>
                </a:lnTo>
                <a:cubicBezTo>
                  <a:pt x="3508871" y="1429061"/>
                  <a:pt x="3503542" y="1430009"/>
                  <a:pt x="3497965" y="1429590"/>
                </a:cubicBezTo>
                <a:cubicBezTo>
                  <a:pt x="3466793" y="1435144"/>
                  <a:pt x="3434912" y="1438125"/>
                  <a:pt x="3402538" y="1438652"/>
                </a:cubicBezTo>
                <a:lnTo>
                  <a:pt x="3385420" y="1440278"/>
                </a:lnTo>
                <a:lnTo>
                  <a:pt x="3385394" y="1439783"/>
                </a:lnTo>
                <a:lnTo>
                  <a:pt x="3384895" y="1439816"/>
                </a:lnTo>
                <a:cubicBezTo>
                  <a:pt x="3384329" y="1436014"/>
                  <a:pt x="3384302" y="1432198"/>
                  <a:pt x="3384302" y="1428376"/>
                </a:cubicBezTo>
                <a:cubicBezTo>
                  <a:pt x="3384302" y="1422694"/>
                  <a:pt x="3384360" y="1417025"/>
                  <a:pt x="3385672" y="1411395"/>
                </a:cubicBezTo>
                <a:cubicBezTo>
                  <a:pt x="3385630" y="1380067"/>
                  <a:pt x="3388080" y="1349182"/>
                  <a:pt x="3393136" y="1318938"/>
                </a:cubicBezTo>
                <a:lnTo>
                  <a:pt x="3393677" y="1312248"/>
                </a:lnTo>
                <a:cubicBezTo>
                  <a:pt x="3393845" y="1312243"/>
                  <a:pt x="3394015" y="1312238"/>
                  <a:pt x="3394182" y="1312185"/>
                </a:cubicBezTo>
                <a:cubicBezTo>
                  <a:pt x="3444459" y="959319"/>
                  <a:pt x="3725498" y="678542"/>
                  <a:pt x="4084348" y="619144"/>
                </a:cubicBezTo>
                <a:lnTo>
                  <a:pt x="4084465" y="617996"/>
                </a:lnTo>
                <a:cubicBezTo>
                  <a:pt x="4089774" y="616986"/>
                  <a:pt x="4095102" y="616038"/>
                  <a:pt x="4100678" y="616457"/>
                </a:cubicBezTo>
                <a:cubicBezTo>
                  <a:pt x="4131861" y="610900"/>
                  <a:pt x="4163754" y="607919"/>
                  <a:pt x="4196139" y="607392"/>
                </a:cubicBezTo>
                <a:close/>
                <a:moveTo>
                  <a:pt x="2543827" y="605769"/>
                </a:moveTo>
                <a:lnTo>
                  <a:pt x="2560914" y="607392"/>
                </a:lnTo>
                <a:cubicBezTo>
                  <a:pt x="2593300" y="607919"/>
                  <a:pt x="2625192" y="610900"/>
                  <a:pt x="2656376" y="616457"/>
                </a:cubicBezTo>
                <a:cubicBezTo>
                  <a:pt x="2661952" y="616038"/>
                  <a:pt x="2667280" y="616986"/>
                  <a:pt x="2672588" y="617996"/>
                </a:cubicBezTo>
                <a:lnTo>
                  <a:pt x="2672706" y="619144"/>
                </a:lnTo>
                <a:cubicBezTo>
                  <a:pt x="3031556" y="678542"/>
                  <a:pt x="3312595" y="959319"/>
                  <a:pt x="3362871" y="1312185"/>
                </a:cubicBezTo>
                <a:cubicBezTo>
                  <a:pt x="3363039" y="1312238"/>
                  <a:pt x="3363208" y="1312243"/>
                  <a:pt x="3363377" y="1312248"/>
                </a:cubicBezTo>
                <a:lnTo>
                  <a:pt x="3363917" y="1318938"/>
                </a:lnTo>
                <a:cubicBezTo>
                  <a:pt x="3368974" y="1349182"/>
                  <a:pt x="3371423" y="1380067"/>
                  <a:pt x="3371381" y="1411395"/>
                </a:cubicBezTo>
                <a:cubicBezTo>
                  <a:pt x="3372693" y="1417025"/>
                  <a:pt x="3372752" y="1422694"/>
                  <a:pt x="3372752" y="1428376"/>
                </a:cubicBezTo>
                <a:cubicBezTo>
                  <a:pt x="3372752" y="1432198"/>
                  <a:pt x="3372725" y="1436014"/>
                  <a:pt x="3372159" y="1439816"/>
                </a:cubicBezTo>
                <a:lnTo>
                  <a:pt x="3371660" y="1439783"/>
                </a:lnTo>
                <a:lnTo>
                  <a:pt x="3371634" y="1440278"/>
                </a:lnTo>
                <a:lnTo>
                  <a:pt x="3354515" y="1438652"/>
                </a:lnTo>
                <a:cubicBezTo>
                  <a:pt x="3322141" y="1438125"/>
                  <a:pt x="3290261" y="1435144"/>
                  <a:pt x="3259089" y="1429590"/>
                </a:cubicBezTo>
                <a:cubicBezTo>
                  <a:pt x="3253512" y="1430009"/>
                  <a:pt x="3248183" y="1429061"/>
                  <a:pt x="3242872" y="1428050"/>
                </a:cubicBezTo>
                <a:lnTo>
                  <a:pt x="3242756" y="1426902"/>
                </a:lnTo>
                <a:cubicBezTo>
                  <a:pt x="2883905" y="1367503"/>
                  <a:pt x="2602866" y="1086726"/>
                  <a:pt x="2552590" y="733861"/>
                </a:cubicBezTo>
                <a:cubicBezTo>
                  <a:pt x="2552423" y="733808"/>
                  <a:pt x="2552254" y="733803"/>
                  <a:pt x="2552085" y="733798"/>
                </a:cubicBezTo>
                <a:lnTo>
                  <a:pt x="2551547" y="727122"/>
                </a:lnTo>
                <a:cubicBezTo>
                  <a:pt x="2546488" y="696872"/>
                  <a:pt x="2544037" y="665981"/>
                  <a:pt x="2544079" y="634646"/>
                </a:cubicBezTo>
                <a:cubicBezTo>
                  <a:pt x="2542767" y="629018"/>
                  <a:pt x="2542709" y="623351"/>
                  <a:pt x="2542709" y="617670"/>
                </a:cubicBezTo>
                <a:lnTo>
                  <a:pt x="2543303" y="606230"/>
                </a:lnTo>
                <a:lnTo>
                  <a:pt x="2543801" y="606263"/>
                </a:lnTo>
                <a:close/>
                <a:moveTo>
                  <a:pt x="2521076" y="605769"/>
                </a:moveTo>
                <a:lnTo>
                  <a:pt x="2521102" y="606263"/>
                </a:lnTo>
                <a:lnTo>
                  <a:pt x="2521600" y="606230"/>
                </a:lnTo>
                <a:lnTo>
                  <a:pt x="2522194" y="617670"/>
                </a:lnTo>
                <a:cubicBezTo>
                  <a:pt x="2522194" y="623351"/>
                  <a:pt x="2522135" y="629018"/>
                  <a:pt x="2520823" y="634646"/>
                </a:cubicBezTo>
                <a:cubicBezTo>
                  <a:pt x="2520865" y="665981"/>
                  <a:pt x="2518415" y="696872"/>
                  <a:pt x="2513356" y="727122"/>
                </a:cubicBezTo>
                <a:lnTo>
                  <a:pt x="2512818" y="733798"/>
                </a:lnTo>
                <a:cubicBezTo>
                  <a:pt x="2512648" y="733803"/>
                  <a:pt x="2512480" y="733808"/>
                  <a:pt x="2512312" y="733861"/>
                </a:cubicBezTo>
                <a:cubicBezTo>
                  <a:pt x="2462037" y="1086726"/>
                  <a:pt x="2180998" y="1367503"/>
                  <a:pt x="1822147" y="1426902"/>
                </a:cubicBezTo>
                <a:lnTo>
                  <a:pt x="1822030" y="1428050"/>
                </a:lnTo>
                <a:cubicBezTo>
                  <a:pt x="1816720" y="1429061"/>
                  <a:pt x="1811391" y="1430009"/>
                  <a:pt x="1805814" y="1429590"/>
                </a:cubicBezTo>
                <a:cubicBezTo>
                  <a:pt x="1774642" y="1435144"/>
                  <a:pt x="1742762" y="1438125"/>
                  <a:pt x="1710387" y="1438652"/>
                </a:cubicBezTo>
                <a:lnTo>
                  <a:pt x="1693269" y="1440278"/>
                </a:lnTo>
                <a:lnTo>
                  <a:pt x="1693243" y="1439783"/>
                </a:lnTo>
                <a:lnTo>
                  <a:pt x="1692744" y="1439816"/>
                </a:lnTo>
                <a:cubicBezTo>
                  <a:pt x="1692178" y="1436014"/>
                  <a:pt x="1692151" y="1432198"/>
                  <a:pt x="1692151" y="1428376"/>
                </a:cubicBezTo>
                <a:cubicBezTo>
                  <a:pt x="1692151" y="1422694"/>
                  <a:pt x="1692209" y="1417025"/>
                  <a:pt x="1693521" y="1411395"/>
                </a:cubicBezTo>
                <a:cubicBezTo>
                  <a:pt x="1693479" y="1380067"/>
                  <a:pt x="1695929" y="1349182"/>
                  <a:pt x="1700985" y="1318938"/>
                </a:cubicBezTo>
                <a:lnTo>
                  <a:pt x="1701526" y="1312248"/>
                </a:lnTo>
                <a:cubicBezTo>
                  <a:pt x="1701694" y="1312243"/>
                  <a:pt x="1701864" y="1312238"/>
                  <a:pt x="1702031" y="1312185"/>
                </a:cubicBezTo>
                <a:cubicBezTo>
                  <a:pt x="1752308" y="959319"/>
                  <a:pt x="2033347" y="678542"/>
                  <a:pt x="2392197" y="619144"/>
                </a:cubicBezTo>
                <a:lnTo>
                  <a:pt x="2392314" y="617996"/>
                </a:lnTo>
                <a:cubicBezTo>
                  <a:pt x="2397623" y="616986"/>
                  <a:pt x="2402951" y="616038"/>
                  <a:pt x="2408527" y="616457"/>
                </a:cubicBezTo>
                <a:cubicBezTo>
                  <a:pt x="2439710" y="610900"/>
                  <a:pt x="2471603" y="607919"/>
                  <a:pt x="2503988" y="607392"/>
                </a:cubicBezTo>
                <a:close/>
                <a:moveTo>
                  <a:pt x="851676" y="605769"/>
                </a:moveTo>
                <a:lnTo>
                  <a:pt x="868763" y="607392"/>
                </a:lnTo>
                <a:cubicBezTo>
                  <a:pt x="901149" y="607919"/>
                  <a:pt x="933041" y="610900"/>
                  <a:pt x="964225" y="616457"/>
                </a:cubicBezTo>
                <a:cubicBezTo>
                  <a:pt x="969801" y="616038"/>
                  <a:pt x="975129" y="616986"/>
                  <a:pt x="980437" y="617996"/>
                </a:cubicBezTo>
                <a:lnTo>
                  <a:pt x="980555" y="619144"/>
                </a:lnTo>
                <a:cubicBezTo>
                  <a:pt x="1339405" y="678542"/>
                  <a:pt x="1620444" y="959319"/>
                  <a:pt x="1670720" y="1312185"/>
                </a:cubicBezTo>
                <a:cubicBezTo>
                  <a:pt x="1670888" y="1312238"/>
                  <a:pt x="1671057" y="1312243"/>
                  <a:pt x="1671226" y="1312248"/>
                </a:cubicBezTo>
                <a:lnTo>
                  <a:pt x="1671766" y="1318938"/>
                </a:lnTo>
                <a:cubicBezTo>
                  <a:pt x="1676823" y="1349182"/>
                  <a:pt x="1679272" y="1380067"/>
                  <a:pt x="1679230" y="1411395"/>
                </a:cubicBezTo>
                <a:cubicBezTo>
                  <a:pt x="1680542" y="1417025"/>
                  <a:pt x="1680601" y="1422694"/>
                  <a:pt x="1680601" y="1428376"/>
                </a:cubicBezTo>
                <a:cubicBezTo>
                  <a:pt x="1680601" y="1432198"/>
                  <a:pt x="1680574" y="1436014"/>
                  <a:pt x="1680008" y="1439816"/>
                </a:cubicBezTo>
                <a:lnTo>
                  <a:pt x="1679509" y="1439783"/>
                </a:lnTo>
                <a:lnTo>
                  <a:pt x="1679483" y="1440278"/>
                </a:lnTo>
                <a:lnTo>
                  <a:pt x="1662364" y="1438652"/>
                </a:lnTo>
                <a:cubicBezTo>
                  <a:pt x="1629990" y="1438125"/>
                  <a:pt x="1598110" y="1435144"/>
                  <a:pt x="1566938" y="1429590"/>
                </a:cubicBezTo>
                <a:cubicBezTo>
                  <a:pt x="1561361" y="1430009"/>
                  <a:pt x="1556032" y="1429061"/>
                  <a:pt x="1550721" y="1428050"/>
                </a:cubicBezTo>
                <a:lnTo>
                  <a:pt x="1550605" y="1426902"/>
                </a:lnTo>
                <a:cubicBezTo>
                  <a:pt x="1191754" y="1367503"/>
                  <a:pt x="910715" y="1086726"/>
                  <a:pt x="860439" y="733861"/>
                </a:cubicBezTo>
                <a:cubicBezTo>
                  <a:pt x="860272" y="733808"/>
                  <a:pt x="860103" y="733803"/>
                  <a:pt x="859934" y="733798"/>
                </a:cubicBezTo>
                <a:lnTo>
                  <a:pt x="859396" y="727122"/>
                </a:lnTo>
                <a:cubicBezTo>
                  <a:pt x="854337" y="696872"/>
                  <a:pt x="851886" y="665981"/>
                  <a:pt x="851928" y="634646"/>
                </a:cubicBezTo>
                <a:cubicBezTo>
                  <a:pt x="850616" y="629018"/>
                  <a:pt x="850558" y="623351"/>
                  <a:pt x="850558" y="617670"/>
                </a:cubicBezTo>
                <a:lnTo>
                  <a:pt x="851152" y="606230"/>
                </a:lnTo>
                <a:lnTo>
                  <a:pt x="851650" y="606263"/>
                </a:lnTo>
                <a:close/>
                <a:moveTo>
                  <a:pt x="828925" y="605769"/>
                </a:moveTo>
                <a:lnTo>
                  <a:pt x="828951" y="606263"/>
                </a:lnTo>
                <a:lnTo>
                  <a:pt x="829449" y="606230"/>
                </a:lnTo>
                <a:lnTo>
                  <a:pt x="830043" y="617670"/>
                </a:lnTo>
                <a:cubicBezTo>
                  <a:pt x="830043" y="623351"/>
                  <a:pt x="829984" y="629018"/>
                  <a:pt x="828672" y="634646"/>
                </a:cubicBezTo>
                <a:cubicBezTo>
                  <a:pt x="828714" y="665981"/>
                  <a:pt x="826264" y="696872"/>
                  <a:pt x="821205" y="727122"/>
                </a:cubicBezTo>
                <a:lnTo>
                  <a:pt x="820667" y="733798"/>
                </a:lnTo>
                <a:cubicBezTo>
                  <a:pt x="820497" y="733803"/>
                  <a:pt x="820329" y="733808"/>
                  <a:pt x="820161" y="733861"/>
                </a:cubicBezTo>
                <a:cubicBezTo>
                  <a:pt x="769886" y="1086726"/>
                  <a:pt x="488847" y="1367503"/>
                  <a:pt x="129995" y="1426902"/>
                </a:cubicBezTo>
                <a:lnTo>
                  <a:pt x="129879" y="1428050"/>
                </a:lnTo>
                <a:cubicBezTo>
                  <a:pt x="124569" y="1429061"/>
                  <a:pt x="119240" y="1430009"/>
                  <a:pt x="113663" y="1429590"/>
                </a:cubicBezTo>
                <a:cubicBezTo>
                  <a:pt x="82491" y="1435144"/>
                  <a:pt x="50611" y="1438125"/>
                  <a:pt x="18236" y="1438652"/>
                </a:cubicBezTo>
                <a:lnTo>
                  <a:pt x="1118" y="1440278"/>
                </a:lnTo>
                <a:lnTo>
                  <a:pt x="1092" y="1439783"/>
                </a:lnTo>
                <a:lnTo>
                  <a:pt x="593" y="1439816"/>
                </a:lnTo>
                <a:cubicBezTo>
                  <a:pt x="27" y="1436014"/>
                  <a:pt x="0" y="1432198"/>
                  <a:pt x="0" y="1428376"/>
                </a:cubicBezTo>
                <a:cubicBezTo>
                  <a:pt x="0" y="1422694"/>
                  <a:pt x="58" y="1417025"/>
                  <a:pt x="1370" y="1411395"/>
                </a:cubicBezTo>
                <a:cubicBezTo>
                  <a:pt x="1328" y="1380067"/>
                  <a:pt x="3778" y="1349182"/>
                  <a:pt x="8835" y="1318938"/>
                </a:cubicBezTo>
                <a:lnTo>
                  <a:pt x="9375" y="1312248"/>
                </a:lnTo>
                <a:cubicBezTo>
                  <a:pt x="9543" y="1312243"/>
                  <a:pt x="9713" y="1312238"/>
                  <a:pt x="9880" y="1312185"/>
                </a:cubicBezTo>
                <a:cubicBezTo>
                  <a:pt x="60157" y="959319"/>
                  <a:pt x="341196" y="678542"/>
                  <a:pt x="700046" y="619144"/>
                </a:cubicBezTo>
                <a:lnTo>
                  <a:pt x="700163" y="617996"/>
                </a:lnTo>
                <a:cubicBezTo>
                  <a:pt x="705472" y="616986"/>
                  <a:pt x="710800" y="616038"/>
                  <a:pt x="716376" y="616457"/>
                </a:cubicBezTo>
                <a:cubicBezTo>
                  <a:pt x="747559" y="610900"/>
                  <a:pt x="779452" y="607919"/>
                  <a:pt x="811837" y="607392"/>
                </a:cubicBezTo>
                <a:close/>
                <a:moveTo>
                  <a:pt x="8824701" y="0"/>
                </a:moveTo>
                <a:lnTo>
                  <a:pt x="9033411" y="0"/>
                </a:lnTo>
                <a:cubicBezTo>
                  <a:pt x="9066347" y="30426"/>
                  <a:pt x="9096640" y="63469"/>
                  <a:pt x="9123965" y="98781"/>
                </a:cubicBezTo>
                <a:lnTo>
                  <a:pt x="9139239" y="122382"/>
                </a:lnTo>
                <a:lnTo>
                  <a:pt x="9139239" y="425734"/>
                </a:lnTo>
                <a:lnTo>
                  <a:pt x="9104305" y="314451"/>
                </a:lnTo>
                <a:cubicBezTo>
                  <a:pt x="9046997" y="183490"/>
                  <a:pt x="8948803" y="73504"/>
                  <a:pt x="8824701" y="0"/>
                </a:cubicBezTo>
                <a:close/>
                <a:moveTo>
                  <a:pt x="8494877" y="0"/>
                </a:moveTo>
                <a:lnTo>
                  <a:pt x="8628893" y="0"/>
                </a:lnTo>
                <a:cubicBezTo>
                  <a:pt x="8697052" y="198004"/>
                  <a:pt x="8856086" y="355591"/>
                  <a:pt x="9058275" y="426756"/>
                </a:cubicBezTo>
                <a:lnTo>
                  <a:pt x="9139239" y="449526"/>
                </a:lnTo>
                <a:lnTo>
                  <a:pt x="9139239" y="577136"/>
                </a:lnTo>
                <a:lnTo>
                  <a:pt x="9043252" y="554355"/>
                </a:lnTo>
                <a:cubicBezTo>
                  <a:pt x="8776836" y="470904"/>
                  <a:pt x="8569058" y="262348"/>
                  <a:pt x="8494877" y="0"/>
                </a:cubicBezTo>
                <a:close/>
                <a:moveTo>
                  <a:pt x="7876547" y="0"/>
                </a:moveTo>
                <a:lnTo>
                  <a:pt x="8085257" y="0"/>
                </a:lnTo>
                <a:cubicBezTo>
                  <a:pt x="7919787" y="98005"/>
                  <a:pt x="7800378" y="260867"/>
                  <a:pt x="7762527" y="451830"/>
                </a:cubicBezTo>
                <a:cubicBezTo>
                  <a:pt x="8006579" y="399791"/>
                  <a:pt x="8203169" y="226290"/>
                  <a:pt x="8281065" y="0"/>
                </a:cubicBezTo>
                <a:lnTo>
                  <a:pt x="8415081" y="0"/>
                </a:lnTo>
                <a:cubicBezTo>
                  <a:pt x="8330303" y="299826"/>
                  <a:pt x="8071031" y="529393"/>
                  <a:pt x="7749156" y="582253"/>
                </a:cubicBezTo>
                <a:lnTo>
                  <a:pt x="7749040" y="583392"/>
                </a:lnTo>
                <a:cubicBezTo>
                  <a:pt x="7743729" y="584395"/>
                  <a:pt x="7738400" y="585336"/>
                  <a:pt x="7732823" y="584920"/>
                </a:cubicBezTo>
                <a:cubicBezTo>
                  <a:pt x="7701651" y="590430"/>
                  <a:pt x="7669771" y="593388"/>
                  <a:pt x="7637396" y="593911"/>
                </a:cubicBezTo>
                <a:lnTo>
                  <a:pt x="7620278" y="595524"/>
                </a:lnTo>
                <a:lnTo>
                  <a:pt x="7620252" y="595033"/>
                </a:lnTo>
                <a:lnTo>
                  <a:pt x="7619753" y="595066"/>
                </a:lnTo>
                <a:cubicBezTo>
                  <a:pt x="7619187" y="591293"/>
                  <a:pt x="7619160" y="587507"/>
                  <a:pt x="7619160" y="583715"/>
                </a:cubicBezTo>
                <a:cubicBezTo>
                  <a:pt x="7619160" y="578078"/>
                  <a:pt x="7619219" y="572454"/>
                  <a:pt x="7620531" y="566868"/>
                </a:cubicBezTo>
                <a:cubicBezTo>
                  <a:pt x="7620488" y="535786"/>
                  <a:pt x="7622938" y="505143"/>
                  <a:pt x="7627995" y="475137"/>
                </a:cubicBezTo>
                <a:lnTo>
                  <a:pt x="7628535" y="468500"/>
                </a:lnTo>
                <a:cubicBezTo>
                  <a:pt x="7628704" y="468495"/>
                  <a:pt x="7628873" y="468490"/>
                  <a:pt x="7629040" y="468437"/>
                </a:cubicBezTo>
                <a:cubicBezTo>
                  <a:pt x="7655343" y="285283"/>
                  <a:pt x="7744803" y="121704"/>
                  <a:pt x="7876547" y="0"/>
                </a:cubicBezTo>
                <a:close/>
                <a:moveTo>
                  <a:pt x="6802727" y="0"/>
                </a:moveTo>
                <a:lnTo>
                  <a:pt x="6936742" y="0"/>
                </a:lnTo>
                <a:cubicBezTo>
                  <a:pt x="7014638" y="226290"/>
                  <a:pt x="7211228" y="399791"/>
                  <a:pt x="7455280" y="451830"/>
                </a:cubicBezTo>
                <a:cubicBezTo>
                  <a:pt x="7417429" y="260867"/>
                  <a:pt x="7298020" y="98005"/>
                  <a:pt x="7132550" y="0"/>
                </a:cubicBezTo>
                <a:lnTo>
                  <a:pt x="7341259" y="0"/>
                </a:lnTo>
                <a:cubicBezTo>
                  <a:pt x="7473003" y="121704"/>
                  <a:pt x="7562464" y="285283"/>
                  <a:pt x="7588766" y="468437"/>
                </a:cubicBezTo>
                <a:cubicBezTo>
                  <a:pt x="7588934" y="468490"/>
                  <a:pt x="7589103" y="468495"/>
                  <a:pt x="7589272" y="468500"/>
                </a:cubicBezTo>
                <a:lnTo>
                  <a:pt x="7589812" y="475137"/>
                </a:lnTo>
                <a:cubicBezTo>
                  <a:pt x="7594869" y="505143"/>
                  <a:pt x="7597319" y="535786"/>
                  <a:pt x="7597276" y="566868"/>
                </a:cubicBezTo>
                <a:cubicBezTo>
                  <a:pt x="7598588" y="572454"/>
                  <a:pt x="7598647" y="578078"/>
                  <a:pt x="7598647" y="583715"/>
                </a:cubicBezTo>
                <a:cubicBezTo>
                  <a:pt x="7598647" y="587507"/>
                  <a:pt x="7598620" y="591293"/>
                  <a:pt x="7598054" y="595066"/>
                </a:cubicBezTo>
                <a:lnTo>
                  <a:pt x="7597555" y="595033"/>
                </a:lnTo>
                <a:lnTo>
                  <a:pt x="7597529" y="595524"/>
                </a:lnTo>
                <a:lnTo>
                  <a:pt x="7580411" y="593911"/>
                </a:lnTo>
                <a:cubicBezTo>
                  <a:pt x="7548036" y="593388"/>
                  <a:pt x="7516156" y="590430"/>
                  <a:pt x="7484984" y="584920"/>
                </a:cubicBezTo>
                <a:cubicBezTo>
                  <a:pt x="7479407" y="585336"/>
                  <a:pt x="7474078" y="584395"/>
                  <a:pt x="7468767" y="583392"/>
                </a:cubicBezTo>
                <a:lnTo>
                  <a:pt x="7468651" y="582253"/>
                </a:lnTo>
                <a:cubicBezTo>
                  <a:pt x="7146776" y="529393"/>
                  <a:pt x="6887504" y="299826"/>
                  <a:pt x="6802727" y="0"/>
                </a:cubicBezTo>
                <a:close/>
                <a:moveTo>
                  <a:pt x="6184397" y="0"/>
                </a:moveTo>
                <a:lnTo>
                  <a:pt x="6393106" y="0"/>
                </a:lnTo>
                <a:cubicBezTo>
                  <a:pt x="6227636" y="98005"/>
                  <a:pt x="6108227" y="260867"/>
                  <a:pt x="6070376" y="451830"/>
                </a:cubicBezTo>
                <a:cubicBezTo>
                  <a:pt x="6314429" y="399791"/>
                  <a:pt x="6511018" y="226290"/>
                  <a:pt x="6588914" y="0"/>
                </a:cubicBezTo>
                <a:lnTo>
                  <a:pt x="6722931" y="0"/>
                </a:lnTo>
                <a:cubicBezTo>
                  <a:pt x="6638152" y="299826"/>
                  <a:pt x="6378880" y="529393"/>
                  <a:pt x="6057005" y="582253"/>
                </a:cubicBezTo>
                <a:lnTo>
                  <a:pt x="6056889" y="583392"/>
                </a:lnTo>
                <a:cubicBezTo>
                  <a:pt x="6051578" y="584395"/>
                  <a:pt x="6046249" y="585336"/>
                  <a:pt x="6040672" y="584920"/>
                </a:cubicBezTo>
                <a:cubicBezTo>
                  <a:pt x="6009500" y="590430"/>
                  <a:pt x="5977620" y="593388"/>
                  <a:pt x="5945246" y="593911"/>
                </a:cubicBezTo>
                <a:lnTo>
                  <a:pt x="5928127" y="595524"/>
                </a:lnTo>
                <a:lnTo>
                  <a:pt x="5928101" y="595033"/>
                </a:lnTo>
                <a:lnTo>
                  <a:pt x="5927602" y="595066"/>
                </a:lnTo>
                <a:cubicBezTo>
                  <a:pt x="5927036" y="591293"/>
                  <a:pt x="5927009" y="587507"/>
                  <a:pt x="5927009" y="583715"/>
                </a:cubicBezTo>
                <a:cubicBezTo>
                  <a:pt x="5927009" y="578078"/>
                  <a:pt x="5927068" y="572454"/>
                  <a:pt x="5928380" y="566868"/>
                </a:cubicBezTo>
                <a:cubicBezTo>
                  <a:pt x="5928338" y="535786"/>
                  <a:pt x="5930787" y="505143"/>
                  <a:pt x="5935844" y="475137"/>
                </a:cubicBezTo>
                <a:lnTo>
                  <a:pt x="5936384" y="468500"/>
                </a:lnTo>
                <a:cubicBezTo>
                  <a:pt x="5936553" y="468495"/>
                  <a:pt x="5936722" y="468490"/>
                  <a:pt x="5936890" y="468437"/>
                </a:cubicBezTo>
                <a:cubicBezTo>
                  <a:pt x="5963192" y="285283"/>
                  <a:pt x="6052653" y="121703"/>
                  <a:pt x="6184397" y="0"/>
                </a:cubicBezTo>
                <a:close/>
                <a:moveTo>
                  <a:pt x="5110576" y="0"/>
                </a:moveTo>
                <a:lnTo>
                  <a:pt x="5244592" y="0"/>
                </a:lnTo>
                <a:cubicBezTo>
                  <a:pt x="5322488" y="226290"/>
                  <a:pt x="5519077" y="399791"/>
                  <a:pt x="5763129" y="451830"/>
                </a:cubicBezTo>
                <a:cubicBezTo>
                  <a:pt x="5725278" y="260867"/>
                  <a:pt x="5605869" y="98005"/>
                  <a:pt x="5440399" y="0"/>
                </a:cubicBezTo>
                <a:lnTo>
                  <a:pt x="5649109" y="0"/>
                </a:lnTo>
                <a:cubicBezTo>
                  <a:pt x="5780853" y="121704"/>
                  <a:pt x="5870314" y="285283"/>
                  <a:pt x="5896616" y="468437"/>
                </a:cubicBezTo>
                <a:cubicBezTo>
                  <a:pt x="5896783" y="468490"/>
                  <a:pt x="5896953" y="468495"/>
                  <a:pt x="5897121" y="468500"/>
                </a:cubicBezTo>
                <a:lnTo>
                  <a:pt x="5897662" y="475137"/>
                </a:lnTo>
                <a:cubicBezTo>
                  <a:pt x="5902718" y="505143"/>
                  <a:pt x="5905168" y="535786"/>
                  <a:pt x="5905126" y="566868"/>
                </a:cubicBezTo>
                <a:cubicBezTo>
                  <a:pt x="5906438" y="572454"/>
                  <a:pt x="5906496" y="578078"/>
                  <a:pt x="5906496" y="583715"/>
                </a:cubicBezTo>
                <a:cubicBezTo>
                  <a:pt x="5906496" y="587507"/>
                  <a:pt x="5906469" y="591293"/>
                  <a:pt x="5905903" y="595066"/>
                </a:cubicBezTo>
                <a:lnTo>
                  <a:pt x="5905404" y="595033"/>
                </a:lnTo>
                <a:lnTo>
                  <a:pt x="5905378" y="595524"/>
                </a:lnTo>
                <a:lnTo>
                  <a:pt x="5888260" y="593911"/>
                </a:lnTo>
                <a:cubicBezTo>
                  <a:pt x="5855886" y="593388"/>
                  <a:pt x="5824005" y="590430"/>
                  <a:pt x="5792833" y="584920"/>
                </a:cubicBezTo>
                <a:cubicBezTo>
                  <a:pt x="5787256" y="585336"/>
                  <a:pt x="5781927" y="584395"/>
                  <a:pt x="5776617" y="583392"/>
                </a:cubicBezTo>
                <a:lnTo>
                  <a:pt x="5776501" y="582253"/>
                </a:lnTo>
                <a:cubicBezTo>
                  <a:pt x="5454626" y="529393"/>
                  <a:pt x="5195354" y="299826"/>
                  <a:pt x="5110576" y="0"/>
                </a:cubicBezTo>
                <a:close/>
                <a:moveTo>
                  <a:pt x="4492246" y="0"/>
                </a:moveTo>
                <a:lnTo>
                  <a:pt x="4700955" y="0"/>
                </a:lnTo>
                <a:cubicBezTo>
                  <a:pt x="4535485" y="98005"/>
                  <a:pt x="4416076" y="260867"/>
                  <a:pt x="4378225" y="451830"/>
                </a:cubicBezTo>
                <a:cubicBezTo>
                  <a:pt x="4622279" y="399791"/>
                  <a:pt x="4818867" y="226290"/>
                  <a:pt x="4896763" y="0"/>
                </a:cubicBezTo>
                <a:lnTo>
                  <a:pt x="5030779" y="0"/>
                </a:lnTo>
                <a:cubicBezTo>
                  <a:pt x="4946001" y="299826"/>
                  <a:pt x="4686729" y="529393"/>
                  <a:pt x="4364853" y="582253"/>
                </a:cubicBezTo>
                <a:lnTo>
                  <a:pt x="4364737" y="583392"/>
                </a:lnTo>
                <a:cubicBezTo>
                  <a:pt x="4359427" y="584395"/>
                  <a:pt x="4354098" y="585336"/>
                  <a:pt x="4348521" y="584920"/>
                </a:cubicBezTo>
                <a:cubicBezTo>
                  <a:pt x="4317350" y="590430"/>
                  <a:pt x="4285468" y="593388"/>
                  <a:pt x="4253094" y="593911"/>
                </a:cubicBezTo>
                <a:lnTo>
                  <a:pt x="4235976" y="595524"/>
                </a:lnTo>
                <a:lnTo>
                  <a:pt x="4235950" y="595033"/>
                </a:lnTo>
                <a:lnTo>
                  <a:pt x="4235451" y="595066"/>
                </a:lnTo>
                <a:cubicBezTo>
                  <a:pt x="4234885" y="591293"/>
                  <a:pt x="4234858" y="587507"/>
                  <a:pt x="4234858" y="583715"/>
                </a:cubicBezTo>
                <a:cubicBezTo>
                  <a:pt x="4234858" y="578078"/>
                  <a:pt x="4234916" y="572454"/>
                  <a:pt x="4236228" y="566868"/>
                </a:cubicBezTo>
                <a:cubicBezTo>
                  <a:pt x="4236186" y="535786"/>
                  <a:pt x="4238636" y="505143"/>
                  <a:pt x="4243692" y="475137"/>
                </a:cubicBezTo>
                <a:lnTo>
                  <a:pt x="4244233" y="468500"/>
                </a:lnTo>
                <a:cubicBezTo>
                  <a:pt x="4244401" y="468495"/>
                  <a:pt x="4244571" y="468490"/>
                  <a:pt x="4244738" y="468437"/>
                </a:cubicBezTo>
                <a:cubicBezTo>
                  <a:pt x="4271041" y="285283"/>
                  <a:pt x="4360502" y="121704"/>
                  <a:pt x="4492246" y="0"/>
                </a:cubicBezTo>
                <a:close/>
                <a:moveTo>
                  <a:pt x="3418424" y="0"/>
                </a:moveTo>
                <a:lnTo>
                  <a:pt x="3552441" y="0"/>
                </a:lnTo>
                <a:cubicBezTo>
                  <a:pt x="3630337" y="226291"/>
                  <a:pt x="3826926" y="399791"/>
                  <a:pt x="4070978" y="451830"/>
                </a:cubicBezTo>
                <a:cubicBezTo>
                  <a:pt x="4033127" y="260867"/>
                  <a:pt x="3913719" y="98005"/>
                  <a:pt x="3748249" y="0"/>
                </a:cubicBezTo>
                <a:lnTo>
                  <a:pt x="3956957" y="0"/>
                </a:lnTo>
                <a:cubicBezTo>
                  <a:pt x="4088702" y="121703"/>
                  <a:pt x="4178162" y="285283"/>
                  <a:pt x="4204464" y="468437"/>
                </a:cubicBezTo>
                <a:cubicBezTo>
                  <a:pt x="4204632" y="468490"/>
                  <a:pt x="4204801" y="468495"/>
                  <a:pt x="4204970" y="468499"/>
                </a:cubicBezTo>
                <a:lnTo>
                  <a:pt x="4205510" y="475137"/>
                </a:lnTo>
                <a:cubicBezTo>
                  <a:pt x="4210567" y="505143"/>
                  <a:pt x="4213016" y="535786"/>
                  <a:pt x="4212974" y="566868"/>
                </a:cubicBezTo>
                <a:cubicBezTo>
                  <a:pt x="4214286" y="572454"/>
                  <a:pt x="4214345" y="578078"/>
                  <a:pt x="4214345" y="583715"/>
                </a:cubicBezTo>
                <a:cubicBezTo>
                  <a:pt x="4214345" y="587508"/>
                  <a:pt x="4214318" y="591293"/>
                  <a:pt x="4213752" y="595066"/>
                </a:cubicBezTo>
                <a:lnTo>
                  <a:pt x="4213253" y="595033"/>
                </a:lnTo>
                <a:lnTo>
                  <a:pt x="4213227" y="595524"/>
                </a:lnTo>
                <a:lnTo>
                  <a:pt x="4196108" y="593911"/>
                </a:lnTo>
                <a:cubicBezTo>
                  <a:pt x="4163734" y="593388"/>
                  <a:pt x="4131854" y="590430"/>
                  <a:pt x="4100682" y="584920"/>
                </a:cubicBezTo>
                <a:cubicBezTo>
                  <a:pt x="4095105" y="585336"/>
                  <a:pt x="4089776" y="584395"/>
                  <a:pt x="4084465" y="583392"/>
                </a:cubicBezTo>
                <a:lnTo>
                  <a:pt x="4084349" y="582253"/>
                </a:lnTo>
                <a:cubicBezTo>
                  <a:pt x="3762475" y="529393"/>
                  <a:pt x="3503203" y="299826"/>
                  <a:pt x="3418424" y="0"/>
                </a:cubicBezTo>
                <a:close/>
                <a:moveTo>
                  <a:pt x="2800095" y="0"/>
                </a:moveTo>
                <a:lnTo>
                  <a:pt x="3008804" y="0"/>
                </a:lnTo>
                <a:cubicBezTo>
                  <a:pt x="2843334" y="98005"/>
                  <a:pt x="2723925" y="260867"/>
                  <a:pt x="2686074" y="451830"/>
                </a:cubicBezTo>
                <a:cubicBezTo>
                  <a:pt x="2930126" y="399791"/>
                  <a:pt x="3126716" y="226291"/>
                  <a:pt x="3204612" y="0"/>
                </a:cubicBezTo>
                <a:lnTo>
                  <a:pt x="3338628" y="0"/>
                </a:lnTo>
                <a:cubicBezTo>
                  <a:pt x="3253850" y="299826"/>
                  <a:pt x="2994578" y="529393"/>
                  <a:pt x="2672703" y="582253"/>
                </a:cubicBezTo>
                <a:lnTo>
                  <a:pt x="2672586" y="583392"/>
                </a:lnTo>
                <a:cubicBezTo>
                  <a:pt x="2667276" y="584395"/>
                  <a:pt x="2661947" y="585336"/>
                  <a:pt x="2656370" y="584920"/>
                </a:cubicBezTo>
                <a:cubicBezTo>
                  <a:pt x="2625198" y="590430"/>
                  <a:pt x="2593318" y="593388"/>
                  <a:pt x="2560943" y="593911"/>
                </a:cubicBezTo>
                <a:lnTo>
                  <a:pt x="2543825" y="595524"/>
                </a:lnTo>
                <a:lnTo>
                  <a:pt x="2543799" y="595033"/>
                </a:lnTo>
                <a:lnTo>
                  <a:pt x="2543300" y="595066"/>
                </a:lnTo>
                <a:cubicBezTo>
                  <a:pt x="2542734" y="591293"/>
                  <a:pt x="2542707" y="587507"/>
                  <a:pt x="2542707" y="583715"/>
                </a:cubicBezTo>
                <a:cubicBezTo>
                  <a:pt x="2542707" y="578078"/>
                  <a:pt x="2542765" y="572454"/>
                  <a:pt x="2544077" y="566868"/>
                </a:cubicBezTo>
                <a:cubicBezTo>
                  <a:pt x="2544035" y="535786"/>
                  <a:pt x="2546485" y="505143"/>
                  <a:pt x="2551541" y="475137"/>
                </a:cubicBezTo>
                <a:lnTo>
                  <a:pt x="2552082" y="468499"/>
                </a:lnTo>
                <a:cubicBezTo>
                  <a:pt x="2552250" y="468495"/>
                  <a:pt x="2552420" y="468490"/>
                  <a:pt x="2552587" y="468437"/>
                </a:cubicBezTo>
                <a:cubicBezTo>
                  <a:pt x="2578890" y="285283"/>
                  <a:pt x="2668350" y="121703"/>
                  <a:pt x="2800095" y="0"/>
                </a:cubicBezTo>
                <a:close/>
                <a:moveTo>
                  <a:pt x="1726273" y="0"/>
                </a:moveTo>
                <a:lnTo>
                  <a:pt x="1860290" y="0"/>
                </a:lnTo>
                <a:cubicBezTo>
                  <a:pt x="1938186" y="226291"/>
                  <a:pt x="2134775" y="399791"/>
                  <a:pt x="2378827" y="451830"/>
                </a:cubicBezTo>
                <a:cubicBezTo>
                  <a:pt x="2340976" y="260867"/>
                  <a:pt x="2221567" y="98005"/>
                  <a:pt x="2056098" y="0"/>
                </a:cubicBezTo>
                <a:lnTo>
                  <a:pt x="2264806" y="0"/>
                </a:lnTo>
                <a:cubicBezTo>
                  <a:pt x="2396551" y="121703"/>
                  <a:pt x="2486011" y="285283"/>
                  <a:pt x="2512313" y="468437"/>
                </a:cubicBezTo>
                <a:cubicBezTo>
                  <a:pt x="2512481" y="468490"/>
                  <a:pt x="2512650" y="468495"/>
                  <a:pt x="2512819" y="468499"/>
                </a:cubicBezTo>
                <a:lnTo>
                  <a:pt x="2513359" y="475137"/>
                </a:lnTo>
                <a:cubicBezTo>
                  <a:pt x="2518416" y="505143"/>
                  <a:pt x="2520865" y="535786"/>
                  <a:pt x="2520823" y="566868"/>
                </a:cubicBezTo>
                <a:cubicBezTo>
                  <a:pt x="2522135" y="572454"/>
                  <a:pt x="2522194" y="578078"/>
                  <a:pt x="2522194" y="583715"/>
                </a:cubicBezTo>
                <a:cubicBezTo>
                  <a:pt x="2522194" y="587508"/>
                  <a:pt x="2522167" y="591293"/>
                  <a:pt x="2521601" y="595066"/>
                </a:cubicBezTo>
                <a:lnTo>
                  <a:pt x="2521102" y="595033"/>
                </a:lnTo>
                <a:lnTo>
                  <a:pt x="2521076" y="595524"/>
                </a:lnTo>
                <a:lnTo>
                  <a:pt x="2503957" y="593911"/>
                </a:lnTo>
                <a:cubicBezTo>
                  <a:pt x="2471583" y="593388"/>
                  <a:pt x="2439703" y="590430"/>
                  <a:pt x="2408531" y="584920"/>
                </a:cubicBezTo>
                <a:cubicBezTo>
                  <a:pt x="2402954" y="585336"/>
                  <a:pt x="2397625" y="584395"/>
                  <a:pt x="2392314" y="583392"/>
                </a:cubicBezTo>
                <a:lnTo>
                  <a:pt x="2392198" y="582253"/>
                </a:lnTo>
                <a:cubicBezTo>
                  <a:pt x="2070324" y="529393"/>
                  <a:pt x="1811051" y="299826"/>
                  <a:pt x="1726273" y="0"/>
                </a:cubicBezTo>
                <a:close/>
                <a:moveTo>
                  <a:pt x="1107944" y="0"/>
                </a:moveTo>
                <a:lnTo>
                  <a:pt x="1316652" y="0"/>
                </a:lnTo>
                <a:cubicBezTo>
                  <a:pt x="1151183" y="98005"/>
                  <a:pt x="1031774" y="260867"/>
                  <a:pt x="993923" y="451830"/>
                </a:cubicBezTo>
                <a:cubicBezTo>
                  <a:pt x="1237975" y="399791"/>
                  <a:pt x="1434564" y="226291"/>
                  <a:pt x="1512461" y="0"/>
                </a:cubicBezTo>
                <a:lnTo>
                  <a:pt x="1646477" y="0"/>
                </a:lnTo>
                <a:cubicBezTo>
                  <a:pt x="1561699" y="299826"/>
                  <a:pt x="1302427" y="529393"/>
                  <a:pt x="980552" y="582253"/>
                </a:cubicBezTo>
                <a:lnTo>
                  <a:pt x="980435" y="583392"/>
                </a:lnTo>
                <a:cubicBezTo>
                  <a:pt x="975125" y="584395"/>
                  <a:pt x="969796" y="585336"/>
                  <a:pt x="964219" y="584920"/>
                </a:cubicBezTo>
                <a:cubicBezTo>
                  <a:pt x="933047" y="590430"/>
                  <a:pt x="901167" y="593388"/>
                  <a:pt x="868792" y="593911"/>
                </a:cubicBezTo>
                <a:lnTo>
                  <a:pt x="851674" y="595524"/>
                </a:lnTo>
                <a:lnTo>
                  <a:pt x="851648" y="595033"/>
                </a:lnTo>
                <a:lnTo>
                  <a:pt x="851149" y="595066"/>
                </a:lnTo>
                <a:cubicBezTo>
                  <a:pt x="850583" y="591293"/>
                  <a:pt x="850556" y="587507"/>
                  <a:pt x="850556" y="583715"/>
                </a:cubicBezTo>
                <a:cubicBezTo>
                  <a:pt x="850556" y="578078"/>
                  <a:pt x="850614" y="572454"/>
                  <a:pt x="851926" y="566868"/>
                </a:cubicBezTo>
                <a:cubicBezTo>
                  <a:pt x="851884" y="535786"/>
                  <a:pt x="854334" y="505143"/>
                  <a:pt x="859390" y="475137"/>
                </a:cubicBezTo>
                <a:lnTo>
                  <a:pt x="859931" y="468499"/>
                </a:lnTo>
                <a:cubicBezTo>
                  <a:pt x="860099" y="468495"/>
                  <a:pt x="860269" y="468490"/>
                  <a:pt x="860436" y="468437"/>
                </a:cubicBezTo>
                <a:cubicBezTo>
                  <a:pt x="886739" y="285283"/>
                  <a:pt x="976199" y="121704"/>
                  <a:pt x="1107944" y="0"/>
                </a:cubicBezTo>
                <a:close/>
                <a:moveTo>
                  <a:pt x="34122" y="0"/>
                </a:moveTo>
                <a:lnTo>
                  <a:pt x="168138" y="0"/>
                </a:lnTo>
                <a:cubicBezTo>
                  <a:pt x="246034" y="226290"/>
                  <a:pt x="442624" y="399791"/>
                  <a:pt x="686676" y="451830"/>
                </a:cubicBezTo>
                <a:cubicBezTo>
                  <a:pt x="648825" y="260867"/>
                  <a:pt x="529416" y="98005"/>
                  <a:pt x="363946" y="0"/>
                </a:cubicBezTo>
                <a:lnTo>
                  <a:pt x="572655" y="0"/>
                </a:lnTo>
                <a:cubicBezTo>
                  <a:pt x="704400" y="121703"/>
                  <a:pt x="793860" y="285283"/>
                  <a:pt x="820162" y="468437"/>
                </a:cubicBezTo>
                <a:cubicBezTo>
                  <a:pt x="820330" y="468490"/>
                  <a:pt x="820499" y="468495"/>
                  <a:pt x="820668" y="468500"/>
                </a:cubicBezTo>
                <a:lnTo>
                  <a:pt x="821208" y="475137"/>
                </a:lnTo>
                <a:cubicBezTo>
                  <a:pt x="826265" y="505143"/>
                  <a:pt x="828714" y="535786"/>
                  <a:pt x="828672" y="566868"/>
                </a:cubicBezTo>
                <a:cubicBezTo>
                  <a:pt x="829984" y="572454"/>
                  <a:pt x="830043" y="578078"/>
                  <a:pt x="830043" y="583715"/>
                </a:cubicBezTo>
                <a:cubicBezTo>
                  <a:pt x="830043" y="587508"/>
                  <a:pt x="830016" y="591293"/>
                  <a:pt x="829450" y="595066"/>
                </a:cubicBezTo>
                <a:lnTo>
                  <a:pt x="828951" y="595033"/>
                </a:lnTo>
                <a:lnTo>
                  <a:pt x="828925" y="595524"/>
                </a:lnTo>
                <a:lnTo>
                  <a:pt x="811806" y="593911"/>
                </a:lnTo>
                <a:cubicBezTo>
                  <a:pt x="779432" y="593388"/>
                  <a:pt x="747552" y="590430"/>
                  <a:pt x="716380" y="584920"/>
                </a:cubicBezTo>
                <a:cubicBezTo>
                  <a:pt x="710803" y="585336"/>
                  <a:pt x="705474" y="584395"/>
                  <a:pt x="700163" y="583392"/>
                </a:cubicBezTo>
                <a:lnTo>
                  <a:pt x="700047" y="582253"/>
                </a:lnTo>
                <a:cubicBezTo>
                  <a:pt x="378172" y="529393"/>
                  <a:pt x="118900" y="299826"/>
                  <a:pt x="3412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" name="Straight Connector 7"/>
          <p:cNvCxnSpPr/>
          <p:nvPr/>
        </p:nvCxnSpPr>
        <p:spPr>
          <a:xfrm flipV="1">
            <a:off x="6289675" y="5264150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4960137"/>
            <a:ext cx="5829300" cy="1463040"/>
          </a:xfrm>
        </p:spPr>
        <p:txBody>
          <a:bodyPr/>
          <a:lstStyle>
            <a:lvl1pPr algn="r">
              <a:defRPr sz="4400" spc="200" baseline="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57950" y="4960137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A3EA83-C6DF-443C-BA88-0CE27E42A71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5111469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5506B2-11C7-41DF-BE7D-5AAFF00FB23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419328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6"/>
          <p:cNvCxnSpPr/>
          <p:nvPr/>
        </p:nvCxnSpPr>
        <p:spPr>
          <a:xfrm rot="5400000" flipV="1">
            <a:off x="7543800" y="173038"/>
            <a:ext cx="0" cy="6858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762000"/>
            <a:ext cx="1971675" cy="5410200"/>
          </a:xfrm>
        </p:spPr>
        <p:txBody>
          <a:bodyPr vert="eaVert" lIns="45720" tIns="91440" rIns="45720" bIns="91440"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42951" y="762000"/>
            <a:ext cx="5686425" cy="5410200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5D17DE-B491-4400-A79C-DA99BFA3E0B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714877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ig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LOGO">
            <a:extLst>
              <a:ext uri="{FF2B5EF4-FFF2-40B4-BE49-F238E27FC236}">
                <a16:creationId xmlns:a16="http://schemas.microsoft.com/office/drawing/2014/main" id="{5E67F385-2ADA-8847-AF0E-6526AB59632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21600" y="6623050"/>
            <a:ext cx="14351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09">
            <a:extLst>
              <a:ext uri="{FF2B5EF4-FFF2-40B4-BE49-F238E27FC236}">
                <a16:creationId xmlns:a16="http://schemas.microsoft.com/office/drawing/2014/main" id="{1FA25A1F-EC63-3D46-9755-2AAE7748C3AF}"/>
              </a:ext>
            </a:extLst>
          </p:cNvPr>
          <p:cNvSpPr>
            <a:spLocks noGrp="1" noChangeArrowheads="1"/>
          </p:cNvSpPr>
          <p:nvPr userDrawn="1"/>
        </p:nvSpPr>
        <p:spPr bwMode="auto">
          <a:xfrm>
            <a:off x="5748338" y="6626225"/>
            <a:ext cx="2039937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fld id="{730856E9-1BC6-8441-9666-E3842FF9CC5D}" type="slidenum">
              <a:rPr lang="it-IT" altLang="it-IT" sz="800"/>
              <a:pPr algn="ctr"/>
              <a:t>‹N›</a:t>
            </a:fld>
            <a:endParaRPr lang="it-IT" altLang="it-IT" sz="1400"/>
          </a:p>
        </p:txBody>
      </p:sp>
    </p:spTree>
    <p:extLst>
      <p:ext uri="{BB962C8B-B14F-4D97-AF65-F5344CB8AC3E}">
        <p14:creationId xmlns:p14="http://schemas.microsoft.com/office/powerpoint/2010/main" val="40208108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olo, testo e 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69225" cy="11398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08413" cy="4111625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646613" y="1981200"/>
            <a:ext cx="3808412" cy="1979613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4646613" y="4113213"/>
            <a:ext cx="3808412" cy="1979612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data 5"/>
          <p:cNvSpPr>
            <a:spLocks noGrp="1"/>
          </p:cNvSpPr>
          <p:nvPr>
            <p:ph type="dt" idx="10"/>
          </p:nvPr>
        </p:nvSpPr>
        <p:spPr>
          <a:xfrm>
            <a:off x="685800" y="6248400"/>
            <a:ext cx="1901825" cy="454025"/>
          </a:xfrm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piè di pagina 6"/>
          <p:cNvSpPr>
            <a:spLocks noGrp="1"/>
          </p:cNvSpPr>
          <p:nvPr>
            <p:ph type="ftr" idx="11"/>
          </p:nvPr>
        </p:nvSpPr>
        <p:spPr>
          <a:xfrm>
            <a:off x="3124200" y="6248400"/>
            <a:ext cx="2892425" cy="454025"/>
          </a:xfrm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idx="12"/>
          </p:nvPr>
        </p:nvSpPr>
        <p:spPr>
          <a:xfrm>
            <a:off x="6553200" y="6248400"/>
            <a:ext cx="1901825" cy="454025"/>
          </a:xfrm>
        </p:spPr>
        <p:txBody>
          <a:bodyPr/>
          <a:lstStyle>
            <a:lvl1pPr>
              <a:defRPr/>
            </a:lvl1pPr>
          </a:lstStyle>
          <a:p>
            <a:fld id="{7CF52963-C54D-4D04-936D-DEB6F862E1AD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9596359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1_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457200" y="677881"/>
            <a:ext cx="8240713" cy="5394325"/>
          </a:xfrm>
        </p:spPr>
        <p:txBody>
          <a:bodyPr/>
          <a:lstStyle/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8262D081-3768-9544-8560-57317EE10F0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A1B1B8A-BFC3-B347-AF6F-244F3E5A8B4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507889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9F2956F7-A332-40AC-9122-C7271F3B0931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692127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4986484C-2B6B-44EF-83AB-4E5E76827A09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9130852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A432B4F4-F603-4C4D-9491-27489DC6474E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689039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6825" cy="42306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5025" y="1981200"/>
            <a:ext cx="3808413" cy="42306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8BB3D7E9-EA6C-4285-9715-9CE66168AF8D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7225911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8DF636BD-8DB7-4C51-A336-89F1CE3F31D5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034966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DD761F-62F1-4E24-98A3-5E1C924FEF3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3238825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B0370721-B18D-4DFB-934C-10C467B20FDA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696295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8229B68D-D92B-43B2-B2FA-E504D555C0C0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595333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3D379340-EF2B-4470-9CAF-C08D49C74F78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1494650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21BB843E-F796-4E3F-9323-857ECBBA8821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470809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51EA1E24-B193-43CD-B773-8B94DD7A3C18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362026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1925" y="463550"/>
            <a:ext cx="1941513" cy="57483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463550"/>
            <a:ext cx="5673725" cy="57483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720AF3AD-45E1-411D-B911-AEEEE1049865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413912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463550"/>
            <a:ext cx="7767638" cy="1430338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idx="10"/>
          </p:nvPr>
        </p:nvSpPr>
        <p:spPr>
          <a:xfrm>
            <a:off x="685800" y="6248400"/>
            <a:ext cx="1900238" cy="455613"/>
          </a:xfrm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idx="11"/>
          </p:nvPr>
        </p:nvSpPr>
        <p:spPr>
          <a:xfrm>
            <a:off x="3124200" y="6248400"/>
            <a:ext cx="2890838" cy="455613"/>
          </a:xfrm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2"/>
          </p:nvPr>
        </p:nvSpPr>
        <p:spPr>
          <a:xfrm>
            <a:off x="6553200" y="6248400"/>
            <a:ext cx="1900238" cy="455613"/>
          </a:xfrm>
        </p:spPr>
        <p:txBody>
          <a:bodyPr/>
          <a:lstStyle>
            <a:lvl1pPr>
              <a:defRPr/>
            </a:lvl1pPr>
          </a:lstStyle>
          <a:p>
            <a:fld id="{C7B6A674-DD5E-4311-9586-69781E790181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9365406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0033906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/>
          <p:nvPr/>
        </p:nvSpPr>
        <p:spPr>
          <a:xfrm>
            <a:off x="0" y="0"/>
            <a:ext cx="9144000" cy="4572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Freeform 10"/>
          <p:cNvSpPr/>
          <p:nvPr/>
        </p:nvSpPr>
        <p:spPr>
          <a:xfrm>
            <a:off x="4763" y="0"/>
            <a:ext cx="9139237" cy="4572000"/>
          </a:xfrm>
          <a:custGeom>
            <a:avLst/>
            <a:gdLst/>
            <a:ahLst/>
            <a:cxnLst/>
            <a:rect l="l" t="t" r="r" b="b"/>
            <a:pathLst>
              <a:path w="9139239" h="4572001">
                <a:moveTo>
                  <a:pt x="9139239" y="4171458"/>
                </a:moveTo>
                <a:lnTo>
                  <a:pt x="9139239" y="4479120"/>
                </a:lnTo>
                <a:lnTo>
                  <a:pt x="9061857" y="4572001"/>
                </a:lnTo>
                <a:lnTo>
                  <a:pt x="8867616" y="4572001"/>
                </a:lnTo>
                <a:cubicBezTo>
                  <a:pt x="8974940" y="4496648"/>
                  <a:pt x="9059271" y="4392377"/>
                  <a:pt x="9109281" y="4270954"/>
                </a:cubicBezTo>
                <a:close/>
                <a:moveTo>
                  <a:pt x="9139239" y="4017903"/>
                </a:moveTo>
                <a:lnTo>
                  <a:pt x="9139239" y="4146549"/>
                </a:lnTo>
                <a:lnTo>
                  <a:pt x="9061849" y="4168266"/>
                </a:lnTo>
                <a:cubicBezTo>
                  <a:pt x="8867508" y="4236060"/>
                  <a:pt x="8712637" y="4384208"/>
                  <a:pt x="8639677" y="4572001"/>
                </a:cubicBezTo>
                <a:lnTo>
                  <a:pt x="8502130" y="4572001"/>
                </a:lnTo>
                <a:cubicBezTo>
                  <a:pt x="8583823" y="4319597"/>
                  <a:pt x="8787913" y="4120306"/>
                  <a:pt x="9046727" y="4039822"/>
                </a:cubicBezTo>
                <a:close/>
                <a:moveTo>
                  <a:pt x="7620280" y="3999419"/>
                </a:moveTo>
                <a:lnTo>
                  <a:pt x="7637367" y="4001042"/>
                </a:lnTo>
                <a:cubicBezTo>
                  <a:pt x="7669753" y="4001569"/>
                  <a:pt x="7701646" y="4004550"/>
                  <a:pt x="7732829" y="4010107"/>
                </a:cubicBezTo>
                <a:cubicBezTo>
                  <a:pt x="7738405" y="4009688"/>
                  <a:pt x="7743733" y="4010636"/>
                  <a:pt x="7749042" y="4011646"/>
                </a:cubicBezTo>
                <a:lnTo>
                  <a:pt x="7749159" y="4012794"/>
                </a:lnTo>
                <a:cubicBezTo>
                  <a:pt x="8061238" y="4064450"/>
                  <a:pt x="8314467" y="4283539"/>
                  <a:pt x="8407830" y="4572001"/>
                </a:cubicBezTo>
                <a:lnTo>
                  <a:pt x="8270283" y="4572001"/>
                </a:lnTo>
                <a:cubicBezTo>
                  <a:pt x="8186900" y="4357380"/>
                  <a:pt x="7996531" y="4194541"/>
                  <a:pt x="7762529" y="4144250"/>
                </a:cubicBezTo>
                <a:cubicBezTo>
                  <a:pt x="7797023" y="4319651"/>
                  <a:pt x="7899246" y="4471530"/>
                  <a:pt x="8042344" y="4572001"/>
                </a:cubicBezTo>
                <a:lnTo>
                  <a:pt x="7848103" y="4572001"/>
                </a:lnTo>
                <a:cubicBezTo>
                  <a:pt x="7731971" y="4452596"/>
                  <a:pt x="7653409" y="4298519"/>
                  <a:pt x="7629044" y="4127511"/>
                </a:cubicBezTo>
                <a:cubicBezTo>
                  <a:pt x="7628876" y="4127458"/>
                  <a:pt x="7628708" y="4127453"/>
                  <a:pt x="7628538" y="4127448"/>
                </a:cubicBezTo>
                <a:lnTo>
                  <a:pt x="7628000" y="4120772"/>
                </a:lnTo>
                <a:cubicBezTo>
                  <a:pt x="7622941" y="4090522"/>
                  <a:pt x="7620490" y="4059631"/>
                  <a:pt x="7620533" y="4028296"/>
                </a:cubicBezTo>
                <a:cubicBezTo>
                  <a:pt x="7619221" y="4022668"/>
                  <a:pt x="7619162" y="4017001"/>
                  <a:pt x="7619162" y="4011320"/>
                </a:cubicBezTo>
                <a:lnTo>
                  <a:pt x="7619756" y="3999880"/>
                </a:lnTo>
                <a:lnTo>
                  <a:pt x="7620254" y="3999913"/>
                </a:lnTo>
                <a:close/>
                <a:moveTo>
                  <a:pt x="7597529" y="3999419"/>
                </a:moveTo>
                <a:lnTo>
                  <a:pt x="7597555" y="3999913"/>
                </a:lnTo>
                <a:lnTo>
                  <a:pt x="7598053" y="3999880"/>
                </a:lnTo>
                <a:lnTo>
                  <a:pt x="7598647" y="4011320"/>
                </a:lnTo>
                <a:cubicBezTo>
                  <a:pt x="7598647" y="4017001"/>
                  <a:pt x="7598588" y="4022668"/>
                  <a:pt x="7597276" y="4028296"/>
                </a:cubicBezTo>
                <a:cubicBezTo>
                  <a:pt x="7597319" y="4059631"/>
                  <a:pt x="7594868" y="4090522"/>
                  <a:pt x="7589809" y="4120772"/>
                </a:cubicBezTo>
                <a:lnTo>
                  <a:pt x="7589271" y="4127448"/>
                </a:lnTo>
                <a:cubicBezTo>
                  <a:pt x="7589101" y="4127453"/>
                  <a:pt x="7588933" y="4127458"/>
                  <a:pt x="7588765" y="4127511"/>
                </a:cubicBezTo>
                <a:cubicBezTo>
                  <a:pt x="7564400" y="4298519"/>
                  <a:pt x="7485838" y="4452596"/>
                  <a:pt x="7369706" y="4572001"/>
                </a:cubicBezTo>
                <a:lnTo>
                  <a:pt x="7175465" y="4572001"/>
                </a:lnTo>
                <a:cubicBezTo>
                  <a:pt x="7318563" y="4471530"/>
                  <a:pt x="7420786" y="4319651"/>
                  <a:pt x="7455280" y="4144250"/>
                </a:cubicBezTo>
                <a:cubicBezTo>
                  <a:pt x="7221278" y="4194541"/>
                  <a:pt x="7030909" y="4357380"/>
                  <a:pt x="6947526" y="4572001"/>
                </a:cubicBezTo>
                <a:lnTo>
                  <a:pt x="6809978" y="4572001"/>
                </a:lnTo>
                <a:cubicBezTo>
                  <a:pt x="6903341" y="4283539"/>
                  <a:pt x="7156571" y="4064450"/>
                  <a:pt x="7468650" y="4012794"/>
                </a:cubicBezTo>
                <a:lnTo>
                  <a:pt x="7468767" y="4011646"/>
                </a:lnTo>
                <a:cubicBezTo>
                  <a:pt x="7474076" y="4010636"/>
                  <a:pt x="7479404" y="4009688"/>
                  <a:pt x="7484980" y="4010107"/>
                </a:cubicBezTo>
                <a:cubicBezTo>
                  <a:pt x="7516163" y="4004550"/>
                  <a:pt x="7548056" y="4001569"/>
                  <a:pt x="7580442" y="4001042"/>
                </a:cubicBezTo>
                <a:close/>
                <a:moveTo>
                  <a:pt x="5928129" y="3999419"/>
                </a:moveTo>
                <a:lnTo>
                  <a:pt x="5945217" y="4001042"/>
                </a:lnTo>
                <a:cubicBezTo>
                  <a:pt x="5977602" y="4001569"/>
                  <a:pt x="6009495" y="4004550"/>
                  <a:pt x="6040678" y="4010107"/>
                </a:cubicBezTo>
                <a:cubicBezTo>
                  <a:pt x="6046254" y="4009688"/>
                  <a:pt x="6051582" y="4010636"/>
                  <a:pt x="6056891" y="4011646"/>
                </a:cubicBezTo>
                <a:lnTo>
                  <a:pt x="6057008" y="4012794"/>
                </a:lnTo>
                <a:cubicBezTo>
                  <a:pt x="6369087" y="4064450"/>
                  <a:pt x="6622316" y="4283539"/>
                  <a:pt x="6715680" y="4572001"/>
                </a:cubicBezTo>
                <a:lnTo>
                  <a:pt x="6578131" y="4572001"/>
                </a:lnTo>
                <a:cubicBezTo>
                  <a:pt x="6494748" y="4357380"/>
                  <a:pt x="6304380" y="4194541"/>
                  <a:pt x="6070378" y="4144250"/>
                </a:cubicBezTo>
                <a:cubicBezTo>
                  <a:pt x="6104872" y="4319650"/>
                  <a:pt x="6207095" y="4471530"/>
                  <a:pt x="6350192" y="4572001"/>
                </a:cubicBezTo>
                <a:lnTo>
                  <a:pt x="6155952" y="4572001"/>
                </a:lnTo>
                <a:cubicBezTo>
                  <a:pt x="6039820" y="4452596"/>
                  <a:pt x="5961257" y="4298519"/>
                  <a:pt x="5936893" y="4127511"/>
                </a:cubicBezTo>
                <a:cubicBezTo>
                  <a:pt x="5936725" y="4127458"/>
                  <a:pt x="5936557" y="4127453"/>
                  <a:pt x="5936387" y="4127448"/>
                </a:cubicBezTo>
                <a:lnTo>
                  <a:pt x="5935849" y="4120772"/>
                </a:lnTo>
                <a:cubicBezTo>
                  <a:pt x="5930790" y="4090522"/>
                  <a:pt x="5928340" y="4059631"/>
                  <a:pt x="5928382" y="4028296"/>
                </a:cubicBezTo>
                <a:cubicBezTo>
                  <a:pt x="5927070" y="4022668"/>
                  <a:pt x="5927011" y="4017001"/>
                  <a:pt x="5927011" y="4011320"/>
                </a:cubicBezTo>
                <a:lnTo>
                  <a:pt x="5927605" y="3999880"/>
                </a:lnTo>
                <a:lnTo>
                  <a:pt x="5928103" y="3999913"/>
                </a:lnTo>
                <a:close/>
                <a:moveTo>
                  <a:pt x="5905378" y="3999419"/>
                </a:moveTo>
                <a:lnTo>
                  <a:pt x="5905404" y="3999913"/>
                </a:lnTo>
                <a:lnTo>
                  <a:pt x="5905902" y="3999880"/>
                </a:lnTo>
                <a:lnTo>
                  <a:pt x="5906496" y="4011320"/>
                </a:lnTo>
                <a:cubicBezTo>
                  <a:pt x="5906496" y="4017001"/>
                  <a:pt x="5906437" y="4022668"/>
                  <a:pt x="5905125" y="4028296"/>
                </a:cubicBezTo>
                <a:cubicBezTo>
                  <a:pt x="5905167" y="4059631"/>
                  <a:pt x="5902717" y="4090522"/>
                  <a:pt x="5897658" y="4120772"/>
                </a:cubicBezTo>
                <a:lnTo>
                  <a:pt x="5897120" y="4127448"/>
                </a:lnTo>
                <a:cubicBezTo>
                  <a:pt x="5896950" y="4127453"/>
                  <a:pt x="5896782" y="4127458"/>
                  <a:pt x="5896614" y="4127511"/>
                </a:cubicBezTo>
                <a:cubicBezTo>
                  <a:pt x="5872249" y="4298519"/>
                  <a:pt x="5793686" y="4452596"/>
                  <a:pt x="5677555" y="4572001"/>
                </a:cubicBezTo>
                <a:lnTo>
                  <a:pt x="5483314" y="4572001"/>
                </a:lnTo>
                <a:cubicBezTo>
                  <a:pt x="5626412" y="4471530"/>
                  <a:pt x="5728635" y="4319650"/>
                  <a:pt x="5763129" y="4144250"/>
                </a:cubicBezTo>
                <a:cubicBezTo>
                  <a:pt x="5529126" y="4194541"/>
                  <a:pt x="5338758" y="4357380"/>
                  <a:pt x="5255375" y="4572001"/>
                </a:cubicBezTo>
                <a:lnTo>
                  <a:pt x="5117827" y="4572001"/>
                </a:lnTo>
                <a:cubicBezTo>
                  <a:pt x="5211190" y="4283539"/>
                  <a:pt x="5464420" y="4064450"/>
                  <a:pt x="5776499" y="4012794"/>
                </a:cubicBezTo>
                <a:lnTo>
                  <a:pt x="5776616" y="4011646"/>
                </a:lnTo>
                <a:cubicBezTo>
                  <a:pt x="5781926" y="4010636"/>
                  <a:pt x="5787253" y="4009688"/>
                  <a:pt x="5792829" y="4010107"/>
                </a:cubicBezTo>
                <a:cubicBezTo>
                  <a:pt x="5824012" y="4004550"/>
                  <a:pt x="5855905" y="4001569"/>
                  <a:pt x="5888290" y="4001042"/>
                </a:cubicBezTo>
                <a:close/>
                <a:moveTo>
                  <a:pt x="4235979" y="3999419"/>
                </a:moveTo>
                <a:lnTo>
                  <a:pt x="4253065" y="4001042"/>
                </a:lnTo>
                <a:cubicBezTo>
                  <a:pt x="4285451" y="4001569"/>
                  <a:pt x="4317343" y="4004550"/>
                  <a:pt x="4348528" y="4010107"/>
                </a:cubicBezTo>
                <a:cubicBezTo>
                  <a:pt x="4354104" y="4009688"/>
                  <a:pt x="4359431" y="4010636"/>
                  <a:pt x="4364739" y="4011646"/>
                </a:cubicBezTo>
                <a:lnTo>
                  <a:pt x="4364856" y="4012794"/>
                </a:lnTo>
                <a:cubicBezTo>
                  <a:pt x="4676936" y="4064450"/>
                  <a:pt x="4930165" y="4283539"/>
                  <a:pt x="5023528" y="4572001"/>
                </a:cubicBezTo>
                <a:lnTo>
                  <a:pt x="4885980" y="4572001"/>
                </a:lnTo>
                <a:cubicBezTo>
                  <a:pt x="4802597" y="4357380"/>
                  <a:pt x="4612229" y="4194541"/>
                  <a:pt x="4378227" y="4144250"/>
                </a:cubicBezTo>
                <a:cubicBezTo>
                  <a:pt x="4412722" y="4319651"/>
                  <a:pt x="4514944" y="4471530"/>
                  <a:pt x="4658041" y="4572001"/>
                </a:cubicBezTo>
                <a:lnTo>
                  <a:pt x="4463800" y="4572001"/>
                </a:lnTo>
                <a:cubicBezTo>
                  <a:pt x="4347669" y="4452596"/>
                  <a:pt x="4269106" y="4298519"/>
                  <a:pt x="4244741" y="4127511"/>
                </a:cubicBezTo>
                <a:cubicBezTo>
                  <a:pt x="4244574" y="4127458"/>
                  <a:pt x="4244405" y="4127453"/>
                  <a:pt x="4244236" y="4127448"/>
                </a:cubicBezTo>
                <a:lnTo>
                  <a:pt x="4243697" y="4120772"/>
                </a:lnTo>
                <a:cubicBezTo>
                  <a:pt x="4238639" y="4090522"/>
                  <a:pt x="4236188" y="4059631"/>
                  <a:pt x="4236230" y="4028296"/>
                </a:cubicBezTo>
                <a:cubicBezTo>
                  <a:pt x="4234918" y="4022668"/>
                  <a:pt x="4234860" y="4017001"/>
                  <a:pt x="4234860" y="4011320"/>
                </a:cubicBezTo>
                <a:lnTo>
                  <a:pt x="4235454" y="3999880"/>
                </a:lnTo>
                <a:lnTo>
                  <a:pt x="4235952" y="3999913"/>
                </a:lnTo>
                <a:close/>
                <a:moveTo>
                  <a:pt x="4213227" y="3999419"/>
                </a:moveTo>
                <a:lnTo>
                  <a:pt x="4213253" y="3999913"/>
                </a:lnTo>
                <a:lnTo>
                  <a:pt x="4213751" y="3999880"/>
                </a:lnTo>
                <a:lnTo>
                  <a:pt x="4214345" y="4011320"/>
                </a:lnTo>
                <a:cubicBezTo>
                  <a:pt x="4214345" y="4017001"/>
                  <a:pt x="4214286" y="4022668"/>
                  <a:pt x="4212974" y="4028296"/>
                </a:cubicBezTo>
                <a:cubicBezTo>
                  <a:pt x="4213016" y="4059631"/>
                  <a:pt x="4210566" y="4090522"/>
                  <a:pt x="4205507" y="4120772"/>
                </a:cubicBezTo>
                <a:lnTo>
                  <a:pt x="4204969" y="4127448"/>
                </a:lnTo>
                <a:cubicBezTo>
                  <a:pt x="4204799" y="4127453"/>
                  <a:pt x="4204631" y="4127458"/>
                  <a:pt x="4204463" y="4127511"/>
                </a:cubicBezTo>
                <a:cubicBezTo>
                  <a:pt x="4180098" y="4298519"/>
                  <a:pt x="4101535" y="4452596"/>
                  <a:pt x="3985404" y="4572001"/>
                </a:cubicBezTo>
                <a:lnTo>
                  <a:pt x="3791163" y="4572001"/>
                </a:lnTo>
                <a:cubicBezTo>
                  <a:pt x="3934261" y="4471530"/>
                  <a:pt x="4036484" y="4319651"/>
                  <a:pt x="4070978" y="4144250"/>
                </a:cubicBezTo>
                <a:cubicBezTo>
                  <a:pt x="3836975" y="4194541"/>
                  <a:pt x="3646607" y="4357380"/>
                  <a:pt x="3563224" y="4572001"/>
                </a:cubicBezTo>
                <a:lnTo>
                  <a:pt x="3425676" y="4572001"/>
                </a:lnTo>
                <a:cubicBezTo>
                  <a:pt x="3519039" y="4283539"/>
                  <a:pt x="3772269" y="4064450"/>
                  <a:pt x="4084348" y="4012794"/>
                </a:cubicBezTo>
                <a:lnTo>
                  <a:pt x="4084465" y="4011646"/>
                </a:lnTo>
                <a:cubicBezTo>
                  <a:pt x="4089774" y="4010636"/>
                  <a:pt x="4095102" y="4009688"/>
                  <a:pt x="4100678" y="4010107"/>
                </a:cubicBezTo>
                <a:cubicBezTo>
                  <a:pt x="4131861" y="4004550"/>
                  <a:pt x="4163754" y="4001569"/>
                  <a:pt x="4196139" y="4001042"/>
                </a:cubicBezTo>
                <a:close/>
                <a:moveTo>
                  <a:pt x="2543827" y="3999419"/>
                </a:moveTo>
                <a:lnTo>
                  <a:pt x="2560914" y="4001042"/>
                </a:lnTo>
                <a:cubicBezTo>
                  <a:pt x="2593300" y="4001569"/>
                  <a:pt x="2625192" y="4004550"/>
                  <a:pt x="2656376" y="4010107"/>
                </a:cubicBezTo>
                <a:cubicBezTo>
                  <a:pt x="2661952" y="4009688"/>
                  <a:pt x="2667280" y="4010636"/>
                  <a:pt x="2672588" y="4011646"/>
                </a:cubicBezTo>
                <a:lnTo>
                  <a:pt x="2672706" y="4012794"/>
                </a:lnTo>
                <a:cubicBezTo>
                  <a:pt x="2984785" y="4064450"/>
                  <a:pt x="3238014" y="4283539"/>
                  <a:pt x="3331377" y="4572001"/>
                </a:cubicBezTo>
                <a:lnTo>
                  <a:pt x="3193830" y="4572001"/>
                </a:lnTo>
                <a:cubicBezTo>
                  <a:pt x="3110446" y="4357380"/>
                  <a:pt x="2920078" y="4194541"/>
                  <a:pt x="2686076" y="4144250"/>
                </a:cubicBezTo>
                <a:cubicBezTo>
                  <a:pt x="2720570" y="4319650"/>
                  <a:pt x="2822793" y="4471530"/>
                  <a:pt x="2965890" y="4572001"/>
                </a:cubicBezTo>
                <a:lnTo>
                  <a:pt x="2771649" y="4572001"/>
                </a:lnTo>
                <a:cubicBezTo>
                  <a:pt x="2655518" y="4452596"/>
                  <a:pt x="2576955" y="4298519"/>
                  <a:pt x="2552590" y="4127511"/>
                </a:cubicBezTo>
                <a:cubicBezTo>
                  <a:pt x="2552423" y="4127458"/>
                  <a:pt x="2552254" y="4127453"/>
                  <a:pt x="2552085" y="4127448"/>
                </a:cubicBezTo>
                <a:lnTo>
                  <a:pt x="2551547" y="4120772"/>
                </a:lnTo>
                <a:cubicBezTo>
                  <a:pt x="2546488" y="4090522"/>
                  <a:pt x="2544037" y="4059631"/>
                  <a:pt x="2544079" y="4028296"/>
                </a:cubicBezTo>
                <a:cubicBezTo>
                  <a:pt x="2542767" y="4022668"/>
                  <a:pt x="2542709" y="4017001"/>
                  <a:pt x="2542709" y="4011320"/>
                </a:cubicBezTo>
                <a:lnTo>
                  <a:pt x="2543303" y="3999880"/>
                </a:lnTo>
                <a:lnTo>
                  <a:pt x="2543801" y="3999913"/>
                </a:lnTo>
                <a:close/>
                <a:moveTo>
                  <a:pt x="2521076" y="3999419"/>
                </a:moveTo>
                <a:lnTo>
                  <a:pt x="2521102" y="3999913"/>
                </a:lnTo>
                <a:lnTo>
                  <a:pt x="2521600" y="3999880"/>
                </a:lnTo>
                <a:lnTo>
                  <a:pt x="2522194" y="4011320"/>
                </a:lnTo>
                <a:cubicBezTo>
                  <a:pt x="2522194" y="4017001"/>
                  <a:pt x="2522135" y="4022668"/>
                  <a:pt x="2520823" y="4028296"/>
                </a:cubicBezTo>
                <a:cubicBezTo>
                  <a:pt x="2520865" y="4059631"/>
                  <a:pt x="2518415" y="4090522"/>
                  <a:pt x="2513356" y="4120772"/>
                </a:cubicBezTo>
                <a:lnTo>
                  <a:pt x="2512818" y="4127448"/>
                </a:lnTo>
                <a:cubicBezTo>
                  <a:pt x="2512648" y="4127453"/>
                  <a:pt x="2512480" y="4127458"/>
                  <a:pt x="2512312" y="4127511"/>
                </a:cubicBezTo>
                <a:cubicBezTo>
                  <a:pt x="2487947" y="4298519"/>
                  <a:pt x="2409385" y="4452596"/>
                  <a:pt x="2293253" y="4572001"/>
                </a:cubicBezTo>
                <a:lnTo>
                  <a:pt x="2099012" y="4572001"/>
                </a:lnTo>
                <a:cubicBezTo>
                  <a:pt x="2242110" y="4471530"/>
                  <a:pt x="2344333" y="4319651"/>
                  <a:pt x="2378827" y="4144250"/>
                </a:cubicBezTo>
                <a:cubicBezTo>
                  <a:pt x="2144825" y="4194541"/>
                  <a:pt x="1954456" y="4357380"/>
                  <a:pt x="1871073" y="4572001"/>
                </a:cubicBezTo>
                <a:lnTo>
                  <a:pt x="1733525" y="4572001"/>
                </a:lnTo>
                <a:cubicBezTo>
                  <a:pt x="1826888" y="4283539"/>
                  <a:pt x="2080118" y="4064450"/>
                  <a:pt x="2392197" y="4012794"/>
                </a:cubicBezTo>
                <a:lnTo>
                  <a:pt x="2392314" y="4011646"/>
                </a:lnTo>
                <a:cubicBezTo>
                  <a:pt x="2397623" y="4010636"/>
                  <a:pt x="2402951" y="4009688"/>
                  <a:pt x="2408527" y="4010107"/>
                </a:cubicBezTo>
                <a:cubicBezTo>
                  <a:pt x="2439710" y="4004550"/>
                  <a:pt x="2471603" y="4001569"/>
                  <a:pt x="2503988" y="4001042"/>
                </a:cubicBezTo>
                <a:close/>
                <a:moveTo>
                  <a:pt x="851676" y="3999419"/>
                </a:moveTo>
                <a:lnTo>
                  <a:pt x="868763" y="4001042"/>
                </a:lnTo>
                <a:cubicBezTo>
                  <a:pt x="901149" y="4001569"/>
                  <a:pt x="933041" y="4004550"/>
                  <a:pt x="964225" y="4010107"/>
                </a:cubicBezTo>
                <a:cubicBezTo>
                  <a:pt x="969801" y="4009688"/>
                  <a:pt x="975129" y="4010636"/>
                  <a:pt x="980437" y="4011646"/>
                </a:cubicBezTo>
                <a:lnTo>
                  <a:pt x="980555" y="4012794"/>
                </a:lnTo>
                <a:cubicBezTo>
                  <a:pt x="1292634" y="4064450"/>
                  <a:pt x="1545864" y="4283539"/>
                  <a:pt x="1639226" y="4572001"/>
                </a:cubicBezTo>
                <a:lnTo>
                  <a:pt x="1501679" y="4572001"/>
                </a:lnTo>
                <a:cubicBezTo>
                  <a:pt x="1418296" y="4357380"/>
                  <a:pt x="1227927" y="4194541"/>
                  <a:pt x="993925" y="4144250"/>
                </a:cubicBezTo>
                <a:cubicBezTo>
                  <a:pt x="1028419" y="4319651"/>
                  <a:pt x="1130642" y="4471530"/>
                  <a:pt x="1273740" y="4572001"/>
                </a:cubicBezTo>
                <a:lnTo>
                  <a:pt x="1079499" y="4572001"/>
                </a:lnTo>
                <a:cubicBezTo>
                  <a:pt x="963367" y="4452596"/>
                  <a:pt x="884804" y="4298519"/>
                  <a:pt x="860439" y="4127511"/>
                </a:cubicBezTo>
                <a:cubicBezTo>
                  <a:pt x="860272" y="4127458"/>
                  <a:pt x="860103" y="4127453"/>
                  <a:pt x="859934" y="4127448"/>
                </a:cubicBezTo>
                <a:lnTo>
                  <a:pt x="859396" y="4120772"/>
                </a:lnTo>
                <a:cubicBezTo>
                  <a:pt x="854337" y="4090522"/>
                  <a:pt x="851886" y="4059631"/>
                  <a:pt x="851928" y="4028296"/>
                </a:cubicBezTo>
                <a:cubicBezTo>
                  <a:pt x="850616" y="4022668"/>
                  <a:pt x="850558" y="4017001"/>
                  <a:pt x="850558" y="4011320"/>
                </a:cubicBezTo>
                <a:lnTo>
                  <a:pt x="851152" y="3999880"/>
                </a:lnTo>
                <a:lnTo>
                  <a:pt x="851650" y="3999913"/>
                </a:lnTo>
                <a:close/>
                <a:moveTo>
                  <a:pt x="828925" y="3999419"/>
                </a:moveTo>
                <a:lnTo>
                  <a:pt x="828951" y="3999913"/>
                </a:lnTo>
                <a:lnTo>
                  <a:pt x="829449" y="3999880"/>
                </a:lnTo>
                <a:lnTo>
                  <a:pt x="830043" y="4011320"/>
                </a:lnTo>
                <a:cubicBezTo>
                  <a:pt x="830043" y="4017001"/>
                  <a:pt x="829984" y="4022668"/>
                  <a:pt x="828672" y="4028296"/>
                </a:cubicBezTo>
                <a:cubicBezTo>
                  <a:pt x="828714" y="4059631"/>
                  <a:pt x="826264" y="4090522"/>
                  <a:pt x="821205" y="4120772"/>
                </a:cubicBezTo>
                <a:lnTo>
                  <a:pt x="820667" y="4127448"/>
                </a:lnTo>
                <a:cubicBezTo>
                  <a:pt x="820497" y="4127453"/>
                  <a:pt x="820329" y="4127458"/>
                  <a:pt x="820161" y="4127511"/>
                </a:cubicBezTo>
                <a:cubicBezTo>
                  <a:pt x="795796" y="4298519"/>
                  <a:pt x="717234" y="4452596"/>
                  <a:pt x="601102" y="4572001"/>
                </a:cubicBezTo>
                <a:lnTo>
                  <a:pt x="406861" y="4572001"/>
                </a:lnTo>
                <a:cubicBezTo>
                  <a:pt x="549959" y="4471530"/>
                  <a:pt x="652182" y="4319650"/>
                  <a:pt x="686676" y="4144250"/>
                </a:cubicBezTo>
                <a:cubicBezTo>
                  <a:pt x="452674" y="4194541"/>
                  <a:pt x="262305" y="4357380"/>
                  <a:pt x="178922" y="4572001"/>
                </a:cubicBezTo>
                <a:lnTo>
                  <a:pt x="41374" y="4572001"/>
                </a:lnTo>
                <a:cubicBezTo>
                  <a:pt x="134738" y="4283539"/>
                  <a:pt x="387967" y="4064450"/>
                  <a:pt x="700046" y="4012794"/>
                </a:cubicBezTo>
                <a:lnTo>
                  <a:pt x="700163" y="4011646"/>
                </a:lnTo>
                <a:cubicBezTo>
                  <a:pt x="705472" y="4010636"/>
                  <a:pt x="710800" y="4009688"/>
                  <a:pt x="716376" y="4010107"/>
                </a:cubicBezTo>
                <a:cubicBezTo>
                  <a:pt x="747559" y="4004550"/>
                  <a:pt x="779452" y="4001569"/>
                  <a:pt x="811837" y="4001042"/>
                </a:cubicBezTo>
                <a:close/>
                <a:moveTo>
                  <a:pt x="8305836" y="3304913"/>
                </a:moveTo>
                <a:cubicBezTo>
                  <a:pt x="8030646" y="3363591"/>
                  <a:pt x="7815802" y="3576701"/>
                  <a:pt x="7762527" y="3845480"/>
                </a:cubicBezTo>
                <a:cubicBezTo>
                  <a:pt x="8037717" y="3786801"/>
                  <a:pt x="8252560" y="3573691"/>
                  <a:pt x="8305836" y="3304913"/>
                </a:cubicBezTo>
                <a:close/>
                <a:moveTo>
                  <a:pt x="6911971" y="3304913"/>
                </a:moveTo>
                <a:cubicBezTo>
                  <a:pt x="6965247" y="3573691"/>
                  <a:pt x="7180090" y="3786801"/>
                  <a:pt x="7455280" y="3845480"/>
                </a:cubicBezTo>
                <a:cubicBezTo>
                  <a:pt x="7402005" y="3576701"/>
                  <a:pt x="7187161" y="3363591"/>
                  <a:pt x="6911971" y="3304913"/>
                </a:cubicBezTo>
                <a:close/>
                <a:moveTo>
                  <a:pt x="6613685" y="3304913"/>
                </a:moveTo>
                <a:cubicBezTo>
                  <a:pt x="6338495" y="3363591"/>
                  <a:pt x="6123651" y="3576701"/>
                  <a:pt x="6070376" y="3845480"/>
                </a:cubicBezTo>
                <a:cubicBezTo>
                  <a:pt x="6345566" y="3786801"/>
                  <a:pt x="6560409" y="3573691"/>
                  <a:pt x="6613685" y="3304913"/>
                </a:cubicBezTo>
                <a:close/>
                <a:moveTo>
                  <a:pt x="5219820" y="3304913"/>
                </a:moveTo>
                <a:cubicBezTo>
                  <a:pt x="5273096" y="3573691"/>
                  <a:pt x="5487939" y="3786801"/>
                  <a:pt x="5763129" y="3845480"/>
                </a:cubicBezTo>
                <a:cubicBezTo>
                  <a:pt x="5709854" y="3576701"/>
                  <a:pt x="5495010" y="3363591"/>
                  <a:pt x="5219820" y="3304913"/>
                </a:cubicBezTo>
                <a:close/>
                <a:moveTo>
                  <a:pt x="4921534" y="3304913"/>
                </a:moveTo>
                <a:cubicBezTo>
                  <a:pt x="4646344" y="3363591"/>
                  <a:pt x="4431500" y="3576701"/>
                  <a:pt x="4378225" y="3845480"/>
                </a:cubicBezTo>
                <a:cubicBezTo>
                  <a:pt x="4653415" y="3786801"/>
                  <a:pt x="4868259" y="3573691"/>
                  <a:pt x="4921534" y="3304913"/>
                </a:cubicBezTo>
                <a:close/>
                <a:moveTo>
                  <a:pt x="3527669" y="3304913"/>
                </a:moveTo>
                <a:cubicBezTo>
                  <a:pt x="3580945" y="3573691"/>
                  <a:pt x="3795788" y="3786801"/>
                  <a:pt x="4070978" y="3845480"/>
                </a:cubicBezTo>
                <a:cubicBezTo>
                  <a:pt x="4017703" y="3576701"/>
                  <a:pt x="3802859" y="3363591"/>
                  <a:pt x="3527669" y="3304913"/>
                </a:cubicBezTo>
                <a:close/>
                <a:moveTo>
                  <a:pt x="3229383" y="3304913"/>
                </a:moveTo>
                <a:cubicBezTo>
                  <a:pt x="2954193" y="3363591"/>
                  <a:pt x="2739349" y="3576701"/>
                  <a:pt x="2686074" y="3845480"/>
                </a:cubicBezTo>
                <a:cubicBezTo>
                  <a:pt x="2961264" y="3786801"/>
                  <a:pt x="3176107" y="3573691"/>
                  <a:pt x="3229383" y="3304913"/>
                </a:cubicBezTo>
                <a:close/>
                <a:moveTo>
                  <a:pt x="1835518" y="3304913"/>
                </a:moveTo>
                <a:cubicBezTo>
                  <a:pt x="1888794" y="3573691"/>
                  <a:pt x="2103637" y="3786801"/>
                  <a:pt x="2378827" y="3845480"/>
                </a:cubicBezTo>
                <a:cubicBezTo>
                  <a:pt x="2325552" y="3576701"/>
                  <a:pt x="2110708" y="3363591"/>
                  <a:pt x="1835518" y="3304913"/>
                </a:cubicBezTo>
                <a:close/>
                <a:moveTo>
                  <a:pt x="1537232" y="3304913"/>
                </a:moveTo>
                <a:cubicBezTo>
                  <a:pt x="1262042" y="3363591"/>
                  <a:pt x="1047198" y="3576701"/>
                  <a:pt x="993923" y="3845480"/>
                </a:cubicBezTo>
                <a:cubicBezTo>
                  <a:pt x="1269113" y="3786801"/>
                  <a:pt x="1483956" y="3573691"/>
                  <a:pt x="1537232" y="3304913"/>
                </a:cubicBezTo>
                <a:close/>
                <a:moveTo>
                  <a:pt x="143367" y="3304913"/>
                </a:moveTo>
                <a:cubicBezTo>
                  <a:pt x="196643" y="3573691"/>
                  <a:pt x="411486" y="3786801"/>
                  <a:pt x="686676" y="3845480"/>
                </a:cubicBezTo>
                <a:cubicBezTo>
                  <a:pt x="633401" y="3576701"/>
                  <a:pt x="418557" y="3363591"/>
                  <a:pt x="143367" y="3304913"/>
                </a:cubicBezTo>
                <a:close/>
                <a:moveTo>
                  <a:pt x="8461873" y="3161219"/>
                </a:moveTo>
                <a:lnTo>
                  <a:pt x="8478960" y="3162829"/>
                </a:lnTo>
                <a:cubicBezTo>
                  <a:pt x="8511346" y="3163352"/>
                  <a:pt x="8543239" y="3166310"/>
                  <a:pt x="8574422" y="3171823"/>
                </a:cubicBezTo>
                <a:cubicBezTo>
                  <a:pt x="8579998" y="3171407"/>
                  <a:pt x="8585326" y="3172348"/>
                  <a:pt x="8590635" y="3173350"/>
                </a:cubicBezTo>
                <a:lnTo>
                  <a:pt x="8590752" y="3174489"/>
                </a:lnTo>
                <a:cubicBezTo>
                  <a:pt x="8815033" y="3211322"/>
                  <a:pt x="9008920" y="3333951"/>
                  <a:pt x="9135069" y="3506215"/>
                </a:cubicBezTo>
                <a:lnTo>
                  <a:pt x="9139239" y="3512974"/>
                </a:lnTo>
                <a:lnTo>
                  <a:pt x="9139239" y="3816134"/>
                </a:lnTo>
                <a:lnTo>
                  <a:pt x="9120077" y="3747490"/>
                </a:lnTo>
                <a:cubicBezTo>
                  <a:pt x="9039502" y="3525837"/>
                  <a:pt x="8844913" y="3356256"/>
                  <a:pt x="8604122" y="3304913"/>
                </a:cubicBezTo>
                <a:cubicBezTo>
                  <a:pt x="8650738" y="3540094"/>
                  <a:pt x="8821055" y="3732654"/>
                  <a:pt x="9047261" y="3816429"/>
                </a:cubicBezTo>
                <a:lnTo>
                  <a:pt x="9139239" y="3843104"/>
                </a:lnTo>
                <a:lnTo>
                  <a:pt x="9139239" y="3970603"/>
                </a:lnTo>
                <a:lnTo>
                  <a:pt x="9030179" y="3943797"/>
                </a:lnTo>
                <a:cubicBezTo>
                  <a:pt x="8735297" y="3846211"/>
                  <a:pt x="8514628" y="3594637"/>
                  <a:pt x="8470637" y="3288305"/>
                </a:cubicBezTo>
                <a:cubicBezTo>
                  <a:pt x="8470469" y="3288253"/>
                  <a:pt x="8470301" y="3288248"/>
                  <a:pt x="8470131" y="3288243"/>
                </a:cubicBezTo>
                <a:lnTo>
                  <a:pt x="8469593" y="3281619"/>
                </a:lnTo>
                <a:cubicBezTo>
                  <a:pt x="8464534" y="3251607"/>
                  <a:pt x="8462083" y="3220958"/>
                  <a:pt x="8462126" y="3189869"/>
                </a:cubicBezTo>
                <a:cubicBezTo>
                  <a:pt x="8460814" y="3184286"/>
                  <a:pt x="8460755" y="3178663"/>
                  <a:pt x="8460755" y="3173027"/>
                </a:cubicBezTo>
                <a:lnTo>
                  <a:pt x="8461349" y="3161677"/>
                </a:lnTo>
                <a:lnTo>
                  <a:pt x="8461847" y="3161709"/>
                </a:lnTo>
                <a:close/>
                <a:moveTo>
                  <a:pt x="8448085" y="3161219"/>
                </a:moveTo>
                <a:lnTo>
                  <a:pt x="8448111" y="3161709"/>
                </a:lnTo>
                <a:lnTo>
                  <a:pt x="8448609" y="3161677"/>
                </a:lnTo>
                <a:lnTo>
                  <a:pt x="8449203" y="3173027"/>
                </a:lnTo>
                <a:cubicBezTo>
                  <a:pt x="8449203" y="3178663"/>
                  <a:pt x="8449144" y="3184286"/>
                  <a:pt x="8447832" y="3189869"/>
                </a:cubicBezTo>
                <a:cubicBezTo>
                  <a:pt x="8447875" y="3220958"/>
                  <a:pt x="8445424" y="3251607"/>
                  <a:pt x="8440365" y="3281619"/>
                </a:cubicBezTo>
                <a:lnTo>
                  <a:pt x="8439827" y="3288243"/>
                </a:lnTo>
                <a:cubicBezTo>
                  <a:pt x="8439657" y="3288248"/>
                  <a:pt x="8439489" y="3288253"/>
                  <a:pt x="8439321" y="3288305"/>
                </a:cubicBezTo>
                <a:cubicBezTo>
                  <a:pt x="8389046" y="3638399"/>
                  <a:pt x="8108007" y="3916971"/>
                  <a:pt x="7749156" y="3975903"/>
                </a:cubicBezTo>
                <a:lnTo>
                  <a:pt x="7749040" y="3977042"/>
                </a:lnTo>
                <a:cubicBezTo>
                  <a:pt x="7743729" y="3978045"/>
                  <a:pt x="7738400" y="3978986"/>
                  <a:pt x="7732823" y="3978570"/>
                </a:cubicBezTo>
                <a:cubicBezTo>
                  <a:pt x="7701651" y="3984080"/>
                  <a:pt x="7669771" y="3987038"/>
                  <a:pt x="7637396" y="3987561"/>
                </a:cubicBezTo>
                <a:lnTo>
                  <a:pt x="7620278" y="3989174"/>
                </a:lnTo>
                <a:lnTo>
                  <a:pt x="7620252" y="3988683"/>
                </a:lnTo>
                <a:lnTo>
                  <a:pt x="7619753" y="3988716"/>
                </a:lnTo>
                <a:cubicBezTo>
                  <a:pt x="7619187" y="3984944"/>
                  <a:pt x="7619160" y="3981158"/>
                  <a:pt x="7619160" y="3977366"/>
                </a:cubicBezTo>
                <a:cubicBezTo>
                  <a:pt x="7619160" y="3971728"/>
                  <a:pt x="7619219" y="3966104"/>
                  <a:pt x="7620531" y="3960518"/>
                </a:cubicBezTo>
                <a:cubicBezTo>
                  <a:pt x="7620488" y="3929436"/>
                  <a:pt x="7622938" y="3898794"/>
                  <a:pt x="7627995" y="3868787"/>
                </a:cubicBezTo>
                <a:lnTo>
                  <a:pt x="7628535" y="3862150"/>
                </a:lnTo>
                <a:cubicBezTo>
                  <a:pt x="7628704" y="3862145"/>
                  <a:pt x="7628873" y="3862140"/>
                  <a:pt x="7629040" y="3862087"/>
                </a:cubicBezTo>
                <a:cubicBezTo>
                  <a:pt x="7679317" y="3511992"/>
                  <a:pt x="7960356" y="3233421"/>
                  <a:pt x="8319206" y="3174489"/>
                </a:cubicBezTo>
                <a:lnTo>
                  <a:pt x="8319323" y="3173350"/>
                </a:lnTo>
                <a:cubicBezTo>
                  <a:pt x="8324632" y="3172348"/>
                  <a:pt x="8329960" y="3171407"/>
                  <a:pt x="8335536" y="3171823"/>
                </a:cubicBezTo>
                <a:cubicBezTo>
                  <a:pt x="8366719" y="3166310"/>
                  <a:pt x="8398612" y="3163352"/>
                  <a:pt x="8430998" y="3162829"/>
                </a:cubicBezTo>
                <a:close/>
                <a:moveTo>
                  <a:pt x="6769722" y="3161219"/>
                </a:moveTo>
                <a:lnTo>
                  <a:pt x="6786810" y="3162829"/>
                </a:lnTo>
                <a:cubicBezTo>
                  <a:pt x="6819195" y="3163352"/>
                  <a:pt x="6851088" y="3166310"/>
                  <a:pt x="6882271" y="3171823"/>
                </a:cubicBezTo>
                <a:cubicBezTo>
                  <a:pt x="6887847" y="3171407"/>
                  <a:pt x="6893175" y="3172348"/>
                  <a:pt x="6898484" y="3173350"/>
                </a:cubicBezTo>
                <a:lnTo>
                  <a:pt x="6898601" y="3174489"/>
                </a:lnTo>
                <a:cubicBezTo>
                  <a:pt x="7257451" y="3233421"/>
                  <a:pt x="7538490" y="3511992"/>
                  <a:pt x="7588766" y="3862087"/>
                </a:cubicBezTo>
                <a:cubicBezTo>
                  <a:pt x="7588934" y="3862140"/>
                  <a:pt x="7589103" y="3862145"/>
                  <a:pt x="7589272" y="3862150"/>
                </a:cubicBezTo>
                <a:lnTo>
                  <a:pt x="7589812" y="3868787"/>
                </a:lnTo>
                <a:cubicBezTo>
                  <a:pt x="7594869" y="3898794"/>
                  <a:pt x="7597319" y="3929436"/>
                  <a:pt x="7597276" y="3960518"/>
                </a:cubicBezTo>
                <a:cubicBezTo>
                  <a:pt x="7598588" y="3966104"/>
                  <a:pt x="7598647" y="3971728"/>
                  <a:pt x="7598647" y="3977366"/>
                </a:cubicBezTo>
                <a:cubicBezTo>
                  <a:pt x="7598647" y="3981158"/>
                  <a:pt x="7598620" y="3984944"/>
                  <a:pt x="7598054" y="3988716"/>
                </a:cubicBezTo>
                <a:lnTo>
                  <a:pt x="7597555" y="3988683"/>
                </a:lnTo>
                <a:lnTo>
                  <a:pt x="7597529" y="3989174"/>
                </a:lnTo>
                <a:lnTo>
                  <a:pt x="7580411" y="3987561"/>
                </a:lnTo>
                <a:cubicBezTo>
                  <a:pt x="7548036" y="3987038"/>
                  <a:pt x="7516156" y="3984080"/>
                  <a:pt x="7484984" y="3978570"/>
                </a:cubicBezTo>
                <a:cubicBezTo>
                  <a:pt x="7479407" y="3978986"/>
                  <a:pt x="7474078" y="3978045"/>
                  <a:pt x="7468767" y="3977042"/>
                </a:cubicBezTo>
                <a:lnTo>
                  <a:pt x="7468651" y="3975903"/>
                </a:lnTo>
                <a:cubicBezTo>
                  <a:pt x="7109800" y="3916971"/>
                  <a:pt x="6828761" y="3638399"/>
                  <a:pt x="6778486" y="3288305"/>
                </a:cubicBezTo>
                <a:cubicBezTo>
                  <a:pt x="6778318" y="3288253"/>
                  <a:pt x="6778150" y="3288248"/>
                  <a:pt x="6777980" y="3288243"/>
                </a:cubicBezTo>
                <a:lnTo>
                  <a:pt x="6777442" y="3281619"/>
                </a:lnTo>
                <a:cubicBezTo>
                  <a:pt x="6772383" y="3251607"/>
                  <a:pt x="6769933" y="3220958"/>
                  <a:pt x="6769975" y="3189869"/>
                </a:cubicBezTo>
                <a:cubicBezTo>
                  <a:pt x="6768663" y="3184286"/>
                  <a:pt x="6768604" y="3178663"/>
                  <a:pt x="6768604" y="3173027"/>
                </a:cubicBezTo>
                <a:lnTo>
                  <a:pt x="6769198" y="3161677"/>
                </a:lnTo>
                <a:lnTo>
                  <a:pt x="6769696" y="3161709"/>
                </a:lnTo>
                <a:close/>
                <a:moveTo>
                  <a:pt x="6755934" y="3161219"/>
                </a:moveTo>
                <a:lnTo>
                  <a:pt x="6755960" y="3161709"/>
                </a:lnTo>
                <a:lnTo>
                  <a:pt x="6756458" y="3161677"/>
                </a:lnTo>
                <a:lnTo>
                  <a:pt x="6757052" y="3173027"/>
                </a:lnTo>
                <a:cubicBezTo>
                  <a:pt x="6757052" y="3178663"/>
                  <a:pt x="6756994" y="3184286"/>
                  <a:pt x="6755682" y="3189869"/>
                </a:cubicBezTo>
                <a:cubicBezTo>
                  <a:pt x="6755724" y="3220958"/>
                  <a:pt x="6753273" y="3251607"/>
                  <a:pt x="6748215" y="3281619"/>
                </a:cubicBezTo>
                <a:lnTo>
                  <a:pt x="6747676" y="3288243"/>
                </a:lnTo>
                <a:cubicBezTo>
                  <a:pt x="6747507" y="3288248"/>
                  <a:pt x="6747338" y="3288253"/>
                  <a:pt x="6747171" y="3288305"/>
                </a:cubicBezTo>
                <a:cubicBezTo>
                  <a:pt x="6696895" y="3638399"/>
                  <a:pt x="6415856" y="3916971"/>
                  <a:pt x="6057005" y="3975903"/>
                </a:cubicBezTo>
                <a:lnTo>
                  <a:pt x="6056889" y="3977042"/>
                </a:lnTo>
                <a:cubicBezTo>
                  <a:pt x="6051578" y="3978045"/>
                  <a:pt x="6046249" y="3978986"/>
                  <a:pt x="6040672" y="3978570"/>
                </a:cubicBezTo>
                <a:cubicBezTo>
                  <a:pt x="6009500" y="3984080"/>
                  <a:pt x="5977620" y="3987038"/>
                  <a:pt x="5945246" y="3987561"/>
                </a:cubicBezTo>
                <a:lnTo>
                  <a:pt x="5928127" y="3989174"/>
                </a:lnTo>
                <a:lnTo>
                  <a:pt x="5928101" y="3988683"/>
                </a:lnTo>
                <a:lnTo>
                  <a:pt x="5927602" y="3988716"/>
                </a:lnTo>
                <a:cubicBezTo>
                  <a:pt x="5927036" y="3984944"/>
                  <a:pt x="5927009" y="3981158"/>
                  <a:pt x="5927009" y="3977366"/>
                </a:cubicBezTo>
                <a:cubicBezTo>
                  <a:pt x="5927009" y="3971728"/>
                  <a:pt x="5927068" y="3966104"/>
                  <a:pt x="5928380" y="3960518"/>
                </a:cubicBezTo>
                <a:cubicBezTo>
                  <a:pt x="5928338" y="3929436"/>
                  <a:pt x="5930787" y="3898794"/>
                  <a:pt x="5935844" y="3868787"/>
                </a:cubicBezTo>
                <a:lnTo>
                  <a:pt x="5936384" y="3862150"/>
                </a:lnTo>
                <a:cubicBezTo>
                  <a:pt x="5936553" y="3862145"/>
                  <a:pt x="5936722" y="3862140"/>
                  <a:pt x="5936890" y="3862087"/>
                </a:cubicBezTo>
                <a:cubicBezTo>
                  <a:pt x="5987166" y="3511992"/>
                  <a:pt x="6268205" y="3233421"/>
                  <a:pt x="6627056" y="3174489"/>
                </a:cubicBezTo>
                <a:lnTo>
                  <a:pt x="6627173" y="3173350"/>
                </a:lnTo>
                <a:cubicBezTo>
                  <a:pt x="6632481" y="3172348"/>
                  <a:pt x="6637809" y="3171407"/>
                  <a:pt x="6643385" y="3171823"/>
                </a:cubicBezTo>
                <a:cubicBezTo>
                  <a:pt x="6674569" y="3166310"/>
                  <a:pt x="6706461" y="3163352"/>
                  <a:pt x="6738847" y="3162829"/>
                </a:cubicBezTo>
                <a:close/>
                <a:moveTo>
                  <a:pt x="5077571" y="3161219"/>
                </a:moveTo>
                <a:lnTo>
                  <a:pt x="5094659" y="3162829"/>
                </a:lnTo>
                <a:cubicBezTo>
                  <a:pt x="5127044" y="3163352"/>
                  <a:pt x="5158937" y="3166310"/>
                  <a:pt x="5190120" y="3171823"/>
                </a:cubicBezTo>
                <a:cubicBezTo>
                  <a:pt x="5195696" y="3171407"/>
                  <a:pt x="5201024" y="3172348"/>
                  <a:pt x="5206334" y="3173350"/>
                </a:cubicBezTo>
                <a:lnTo>
                  <a:pt x="5206450" y="3174489"/>
                </a:lnTo>
                <a:cubicBezTo>
                  <a:pt x="5565300" y="3233421"/>
                  <a:pt x="5846339" y="3511992"/>
                  <a:pt x="5896616" y="3862087"/>
                </a:cubicBezTo>
                <a:cubicBezTo>
                  <a:pt x="5896783" y="3862140"/>
                  <a:pt x="5896953" y="3862145"/>
                  <a:pt x="5897121" y="3862150"/>
                </a:cubicBezTo>
                <a:lnTo>
                  <a:pt x="5897662" y="3868787"/>
                </a:lnTo>
                <a:cubicBezTo>
                  <a:pt x="5902718" y="3898794"/>
                  <a:pt x="5905168" y="3929436"/>
                  <a:pt x="5905126" y="3960518"/>
                </a:cubicBezTo>
                <a:cubicBezTo>
                  <a:pt x="5906438" y="3966104"/>
                  <a:pt x="5906496" y="3971728"/>
                  <a:pt x="5906496" y="3977366"/>
                </a:cubicBezTo>
                <a:cubicBezTo>
                  <a:pt x="5906496" y="3981158"/>
                  <a:pt x="5906469" y="3984944"/>
                  <a:pt x="5905903" y="3988716"/>
                </a:cubicBezTo>
                <a:lnTo>
                  <a:pt x="5905404" y="3988683"/>
                </a:lnTo>
                <a:lnTo>
                  <a:pt x="5905378" y="3989174"/>
                </a:lnTo>
                <a:lnTo>
                  <a:pt x="5888260" y="3987561"/>
                </a:lnTo>
                <a:cubicBezTo>
                  <a:pt x="5855886" y="3987038"/>
                  <a:pt x="5824005" y="3984080"/>
                  <a:pt x="5792833" y="3978570"/>
                </a:cubicBezTo>
                <a:cubicBezTo>
                  <a:pt x="5787256" y="3978986"/>
                  <a:pt x="5781927" y="3978045"/>
                  <a:pt x="5776617" y="3977042"/>
                </a:cubicBezTo>
                <a:lnTo>
                  <a:pt x="5776501" y="3975903"/>
                </a:lnTo>
                <a:cubicBezTo>
                  <a:pt x="5417649" y="3916971"/>
                  <a:pt x="5136610" y="3638399"/>
                  <a:pt x="5086335" y="3288305"/>
                </a:cubicBezTo>
                <a:cubicBezTo>
                  <a:pt x="5086167" y="3288253"/>
                  <a:pt x="5085999" y="3288248"/>
                  <a:pt x="5085830" y="3288243"/>
                </a:cubicBezTo>
                <a:lnTo>
                  <a:pt x="5085291" y="3281619"/>
                </a:lnTo>
                <a:cubicBezTo>
                  <a:pt x="5080233" y="3251607"/>
                  <a:pt x="5077782" y="3220958"/>
                  <a:pt x="5077824" y="3189869"/>
                </a:cubicBezTo>
                <a:cubicBezTo>
                  <a:pt x="5076512" y="3184286"/>
                  <a:pt x="5076453" y="3178663"/>
                  <a:pt x="5076453" y="3173027"/>
                </a:cubicBezTo>
                <a:lnTo>
                  <a:pt x="5077047" y="3161677"/>
                </a:lnTo>
                <a:lnTo>
                  <a:pt x="5077545" y="3161709"/>
                </a:lnTo>
                <a:close/>
                <a:moveTo>
                  <a:pt x="5063783" y="3161219"/>
                </a:moveTo>
                <a:lnTo>
                  <a:pt x="5063809" y="3161709"/>
                </a:lnTo>
                <a:lnTo>
                  <a:pt x="5064307" y="3161677"/>
                </a:lnTo>
                <a:lnTo>
                  <a:pt x="5064902" y="3173027"/>
                </a:lnTo>
                <a:cubicBezTo>
                  <a:pt x="5064902" y="3178663"/>
                  <a:pt x="5064842" y="3184286"/>
                  <a:pt x="5063530" y="3189869"/>
                </a:cubicBezTo>
                <a:cubicBezTo>
                  <a:pt x="5063572" y="3220958"/>
                  <a:pt x="5061122" y="3251607"/>
                  <a:pt x="5056063" y="3281619"/>
                </a:cubicBezTo>
                <a:lnTo>
                  <a:pt x="5055525" y="3288243"/>
                </a:lnTo>
                <a:cubicBezTo>
                  <a:pt x="5055355" y="3288248"/>
                  <a:pt x="5055187" y="3288253"/>
                  <a:pt x="5055019" y="3288305"/>
                </a:cubicBezTo>
                <a:cubicBezTo>
                  <a:pt x="5004744" y="3638399"/>
                  <a:pt x="4723705" y="3916971"/>
                  <a:pt x="4364853" y="3975903"/>
                </a:cubicBezTo>
                <a:lnTo>
                  <a:pt x="4364737" y="3977042"/>
                </a:lnTo>
                <a:cubicBezTo>
                  <a:pt x="4359427" y="3978045"/>
                  <a:pt x="4354098" y="3978986"/>
                  <a:pt x="4348521" y="3978570"/>
                </a:cubicBezTo>
                <a:cubicBezTo>
                  <a:pt x="4317350" y="3984080"/>
                  <a:pt x="4285468" y="3987038"/>
                  <a:pt x="4253094" y="3987561"/>
                </a:cubicBezTo>
                <a:lnTo>
                  <a:pt x="4235976" y="3989174"/>
                </a:lnTo>
                <a:lnTo>
                  <a:pt x="4235950" y="3988683"/>
                </a:lnTo>
                <a:lnTo>
                  <a:pt x="4235451" y="3988716"/>
                </a:lnTo>
                <a:cubicBezTo>
                  <a:pt x="4234885" y="3984944"/>
                  <a:pt x="4234858" y="3981158"/>
                  <a:pt x="4234858" y="3977366"/>
                </a:cubicBezTo>
                <a:cubicBezTo>
                  <a:pt x="4234858" y="3971728"/>
                  <a:pt x="4234916" y="3966104"/>
                  <a:pt x="4236228" y="3960518"/>
                </a:cubicBezTo>
                <a:cubicBezTo>
                  <a:pt x="4236186" y="3929436"/>
                  <a:pt x="4238636" y="3898794"/>
                  <a:pt x="4243692" y="3868787"/>
                </a:cubicBezTo>
                <a:lnTo>
                  <a:pt x="4244233" y="3862150"/>
                </a:lnTo>
                <a:cubicBezTo>
                  <a:pt x="4244401" y="3862145"/>
                  <a:pt x="4244571" y="3862140"/>
                  <a:pt x="4244738" y="3862087"/>
                </a:cubicBezTo>
                <a:cubicBezTo>
                  <a:pt x="4295015" y="3511992"/>
                  <a:pt x="4576054" y="3233421"/>
                  <a:pt x="4934904" y="3174489"/>
                </a:cubicBezTo>
                <a:lnTo>
                  <a:pt x="4935021" y="3173350"/>
                </a:lnTo>
                <a:cubicBezTo>
                  <a:pt x="4940330" y="3172348"/>
                  <a:pt x="4945658" y="3171407"/>
                  <a:pt x="4951234" y="3171823"/>
                </a:cubicBezTo>
                <a:cubicBezTo>
                  <a:pt x="4982417" y="3166310"/>
                  <a:pt x="5014310" y="3163352"/>
                  <a:pt x="5046695" y="3162829"/>
                </a:cubicBezTo>
                <a:close/>
                <a:moveTo>
                  <a:pt x="3385420" y="3161219"/>
                </a:moveTo>
                <a:lnTo>
                  <a:pt x="3402507" y="3162829"/>
                </a:lnTo>
                <a:cubicBezTo>
                  <a:pt x="3434893" y="3163352"/>
                  <a:pt x="3466785" y="3166310"/>
                  <a:pt x="3497969" y="3171823"/>
                </a:cubicBezTo>
                <a:cubicBezTo>
                  <a:pt x="3503545" y="3171407"/>
                  <a:pt x="3508873" y="3172348"/>
                  <a:pt x="3514181" y="3173350"/>
                </a:cubicBezTo>
                <a:lnTo>
                  <a:pt x="3514298" y="3174489"/>
                </a:lnTo>
                <a:cubicBezTo>
                  <a:pt x="3873149" y="3233421"/>
                  <a:pt x="4154188" y="3511992"/>
                  <a:pt x="4204464" y="3862087"/>
                </a:cubicBezTo>
                <a:cubicBezTo>
                  <a:pt x="4204632" y="3862140"/>
                  <a:pt x="4204801" y="3862145"/>
                  <a:pt x="4204970" y="3862150"/>
                </a:cubicBezTo>
                <a:lnTo>
                  <a:pt x="4205510" y="3868787"/>
                </a:lnTo>
                <a:cubicBezTo>
                  <a:pt x="4210567" y="3898794"/>
                  <a:pt x="4213016" y="3929436"/>
                  <a:pt x="4212974" y="3960518"/>
                </a:cubicBezTo>
                <a:cubicBezTo>
                  <a:pt x="4214286" y="3966104"/>
                  <a:pt x="4214345" y="3971728"/>
                  <a:pt x="4214345" y="3977366"/>
                </a:cubicBezTo>
                <a:cubicBezTo>
                  <a:pt x="4214345" y="3981158"/>
                  <a:pt x="4214318" y="3984944"/>
                  <a:pt x="4213752" y="3988716"/>
                </a:cubicBezTo>
                <a:lnTo>
                  <a:pt x="4213253" y="3988683"/>
                </a:lnTo>
                <a:lnTo>
                  <a:pt x="4213227" y="3989174"/>
                </a:lnTo>
                <a:lnTo>
                  <a:pt x="4196108" y="3987561"/>
                </a:lnTo>
                <a:cubicBezTo>
                  <a:pt x="4163734" y="3987038"/>
                  <a:pt x="4131854" y="3984080"/>
                  <a:pt x="4100682" y="3978570"/>
                </a:cubicBezTo>
                <a:cubicBezTo>
                  <a:pt x="4095105" y="3978986"/>
                  <a:pt x="4089776" y="3978045"/>
                  <a:pt x="4084465" y="3977042"/>
                </a:cubicBezTo>
                <a:lnTo>
                  <a:pt x="4084349" y="3975903"/>
                </a:lnTo>
                <a:cubicBezTo>
                  <a:pt x="3725498" y="3916971"/>
                  <a:pt x="3444459" y="3638399"/>
                  <a:pt x="3394183" y="3288305"/>
                </a:cubicBezTo>
                <a:cubicBezTo>
                  <a:pt x="3394016" y="3288253"/>
                  <a:pt x="3393847" y="3288248"/>
                  <a:pt x="3393678" y="3288243"/>
                </a:cubicBezTo>
                <a:lnTo>
                  <a:pt x="3393139" y="3281619"/>
                </a:lnTo>
                <a:cubicBezTo>
                  <a:pt x="3388081" y="3251607"/>
                  <a:pt x="3385630" y="3220958"/>
                  <a:pt x="3385672" y="3189869"/>
                </a:cubicBezTo>
                <a:cubicBezTo>
                  <a:pt x="3384360" y="3184286"/>
                  <a:pt x="3384302" y="3178663"/>
                  <a:pt x="3384302" y="3173027"/>
                </a:cubicBezTo>
                <a:lnTo>
                  <a:pt x="3384896" y="3161677"/>
                </a:lnTo>
                <a:lnTo>
                  <a:pt x="3385394" y="3161709"/>
                </a:lnTo>
                <a:close/>
                <a:moveTo>
                  <a:pt x="3371632" y="3161219"/>
                </a:moveTo>
                <a:lnTo>
                  <a:pt x="3371658" y="3161709"/>
                </a:lnTo>
                <a:lnTo>
                  <a:pt x="3372156" y="3161677"/>
                </a:lnTo>
                <a:lnTo>
                  <a:pt x="3372750" y="3173027"/>
                </a:lnTo>
                <a:cubicBezTo>
                  <a:pt x="3372750" y="3178663"/>
                  <a:pt x="3372691" y="3184286"/>
                  <a:pt x="3371379" y="3189869"/>
                </a:cubicBezTo>
                <a:cubicBezTo>
                  <a:pt x="3371421" y="3220958"/>
                  <a:pt x="3368971" y="3251607"/>
                  <a:pt x="3363912" y="3281619"/>
                </a:cubicBezTo>
                <a:lnTo>
                  <a:pt x="3363374" y="3288243"/>
                </a:lnTo>
                <a:cubicBezTo>
                  <a:pt x="3363204" y="3288248"/>
                  <a:pt x="3363036" y="3288253"/>
                  <a:pt x="3362868" y="3288305"/>
                </a:cubicBezTo>
                <a:cubicBezTo>
                  <a:pt x="3312593" y="3638399"/>
                  <a:pt x="3031554" y="3916971"/>
                  <a:pt x="2672703" y="3975903"/>
                </a:cubicBezTo>
                <a:lnTo>
                  <a:pt x="2672586" y="3977042"/>
                </a:lnTo>
                <a:cubicBezTo>
                  <a:pt x="2667276" y="3978045"/>
                  <a:pt x="2661947" y="3978986"/>
                  <a:pt x="2656370" y="3978570"/>
                </a:cubicBezTo>
                <a:cubicBezTo>
                  <a:pt x="2625198" y="3984080"/>
                  <a:pt x="2593318" y="3987038"/>
                  <a:pt x="2560943" y="3987561"/>
                </a:cubicBezTo>
                <a:lnTo>
                  <a:pt x="2543825" y="3989174"/>
                </a:lnTo>
                <a:lnTo>
                  <a:pt x="2543799" y="3988683"/>
                </a:lnTo>
                <a:lnTo>
                  <a:pt x="2543300" y="3988716"/>
                </a:lnTo>
                <a:cubicBezTo>
                  <a:pt x="2542734" y="3984944"/>
                  <a:pt x="2542707" y="3981158"/>
                  <a:pt x="2542707" y="3977366"/>
                </a:cubicBezTo>
                <a:cubicBezTo>
                  <a:pt x="2542707" y="3971728"/>
                  <a:pt x="2542765" y="3966104"/>
                  <a:pt x="2544077" y="3960518"/>
                </a:cubicBezTo>
                <a:cubicBezTo>
                  <a:pt x="2544035" y="3929436"/>
                  <a:pt x="2546485" y="3898794"/>
                  <a:pt x="2551541" y="3868787"/>
                </a:cubicBezTo>
                <a:lnTo>
                  <a:pt x="2552082" y="3862150"/>
                </a:lnTo>
                <a:cubicBezTo>
                  <a:pt x="2552250" y="3862145"/>
                  <a:pt x="2552420" y="3862140"/>
                  <a:pt x="2552587" y="3862087"/>
                </a:cubicBezTo>
                <a:cubicBezTo>
                  <a:pt x="2602864" y="3511992"/>
                  <a:pt x="2883903" y="3233421"/>
                  <a:pt x="3242753" y="3174489"/>
                </a:cubicBezTo>
                <a:lnTo>
                  <a:pt x="3242870" y="3173350"/>
                </a:lnTo>
                <a:cubicBezTo>
                  <a:pt x="3248179" y="3172348"/>
                  <a:pt x="3253507" y="3171407"/>
                  <a:pt x="3259083" y="3171823"/>
                </a:cubicBezTo>
                <a:cubicBezTo>
                  <a:pt x="3290266" y="3166310"/>
                  <a:pt x="3322159" y="3163352"/>
                  <a:pt x="3354544" y="3162829"/>
                </a:cubicBezTo>
                <a:close/>
                <a:moveTo>
                  <a:pt x="1693269" y="3161219"/>
                </a:moveTo>
                <a:lnTo>
                  <a:pt x="1710356" y="3162829"/>
                </a:lnTo>
                <a:cubicBezTo>
                  <a:pt x="1742742" y="3163352"/>
                  <a:pt x="1774634" y="3166310"/>
                  <a:pt x="1805818" y="3171823"/>
                </a:cubicBezTo>
                <a:cubicBezTo>
                  <a:pt x="1811394" y="3171407"/>
                  <a:pt x="1816722" y="3172348"/>
                  <a:pt x="1822030" y="3173350"/>
                </a:cubicBezTo>
                <a:lnTo>
                  <a:pt x="1822148" y="3174489"/>
                </a:lnTo>
                <a:cubicBezTo>
                  <a:pt x="2180998" y="3233421"/>
                  <a:pt x="2462037" y="3511992"/>
                  <a:pt x="2512313" y="3862087"/>
                </a:cubicBezTo>
                <a:cubicBezTo>
                  <a:pt x="2512481" y="3862140"/>
                  <a:pt x="2512650" y="3862145"/>
                  <a:pt x="2512819" y="3862150"/>
                </a:cubicBezTo>
                <a:lnTo>
                  <a:pt x="2513359" y="3868787"/>
                </a:lnTo>
                <a:cubicBezTo>
                  <a:pt x="2518416" y="3898794"/>
                  <a:pt x="2520865" y="3929436"/>
                  <a:pt x="2520823" y="3960518"/>
                </a:cubicBezTo>
                <a:cubicBezTo>
                  <a:pt x="2522135" y="3966104"/>
                  <a:pt x="2522194" y="3971728"/>
                  <a:pt x="2522194" y="3977366"/>
                </a:cubicBezTo>
                <a:cubicBezTo>
                  <a:pt x="2522194" y="3981158"/>
                  <a:pt x="2522167" y="3984944"/>
                  <a:pt x="2521601" y="3988716"/>
                </a:cubicBezTo>
                <a:lnTo>
                  <a:pt x="2521102" y="3988683"/>
                </a:lnTo>
                <a:lnTo>
                  <a:pt x="2521076" y="3989174"/>
                </a:lnTo>
                <a:lnTo>
                  <a:pt x="2503957" y="3987561"/>
                </a:lnTo>
                <a:cubicBezTo>
                  <a:pt x="2471583" y="3987038"/>
                  <a:pt x="2439703" y="3984080"/>
                  <a:pt x="2408531" y="3978570"/>
                </a:cubicBezTo>
                <a:cubicBezTo>
                  <a:pt x="2402954" y="3978986"/>
                  <a:pt x="2397625" y="3978045"/>
                  <a:pt x="2392314" y="3977042"/>
                </a:cubicBezTo>
                <a:lnTo>
                  <a:pt x="2392198" y="3975903"/>
                </a:lnTo>
                <a:cubicBezTo>
                  <a:pt x="2033347" y="3916971"/>
                  <a:pt x="1752308" y="3638399"/>
                  <a:pt x="1702032" y="3288305"/>
                </a:cubicBezTo>
                <a:cubicBezTo>
                  <a:pt x="1701865" y="3288253"/>
                  <a:pt x="1701696" y="3288248"/>
                  <a:pt x="1701527" y="3288243"/>
                </a:cubicBezTo>
                <a:lnTo>
                  <a:pt x="1700989" y="3281619"/>
                </a:lnTo>
                <a:cubicBezTo>
                  <a:pt x="1695930" y="3251607"/>
                  <a:pt x="1693479" y="3220958"/>
                  <a:pt x="1693521" y="3189869"/>
                </a:cubicBezTo>
                <a:cubicBezTo>
                  <a:pt x="1692209" y="3184286"/>
                  <a:pt x="1692151" y="3178663"/>
                  <a:pt x="1692151" y="3173027"/>
                </a:cubicBezTo>
                <a:lnTo>
                  <a:pt x="1692745" y="3161677"/>
                </a:lnTo>
                <a:lnTo>
                  <a:pt x="1693243" y="3161709"/>
                </a:lnTo>
                <a:close/>
                <a:moveTo>
                  <a:pt x="1679481" y="3161219"/>
                </a:moveTo>
                <a:lnTo>
                  <a:pt x="1679507" y="3161709"/>
                </a:lnTo>
                <a:lnTo>
                  <a:pt x="1680005" y="3161677"/>
                </a:lnTo>
                <a:lnTo>
                  <a:pt x="1680599" y="3173027"/>
                </a:lnTo>
                <a:cubicBezTo>
                  <a:pt x="1680599" y="3178663"/>
                  <a:pt x="1680540" y="3184286"/>
                  <a:pt x="1679228" y="3189869"/>
                </a:cubicBezTo>
                <a:cubicBezTo>
                  <a:pt x="1679270" y="3220958"/>
                  <a:pt x="1676820" y="3251607"/>
                  <a:pt x="1671761" y="3281619"/>
                </a:cubicBezTo>
                <a:lnTo>
                  <a:pt x="1671223" y="3288243"/>
                </a:lnTo>
                <a:cubicBezTo>
                  <a:pt x="1671053" y="3288248"/>
                  <a:pt x="1670885" y="3288253"/>
                  <a:pt x="1670717" y="3288305"/>
                </a:cubicBezTo>
                <a:cubicBezTo>
                  <a:pt x="1620442" y="3638399"/>
                  <a:pt x="1339403" y="3916971"/>
                  <a:pt x="980552" y="3975903"/>
                </a:cubicBezTo>
                <a:lnTo>
                  <a:pt x="980435" y="3977042"/>
                </a:lnTo>
                <a:cubicBezTo>
                  <a:pt x="975125" y="3978045"/>
                  <a:pt x="969796" y="3978986"/>
                  <a:pt x="964219" y="3978570"/>
                </a:cubicBezTo>
                <a:cubicBezTo>
                  <a:pt x="933047" y="3984080"/>
                  <a:pt x="901167" y="3987038"/>
                  <a:pt x="868792" y="3987561"/>
                </a:cubicBezTo>
                <a:lnTo>
                  <a:pt x="851674" y="3989174"/>
                </a:lnTo>
                <a:lnTo>
                  <a:pt x="851648" y="3988683"/>
                </a:lnTo>
                <a:lnTo>
                  <a:pt x="851149" y="3988716"/>
                </a:lnTo>
                <a:cubicBezTo>
                  <a:pt x="850583" y="3984944"/>
                  <a:pt x="850556" y="3981158"/>
                  <a:pt x="850556" y="3977366"/>
                </a:cubicBezTo>
                <a:cubicBezTo>
                  <a:pt x="850556" y="3971728"/>
                  <a:pt x="850614" y="3966104"/>
                  <a:pt x="851926" y="3960518"/>
                </a:cubicBezTo>
                <a:cubicBezTo>
                  <a:pt x="851884" y="3929436"/>
                  <a:pt x="854334" y="3898794"/>
                  <a:pt x="859390" y="3868787"/>
                </a:cubicBezTo>
                <a:lnTo>
                  <a:pt x="859931" y="3862150"/>
                </a:lnTo>
                <a:cubicBezTo>
                  <a:pt x="860099" y="3862145"/>
                  <a:pt x="860269" y="3862140"/>
                  <a:pt x="860436" y="3862087"/>
                </a:cubicBezTo>
                <a:cubicBezTo>
                  <a:pt x="910713" y="3511992"/>
                  <a:pt x="1191752" y="3233421"/>
                  <a:pt x="1550602" y="3174489"/>
                </a:cubicBezTo>
                <a:lnTo>
                  <a:pt x="1550719" y="3173350"/>
                </a:lnTo>
                <a:cubicBezTo>
                  <a:pt x="1556028" y="3172348"/>
                  <a:pt x="1561356" y="3171407"/>
                  <a:pt x="1566932" y="3171823"/>
                </a:cubicBezTo>
                <a:cubicBezTo>
                  <a:pt x="1598115" y="3166310"/>
                  <a:pt x="1630008" y="3163352"/>
                  <a:pt x="1662393" y="3162829"/>
                </a:cubicBezTo>
                <a:close/>
                <a:moveTo>
                  <a:pt x="1118" y="3161219"/>
                </a:moveTo>
                <a:lnTo>
                  <a:pt x="18205" y="3162829"/>
                </a:lnTo>
                <a:cubicBezTo>
                  <a:pt x="50591" y="3163352"/>
                  <a:pt x="82483" y="3166310"/>
                  <a:pt x="113667" y="3171823"/>
                </a:cubicBezTo>
                <a:cubicBezTo>
                  <a:pt x="119243" y="3171407"/>
                  <a:pt x="124571" y="3172348"/>
                  <a:pt x="129879" y="3173350"/>
                </a:cubicBezTo>
                <a:lnTo>
                  <a:pt x="129997" y="3174489"/>
                </a:lnTo>
                <a:cubicBezTo>
                  <a:pt x="488847" y="3233421"/>
                  <a:pt x="769886" y="3511992"/>
                  <a:pt x="820162" y="3862087"/>
                </a:cubicBezTo>
                <a:cubicBezTo>
                  <a:pt x="820330" y="3862140"/>
                  <a:pt x="820499" y="3862145"/>
                  <a:pt x="820668" y="3862150"/>
                </a:cubicBezTo>
                <a:lnTo>
                  <a:pt x="821208" y="3868787"/>
                </a:lnTo>
                <a:cubicBezTo>
                  <a:pt x="826265" y="3898794"/>
                  <a:pt x="828714" y="3929436"/>
                  <a:pt x="828672" y="3960518"/>
                </a:cubicBezTo>
                <a:cubicBezTo>
                  <a:pt x="829984" y="3966104"/>
                  <a:pt x="830043" y="3971728"/>
                  <a:pt x="830043" y="3977366"/>
                </a:cubicBezTo>
                <a:cubicBezTo>
                  <a:pt x="830043" y="3981158"/>
                  <a:pt x="830016" y="3984944"/>
                  <a:pt x="829450" y="3988716"/>
                </a:cubicBezTo>
                <a:lnTo>
                  <a:pt x="828951" y="3988683"/>
                </a:lnTo>
                <a:lnTo>
                  <a:pt x="828925" y="3989174"/>
                </a:lnTo>
                <a:lnTo>
                  <a:pt x="811806" y="3987561"/>
                </a:lnTo>
                <a:cubicBezTo>
                  <a:pt x="779432" y="3987038"/>
                  <a:pt x="747552" y="3984080"/>
                  <a:pt x="716380" y="3978570"/>
                </a:cubicBezTo>
                <a:cubicBezTo>
                  <a:pt x="710803" y="3978986"/>
                  <a:pt x="705474" y="3978045"/>
                  <a:pt x="700163" y="3977042"/>
                </a:cubicBezTo>
                <a:lnTo>
                  <a:pt x="700047" y="3975903"/>
                </a:lnTo>
                <a:cubicBezTo>
                  <a:pt x="341196" y="3916971"/>
                  <a:pt x="60157" y="3638399"/>
                  <a:pt x="9881" y="3288305"/>
                </a:cubicBezTo>
                <a:cubicBezTo>
                  <a:pt x="9714" y="3288253"/>
                  <a:pt x="9545" y="3288248"/>
                  <a:pt x="9376" y="3288243"/>
                </a:cubicBezTo>
                <a:lnTo>
                  <a:pt x="8837" y="3281619"/>
                </a:lnTo>
                <a:cubicBezTo>
                  <a:pt x="3779" y="3251607"/>
                  <a:pt x="1328" y="3220958"/>
                  <a:pt x="1370" y="3189869"/>
                </a:cubicBezTo>
                <a:cubicBezTo>
                  <a:pt x="58" y="3184286"/>
                  <a:pt x="0" y="3178663"/>
                  <a:pt x="0" y="3173027"/>
                </a:cubicBezTo>
                <a:lnTo>
                  <a:pt x="594" y="3161677"/>
                </a:lnTo>
                <a:lnTo>
                  <a:pt x="1092" y="3161709"/>
                </a:lnTo>
                <a:close/>
                <a:moveTo>
                  <a:pt x="7762529" y="2447425"/>
                </a:moveTo>
                <a:cubicBezTo>
                  <a:pt x="7815805" y="2718331"/>
                  <a:pt x="8030648" y="2933128"/>
                  <a:pt x="8305838" y="2992271"/>
                </a:cubicBezTo>
                <a:cubicBezTo>
                  <a:pt x="8252563" y="2721365"/>
                  <a:pt x="8037719" y="2506568"/>
                  <a:pt x="7762529" y="2447425"/>
                </a:cubicBezTo>
                <a:close/>
                <a:moveTo>
                  <a:pt x="7455280" y="2447425"/>
                </a:moveTo>
                <a:cubicBezTo>
                  <a:pt x="7180090" y="2506568"/>
                  <a:pt x="6965246" y="2721365"/>
                  <a:pt x="6911971" y="2992271"/>
                </a:cubicBezTo>
                <a:cubicBezTo>
                  <a:pt x="7187161" y="2933128"/>
                  <a:pt x="7402004" y="2718331"/>
                  <a:pt x="7455280" y="2447425"/>
                </a:cubicBezTo>
                <a:close/>
                <a:moveTo>
                  <a:pt x="6070378" y="2447425"/>
                </a:moveTo>
                <a:cubicBezTo>
                  <a:pt x="6123654" y="2718331"/>
                  <a:pt x="6338497" y="2933128"/>
                  <a:pt x="6613687" y="2992271"/>
                </a:cubicBezTo>
                <a:cubicBezTo>
                  <a:pt x="6560412" y="2721365"/>
                  <a:pt x="6345568" y="2506568"/>
                  <a:pt x="6070378" y="2447425"/>
                </a:cubicBezTo>
                <a:close/>
                <a:moveTo>
                  <a:pt x="5763129" y="2447425"/>
                </a:moveTo>
                <a:cubicBezTo>
                  <a:pt x="5487939" y="2506568"/>
                  <a:pt x="5273095" y="2721365"/>
                  <a:pt x="5219820" y="2992271"/>
                </a:cubicBezTo>
                <a:cubicBezTo>
                  <a:pt x="5495010" y="2933128"/>
                  <a:pt x="5709853" y="2718331"/>
                  <a:pt x="5763129" y="2447425"/>
                </a:cubicBezTo>
                <a:close/>
                <a:moveTo>
                  <a:pt x="4378227" y="2447425"/>
                </a:moveTo>
                <a:cubicBezTo>
                  <a:pt x="4431503" y="2718331"/>
                  <a:pt x="4646346" y="2933128"/>
                  <a:pt x="4921536" y="2992271"/>
                </a:cubicBezTo>
                <a:cubicBezTo>
                  <a:pt x="4868261" y="2721365"/>
                  <a:pt x="4653417" y="2506568"/>
                  <a:pt x="4378227" y="2447425"/>
                </a:cubicBezTo>
                <a:close/>
                <a:moveTo>
                  <a:pt x="4070978" y="2447425"/>
                </a:moveTo>
                <a:cubicBezTo>
                  <a:pt x="3795788" y="2506568"/>
                  <a:pt x="3580944" y="2721365"/>
                  <a:pt x="3527669" y="2992271"/>
                </a:cubicBezTo>
                <a:cubicBezTo>
                  <a:pt x="3802859" y="2933128"/>
                  <a:pt x="4017702" y="2718331"/>
                  <a:pt x="4070978" y="2447425"/>
                </a:cubicBezTo>
                <a:close/>
                <a:moveTo>
                  <a:pt x="2686076" y="2447425"/>
                </a:moveTo>
                <a:cubicBezTo>
                  <a:pt x="2739352" y="2718331"/>
                  <a:pt x="2954195" y="2933128"/>
                  <a:pt x="3229385" y="2992271"/>
                </a:cubicBezTo>
                <a:cubicBezTo>
                  <a:pt x="3176110" y="2721365"/>
                  <a:pt x="2961266" y="2506568"/>
                  <a:pt x="2686076" y="2447425"/>
                </a:cubicBezTo>
                <a:close/>
                <a:moveTo>
                  <a:pt x="2378827" y="2447425"/>
                </a:moveTo>
                <a:cubicBezTo>
                  <a:pt x="2103637" y="2506568"/>
                  <a:pt x="1888793" y="2721365"/>
                  <a:pt x="1835518" y="2992271"/>
                </a:cubicBezTo>
                <a:cubicBezTo>
                  <a:pt x="2110708" y="2933128"/>
                  <a:pt x="2325551" y="2718331"/>
                  <a:pt x="2378827" y="2447425"/>
                </a:cubicBezTo>
                <a:close/>
                <a:moveTo>
                  <a:pt x="993925" y="2447425"/>
                </a:moveTo>
                <a:cubicBezTo>
                  <a:pt x="1047201" y="2718331"/>
                  <a:pt x="1262044" y="2933128"/>
                  <a:pt x="1537234" y="2992271"/>
                </a:cubicBezTo>
                <a:cubicBezTo>
                  <a:pt x="1483959" y="2721365"/>
                  <a:pt x="1269115" y="2506568"/>
                  <a:pt x="993925" y="2447425"/>
                </a:cubicBezTo>
                <a:close/>
                <a:moveTo>
                  <a:pt x="686676" y="2447425"/>
                </a:moveTo>
                <a:cubicBezTo>
                  <a:pt x="411486" y="2506568"/>
                  <a:pt x="196642" y="2721365"/>
                  <a:pt x="143367" y="2992271"/>
                </a:cubicBezTo>
                <a:cubicBezTo>
                  <a:pt x="418557" y="2933128"/>
                  <a:pt x="633400" y="2718331"/>
                  <a:pt x="686676" y="2447425"/>
                </a:cubicBezTo>
                <a:close/>
                <a:moveTo>
                  <a:pt x="9139239" y="2321311"/>
                </a:moveTo>
                <a:lnTo>
                  <a:pt x="9139239" y="2449820"/>
                </a:lnTo>
                <a:lnTo>
                  <a:pt x="9047261" y="2476706"/>
                </a:lnTo>
                <a:cubicBezTo>
                  <a:pt x="8821055" y="2561144"/>
                  <a:pt x="8650738" y="2755228"/>
                  <a:pt x="8604122" y="2992271"/>
                </a:cubicBezTo>
                <a:cubicBezTo>
                  <a:pt x="8844913" y="2940521"/>
                  <a:pt x="9039501" y="2769598"/>
                  <a:pt x="9120077" y="2546190"/>
                </a:cubicBezTo>
                <a:lnTo>
                  <a:pt x="9139239" y="2477003"/>
                </a:lnTo>
                <a:lnTo>
                  <a:pt x="9139239" y="2782562"/>
                </a:lnTo>
                <a:lnTo>
                  <a:pt x="9135069" y="2789374"/>
                </a:lnTo>
                <a:cubicBezTo>
                  <a:pt x="9008919" y="2963003"/>
                  <a:pt x="8815033" y="3086603"/>
                  <a:pt x="8590751" y="3123727"/>
                </a:cubicBezTo>
                <a:lnTo>
                  <a:pt x="8590635" y="3124875"/>
                </a:lnTo>
                <a:cubicBezTo>
                  <a:pt x="8585324" y="3125886"/>
                  <a:pt x="8579995" y="3126834"/>
                  <a:pt x="8574418" y="3126415"/>
                </a:cubicBezTo>
                <a:cubicBezTo>
                  <a:pt x="8543246" y="3131969"/>
                  <a:pt x="8511366" y="3134950"/>
                  <a:pt x="8478991" y="3135477"/>
                </a:cubicBezTo>
                <a:lnTo>
                  <a:pt x="8461873" y="3137103"/>
                </a:lnTo>
                <a:lnTo>
                  <a:pt x="8461847" y="3136608"/>
                </a:lnTo>
                <a:lnTo>
                  <a:pt x="8461348" y="3136641"/>
                </a:lnTo>
                <a:cubicBezTo>
                  <a:pt x="8460782" y="3132839"/>
                  <a:pt x="8460755" y="3129023"/>
                  <a:pt x="8460755" y="3125201"/>
                </a:cubicBezTo>
                <a:cubicBezTo>
                  <a:pt x="8460755" y="3119519"/>
                  <a:pt x="8460814" y="3113850"/>
                  <a:pt x="8462126" y="3108220"/>
                </a:cubicBezTo>
                <a:cubicBezTo>
                  <a:pt x="8462083" y="3076892"/>
                  <a:pt x="8464533" y="3046007"/>
                  <a:pt x="8469590" y="3015763"/>
                </a:cubicBezTo>
                <a:lnTo>
                  <a:pt x="8470130" y="3009073"/>
                </a:lnTo>
                <a:cubicBezTo>
                  <a:pt x="8470299" y="3009068"/>
                  <a:pt x="8470468" y="3009063"/>
                  <a:pt x="8470636" y="3009010"/>
                </a:cubicBezTo>
                <a:cubicBezTo>
                  <a:pt x="8514628" y="2700252"/>
                  <a:pt x="8735297" y="2446688"/>
                  <a:pt x="9030178" y="2348329"/>
                </a:cubicBezTo>
                <a:close/>
                <a:moveTo>
                  <a:pt x="7620280" y="2302594"/>
                </a:moveTo>
                <a:lnTo>
                  <a:pt x="7637367" y="2304217"/>
                </a:lnTo>
                <a:cubicBezTo>
                  <a:pt x="7669753" y="2304744"/>
                  <a:pt x="7701646" y="2307725"/>
                  <a:pt x="7732829" y="2313282"/>
                </a:cubicBezTo>
                <a:cubicBezTo>
                  <a:pt x="7738405" y="2312863"/>
                  <a:pt x="7743733" y="2313811"/>
                  <a:pt x="7749042" y="2314821"/>
                </a:cubicBezTo>
                <a:lnTo>
                  <a:pt x="7749159" y="2315969"/>
                </a:lnTo>
                <a:cubicBezTo>
                  <a:pt x="8108009" y="2375367"/>
                  <a:pt x="8389048" y="2656144"/>
                  <a:pt x="8439324" y="3009010"/>
                </a:cubicBezTo>
                <a:cubicBezTo>
                  <a:pt x="8439492" y="3009063"/>
                  <a:pt x="8439661" y="3009068"/>
                  <a:pt x="8439830" y="3009073"/>
                </a:cubicBezTo>
                <a:lnTo>
                  <a:pt x="8440370" y="3015763"/>
                </a:lnTo>
                <a:cubicBezTo>
                  <a:pt x="8445427" y="3046007"/>
                  <a:pt x="8447877" y="3076892"/>
                  <a:pt x="8447834" y="3108220"/>
                </a:cubicBezTo>
                <a:cubicBezTo>
                  <a:pt x="8449146" y="3113850"/>
                  <a:pt x="8449205" y="3119519"/>
                  <a:pt x="8449205" y="3125201"/>
                </a:cubicBezTo>
                <a:cubicBezTo>
                  <a:pt x="8449205" y="3129023"/>
                  <a:pt x="8449178" y="3132839"/>
                  <a:pt x="8448612" y="3136641"/>
                </a:cubicBezTo>
                <a:lnTo>
                  <a:pt x="8448113" y="3136608"/>
                </a:lnTo>
                <a:lnTo>
                  <a:pt x="8448087" y="3137103"/>
                </a:lnTo>
                <a:lnTo>
                  <a:pt x="8430969" y="3135477"/>
                </a:lnTo>
                <a:cubicBezTo>
                  <a:pt x="8398594" y="3134950"/>
                  <a:pt x="8366714" y="3131969"/>
                  <a:pt x="8335542" y="3126415"/>
                </a:cubicBezTo>
                <a:cubicBezTo>
                  <a:pt x="8329965" y="3126834"/>
                  <a:pt x="8324636" y="3125886"/>
                  <a:pt x="8319325" y="3124875"/>
                </a:cubicBezTo>
                <a:lnTo>
                  <a:pt x="8319209" y="3123727"/>
                </a:lnTo>
                <a:cubicBezTo>
                  <a:pt x="7960358" y="3064328"/>
                  <a:pt x="7679319" y="2783551"/>
                  <a:pt x="7629044" y="2430686"/>
                </a:cubicBezTo>
                <a:cubicBezTo>
                  <a:pt x="7628876" y="2430633"/>
                  <a:pt x="7628708" y="2430628"/>
                  <a:pt x="7628538" y="2430623"/>
                </a:cubicBezTo>
                <a:lnTo>
                  <a:pt x="7628000" y="2423947"/>
                </a:lnTo>
                <a:cubicBezTo>
                  <a:pt x="7622941" y="2393697"/>
                  <a:pt x="7620490" y="2362806"/>
                  <a:pt x="7620533" y="2331471"/>
                </a:cubicBezTo>
                <a:cubicBezTo>
                  <a:pt x="7619221" y="2325843"/>
                  <a:pt x="7619162" y="2320176"/>
                  <a:pt x="7619162" y="2314495"/>
                </a:cubicBezTo>
                <a:lnTo>
                  <a:pt x="7619756" y="2303055"/>
                </a:lnTo>
                <a:lnTo>
                  <a:pt x="7620254" y="2303088"/>
                </a:lnTo>
                <a:close/>
                <a:moveTo>
                  <a:pt x="7597529" y="2302594"/>
                </a:moveTo>
                <a:lnTo>
                  <a:pt x="7597555" y="2303088"/>
                </a:lnTo>
                <a:lnTo>
                  <a:pt x="7598053" y="2303055"/>
                </a:lnTo>
                <a:lnTo>
                  <a:pt x="7598647" y="2314495"/>
                </a:lnTo>
                <a:cubicBezTo>
                  <a:pt x="7598647" y="2320176"/>
                  <a:pt x="7598588" y="2325843"/>
                  <a:pt x="7597276" y="2331471"/>
                </a:cubicBezTo>
                <a:cubicBezTo>
                  <a:pt x="7597319" y="2362806"/>
                  <a:pt x="7594868" y="2393697"/>
                  <a:pt x="7589809" y="2423947"/>
                </a:cubicBezTo>
                <a:lnTo>
                  <a:pt x="7589271" y="2430623"/>
                </a:lnTo>
                <a:cubicBezTo>
                  <a:pt x="7589101" y="2430628"/>
                  <a:pt x="7588933" y="2430633"/>
                  <a:pt x="7588765" y="2430686"/>
                </a:cubicBezTo>
                <a:cubicBezTo>
                  <a:pt x="7538490" y="2783551"/>
                  <a:pt x="7257451" y="3064328"/>
                  <a:pt x="6898600" y="3123727"/>
                </a:cubicBezTo>
                <a:lnTo>
                  <a:pt x="6898484" y="3124875"/>
                </a:lnTo>
                <a:cubicBezTo>
                  <a:pt x="6893173" y="3125886"/>
                  <a:pt x="6887844" y="3126834"/>
                  <a:pt x="6882267" y="3126415"/>
                </a:cubicBezTo>
                <a:cubicBezTo>
                  <a:pt x="6851095" y="3131969"/>
                  <a:pt x="6819215" y="3134950"/>
                  <a:pt x="6786841" y="3135477"/>
                </a:cubicBezTo>
                <a:lnTo>
                  <a:pt x="6769722" y="3137103"/>
                </a:lnTo>
                <a:lnTo>
                  <a:pt x="6769696" y="3136608"/>
                </a:lnTo>
                <a:lnTo>
                  <a:pt x="6769197" y="3136641"/>
                </a:lnTo>
                <a:cubicBezTo>
                  <a:pt x="6768631" y="3132839"/>
                  <a:pt x="6768604" y="3129023"/>
                  <a:pt x="6768604" y="3125201"/>
                </a:cubicBezTo>
                <a:cubicBezTo>
                  <a:pt x="6768604" y="3119519"/>
                  <a:pt x="6768663" y="3113850"/>
                  <a:pt x="6769975" y="3108220"/>
                </a:cubicBezTo>
                <a:cubicBezTo>
                  <a:pt x="6769933" y="3076892"/>
                  <a:pt x="6772382" y="3046007"/>
                  <a:pt x="6777439" y="3015763"/>
                </a:cubicBezTo>
                <a:lnTo>
                  <a:pt x="6777979" y="3009073"/>
                </a:lnTo>
                <a:cubicBezTo>
                  <a:pt x="6778148" y="3009068"/>
                  <a:pt x="6778317" y="3009063"/>
                  <a:pt x="6778485" y="3009010"/>
                </a:cubicBezTo>
                <a:cubicBezTo>
                  <a:pt x="6828761" y="2656144"/>
                  <a:pt x="7109800" y="2375367"/>
                  <a:pt x="7468650" y="2315969"/>
                </a:cubicBezTo>
                <a:lnTo>
                  <a:pt x="7468767" y="2314821"/>
                </a:lnTo>
                <a:cubicBezTo>
                  <a:pt x="7474076" y="2313811"/>
                  <a:pt x="7479404" y="2312863"/>
                  <a:pt x="7484980" y="2313282"/>
                </a:cubicBezTo>
                <a:cubicBezTo>
                  <a:pt x="7516163" y="2307725"/>
                  <a:pt x="7548056" y="2304744"/>
                  <a:pt x="7580442" y="2304217"/>
                </a:cubicBezTo>
                <a:close/>
                <a:moveTo>
                  <a:pt x="5928129" y="2302594"/>
                </a:moveTo>
                <a:lnTo>
                  <a:pt x="5945217" y="2304217"/>
                </a:lnTo>
                <a:cubicBezTo>
                  <a:pt x="5977602" y="2304744"/>
                  <a:pt x="6009495" y="2307725"/>
                  <a:pt x="6040678" y="2313282"/>
                </a:cubicBezTo>
                <a:cubicBezTo>
                  <a:pt x="6046254" y="2312863"/>
                  <a:pt x="6051582" y="2313811"/>
                  <a:pt x="6056891" y="2314821"/>
                </a:cubicBezTo>
                <a:lnTo>
                  <a:pt x="6057008" y="2315969"/>
                </a:lnTo>
                <a:cubicBezTo>
                  <a:pt x="6415858" y="2375367"/>
                  <a:pt x="6696897" y="2656144"/>
                  <a:pt x="6747174" y="3009010"/>
                </a:cubicBezTo>
                <a:cubicBezTo>
                  <a:pt x="6747341" y="3009063"/>
                  <a:pt x="6747511" y="3009068"/>
                  <a:pt x="6747679" y="3009073"/>
                </a:cubicBezTo>
                <a:lnTo>
                  <a:pt x="6748220" y="3015763"/>
                </a:lnTo>
                <a:cubicBezTo>
                  <a:pt x="6753276" y="3046007"/>
                  <a:pt x="6755726" y="3076892"/>
                  <a:pt x="6755684" y="3108220"/>
                </a:cubicBezTo>
                <a:cubicBezTo>
                  <a:pt x="6756996" y="3113850"/>
                  <a:pt x="6757054" y="3119519"/>
                  <a:pt x="6757054" y="3125201"/>
                </a:cubicBezTo>
                <a:cubicBezTo>
                  <a:pt x="6757054" y="3129023"/>
                  <a:pt x="6757027" y="3132839"/>
                  <a:pt x="6756461" y="3136641"/>
                </a:cubicBezTo>
                <a:lnTo>
                  <a:pt x="6755962" y="3136608"/>
                </a:lnTo>
                <a:lnTo>
                  <a:pt x="6755936" y="3137103"/>
                </a:lnTo>
                <a:lnTo>
                  <a:pt x="6738818" y="3135477"/>
                </a:lnTo>
                <a:cubicBezTo>
                  <a:pt x="6706444" y="3134950"/>
                  <a:pt x="6674563" y="3131969"/>
                  <a:pt x="6643391" y="3126415"/>
                </a:cubicBezTo>
                <a:cubicBezTo>
                  <a:pt x="6637814" y="3126834"/>
                  <a:pt x="6632485" y="3125886"/>
                  <a:pt x="6627175" y="3124875"/>
                </a:cubicBezTo>
                <a:lnTo>
                  <a:pt x="6627059" y="3123727"/>
                </a:lnTo>
                <a:cubicBezTo>
                  <a:pt x="6268207" y="3064328"/>
                  <a:pt x="5987168" y="2783551"/>
                  <a:pt x="5936893" y="2430686"/>
                </a:cubicBezTo>
                <a:cubicBezTo>
                  <a:pt x="5936725" y="2430633"/>
                  <a:pt x="5936557" y="2430628"/>
                  <a:pt x="5936387" y="2430623"/>
                </a:cubicBezTo>
                <a:lnTo>
                  <a:pt x="5935849" y="2423947"/>
                </a:lnTo>
                <a:cubicBezTo>
                  <a:pt x="5930790" y="2393697"/>
                  <a:pt x="5928340" y="2362806"/>
                  <a:pt x="5928382" y="2331471"/>
                </a:cubicBezTo>
                <a:cubicBezTo>
                  <a:pt x="5927070" y="2325843"/>
                  <a:pt x="5927011" y="2320176"/>
                  <a:pt x="5927011" y="2314495"/>
                </a:cubicBezTo>
                <a:lnTo>
                  <a:pt x="5927605" y="2303055"/>
                </a:lnTo>
                <a:lnTo>
                  <a:pt x="5928103" y="2303088"/>
                </a:lnTo>
                <a:close/>
                <a:moveTo>
                  <a:pt x="5905378" y="2302594"/>
                </a:moveTo>
                <a:lnTo>
                  <a:pt x="5905404" y="2303088"/>
                </a:lnTo>
                <a:lnTo>
                  <a:pt x="5905902" y="2303055"/>
                </a:lnTo>
                <a:lnTo>
                  <a:pt x="5906496" y="2314495"/>
                </a:lnTo>
                <a:cubicBezTo>
                  <a:pt x="5906496" y="2320176"/>
                  <a:pt x="5906438" y="2325843"/>
                  <a:pt x="5905126" y="2331471"/>
                </a:cubicBezTo>
                <a:cubicBezTo>
                  <a:pt x="5905168" y="2362806"/>
                  <a:pt x="5902717" y="2393697"/>
                  <a:pt x="5897659" y="2423947"/>
                </a:cubicBezTo>
                <a:lnTo>
                  <a:pt x="5897120" y="2430623"/>
                </a:lnTo>
                <a:cubicBezTo>
                  <a:pt x="5896951" y="2430628"/>
                  <a:pt x="5896782" y="2430633"/>
                  <a:pt x="5896615" y="2430686"/>
                </a:cubicBezTo>
                <a:cubicBezTo>
                  <a:pt x="5846339" y="2783551"/>
                  <a:pt x="5565300" y="3064328"/>
                  <a:pt x="5206449" y="3123727"/>
                </a:cubicBezTo>
                <a:lnTo>
                  <a:pt x="5206334" y="3124875"/>
                </a:lnTo>
                <a:cubicBezTo>
                  <a:pt x="5201022" y="3125886"/>
                  <a:pt x="5195693" y="3126834"/>
                  <a:pt x="5190116" y="3126415"/>
                </a:cubicBezTo>
                <a:cubicBezTo>
                  <a:pt x="5158944" y="3131969"/>
                  <a:pt x="5127065" y="3134950"/>
                  <a:pt x="5094690" y="3135477"/>
                </a:cubicBezTo>
                <a:lnTo>
                  <a:pt x="5077571" y="3137103"/>
                </a:lnTo>
                <a:lnTo>
                  <a:pt x="5077545" y="3136608"/>
                </a:lnTo>
                <a:lnTo>
                  <a:pt x="5077046" y="3136641"/>
                </a:lnTo>
                <a:cubicBezTo>
                  <a:pt x="5076480" y="3132839"/>
                  <a:pt x="5076453" y="3129023"/>
                  <a:pt x="5076453" y="3125201"/>
                </a:cubicBezTo>
                <a:cubicBezTo>
                  <a:pt x="5076453" y="3119519"/>
                  <a:pt x="5076512" y="3113850"/>
                  <a:pt x="5077824" y="3108220"/>
                </a:cubicBezTo>
                <a:cubicBezTo>
                  <a:pt x="5077782" y="3076892"/>
                  <a:pt x="5080231" y="3046007"/>
                  <a:pt x="5085288" y="3015763"/>
                </a:cubicBezTo>
                <a:lnTo>
                  <a:pt x="5085828" y="3009073"/>
                </a:lnTo>
                <a:cubicBezTo>
                  <a:pt x="5085997" y="3009068"/>
                  <a:pt x="5086166" y="3009063"/>
                  <a:pt x="5086334" y="3009010"/>
                </a:cubicBezTo>
                <a:cubicBezTo>
                  <a:pt x="5136610" y="2656144"/>
                  <a:pt x="5417649" y="2375367"/>
                  <a:pt x="5776501" y="2315969"/>
                </a:cubicBezTo>
                <a:lnTo>
                  <a:pt x="5776617" y="2314821"/>
                </a:lnTo>
                <a:cubicBezTo>
                  <a:pt x="5781926" y="2313811"/>
                  <a:pt x="5787253" y="2312863"/>
                  <a:pt x="5792829" y="2313282"/>
                </a:cubicBezTo>
                <a:cubicBezTo>
                  <a:pt x="5824013" y="2307725"/>
                  <a:pt x="5855905" y="2304744"/>
                  <a:pt x="5888291" y="2304217"/>
                </a:cubicBezTo>
                <a:close/>
                <a:moveTo>
                  <a:pt x="4235979" y="2302594"/>
                </a:moveTo>
                <a:lnTo>
                  <a:pt x="4253065" y="2304217"/>
                </a:lnTo>
                <a:cubicBezTo>
                  <a:pt x="4285451" y="2304744"/>
                  <a:pt x="4317343" y="2307725"/>
                  <a:pt x="4348528" y="2313282"/>
                </a:cubicBezTo>
                <a:cubicBezTo>
                  <a:pt x="4354104" y="2312863"/>
                  <a:pt x="4359431" y="2313811"/>
                  <a:pt x="4364739" y="2314821"/>
                </a:cubicBezTo>
                <a:lnTo>
                  <a:pt x="4364856" y="2315969"/>
                </a:lnTo>
                <a:cubicBezTo>
                  <a:pt x="4723707" y="2375367"/>
                  <a:pt x="5004746" y="2656144"/>
                  <a:pt x="5055022" y="3009010"/>
                </a:cubicBezTo>
                <a:cubicBezTo>
                  <a:pt x="5055190" y="3009063"/>
                  <a:pt x="5055359" y="3009068"/>
                  <a:pt x="5055528" y="3009073"/>
                </a:cubicBezTo>
                <a:lnTo>
                  <a:pt x="5056068" y="3015763"/>
                </a:lnTo>
                <a:cubicBezTo>
                  <a:pt x="5061125" y="3046007"/>
                  <a:pt x="5063574" y="3076892"/>
                  <a:pt x="5063532" y="3108220"/>
                </a:cubicBezTo>
                <a:cubicBezTo>
                  <a:pt x="5064844" y="3113850"/>
                  <a:pt x="5064903" y="3119519"/>
                  <a:pt x="5064903" y="3125201"/>
                </a:cubicBezTo>
                <a:cubicBezTo>
                  <a:pt x="5064903" y="3129023"/>
                  <a:pt x="5064876" y="3132839"/>
                  <a:pt x="5064310" y="3136641"/>
                </a:cubicBezTo>
                <a:lnTo>
                  <a:pt x="5063811" y="3136608"/>
                </a:lnTo>
                <a:lnTo>
                  <a:pt x="5063785" y="3137103"/>
                </a:lnTo>
                <a:lnTo>
                  <a:pt x="5046666" y="3135477"/>
                </a:lnTo>
                <a:cubicBezTo>
                  <a:pt x="5014292" y="3134950"/>
                  <a:pt x="4982412" y="3131969"/>
                  <a:pt x="4951241" y="3126415"/>
                </a:cubicBezTo>
                <a:cubicBezTo>
                  <a:pt x="4945663" y="3126834"/>
                  <a:pt x="4940334" y="3125886"/>
                  <a:pt x="4935023" y="3124875"/>
                </a:cubicBezTo>
                <a:lnTo>
                  <a:pt x="4934907" y="3123727"/>
                </a:lnTo>
                <a:cubicBezTo>
                  <a:pt x="4576056" y="3064328"/>
                  <a:pt x="4295017" y="2783551"/>
                  <a:pt x="4244741" y="2430686"/>
                </a:cubicBezTo>
                <a:cubicBezTo>
                  <a:pt x="4244574" y="2430633"/>
                  <a:pt x="4244405" y="2430628"/>
                  <a:pt x="4244236" y="2430623"/>
                </a:cubicBezTo>
                <a:lnTo>
                  <a:pt x="4243697" y="2423947"/>
                </a:lnTo>
                <a:cubicBezTo>
                  <a:pt x="4238639" y="2393697"/>
                  <a:pt x="4236188" y="2362806"/>
                  <a:pt x="4236230" y="2331471"/>
                </a:cubicBezTo>
                <a:cubicBezTo>
                  <a:pt x="4234918" y="2325843"/>
                  <a:pt x="4234860" y="2320176"/>
                  <a:pt x="4234860" y="2314495"/>
                </a:cubicBezTo>
                <a:lnTo>
                  <a:pt x="4235454" y="2303055"/>
                </a:lnTo>
                <a:lnTo>
                  <a:pt x="4235952" y="2303088"/>
                </a:lnTo>
                <a:close/>
                <a:moveTo>
                  <a:pt x="4213227" y="2302594"/>
                </a:moveTo>
                <a:lnTo>
                  <a:pt x="4213253" y="2303088"/>
                </a:lnTo>
                <a:lnTo>
                  <a:pt x="4213751" y="2303055"/>
                </a:lnTo>
                <a:lnTo>
                  <a:pt x="4214345" y="2314495"/>
                </a:lnTo>
                <a:cubicBezTo>
                  <a:pt x="4214345" y="2320176"/>
                  <a:pt x="4214286" y="2325843"/>
                  <a:pt x="4212974" y="2331471"/>
                </a:cubicBezTo>
                <a:cubicBezTo>
                  <a:pt x="4213016" y="2362806"/>
                  <a:pt x="4210566" y="2393697"/>
                  <a:pt x="4205507" y="2423947"/>
                </a:cubicBezTo>
                <a:lnTo>
                  <a:pt x="4204969" y="2430623"/>
                </a:lnTo>
                <a:cubicBezTo>
                  <a:pt x="4204799" y="2430628"/>
                  <a:pt x="4204631" y="2430633"/>
                  <a:pt x="4204463" y="2430686"/>
                </a:cubicBezTo>
                <a:cubicBezTo>
                  <a:pt x="4154188" y="2783551"/>
                  <a:pt x="3873149" y="3064328"/>
                  <a:pt x="3514297" y="3123727"/>
                </a:cubicBezTo>
                <a:lnTo>
                  <a:pt x="3514181" y="3124875"/>
                </a:lnTo>
                <a:cubicBezTo>
                  <a:pt x="3508871" y="3125886"/>
                  <a:pt x="3503542" y="3126834"/>
                  <a:pt x="3497965" y="3126415"/>
                </a:cubicBezTo>
                <a:cubicBezTo>
                  <a:pt x="3466793" y="3131969"/>
                  <a:pt x="3434912" y="3134950"/>
                  <a:pt x="3402538" y="3135477"/>
                </a:cubicBezTo>
                <a:lnTo>
                  <a:pt x="3385420" y="3137103"/>
                </a:lnTo>
                <a:lnTo>
                  <a:pt x="3385394" y="3136608"/>
                </a:lnTo>
                <a:lnTo>
                  <a:pt x="3384895" y="3136641"/>
                </a:lnTo>
                <a:cubicBezTo>
                  <a:pt x="3384329" y="3132839"/>
                  <a:pt x="3384302" y="3129023"/>
                  <a:pt x="3384302" y="3125201"/>
                </a:cubicBezTo>
                <a:cubicBezTo>
                  <a:pt x="3384302" y="3119519"/>
                  <a:pt x="3384360" y="3113850"/>
                  <a:pt x="3385672" y="3108220"/>
                </a:cubicBezTo>
                <a:cubicBezTo>
                  <a:pt x="3385630" y="3076892"/>
                  <a:pt x="3388080" y="3046007"/>
                  <a:pt x="3393136" y="3015763"/>
                </a:cubicBezTo>
                <a:lnTo>
                  <a:pt x="3393677" y="3009073"/>
                </a:lnTo>
                <a:cubicBezTo>
                  <a:pt x="3393845" y="3009068"/>
                  <a:pt x="3394015" y="3009063"/>
                  <a:pt x="3394182" y="3009010"/>
                </a:cubicBezTo>
                <a:cubicBezTo>
                  <a:pt x="3444459" y="2656144"/>
                  <a:pt x="3725498" y="2375367"/>
                  <a:pt x="4084348" y="2315969"/>
                </a:cubicBezTo>
                <a:lnTo>
                  <a:pt x="4084465" y="2314821"/>
                </a:lnTo>
                <a:cubicBezTo>
                  <a:pt x="4089774" y="2313811"/>
                  <a:pt x="4095102" y="2312863"/>
                  <a:pt x="4100678" y="2313282"/>
                </a:cubicBezTo>
                <a:cubicBezTo>
                  <a:pt x="4131861" y="2307725"/>
                  <a:pt x="4163754" y="2304744"/>
                  <a:pt x="4196139" y="2304217"/>
                </a:cubicBezTo>
                <a:close/>
                <a:moveTo>
                  <a:pt x="2543827" y="2302594"/>
                </a:moveTo>
                <a:lnTo>
                  <a:pt x="2560914" y="2304217"/>
                </a:lnTo>
                <a:cubicBezTo>
                  <a:pt x="2593300" y="2304744"/>
                  <a:pt x="2625192" y="2307725"/>
                  <a:pt x="2656376" y="2313282"/>
                </a:cubicBezTo>
                <a:cubicBezTo>
                  <a:pt x="2661952" y="2312863"/>
                  <a:pt x="2667280" y="2313811"/>
                  <a:pt x="2672588" y="2314821"/>
                </a:cubicBezTo>
                <a:lnTo>
                  <a:pt x="2672706" y="2315969"/>
                </a:lnTo>
                <a:cubicBezTo>
                  <a:pt x="3031556" y="2375367"/>
                  <a:pt x="3312595" y="2656144"/>
                  <a:pt x="3362871" y="3009010"/>
                </a:cubicBezTo>
                <a:cubicBezTo>
                  <a:pt x="3363039" y="3009063"/>
                  <a:pt x="3363208" y="3009068"/>
                  <a:pt x="3363377" y="3009073"/>
                </a:cubicBezTo>
                <a:lnTo>
                  <a:pt x="3363917" y="3015763"/>
                </a:lnTo>
                <a:cubicBezTo>
                  <a:pt x="3368974" y="3046007"/>
                  <a:pt x="3371423" y="3076892"/>
                  <a:pt x="3371381" y="3108220"/>
                </a:cubicBezTo>
                <a:cubicBezTo>
                  <a:pt x="3372693" y="3113850"/>
                  <a:pt x="3372752" y="3119519"/>
                  <a:pt x="3372752" y="3125201"/>
                </a:cubicBezTo>
                <a:cubicBezTo>
                  <a:pt x="3372752" y="3129023"/>
                  <a:pt x="3372725" y="3132839"/>
                  <a:pt x="3372159" y="3136641"/>
                </a:cubicBezTo>
                <a:lnTo>
                  <a:pt x="3371660" y="3136608"/>
                </a:lnTo>
                <a:lnTo>
                  <a:pt x="3371634" y="3137103"/>
                </a:lnTo>
                <a:lnTo>
                  <a:pt x="3354515" y="3135477"/>
                </a:lnTo>
                <a:cubicBezTo>
                  <a:pt x="3322141" y="3134950"/>
                  <a:pt x="3290261" y="3131969"/>
                  <a:pt x="3259089" y="3126415"/>
                </a:cubicBezTo>
                <a:cubicBezTo>
                  <a:pt x="3253512" y="3126834"/>
                  <a:pt x="3248183" y="3125886"/>
                  <a:pt x="3242872" y="3124875"/>
                </a:cubicBezTo>
                <a:lnTo>
                  <a:pt x="3242756" y="3123727"/>
                </a:lnTo>
                <a:cubicBezTo>
                  <a:pt x="2883905" y="3064328"/>
                  <a:pt x="2602866" y="2783551"/>
                  <a:pt x="2552590" y="2430686"/>
                </a:cubicBezTo>
                <a:cubicBezTo>
                  <a:pt x="2552423" y="2430633"/>
                  <a:pt x="2552254" y="2430628"/>
                  <a:pt x="2552085" y="2430623"/>
                </a:cubicBezTo>
                <a:lnTo>
                  <a:pt x="2551547" y="2423947"/>
                </a:lnTo>
                <a:cubicBezTo>
                  <a:pt x="2546488" y="2393697"/>
                  <a:pt x="2544037" y="2362806"/>
                  <a:pt x="2544079" y="2331471"/>
                </a:cubicBezTo>
                <a:cubicBezTo>
                  <a:pt x="2542767" y="2325843"/>
                  <a:pt x="2542709" y="2320176"/>
                  <a:pt x="2542709" y="2314495"/>
                </a:cubicBezTo>
                <a:lnTo>
                  <a:pt x="2543303" y="2303055"/>
                </a:lnTo>
                <a:lnTo>
                  <a:pt x="2543801" y="2303088"/>
                </a:lnTo>
                <a:close/>
                <a:moveTo>
                  <a:pt x="2521076" y="2302594"/>
                </a:moveTo>
                <a:lnTo>
                  <a:pt x="2521102" y="2303088"/>
                </a:lnTo>
                <a:lnTo>
                  <a:pt x="2521600" y="2303055"/>
                </a:lnTo>
                <a:lnTo>
                  <a:pt x="2522194" y="2314495"/>
                </a:lnTo>
                <a:cubicBezTo>
                  <a:pt x="2522194" y="2320176"/>
                  <a:pt x="2522135" y="2325843"/>
                  <a:pt x="2520823" y="2331471"/>
                </a:cubicBezTo>
                <a:cubicBezTo>
                  <a:pt x="2520865" y="2362806"/>
                  <a:pt x="2518415" y="2393697"/>
                  <a:pt x="2513356" y="2423947"/>
                </a:cubicBezTo>
                <a:lnTo>
                  <a:pt x="2512818" y="2430623"/>
                </a:lnTo>
                <a:cubicBezTo>
                  <a:pt x="2512648" y="2430628"/>
                  <a:pt x="2512480" y="2430633"/>
                  <a:pt x="2512312" y="2430686"/>
                </a:cubicBezTo>
                <a:cubicBezTo>
                  <a:pt x="2462037" y="2783551"/>
                  <a:pt x="2180998" y="3064328"/>
                  <a:pt x="1822147" y="3123727"/>
                </a:cubicBezTo>
                <a:lnTo>
                  <a:pt x="1822030" y="3124875"/>
                </a:lnTo>
                <a:cubicBezTo>
                  <a:pt x="1816720" y="3125886"/>
                  <a:pt x="1811391" y="3126834"/>
                  <a:pt x="1805814" y="3126415"/>
                </a:cubicBezTo>
                <a:cubicBezTo>
                  <a:pt x="1774642" y="3131969"/>
                  <a:pt x="1742762" y="3134950"/>
                  <a:pt x="1710387" y="3135477"/>
                </a:cubicBezTo>
                <a:lnTo>
                  <a:pt x="1693269" y="3137103"/>
                </a:lnTo>
                <a:lnTo>
                  <a:pt x="1693243" y="3136608"/>
                </a:lnTo>
                <a:lnTo>
                  <a:pt x="1692744" y="3136641"/>
                </a:lnTo>
                <a:cubicBezTo>
                  <a:pt x="1692178" y="3132839"/>
                  <a:pt x="1692151" y="3129023"/>
                  <a:pt x="1692151" y="3125201"/>
                </a:cubicBezTo>
                <a:cubicBezTo>
                  <a:pt x="1692151" y="3119519"/>
                  <a:pt x="1692209" y="3113850"/>
                  <a:pt x="1693521" y="3108220"/>
                </a:cubicBezTo>
                <a:cubicBezTo>
                  <a:pt x="1693479" y="3076892"/>
                  <a:pt x="1695929" y="3046007"/>
                  <a:pt x="1700985" y="3015763"/>
                </a:cubicBezTo>
                <a:lnTo>
                  <a:pt x="1701526" y="3009073"/>
                </a:lnTo>
                <a:cubicBezTo>
                  <a:pt x="1701694" y="3009068"/>
                  <a:pt x="1701864" y="3009063"/>
                  <a:pt x="1702031" y="3009010"/>
                </a:cubicBezTo>
                <a:cubicBezTo>
                  <a:pt x="1752308" y="2656144"/>
                  <a:pt x="2033347" y="2375367"/>
                  <a:pt x="2392197" y="2315969"/>
                </a:cubicBezTo>
                <a:lnTo>
                  <a:pt x="2392314" y="2314821"/>
                </a:lnTo>
                <a:cubicBezTo>
                  <a:pt x="2397623" y="2313811"/>
                  <a:pt x="2402951" y="2312863"/>
                  <a:pt x="2408527" y="2313282"/>
                </a:cubicBezTo>
                <a:cubicBezTo>
                  <a:pt x="2439710" y="2307725"/>
                  <a:pt x="2471603" y="2304744"/>
                  <a:pt x="2503988" y="2304217"/>
                </a:cubicBezTo>
                <a:close/>
                <a:moveTo>
                  <a:pt x="851676" y="2302594"/>
                </a:moveTo>
                <a:lnTo>
                  <a:pt x="868763" y="2304217"/>
                </a:lnTo>
                <a:cubicBezTo>
                  <a:pt x="901149" y="2304744"/>
                  <a:pt x="933041" y="2307725"/>
                  <a:pt x="964225" y="2313282"/>
                </a:cubicBezTo>
                <a:cubicBezTo>
                  <a:pt x="969801" y="2312863"/>
                  <a:pt x="975129" y="2313811"/>
                  <a:pt x="980437" y="2314821"/>
                </a:cubicBezTo>
                <a:lnTo>
                  <a:pt x="980555" y="2315969"/>
                </a:lnTo>
                <a:cubicBezTo>
                  <a:pt x="1339405" y="2375367"/>
                  <a:pt x="1620444" y="2656144"/>
                  <a:pt x="1670720" y="3009010"/>
                </a:cubicBezTo>
                <a:cubicBezTo>
                  <a:pt x="1670888" y="3009063"/>
                  <a:pt x="1671057" y="3009068"/>
                  <a:pt x="1671226" y="3009073"/>
                </a:cubicBezTo>
                <a:lnTo>
                  <a:pt x="1671766" y="3015763"/>
                </a:lnTo>
                <a:cubicBezTo>
                  <a:pt x="1676823" y="3046007"/>
                  <a:pt x="1679272" y="3076892"/>
                  <a:pt x="1679230" y="3108220"/>
                </a:cubicBezTo>
                <a:cubicBezTo>
                  <a:pt x="1680542" y="3113850"/>
                  <a:pt x="1680601" y="3119519"/>
                  <a:pt x="1680601" y="3125201"/>
                </a:cubicBezTo>
                <a:cubicBezTo>
                  <a:pt x="1680601" y="3129023"/>
                  <a:pt x="1680574" y="3132839"/>
                  <a:pt x="1680008" y="3136641"/>
                </a:cubicBezTo>
                <a:lnTo>
                  <a:pt x="1679509" y="3136608"/>
                </a:lnTo>
                <a:lnTo>
                  <a:pt x="1679483" y="3137103"/>
                </a:lnTo>
                <a:lnTo>
                  <a:pt x="1662364" y="3135477"/>
                </a:lnTo>
                <a:cubicBezTo>
                  <a:pt x="1629990" y="3134950"/>
                  <a:pt x="1598110" y="3131969"/>
                  <a:pt x="1566938" y="3126415"/>
                </a:cubicBezTo>
                <a:cubicBezTo>
                  <a:pt x="1561361" y="3126834"/>
                  <a:pt x="1556032" y="3125886"/>
                  <a:pt x="1550721" y="3124875"/>
                </a:cubicBezTo>
                <a:lnTo>
                  <a:pt x="1550605" y="3123727"/>
                </a:lnTo>
                <a:cubicBezTo>
                  <a:pt x="1191754" y="3064328"/>
                  <a:pt x="910715" y="2783551"/>
                  <a:pt x="860439" y="2430686"/>
                </a:cubicBezTo>
                <a:cubicBezTo>
                  <a:pt x="860272" y="2430633"/>
                  <a:pt x="860103" y="2430628"/>
                  <a:pt x="859934" y="2430623"/>
                </a:cubicBezTo>
                <a:lnTo>
                  <a:pt x="859396" y="2423947"/>
                </a:lnTo>
                <a:cubicBezTo>
                  <a:pt x="854337" y="2393697"/>
                  <a:pt x="851886" y="2362806"/>
                  <a:pt x="851928" y="2331471"/>
                </a:cubicBezTo>
                <a:cubicBezTo>
                  <a:pt x="850616" y="2325843"/>
                  <a:pt x="850558" y="2320176"/>
                  <a:pt x="850558" y="2314495"/>
                </a:cubicBezTo>
                <a:lnTo>
                  <a:pt x="851152" y="2303055"/>
                </a:lnTo>
                <a:lnTo>
                  <a:pt x="851650" y="2303088"/>
                </a:lnTo>
                <a:close/>
                <a:moveTo>
                  <a:pt x="828925" y="2302594"/>
                </a:moveTo>
                <a:lnTo>
                  <a:pt x="828951" y="2303088"/>
                </a:lnTo>
                <a:lnTo>
                  <a:pt x="829449" y="2303055"/>
                </a:lnTo>
                <a:lnTo>
                  <a:pt x="830043" y="2314495"/>
                </a:lnTo>
                <a:cubicBezTo>
                  <a:pt x="830043" y="2320176"/>
                  <a:pt x="829984" y="2325843"/>
                  <a:pt x="828672" y="2331471"/>
                </a:cubicBezTo>
                <a:cubicBezTo>
                  <a:pt x="828714" y="2362806"/>
                  <a:pt x="826264" y="2393697"/>
                  <a:pt x="821205" y="2423947"/>
                </a:cubicBezTo>
                <a:lnTo>
                  <a:pt x="820667" y="2430623"/>
                </a:lnTo>
                <a:cubicBezTo>
                  <a:pt x="820497" y="2430628"/>
                  <a:pt x="820329" y="2430633"/>
                  <a:pt x="820161" y="2430686"/>
                </a:cubicBezTo>
                <a:cubicBezTo>
                  <a:pt x="769886" y="2783551"/>
                  <a:pt x="488847" y="3064328"/>
                  <a:pt x="129995" y="3123727"/>
                </a:cubicBezTo>
                <a:lnTo>
                  <a:pt x="129879" y="3124875"/>
                </a:lnTo>
                <a:cubicBezTo>
                  <a:pt x="124569" y="3125886"/>
                  <a:pt x="119240" y="3126834"/>
                  <a:pt x="113663" y="3126415"/>
                </a:cubicBezTo>
                <a:cubicBezTo>
                  <a:pt x="82491" y="3131969"/>
                  <a:pt x="50611" y="3134950"/>
                  <a:pt x="18236" y="3135477"/>
                </a:cubicBezTo>
                <a:lnTo>
                  <a:pt x="1118" y="3137103"/>
                </a:lnTo>
                <a:lnTo>
                  <a:pt x="1092" y="3136608"/>
                </a:lnTo>
                <a:lnTo>
                  <a:pt x="593" y="3136641"/>
                </a:lnTo>
                <a:cubicBezTo>
                  <a:pt x="27" y="3132839"/>
                  <a:pt x="0" y="3129023"/>
                  <a:pt x="0" y="3125201"/>
                </a:cubicBezTo>
                <a:cubicBezTo>
                  <a:pt x="0" y="3119519"/>
                  <a:pt x="58" y="3113850"/>
                  <a:pt x="1370" y="3108220"/>
                </a:cubicBezTo>
                <a:cubicBezTo>
                  <a:pt x="1328" y="3076892"/>
                  <a:pt x="3778" y="3046007"/>
                  <a:pt x="8835" y="3015763"/>
                </a:cubicBezTo>
                <a:lnTo>
                  <a:pt x="9375" y="3009073"/>
                </a:lnTo>
                <a:cubicBezTo>
                  <a:pt x="9543" y="3009068"/>
                  <a:pt x="9713" y="3009063"/>
                  <a:pt x="9880" y="3009010"/>
                </a:cubicBezTo>
                <a:cubicBezTo>
                  <a:pt x="60157" y="2656144"/>
                  <a:pt x="341196" y="2375367"/>
                  <a:pt x="700046" y="2315969"/>
                </a:cubicBezTo>
                <a:lnTo>
                  <a:pt x="700163" y="2314821"/>
                </a:lnTo>
                <a:cubicBezTo>
                  <a:pt x="705472" y="2313811"/>
                  <a:pt x="710800" y="2312863"/>
                  <a:pt x="716376" y="2313282"/>
                </a:cubicBezTo>
                <a:cubicBezTo>
                  <a:pt x="747559" y="2307725"/>
                  <a:pt x="779452" y="2304744"/>
                  <a:pt x="811837" y="2304217"/>
                </a:cubicBezTo>
                <a:close/>
                <a:moveTo>
                  <a:pt x="8305836" y="1608087"/>
                </a:moveTo>
                <a:cubicBezTo>
                  <a:pt x="8030646" y="1666766"/>
                  <a:pt x="7815802" y="1879876"/>
                  <a:pt x="7762527" y="2148655"/>
                </a:cubicBezTo>
                <a:cubicBezTo>
                  <a:pt x="8037717" y="2089976"/>
                  <a:pt x="8252560" y="1876866"/>
                  <a:pt x="8305836" y="1608087"/>
                </a:cubicBezTo>
                <a:close/>
                <a:moveTo>
                  <a:pt x="6911971" y="1608087"/>
                </a:moveTo>
                <a:cubicBezTo>
                  <a:pt x="6965247" y="1876866"/>
                  <a:pt x="7180090" y="2089976"/>
                  <a:pt x="7455280" y="2148655"/>
                </a:cubicBezTo>
                <a:cubicBezTo>
                  <a:pt x="7402005" y="1879876"/>
                  <a:pt x="7187161" y="1666766"/>
                  <a:pt x="6911971" y="1608087"/>
                </a:cubicBezTo>
                <a:close/>
                <a:moveTo>
                  <a:pt x="6613685" y="1608087"/>
                </a:moveTo>
                <a:cubicBezTo>
                  <a:pt x="6338495" y="1666766"/>
                  <a:pt x="6123651" y="1879876"/>
                  <a:pt x="6070376" y="2148655"/>
                </a:cubicBezTo>
                <a:cubicBezTo>
                  <a:pt x="6345566" y="2089976"/>
                  <a:pt x="6560409" y="1876866"/>
                  <a:pt x="6613685" y="1608087"/>
                </a:cubicBezTo>
                <a:close/>
                <a:moveTo>
                  <a:pt x="5219820" y="1608087"/>
                </a:moveTo>
                <a:cubicBezTo>
                  <a:pt x="5273096" y="1876866"/>
                  <a:pt x="5487939" y="2089976"/>
                  <a:pt x="5763129" y="2148655"/>
                </a:cubicBezTo>
                <a:cubicBezTo>
                  <a:pt x="5709854" y="1879876"/>
                  <a:pt x="5495010" y="1666766"/>
                  <a:pt x="5219820" y="1608087"/>
                </a:cubicBezTo>
                <a:close/>
                <a:moveTo>
                  <a:pt x="4921534" y="1608087"/>
                </a:moveTo>
                <a:cubicBezTo>
                  <a:pt x="4646344" y="1666766"/>
                  <a:pt x="4431500" y="1879876"/>
                  <a:pt x="4378225" y="2148655"/>
                </a:cubicBezTo>
                <a:cubicBezTo>
                  <a:pt x="4653415" y="2089976"/>
                  <a:pt x="4868259" y="1876866"/>
                  <a:pt x="4921534" y="1608087"/>
                </a:cubicBezTo>
                <a:close/>
                <a:moveTo>
                  <a:pt x="3527669" y="1608087"/>
                </a:moveTo>
                <a:cubicBezTo>
                  <a:pt x="3580945" y="1876866"/>
                  <a:pt x="3795788" y="2089976"/>
                  <a:pt x="4070978" y="2148655"/>
                </a:cubicBezTo>
                <a:cubicBezTo>
                  <a:pt x="4017703" y="1879876"/>
                  <a:pt x="3802859" y="1666766"/>
                  <a:pt x="3527669" y="1608087"/>
                </a:cubicBezTo>
                <a:close/>
                <a:moveTo>
                  <a:pt x="3229383" y="1608087"/>
                </a:moveTo>
                <a:cubicBezTo>
                  <a:pt x="2954193" y="1666766"/>
                  <a:pt x="2739349" y="1879876"/>
                  <a:pt x="2686074" y="2148655"/>
                </a:cubicBezTo>
                <a:cubicBezTo>
                  <a:pt x="2961264" y="2089976"/>
                  <a:pt x="3176107" y="1876866"/>
                  <a:pt x="3229383" y="1608087"/>
                </a:cubicBezTo>
                <a:close/>
                <a:moveTo>
                  <a:pt x="1835518" y="1608087"/>
                </a:moveTo>
                <a:cubicBezTo>
                  <a:pt x="1888794" y="1876866"/>
                  <a:pt x="2103637" y="2089976"/>
                  <a:pt x="2378827" y="2148655"/>
                </a:cubicBezTo>
                <a:cubicBezTo>
                  <a:pt x="2325552" y="1879876"/>
                  <a:pt x="2110708" y="1666766"/>
                  <a:pt x="1835518" y="1608087"/>
                </a:cubicBezTo>
                <a:close/>
                <a:moveTo>
                  <a:pt x="1537232" y="1608087"/>
                </a:moveTo>
                <a:cubicBezTo>
                  <a:pt x="1262042" y="1666766"/>
                  <a:pt x="1047198" y="1879876"/>
                  <a:pt x="993923" y="2148655"/>
                </a:cubicBezTo>
                <a:cubicBezTo>
                  <a:pt x="1269113" y="2089976"/>
                  <a:pt x="1483956" y="1876866"/>
                  <a:pt x="1537232" y="1608087"/>
                </a:cubicBezTo>
                <a:close/>
                <a:moveTo>
                  <a:pt x="143367" y="1608087"/>
                </a:moveTo>
                <a:cubicBezTo>
                  <a:pt x="196643" y="1876866"/>
                  <a:pt x="411486" y="2089976"/>
                  <a:pt x="686676" y="2148655"/>
                </a:cubicBezTo>
                <a:cubicBezTo>
                  <a:pt x="633401" y="1879876"/>
                  <a:pt x="418557" y="1666766"/>
                  <a:pt x="143367" y="1608087"/>
                </a:cubicBezTo>
                <a:close/>
                <a:moveTo>
                  <a:pt x="8461873" y="1464394"/>
                </a:moveTo>
                <a:lnTo>
                  <a:pt x="8478960" y="1466004"/>
                </a:lnTo>
                <a:cubicBezTo>
                  <a:pt x="8511346" y="1466527"/>
                  <a:pt x="8543239" y="1469485"/>
                  <a:pt x="8574422" y="1474998"/>
                </a:cubicBezTo>
                <a:cubicBezTo>
                  <a:pt x="8579998" y="1474582"/>
                  <a:pt x="8585326" y="1475523"/>
                  <a:pt x="8590635" y="1476525"/>
                </a:cubicBezTo>
                <a:lnTo>
                  <a:pt x="8590752" y="1477664"/>
                </a:lnTo>
                <a:cubicBezTo>
                  <a:pt x="8815033" y="1514497"/>
                  <a:pt x="9008920" y="1637126"/>
                  <a:pt x="9135069" y="1809390"/>
                </a:cubicBezTo>
                <a:lnTo>
                  <a:pt x="9139239" y="1816149"/>
                </a:lnTo>
                <a:lnTo>
                  <a:pt x="9139239" y="2119309"/>
                </a:lnTo>
                <a:lnTo>
                  <a:pt x="9120077" y="2050665"/>
                </a:lnTo>
                <a:cubicBezTo>
                  <a:pt x="9039502" y="1829012"/>
                  <a:pt x="8844913" y="1659431"/>
                  <a:pt x="8604122" y="1608087"/>
                </a:cubicBezTo>
                <a:cubicBezTo>
                  <a:pt x="8650738" y="1843269"/>
                  <a:pt x="8821055" y="2035829"/>
                  <a:pt x="9047261" y="2119605"/>
                </a:cubicBezTo>
                <a:lnTo>
                  <a:pt x="9139239" y="2146279"/>
                </a:lnTo>
                <a:lnTo>
                  <a:pt x="9139239" y="2273778"/>
                </a:lnTo>
                <a:lnTo>
                  <a:pt x="9030179" y="2246972"/>
                </a:lnTo>
                <a:cubicBezTo>
                  <a:pt x="8735297" y="2149386"/>
                  <a:pt x="8514628" y="1897812"/>
                  <a:pt x="8470637" y="1591480"/>
                </a:cubicBezTo>
                <a:cubicBezTo>
                  <a:pt x="8470469" y="1591427"/>
                  <a:pt x="8470301" y="1591423"/>
                  <a:pt x="8470131" y="1591418"/>
                </a:cubicBezTo>
                <a:lnTo>
                  <a:pt x="8469593" y="1584794"/>
                </a:lnTo>
                <a:cubicBezTo>
                  <a:pt x="8464534" y="1554782"/>
                  <a:pt x="8462083" y="1524133"/>
                  <a:pt x="8462126" y="1493044"/>
                </a:cubicBezTo>
                <a:cubicBezTo>
                  <a:pt x="8460814" y="1487460"/>
                  <a:pt x="8460755" y="1481838"/>
                  <a:pt x="8460755" y="1476202"/>
                </a:cubicBezTo>
                <a:lnTo>
                  <a:pt x="8461349" y="1464852"/>
                </a:lnTo>
                <a:lnTo>
                  <a:pt x="8461847" y="1464884"/>
                </a:lnTo>
                <a:close/>
                <a:moveTo>
                  <a:pt x="8448085" y="1464394"/>
                </a:moveTo>
                <a:lnTo>
                  <a:pt x="8448111" y="1464884"/>
                </a:lnTo>
                <a:lnTo>
                  <a:pt x="8448609" y="1464852"/>
                </a:lnTo>
                <a:lnTo>
                  <a:pt x="8449203" y="1476202"/>
                </a:lnTo>
                <a:cubicBezTo>
                  <a:pt x="8449203" y="1481838"/>
                  <a:pt x="8449144" y="1487460"/>
                  <a:pt x="8447832" y="1493044"/>
                </a:cubicBezTo>
                <a:cubicBezTo>
                  <a:pt x="8447875" y="1524133"/>
                  <a:pt x="8445424" y="1554782"/>
                  <a:pt x="8440365" y="1584794"/>
                </a:cubicBezTo>
                <a:lnTo>
                  <a:pt x="8439827" y="1591418"/>
                </a:lnTo>
                <a:cubicBezTo>
                  <a:pt x="8439657" y="1591423"/>
                  <a:pt x="8439489" y="1591427"/>
                  <a:pt x="8439321" y="1591480"/>
                </a:cubicBezTo>
                <a:cubicBezTo>
                  <a:pt x="8389046" y="1941574"/>
                  <a:pt x="8108007" y="2220146"/>
                  <a:pt x="7749156" y="2279078"/>
                </a:cubicBezTo>
                <a:lnTo>
                  <a:pt x="7749040" y="2280217"/>
                </a:lnTo>
                <a:cubicBezTo>
                  <a:pt x="7743729" y="2281220"/>
                  <a:pt x="7738400" y="2282161"/>
                  <a:pt x="7732823" y="2281745"/>
                </a:cubicBezTo>
                <a:cubicBezTo>
                  <a:pt x="7701651" y="2287255"/>
                  <a:pt x="7669771" y="2290213"/>
                  <a:pt x="7637396" y="2290736"/>
                </a:cubicBezTo>
                <a:lnTo>
                  <a:pt x="7620278" y="2292349"/>
                </a:lnTo>
                <a:lnTo>
                  <a:pt x="7620252" y="2291858"/>
                </a:lnTo>
                <a:lnTo>
                  <a:pt x="7619753" y="2291891"/>
                </a:lnTo>
                <a:cubicBezTo>
                  <a:pt x="7619187" y="2288119"/>
                  <a:pt x="7619160" y="2284333"/>
                  <a:pt x="7619160" y="2280541"/>
                </a:cubicBezTo>
                <a:cubicBezTo>
                  <a:pt x="7619160" y="2274903"/>
                  <a:pt x="7619219" y="2269279"/>
                  <a:pt x="7620531" y="2263693"/>
                </a:cubicBezTo>
                <a:cubicBezTo>
                  <a:pt x="7620488" y="2232611"/>
                  <a:pt x="7622938" y="2201969"/>
                  <a:pt x="7627995" y="2171962"/>
                </a:cubicBezTo>
                <a:lnTo>
                  <a:pt x="7628535" y="2165325"/>
                </a:lnTo>
                <a:cubicBezTo>
                  <a:pt x="7628704" y="2165320"/>
                  <a:pt x="7628873" y="2165315"/>
                  <a:pt x="7629040" y="2165262"/>
                </a:cubicBezTo>
                <a:cubicBezTo>
                  <a:pt x="7679317" y="1815167"/>
                  <a:pt x="7960356" y="1536596"/>
                  <a:pt x="8319206" y="1477664"/>
                </a:cubicBezTo>
                <a:lnTo>
                  <a:pt x="8319323" y="1476525"/>
                </a:lnTo>
                <a:cubicBezTo>
                  <a:pt x="8324632" y="1475523"/>
                  <a:pt x="8329960" y="1474582"/>
                  <a:pt x="8335536" y="1474998"/>
                </a:cubicBezTo>
                <a:cubicBezTo>
                  <a:pt x="8366719" y="1469485"/>
                  <a:pt x="8398612" y="1466527"/>
                  <a:pt x="8430998" y="1466004"/>
                </a:cubicBezTo>
                <a:close/>
                <a:moveTo>
                  <a:pt x="6769722" y="1464394"/>
                </a:moveTo>
                <a:lnTo>
                  <a:pt x="6786810" y="1466004"/>
                </a:lnTo>
                <a:cubicBezTo>
                  <a:pt x="6819195" y="1466527"/>
                  <a:pt x="6851088" y="1469485"/>
                  <a:pt x="6882271" y="1474998"/>
                </a:cubicBezTo>
                <a:cubicBezTo>
                  <a:pt x="6887847" y="1474582"/>
                  <a:pt x="6893175" y="1475523"/>
                  <a:pt x="6898484" y="1476525"/>
                </a:cubicBezTo>
                <a:lnTo>
                  <a:pt x="6898601" y="1477664"/>
                </a:lnTo>
                <a:cubicBezTo>
                  <a:pt x="7257451" y="1536596"/>
                  <a:pt x="7538490" y="1815167"/>
                  <a:pt x="7588766" y="2165262"/>
                </a:cubicBezTo>
                <a:cubicBezTo>
                  <a:pt x="7588934" y="2165315"/>
                  <a:pt x="7589103" y="2165320"/>
                  <a:pt x="7589272" y="2165325"/>
                </a:cubicBezTo>
                <a:lnTo>
                  <a:pt x="7589812" y="2171962"/>
                </a:lnTo>
                <a:cubicBezTo>
                  <a:pt x="7594869" y="2201969"/>
                  <a:pt x="7597319" y="2232611"/>
                  <a:pt x="7597276" y="2263693"/>
                </a:cubicBezTo>
                <a:cubicBezTo>
                  <a:pt x="7598588" y="2269279"/>
                  <a:pt x="7598647" y="2274903"/>
                  <a:pt x="7598647" y="2280541"/>
                </a:cubicBezTo>
                <a:cubicBezTo>
                  <a:pt x="7598647" y="2284333"/>
                  <a:pt x="7598620" y="2288119"/>
                  <a:pt x="7598054" y="2291891"/>
                </a:cubicBezTo>
                <a:lnTo>
                  <a:pt x="7597555" y="2291858"/>
                </a:lnTo>
                <a:lnTo>
                  <a:pt x="7597529" y="2292349"/>
                </a:lnTo>
                <a:lnTo>
                  <a:pt x="7580411" y="2290736"/>
                </a:lnTo>
                <a:cubicBezTo>
                  <a:pt x="7548036" y="2290213"/>
                  <a:pt x="7516156" y="2287255"/>
                  <a:pt x="7484984" y="2281745"/>
                </a:cubicBezTo>
                <a:cubicBezTo>
                  <a:pt x="7479407" y="2282161"/>
                  <a:pt x="7474078" y="2281220"/>
                  <a:pt x="7468767" y="2280217"/>
                </a:cubicBezTo>
                <a:lnTo>
                  <a:pt x="7468651" y="2279078"/>
                </a:lnTo>
                <a:cubicBezTo>
                  <a:pt x="7109800" y="2220146"/>
                  <a:pt x="6828761" y="1941574"/>
                  <a:pt x="6778486" y="1591480"/>
                </a:cubicBezTo>
                <a:cubicBezTo>
                  <a:pt x="6778318" y="1591427"/>
                  <a:pt x="6778150" y="1591423"/>
                  <a:pt x="6777980" y="1591418"/>
                </a:cubicBezTo>
                <a:lnTo>
                  <a:pt x="6777442" y="1584794"/>
                </a:lnTo>
                <a:cubicBezTo>
                  <a:pt x="6772383" y="1554782"/>
                  <a:pt x="6769933" y="1524133"/>
                  <a:pt x="6769975" y="1493044"/>
                </a:cubicBezTo>
                <a:cubicBezTo>
                  <a:pt x="6768663" y="1487460"/>
                  <a:pt x="6768604" y="1481838"/>
                  <a:pt x="6768604" y="1476202"/>
                </a:cubicBezTo>
                <a:lnTo>
                  <a:pt x="6769198" y="1464852"/>
                </a:lnTo>
                <a:lnTo>
                  <a:pt x="6769696" y="1464884"/>
                </a:lnTo>
                <a:close/>
                <a:moveTo>
                  <a:pt x="6755934" y="1464394"/>
                </a:moveTo>
                <a:lnTo>
                  <a:pt x="6755960" y="1464884"/>
                </a:lnTo>
                <a:lnTo>
                  <a:pt x="6756458" y="1464852"/>
                </a:lnTo>
                <a:lnTo>
                  <a:pt x="6757052" y="1476202"/>
                </a:lnTo>
                <a:cubicBezTo>
                  <a:pt x="6757052" y="1481838"/>
                  <a:pt x="6756994" y="1487460"/>
                  <a:pt x="6755682" y="1493044"/>
                </a:cubicBezTo>
                <a:cubicBezTo>
                  <a:pt x="6755724" y="1524133"/>
                  <a:pt x="6753273" y="1554782"/>
                  <a:pt x="6748215" y="1584794"/>
                </a:cubicBezTo>
                <a:lnTo>
                  <a:pt x="6747676" y="1591418"/>
                </a:lnTo>
                <a:cubicBezTo>
                  <a:pt x="6747507" y="1591423"/>
                  <a:pt x="6747338" y="1591427"/>
                  <a:pt x="6747171" y="1591480"/>
                </a:cubicBezTo>
                <a:cubicBezTo>
                  <a:pt x="6696895" y="1941574"/>
                  <a:pt x="6415856" y="2220146"/>
                  <a:pt x="6057005" y="2279078"/>
                </a:cubicBezTo>
                <a:lnTo>
                  <a:pt x="6056889" y="2280217"/>
                </a:lnTo>
                <a:cubicBezTo>
                  <a:pt x="6051578" y="2281220"/>
                  <a:pt x="6046249" y="2282161"/>
                  <a:pt x="6040672" y="2281745"/>
                </a:cubicBezTo>
                <a:cubicBezTo>
                  <a:pt x="6009500" y="2287255"/>
                  <a:pt x="5977620" y="2290213"/>
                  <a:pt x="5945246" y="2290736"/>
                </a:cubicBezTo>
                <a:lnTo>
                  <a:pt x="5928127" y="2292349"/>
                </a:lnTo>
                <a:lnTo>
                  <a:pt x="5928101" y="2291858"/>
                </a:lnTo>
                <a:lnTo>
                  <a:pt x="5927602" y="2291891"/>
                </a:lnTo>
                <a:cubicBezTo>
                  <a:pt x="5927036" y="2288119"/>
                  <a:pt x="5927009" y="2284333"/>
                  <a:pt x="5927009" y="2280541"/>
                </a:cubicBezTo>
                <a:cubicBezTo>
                  <a:pt x="5927009" y="2274903"/>
                  <a:pt x="5927068" y="2269279"/>
                  <a:pt x="5928380" y="2263693"/>
                </a:cubicBezTo>
                <a:cubicBezTo>
                  <a:pt x="5928338" y="2232611"/>
                  <a:pt x="5930787" y="2201969"/>
                  <a:pt x="5935844" y="2171962"/>
                </a:cubicBezTo>
                <a:lnTo>
                  <a:pt x="5936384" y="2165325"/>
                </a:lnTo>
                <a:cubicBezTo>
                  <a:pt x="5936553" y="2165320"/>
                  <a:pt x="5936722" y="2165315"/>
                  <a:pt x="5936890" y="2165262"/>
                </a:cubicBezTo>
                <a:cubicBezTo>
                  <a:pt x="5987166" y="1815167"/>
                  <a:pt x="6268205" y="1536596"/>
                  <a:pt x="6627056" y="1477664"/>
                </a:cubicBezTo>
                <a:lnTo>
                  <a:pt x="6627173" y="1476525"/>
                </a:lnTo>
                <a:cubicBezTo>
                  <a:pt x="6632481" y="1475523"/>
                  <a:pt x="6637809" y="1474582"/>
                  <a:pt x="6643385" y="1474998"/>
                </a:cubicBezTo>
                <a:cubicBezTo>
                  <a:pt x="6674569" y="1469485"/>
                  <a:pt x="6706461" y="1466527"/>
                  <a:pt x="6738847" y="1466004"/>
                </a:cubicBezTo>
                <a:close/>
                <a:moveTo>
                  <a:pt x="5077571" y="1464394"/>
                </a:moveTo>
                <a:lnTo>
                  <a:pt x="5094659" y="1466004"/>
                </a:lnTo>
                <a:cubicBezTo>
                  <a:pt x="5127044" y="1466527"/>
                  <a:pt x="5158937" y="1469485"/>
                  <a:pt x="5190120" y="1474998"/>
                </a:cubicBezTo>
                <a:cubicBezTo>
                  <a:pt x="5195696" y="1474582"/>
                  <a:pt x="5201024" y="1475523"/>
                  <a:pt x="5206334" y="1476525"/>
                </a:cubicBezTo>
                <a:lnTo>
                  <a:pt x="5206450" y="1477664"/>
                </a:lnTo>
                <a:cubicBezTo>
                  <a:pt x="5565300" y="1536596"/>
                  <a:pt x="5846339" y="1815167"/>
                  <a:pt x="5896616" y="2165262"/>
                </a:cubicBezTo>
                <a:cubicBezTo>
                  <a:pt x="5896783" y="2165315"/>
                  <a:pt x="5896953" y="2165320"/>
                  <a:pt x="5897121" y="2165325"/>
                </a:cubicBezTo>
                <a:lnTo>
                  <a:pt x="5897662" y="2171962"/>
                </a:lnTo>
                <a:cubicBezTo>
                  <a:pt x="5902718" y="2201969"/>
                  <a:pt x="5905168" y="2232611"/>
                  <a:pt x="5905126" y="2263693"/>
                </a:cubicBezTo>
                <a:cubicBezTo>
                  <a:pt x="5906438" y="2269279"/>
                  <a:pt x="5906496" y="2274903"/>
                  <a:pt x="5906496" y="2280541"/>
                </a:cubicBezTo>
                <a:cubicBezTo>
                  <a:pt x="5906496" y="2284333"/>
                  <a:pt x="5906469" y="2288119"/>
                  <a:pt x="5905903" y="2291891"/>
                </a:cubicBezTo>
                <a:lnTo>
                  <a:pt x="5905404" y="2291858"/>
                </a:lnTo>
                <a:lnTo>
                  <a:pt x="5905378" y="2292349"/>
                </a:lnTo>
                <a:lnTo>
                  <a:pt x="5888260" y="2290736"/>
                </a:lnTo>
                <a:cubicBezTo>
                  <a:pt x="5855886" y="2290213"/>
                  <a:pt x="5824005" y="2287255"/>
                  <a:pt x="5792833" y="2281745"/>
                </a:cubicBezTo>
                <a:cubicBezTo>
                  <a:pt x="5787256" y="2282161"/>
                  <a:pt x="5781927" y="2281220"/>
                  <a:pt x="5776617" y="2280217"/>
                </a:cubicBezTo>
                <a:lnTo>
                  <a:pt x="5776501" y="2279078"/>
                </a:lnTo>
                <a:cubicBezTo>
                  <a:pt x="5417649" y="2220146"/>
                  <a:pt x="5136610" y="1941574"/>
                  <a:pt x="5086335" y="1591480"/>
                </a:cubicBezTo>
                <a:cubicBezTo>
                  <a:pt x="5086167" y="1591427"/>
                  <a:pt x="5085999" y="1591423"/>
                  <a:pt x="5085830" y="1591418"/>
                </a:cubicBezTo>
                <a:lnTo>
                  <a:pt x="5085291" y="1584794"/>
                </a:lnTo>
                <a:cubicBezTo>
                  <a:pt x="5080233" y="1554782"/>
                  <a:pt x="5077782" y="1524133"/>
                  <a:pt x="5077824" y="1493044"/>
                </a:cubicBezTo>
                <a:cubicBezTo>
                  <a:pt x="5076512" y="1487460"/>
                  <a:pt x="5076453" y="1481838"/>
                  <a:pt x="5076453" y="1476202"/>
                </a:cubicBezTo>
                <a:lnTo>
                  <a:pt x="5077047" y="1464852"/>
                </a:lnTo>
                <a:lnTo>
                  <a:pt x="5077545" y="1464884"/>
                </a:lnTo>
                <a:close/>
                <a:moveTo>
                  <a:pt x="5063783" y="1464394"/>
                </a:moveTo>
                <a:lnTo>
                  <a:pt x="5063809" y="1464884"/>
                </a:lnTo>
                <a:lnTo>
                  <a:pt x="5064307" y="1464852"/>
                </a:lnTo>
                <a:lnTo>
                  <a:pt x="5064902" y="1476202"/>
                </a:lnTo>
                <a:cubicBezTo>
                  <a:pt x="5064902" y="1481838"/>
                  <a:pt x="5064842" y="1487460"/>
                  <a:pt x="5063530" y="1493044"/>
                </a:cubicBezTo>
                <a:cubicBezTo>
                  <a:pt x="5063572" y="1524133"/>
                  <a:pt x="5061122" y="1554782"/>
                  <a:pt x="5056063" y="1584794"/>
                </a:cubicBezTo>
                <a:lnTo>
                  <a:pt x="5055525" y="1591418"/>
                </a:lnTo>
                <a:cubicBezTo>
                  <a:pt x="5055355" y="1591423"/>
                  <a:pt x="5055187" y="1591427"/>
                  <a:pt x="5055019" y="1591480"/>
                </a:cubicBezTo>
                <a:cubicBezTo>
                  <a:pt x="5004744" y="1941574"/>
                  <a:pt x="4723705" y="2220146"/>
                  <a:pt x="4364853" y="2279078"/>
                </a:cubicBezTo>
                <a:lnTo>
                  <a:pt x="4364737" y="2280217"/>
                </a:lnTo>
                <a:cubicBezTo>
                  <a:pt x="4359427" y="2281220"/>
                  <a:pt x="4354098" y="2282161"/>
                  <a:pt x="4348521" y="2281745"/>
                </a:cubicBezTo>
                <a:cubicBezTo>
                  <a:pt x="4317350" y="2287255"/>
                  <a:pt x="4285468" y="2290213"/>
                  <a:pt x="4253094" y="2290736"/>
                </a:cubicBezTo>
                <a:lnTo>
                  <a:pt x="4235976" y="2292349"/>
                </a:lnTo>
                <a:lnTo>
                  <a:pt x="4235950" y="2291858"/>
                </a:lnTo>
                <a:lnTo>
                  <a:pt x="4235451" y="2291891"/>
                </a:lnTo>
                <a:cubicBezTo>
                  <a:pt x="4234885" y="2288119"/>
                  <a:pt x="4234858" y="2284333"/>
                  <a:pt x="4234858" y="2280541"/>
                </a:cubicBezTo>
                <a:cubicBezTo>
                  <a:pt x="4234858" y="2274903"/>
                  <a:pt x="4234916" y="2269279"/>
                  <a:pt x="4236228" y="2263693"/>
                </a:cubicBezTo>
                <a:cubicBezTo>
                  <a:pt x="4236186" y="2232611"/>
                  <a:pt x="4238636" y="2201969"/>
                  <a:pt x="4243692" y="2171962"/>
                </a:cubicBezTo>
                <a:lnTo>
                  <a:pt x="4244233" y="2165325"/>
                </a:lnTo>
                <a:cubicBezTo>
                  <a:pt x="4244401" y="2165320"/>
                  <a:pt x="4244571" y="2165315"/>
                  <a:pt x="4244738" y="2165262"/>
                </a:cubicBezTo>
                <a:cubicBezTo>
                  <a:pt x="4295015" y="1815167"/>
                  <a:pt x="4576054" y="1536596"/>
                  <a:pt x="4934904" y="1477664"/>
                </a:cubicBezTo>
                <a:lnTo>
                  <a:pt x="4935021" y="1476525"/>
                </a:lnTo>
                <a:cubicBezTo>
                  <a:pt x="4940330" y="1475523"/>
                  <a:pt x="4945658" y="1474582"/>
                  <a:pt x="4951234" y="1474998"/>
                </a:cubicBezTo>
                <a:cubicBezTo>
                  <a:pt x="4982417" y="1469485"/>
                  <a:pt x="5014310" y="1466527"/>
                  <a:pt x="5046695" y="1466004"/>
                </a:cubicBezTo>
                <a:close/>
                <a:moveTo>
                  <a:pt x="3385420" y="1464394"/>
                </a:moveTo>
                <a:lnTo>
                  <a:pt x="3402507" y="1466004"/>
                </a:lnTo>
                <a:cubicBezTo>
                  <a:pt x="3434893" y="1466527"/>
                  <a:pt x="3466785" y="1469485"/>
                  <a:pt x="3497969" y="1474998"/>
                </a:cubicBezTo>
                <a:cubicBezTo>
                  <a:pt x="3503545" y="1474582"/>
                  <a:pt x="3508873" y="1475523"/>
                  <a:pt x="3514181" y="1476525"/>
                </a:cubicBezTo>
                <a:lnTo>
                  <a:pt x="3514298" y="1477664"/>
                </a:lnTo>
                <a:cubicBezTo>
                  <a:pt x="3873149" y="1536596"/>
                  <a:pt x="4154188" y="1815167"/>
                  <a:pt x="4204464" y="2165262"/>
                </a:cubicBezTo>
                <a:cubicBezTo>
                  <a:pt x="4204632" y="2165315"/>
                  <a:pt x="4204801" y="2165320"/>
                  <a:pt x="4204970" y="2165325"/>
                </a:cubicBezTo>
                <a:lnTo>
                  <a:pt x="4205510" y="2171962"/>
                </a:lnTo>
                <a:cubicBezTo>
                  <a:pt x="4210567" y="2201969"/>
                  <a:pt x="4213016" y="2232611"/>
                  <a:pt x="4212974" y="2263693"/>
                </a:cubicBezTo>
                <a:cubicBezTo>
                  <a:pt x="4214286" y="2269279"/>
                  <a:pt x="4214345" y="2274903"/>
                  <a:pt x="4214345" y="2280541"/>
                </a:cubicBezTo>
                <a:cubicBezTo>
                  <a:pt x="4214345" y="2284333"/>
                  <a:pt x="4214318" y="2288119"/>
                  <a:pt x="4213752" y="2291891"/>
                </a:cubicBezTo>
                <a:lnTo>
                  <a:pt x="4213253" y="2291858"/>
                </a:lnTo>
                <a:lnTo>
                  <a:pt x="4213227" y="2292349"/>
                </a:lnTo>
                <a:lnTo>
                  <a:pt x="4196108" y="2290736"/>
                </a:lnTo>
                <a:cubicBezTo>
                  <a:pt x="4163734" y="2290213"/>
                  <a:pt x="4131854" y="2287255"/>
                  <a:pt x="4100682" y="2281745"/>
                </a:cubicBezTo>
                <a:cubicBezTo>
                  <a:pt x="4095105" y="2282161"/>
                  <a:pt x="4089776" y="2281220"/>
                  <a:pt x="4084465" y="2280217"/>
                </a:cubicBezTo>
                <a:lnTo>
                  <a:pt x="4084349" y="2279078"/>
                </a:lnTo>
                <a:cubicBezTo>
                  <a:pt x="3725498" y="2220146"/>
                  <a:pt x="3444459" y="1941574"/>
                  <a:pt x="3394183" y="1591480"/>
                </a:cubicBezTo>
                <a:cubicBezTo>
                  <a:pt x="3394016" y="1591427"/>
                  <a:pt x="3393847" y="1591423"/>
                  <a:pt x="3393678" y="1591418"/>
                </a:cubicBezTo>
                <a:lnTo>
                  <a:pt x="3393139" y="1584794"/>
                </a:lnTo>
                <a:cubicBezTo>
                  <a:pt x="3388081" y="1554782"/>
                  <a:pt x="3385630" y="1524133"/>
                  <a:pt x="3385672" y="1493044"/>
                </a:cubicBezTo>
                <a:cubicBezTo>
                  <a:pt x="3384360" y="1487460"/>
                  <a:pt x="3384302" y="1481838"/>
                  <a:pt x="3384302" y="1476202"/>
                </a:cubicBezTo>
                <a:lnTo>
                  <a:pt x="3384896" y="1464852"/>
                </a:lnTo>
                <a:lnTo>
                  <a:pt x="3385394" y="1464884"/>
                </a:lnTo>
                <a:close/>
                <a:moveTo>
                  <a:pt x="3371632" y="1464394"/>
                </a:moveTo>
                <a:lnTo>
                  <a:pt x="3371658" y="1464884"/>
                </a:lnTo>
                <a:lnTo>
                  <a:pt x="3372156" y="1464852"/>
                </a:lnTo>
                <a:lnTo>
                  <a:pt x="3372750" y="1476202"/>
                </a:lnTo>
                <a:cubicBezTo>
                  <a:pt x="3372750" y="1481838"/>
                  <a:pt x="3372691" y="1487460"/>
                  <a:pt x="3371379" y="1493044"/>
                </a:cubicBezTo>
                <a:cubicBezTo>
                  <a:pt x="3371421" y="1524133"/>
                  <a:pt x="3368971" y="1554782"/>
                  <a:pt x="3363912" y="1584794"/>
                </a:cubicBezTo>
                <a:lnTo>
                  <a:pt x="3363374" y="1591418"/>
                </a:lnTo>
                <a:cubicBezTo>
                  <a:pt x="3363204" y="1591423"/>
                  <a:pt x="3363036" y="1591427"/>
                  <a:pt x="3362868" y="1591480"/>
                </a:cubicBezTo>
                <a:cubicBezTo>
                  <a:pt x="3312593" y="1941574"/>
                  <a:pt x="3031554" y="2220146"/>
                  <a:pt x="2672703" y="2279078"/>
                </a:cubicBezTo>
                <a:lnTo>
                  <a:pt x="2672586" y="2280217"/>
                </a:lnTo>
                <a:cubicBezTo>
                  <a:pt x="2667276" y="2281220"/>
                  <a:pt x="2661947" y="2282161"/>
                  <a:pt x="2656370" y="2281745"/>
                </a:cubicBezTo>
                <a:cubicBezTo>
                  <a:pt x="2625198" y="2287255"/>
                  <a:pt x="2593318" y="2290213"/>
                  <a:pt x="2560943" y="2290736"/>
                </a:cubicBezTo>
                <a:lnTo>
                  <a:pt x="2543825" y="2292349"/>
                </a:lnTo>
                <a:lnTo>
                  <a:pt x="2543799" y="2291858"/>
                </a:lnTo>
                <a:lnTo>
                  <a:pt x="2543300" y="2291891"/>
                </a:lnTo>
                <a:cubicBezTo>
                  <a:pt x="2542734" y="2288119"/>
                  <a:pt x="2542707" y="2284333"/>
                  <a:pt x="2542707" y="2280541"/>
                </a:cubicBezTo>
                <a:cubicBezTo>
                  <a:pt x="2542707" y="2274903"/>
                  <a:pt x="2542765" y="2269279"/>
                  <a:pt x="2544077" y="2263693"/>
                </a:cubicBezTo>
                <a:cubicBezTo>
                  <a:pt x="2544035" y="2232611"/>
                  <a:pt x="2546485" y="2201969"/>
                  <a:pt x="2551541" y="2171962"/>
                </a:cubicBezTo>
                <a:lnTo>
                  <a:pt x="2552082" y="2165325"/>
                </a:lnTo>
                <a:cubicBezTo>
                  <a:pt x="2552250" y="2165320"/>
                  <a:pt x="2552420" y="2165315"/>
                  <a:pt x="2552587" y="2165262"/>
                </a:cubicBezTo>
                <a:cubicBezTo>
                  <a:pt x="2602864" y="1815167"/>
                  <a:pt x="2883903" y="1536596"/>
                  <a:pt x="3242753" y="1477664"/>
                </a:cubicBezTo>
                <a:lnTo>
                  <a:pt x="3242870" y="1476525"/>
                </a:lnTo>
                <a:cubicBezTo>
                  <a:pt x="3248179" y="1475523"/>
                  <a:pt x="3253507" y="1474582"/>
                  <a:pt x="3259083" y="1474998"/>
                </a:cubicBezTo>
                <a:cubicBezTo>
                  <a:pt x="3290266" y="1469485"/>
                  <a:pt x="3322159" y="1466527"/>
                  <a:pt x="3354544" y="1466004"/>
                </a:cubicBezTo>
                <a:close/>
                <a:moveTo>
                  <a:pt x="1693269" y="1464394"/>
                </a:moveTo>
                <a:lnTo>
                  <a:pt x="1710356" y="1466004"/>
                </a:lnTo>
                <a:cubicBezTo>
                  <a:pt x="1742742" y="1466527"/>
                  <a:pt x="1774634" y="1469485"/>
                  <a:pt x="1805818" y="1474998"/>
                </a:cubicBezTo>
                <a:cubicBezTo>
                  <a:pt x="1811394" y="1474582"/>
                  <a:pt x="1816722" y="1475523"/>
                  <a:pt x="1822030" y="1476525"/>
                </a:cubicBezTo>
                <a:lnTo>
                  <a:pt x="1822148" y="1477664"/>
                </a:lnTo>
                <a:cubicBezTo>
                  <a:pt x="2180998" y="1536596"/>
                  <a:pt x="2462037" y="1815167"/>
                  <a:pt x="2512313" y="2165262"/>
                </a:cubicBezTo>
                <a:cubicBezTo>
                  <a:pt x="2512481" y="2165315"/>
                  <a:pt x="2512650" y="2165320"/>
                  <a:pt x="2512819" y="2165325"/>
                </a:cubicBezTo>
                <a:lnTo>
                  <a:pt x="2513359" y="2171962"/>
                </a:lnTo>
                <a:cubicBezTo>
                  <a:pt x="2518416" y="2201969"/>
                  <a:pt x="2520865" y="2232611"/>
                  <a:pt x="2520823" y="2263693"/>
                </a:cubicBezTo>
                <a:cubicBezTo>
                  <a:pt x="2522135" y="2269279"/>
                  <a:pt x="2522194" y="2274903"/>
                  <a:pt x="2522194" y="2280541"/>
                </a:cubicBezTo>
                <a:cubicBezTo>
                  <a:pt x="2522194" y="2284333"/>
                  <a:pt x="2522167" y="2288119"/>
                  <a:pt x="2521601" y="2291891"/>
                </a:cubicBezTo>
                <a:lnTo>
                  <a:pt x="2521102" y="2291858"/>
                </a:lnTo>
                <a:lnTo>
                  <a:pt x="2521076" y="2292349"/>
                </a:lnTo>
                <a:lnTo>
                  <a:pt x="2503957" y="2290736"/>
                </a:lnTo>
                <a:cubicBezTo>
                  <a:pt x="2471583" y="2290213"/>
                  <a:pt x="2439703" y="2287255"/>
                  <a:pt x="2408531" y="2281745"/>
                </a:cubicBezTo>
                <a:cubicBezTo>
                  <a:pt x="2402954" y="2282161"/>
                  <a:pt x="2397625" y="2281220"/>
                  <a:pt x="2392314" y="2280217"/>
                </a:cubicBezTo>
                <a:lnTo>
                  <a:pt x="2392198" y="2279078"/>
                </a:lnTo>
                <a:cubicBezTo>
                  <a:pt x="2033347" y="2220146"/>
                  <a:pt x="1752308" y="1941574"/>
                  <a:pt x="1702032" y="1591480"/>
                </a:cubicBezTo>
                <a:cubicBezTo>
                  <a:pt x="1701865" y="1591427"/>
                  <a:pt x="1701696" y="1591423"/>
                  <a:pt x="1701527" y="1591418"/>
                </a:cubicBezTo>
                <a:lnTo>
                  <a:pt x="1700989" y="1584794"/>
                </a:lnTo>
                <a:cubicBezTo>
                  <a:pt x="1695930" y="1554782"/>
                  <a:pt x="1693479" y="1524133"/>
                  <a:pt x="1693521" y="1493044"/>
                </a:cubicBezTo>
                <a:cubicBezTo>
                  <a:pt x="1692209" y="1487460"/>
                  <a:pt x="1692151" y="1481838"/>
                  <a:pt x="1692151" y="1476202"/>
                </a:cubicBezTo>
                <a:lnTo>
                  <a:pt x="1692745" y="1464852"/>
                </a:lnTo>
                <a:lnTo>
                  <a:pt x="1693243" y="1464884"/>
                </a:lnTo>
                <a:close/>
                <a:moveTo>
                  <a:pt x="1679481" y="1464394"/>
                </a:moveTo>
                <a:lnTo>
                  <a:pt x="1679507" y="1464884"/>
                </a:lnTo>
                <a:lnTo>
                  <a:pt x="1680005" y="1464852"/>
                </a:lnTo>
                <a:lnTo>
                  <a:pt x="1680599" y="1476202"/>
                </a:lnTo>
                <a:cubicBezTo>
                  <a:pt x="1680599" y="1481838"/>
                  <a:pt x="1680540" y="1487460"/>
                  <a:pt x="1679228" y="1493044"/>
                </a:cubicBezTo>
                <a:cubicBezTo>
                  <a:pt x="1679270" y="1524133"/>
                  <a:pt x="1676820" y="1554782"/>
                  <a:pt x="1671761" y="1584794"/>
                </a:cubicBezTo>
                <a:lnTo>
                  <a:pt x="1671223" y="1591418"/>
                </a:lnTo>
                <a:cubicBezTo>
                  <a:pt x="1671053" y="1591423"/>
                  <a:pt x="1670885" y="1591427"/>
                  <a:pt x="1670717" y="1591480"/>
                </a:cubicBezTo>
                <a:cubicBezTo>
                  <a:pt x="1620442" y="1941574"/>
                  <a:pt x="1339403" y="2220146"/>
                  <a:pt x="980552" y="2279078"/>
                </a:cubicBezTo>
                <a:lnTo>
                  <a:pt x="980435" y="2280217"/>
                </a:lnTo>
                <a:cubicBezTo>
                  <a:pt x="975125" y="2281220"/>
                  <a:pt x="969796" y="2282161"/>
                  <a:pt x="964219" y="2281745"/>
                </a:cubicBezTo>
                <a:cubicBezTo>
                  <a:pt x="933047" y="2287255"/>
                  <a:pt x="901167" y="2290213"/>
                  <a:pt x="868792" y="2290736"/>
                </a:cubicBezTo>
                <a:lnTo>
                  <a:pt x="851674" y="2292349"/>
                </a:lnTo>
                <a:lnTo>
                  <a:pt x="851648" y="2291858"/>
                </a:lnTo>
                <a:lnTo>
                  <a:pt x="851149" y="2291891"/>
                </a:lnTo>
                <a:cubicBezTo>
                  <a:pt x="850583" y="2288119"/>
                  <a:pt x="850556" y="2284333"/>
                  <a:pt x="850556" y="2280541"/>
                </a:cubicBezTo>
                <a:cubicBezTo>
                  <a:pt x="850556" y="2274903"/>
                  <a:pt x="850614" y="2269279"/>
                  <a:pt x="851926" y="2263693"/>
                </a:cubicBezTo>
                <a:cubicBezTo>
                  <a:pt x="851884" y="2232611"/>
                  <a:pt x="854334" y="2201969"/>
                  <a:pt x="859390" y="2171962"/>
                </a:cubicBezTo>
                <a:lnTo>
                  <a:pt x="859931" y="2165325"/>
                </a:lnTo>
                <a:cubicBezTo>
                  <a:pt x="860099" y="2165320"/>
                  <a:pt x="860269" y="2165315"/>
                  <a:pt x="860436" y="2165262"/>
                </a:cubicBezTo>
                <a:cubicBezTo>
                  <a:pt x="910713" y="1815167"/>
                  <a:pt x="1191752" y="1536596"/>
                  <a:pt x="1550602" y="1477664"/>
                </a:cubicBezTo>
                <a:lnTo>
                  <a:pt x="1550719" y="1476525"/>
                </a:lnTo>
                <a:cubicBezTo>
                  <a:pt x="1556028" y="1475523"/>
                  <a:pt x="1561356" y="1474582"/>
                  <a:pt x="1566932" y="1474998"/>
                </a:cubicBezTo>
                <a:cubicBezTo>
                  <a:pt x="1598115" y="1469485"/>
                  <a:pt x="1630008" y="1466527"/>
                  <a:pt x="1662393" y="1466004"/>
                </a:cubicBezTo>
                <a:close/>
                <a:moveTo>
                  <a:pt x="1118" y="1464394"/>
                </a:moveTo>
                <a:lnTo>
                  <a:pt x="18205" y="1466004"/>
                </a:lnTo>
                <a:cubicBezTo>
                  <a:pt x="50591" y="1466527"/>
                  <a:pt x="82483" y="1469485"/>
                  <a:pt x="113667" y="1474998"/>
                </a:cubicBezTo>
                <a:cubicBezTo>
                  <a:pt x="119243" y="1474582"/>
                  <a:pt x="124571" y="1475523"/>
                  <a:pt x="129879" y="1476525"/>
                </a:cubicBezTo>
                <a:lnTo>
                  <a:pt x="129997" y="1477664"/>
                </a:lnTo>
                <a:cubicBezTo>
                  <a:pt x="488847" y="1536596"/>
                  <a:pt x="769886" y="1815167"/>
                  <a:pt x="820162" y="2165262"/>
                </a:cubicBezTo>
                <a:cubicBezTo>
                  <a:pt x="820330" y="2165315"/>
                  <a:pt x="820499" y="2165320"/>
                  <a:pt x="820668" y="2165325"/>
                </a:cubicBezTo>
                <a:lnTo>
                  <a:pt x="821208" y="2171962"/>
                </a:lnTo>
                <a:cubicBezTo>
                  <a:pt x="826265" y="2201969"/>
                  <a:pt x="828714" y="2232611"/>
                  <a:pt x="828672" y="2263693"/>
                </a:cubicBezTo>
                <a:cubicBezTo>
                  <a:pt x="829984" y="2269279"/>
                  <a:pt x="830043" y="2274903"/>
                  <a:pt x="830043" y="2280541"/>
                </a:cubicBezTo>
                <a:cubicBezTo>
                  <a:pt x="830043" y="2284333"/>
                  <a:pt x="830016" y="2288119"/>
                  <a:pt x="829450" y="2291891"/>
                </a:cubicBezTo>
                <a:lnTo>
                  <a:pt x="828951" y="2291858"/>
                </a:lnTo>
                <a:lnTo>
                  <a:pt x="828925" y="2292349"/>
                </a:lnTo>
                <a:lnTo>
                  <a:pt x="811806" y="2290736"/>
                </a:lnTo>
                <a:cubicBezTo>
                  <a:pt x="779432" y="2290213"/>
                  <a:pt x="747552" y="2287255"/>
                  <a:pt x="716380" y="2281745"/>
                </a:cubicBezTo>
                <a:cubicBezTo>
                  <a:pt x="710803" y="2282161"/>
                  <a:pt x="705474" y="2281220"/>
                  <a:pt x="700163" y="2280217"/>
                </a:cubicBezTo>
                <a:lnTo>
                  <a:pt x="700047" y="2279078"/>
                </a:lnTo>
                <a:cubicBezTo>
                  <a:pt x="341196" y="2220146"/>
                  <a:pt x="60157" y="1941574"/>
                  <a:pt x="9881" y="1591480"/>
                </a:cubicBezTo>
                <a:cubicBezTo>
                  <a:pt x="9714" y="1591427"/>
                  <a:pt x="9545" y="1591423"/>
                  <a:pt x="9376" y="1591418"/>
                </a:cubicBezTo>
                <a:lnTo>
                  <a:pt x="8837" y="1584794"/>
                </a:lnTo>
                <a:cubicBezTo>
                  <a:pt x="3779" y="1554782"/>
                  <a:pt x="1328" y="1524133"/>
                  <a:pt x="1370" y="1493044"/>
                </a:cubicBezTo>
                <a:cubicBezTo>
                  <a:pt x="58" y="1487460"/>
                  <a:pt x="0" y="1481838"/>
                  <a:pt x="0" y="1476202"/>
                </a:cubicBezTo>
                <a:lnTo>
                  <a:pt x="594" y="1464852"/>
                </a:lnTo>
                <a:lnTo>
                  <a:pt x="1092" y="1464884"/>
                </a:lnTo>
                <a:close/>
                <a:moveTo>
                  <a:pt x="7762529" y="750600"/>
                </a:moveTo>
                <a:cubicBezTo>
                  <a:pt x="7815805" y="1021506"/>
                  <a:pt x="8030648" y="1236303"/>
                  <a:pt x="8305838" y="1295446"/>
                </a:cubicBezTo>
                <a:cubicBezTo>
                  <a:pt x="8252563" y="1024540"/>
                  <a:pt x="8037719" y="809743"/>
                  <a:pt x="7762529" y="750600"/>
                </a:cubicBezTo>
                <a:close/>
                <a:moveTo>
                  <a:pt x="7455280" y="750600"/>
                </a:moveTo>
                <a:cubicBezTo>
                  <a:pt x="7180090" y="809743"/>
                  <a:pt x="6965246" y="1024540"/>
                  <a:pt x="6911971" y="1295446"/>
                </a:cubicBezTo>
                <a:cubicBezTo>
                  <a:pt x="7187161" y="1236303"/>
                  <a:pt x="7402004" y="1021506"/>
                  <a:pt x="7455280" y="750600"/>
                </a:cubicBezTo>
                <a:close/>
                <a:moveTo>
                  <a:pt x="6070378" y="750600"/>
                </a:moveTo>
                <a:cubicBezTo>
                  <a:pt x="6123654" y="1021506"/>
                  <a:pt x="6338497" y="1236303"/>
                  <a:pt x="6613687" y="1295446"/>
                </a:cubicBezTo>
                <a:cubicBezTo>
                  <a:pt x="6560412" y="1024540"/>
                  <a:pt x="6345568" y="809743"/>
                  <a:pt x="6070378" y="750600"/>
                </a:cubicBezTo>
                <a:close/>
                <a:moveTo>
                  <a:pt x="5763129" y="750600"/>
                </a:moveTo>
                <a:cubicBezTo>
                  <a:pt x="5487939" y="809743"/>
                  <a:pt x="5273095" y="1024540"/>
                  <a:pt x="5219820" y="1295446"/>
                </a:cubicBezTo>
                <a:cubicBezTo>
                  <a:pt x="5495010" y="1236303"/>
                  <a:pt x="5709853" y="1021506"/>
                  <a:pt x="5763129" y="750600"/>
                </a:cubicBezTo>
                <a:close/>
                <a:moveTo>
                  <a:pt x="4378227" y="750600"/>
                </a:moveTo>
                <a:cubicBezTo>
                  <a:pt x="4431503" y="1021506"/>
                  <a:pt x="4646346" y="1236303"/>
                  <a:pt x="4921536" y="1295446"/>
                </a:cubicBezTo>
                <a:cubicBezTo>
                  <a:pt x="4868261" y="1024540"/>
                  <a:pt x="4653417" y="809743"/>
                  <a:pt x="4378227" y="750600"/>
                </a:cubicBezTo>
                <a:close/>
                <a:moveTo>
                  <a:pt x="4070978" y="750600"/>
                </a:moveTo>
                <a:cubicBezTo>
                  <a:pt x="3795788" y="809743"/>
                  <a:pt x="3580944" y="1024540"/>
                  <a:pt x="3527669" y="1295446"/>
                </a:cubicBezTo>
                <a:cubicBezTo>
                  <a:pt x="3802859" y="1236303"/>
                  <a:pt x="4017702" y="1021506"/>
                  <a:pt x="4070978" y="750600"/>
                </a:cubicBezTo>
                <a:close/>
                <a:moveTo>
                  <a:pt x="2686076" y="750600"/>
                </a:moveTo>
                <a:cubicBezTo>
                  <a:pt x="2739352" y="1021506"/>
                  <a:pt x="2954195" y="1236303"/>
                  <a:pt x="3229385" y="1295446"/>
                </a:cubicBezTo>
                <a:cubicBezTo>
                  <a:pt x="3176110" y="1024540"/>
                  <a:pt x="2961266" y="809743"/>
                  <a:pt x="2686076" y="750600"/>
                </a:cubicBezTo>
                <a:close/>
                <a:moveTo>
                  <a:pt x="2378827" y="750600"/>
                </a:moveTo>
                <a:cubicBezTo>
                  <a:pt x="2103637" y="809743"/>
                  <a:pt x="1888793" y="1024540"/>
                  <a:pt x="1835518" y="1295446"/>
                </a:cubicBezTo>
                <a:cubicBezTo>
                  <a:pt x="2110708" y="1236303"/>
                  <a:pt x="2325551" y="1021506"/>
                  <a:pt x="2378827" y="750600"/>
                </a:cubicBezTo>
                <a:close/>
                <a:moveTo>
                  <a:pt x="993925" y="750600"/>
                </a:moveTo>
                <a:cubicBezTo>
                  <a:pt x="1047201" y="1021506"/>
                  <a:pt x="1262044" y="1236303"/>
                  <a:pt x="1537234" y="1295446"/>
                </a:cubicBezTo>
                <a:cubicBezTo>
                  <a:pt x="1483959" y="1024540"/>
                  <a:pt x="1269115" y="809743"/>
                  <a:pt x="993925" y="750600"/>
                </a:cubicBezTo>
                <a:close/>
                <a:moveTo>
                  <a:pt x="686676" y="750600"/>
                </a:moveTo>
                <a:cubicBezTo>
                  <a:pt x="411486" y="809743"/>
                  <a:pt x="196642" y="1024540"/>
                  <a:pt x="143367" y="1295446"/>
                </a:cubicBezTo>
                <a:cubicBezTo>
                  <a:pt x="418557" y="1236303"/>
                  <a:pt x="633400" y="1021506"/>
                  <a:pt x="686676" y="750600"/>
                </a:cubicBezTo>
                <a:close/>
                <a:moveTo>
                  <a:pt x="9139239" y="624486"/>
                </a:moveTo>
                <a:lnTo>
                  <a:pt x="9139239" y="752995"/>
                </a:lnTo>
                <a:lnTo>
                  <a:pt x="9047261" y="779881"/>
                </a:lnTo>
                <a:cubicBezTo>
                  <a:pt x="8821055" y="864319"/>
                  <a:pt x="8650738" y="1058403"/>
                  <a:pt x="8604122" y="1295446"/>
                </a:cubicBezTo>
                <a:cubicBezTo>
                  <a:pt x="8844913" y="1243696"/>
                  <a:pt x="9039501" y="1072773"/>
                  <a:pt x="9120077" y="849365"/>
                </a:cubicBezTo>
                <a:lnTo>
                  <a:pt x="9139239" y="780178"/>
                </a:lnTo>
                <a:lnTo>
                  <a:pt x="9139239" y="1085737"/>
                </a:lnTo>
                <a:lnTo>
                  <a:pt x="9135069" y="1092549"/>
                </a:lnTo>
                <a:cubicBezTo>
                  <a:pt x="9008919" y="1266178"/>
                  <a:pt x="8815033" y="1389778"/>
                  <a:pt x="8590751" y="1426902"/>
                </a:cubicBezTo>
                <a:lnTo>
                  <a:pt x="8590635" y="1428050"/>
                </a:lnTo>
                <a:cubicBezTo>
                  <a:pt x="8585324" y="1429061"/>
                  <a:pt x="8579995" y="1430009"/>
                  <a:pt x="8574418" y="1429590"/>
                </a:cubicBezTo>
                <a:cubicBezTo>
                  <a:pt x="8543246" y="1435144"/>
                  <a:pt x="8511366" y="1438125"/>
                  <a:pt x="8478991" y="1438652"/>
                </a:cubicBezTo>
                <a:lnTo>
                  <a:pt x="8461873" y="1440278"/>
                </a:lnTo>
                <a:lnTo>
                  <a:pt x="8461847" y="1439783"/>
                </a:lnTo>
                <a:lnTo>
                  <a:pt x="8461348" y="1439816"/>
                </a:lnTo>
                <a:cubicBezTo>
                  <a:pt x="8460782" y="1436014"/>
                  <a:pt x="8460755" y="1432198"/>
                  <a:pt x="8460755" y="1428376"/>
                </a:cubicBezTo>
                <a:cubicBezTo>
                  <a:pt x="8460755" y="1422694"/>
                  <a:pt x="8460814" y="1417025"/>
                  <a:pt x="8462126" y="1411395"/>
                </a:cubicBezTo>
                <a:cubicBezTo>
                  <a:pt x="8462083" y="1380067"/>
                  <a:pt x="8464533" y="1349182"/>
                  <a:pt x="8469590" y="1318938"/>
                </a:cubicBezTo>
                <a:lnTo>
                  <a:pt x="8470130" y="1312248"/>
                </a:lnTo>
                <a:cubicBezTo>
                  <a:pt x="8470299" y="1312243"/>
                  <a:pt x="8470468" y="1312238"/>
                  <a:pt x="8470636" y="1312185"/>
                </a:cubicBezTo>
                <a:cubicBezTo>
                  <a:pt x="8514628" y="1003427"/>
                  <a:pt x="8735297" y="749863"/>
                  <a:pt x="9030178" y="651504"/>
                </a:cubicBezTo>
                <a:close/>
                <a:moveTo>
                  <a:pt x="7620280" y="605769"/>
                </a:moveTo>
                <a:lnTo>
                  <a:pt x="7637367" y="607392"/>
                </a:lnTo>
                <a:cubicBezTo>
                  <a:pt x="7669753" y="607919"/>
                  <a:pt x="7701646" y="610900"/>
                  <a:pt x="7732829" y="616457"/>
                </a:cubicBezTo>
                <a:cubicBezTo>
                  <a:pt x="7738405" y="616038"/>
                  <a:pt x="7743733" y="616986"/>
                  <a:pt x="7749042" y="617996"/>
                </a:cubicBezTo>
                <a:lnTo>
                  <a:pt x="7749159" y="619144"/>
                </a:lnTo>
                <a:cubicBezTo>
                  <a:pt x="8108009" y="678542"/>
                  <a:pt x="8389048" y="959319"/>
                  <a:pt x="8439324" y="1312185"/>
                </a:cubicBezTo>
                <a:cubicBezTo>
                  <a:pt x="8439492" y="1312238"/>
                  <a:pt x="8439661" y="1312243"/>
                  <a:pt x="8439830" y="1312248"/>
                </a:cubicBezTo>
                <a:lnTo>
                  <a:pt x="8440370" y="1318938"/>
                </a:lnTo>
                <a:cubicBezTo>
                  <a:pt x="8445427" y="1349182"/>
                  <a:pt x="8447877" y="1380067"/>
                  <a:pt x="8447834" y="1411395"/>
                </a:cubicBezTo>
                <a:cubicBezTo>
                  <a:pt x="8449146" y="1417025"/>
                  <a:pt x="8449205" y="1422694"/>
                  <a:pt x="8449205" y="1428376"/>
                </a:cubicBezTo>
                <a:cubicBezTo>
                  <a:pt x="8449205" y="1432198"/>
                  <a:pt x="8449178" y="1436014"/>
                  <a:pt x="8448612" y="1439816"/>
                </a:cubicBezTo>
                <a:lnTo>
                  <a:pt x="8448113" y="1439783"/>
                </a:lnTo>
                <a:lnTo>
                  <a:pt x="8448087" y="1440278"/>
                </a:lnTo>
                <a:lnTo>
                  <a:pt x="8430969" y="1438652"/>
                </a:lnTo>
                <a:cubicBezTo>
                  <a:pt x="8398594" y="1438125"/>
                  <a:pt x="8366714" y="1435144"/>
                  <a:pt x="8335542" y="1429590"/>
                </a:cubicBezTo>
                <a:cubicBezTo>
                  <a:pt x="8329965" y="1430009"/>
                  <a:pt x="8324636" y="1429061"/>
                  <a:pt x="8319325" y="1428050"/>
                </a:cubicBezTo>
                <a:lnTo>
                  <a:pt x="8319209" y="1426902"/>
                </a:lnTo>
                <a:cubicBezTo>
                  <a:pt x="7960358" y="1367503"/>
                  <a:pt x="7679319" y="1086726"/>
                  <a:pt x="7629044" y="733861"/>
                </a:cubicBezTo>
                <a:cubicBezTo>
                  <a:pt x="7628876" y="733808"/>
                  <a:pt x="7628708" y="733803"/>
                  <a:pt x="7628538" y="733798"/>
                </a:cubicBezTo>
                <a:lnTo>
                  <a:pt x="7628000" y="727122"/>
                </a:lnTo>
                <a:cubicBezTo>
                  <a:pt x="7622941" y="696872"/>
                  <a:pt x="7620490" y="665981"/>
                  <a:pt x="7620533" y="634646"/>
                </a:cubicBezTo>
                <a:cubicBezTo>
                  <a:pt x="7619221" y="629018"/>
                  <a:pt x="7619162" y="623351"/>
                  <a:pt x="7619162" y="617670"/>
                </a:cubicBezTo>
                <a:lnTo>
                  <a:pt x="7619756" y="606230"/>
                </a:lnTo>
                <a:lnTo>
                  <a:pt x="7620254" y="606263"/>
                </a:lnTo>
                <a:close/>
                <a:moveTo>
                  <a:pt x="7597529" y="605769"/>
                </a:moveTo>
                <a:lnTo>
                  <a:pt x="7597555" y="606263"/>
                </a:lnTo>
                <a:lnTo>
                  <a:pt x="7598053" y="606230"/>
                </a:lnTo>
                <a:lnTo>
                  <a:pt x="7598647" y="617670"/>
                </a:lnTo>
                <a:cubicBezTo>
                  <a:pt x="7598647" y="623351"/>
                  <a:pt x="7598588" y="629018"/>
                  <a:pt x="7597276" y="634646"/>
                </a:cubicBezTo>
                <a:cubicBezTo>
                  <a:pt x="7597319" y="665981"/>
                  <a:pt x="7594868" y="696872"/>
                  <a:pt x="7589809" y="727122"/>
                </a:cubicBezTo>
                <a:lnTo>
                  <a:pt x="7589271" y="733798"/>
                </a:lnTo>
                <a:cubicBezTo>
                  <a:pt x="7589101" y="733803"/>
                  <a:pt x="7588933" y="733808"/>
                  <a:pt x="7588765" y="733861"/>
                </a:cubicBezTo>
                <a:cubicBezTo>
                  <a:pt x="7538490" y="1086726"/>
                  <a:pt x="7257451" y="1367503"/>
                  <a:pt x="6898600" y="1426902"/>
                </a:cubicBezTo>
                <a:lnTo>
                  <a:pt x="6898484" y="1428050"/>
                </a:lnTo>
                <a:cubicBezTo>
                  <a:pt x="6893173" y="1429061"/>
                  <a:pt x="6887844" y="1430009"/>
                  <a:pt x="6882267" y="1429590"/>
                </a:cubicBezTo>
                <a:cubicBezTo>
                  <a:pt x="6851095" y="1435144"/>
                  <a:pt x="6819215" y="1438125"/>
                  <a:pt x="6786841" y="1438652"/>
                </a:cubicBezTo>
                <a:lnTo>
                  <a:pt x="6769722" y="1440278"/>
                </a:lnTo>
                <a:lnTo>
                  <a:pt x="6769696" y="1439783"/>
                </a:lnTo>
                <a:lnTo>
                  <a:pt x="6769197" y="1439816"/>
                </a:lnTo>
                <a:cubicBezTo>
                  <a:pt x="6768631" y="1436014"/>
                  <a:pt x="6768604" y="1432198"/>
                  <a:pt x="6768604" y="1428376"/>
                </a:cubicBezTo>
                <a:cubicBezTo>
                  <a:pt x="6768604" y="1422694"/>
                  <a:pt x="6768663" y="1417025"/>
                  <a:pt x="6769975" y="1411395"/>
                </a:cubicBezTo>
                <a:cubicBezTo>
                  <a:pt x="6769933" y="1380067"/>
                  <a:pt x="6772382" y="1349182"/>
                  <a:pt x="6777439" y="1318938"/>
                </a:cubicBezTo>
                <a:lnTo>
                  <a:pt x="6777979" y="1312248"/>
                </a:lnTo>
                <a:cubicBezTo>
                  <a:pt x="6778148" y="1312243"/>
                  <a:pt x="6778317" y="1312238"/>
                  <a:pt x="6778485" y="1312185"/>
                </a:cubicBezTo>
                <a:cubicBezTo>
                  <a:pt x="6828761" y="959319"/>
                  <a:pt x="7109800" y="678542"/>
                  <a:pt x="7468650" y="619144"/>
                </a:cubicBezTo>
                <a:lnTo>
                  <a:pt x="7468767" y="617996"/>
                </a:lnTo>
                <a:cubicBezTo>
                  <a:pt x="7474076" y="616986"/>
                  <a:pt x="7479404" y="616038"/>
                  <a:pt x="7484980" y="616457"/>
                </a:cubicBezTo>
                <a:cubicBezTo>
                  <a:pt x="7516163" y="610900"/>
                  <a:pt x="7548056" y="607919"/>
                  <a:pt x="7580442" y="607392"/>
                </a:cubicBezTo>
                <a:close/>
                <a:moveTo>
                  <a:pt x="5928129" y="605769"/>
                </a:moveTo>
                <a:lnTo>
                  <a:pt x="5945217" y="607392"/>
                </a:lnTo>
                <a:cubicBezTo>
                  <a:pt x="5977602" y="607919"/>
                  <a:pt x="6009495" y="610900"/>
                  <a:pt x="6040678" y="616457"/>
                </a:cubicBezTo>
                <a:cubicBezTo>
                  <a:pt x="6046254" y="616038"/>
                  <a:pt x="6051582" y="616986"/>
                  <a:pt x="6056891" y="617996"/>
                </a:cubicBezTo>
                <a:lnTo>
                  <a:pt x="6057008" y="619144"/>
                </a:lnTo>
                <a:cubicBezTo>
                  <a:pt x="6415858" y="678542"/>
                  <a:pt x="6696897" y="959319"/>
                  <a:pt x="6747174" y="1312185"/>
                </a:cubicBezTo>
                <a:cubicBezTo>
                  <a:pt x="6747341" y="1312238"/>
                  <a:pt x="6747511" y="1312243"/>
                  <a:pt x="6747679" y="1312248"/>
                </a:cubicBezTo>
                <a:lnTo>
                  <a:pt x="6748220" y="1318938"/>
                </a:lnTo>
                <a:cubicBezTo>
                  <a:pt x="6753276" y="1349182"/>
                  <a:pt x="6755726" y="1380067"/>
                  <a:pt x="6755684" y="1411395"/>
                </a:cubicBezTo>
                <a:cubicBezTo>
                  <a:pt x="6756996" y="1417025"/>
                  <a:pt x="6757054" y="1422694"/>
                  <a:pt x="6757054" y="1428376"/>
                </a:cubicBezTo>
                <a:cubicBezTo>
                  <a:pt x="6757054" y="1432198"/>
                  <a:pt x="6757027" y="1436014"/>
                  <a:pt x="6756461" y="1439816"/>
                </a:cubicBezTo>
                <a:lnTo>
                  <a:pt x="6755962" y="1439783"/>
                </a:lnTo>
                <a:lnTo>
                  <a:pt x="6755936" y="1440278"/>
                </a:lnTo>
                <a:lnTo>
                  <a:pt x="6738818" y="1438652"/>
                </a:lnTo>
                <a:cubicBezTo>
                  <a:pt x="6706444" y="1438125"/>
                  <a:pt x="6674563" y="1435144"/>
                  <a:pt x="6643391" y="1429590"/>
                </a:cubicBezTo>
                <a:cubicBezTo>
                  <a:pt x="6637814" y="1430009"/>
                  <a:pt x="6632485" y="1429061"/>
                  <a:pt x="6627175" y="1428050"/>
                </a:cubicBezTo>
                <a:lnTo>
                  <a:pt x="6627059" y="1426902"/>
                </a:lnTo>
                <a:cubicBezTo>
                  <a:pt x="6268207" y="1367503"/>
                  <a:pt x="5987168" y="1086726"/>
                  <a:pt x="5936893" y="733861"/>
                </a:cubicBezTo>
                <a:cubicBezTo>
                  <a:pt x="5936725" y="733808"/>
                  <a:pt x="5936557" y="733803"/>
                  <a:pt x="5936387" y="733798"/>
                </a:cubicBezTo>
                <a:lnTo>
                  <a:pt x="5935849" y="727122"/>
                </a:lnTo>
                <a:cubicBezTo>
                  <a:pt x="5930790" y="696872"/>
                  <a:pt x="5928340" y="665981"/>
                  <a:pt x="5928382" y="634646"/>
                </a:cubicBezTo>
                <a:cubicBezTo>
                  <a:pt x="5927070" y="629018"/>
                  <a:pt x="5927011" y="623351"/>
                  <a:pt x="5927011" y="617670"/>
                </a:cubicBezTo>
                <a:lnTo>
                  <a:pt x="5927605" y="606230"/>
                </a:lnTo>
                <a:lnTo>
                  <a:pt x="5928103" y="606263"/>
                </a:lnTo>
                <a:close/>
                <a:moveTo>
                  <a:pt x="5905378" y="605769"/>
                </a:moveTo>
                <a:lnTo>
                  <a:pt x="5905404" y="606263"/>
                </a:lnTo>
                <a:lnTo>
                  <a:pt x="5905902" y="606230"/>
                </a:lnTo>
                <a:lnTo>
                  <a:pt x="5906496" y="617670"/>
                </a:lnTo>
                <a:cubicBezTo>
                  <a:pt x="5906496" y="623351"/>
                  <a:pt x="5906438" y="629018"/>
                  <a:pt x="5905126" y="634646"/>
                </a:cubicBezTo>
                <a:cubicBezTo>
                  <a:pt x="5905168" y="665981"/>
                  <a:pt x="5902717" y="696872"/>
                  <a:pt x="5897659" y="727122"/>
                </a:cubicBezTo>
                <a:lnTo>
                  <a:pt x="5897120" y="733798"/>
                </a:lnTo>
                <a:cubicBezTo>
                  <a:pt x="5896951" y="733803"/>
                  <a:pt x="5896782" y="733808"/>
                  <a:pt x="5896615" y="733861"/>
                </a:cubicBezTo>
                <a:cubicBezTo>
                  <a:pt x="5846339" y="1086726"/>
                  <a:pt x="5565300" y="1367503"/>
                  <a:pt x="5206449" y="1426902"/>
                </a:cubicBezTo>
                <a:lnTo>
                  <a:pt x="5206334" y="1428050"/>
                </a:lnTo>
                <a:cubicBezTo>
                  <a:pt x="5201022" y="1429061"/>
                  <a:pt x="5195693" y="1430009"/>
                  <a:pt x="5190116" y="1429590"/>
                </a:cubicBezTo>
                <a:cubicBezTo>
                  <a:pt x="5158944" y="1435144"/>
                  <a:pt x="5127065" y="1438125"/>
                  <a:pt x="5094690" y="1438652"/>
                </a:cubicBezTo>
                <a:lnTo>
                  <a:pt x="5077571" y="1440278"/>
                </a:lnTo>
                <a:lnTo>
                  <a:pt x="5077545" y="1439783"/>
                </a:lnTo>
                <a:lnTo>
                  <a:pt x="5077046" y="1439816"/>
                </a:lnTo>
                <a:cubicBezTo>
                  <a:pt x="5076480" y="1436014"/>
                  <a:pt x="5076453" y="1432198"/>
                  <a:pt x="5076453" y="1428376"/>
                </a:cubicBezTo>
                <a:cubicBezTo>
                  <a:pt x="5076453" y="1422694"/>
                  <a:pt x="5076512" y="1417025"/>
                  <a:pt x="5077824" y="1411395"/>
                </a:cubicBezTo>
                <a:cubicBezTo>
                  <a:pt x="5077782" y="1380067"/>
                  <a:pt x="5080231" y="1349182"/>
                  <a:pt x="5085288" y="1318938"/>
                </a:cubicBezTo>
                <a:lnTo>
                  <a:pt x="5085828" y="1312248"/>
                </a:lnTo>
                <a:cubicBezTo>
                  <a:pt x="5085997" y="1312243"/>
                  <a:pt x="5086166" y="1312238"/>
                  <a:pt x="5086334" y="1312185"/>
                </a:cubicBezTo>
                <a:cubicBezTo>
                  <a:pt x="5136610" y="959319"/>
                  <a:pt x="5417649" y="678542"/>
                  <a:pt x="5776501" y="619144"/>
                </a:cubicBezTo>
                <a:lnTo>
                  <a:pt x="5776617" y="617996"/>
                </a:lnTo>
                <a:cubicBezTo>
                  <a:pt x="5781926" y="616986"/>
                  <a:pt x="5787253" y="616038"/>
                  <a:pt x="5792829" y="616457"/>
                </a:cubicBezTo>
                <a:cubicBezTo>
                  <a:pt x="5824013" y="610900"/>
                  <a:pt x="5855905" y="607919"/>
                  <a:pt x="5888291" y="607392"/>
                </a:cubicBezTo>
                <a:close/>
                <a:moveTo>
                  <a:pt x="4235979" y="605769"/>
                </a:moveTo>
                <a:lnTo>
                  <a:pt x="4253065" y="607392"/>
                </a:lnTo>
                <a:cubicBezTo>
                  <a:pt x="4285451" y="607919"/>
                  <a:pt x="4317343" y="610900"/>
                  <a:pt x="4348528" y="616457"/>
                </a:cubicBezTo>
                <a:cubicBezTo>
                  <a:pt x="4354104" y="616038"/>
                  <a:pt x="4359431" y="616986"/>
                  <a:pt x="4364739" y="617996"/>
                </a:cubicBezTo>
                <a:lnTo>
                  <a:pt x="4364856" y="619144"/>
                </a:lnTo>
                <a:cubicBezTo>
                  <a:pt x="4723707" y="678542"/>
                  <a:pt x="5004746" y="959319"/>
                  <a:pt x="5055022" y="1312185"/>
                </a:cubicBezTo>
                <a:cubicBezTo>
                  <a:pt x="5055190" y="1312238"/>
                  <a:pt x="5055359" y="1312243"/>
                  <a:pt x="5055528" y="1312248"/>
                </a:cubicBezTo>
                <a:lnTo>
                  <a:pt x="5056068" y="1318938"/>
                </a:lnTo>
                <a:cubicBezTo>
                  <a:pt x="5061125" y="1349182"/>
                  <a:pt x="5063574" y="1380067"/>
                  <a:pt x="5063532" y="1411395"/>
                </a:cubicBezTo>
                <a:cubicBezTo>
                  <a:pt x="5064844" y="1417025"/>
                  <a:pt x="5064903" y="1422694"/>
                  <a:pt x="5064903" y="1428376"/>
                </a:cubicBezTo>
                <a:cubicBezTo>
                  <a:pt x="5064903" y="1432198"/>
                  <a:pt x="5064876" y="1436014"/>
                  <a:pt x="5064310" y="1439816"/>
                </a:cubicBezTo>
                <a:lnTo>
                  <a:pt x="5063811" y="1439783"/>
                </a:lnTo>
                <a:lnTo>
                  <a:pt x="5063785" y="1440278"/>
                </a:lnTo>
                <a:lnTo>
                  <a:pt x="5046666" y="1438652"/>
                </a:lnTo>
                <a:cubicBezTo>
                  <a:pt x="5014292" y="1438125"/>
                  <a:pt x="4982412" y="1435144"/>
                  <a:pt x="4951241" y="1429590"/>
                </a:cubicBezTo>
                <a:cubicBezTo>
                  <a:pt x="4945663" y="1430009"/>
                  <a:pt x="4940334" y="1429061"/>
                  <a:pt x="4935023" y="1428050"/>
                </a:cubicBezTo>
                <a:lnTo>
                  <a:pt x="4934907" y="1426902"/>
                </a:lnTo>
                <a:cubicBezTo>
                  <a:pt x="4576056" y="1367503"/>
                  <a:pt x="4295017" y="1086726"/>
                  <a:pt x="4244741" y="733861"/>
                </a:cubicBezTo>
                <a:cubicBezTo>
                  <a:pt x="4244574" y="733808"/>
                  <a:pt x="4244405" y="733803"/>
                  <a:pt x="4244236" y="733798"/>
                </a:cubicBezTo>
                <a:lnTo>
                  <a:pt x="4243697" y="727122"/>
                </a:lnTo>
                <a:cubicBezTo>
                  <a:pt x="4238639" y="696872"/>
                  <a:pt x="4236188" y="665981"/>
                  <a:pt x="4236230" y="634646"/>
                </a:cubicBezTo>
                <a:cubicBezTo>
                  <a:pt x="4234918" y="629018"/>
                  <a:pt x="4234860" y="623351"/>
                  <a:pt x="4234860" y="617670"/>
                </a:cubicBezTo>
                <a:lnTo>
                  <a:pt x="4235454" y="606230"/>
                </a:lnTo>
                <a:lnTo>
                  <a:pt x="4235952" y="606263"/>
                </a:lnTo>
                <a:close/>
                <a:moveTo>
                  <a:pt x="4213227" y="605769"/>
                </a:moveTo>
                <a:lnTo>
                  <a:pt x="4213253" y="606263"/>
                </a:lnTo>
                <a:lnTo>
                  <a:pt x="4213751" y="606230"/>
                </a:lnTo>
                <a:lnTo>
                  <a:pt x="4214345" y="617670"/>
                </a:lnTo>
                <a:cubicBezTo>
                  <a:pt x="4214345" y="623351"/>
                  <a:pt x="4214286" y="629018"/>
                  <a:pt x="4212974" y="634646"/>
                </a:cubicBezTo>
                <a:cubicBezTo>
                  <a:pt x="4213016" y="665981"/>
                  <a:pt x="4210566" y="696872"/>
                  <a:pt x="4205507" y="727122"/>
                </a:cubicBezTo>
                <a:lnTo>
                  <a:pt x="4204969" y="733798"/>
                </a:lnTo>
                <a:cubicBezTo>
                  <a:pt x="4204799" y="733803"/>
                  <a:pt x="4204631" y="733808"/>
                  <a:pt x="4204463" y="733861"/>
                </a:cubicBezTo>
                <a:cubicBezTo>
                  <a:pt x="4154188" y="1086726"/>
                  <a:pt x="3873149" y="1367503"/>
                  <a:pt x="3514297" y="1426902"/>
                </a:cubicBezTo>
                <a:lnTo>
                  <a:pt x="3514181" y="1428050"/>
                </a:lnTo>
                <a:cubicBezTo>
                  <a:pt x="3508871" y="1429061"/>
                  <a:pt x="3503542" y="1430009"/>
                  <a:pt x="3497965" y="1429590"/>
                </a:cubicBezTo>
                <a:cubicBezTo>
                  <a:pt x="3466793" y="1435144"/>
                  <a:pt x="3434912" y="1438125"/>
                  <a:pt x="3402538" y="1438652"/>
                </a:cubicBezTo>
                <a:lnTo>
                  <a:pt x="3385420" y="1440278"/>
                </a:lnTo>
                <a:lnTo>
                  <a:pt x="3385394" y="1439783"/>
                </a:lnTo>
                <a:lnTo>
                  <a:pt x="3384895" y="1439816"/>
                </a:lnTo>
                <a:cubicBezTo>
                  <a:pt x="3384329" y="1436014"/>
                  <a:pt x="3384302" y="1432198"/>
                  <a:pt x="3384302" y="1428376"/>
                </a:cubicBezTo>
                <a:cubicBezTo>
                  <a:pt x="3384302" y="1422694"/>
                  <a:pt x="3384360" y="1417025"/>
                  <a:pt x="3385672" y="1411395"/>
                </a:cubicBezTo>
                <a:cubicBezTo>
                  <a:pt x="3385630" y="1380067"/>
                  <a:pt x="3388080" y="1349182"/>
                  <a:pt x="3393136" y="1318938"/>
                </a:cubicBezTo>
                <a:lnTo>
                  <a:pt x="3393677" y="1312248"/>
                </a:lnTo>
                <a:cubicBezTo>
                  <a:pt x="3393845" y="1312243"/>
                  <a:pt x="3394015" y="1312238"/>
                  <a:pt x="3394182" y="1312185"/>
                </a:cubicBezTo>
                <a:cubicBezTo>
                  <a:pt x="3444459" y="959319"/>
                  <a:pt x="3725498" y="678542"/>
                  <a:pt x="4084348" y="619144"/>
                </a:cubicBezTo>
                <a:lnTo>
                  <a:pt x="4084465" y="617996"/>
                </a:lnTo>
                <a:cubicBezTo>
                  <a:pt x="4089774" y="616986"/>
                  <a:pt x="4095102" y="616038"/>
                  <a:pt x="4100678" y="616457"/>
                </a:cubicBezTo>
                <a:cubicBezTo>
                  <a:pt x="4131861" y="610900"/>
                  <a:pt x="4163754" y="607919"/>
                  <a:pt x="4196139" y="607392"/>
                </a:cubicBezTo>
                <a:close/>
                <a:moveTo>
                  <a:pt x="2543827" y="605769"/>
                </a:moveTo>
                <a:lnTo>
                  <a:pt x="2560914" y="607392"/>
                </a:lnTo>
                <a:cubicBezTo>
                  <a:pt x="2593300" y="607919"/>
                  <a:pt x="2625192" y="610900"/>
                  <a:pt x="2656376" y="616457"/>
                </a:cubicBezTo>
                <a:cubicBezTo>
                  <a:pt x="2661952" y="616038"/>
                  <a:pt x="2667280" y="616986"/>
                  <a:pt x="2672588" y="617996"/>
                </a:cubicBezTo>
                <a:lnTo>
                  <a:pt x="2672706" y="619144"/>
                </a:lnTo>
                <a:cubicBezTo>
                  <a:pt x="3031556" y="678542"/>
                  <a:pt x="3312595" y="959319"/>
                  <a:pt x="3362871" y="1312185"/>
                </a:cubicBezTo>
                <a:cubicBezTo>
                  <a:pt x="3363039" y="1312238"/>
                  <a:pt x="3363208" y="1312243"/>
                  <a:pt x="3363377" y="1312248"/>
                </a:cubicBezTo>
                <a:lnTo>
                  <a:pt x="3363917" y="1318938"/>
                </a:lnTo>
                <a:cubicBezTo>
                  <a:pt x="3368974" y="1349182"/>
                  <a:pt x="3371423" y="1380067"/>
                  <a:pt x="3371381" y="1411395"/>
                </a:cubicBezTo>
                <a:cubicBezTo>
                  <a:pt x="3372693" y="1417025"/>
                  <a:pt x="3372752" y="1422694"/>
                  <a:pt x="3372752" y="1428376"/>
                </a:cubicBezTo>
                <a:cubicBezTo>
                  <a:pt x="3372752" y="1432198"/>
                  <a:pt x="3372725" y="1436014"/>
                  <a:pt x="3372159" y="1439816"/>
                </a:cubicBezTo>
                <a:lnTo>
                  <a:pt x="3371660" y="1439783"/>
                </a:lnTo>
                <a:lnTo>
                  <a:pt x="3371634" y="1440278"/>
                </a:lnTo>
                <a:lnTo>
                  <a:pt x="3354515" y="1438652"/>
                </a:lnTo>
                <a:cubicBezTo>
                  <a:pt x="3322141" y="1438125"/>
                  <a:pt x="3290261" y="1435144"/>
                  <a:pt x="3259089" y="1429590"/>
                </a:cubicBezTo>
                <a:cubicBezTo>
                  <a:pt x="3253512" y="1430009"/>
                  <a:pt x="3248183" y="1429061"/>
                  <a:pt x="3242872" y="1428050"/>
                </a:cubicBezTo>
                <a:lnTo>
                  <a:pt x="3242756" y="1426902"/>
                </a:lnTo>
                <a:cubicBezTo>
                  <a:pt x="2883905" y="1367503"/>
                  <a:pt x="2602866" y="1086726"/>
                  <a:pt x="2552590" y="733861"/>
                </a:cubicBezTo>
                <a:cubicBezTo>
                  <a:pt x="2552423" y="733808"/>
                  <a:pt x="2552254" y="733803"/>
                  <a:pt x="2552085" y="733798"/>
                </a:cubicBezTo>
                <a:lnTo>
                  <a:pt x="2551547" y="727122"/>
                </a:lnTo>
                <a:cubicBezTo>
                  <a:pt x="2546488" y="696872"/>
                  <a:pt x="2544037" y="665981"/>
                  <a:pt x="2544079" y="634646"/>
                </a:cubicBezTo>
                <a:cubicBezTo>
                  <a:pt x="2542767" y="629018"/>
                  <a:pt x="2542709" y="623351"/>
                  <a:pt x="2542709" y="617670"/>
                </a:cubicBezTo>
                <a:lnTo>
                  <a:pt x="2543303" y="606230"/>
                </a:lnTo>
                <a:lnTo>
                  <a:pt x="2543801" y="606263"/>
                </a:lnTo>
                <a:close/>
                <a:moveTo>
                  <a:pt x="2521076" y="605769"/>
                </a:moveTo>
                <a:lnTo>
                  <a:pt x="2521102" y="606263"/>
                </a:lnTo>
                <a:lnTo>
                  <a:pt x="2521600" y="606230"/>
                </a:lnTo>
                <a:lnTo>
                  <a:pt x="2522194" y="617670"/>
                </a:lnTo>
                <a:cubicBezTo>
                  <a:pt x="2522194" y="623351"/>
                  <a:pt x="2522135" y="629018"/>
                  <a:pt x="2520823" y="634646"/>
                </a:cubicBezTo>
                <a:cubicBezTo>
                  <a:pt x="2520865" y="665981"/>
                  <a:pt x="2518415" y="696872"/>
                  <a:pt x="2513356" y="727122"/>
                </a:cubicBezTo>
                <a:lnTo>
                  <a:pt x="2512818" y="733798"/>
                </a:lnTo>
                <a:cubicBezTo>
                  <a:pt x="2512648" y="733803"/>
                  <a:pt x="2512480" y="733808"/>
                  <a:pt x="2512312" y="733861"/>
                </a:cubicBezTo>
                <a:cubicBezTo>
                  <a:pt x="2462037" y="1086726"/>
                  <a:pt x="2180998" y="1367503"/>
                  <a:pt x="1822147" y="1426902"/>
                </a:cubicBezTo>
                <a:lnTo>
                  <a:pt x="1822030" y="1428050"/>
                </a:lnTo>
                <a:cubicBezTo>
                  <a:pt x="1816720" y="1429061"/>
                  <a:pt x="1811391" y="1430009"/>
                  <a:pt x="1805814" y="1429590"/>
                </a:cubicBezTo>
                <a:cubicBezTo>
                  <a:pt x="1774642" y="1435144"/>
                  <a:pt x="1742762" y="1438125"/>
                  <a:pt x="1710387" y="1438652"/>
                </a:cubicBezTo>
                <a:lnTo>
                  <a:pt x="1693269" y="1440278"/>
                </a:lnTo>
                <a:lnTo>
                  <a:pt x="1693243" y="1439783"/>
                </a:lnTo>
                <a:lnTo>
                  <a:pt x="1692744" y="1439816"/>
                </a:lnTo>
                <a:cubicBezTo>
                  <a:pt x="1692178" y="1436014"/>
                  <a:pt x="1692151" y="1432198"/>
                  <a:pt x="1692151" y="1428376"/>
                </a:cubicBezTo>
                <a:cubicBezTo>
                  <a:pt x="1692151" y="1422694"/>
                  <a:pt x="1692209" y="1417025"/>
                  <a:pt x="1693521" y="1411395"/>
                </a:cubicBezTo>
                <a:cubicBezTo>
                  <a:pt x="1693479" y="1380067"/>
                  <a:pt x="1695929" y="1349182"/>
                  <a:pt x="1700985" y="1318938"/>
                </a:cubicBezTo>
                <a:lnTo>
                  <a:pt x="1701526" y="1312248"/>
                </a:lnTo>
                <a:cubicBezTo>
                  <a:pt x="1701694" y="1312243"/>
                  <a:pt x="1701864" y="1312238"/>
                  <a:pt x="1702031" y="1312185"/>
                </a:cubicBezTo>
                <a:cubicBezTo>
                  <a:pt x="1752308" y="959319"/>
                  <a:pt x="2033347" y="678542"/>
                  <a:pt x="2392197" y="619144"/>
                </a:cubicBezTo>
                <a:lnTo>
                  <a:pt x="2392314" y="617996"/>
                </a:lnTo>
                <a:cubicBezTo>
                  <a:pt x="2397623" y="616986"/>
                  <a:pt x="2402951" y="616038"/>
                  <a:pt x="2408527" y="616457"/>
                </a:cubicBezTo>
                <a:cubicBezTo>
                  <a:pt x="2439710" y="610900"/>
                  <a:pt x="2471603" y="607919"/>
                  <a:pt x="2503988" y="607392"/>
                </a:cubicBezTo>
                <a:close/>
                <a:moveTo>
                  <a:pt x="851676" y="605769"/>
                </a:moveTo>
                <a:lnTo>
                  <a:pt x="868763" y="607392"/>
                </a:lnTo>
                <a:cubicBezTo>
                  <a:pt x="901149" y="607919"/>
                  <a:pt x="933041" y="610900"/>
                  <a:pt x="964225" y="616457"/>
                </a:cubicBezTo>
                <a:cubicBezTo>
                  <a:pt x="969801" y="616038"/>
                  <a:pt x="975129" y="616986"/>
                  <a:pt x="980437" y="617996"/>
                </a:cubicBezTo>
                <a:lnTo>
                  <a:pt x="980555" y="619144"/>
                </a:lnTo>
                <a:cubicBezTo>
                  <a:pt x="1339405" y="678542"/>
                  <a:pt x="1620444" y="959319"/>
                  <a:pt x="1670720" y="1312185"/>
                </a:cubicBezTo>
                <a:cubicBezTo>
                  <a:pt x="1670888" y="1312238"/>
                  <a:pt x="1671057" y="1312243"/>
                  <a:pt x="1671226" y="1312248"/>
                </a:cubicBezTo>
                <a:lnTo>
                  <a:pt x="1671766" y="1318938"/>
                </a:lnTo>
                <a:cubicBezTo>
                  <a:pt x="1676823" y="1349182"/>
                  <a:pt x="1679272" y="1380067"/>
                  <a:pt x="1679230" y="1411395"/>
                </a:cubicBezTo>
                <a:cubicBezTo>
                  <a:pt x="1680542" y="1417025"/>
                  <a:pt x="1680601" y="1422694"/>
                  <a:pt x="1680601" y="1428376"/>
                </a:cubicBezTo>
                <a:cubicBezTo>
                  <a:pt x="1680601" y="1432198"/>
                  <a:pt x="1680574" y="1436014"/>
                  <a:pt x="1680008" y="1439816"/>
                </a:cubicBezTo>
                <a:lnTo>
                  <a:pt x="1679509" y="1439783"/>
                </a:lnTo>
                <a:lnTo>
                  <a:pt x="1679483" y="1440278"/>
                </a:lnTo>
                <a:lnTo>
                  <a:pt x="1662364" y="1438652"/>
                </a:lnTo>
                <a:cubicBezTo>
                  <a:pt x="1629990" y="1438125"/>
                  <a:pt x="1598110" y="1435144"/>
                  <a:pt x="1566938" y="1429590"/>
                </a:cubicBezTo>
                <a:cubicBezTo>
                  <a:pt x="1561361" y="1430009"/>
                  <a:pt x="1556032" y="1429061"/>
                  <a:pt x="1550721" y="1428050"/>
                </a:cubicBezTo>
                <a:lnTo>
                  <a:pt x="1550605" y="1426902"/>
                </a:lnTo>
                <a:cubicBezTo>
                  <a:pt x="1191754" y="1367503"/>
                  <a:pt x="910715" y="1086726"/>
                  <a:pt x="860439" y="733861"/>
                </a:cubicBezTo>
                <a:cubicBezTo>
                  <a:pt x="860272" y="733808"/>
                  <a:pt x="860103" y="733803"/>
                  <a:pt x="859934" y="733798"/>
                </a:cubicBezTo>
                <a:lnTo>
                  <a:pt x="859396" y="727122"/>
                </a:lnTo>
                <a:cubicBezTo>
                  <a:pt x="854337" y="696872"/>
                  <a:pt x="851886" y="665981"/>
                  <a:pt x="851928" y="634646"/>
                </a:cubicBezTo>
                <a:cubicBezTo>
                  <a:pt x="850616" y="629018"/>
                  <a:pt x="850558" y="623351"/>
                  <a:pt x="850558" y="617670"/>
                </a:cubicBezTo>
                <a:lnTo>
                  <a:pt x="851152" y="606230"/>
                </a:lnTo>
                <a:lnTo>
                  <a:pt x="851650" y="606263"/>
                </a:lnTo>
                <a:close/>
                <a:moveTo>
                  <a:pt x="828925" y="605769"/>
                </a:moveTo>
                <a:lnTo>
                  <a:pt x="828951" y="606263"/>
                </a:lnTo>
                <a:lnTo>
                  <a:pt x="829449" y="606230"/>
                </a:lnTo>
                <a:lnTo>
                  <a:pt x="830043" y="617670"/>
                </a:lnTo>
                <a:cubicBezTo>
                  <a:pt x="830043" y="623351"/>
                  <a:pt x="829984" y="629018"/>
                  <a:pt x="828672" y="634646"/>
                </a:cubicBezTo>
                <a:cubicBezTo>
                  <a:pt x="828714" y="665981"/>
                  <a:pt x="826264" y="696872"/>
                  <a:pt x="821205" y="727122"/>
                </a:cubicBezTo>
                <a:lnTo>
                  <a:pt x="820667" y="733798"/>
                </a:lnTo>
                <a:cubicBezTo>
                  <a:pt x="820497" y="733803"/>
                  <a:pt x="820329" y="733808"/>
                  <a:pt x="820161" y="733861"/>
                </a:cubicBezTo>
                <a:cubicBezTo>
                  <a:pt x="769886" y="1086726"/>
                  <a:pt x="488847" y="1367503"/>
                  <a:pt x="129995" y="1426902"/>
                </a:cubicBezTo>
                <a:lnTo>
                  <a:pt x="129879" y="1428050"/>
                </a:lnTo>
                <a:cubicBezTo>
                  <a:pt x="124569" y="1429061"/>
                  <a:pt x="119240" y="1430009"/>
                  <a:pt x="113663" y="1429590"/>
                </a:cubicBezTo>
                <a:cubicBezTo>
                  <a:pt x="82491" y="1435144"/>
                  <a:pt x="50611" y="1438125"/>
                  <a:pt x="18236" y="1438652"/>
                </a:cubicBezTo>
                <a:lnTo>
                  <a:pt x="1118" y="1440278"/>
                </a:lnTo>
                <a:lnTo>
                  <a:pt x="1092" y="1439783"/>
                </a:lnTo>
                <a:lnTo>
                  <a:pt x="593" y="1439816"/>
                </a:lnTo>
                <a:cubicBezTo>
                  <a:pt x="27" y="1436014"/>
                  <a:pt x="0" y="1432198"/>
                  <a:pt x="0" y="1428376"/>
                </a:cubicBezTo>
                <a:cubicBezTo>
                  <a:pt x="0" y="1422694"/>
                  <a:pt x="58" y="1417025"/>
                  <a:pt x="1370" y="1411395"/>
                </a:cubicBezTo>
                <a:cubicBezTo>
                  <a:pt x="1328" y="1380067"/>
                  <a:pt x="3778" y="1349182"/>
                  <a:pt x="8835" y="1318938"/>
                </a:cubicBezTo>
                <a:lnTo>
                  <a:pt x="9375" y="1312248"/>
                </a:lnTo>
                <a:cubicBezTo>
                  <a:pt x="9543" y="1312243"/>
                  <a:pt x="9713" y="1312238"/>
                  <a:pt x="9880" y="1312185"/>
                </a:cubicBezTo>
                <a:cubicBezTo>
                  <a:pt x="60157" y="959319"/>
                  <a:pt x="341196" y="678542"/>
                  <a:pt x="700046" y="619144"/>
                </a:cubicBezTo>
                <a:lnTo>
                  <a:pt x="700163" y="617996"/>
                </a:lnTo>
                <a:cubicBezTo>
                  <a:pt x="705472" y="616986"/>
                  <a:pt x="710800" y="616038"/>
                  <a:pt x="716376" y="616457"/>
                </a:cubicBezTo>
                <a:cubicBezTo>
                  <a:pt x="747559" y="610900"/>
                  <a:pt x="779452" y="607919"/>
                  <a:pt x="811837" y="607392"/>
                </a:cubicBezTo>
                <a:close/>
                <a:moveTo>
                  <a:pt x="8824701" y="0"/>
                </a:moveTo>
                <a:lnTo>
                  <a:pt x="9033411" y="0"/>
                </a:lnTo>
                <a:cubicBezTo>
                  <a:pt x="9066347" y="30426"/>
                  <a:pt x="9096640" y="63469"/>
                  <a:pt x="9123965" y="98781"/>
                </a:cubicBezTo>
                <a:lnTo>
                  <a:pt x="9139239" y="122382"/>
                </a:lnTo>
                <a:lnTo>
                  <a:pt x="9139239" y="425734"/>
                </a:lnTo>
                <a:lnTo>
                  <a:pt x="9104305" y="314451"/>
                </a:lnTo>
                <a:cubicBezTo>
                  <a:pt x="9046997" y="183490"/>
                  <a:pt x="8948803" y="73504"/>
                  <a:pt x="8824701" y="0"/>
                </a:cubicBezTo>
                <a:close/>
                <a:moveTo>
                  <a:pt x="8494877" y="0"/>
                </a:moveTo>
                <a:lnTo>
                  <a:pt x="8628893" y="0"/>
                </a:lnTo>
                <a:cubicBezTo>
                  <a:pt x="8697052" y="198004"/>
                  <a:pt x="8856086" y="355591"/>
                  <a:pt x="9058275" y="426756"/>
                </a:cubicBezTo>
                <a:lnTo>
                  <a:pt x="9139239" y="449526"/>
                </a:lnTo>
                <a:lnTo>
                  <a:pt x="9139239" y="577136"/>
                </a:lnTo>
                <a:lnTo>
                  <a:pt x="9043252" y="554355"/>
                </a:lnTo>
                <a:cubicBezTo>
                  <a:pt x="8776836" y="470904"/>
                  <a:pt x="8569058" y="262348"/>
                  <a:pt x="8494877" y="0"/>
                </a:cubicBezTo>
                <a:close/>
                <a:moveTo>
                  <a:pt x="7876547" y="0"/>
                </a:moveTo>
                <a:lnTo>
                  <a:pt x="8085257" y="0"/>
                </a:lnTo>
                <a:cubicBezTo>
                  <a:pt x="7919787" y="98005"/>
                  <a:pt x="7800378" y="260867"/>
                  <a:pt x="7762527" y="451830"/>
                </a:cubicBezTo>
                <a:cubicBezTo>
                  <a:pt x="8006579" y="399791"/>
                  <a:pt x="8203169" y="226290"/>
                  <a:pt x="8281065" y="0"/>
                </a:cubicBezTo>
                <a:lnTo>
                  <a:pt x="8415081" y="0"/>
                </a:lnTo>
                <a:cubicBezTo>
                  <a:pt x="8330303" y="299826"/>
                  <a:pt x="8071031" y="529393"/>
                  <a:pt x="7749156" y="582253"/>
                </a:cubicBezTo>
                <a:lnTo>
                  <a:pt x="7749040" y="583392"/>
                </a:lnTo>
                <a:cubicBezTo>
                  <a:pt x="7743729" y="584395"/>
                  <a:pt x="7738400" y="585336"/>
                  <a:pt x="7732823" y="584920"/>
                </a:cubicBezTo>
                <a:cubicBezTo>
                  <a:pt x="7701651" y="590430"/>
                  <a:pt x="7669771" y="593388"/>
                  <a:pt x="7637396" y="593911"/>
                </a:cubicBezTo>
                <a:lnTo>
                  <a:pt x="7620278" y="595524"/>
                </a:lnTo>
                <a:lnTo>
                  <a:pt x="7620252" y="595033"/>
                </a:lnTo>
                <a:lnTo>
                  <a:pt x="7619753" y="595066"/>
                </a:lnTo>
                <a:cubicBezTo>
                  <a:pt x="7619187" y="591293"/>
                  <a:pt x="7619160" y="587507"/>
                  <a:pt x="7619160" y="583715"/>
                </a:cubicBezTo>
                <a:cubicBezTo>
                  <a:pt x="7619160" y="578078"/>
                  <a:pt x="7619219" y="572454"/>
                  <a:pt x="7620531" y="566868"/>
                </a:cubicBezTo>
                <a:cubicBezTo>
                  <a:pt x="7620488" y="535786"/>
                  <a:pt x="7622938" y="505143"/>
                  <a:pt x="7627995" y="475137"/>
                </a:cubicBezTo>
                <a:lnTo>
                  <a:pt x="7628535" y="468500"/>
                </a:lnTo>
                <a:cubicBezTo>
                  <a:pt x="7628704" y="468495"/>
                  <a:pt x="7628873" y="468490"/>
                  <a:pt x="7629040" y="468437"/>
                </a:cubicBezTo>
                <a:cubicBezTo>
                  <a:pt x="7655343" y="285283"/>
                  <a:pt x="7744803" y="121704"/>
                  <a:pt x="7876547" y="0"/>
                </a:cubicBezTo>
                <a:close/>
                <a:moveTo>
                  <a:pt x="6802727" y="0"/>
                </a:moveTo>
                <a:lnTo>
                  <a:pt x="6936742" y="0"/>
                </a:lnTo>
                <a:cubicBezTo>
                  <a:pt x="7014638" y="226290"/>
                  <a:pt x="7211228" y="399791"/>
                  <a:pt x="7455280" y="451830"/>
                </a:cubicBezTo>
                <a:cubicBezTo>
                  <a:pt x="7417429" y="260867"/>
                  <a:pt x="7298020" y="98005"/>
                  <a:pt x="7132550" y="0"/>
                </a:cubicBezTo>
                <a:lnTo>
                  <a:pt x="7341259" y="0"/>
                </a:lnTo>
                <a:cubicBezTo>
                  <a:pt x="7473003" y="121704"/>
                  <a:pt x="7562464" y="285283"/>
                  <a:pt x="7588766" y="468437"/>
                </a:cubicBezTo>
                <a:cubicBezTo>
                  <a:pt x="7588934" y="468490"/>
                  <a:pt x="7589103" y="468495"/>
                  <a:pt x="7589272" y="468500"/>
                </a:cubicBezTo>
                <a:lnTo>
                  <a:pt x="7589812" y="475137"/>
                </a:lnTo>
                <a:cubicBezTo>
                  <a:pt x="7594869" y="505143"/>
                  <a:pt x="7597319" y="535786"/>
                  <a:pt x="7597276" y="566868"/>
                </a:cubicBezTo>
                <a:cubicBezTo>
                  <a:pt x="7598588" y="572454"/>
                  <a:pt x="7598647" y="578078"/>
                  <a:pt x="7598647" y="583715"/>
                </a:cubicBezTo>
                <a:cubicBezTo>
                  <a:pt x="7598647" y="587507"/>
                  <a:pt x="7598620" y="591293"/>
                  <a:pt x="7598054" y="595066"/>
                </a:cubicBezTo>
                <a:lnTo>
                  <a:pt x="7597555" y="595033"/>
                </a:lnTo>
                <a:lnTo>
                  <a:pt x="7597529" y="595524"/>
                </a:lnTo>
                <a:lnTo>
                  <a:pt x="7580411" y="593911"/>
                </a:lnTo>
                <a:cubicBezTo>
                  <a:pt x="7548036" y="593388"/>
                  <a:pt x="7516156" y="590430"/>
                  <a:pt x="7484984" y="584920"/>
                </a:cubicBezTo>
                <a:cubicBezTo>
                  <a:pt x="7479407" y="585336"/>
                  <a:pt x="7474078" y="584395"/>
                  <a:pt x="7468767" y="583392"/>
                </a:cubicBezTo>
                <a:lnTo>
                  <a:pt x="7468651" y="582253"/>
                </a:lnTo>
                <a:cubicBezTo>
                  <a:pt x="7146776" y="529393"/>
                  <a:pt x="6887504" y="299826"/>
                  <a:pt x="6802727" y="0"/>
                </a:cubicBezTo>
                <a:close/>
                <a:moveTo>
                  <a:pt x="6184397" y="0"/>
                </a:moveTo>
                <a:lnTo>
                  <a:pt x="6393106" y="0"/>
                </a:lnTo>
                <a:cubicBezTo>
                  <a:pt x="6227636" y="98005"/>
                  <a:pt x="6108227" y="260867"/>
                  <a:pt x="6070376" y="451830"/>
                </a:cubicBezTo>
                <a:cubicBezTo>
                  <a:pt x="6314429" y="399791"/>
                  <a:pt x="6511018" y="226290"/>
                  <a:pt x="6588914" y="0"/>
                </a:cubicBezTo>
                <a:lnTo>
                  <a:pt x="6722931" y="0"/>
                </a:lnTo>
                <a:cubicBezTo>
                  <a:pt x="6638152" y="299826"/>
                  <a:pt x="6378880" y="529393"/>
                  <a:pt x="6057005" y="582253"/>
                </a:cubicBezTo>
                <a:lnTo>
                  <a:pt x="6056889" y="583392"/>
                </a:lnTo>
                <a:cubicBezTo>
                  <a:pt x="6051578" y="584395"/>
                  <a:pt x="6046249" y="585336"/>
                  <a:pt x="6040672" y="584920"/>
                </a:cubicBezTo>
                <a:cubicBezTo>
                  <a:pt x="6009500" y="590430"/>
                  <a:pt x="5977620" y="593388"/>
                  <a:pt x="5945246" y="593911"/>
                </a:cubicBezTo>
                <a:lnTo>
                  <a:pt x="5928127" y="595524"/>
                </a:lnTo>
                <a:lnTo>
                  <a:pt x="5928101" y="595033"/>
                </a:lnTo>
                <a:lnTo>
                  <a:pt x="5927602" y="595066"/>
                </a:lnTo>
                <a:cubicBezTo>
                  <a:pt x="5927036" y="591293"/>
                  <a:pt x="5927009" y="587507"/>
                  <a:pt x="5927009" y="583715"/>
                </a:cubicBezTo>
                <a:cubicBezTo>
                  <a:pt x="5927009" y="578078"/>
                  <a:pt x="5927068" y="572454"/>
                  <a:pt x="5928380" y="566868"/>
                </a:cubicBezTo>
                <a:cubicBezTo>
                  <a:pt x="5928338" y="535786"/>
                  <a:pt x="5930787" y="505143"/>
                  <a:pt x="5935844" y="475137"/>
                </a:cubicBezTo>
                <a:lnTo>
                  <a:pt x="5936384" y="468500"/>
                </a:lnTo>
                <a:cubicBezTo>
                  <a:pt x="5936553" y="468495"/>
                  <a:pt x="5936722" y="468490"/>
                  <a:pt x="5936890" y="468437"/>
                </a:cubicBezTo>
                <a:cubicBezTo>
                  <a:pt x="5963192" y="285283"/>
                  <a:pt x="6052653" y="121703"/>
                  <a:pt x="6184397" y="0"/>
                </a:cubicBezTo>
                <a:close/>
                <a:moveTo>
                  <a:pt x="5110576" y="0"/>
                </a:moveTo>
                <a:lnTo>
                  <a:pt x="5244592" y="0"/>
                </a:lnTo>
                <a:cubicBezTo>
                  <a:pt x="5322488" y="226290"/>
                  <a:pt x="5519077" y="399791"/>
                  <a:pt x="5763129" y="451830"/>
                </a:cubicBezTo>
                <a:cubicBezTo>
                  <a:pt x="5725278" y="260867"/>
                  <a:pt x="5605869" y="98005"/>
                  <a:pt x="5440399" y="0"/>
                </a:cubicBezTo>
                <a:lnTo>
                  <a:pt x="5649109" y="0"/>
                </a:lnTo>
                <a:cubicBezTo>
                  <a:pt x="5780853" y="121704"/>
                  <a:pt x="5870314" y="285283"/>
                  <a:pt x="5896616" y="468437"/>
                </a:cubicBezTo>
                <a:cubicBezTo>
                  <a:pt x="5896783" y="468490"/>
                  <a:pt x="5896953" y="468495"/>
                  <a:pt x="5897121" y="468500"/>
                </a:cubicBezTo>
                <a:lnTo>
                  <a:pt x="5897662" y="475137"/>
                </a:lnTo>
                <a:cubicBezTo>
                  <a:pt x="5902718" y="505143"/>
                  <a:pt x="5905168" y="535786"/>
                  <a:pt x="5905126" y="566868"/>
                </a:cubicBezTo>
                <a:cubicBezTo>
                  <a:pt x="5906438" y="572454"/>
                  <a:pt x="5906496" y="578078"/>
                  <a:pt x="5906496" y="583715"/>
                </a:cubicBezTo>
                <a:cubicBezTo>
                  <a:pt x="5906496" y="587507"/>
                  <a:pt x="5906469" y="591293"/>
                  <a:pt x="5905903" y="595066"/>
                </a:cubicBezTo>
                <a:lnTo>
                  <a:pt x="5905404" y="595033"/>
                </a:lnTo>
                <a:lnTo>
                  <a:pt x="5905378" y="595524"/>
                </a:lnTo>
                <a:lnTo>
                  <a:pt x="5888260" y="593911"/>
                </a:lnTo>
                <a:cubicBezTo>
                  <a:pt x="5855886" y="593388"/>
                  <a:pt x="5824005" y="590430"/>
                  <a:pt x="5792833" y="584920"/>
                </a:cubicBezTo>
                <a:cubicBezTo>
                  <a:pt x="5787256" y="585336"/>
                  <a:pt x="5781927" y="584395"/>
                  <a:pt x="5776617" y="583392"/>
                </a:cubicBezTo>
                <a:lnTo>
                  <a:pt x="5776501" y="582253"/>
                </a:lnTo>
                <a:cubicBezTo>
                  <a:pt x="5454626" y="529393"/>
                  <a:pt x="5195354" y="299826"/>
                  <a:pt x="5110576" y="0"/>
                </a:cubicBezTo>
                <a:close/>
                <a:moveTo>
                  <a:pt x="4492246" y="0"/>
                </a:moveTo>
                <a:lnTo>
                  <a:pt x="4700955" y="0"/>
                </a:lnTo>
                <a:cubicBezTo>
                  <a:pt x="4535485" y="98005"/>
                  <a:pt x="4416076" y="260867"/>
                  <a:pt x="4378225" y="451830"/>
                </a:cubicBezTo>
                <a:cubicBezTo>
                  <a:pt x="4622279" y="399791"/>
                  <a:pt x="4818867" y="226290"/>
                  <a:pt x="4896763" y="0"/>
                </a:cubicBezTo>
                <a:lnTo>
                  <a:pt x="5030779" y="0"/>
                </a:lnTo>
                <a:cubicBezTo>
                  <a:pt x="4946001" y="299826"/>
                  <a:pt x="4686729" y="529393"/>
                  <a:pt x="4364853" y="582253"/>
                </a:cubicBezTo>
                <a:lnTo>
                  <a:pt x="4364737" y="583392"/>
                </a:lnTo>
                <a:cubicBezTo>
                  <a:pt x="4359427" y="584395"/>
                  <a:pt x="4354098" y="585336"/>
                  <a:pt x="4348521" y="584920"/>
                </a:cubicBezTo>
                <a:cubicBezTo>
                  <a:pt x="4317350" y="590430"/>
                  <a:pt x="4285468" y="593388"/>
                  <a:pt x="4253094" y="593911"/>
                </a:cubicBezTo>
                <a:lnTo>
                  <a:pt x="4235976" y="595524"/>
                </a:lnTo>
                <a:lnTo>
                  <a:pt x="4235950" y="595033"/>
                </a:lnTo>
                <a:lnTo>
                  <a:pt x="4235451" y="595066"/>
                </a:lnTo>
                <a:cubicBezTo>
                  <a:pt x="4234885" y="591293"/>
                  <a:pt x="4234858" y="587507"/>
                  <a:pt x="4234858" y="583715"/>
                </a:cubicBezTo>
                <a:cubicBezTo>
                  <a:pt x="4234858" y="578078"/>
                  <a:pt x="4234916" y="572454"/>
                  <a:pt x="4236228" y="566868"/>
                </a:cubicBezTo>
                <a:cubicBezTo>
                  <a:pt x="4236186" y="535786"/>
                  <a:pt x="4238636" y="505143"/>
                  <a:pt x="4243692" y="475137"/>
                </a:cubicBezTo>
                <a:lnTo>
                  <a:pt x="4244233" y="468500"/>
                </a:lnTo>
                <a:cubicBezTo>
                  <a:pt x="4244401" y="468495"/>
                  <a:pt x="4244571" y="468490"/>
                  <a:pt x="4244738" y="468437"/>
                </a:cubicBezTo>
                <a:cubicBezTo>
                  <a:pt x="4271041" y="285283"/>
                  <a:pt x="4360502" y="121704"/>
                  <a:pt x="4492246" y="0"/>
                </a:cubicBezTo>
                <a:close/>
                <a:moveTo>
                  <a:pt x="3418424" y="0"/>
                </a:moveTo>
                <a:lnTo>
                  <a:pt x="3552441" y="0"/>
                </a:lnTo>
                <a:cubicBezTo>
                  <a:pt x="3630337" y="226291"/>
                  <a:pt x="3826926" y="399791"/>
                  <a:pt x="4070978" y="451830"/>
                </a:cubicBezTo>
                <a:cubicBezTo>
                  <a:pt x="4033127" y="260867"/>
                  <a:pt x="3913719" y="98005"/>
                  <a:pt x="3748249" y="0"/>
                </a:cubicBezTo>
                <a:lnTo>
                  <a:pt x="3956957" y="0"/>
                </a:lnTo>
                <a:cubicBezTo>
                  <a:pt x="4088702" y="121703"/>
                  <a:pt x="4178162" y="285283"/>
                  <a:pt x="4204464" y="468437"/>
                </a:cubicBezTo>
                <a:cubicBezTo>
                  <a:pt x="4204632" y="468490"/>
                  <a:pt x="4204801" y="468495"/>
                  <a:pt x="4204970" y="468499"/>
                </a:cubicBezTo>
                <a:lnTo>
                  <a:pt x="4205510" y="475137"/>
                </a:lnTo>
                <a:cubicBezTo>
                  <a:pt x="4210567" y="505143"/>
                  <a:pt x="4213016" y="535786"/>
                  <a:pt x="4212974" y="566868"/>
                </a:cubicBezTo>
                <a:cubicBezTo>
                  <a:pt x="4214286" y="572454"/>
                  <a:pt x="4214345" y="578078"/>
                  <a:pt x="4214345" y="583715"/>
                </a:cubicBezTo>
                <a:cubicBezTo>
                  <a:pt x="4214345" y="587508"/>
                  <a:pt x="4214318" y="591293"/>
                  <a:pt x="4213752" y="595066"/>
                </a:cubicBezTo>
                <a:lnTo>
                  <a:pt x="4213253" y="595033"/>
                </a:lnTo>
                <a:lnTo>
                  <a:pt x="4213227" y="595524"/>
                </a:lnTo>
                <a:lnTo>
                  <a:pt x="4196108" y="593911"/>
                </a:lnTo>
                <a:cubicBezTo>
                  <a:pt x="4163734" y="593388"/>
                  <a:pt x="4131854" y="590430"/>
                  <a:pt x="4100682" y="584920"/>
                </a:cubicBezTo>
                <a:cubicBezTo>
                  <a:pt x="4095105" y="585336"/>
                  <a:pt x="4089776" y="584395"/>
                  <a:pt x="4084465" y="583392"/>
                </a:cubicBezTo>
                <a:lnTo>
                  <a:pt x="4084349" y="582253"/>
                </a:lnTo>
                <a:cubicBezTo>
                  <a:pt x="3762475" y="529393"/>
                  <a:pt x="3503203" y="299826"/>
                  <a:pt x="3418424" y="0"/>
                </a:cubicBezTo>
                <a:close/>
                <a:moveTo>
                  <a:pt x="2800095" y="0"/>
                </a:moveTo>
                <a:lnTo>
                  <a:pt x="3008804" y="0"/>
                </a:lnTo>
                <a:cubicBezTo>
                  <a:pt x="2843334" y="98005"/>
                  <a:pt x="2723925" y="260867"/>
                  <a:pt x="2686074" y="451830"/>
                </a:cubicBezTo>
                <a:cubicBezTo>
                  <a:pt x="2930126" y="399791"/>
                  <a:pt x="3126716" y="226291"/>
                  <a:pt x="3204612" y="0"/>
                </a:cubicBezTo>
                <a:lnTo>
                  <a:pt x="3338628" y="0"/>
                </a:lnTo>
                <a:cubicBezTo>
                  <a:pt x="3253850" y="299826"/>
                  <a:pt x="2994578" y="529393"/>
                  <a:pt x="2672703" y="582253"/>
                </a:cubicBezTo>
                <a:lnTo>
                  <a:pt x="2672586" y="583392"/>
                </a:lnTo>
                <a:cubicBezTo>
                  <a:pt x="2667276" y="584395"/>
                  <a:pt x="2661947" y="585336"/>
                  <a:pt x="2656370" y="584920"/>
                </a:cubicBezTo>
                <a:cubicBezTo>
                  <a:pt x="2625198" y="590430"/>
                  <a:pt x="2593318" y="593388"/>
                  <a:pt x="2560943" y="593911"/>
                </a:cubicBezTo>
                <a:lnTo>
                  <a:pt x="2543825" y="595524"/>
                </a:lnTo>
                <a:lnTo>
                  <a:pt x="2543799" y="595033"/>
                </a:lnTo>
                <a:lnTo>
                  <a:pt x="2543300" y="595066"/>
                </a:lnTo>
                <a:cubicBezTo>
                  <a:pt x="2542734" y="591293"/>
                  <a:pt x="2542707" y="587507"/>
                  <a:pt x="2542707" y="583715"/>
                </a:cubicBezTo>
                <a:cubicBezTo>
                  <a:pt x="2542707" y="578078"/>
                  <a:pt x="2542765" y="572454"/>
                  <a:pt x="2544077" y="566868"/>
                </a:cubicBezTo>
                <a:cubicBezTo>
                  <a:pt x="2544035" y="535786"/>
                  <a:pt x="2546485" y="505143"/>
                  <a:pt x="2551541" y="475137"/>
                </a:cubicBezTo>
                <a:lnTo>
                  <a:pt x="2552082" y="468499"/>
                </a:lnTo>
                <a:cubicBezTo>
                  <a:pt x="2552250" y="468495"/>
                  <a:pt x="2552420" y="468490"/>
                  <a:pt x="2552587" y="468437"/>
                </a:cubicBezTo>
                <a:cubicBezTo>
                  <a:pt x="2578890" y="285283"/>
                  <a:pt x="2668350" y="121703"/>
                  <a:pt x="2800095" y="0"/>
                </a:cubicBezTo>
                <a:close/>
                <a:moveTo>
                  <a:pt x="1726273" y="0"/>
                </a:moveTo>
                <a:lnTo>
                  <a:pt x="1860290" y="0"/>
                </a:lnTo>
                <a:cubicBezTo>
                  <a:pt x="1938186" y="226291"/>
                  <a:pt x="2134775" y="399791"/>
                  <a:pt x="2378827" y="451830"/>
                </a:cubicBezTo>
                <a:cubicBezTo>
                  <a:pt x="2340976" y="260867"/>
                  <a:pt x="2221567" y="98005"/>
                  <a:pt x="2056098" y="0"/>
                </a:cubicBezTo>
                <a:lnTo>
                  <a:pt x="2264806" y="0"/>
                </a:lnTo>
                <a:cubicBezTo>
                  <a:pt x="2396551" y="121703"/>
                  <a:pt x="2486011" y="285283"/>
                  <a:pt x="2512313" y="468437"/>
                </a:cubicBezTo>
                <a:cubicBezTo>
                  <a:pt x="2512481" y="468490"/>
                  <a:pt x="2512650" y="468495"/>
                  <a:pt x="2512819" y="468499"/>
                </a:cubicBezTo>
                <a:lnTo>
                  <a:pt x="2513359" y="475137"/>
                </a:lnTo>
                <a:cubicBezTo>
                  <a:pt x="2518416" y="505143"/>
                  <a:pt x="2520865" y="535786"/>
                  <a:pt x="2520823" y="566868"/>
                </a:cubicBezTo>
                <a:cubicBezTo>
                  <a:pt x="2522135" y="572454"/>
                  <a:pt x="2522194" y="578078"/>
                  <a:pt x="2522194" y="583715"/>
                </a:cubicBezTo>
                <a:cubicBezTo>
                  <a:pt x="2522194" y="587508"/>
                  <a:pt x="2522167" y="591293"/>
                  <a:pt x="2521601" y="595066"/>
                </a:cubicBezTo>
                <a:lnTo>
                  <a:pt x="2521102" y="595033"/>
                </a:lnTo>
                <a:lnTo>
                  <a:pt x="2521076" y="595524"/>
                </a:lnTo>
                <a:lnTo>
                  <a:pt x="2503957" y="593911"/>
                </a:lnTo>
                <a:cubicBezTo>
                  <a:pt x="2471583" y="593388"/>
                  <a:pt x="2439703" y="590430"/>
                  <a:pt x="2408531" y="584920"/>
                </a:cubicBezTo>
                <a:cubicBezTo>
                  <a:pt x="2402954" y="585336"/>
                  <a:pt x="2397625" y="584395"/>
                  <a:pt x="2392314" y="583392"/>
                </a:cubicBezTo>
                <a:lnTo>
                  <a:pt x="2392198" y="582253"/>
                </a:lnTo>
                <a:cubicBezTo>
                  <a:pt x="2070324" y="529393"/>
                  <a:pt x="1811051" y="299826"/>
                  <a:pt x="1726273" y="0"/>
                </a:cubicBezTo>
                <a:close/>
                <a:moveTo>
                  <a:pt x="1107944" y="0"/>
                </a:moveTo>
                <a:lnTo>
                  <a:pt x="1316652" y="0"/>
                </a:lnTo>
                <a:cubicBezTo>
                  <a:pt x="1151183" y="98005"/>
                  <a:pt x="1031774" y="260867"/>
                  <a:pt x="993923" y="451830"/>
                </a:cubicBezTo>
                <a:cubicBezTo>
                  <a:pt x="1237975" y="399791"/>
                  <a:pt x="1434564" y="226291"/>
                  <a:pt x="1512461" y="0"/>
                </a:cubicBezTo>
                <a:lnTo>
                  <a:pt x="1646477" y="0"/>
                </a:lnTo>
                <a:cubicBezTo>
                  <a:pt x="1561699" y="299826"/>
                  <a:pt x="1302427" y="529393"/>
                  <a:pt x="980552" y="582253"/>
                </a:cubicBezTo>
                <a:lnTo>
                  <a:pt x="980435" y="583392"/>
                </a:lnTo>
                <a:cubicBezTo>
                  <a:pt x="975125" y="584395"/>
                  <a:pt x="969796" y="585336"/>
                  <a:pt x="964219" y="584920"/>
                </a:cubicBezTo>
                <a:cubicBezTo>
                  <a:pt x="933047" y="590430"/>
                  <a:pt x="901167" y="593388"/>
                  <a:pt x="868792" y="593911"/>
                </a:cubicBezTo>
                <a:lnTo>
                  <a:pt x="851674" y="595524"/>
                </a:lnTo>
                <a:lnTo>
                  <a:pt x="851648" y="595033"/>
                </a:lnTo>
                <a:lnTo>
                  <a:pt x="851149" y="595066"/>
                </a:lnTo>
                <a:cubicBezTo>
                  <a:pt x="850583" y="591293"/>
                  <a:pt x="850556" y="587507"/>
                  <a:pt x="850556" y="583715"/>
                </a:cubicBezTo>
                <a:cubicBezTo>
                  <a:pt x="850556" y="578078"/>
                  <a:pt x="850614" y="572454"/>
                  <a:pt x="851926" y="566868"/>
                </a:cubicBezTo>
                <a:cubicBezTo>
                  <a:pt x="851884" y="535786"/>
                  <a:pt x="854334" y="505143"/>
                  <a:pt x="859390" y="475137"/>
                </a:cubicBezTo>
                <a:lnTo>
                  <a:pt x="859931" y="468499"/>
                </a:lnTo>
                <a:cubicBezTo>
                  <a:pt x="860099" y="468495"/>
                  <a:pt x="860269" y="468490"/>
                  <a:pt x="860436" y="468437"/>
                </a:cubicBezTo>
                <a:cubicBezTo>
                  <a:pt x="886739" y="285283"/>
                  <a:pt x="976199" y="121704"/>
                  <a:pt x="1107944" y="0"/>
                </a:cubicBezTo>
                <a:close/>
                <a:moveTo>
                  <a:pt x="34122" y="0"/>
                </a:moveTo>
                <a:lnTo>
                  <a:pt x="168138" y="0"/>
                </a:lnTo>
                <a:cubicBezTo>
                  <a:pt x="246034" y="226290"/>
                  <a:pt x="442624" y="399791"/>
                  <a:pt x="686676" y="451830"/>
                </a:cubicBezTo>
                <a:cubicBezTo>
                  <a:pt x="648825" y="260867"/>
                  <a:pt x="529416" y="98005"/>
                  <a:pt x="363946" y="0"/>
                </a:cubicBezTo>
                <a:lnTo>
                  <a:pt x="572655" y="0"/>
                </a:lnTo>
                <a:cubicBezTo>
                  <a:pt x="704400" y="121703"/>
                  <a:pt x="793860" y="285283"/>
                  <a:pt x="820162" y="468437"/>
                </a:cubicBezTo>
                <a:cubicBezTo>
                  <a:pt x="820330" y="468490"/>
                  <a:pt x="820499" y="468495"/>
                  <a:pt x="820668" y="468500"/>
                </a:cubicBezTo>
                <a:lnTo>
                  <a:pt x="821208" y="475137"/>
                </a:lnTo>
                <a:cubicBezTo>
                  <a:pt x="826265" y="505143"/>
                  <a:pt x="828714" y="535786"/>
                  <a:pt x="828672" y="566868"/>
                </a:cubicBezTo>
                <a:cubicBezTo>
                  <a:pt x="829984" y="572454"/>
                  <a:pt x="830043" y="578078"/>
                  <a:pt x="830043" y="583715"/>
                </a:cubicBezTo>
                <a:cubicBezTo>
                  <a:pt x="830043" y="587508"/>
                  <a:pt x="830016" y="591293"/>
                  <a:pt x="829450" y="595066"/>
                </a:cubicBezTo>
                <a:lnTo>
                  <a:pt x="828951" y="595033"/>
                </a:lnTo>
                <a:lnTo>
                  <a:pt x="828925" y="595524"/>
                </a:lnTo>
                <a:lnTo>
                  <a:pt x="811806" y="593911"/>
                </a:lnTo>
                <a:cubicBezTo>
                  <a:pt x="779432" y="593388"/>
                  <a:pt x="747552" y="590430"/>
                  <a:pt x="716380" y="584920"/>
                </a:cubicBezTo>
                <a:cubicBezTo>
                  <a:pt x="710803" y="585336"/>
                  <a:pt x="705474" y="584395"/>
                  <a:pt x="700163" y="583392"/>
                </a:cubicBezTo>
                <a:lnTo>
                  <a:pt x="700047" y="582253"/>
                </a:lnTo>
                <a:cubicBezTo>
                  <a:pt x="378172" y="529393"/>
                  <a:pt x="118900" y="299826"/>
                  <a:pt x="3412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" name="Straight Connector 7"/>
          <p:cNvCxnSpPr/>
          <p:nvPr/>
        </p:nvCxnSpPr>
        <p:spPr>
          <a:xfrm flipV="1">
            <a:off x="6289675" y="5264150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960137"/>
            <a:ext cx="5829300" cy="1463040"/>
          </a:xfrm>
        </p:spPr>
        <p:txBody>
          <a:bodyPr/>
          <a:lstStyle>
            <a:lvl1pPr algn="r">
              <a:defRPr sz="4400" b="0" spc="200" baseline="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57950" y="4960137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73A4BC-664F-4E65-BC0A-833B7DBC1B7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695368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8096" y="2286000"/>
            <a:ext cx="3566160" cy="4023360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1990" y="2286000"/>
            <a:ext cx="3566160" cy="4023360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265B83-E990-474A-B9A0-13F355DBBDE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053899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6" y="2179636"/>
            <a:ext cx="356616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2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8096" y="2967788"/>
            <a:ext cx="3566160" cy="3341572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91990" y="2179636"/>
            <a:ext cx="356616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2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1990" y="2967788"/>
            <a:ext cx="3566160" cy="3341572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68FE70-AEE5-4BB7-976E-62ECCE529309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285134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4FF581-9935-4E17-86B8-EAF1252559E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447592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9F8EFB-2D32-46D8-AEB7-E8E2A9BED93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190673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768096" y="471509"/>
            <a:ext cx="329184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36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6250" y="822960"/>
            <a:ext cx="4258818" cy="518464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8096" y="2257506"/>
            <a:ext cx="329184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633066-0850-410F-A35F-41B435EBFBC5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393141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7"/>
          <p:cNvCxnSpPr/>
          <p:nvPr/>
        </p:nvCxnSpPr>
        <p:spPr>
          <a:xfrm flipV="1">
            <a:off x="6289675" y="5264150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960138"/>
            <a:ext cx="5829300" cy="1463040"/>
          </a:xfrm>
        </p:spPr>
        <p:txBody>
          <a:bodyPr/>
          <a:lstStyle>
            <a:lvl1pPr algn="r">
              <a:defRPr sz="4400" spc="200" baseline="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9141714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it-IT" noProof="0"/>
              <a:t>Fare clic sull'icona per inserire un'immagine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57950" y="4960138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20955E-3AF6-439E-AF2A-0AD2389B93B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231046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8350" y="585788"/>
            <a:ext cx="7289800" cy="1498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68350" y="2286000"/>
            <a:ext cx="7289800" cy="402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Modifica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  <a:endParaRPr lang="en-US" alt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8350" y="6470650"/>
            <a:ext cx="1616075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2200" y="6470650"/>
            <a:ext cx="442595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28000" y="6470650"/>
            <a:ext cx="73025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100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>
              <a:defRPr/>
            </a:pPr>
            <a:fld id="{F6B7F2B9-7A34-434E-9431-4CBC2BA6BA8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571500" y="827088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79" r:id="rId2"/>
    <p:sldLayoutId id="2147483687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8" r:id="rId9"/>
    <p:sldLayoutId id="2147483685" r:id="rId10"/>
    <p:sldLayoutId id="2147483689" r:id="rId11"/>
    <p:sldLayoutId id="2147483706" r:id="rId12"/>
    <p:sldLayoutId id="2147483707" r:id="rId13"/>
    <p:sldLayoutId id="2147483708" r:id="rId14"/>
  </p:sldLayoutIdLst>
  <p:txStyles>
    <p:titleStyle>
      <a:lvl1pPr algn="l" rtl="0" fontAlgn="base">
        <a:lnSpc>
          <a:spcPct val="80000"/>
        </a:lnSpc>
        <a:spcBef>
          <a:spcPct val="0"/>
        </a:spcBef>
        <a:spcAft>
          <a:spcPct val="0"/>
        </a:spcAft>
        <a:defRPr sz="4400" kern="1200" cap="all" spc="100">
          <a:solidFill>
            <a:srgbClr val="0D0D0D"/>
          </a:solidFill>
          <a:latin typeface="+mj-lt"/>
          <a:ea typeface="+mj-ea"/>
          <a:cs typeface="+mj-cs"/>
        </a:defRPr>
      </a:lvl1pPr>
      <a:lvl2pPr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0D0D0D"/>
          </a:solidFill>
          <a:latin typeface="Tw Cen MT Condensed" panose="020B0606020104020203" pitchFamily="34" charset="0"/>
        </a:defRPr>
      </a:lvl2pPr>
      <a:lvl3pPr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0D0D0D"/>
          </a:solidFill>
          <a:latin typeface="Tw Cen MT Condensed" panose="020B0606020104020203" pitchFamily="34" charset="0"/>
        </a:defRPr>
      </a:lvl3pPr>
      <a:lvl4pPr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0D0D0D"/>
          </a:solidFill>
          <a:latin typeface="Tw Cen MT Condensed" panose="020B0606020104020203" pitchFamily="34" charset="0"/>
        </a:defRPr>
      </a:lvl4pPr>
      <a:lvl5pPr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0D0D0D"/>
          </a:solidFill>
          <a:latin typeface="Tw Cen MT Condensed" panose="020B0606020104020203" pitchFamily="34" charset="0"/>
        </a:defRPr>
      </a:lvl5pPr>
      <a:lvl6pPr marL="4572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0D0D0D"/>
          </a:solidFill>
          <a:latin typeface="Tw Cen MT Condensed" panose="020B0606020104020203" pitchFamily="34" charset="0"/>
        </a:defRPr>
      </a:lvl6pPr>
      <a:lvl7pPr marL="9144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0D0D0D"/>
          </a:solidFill>
          <a:latin typeface="Tw Cen MT Condensed" panose="020B0606020104020203" pitchFamily="34" charset="0"/>
        </a:defRPr>
      </a:lvl7pPr>
      <a:lvl8pPr marL="13716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0D0D0D"/>
          </a:solidFill>
          <a:latin typeface="Tw Cen MT Condensed" panose="020B0606020104020203" pitchFamily="34" charset="0"/>
        </a:defRPr>
      </a:lvl8pPr>
      <a:lvl9pPr marL="18288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0D0D0D"/>
          </a:solidFill>
          <a:latin typeface="Tw Cen MT Condensed" panose="020B0606020104020203" pitchFamily="34" charset="0"/>
        </a:defRPr>
      </a:lvl9pPr>
    </p:titleStyle>
    <p:bodyStyle>
      <a:lvl1pPr marL="90488" indent="-90488" algn="l" rtl="0" fontAlgn="base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13" indent="-136525" algn="l" rtl="0" fontAlgn="base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anose="05040102010807070707" pitchFamily="18" charset="2"/>
        <a:buChar char="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47675" indent="-136525" algn="l" rtl="0" fontAlgn="base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anose="05040102010807070707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593725" indent="-136525" algn="l" rtl="0" fontAlgn="base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anose="05040102010807070707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776288" indent="-136525" algn="l" rtl="0" fontAlgn="base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anose="05040102010807070707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63550"/>
            <a:ext cx="7767638" cy="1430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 titolo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67638" cy="4230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della struttura</a:t>
            </a:r>
          </a:p>
          <a:p>
            <a:pPr lvl="1"/>
            <a:r>
              <a:rPr lang="en-GB" altLang="it-IT"/>
              <a:t>Secondo livello struttura</a:t>
            </a:r>
          </a:p>
          <a:p>
            <a:pPr lvl="2"/>
            <a:r>
              <a:rPr lang="en-GB" altLang="it-IT"/>
              <a:t>Terzo livello struttura</a:t>
            </a:r>
          </a:p>
          <a:p>
            <a:pPr lvl="3"/>
            <a:r>
              <a:rPr lang="en-GB" altLang="it-IT"/>
              <a:t>Quarto livello struttura</a:t>
            </a:r>
          </a:p>
          <a:p>
            <a:pPr lvl="4"/>
            <a:r>
              <a:rPr lang="en-GB" altLang="it-IT"/>
              <a:t>Quinto livello struttura</a:t>
            </a:r>
          </a:p>
          <a:p>
            <a:pPr lvl="4"/>
            <a:r>
              <a:rPr lang="en-GB" altLang="it-IT"/>
              <a:t>Sesto livello struttura</a:t>
            </a:r>
          </a:p>
          <a:p>
            <a:pPr lvl="4"/>
            <a:r>
              <a:rPr lang="en-GB" altLang="it-IT"/>
              <a:t>Settimo livello struttura</a:t>
            </a:r>
          </a:p>
          <a:p>
            <a:pPr lvl="4"/>
            <a:r>
              <a:rPr lang="en-GB" altLang="it-IT"/>
              <a:t>Ottavo livello struttura</a:t>
            </a:r>
          </a:p>
          <a:p>
            <a:pPr lvl="4"/>
            <a:r>
              <a:rPr lang="en-GB" altLang="it-IT"/>
              <a:t>Nono livello struttura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685800" y="6248400"/>
            <a:ext cx="1900238" cy="45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00"/>
                </a:solidFill>
              </a:defRPr>
            </a:lvl1pPr>
          </a:lstStyle>
          <a:p>
            <a:endParaRPr lang="it-IT" altLang="it-IT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8400"/>
            <a:ext cx="2890838" cy="45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00"/>
                </a:solidFill>
              </a:defRPr>
            </a:lvl1pPr>
          </a:lstStyle>
          <a:p>
            <a:endParaRPr lang="it-IT" alt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1900238" cy="45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00"/>
                </a:solidFill>
              </a:defRPr>
            </a:lvl1pPr>
          </a:lstStyle>
          <a:p>
            <a:fld id="{339F43CC-DF5A-4920-8090-13E3395578A3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30777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</p:sldLayoutIdLst>
  <p:txStyles>
    <p:titleStyle>
      <a:lvl1pPr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FFFF00"/>
          </a:solidFill>
          <a:latin typeface="+mj-lt"/>
          <a:ea typeface="+mj-ea"/>
          <a:cs typeface="+mj-cs"/>
        </a:defRPr>
      </a:lvl1pPr>
      <a:lvl2pPr marL="742950" indent="-28575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00"/>
          </a:solidFill>
          <a:latin typeface="Times New Roman" panose="02020603050405020304" pitchFamily="18" charset="0"/>
          <a:ea typeface="SimSun" panose="02010600030101010101" pitchFamily="2" charset="-122"/>
        </a:defRPr>
      </a:lvl2pPr>
      <a:lvl3pPr marL="1143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00"/>
          </a:solidFill>
          <a:latin typeface="Times New Roman" panose="02020603050405020304" pitchFamily="18" charset="0"/>
          <a:ea typeface="SimSun" panose="02010600030101010101" pitchFamily="2" charset="-122"/>
        </a:defRPr>
      </a:lvl3pPr>
      <a:lvl4pPr marL="1600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00"/>
          </a:solidFill>
          <a:latin typeface="Times New Roman" panose="02020603050405020304" pitchFamily="18" charset="0"/>
          <a:ea typeface="SimSun" panose="02010600030101010101" pitchFamily="2" charset="-122"/>
        </a:defRPr>
      </a:lvl4pPr>
      <a:lvl5pPr marL="20574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00"/>
          </a:solidFill>
          <a:latin typeface="Times New Roman" panose="02020603050405020304" pitchFamily="18" charset="0"/>
          <a:ea typeface="SimSun" panose="02010600030101010101" pitchFamily="2" charset="-122"/>
        </a:defRPr>
      </a:lvl5pPr>
      <a:lvl6pPr marL="25146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00"/>
          </a:solidFill>
          <a:latin typeface="Times New Roman" panose="02020603050405020304" pitchFamily="18" charset="0"/>
          <a:ea typeface="SimSun" panose="02010600030101010101" pitchFamily="2" charset="-122"/>
        </a:defRPr>
      </a:lvl6pPr>
      <a:lvl7pPr marL="29718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00"/>
          </a:solidFill>
          <a:latin typeface="Times New Roman" panose="02020603050405020304" pitchFamily="18" charset="0"/>
          <a:ea typeface="SimSun" panose="02010600030101010101" pitchFamily="2" charset="-122"/>
        </a:defRPr>
      </a:lvl7pPr>
      <a:lvl8pPr marL="3429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00"/>
          </a:solidFill>
          <a:latin typeface="Times New Roman" panose="02020603050405020304" pitchFamily="18" charset="0"/>
          <a:ea typeface="SimSun" panose="02010600030101010101" pitchFamily="2" charset="-122"/>
        </a:defRPr>
      </a:lvl8pPr>
      <a:lvl9pPr marL="3886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00"/>
          </a:solidFill>
          <a:latin typeface="Times New Roman" panose="02020603050405020304" pitchFamily="18" charset="0"/>
          <a:ea typeface="SimSun" panose="02010600030101010101" pitchFamily="2" charset="-122"/>
        </a:defRPr>
      </a:lvl9pPr>
    </p:titleStyle>
    <p:bodyStyle>
      <a:lvl1pPr marL="342900" indent="-342900" algn="l" defTabSz="449263" rtl="0" fontAlgn="base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FFFF00"/>
          </a:solidFill>
          <a:latin typeface="+mn-lt"/>
          <a:ea typeface="+mn-ea"/>
          <a:cs typeface="+mn-cs"/>
        </a:defRPr>
      </a:lvl1pPr>
      <a:lvl2pPr marL="742950" indent="-285750" algn="l" defTabSz="449263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FFFF00"/>
          </a:solidFill>
          <a:latin typeface="+mn-lt"/>
          <a:ea typeface="+mn-ea"/>
          <a:cs typeface="+mn-cs"/>
        </a:defRPr>
      </a:lvl2pPr>
      <a:lvl3pPr marL="1143000" indent="-228600" algn="l" defTabSz="449263" rtl="0" fontAlgn="base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FFFF00"/>
          </a:solidFill>
          <a:latin typeface="+mn-lt"/>
          <a:ea typeface="+mn-ea"/>
          <a:cs typeface="+mn-cs"/>
        </a:defRPr>
      </a:lvl3pPr>
      <a:lvl4pPr marL="16002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00"/>
          </a:solidFill>
          <a:latin typeface="+mn-lt"/>
          <a:ea typeface="+mn-ea"/>
          <a:cs typeface="+mn-cs"/>
        </a:defRPr>
      </a:lvl4pPr>
      <a:lvl5pPr marL="20574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wm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wm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1">
            <a:extLst>
              <a:ext uri="{FF2B5EF4-FFF2-40B4-BE49-F238E27FC236}">
                <a16:creationId xmlns:a16="http://schemas.microsoft.com/office/drawing/2014/main" id="{1034BB17-1013-8D4D-8CD2-D072EF1E0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6" y="2420888"/>
            <a:ext cx="7769225" cy="1431925"/>
          </a:xfrm>
        </p:spPr>
        <p:txBody>
          <a:bodyPr/>
          <a:lstStyle/>
          <a:p>
            <a:r>
              <a:rPr lang="it-IT" dirty="0">
                <a:solidFill>
                  <a:schemeClr val="tx1"/>
                </a:solidFill>
              </a:rPr>
              <a:t>ARGOMENTI PROPEDEUTICI </a:t>
            </a:r>
            <a:br>
              <a:rPr lang="it-IT" dirty="0">
                <a:solidFill>
                  <a:schemeClr val="tx1"/>
                </a:solidFill>
              </a:rPr>
            </a:br>
            <a:r>
              <a:rPr lang="it-IT" dirty="0">
                <a:solidFill>
                  <a:schemeClr val="tx1"/>
                </a:solidFill>
              </a:rPr>
              <a:t>al modulo</a:t>
            </a:r>
            <a:br>
              <a:rPr lang="it-IT" dirty="0">
                <a:solidFill>
                  <a:schemeClr val="tx1"/>
                </a:solidFill>
              </a:rPr>
            </a:br>
            <a:r>
              <a:rPr lang="it-IT" dirty="0">
                <a:solidFill>
                  <a:schemeClr val="tx1"/>
                </a:solidFill>
              </a:rPr>
              <a:t>SEMEIOTICA </a:t>
            </a:r>
            <a:br>
              <a:rPr lang="it-IT" dirty="0">
                <a:solidFill>
                  <a:schemeClr val="tx1"/>
                </a:solidFill>
              </a:rPr>
            </a:br>
            <a:r>
              <a:rPr lang="it-IT" dirty="0">
                <a:solidFill>
                  <a:schemeClr val="tx1"/>
                </a:solidFill>
              </a:rPr>
              <a:t>O </a:t>
            </a:r>
            <a:r>
              <a:rPr lang="it-IT" dirty="0" err="1">
                <a:solidFill>
                  <a:schemeClr val="tx1"/>
                </a:solidFill>
              </a:rPr>
              <a:t>R</a:t>
            </a:r>
            <a:r>
              <a:rPr lang="it-IT" dirty="0">
                <a:solidFill>
                  <a:schemeClr val="tx1"/>
                </a:solidFill>
              </a:rPr>
              <a:t> L</a:t>
            </a:r>
          </a:p>
        </p:txBody>
      </p:sp>
    </p:spTree>
    <p:extLst>
      <p:ext uri="{BB962C8B-B14F-4D97-AF65-F5344CB8AC3E}">
        <p14:creationId xmlns:p14="http://schemas.microsoft.com/office/powerpoint/2010/main" val="17102791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>
            <a:spLocks noGrp="1" noChangeArrowheads="1"/>
          </p:cNvSpPr>
          <p:nvPr>
            <p:ph type="title"/>
          </p:nvPr>
        </p:nvSpPr>
        <p:spPr>
          <a:xfrm>
            <a:off x="323528" y="116632"/>
            <a:ext cx="8534400" cy="620688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ESOFAGO</a:t>
            </a:r>
            <a:b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TRATTO ADDOMINALE</a:t>
            </a:r>
          </a:p>
        </p:txBody>
      </p:sp>
      <p:pic>
        <p:nvPicPr>
          <p:cNvPr id="71683" name="Picture 2"/>
          <p:cNvPicPr>
            <a:picLocks noChangeAspect="1" noChangeArrowheads="1"/>
          </p:cNvPicPr>
          <p:nvPr/>
        </p:nvPicPr>
        <p:blipFill>
          <a:blip r:embed="rId3">
            <a:lum bright="-12000" contras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1720" y="779492"/>
            <a:ext cx="6379840" cy="6075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2000" contrast="30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/>
          <p:cNvSpPr>
            <a:spLocks noGrp="1" noChangeArrowheads="1"/>
          </p:cNvSpPr>
          <p:nvPr>
            <p:ph type="title"/>
          </p:nvPr>
        </p:nvSpPr>
        <p:spPr>
          <a:xfrm>
            <a:off x="4283968" y="228600"/>
            <a:ext cx="4860032" cy="838200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ESOFAGO</a:t>
            </a:r>
            <a:b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STRUTTURA</a:t>
            </a:r>
          </a:p>
        </p:txBody>
      </p:sp>
      <p:pic>
        <p:nvPicPr>
          <p:cNvPr id="7373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50904" y="1061120"/>
            <a:ext cx="466725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26DD43AB-FF7E-47C0-888C-9F69355FF067}"/>
              </a:ext>
            </a:extLst>
          </p:cNvPr>
          <p:cNvSpPr txBox="1"/>
          <p:nvPr/>
        </p:nvSpPr>
        <p:spPr>
          <a:xfrm>
            <a:off x="467544" y="649739"/>
            <a:ext cx="3960440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b="1" dirty="0">
                <a:solidFill>
                  <a:schemeClr val="tx1"/>
                </a:solidFill>
                <a:latin typeface="Comic Sans MS" panose="030F0902030302020204" pitchFamily="66" charset="0"/>
              </a:rPr>
              <a:t>TONACA MUCOSA con EPITELIO PAVIMENTOSO PLURISTRATIFICATO non cheratinizzato</a:t>
            </a:r>
          </a:p>
          <a:p>
            <a:r>
              <a:rPr lang="it-IT" sz="2200" b="1" dirty="0">
                <a:solidFill>
                  <a:schemeClr val="tx1"/>
                </a:solidFill>
                <a:latin typeface="Comic Sans MS" panose="030F0902030302020204" pitchFamily="66" charset="0"/>
              </a:rPr>
              <a:t>TONACA SOTTOMUCOSA con presenza di formazioni Ghiandolari Intramurali</a:t>
            </a:r>
          </a:p>
          <a:p>
            <a:r>
              <a:rPr lang="it-IT" sz="2200" b="1" dirty="0">
                <a:solidFill>
                  <a:schemeClr val="tx1"/>
                </a:solidFill>
                <a:latin typeface="Comic Sans MS" panose="030F0902030302020204" pitchFamily="66" charset="0"/>
              </a:rPr>
              <a:t>TONACA MUSCOLARE con MUSCOLATURA STRIATA SCHELETRICA (un terzo craniale) e MUSCOLATURA LISCIA (due terzi caudali)</a:t>
            </a:r>
          </a:p>
          <a:p>
            <a:r>
              <a:rPr lang="it-IT" sz="2200" b="1" dirty="0">
                <a:solidFill>
                  <a:schemeClr val="tx1"/>
                </a:solidFill>
                <a:latin typeface="Comic Sans MS" panose="030F0902030302020204" pitchFamily="66" charset="0"/>
              </a:rPr>
              <a:t>TONACA AVVENTIZIA che nel Tratto Addominale è SIEROSA</a:t>
            </a:r>
          </a:p>
          <a:p>
            <a:endParaRPr lang="it-IT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1"/>
          <p:cNvSpPr>
            <a:spLocks noGrp="1" noChangeArrowheads="1"/>
          </p:cNvSpPr>
          <p:nvPr>
            <p:ph type="title"/>
          </p:nvPr>
        </p:nvSpPr>
        <p:spPr>
          <a:xfrm>
            <a:off x="114300" y="116632"/>
            <a:ext cx="8763000" cy="762000"/>
          </a:xfrm>
        </p:spPr>
        <p:txBody>
          <a:bodyPr/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PASSAGGIO ESOFAGO-STOMACO</a:t>
            </a:r>
          </a:p>
        </p:txBody>
      </p:sp>
      <p:pic>
        <p:nvPicPr>
          <p:cNvPr id="75779" name="Picture 2"/>
          <p:cNvPicPr>
            <a:picLocks noChangeAspect="1" noChangeArrowheads="1"/>
          </p:cNvPicPr>
          <p:nvPr/>
        </p:nvPicPr>
        <p:blipFill>
          <a:blip r:embed="rId3">
            <a:lum contras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5800" y="1447800"/>
            <a:ext cx="4648200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contrast="24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0370423A-ABF8-493E-95E4-72821F874BDC}"/>
              </a:ext>
            </a:extLst>
          </p:cNvPr>
          <p:cNvSpPr txBox="1"/>
          <p:nvPr/>
        </p:nvSpPr>
        <p:spPr>
          <a:xfrm>
            <a:off x="179512" y="1052736"/>
            <a:ext cx="431628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tx1"/>
                </a:solidFill>
                <a:latin typeface="Chalkduster" panose="03050602040202020205" pitchFamily="66" charset="77"/>
              </a:rPr>
              <a:t>Nella Zona di Passaggio dall’ Esofago allo Stomaco (Zona CARDIALE), l’ EPITELIO della Mucosa da Pavimentoso Pluristratificato dell’ Esofago diviene CILINDRICO MONOSTRATIFICATO a Secrezione Mucoide (Muco Neutro) a livello del CARDIAS dello Stomaco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6CA95D1-FFD8-2748-BBBB-19E912B6D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2780928"/>
            <a:ext cx="7289800" cy="1498600"/>
          </a:xfrm>
        </p:spPr>
        <p:txBody>
          <a:bodyPr>
            <a:normAutofit/>
          </a:bodyPr>
          <a:lstStyle/>
          <a:p>
            <a:pPr algn="ctr"/>
            <a:r>
              <a:rPr lang="it-IT" sz="4000" b="1" dirty="0" err="1">
                <a:latin typeface="Gurmukhi MN" panose="02020600050405020304" pitchFamily="18" charset="0"/>
                <a:cs typeface="Gurmukhi MN" panose="02020600050405020304" pitchFamily="18" charset="0"/>
              </a:rPr>
              <a:t>S</a:t>
            </a:r>
            <a:r>
              <a:rPr lang="it-IT" sz="4000" b="1" dirty="0">
                <a:latin typeface="Gurmukhi MN" panose="02020600050405020304" pitchFamily="18" charset="0"/>
                <a:cs typeface="Gurmukhi MN" panose="02020600050405020304" pitchFamily="18" charset="0"/>
              </a:rPr>
              <a:t> T O M A C O</a:t>
            </a:r>
          </a:p>
        </p:txBody>
      </p:sp>
    </p:spTree>
    <p:extLst>
      <p:ext uri="{BB962C8B-B14F-4D97-AF65-F5344CB8AC3E}">
        <p14:creationId xmlns:p14="http://schemas.microsoft.com/office/powerpoint/2010/main" val="38625175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STOMACO</a:t>
            </a:r>
          </a:p>
        </p:txBody>
      </p:sp>
      <p:sp>
        <p:nvSpPr>
          <p:cNvPr id="37890" name="Rectangle 2"/>
          <p:cNvSpPr>
            <a:spLocks noGrp="1" noChangeArrowheads="1"/>
          </p:cNvSpPr>
          <p:nvPr>
            <p:ph idx="1"/>
          </p:nvPr>
        </p:nvSpPr>
        <p:spPr>
          <a:xfrm>
            <a:off x="1043608" y="548680"/>
            <a:ext cx="7848872" cy="5791200"/>
          </a:xfrm>
        </p:spPr>
        <p:txBody>
          <a:bodyPr rtlCol="0">
            <a:noAutofit/>
          </a:bodyPr>
          <a:lstStyle/>
          <a:p>
            <a:pPr marL="0" indent="0" fontAlgn="auto">
              <a:spcBef>
                <a:spcPts val="700"/>
              </a:spcBef>
              <a:buClr>
                <a:srgbClr val="FFFF00"/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400" b="1" dirty="0">
                <a:latin typeface="Chalkduster" panose="03050602040202020205" pitchFamily="66" charset="77"/>
              </a:rPr>
              <a:t>Organo CAVO, IMPARI e MEDIANO, localizzato nella CAVITA’ ADDOMINO-PELVICA, subito sotto il Diaframma</a:t>
            </a:r>
          </a:p>
          <a:p>
            <a:pPr marL="0" indent="0" fontAlgn="auto">
              <a:spcBef>
                <a:spcPts val="700"/>
              </a:spcBef>
              <a:buClr>
                <a:srgbClr val="FFFF00"/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400" b="1" dirty="0" err="1">
                <a:latin typeface="Chalkduster" panose="03050602040202020205" pitchFamily="66" charset="77"/>
              </a:rPr>
              <a:t>Puo’</a:t>
            </a:r>
            <a:r>
              <a:rPr lang="it-IT" altLang="it-IT" sz="2400" b="1" dirty="0">
                <a:latin typeface="Chalkduster" panose="03050602040202020205" pitchFamily="66" charset="77"/>
              </a:rPr>
              <a:t> essere considerato come un tratto dilatato del Tubo Digerente, SACCIFORME, con l’ Asse Maggiore obliquo</a:t>
            </a:r>
          </a:p>
          <a:p>
            <a:pPr marL="0" indent="0" fontAlgn="auto">
              <a:spcBef>
                <a:spcPts val="700"/>
              </a:spcBef>
              <a:buClr>
                <a:srgbClr val="FFFF00"/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400" b="1" dirty="0">
                <a:latin typeface="Chalkduster" panose="03050602040202020205" pitchFamily="66" charset="77"/>
              </a:rPr>
              <a:t>Capacità 1300-1500 ml</a:t>
            </a:r>
          </a:p>
          <a:p>
            <a:pPr marL="0" indent="0" fontAlgn="auto">
              <a:spcBef>
                <a:spcPts val="700"/>
              </a:spcBef>
              <a:buClr>
                <a:srgbClr val="FFFF00"/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400" b="1" dirty="0" err="1">
                <a:latin typeface="Chalkduster" panose="03050602040202020205" pitchFamily="66" charset="77"/>
              </a:rPr>
              <a:t>Puo’</a:t>
            </a:r>
            <a:r>
              <a:rPr lang="it-IT" altLang="it-IT" sz="2400" b="1" dirty="0">
                <a:latin typeface="Chalkduster" panose="03050602040202020205" pitchFamily="66" charset="77"/>
              </a:rPr>
              <a:t> essere suddiviso CRANIO-CAUDALMENTE nelle PORZIONI:</a:t>
            </a:r>
          </a:p>
          <a:p>
            <a:pPr fontAlgn="auto">
              <a:spcBef>
                <a:spcPts val="700"/>
              </a:spcBef>
              <a:buClr>
                <a:schemeClr val="tx1"/>
              </a:buClr>
              <a:buFontTx/>
              <a:buChar char="-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500" b="1" dirty="0">
                <a:latin typeface="Chalkduster" panose="03050602040202020205" pitchFamily="66" charset="77"/>
              </a:rPr>
              <a:t> CARDIAS con ORIFIZIO CARDIALE</a:t>
            </a:r>
          </a:p>
          <a:p>
            <a:pPr fontAlgn="auto">
              <a:spcBef>
                <a:spcPts val="700"/>
              </a:spcBef>
              <a:buClr>
                <a:schemeClr val="tx1"/>
              </a:buClr>
              <a:buFontTx/>
              <a:buChar char="-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500" b="1" dirty="0">
                <a:latin typeface="Chalkduster" panose="03050602040202020205" pitchFamily="66" charset="77"/>
              </a:rPr>
              <a:t> FONDO</a:t>
            </a:r>
          </a:p>
          <a:p>
            <a:pPr fontAlgn="auto">
              <a:spcBef>
                <a:spcPts val="700"/>
              </a:spcBef>
              <a:buClr>
                <a:schemeClr val="tx1"/>
              </a:buClr>
              <a:buFontTx/>
              <a:buChar char="-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500" b="1" dirty="0">
                <a:latin typeface="Chalkduster" panose="03050602040202020205" pitchFamily="66" charset="77"/>
              </a:rPr>
              <a:t> CORPO</a:t>
            </a:r>
          </a:p>
          <a:p>
            <a:pPr fontAlgn="auto">
              <a:spcBef>
                <a:spcPts val="700"/>
              </a:spcBef>
              <a:buClr>
                <a:schemeClr val="tx1"/>
              </a:buClr>
              <a:buFontTx/>
              <a:buChar char="-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500" b="1" dirty="0">
                <a:latin typeface="Chalkduster" panose="03050602040202020205" pitchFamily="66" charset="77"/>
              </a:rPr>
              <a:t> PILORO con ORIFIZIO PILORICO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5" name="Picture 2"/>
          <p:cNvPicPr>
            <a:picLocks noChangeAspect="1" noChangeArrowheads="1"/>
          </p:cNvPicPr>
          <p:nvPr/>
        </p:nvPicPr>
        <p:blipFill>
          <a:blip r:embed="rId3">
            <a:lum bright="-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188" y="1239838"/>
            <a:ext cx="7777162" cy="549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0116" name="Text Box 3"/>
          <p:cNvSpPr txBox="1">
            <a:spLocks noChangeArrowheads="1"/>
          </p:cNvSpPr>
          <p:nvPr/>
        </p:nvSpPr>
        <p:spPr bwMode="auto">
          <a:xfrm>
            <a:off x="1116013" y="1557338"/>
            <a:ext cx="2303462" cy="973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342900" indent="-339725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ts val="450"/>
              </a:spcBef>
              <a:buClrTx/>
              <a:buFontTx/>
              <a:buNone/>
            </a:pPr>
            <a:r>
              <a:rPr lang="it-IT" altLang="it-IT" sz="1800">
                <a:solidFill>
                  <a:srgbClr val="FF3300"/>
                </a:solidFill>
                <a:latin typeface="Arial Black" panose="020B0A04020102020204" pitchFamily="34" charset="0"/>
              </a:rPr>
              <a:t>cardias</a:t>
            </a:r>
          </a:p>
          <a:p>
            <a:pPr algn="ctr" eaLnBrk="1" hangingPunct="1">
              <a:spcBef>
                <a:spcPts val="450"/>
              </a:spcBef>
              <a:buClrTx/>
              <a:buFontTx/>
              <a:buNone/>
            </a:pPr>
            <a:r>
              <a:rPr lang="it-IT" altLang="it-IT" sz="1800">
                <a:solidFill>
                  <a:srgbClr val="FF3300"/>
                </a:solidFill>
                <a:latin typeface="Arial Black" panose="020B0A04020102020204" pitchFamily="34" charset="0"/>
              </a:rPr>
              <a:t>(cardia, porzione “cardiaca”)</a:t>
            </a:r>
          </a:p>
        </p:txBody>
      </p:sp>
      <p:sp>
        <p:nvSpPr>
          <p:cNvPr id="90117" name="Text Box 4"/>
          <p:cNvSpPr txBox="1">
            <a:spLocks noChangeArrowheads="1"/>
          </p:cNvSpPr>
          <p:nvPr/>
        </p:nvSpPr>
        <p:spPr bwMode="auto">
          <a:xfrm>
            <a:off x="7019925" y="1557338"/>
            <a:ext cx="1947863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marL="342900" indent="-339725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ts val="700"/>
              </a:spcBef>
              <a:buClrTx/>
              <a:buFontTx/>
              <a:buNone/>
            </a:pPr>
            <a:r>
              <a:rPr lang="it-IT" altLang="it-IT" sz="2800">
                <a:solidFill>
                  <a:srgbClr val="009900"/>
                </a:solidFill>
                <a:latin typeface="Arial Black" panose="020B0A04020102020204" pitchFamily="34" charset="0"/>
              </a:rPr>
              <a:t>fondo</a:t>
            </a:r>
          </a:p>
        </p:txBody>
      </p:sp>
      <p:sp>
        <p:nvSpPr>
          <p:cNvPr id="90118" name="Text Box 5"/>
          <p:cNvSpPr txBox="1">
            <a:spLocks noChangeArrowheads="1"/>
          </p:cNvSpPr>
          <p:nvPr/>
        </p:nvSpPr>
        <p:spPr bwMode="auto">
          <a:xfrm>
            <a:off x="6640513" y="5137150"/>
            <a:ext cx="1966912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marL="342900" indent="-339725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ts val="700"/>
              </a:spcBef>
              <a:buClrTx/>
              <a:buFontTx/>
              <a:buNone/>
            </a:pPr>
            <a:r>
              <a:rPr lang="it-IT" altLang="it-IT" sz="2800">
                <a:solidFill>
                  <a:srgbClr val="000099"/>
                </a:solidFill>
                <a:latin typeface="Arial Black" panose="020B0A04020102020204" pitchFamily="34" charset="0"/>
              </a:rPr>
              <a:t>corpo</a:t>
            </a:r>
          </a:p>
        </p:txBody>
      </p:sp>
      <p:sp>
        <p:nvSpPr>
          <p:cNvPr id="90119" name="Line 6"/>
          <p:cNvSpPr>
            <a:spLocks noChangeShapeType="1"/>
          </p:cNvSpPr>
          <p:nvPr/>
        </p:nvSpPr>
        <p:spPr bwMode="auto">
          <a:xfrm>
            <a:off x="4572000" y="2636838"/>
            <a:ext cx="2736850" cy="1587"/>
          </a:xfrm>
          <a:prstGeom prst="line">
            <a:avLst/>
          </a:prstGeom>
          <a:noFill/>
          <a:ln w="76320" cap="sq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90120" name="Line 7"/>
          <p:cNvSpPr>
            <a:spLocks noChangeShapeType="1"/>
          </p:cNvSpPr>
          <p:nvPr/>
        </p:nvSpPr>
        <p:spPr bwMode="auto">
          <a:xfrm flipH="1">
            <a:off x="6224588" y="1989138"/>
            <a:ext cx="942975" cy="431800"/>
          </a:xfrm>
          <a:prstGeom prst="line">
            <a:avLst/>
          </a:prstGeom>
          <a:noFill/>
          <a:ln w="76320" cap="sq">
            <a:solidFill>
              <a:srgbClr val="FFFF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90121" name="Line 8"/>
          <p:cNvSpPr>
            <a:spLocks noChangeShapeType="1"/>
          </p:cNvSpPr>
          <p:nvPr/>
        </p:nvSpPr>
        <p:spPr bwMode="auto">
          <a:xfrm flipH="1">
            <a:off x="3705225" y="5300663"/>
            <a:ext cx="798513" cy="1081087"/>
          </a:xfrm>
          <a:prstGeom prst="line">
            <a:avLst/>
          </a:prstGeom>
          <a:noFill/>
          <a:ln w="2844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90122" name="Line 9"/>
          <p:cNvSpPr>
            <a:spLocks noChangeShapeType="1"/>
          </p:cNvSpPr>
          <p:nvPr/>
        </p:nvSpPr>
        <p:spPr bwMode="auto">
          <a:xfrm>
            <a:off x="4500563" y="5300663"/>
            <a:ext cx="503237" cy="1081087"/>
          </a:xfrm>
          <a:prstGeom prst="line">
            <a:avLst/>
          </a:prstGeom>
          <a:noFill/>
          <a:ln w="381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90123" name="Text Box 10"/>
          <p:cNvSpPr txBox="1">
            <a:spLocks noChangeArrowheads="1"/>
          </p:cNvSpPr>
          <p:nvPr/>
        </p:nvSpPr>
        <p:spPr bwMode="auto">
          <a:xfrm>
            <a:off x="1331913" y="5734050"/>
            <a:ext cx="1968500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marL="342900" indent="-339725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ts val="700"/>
              </a:spcBef>
              <a:buClrTx/>
              <a:buFontTx/>
              <a:buNone/>
            </a:pPr>
            <a:r>
              <a:rPr lang="it-IT" altLang="it-IT" sz="2800">
                <a:solidFill>
                  <a:srgbClr val="FF0066"/>
                </a:solidFill>
                <a:latin typeface="Arial Black" panose="020B0A04020102020204" pitchFamily="34" charset="0"/>
              </a:rPr>
              <a:t>piloro</a:t>
            </a:r>
          </a:p>
        </p:txBody>
      </p:sp>
      <p:sp>
        <p:nvSpPr>
          <p:cNvPr id="90124" name="Line 11"/>
          <p:cNvSpPr>
            <a:spLocks noChangeShapeType="1"/>
          </p:cNvSpPr>
          <p:nvPr/>
        </p:nvSpPr>
        <p:spPr bwMode="auto">
          <a:xfrm flipV="1">
            <a:off x="2555875" y="4505325"/>
            <a:ext cx="576263" cy="1519238"/>
          </a:xfrm>
          <a:prstGeom prst="line">
            <a:avLst/>
          </a:prstGeom>
          <a:noFill/>
          <a:ln w="76320" cap="sq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90125" name="Line 12"/>
          <p:cNvSpPr>
            <a:spLocks noChangeShapeType="1"/>
          </p:cNvSpPr>
          <p:nvPr/>
        </p:nvSpPr>
        <p:spPr bwMode="auto">
          <a:xfrm>
            <a:off x="2627313" y="6092825"/>
            <a:ext cx="2376487" cy="288925"/>
          </a:xfrm>
          <a:prstGeom prst="line">
            <a:avLst/>
          </a:prstGeom>
          <a:noFill/>
          <a:ln w="76320" cap="sq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90126" name="Text Box 13"/>
          <p:cNvSpPr txBox="1">
            <a:spLocks noChangeArrowheads="1"/>
          </p:cNvSpPr>
          <p:nvPr/>
        </p:nvSpPr>
        <p:spPr bwMode="auto">
          <a:xfrm>
            <a:off x="4067175" y="5805488"/>
            <a:ext cx="1379538" cy="306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marL="342900" indent="-339725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ts val="350"/>
              </a:spcBef>
              <a:buClrTx/>
              <a:buFontTx/>
              <a:buNone/>
            </a:pPr>
            <a:r>
              <a:rPr lang="it-IT" altLang="it-IT" sz="1400">
                <a:solidFill>
                  <a:srgbClr val="FF3300"/>
                </a:solidFill>
                <a:latin typeface="Arial Black" panose="020B0A04020102020204" pitchFamily="34" charset="0"/>
              </a:rPr>
              <a:t>antro</a:t>
            </a:r>
          </a:p>
        </p:txBody>
      </p:sp>
      <p:sp>
        <p:nvSpPr>
          <p:cNvPr id="90127" name="Text Box 14"/>
          <p:cNvSpPr txBox="1">
            <a:spLocks noChangeArrowheads="1"/>
          </p:cNvSpPr>
          <p:nvPr/>
        </p:nvSpPr>
        <p:spPr bwMode="auto">
          <a:xfrm>
            <a:off x="3203575" y="5084763"/>
            <a:ext cx="1795463" cy="398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marL="342900" indent="-339725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ts val="500"/>
              </a:spcBef>
              <a:buClrTx/>
              <a:buFontTx/>
              <a:buNone/>
            </a:pPr>
            <a:r>
              <a:rPr lang="it-IT" altLang="it-IT" sz="2000">
                <a:solidFill>
                  <a:srgbClr val="660033"/>
                </a:solidFill>
                <a:latin typeface="Arial Black" panose="020B0A04020102020204" pitchFamily="34" charset="0"/>
              </a:rPr>
              <a:t>canale</a:t>
            </a:r>
          </a:p>
        </p:txBody>
      </p:sp>
      <p:sp>
        <p:nvSpPr>
          <p:cNvPr id="90128" name="Line 15"/>
          <p:cNvSpPr>
            <a:spLocks noChangeShapeType="1"/>
          </p:cNvSpPr>
          <p:nvPr/>
        </p:nvSpPr>
        <p:spPr bwMode="auto">
          <a:xfrm>
            <a:off x="3203575" y="2205038"/>
            <a:ext cx="1439863" cy="792162"/>
          </a:xfrm>
          <a:prstGeom prst="line">
            <a:avLst/>
          </a:prstGeom>
          <a:noFill/>
          <a:ln w="76320" cap="sq">
            <a:solidFill>
              <a:srgbClr val="000099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90129" name="Line 16"/>
          <p:cNvSpPr>
            <a:spLocks noChangeShapeType="1"/>
          </p:cNvSpPr>
          <p:nvPr/>
        </p:nvSpPr>
        <p:spPr bwMode="auto">
          <a:xfrm flipV="1">
            <a:off x="6804025" y="2633663"/>
            <a:ext cx="431800" cy="2598737"/>
          </a:xfrm>
          <a:prstGeom prst="line">
            <a:avLst/>
          </a:prstGeom>
          <a:noFill/>
          <a:ln w="76320" cap="sq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90130" name="Line 17"/>
          <p:cNvSpPr>
            <a:spLocks noChangeShapeType="1"/>
          </p:cNvSpPr>
          <p:nvPr/>
        </p:nvSpPr>
        <p:spPr bwMode="auto">
          <a:xfrm flipH="1">
            <a:off x="5000625" y="5229225"/>
            <a:ext cx="1806575" cy="1152525"/>
          </a:xfrm>
          <a:prstGeom prst="line">
            <a:avLst/>
          </a:prstGeom>
          <a:noFill/>
          <a:ln w="76320" cap="sq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2897776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5" name="Picture 2"/>
          <p:cNvPicPr>
            <a:picLocks noChangeAspect="1" noChangeArrowheads="1"/>
          </p:cNvPicPr>
          <p:nvPr/>
        </p:nvPicPr>
        <p:blipFill>
          <a:blip r:embed="rId3">
            <a:lum bright="-24000" contras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584" y="19491"/>
            <a:ext cx="7236644" cy="6729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24000" contrast="30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CC12602-2784-449D-9EC0-392C3713B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26" y="0"/>
            <a:ext cx="9144000" cy="936104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STOMACO</a:t>
            </a:r>
            <a:b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STRUTTURA ANATOMO-MICROSCOPICA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0850F73-68CB-47A7-A251-1940B831E3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936104"/>
            <a:ext cx="8352928" cy="5921895"/>
          </a:xfrm>
        </p:spPr>
        <p:txBody>
          <a:bodyPr/>
          <a:lstStyle/>
          <a:p>
            <a:r>
              <a:rPr lang="it-IT" sz="2400" b="1" dirty="0">
                <a:latin typeface="Copperplate Gothic Bold" panose="020E0705020206020404" pitchFamily="34" charset="77"/>
              </a:rPr>
              <a:t>TONACA MUCOSA con Epitelio Cilindrico Monostratificato a Secrezione MUCOIDE (Muco Neutro), e Lamina Propria con GHIANDOLE</a:t>
            </a:r>
          </a:p>
          <a:p>
            <a:r>
              <a:rPr lang="it-IT" sz="2400" b="1" dirty="0">
                <a:latin typeface="Copperplate Gothic Bold" panose="020E0705020206020404" pitchFamily="34" charset="77"/>
              </a:rPr>
              <a:t>TONACA SOTTOMUCOSA: Tessuto Connettivo con Vasi Sanguiferi e Linfatici e Plesso Nervoso Autonomo Sottomucoso di </a:t>
            </a:r>
            <a:r>
              <a:rPr lang="it-IT" sz="2400" b="1" dirty="0" err="1">
                <a:latin typeface="Copperplate Gothic Bold" panose="020E0705020206020404" pitchFamily="34" charset="77"/>
              </a:rPr>
              <a:t>Meissner</a:t>
            </a:r>
            <a:endParaRPr lang="it-IT" sz="2400" b="1" dirty="0">
              <a:latin typeface="Copperplate Gothic Bold" panose="020E0705020206020404" pitchFamily="34" charset="77"/>
            </a:endParaRPr>
          </a:p>
          <a:p>
            <a:r>
              <a:rPr lang="it-IT" sz="2400" b="1" dirty="0">
                <a:latin typeface="Copperplate Gothic Bold" panose="020E0705020206020404" pitchFamily="34" charset="77"/>
              </a:rPr>
              <a:t>TONACA MUSCOLARE di Muscolatura Liscia con 3 strati: Plessiforme (od Obliquo) </a:t>
            </a:r>
            <a:r>
              <a:rPr lang="it-IT" sz="2400" b="1" dirty="0" err="1">
                <a:latin typeface="Copperplate Gothic Bold" panose="020E0705020206020404" pitchFamily="34" charset="77"/>
              </a:rPr>
              <a:t>inteno</a:t>
            </a:r>
            <a:r>
              <a:rPr lang="it-IT" sz="2400" b="1" dirty="0">
                <a:latin typeface="Copperplate Gothic Bold" panose="020E0705020206020404" pitchFamily="34" charset="77"/>
              </a:rPr>
              <a:t>, Circolare intermedio e Longitudinale esterno. Vi si trova il Plesso Nervoso Autonomo Muscolare di </a:t>
            </a:r>
            <a:r>
              <a:rPr lang="it-IT" sz="2400" b="1" dirty="0" err="1">
                <a:latin typeface="Copperplate Gothic Bold" panose="020E0705020206020404" pitchFamily="34" charset="77"/>
              </a:rPr>
              <a:t>Auerbach</a:t>
            </a:r>
            <a:endParaRPr lang="it-IT" sz="2400" b="1" dirty="0">
              <a:latin typeface="Copperplate Gothic Bold" panose="020E0705020206020404" pitchFamily="34" charset="77"/>
            </a:endParaRPr>
          </a:p>
          <a:p>
            <a:r>
              <a:rPr lang="it-IT" sz="2400" b="1" dirty="0">
                <a:latin typeface="Copperplate Gothic Bold" panose="020E0705020206020404" pitchFamily="34" charset="77"/>
              </a:rPr>
              <a:t>TONACA ESTERNA prevalentemente Sierosa Peritoneale</a:t>
            </a:r>
          </a:p>
        </p:txBody>
      </p:sp>
    </p:spTree>
    <p:extLst>
      <p:ext uri="{BB962C8B-B14F-4D97-AF65-F5344CB8AC3E}">
        <p14:creationId xmlns:p14="http://schemas.microsoft.com/office/powerpoint/2010/main" val="34555369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576" y="-18090"/>
            <a:ext cx="7383760" cy="6839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1"/>
          <p:cNvSpPr>
            <a:spLocks noGrp="1" noChangeArrowheads="1"/>
          </p:cNvSpPr>
          <p:nvPr>
            <p:ph type="title"/>
          </p:nvPr>
        </p:nvSpPr>
        <p:spPr>
          <a:xfrm>
            <a:off x="228600" y="169404"/>
            <a:ext cx="8686800" cy="838200"/>
          </a:xfrm>
        </p:spPr>
        <p:txBody>
          <a:bodyPr/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GIUNZIONE ESOFAGO-GASTRICA</a:t>
            </a:r>
          </a:p>
        </p:txBody>
      </p:sp>
      <p:sp>
        <p:nvSpPr>
          <p:cNvPr id="108547" name="Text Box 2"/>
          <p:cNvSpPr txBox="1">
            <a:spLocks noChangeArrowheads="1"/>
          </p:cNvSpPr>
          <p:nvPr/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ts val="800"/>
              </a:spcBef>
              <a:buClrTx/>
              <a:buFontTx/>
              <a:buNone/>
            </a:pPr>
            <a:r>
              <a:rPr lang="it-IT" altLang="it-IT" sz="3200">
                <a:solidFill>
                  <a:srgbClr val="FFFF00"/>
                </a:solidFill>
              </a:rPr>
              <a:t> </a:t>
            </a:r>
          </a:p>
        </p:txBody>
      </p:sp>
      <p:pic>
        <p:nvPicPr>
          <p:cNvPr id="10854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463" y="1052736"/>
            <a:ext cx="8627937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05C27E8-73AC-814A-B805-9EDA275747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3528" y="2276872"/>
            <a:ext cx="8205564" cy="1463040"/>
          </a:xfrm>
        </p:spPr>
        <p:txBody>
          <a:bodyPr>
            <a:normAutofit/>
          </a:bodyPr>
          <a:lstStyle/>
          <a:p>
            <a:pPr algn="ctr"/>
            <a:r>
              <a:rPr lang="it-IT" sz="4000" b="1" dirty="0">
                <a:latin typeface="Gurmukhi MN" panose="02020600050405020304" pitchFamily="18" charset="0"/>
                <a:cs typeface="Gurmukhi MN" panose="02020600050405020304" pitchFamily="18" charset="0"/>
              </a:rPr>
              <a:t>SISTEMA DIGERENTE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3BEAEBA9-24F5-B646-8417-3E4EE97D160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286193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1"/>
          <p:cNvSpPr>
            <a:spLocks noGrp="1" noChangeArrowheads="1"/>
          </p:cNvSpPr>
          <p:nvPr>
            <p:ph type="title"/>
          </p:nvPr>
        </p:nvSpPr>
        <p:spPr>
          <a:xfrm>
            <a:off x="152400" y="228600"/>
            <a:ext cx="8839200" cy="1143000"/>
          </a:xfrm>
        </p:spPr>
        <p:txBody>
          <a:bodyPr/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STOMACO</a:t>
            </a:r>
            <a:b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CARDIAS</a:t>
            </a:r>
          </a:p>
        </p:txBody>
      </p:sp>
      <p:pic>
        <p:nvPicPr>
          <p:cNvPr id="11059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1739900"/>
            <a:ext cx="8610600" cy="4557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332656"/>
            <a:ext cx="9144000" cy="685800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GHIANDOLE  GASTRICHE</a:t>
            </a:r>
            <a:br>
              <a:rPr lang="it-IT" altLang="it-IT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propriamente dette </a:t>
            </a:r>
            <a:br>
              <a:rPr lang="it-IT" altLang="it-IT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(</a:t>
            </a:r>
            <a:r>
              <a:rPr lang="it-IT" altLang="it-IT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cOrpo</a:t>
            </a:r>
            <a:r>
              <a:rPr lang="it-IT" altLang="it-IT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 e fondo)</a:t>
            </a:r>
          </a:p>
        </p:txBody>
      </p:sp>
      <p:pic>
        <p:nvPicPr>
          <p:cNvPr id="11673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438605"/>
            <a:ext cx="4833122" cy="4833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731311F0-ABED-A443-BE64-DC0474488B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62537" y="1188166"/>
            <a:ext cx="4081463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6712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GHIANDOLE GASTRICHE </a:t>
            </a:r>
            <a:b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PROPRIAMENTE DETTE</a:t>
            </a:r>
          </a:p>
        </p:txBody>
      </p:sp>
      <p:sp>
        <p:nvSpPr>
          <p:cNvPr id="59394" name="Rectangle 2"/>
          <p:cNvSpPr>
            <a:spLocks noGrp="1" noChangeArrowheads="1"/>
          </p:cNvSpPr>
          <p:nvPr>
            <p:ph idx="1"/>
          </p:nvPr>
        </p:nvSpPr>
        <p:spPr>
          <a:xfrm>
            <a:off x="215516" y="980728"/>
            <a:ext cx="8712968" cy="5562600"/>
          </a:xfrm>
        </p:spPr>
        <p:txBody>
          <a:bodyPr rtlCol="0">
            <a:noAutofit/>
          </a:bodyPr>
          <a:lstStyle/>
          <a:p>
            <a:pPr marL="91440" indent="-339725" fontAlgn="auto">
              <a:spcBef>
                <a:spcPts val="700"/>
              </a:spcBef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600" dirty="0">
                <a:latin typeface="Copperplate Gothic Bold" panose="020E0705020206020404" pitchFamily="34" charset="77"/>
              </a:rPr>
              <a:t>Sono TUBULARI SEMPLICI e presentano dalla superficie del lume verso la profondità:</a:t>
            </a:r>
          </a:p>
          <a:p>
            <a:pPr marL="339725" indent="-336550" fontAlgn="auto">
              <a:spcBef>
                <a:spcPts val="700"/>
              </a:spcBef>
              <a:buClr>
                <a:schemeClr val="tx1">
                  <a:lumMod val="95000"/>
                  <a:lumOff val="5000"/>
                </a:schemeClr>
              </a:buClr>
              <a:buFont typeface="Arial Black" panose="020B0A04020102020204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600" dirty="0">
                <a:latin typeface="Copperplate Gothic Bold" panose="020E0705020206020404" pitchFamily="34" charset="77"/>
              </a:rPr>
              <a:t>CELLULE MUCIPARE del COLLETTO che secernono Muco Acido che facilita la fuoriuscita del secreto nel lume</a:t>
            </a:r>
          </a:p>
          <a:p>
            <a:pPr marL="339725" indent="-336550" fontAlgn="auto">
              <a:spcBef>
                <a:spcPts val="700"/>
              </a:spcBef>
              <a:buClr>
                <a:schemeClr val="tx1">
                  <a:lumMod val="95000"/>
                  <a:lumOff val="5000"/>
                </a:schemeClr>
              </a:buClr>
              <a:buFont typeface="Arial Black" panose="020B0A04020102020204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600" dirty="0">
                <a:latin typeface="Copperplate Gothic Bold" panose="020E0705020206020404" pitchFamily="34" charset="77"/>
              </a:rPr>
              <a:t>CELLULE PRINCIPALI, che producono Enzimi DIGESTIVI (PEPSINOGENO poi attivato a PEPSINA e RENNINA)</a:t>
            </a:r>
          </a:p>
          <a:p>
            <a:pPr marL="339725" indent="-336550" fontAlgn="auto">
              <a:spcBef>
                <a:spcPts val="700"/>
              </a:spcBef>
              <a:buClr>
                <a:schemeClr val="tx1">
                  <a:lumMod val="95000"/>
                  <a:lumOff val="5000"/>
                </a:schemeClr>
              </a:buClr>
              <a:buFont typeface="Arial Black" panose="020B0A04020102020204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600" dirty="0">
                <a:latin typeface="Copperplate Gothic Bold" panose="020E0705020206020404" pitchFamily="34" charset="77"/>
              </a:rPr>
              <a:t>CELLULE PARIETALI (o di RIVESTIMENTO), che producono Cationi H</a:t>
            </a:r>
            <a:r>
              <a:rPr lang="it-IT" altLang="it-IT" sz="2600" baseline="30000" dirty="0">
                <a:latin typeface="Copperplate Gothic Bold" panose="020E0705020206020404" pitchFamily="34" charset="77"/>
              </a:rPr>
              <a:t>+ </a:t>
            </a:r>
            <a:r>
              <a:rPr lang="it-IT" altLang="it-IT" sz="2600" dirty="0">
                <a:latin typeface="Copperplate Gothic Bold" panose="020E0705020206020404" pitchFamily="34" charset="77"/>
              </a:rPr>
              <a:t>rendendo l’ ambiente acido (</a:t>
            </a:r>
            <a:r>
              <a:rPr lang="it-IT" altLang="it-IT" sz="2600" dirty="0" err="1">
                <a:latin typeface="Copperplate Gothic Bold" panose="020E0705020206020404" pitchFamily="34" charset="77"/>
              </a:rPr>
              <a:t>pH</a:t>
            </a:r>
            <a:r>
              <a:rPr lang="it-IT" altLang="it-IT" sz="2600" dirty="0">
                <a:latin typeface="Copperplate Gothic Bold" panose="020E0705020206020404" pitchFamily="34" charset="77"/>
              </a:rPr>
              <a:t> 2)</a:t>
            </a:r>
          </a:p>
          <a:p>
            <a:pPr marL="339725" indent="-336550" fontAlgn="auto">
              <a:spcBef>
                <a:spcPts val="700"/>
              </a:spcBef>
              <a:buClr>
                <a:schemeClr val="tx1">
                  <a:lumMod val="95000"/>
                  <a:lumOff val="5000"/>
                </a:schemeClr>
              </a:buClr>
              <a:buFont typeface="Arial Black" panose="020B0A04020102020204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600" dirty="0">
                <a:latin typeface="Copperplate Gothic Bold" panose="020E0705020206020404" pitchFamily="34" charset="77"/>
              </a:rPr>
              <a:t>CELLULE ARGENTAFFINI (secrezione ENDOCRINA, serotonina), per stimolare la Muscolatura Liscia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260648"/>
            <a:ext cx="9144000" cy="612304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GHIANDOLE GASTRICHE </a:t>
            </a:r>
            <a:b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PROPRIAMENTE DETTE </a:t>
            </a:r>
            <a:b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endParaRPr lang="it-IT" altLang="it-IT" sz="3200" b="1" dirty="0">
              <a:solidFill>
                <a:schemeClr val="tx1">
                  <a:lumMod val="95000"/>
                  <a:lumOff val="5000"/>
                </a:schemeClr>
              </a:solidFill>
              <a:latin typeface="Gurmukhi MN" panose="02020600050405020304" pitchFamily="18" charset="0"/>
              <a:cs typeface="Gurmukhi MN" panose="02020600050405020304" pitchFamily="18" charset="0"/>
            </a:endParaRPr>
          </a:p>
        </p:txBody>
      </p:sp>
      <p:pic>
        <p:nvPicPr>
          <p:cNvPr id="122883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lum bright="-18000" contrast="4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55776" y="811914"/>
            <a:ext cx="4248472" cy="6024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8000" contrast="48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1" name="Picture 2"/>
          <p:cNvPicPr>
            <a:picLocks noChangeAspect="1" noChangeArrowheads="1"/>
          </p:cNvPicPr>
          <p:nvPr/>
        </p:nvPicPr>
        <p:blipFill>
          <a:blip r:embed="rId3">
            <a:lum bright="-24000" contrast="4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35896" y="51121"/>
            <a:ext cx="5454129" cy="6830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24000" contrast="48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4932" name="Text Box 3"/>
          <p:cNvSpPr txBox="1">
            <a:spLocks noChangeArrowheads="1"/>
          </p:cNvSpPr>
          <p:nvPr/>
        </p:nvSpPr>
        <p:spPr bwMode="auto">
          <a:xfrm>
            <a:off x="827584" y="908720"/>
            <a:ext cx="4860032" cy="2859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ts val="700"/>
              </a:spcBef>
              <a:buClr>
                <a:schemeClr val="tx1">
                  <a:lumMod val="95000"/>
                  <a:lumOff val="5000"/>
                </a:schemeClr>
              </a:buClr>
              <a:buFont typeface="Arial Black" panose="020B0A04020102020204" pitchFamily="34" charset="0"/>
              <a:buChar char="•"/>
            </a:pPr>
            <a:r>
              <a:rPr lang="it-IT" altLang="it-IT" sz="2800" dirty="0">
                <a:solidFill>
                  <a:srgbClr val="002060"/>
                </a:solidFill>
                <a:latin typeface="Arial Black" panose="020B0A04020102020204" pitchFamily="34" charset="0"/>
              </a:rPr>
              <a:t>CELLULE PRINCIPALI</a:t>
            </a:r>
          </a:p>
          <a:p>
            <a:pPr eaLnBrk="1" hangingPunct="1">
              <a:spcBef>
                <a:spcPts val="700"/>
              </a:spcBef>
              <a:buClr>
                <a:schemeClr val="tx1">
                  <a:lumMod val="95000"/>
                  <a:lumOff val="5000"/>
                </a:schemeClr>
              </a:buClr>
              <a:buFont typeface="Arial Black" panose="020B0A04020102020204" pitchFamily="34" charset="0"/>
              <a:buChar char="-"/>
            </a:pPr>
            <a:r>
              <a:rPr lang="it-IT" altLang="it-IT" sz="2800" dirty="0">
                <a:solidFill>
                  <a:srgbClr val="002060"/>
                </a:solidFill>
                <a:latin typeface="Arial Black" panose="020B0A04020102020204" pitchFamily="34" charset="0"/>
              </a:rPr>
              <a:t> pepsinogeno</a:t>
            </a:r>
          </a:p>
          <a:p>
            <a:pPr eaLnBrk="1" hangingPunct="1">
              <a:spcBef>
                <a:spcPts val="700"/>
              </a:spcBef>
              <a:buClr>
                <a:schemeClr val="tx1">
                  <a:lumMod val="95000"/>
                  <a:lumOff val="5000"/>
                </a:schemeClr>
              </a:buClr>
              <a:buFont typeface="Arial Black" panose="020B0A04020102020204" pitchFamily="34" charset="0"/>
              <a:buChar char="-"/>
            </a:pPr>
            <a:r>
              <a:rPr lang="it-IT" altLang="it-IT" sz="2800" dirty="0">
                <a:solidFill>
                  <a:srgbClr val="002060"/>
                </a:solidFill>
                <a:latin typeface="Arial Black" panose="020B0A04020102020204" pitchFamily="34" charset="0"/>
              </a:rPr>
              <a:t> rennina (per la digestione delle proteine del latte nel neonato)</a:t>
            </a:r>
          </a:p>
        </p:txBody>
      </p:sp>
      <p:sp>
        <p:nvSpPr>
          <p:cNvPr id="124933" name="Text Box 4"/>
          <p:cNvSpPr txBox="1">
            <a:spLocks noChangeArrowheads="1"/>
          </p:cNvSpPr>
          <p:nvPr/>
        </p:nvSpPr>
        <p:spPr bwMode="auto">
          <a:xfrm>
            <a:off x="1907704" y="4941168"/>
            <a:ext cx="5251450" cy="1046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ts val="700"/>
              </a:spcBef>
              <a:buClr>
                <a:srgbClr val="FFFF00"/>
              </a:buClr>
              <a:buFont typeface="Arial Black" panose="020B0A04020102020204" pitchFamily="34" charset="0"/>
              <a:buChar char="•"/>
            </a:pPr>
            <a:r>
              <a:rPr lang="it-IT" altLang="it-IT" sz="2800" dirty="0">
                <a:solidFill>
                  <a:srgbClr val="FF0000"/>
                </a:solidFill>
                <a:latin typeface="Arial Black" panose="020B0A04020102020204" pitchFamily="34" charset="0"/>
              </a:rPr>
              <a:t>CELLULE PARIETALI</a:t>
            </a:r>
          </a:p>
          <a:p>
            <a:pPr eaLnBrk="1" hangingPunct="1">
              <a:spcBef>
                <a:spcPts val="700"/>
              </a:spcBef>
              <a:buClrTx/>
              <a:buFontTx/>
              <a:buNone/>
            </a:pPr>
            <a:r>
              <a:rPr lang="it-IT" altLang="it-IT" sz="2800" dirty="0">
                <a:solidFill>
                  <a:srgbClr val="FF3300"/>
                </a:solidFill>
                <a:latin typeface="Arial Black" panose="020B0A04020102020204" pitchFamily="34" charset="0"/>
              </a:rPr>
              <a:t>                   </a:t>
            </a:r>
            <a:r>
              <a:rPr lang="it-IT" altLang="it-IT" sz="2800" dirty="0">
                <a:solidFill>
                  <a:srgbClr val="000000"/>
                </a:solidFill>
                <a:latin typeface="Arial Black" panose="020B0A04020102020204" pitchFamily="34" charset="0"/>
              </a:rPr>
              <a:t>[H</a:t>
            </a:r>
            <a:r>
              <a:rPr lang="it-IT" altLang="it-IT" sz="2800" baseline="30000" dirty="0">
                <a:solidFill>
                  <a:srgbClr val="000000"/>
                </a:solidFill>
                <a:latin typeface="Arial Black" panose="020B0A04020102020204" pitchFamily="34" charset="0"/>
              </a:rPr>
              <a:t>+</a:t>
            </a:r>
            <a:r>
              <a:rPr lang="it-IT" altLang="it-IT" sz="2800" dirty="0">
                <a:solidFill>
                  <a:srgbClr val="000000"/>
                </a:solidFill>
                <a:latin typeface="Arial Black" panose="020B0A04020102020204" pitchFamily="34" charset="0"/>
              </a:rPr>
              <a:t>]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9" name="Picture 2"/>
          <p:cNvPicPr>
            <a:picLocks noChangeAspect="1" noChangeArrowheads="1"/>
          </p:cNvPicPr>
          <p:nvPr/>
        </p:nvPicPr>
        <p:blipFill>
          <a:blip r:embed="rId3">
            <a:lum bright="-18000" contras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79912" y="-38685"/>
            <a:ext cx="5364088" cy="6896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8000" contrast="30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6980" name="Text Box 3"/>
          <p:cNvSpPr txBox="1">
            <a:spLocks noChangeArrowheads="1"/>
          </p:cNvSpPr>
          <p:nvPr/>
        </p:nvSpPr>
        <p:spPr bwMode="auto">
          <a:xfrm>
            <a:off x="6484859" y="973138"/>
            <a:ext cx="2307917" cy="1515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marL="342900" indent="-339725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ts val="500"/>
              </a:spcBef>
              <a:buClrTx/>
              <a:buFontTx/>
              <a:buNone/>
            </a:pPr>
            <a:r>
              <a:rPr lang="it-IT" altLang="it-IT" sz="2800" dirty="0">
                <a:solidFill>
                  <a:srgbClr val="800000"/>
                </a:solidFill>
                <a:latin typeface="Arial Black" panose="020B0A04020102020204" pitchFamily="34" charset="0"/>
              </a:rPr>
              <a:t>CELLULE</a:t>
            </a:r>
          </a:p>
          <a:p>
            <a:pPr algn="ctr" eaLnBrk="1" hangingPunct="1">
              <a:spcBef>
                <a:spcPts val="500"/>
              </a:spcBef>
              <a:buClrTx/>
              <a:buFontTx/>
              <a:buNone/>
            </a:pPr>
            <a:r>
              <a:rPr lang="it-IT" altLang="it-IT" sz="2800" dirty="0">
                <a:solidFill>
                  <a:srgbClr val="800000"/>
                </a:solidFill>
                <a:latin typeface="Arial Black" panose="020B0A04020102020204" pitchFamily="34" charset="0"/>
              </a:rPr>
              <a:t>del</a:t>
            </a:r>
          </a:p>
          <a:p>
            <a:pPr algn="ctr" eaLnBrk="1" hangingPunct="1">
              <a:spcBef>
                <a:spcPts val="500"/>
              </a:spcBef>
              <a:buClrTx/>
              <a:buFontTx/>
              <a:buNone/>
            </a:pPr>
            <a:r>
              <a:rPr lang="it-IT" altLang="it-IT" sz="2800" dirty="0">
                <a:solidFill>
                  <a:srgbClr val="800000"/>
                </a:solidFill>
                <a:latin typeface="Arial Black" panose="020B0A04020102020204" pitchFamily="34" charset="0"/>
              </a:rPr>
              <a:t>COLLETTO</a:t>
            </a:r>
          </a:p>
        </p:txBody>
      </p:sp>
      <p:sp>
        <p:nvSpPr>
          <p:cNvPr id="126981" name="Text Box 4"/>
          <p:cNvSpPr txBox="1">
            <a:spLocks noChangeArrowheads="1"/>
          </p:cNvSpPr>
          <p:nvPr/>
        </p:nvSpPr>
        <p:spPr bwMode="auto">
          <a:xfrm>
            <a:off x="2195736" y="3789040"/>
            <a:ext cx="3168352" cy="1020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marL="342900" indent="-339725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ts val="500"/>
              </a:spcBef>
              <a:buClrTx/>
              <a:buFontTx/>
              <a:buNone/>
            </a:pPr>
            <a:r>
              <a:rPr lang="it-IT" altLang="it-IT" sz="2800" dirty="0">
                <a:solidFill>
                  <a:srgbClr val="000000"/>
                </a:solidFill>
                <a:latin typeface="Arial Black" panose="020B0A04020102020204" pitchFamily="34" charset="0"/>
              </a:rPr>
              <a:t>CELLULE</a:t>
            </a:r>
          </a:p>
          <a:p>
            <a:pPr algn="ctr" eaLnBrk="1" hangingPunct="1">
              <a:spcBef>
                <a:spcPts val="500"/>
              </a:spcBef>
              <a:buClrTx/>
              <a:buFontTx/>
              <a:buNone/>
            </a:pPr>
            <a:r>
              <a:rPr lang="it-IT" altLang="it-IT" sz="2800" dirty="0">
                <a:solidFill>
                  <a:srgbClr val="000000"/>
                </a:solidFill>
                <a:latin typeface="Arial Black" panose="020B0A04020102020204" pitchFamily="34" charset="0"/>
              </a:rPr>
              <a:t>ARGENTAFFINI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A1664AF-A1DE-D547-A6DF-4C7A20C3F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224" y="2452344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I </a:t>
            </a:r>
            <a:r>
              <a:rPr lang="it-IT" sz="3200" b="1" dirty="0" err="1">
                <a:latin typeface="Gurmukhi MN" panose="02020600050405020304" pitchFamily="18" charset="0"/>
                <a:cs typeface="Gurmukhi MN" panose="02020600050405020304" pitchFamily="18" charset="0"/>
              </a:rPr>
              <a:t>N</a:t>
            </a:r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 T E </a:t>
            </a:r>
            <a:r>
              <a:rPr lang="it-IT" sz="3200" b="1" dirty="0" err="1">
                <a:latin typeface="Gurmukhi MN" panose="02020600050405020304" pitchFamily="18" charset="0"/>
                <a:cs typeface="Gurmukhi MN" panose="02020600050405020304" pitchFamily="18" charset="0"/>
              </a:rPr>
              <a:t>S</a:t>
            </a:r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 T I </a:t>
            </a:r>
            <a:r>
              <a:rPr lang="it-IT" sz="3200" b="1" dirty="0" err="1">
                <a:latin typeface="Gurmukhi MN" panose="02020600050405020304" pitchFamily="18" charset="0"/>
                <a:cs typeface="Gurmukhi MN" panose="02020600050405020304" pitchFamily="18" charset="0"/>
              </a:rPr>
              <a:t>N</a:t>
            </a:r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 O</a:t>
            </a:r>
          </a:p>
        </p:txBody>
      </p:sp>
    </p:spTree>
    <p:extLst>
      <p:ext uri="{BB962C8B-B14F-4D97-AF65-F5344CB8AC3E}">
        <p14:creationId xmlns:p14="http://schemas.microsoft.com/office/powerpoint/2010/main" val="27878668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1"/>
          <p:cNvSpPr>
            <a:spLocks noGrp="1" noChangeArrowheads="1"/>
          </p:cNvSpPr>
          <p:nvPr>
            <p:ph type="title"/>
          </p:nvPr>
        </p:nvSpPr>
        <p:spPr>
          <a:xfrm>
            <a:off x="1657350" y="171450"/>
            <a:ext cx="5829300" cy="400050"/>
          </a:xfrm>
        </p:spPr>
        <p:txBody>
          <a:bodyPr>
            <a:noAutofit/>
          </a:bodyPr>
          <a:lstStyle/>
          <a:p>
            <a:pPr algn="ctr"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INTESTINO</a:t>
            </a:r>
          </a:p>
        </p:txBody>
      </p:sp>
      <p:sp>
        <p:nvSpPr>
          <p:cNvPr id="64514" name="Rectangle 2"/>
          <p:cNvSpPr>
            <a:spLocks noGrp="1" noChangeArrowheads="1"/>
          </p:cNvSpPr>
          <p:nvPr>
            <p:ph idx="1"/>
          </p:nvPr>
        </p:nvSpPr>
        <p:spPr>
          <a:xfrm>
            <a:off x="417443" y="795130"/>
            <a:ext cx="8199783" cy="5575853"/>
          </a:xfrm>
        </p:spPr>
        <p:txBody>
          <a:bodyPr rtlCol="0">
            <a:normAutofit/>
          </a:bodyPr>
          <a:lstStyle/>
          <a:p>
            <a:pPr marL="254794" indent="-254794">
              <a:spcBef>
                <a:spcPts val="525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254794" algn="l"/>
                <a:tab pos="333375" algn="l"/>
                <a:tab pos="670322" algn="l"/>
                <a:tab pos="1007269" algn="l"/>
                <a:tab pos="1344216" algn="l"/>
                <a:tab pos="1681163" algn="l"/>
                <a:tab pos="2018110" algn="l"/>
                <a:tab pos="2355056" algn="l"/>
                <a:tab pos="2692004" algn="l"/>
                <a:tab pos="3028950" algn="l"/>
                <a:tab pos="3365897" algn="l"/>
                <a:tab pos="3702844" algn="l"/>
                <a:tab pos="4039791" algn="l"/>
                <a:tab pos="4376738" algn="l"/>
                <a:tab pos="4713685" algn="l"/>
                <a:tab pos="5050631" algn="l"/>
                <a:tab pos="5387579" algn="l"/>
                <a:tab pos="5724525" algn="l"/>
                <a:tab pos="6061472" algn="l"/>
                <a:tab pos="6398419" algn="l"/>
                <a:tab pos="6735366" algn="l"/>
              </a:tabLst>
              <a:defRPr/>
            </a:pPr>
            <a:r>
              <a:rPr lang="it-IT" altLang="it-IT" sz="2400" b="1" dirty="0">
                <a:latin typeface="Comic Sans MS" panose="030F0902030302020204" pitchFamily="66" charset="0"/>
              </a:rPr>
              <a:t>Lunga PORZIONE del CANALE ALIMENTARE (circa 8-8.5 metri).</a:t>
            </a:r>
          </a:p>
          <a:p>
            <a:pPr marL="0" indent="0">
              <a:spcBef>
                <a:spcPts val="525"/>
              </a:spcBef>
              <a:buClr>
                <a:schemeClr val="tx1"/>
              </a:buClr>
              <a:buNone/>
              <a:tabLst>
                <a:tab pos="254794" algn="l"/>
                <a:tab pos="333375" algn="l"/>
                <a:tab pos="670322" algn="l"/>
                <a:tab pos="1007269" algn="l"/>
                <a:tab pos="1344216" algn="l"/>
                <a:tab pos="1681163" algn="l"/>
                <a:tab pos="2018110" algn="l"/>
                <a:tab pos="2355056" algn="l"/>
                <a:tab pos="2692004" algn="l"/>
                <a:tab pos="3028950" algn="l"/>
                <a:tab pos="3365897" algn="l"/>
                <a:tab pos="3702844" algn="l"/>
                <a:tab pos="4039791" algn="l"/>
                <a:tab pos="4376738" algn="l"/>
                <a:tab pos="4713685" algn="l"/>
                <a:tab pos="5050631" algn="l"/>
                <a:tab pos="5387579" algn="l"/>
                <a:tab pos="5724525" algn="l"/>
                <a:tab pos="6061472" algn="l"/>
                <a:tab pos="6398419" algn="l"/>
                <a:tab pos="6735366" algn="l"/>
              </a:tabLst>
              <a:defRPr/>
            </a:pPr>
            <a:endParaRPr lang="it-IT" altLang="it-IT" sz="2400" b="1" dirty="0">
              <a:latin typeface="Comic Sans MS" panose="030F0902030302020204" pitchFamily="66" charset="0"/>
            </a:endParaRPr>
          </a:p>
          <a:p>
            <a:pPr marL="254794" indent="-254794">
              <a:spcBef>
                <a:spcPts val="525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254794" algn="l"/>
                <a:tab pos="333375" algn="l"/>
                <a:tab pos="670322" algn="l"/>
                <a:tab pos="1007269" algn="l"/>
                <a:tab pos="1344216" algn="l"/>
                <a:tab pos="1681163" algn="l"/>
                <a:tab pos="2018110" algn="l"/>
                <a:tab pos="2355056" algn="l"/>
                <a:tab pos="2692004" algn="l"/>
                <a:tab pos="3028950" algn="l"/>
                <a:tab pos="3365897" algn="l"/>
                <a:tab pos="3702844" algn="l"/>
                <a:tab pos="4039791" algn="l"/>
                <a:tab pos="4376738" algn="l"/>
                <a:tab pos="4713685" algn="l"/>
                <a:tab pos="5050631" algn="l"/>
                <a:tab pos="5387579" algn="l"/>
                <a:tab pos="5724525" algn="l"/>
                <a:tab pos="6061472" algn="l"/>
                <a:tab pos="6398419" algn="l"/>
                <a:tab pos="6735366" algn="l"/>
              </a:tabLst>
              <a:defRPr/>
            </a:pPr>
            <a:r>
              <a:rPr lang="it-IT" altLang="it-IT" sz="2400" b="1" dirty="0">
                <a:latin typeface="Comic Sans MS" panose="030F0902030302020204" pitchFamily="66" charset="0"/>
              </a:rPr>
              <a:t>Si considerano 2 SEZIONI MORFO-FUNZIONALI:</a:t>
            </a:r>
          </a:p>
          <a:p>
            <a:pPr marL="0" indent="0">
              <a:spcBef>
                <a:spcPts val="525"/>
              </a:spcBef>
              <a:buClr>
                <a:srgbClr val="FFFF00"/>
              </a:buClr>
              <a:buNone/>
              <a:tabLst>
                <a:tab pos="254794" algn="l"/>
                <a:tab pos="333375" algn="l"/>
                <a:tab pos="670322" algn="l"/>
                <a:tab pos="1007269" algn="l"/>
                <a:tab pos="1344216" algn="l"/>
                <a:tab pos="1681163" algn="l"/>
                <a:tab pos="2018110" algn="l"/>
                <a:tab pos="2355056" algn="l"/>
                <a:tab pos="2692004" algn="l"/>
                <a:tab pos="3028950" algn="l"/>
                <a:tab pos="3365897" algn="l"/>
                <a:tab pos="3702844" algn="l"/>
                <a:tab pos="4039791" algn="l"/>
                <a:tab pos="4376738" algn="l"/>
                <a:tab pos="4713685" algn="l"/>
                <a:tab pos="5050631" algn="l"/>
                <a:tab pos="5387579" algn="l"/>
                <a:tab pos="5724525" algn="l"/>
                <a:tab pos="6061472" algn="l"/>
                <a:tab pos="6398419" algn="l"/>
                <a:tab pos="6735366" algn="l"/>
              </a:tabLst>
              <a:defRPr/>
            </a:pPr>
            <a:endParaRPr lang="it-IT" altLang="it-IT" sz="2400" b="1" dirty="0">
              <a:latin typeface="Comic Sans MS" panose="030F0902030302020204" pitchFamily="66" charset="0"/>
            </a:endParaRPr>
          </a:p>
          <a:p>
            <a:pPr marL="254794" indent="-252413">
              <a:spcBef>
                <a:spcPts val="525"/>
              </a:spcBef>
              <a:buNone/>
              <a:tabLst>
                <a:tab pos="254794" algn="l"/>
                <a:tab pos="333375" algn="l"/>
                <a:tab pos="670322" algn="l"/>
                <a:tab pos="1007269" algn="l"/>
                <a:tab pos="1344216" algn="l"/>
                <a:tab pos="1681163" algn="l"/>
                <a:tab pos="2018110" algn="l"/>
                <a:tab pos="2355056" algn="l"/>
                <a:tab pos="2692004" algn="l"/>
                <a:tab pos="3028950" algn="l"/>
                <a:tab pos="3365897" algn="l"/>
                <a:tab pos="3702844" algn="l"/>
                <a:tab pos="4039791" algn="l"/>
                <a:tab pos="4376738" algn="l"/>
                <a:tab pos="4713685" algn="l"/>
                <a:tab pos="5050631" algn="l"/>
                <a:tab pos="5387579" algn="l"/>
                <a:tab pos="5724525" algn="l"/>
                <a:tab pos="6061472" algn="l"/>
                <a:tab pos="6398419" algn="l"/>
                <a:tab pos="6735366" algn="l"/>
              </a:tabLst>
              <a:defRPr/>
            </a:pPr>
            <a:r>
              <a:rPr lang="it-IT" altLang="it-IT" sz="2400" b="1" dirty="0">
                <a:latin typeface="Comic Sans MS" panose="030F0902030302020204" pitchFamily="66" charset="0"/>
              </a:rPr>
              <a:t>   - INTESTINO TENUE: così definito per il suo calibro MINORE e MINORE spessore della parete rispetto a quello dell’ intestino crasso. Vi avvengono processi di DIGESTIONE CHIMICA e di ASSORBIMENTO;</a:t>
            </a:r>
          </a:p>
          <a:p>
            <a:pPr marL="254794" indent="-252413">
              <a:spcBef>
                <a:spcPts val="525"/>
              </a:spcBef>
              <a:buNone/>
              <a:tabLst>
                <a:tab pos="254794" algn="l"/>
                <a:tab pos="333375" algn="l"/>
                <a:tab pos="670322" algn="l"/>
                <a:tab pos="1007269" algn="l"/>
                <a:tab pos="1344216" algn="l"/>
                <a:tab pos="1681163" algn="l"/>
                <a:tab pos="2018110" algn="l"/>
                <a:tab pos="2355056" algn="l"/>
                <a:tab pos="2692004" algn="l"/>
                <a:tab pos="3028950" algn="l"/>
                <a:tab pos="3365897" algn="l"/>
                <a:tab pos="3702844" algn="l"/>
                <a:tab pos="4039791" algn="l"/>
                <a:tab pos="4376738" algn="l"/>
                <a:tab pos="4713685" algn="l"/>
                <a:tab pos="5050631" algn="l"/>
                <a:tab pos="5387579" algn="l"/>
                <a:tab pos="5724525" algn="l"/>
                <a:tab pos="6061472" algn="l"/>
                <a:tab pos="6398419" algn="l"/>
                <a:tab pos="6735366" algn="l"/>
              </a:tabLst>
              <a:defRPr/>
            </a:pPr>
            <a:endParaRPr lang="it-IT" altLang="it-IT" sz="2400" b="1" dirty="0">
              <a:latin typeface="Comic Sans MS" panose="030F0902030302020204" pitchFamily="66" charset="0"/>
            </a:endParaRPr>
          </a:p>
          <a:p>
            <a:pPr marL="254794" indent="-252413">
              <a:spcBef>
                <a:spcPts val="525"/>
              </a:spcBef>
              <a:buNone/>
              <a:tabLst>
                <a:tab pos="254794" algn="l"/>
                <a:tab pos="333375" algn="l"/>
                <a:tab pos="670322" algn="l"/>
                <a:tab pos="1007269" algn="l"/>
                <a:tab pos="1344216" algn="l"/>
                <a:tab pos="1681163" algn="l"/>
                <a:tab pos="2018110" algn="l"/>
                <a:tab pos="2355056" algn="l"/>
                <a:tab pos="2692004" algn="l"/>
                <a:tab pos="3028950" algn="l"/>
                <a:tab pos="3365897" algn="l"/>
                <a:tab pos="3702844" algn="l"/>
                <a:tab pos="4039791" algn="l"/>
                <a:tab pos="4376738" algn="l"/>
                <a:tab pos="4713685" algn="l"/>
                <a:tab pos="5050631" algn="l"/>
                <a:tab pos="5387579" algn="l"/>
                <a:tab pos="5724525" algn="l"/>
                <a:tab pos="6061472" algn="l"/>
                <a:tab pos="6398419" algn="l"/>
                <a:tab pos="6735366" algn="l"/>
              </a:tabLst>
              <a:defRPr/>
            </a:pPr>
            <a:r>
              <a:rPr lang="it-IT" altLang="it-IT" sz="2400" b="1" dirty="0">
                <a:latin typeface="Comic Sans MS" panose="030F0902030302020204" pitchFamily="66" charset="0"/>
              </a:rPr>
              <a:t>   - INTESTINO CRASSO (o GROSSO INTESTINO): oltre ad assorbimento di ACQUA e IONI, vi avviene l’ allestimento della massa FECALE per la conseguente eliminazione.</a:t>
            </a:r>
          </a:p>
          <a:p>
            <a:pPr marL="254794" indent="-252413">
              <a:spcBef>
                <a:spcPts val="525"/>
              </a:spcBef>
              <a:buNone/>
              <a:tabLst>
                <a:tab pos="254794" algn="l"/>
                <a:tab pos="333375" algn="l"/>
                <a:tab pos="670322" algn="l"/>
                <a:tab pos="1007269" algn="l"/>
                <a:tab pos="1344216" algn="l"/>
                <a:tab pos="1681163" algn="l"/>
                <a:tab pos="2018110" algn="l"/>
                <a:tab pos="2355056" algn="l"/>
                <a:tab pos="2692004" algn="l"/>
                <a:tab pos="3028950" algn="l"/>
                <a:tab pos="3365897" algn="l"/>
                <a:tab pos="3702844" algn="l"/>
                <a:tab pos="4039791" algn="l"/>
                <a:tab pos="4376738" algn="l"/>
                <a:tab pos="4713685" algn="l"/>
                <a:tab pos="5050631" algn="l"/>
                <a:tab pos="5387579" algn="l"/>
                <a:tab pos="5724525" algn="l"/>
                <a:tab pos="6061472" algn="l"/>
                <a:tab pos="6398419" algn="l"/>
                <a:tab pos="6735366" algn="l"/>
              </a:tabLst>
              <a:defRPr/>
            </a:pPr>
            <a:endParaRPr lang="it-IT" altLang="it-IT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379911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1"/>
          <p:cNvSpPr>
            <a:spLocks noGrp="1" noChangeArrowheads="1"/>
          </p:cNvSpPr>
          <p:nvPr>
            <p:ph type="title"/>
          </p:nvPr>
        </p:nvSpPr>
        <p:spPr>
          <a:xfrm>
            <a:off x="1685925" y="193814"/>
            <a:ext cx="5829300" cy="571500"/>
          </a:xfrm>
        </p:spPr>
        <p:txBody>
          <a:bodyPr>
            <a:normAutofit/>
          </a:bodyPr>
          <a:lstStyle/>
          <a:p>
            <a:pPr algn="ctr"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INTESTINO  TENUE</a:t>
            </a:r>
          </a:p>
        </p:txBody>
      </p:sp>
      <p:sp>
        <p:nvSpPr>
          <p:cNvPr id="65538" name="Rectangle 2"/>
          <p:cNvSpPr>
            <a:spLocks noGrp="1" noChangeArrowheads="1"/>
          </p:cNvSpPr>
          <p:nvPr>
            <p:ph idx="1"/>
          </p:nvPr>
        </p:nvSpPr>
        <p:spPr>
          <a:xfrm>
            <a:off x="795129" y="974035"/>
            <a:ext cx="7951305" cy="5605669"/>
          </a:xfrm>
        </p:spPr>
        <p:txBody>
          <a:bodyPr rtlCol="0">
            <a:normAutofit lnSpcReduction="10000"/>
          </a:bodyPr>
          <a:lstStyle/>
          <a:p>
            <a:pPr marL="0" indent="0">
              <a:spcBef>
                <a:spcPts val="525"/>
              </a:spcBef>
              <a:buClr>
                <a:srgbClr val="FFFF00"/>
              </a:buClr>
              <a:buNone/>
              <a:tabLst>
                <a:tab pos="254794" algn="l"/>
                <a:tab pos="333375" algn="l"/>
                <a:tab pos="670322" algn="l"/>
                <a:tab pos="1007269" algn="l"/>
                <a:tab pos="1344216" algn="l"/>
                <a:tab pos="1681163" algn="l"/>
                <a:tab pos="2018110" algn="l"/>
                <a:tab pos="2355056" algn="l"/>
                <a:tab pos="2692004" algn="l"/>
                <a:tab pos="3028950" algn="l"/>
                <a:tab pos="3365897" algn="l"/>
                <a:tab pos="3702844" algn="l"/>
                <a:tab pos="4039791" algn="l"/>
                <a:tab pos="4376738" algn="l"/>
                <a:tab pos="4713685" algn="l"/>
                <a:tab pos="5050631" algn="l"/>
                <a:tab pos="5387579" algn="l"/>
                <a:tab pos="5724525" algn="l"/>
                <a:tab pos="6061472" algn="l"/>
                <a:tab pos="6398419" algn="l"/>
                <a:tab pos="6735366" algn="l"/>
              </a:tabLst>
              <a:defRPr/>
            </a:pPr>
            <a:r>
              <a:rPr lang="it-IT" altLang="it-IT" sz="2600" b="1" dirty="0">
                <a:latin typeface="Copperplate" panose="02000504000000020004" pitchFamily="2" charset="77"/>
              </a:rPr>
              <a:t>Sempre considerando la normale progressione del Bolo Alimentare si descrivono:</a:t>
            </a:r>
          </a:p>
          <a:p>
            <a:pPr marL="254794" indent="-252413">
              <a:spcBef>
                <a:spcPts val="525"/>
              </a:spcBef>
              <a:buNone/>
              <a:tabLst>
                <a:tab pos="254794" algn="l"/>
                <a:tab pos="333375" algn="l"/>
                <a:tab pos="670322" algn="l"/>
                <a:tab pos="1007269" algn="l"/>
                <a:tab pos="1344216" algn="l"/>
                <a:tab pos="1681163" algn="l"/>
                <a:tab pos="2018110" algn="l"/>
                <a:tab pos="2355056" algn="l"/>
                <a:tab pos="2692004" algn="l"/>
                <a:tab pos="3028950" algn="l"/>
                <a:tab pos="3365897" algn="l"/>
                <a:tab pos="3702844" algn="l"/>
                <a:tab pos="4039791" algn="l"/>
                <a:tab pos="4376738" algn="l"/>
                <a:tab pos="4713685" algn="l"/>
                <a:tab pos="5050631" algn="l"/>
                <a:tab pos="5387579" algn="l"/>
                <a:tab pos="5724525" algn="l"/>
                <a:tab pos="6061472" algn="l"/>
                <a:tab pos="6398419" algn="l"/>
                <a:tab pos="6735366" algn="l"/>
              </a:tabLst>
              <a:defRPr/>
            </a:pPr>
            <a:endParaRPr lang="it-IT" altLang="it-IT" sz="2600" b="1" dirty="0">
              <a:latin typeface="Copperplate" panose="02000504000000020004" pitchFamily="2" charset="77"/>
            </a:endParaRPr>
          </a:p>
          <a:p>
            <a:pPr marL="254794" indent="-252413">
              <a:spcBef>
                <a:spcPts val="525"/>
              </a:spcBef>
              <a:buNone/>
              <a:tabLst>
                <a:tab pos="254794" algn="l"/>
                <a:tab pos="333375" algn="l"/>
                <a:tab pos="670322" algn="l"/>
                <a:tab pos="1007269" algn="l"/>
                <a:tab pos="1344216" algn="l"/>
                <a:tab pos="1681163" algn="l"/>
                <a:tab pos="2018110" algn="l"/>
                <a:tab pos="2355056" algn="l"/>
                <a:tab pos="2692004" algn="l"/>
                <a:tab pos="3028950" algn="l"/>
                <a:tab pos="3365897" algn="l"/>
                <a:tab pos="3702844" algn="l"/>
                <a:tab pos="4039791" algn="l"/>
                <a:tab pos="4376738" algn="l"/>
                <a:tab pos="4713685" algn="l"/>
                <a:tab pos="5050631" algn="l"/>
                <a:tab pos="5387579" algn="l"/>
                <a:tab pos="5724525" algn="l"/>
                <a:tab pos="6061472" algn="l"/>
                <a:tab pos="6398419" algn="l"/>
                <a:tab pos="6735366" algn="l"/>
              </a:tabLst>
              <a:defRPr/>
            </a:pPr>
            <a:r>
              <a:rPr lang="it-IT" altLang="it-IT" sz="2600" b="1" dirty="0">
                <a:latin typeface="Copperplate" panose="02000504000000020004" pitchFamily="2" charset="77"/>
              </a:rPr>
              <a:t>   - DUODENO</a:t>
            </a:r>
          </a:p>
          <a:p>
            <a:pPr marL="254794" indent="-252413">
              <a:spcBef>
                <a:spcPts val="525"/>
              </a:spcBef>
              <a:buNone/>
              <a:tabLst>
                <a:tab pos="254794" algn="l"/>
                <a:tab pos="333375" algn="l"/>
                <a:tab pos="670322" algn="l"/>
                <a:tab pos="1007269" algn="l"/>
                <a:tab pos="1344216" algn="l"/>
                <a:tab pos="1681163" algn="l"/>
                <a:tab pos="2018110" algn="l"/>
                <a:tab pos="2355056" algn="l"/>
                <a:tab pos="2692004" algn="l"/>
                <a:tab pos="3028950" algn="l"/>
                <a:tab pos="3365897" algn="l"/>
                <a:tab pos="3702844" algn="l"/>
                <a:tab pos="4039791" algn="l"/>
                <a:tab pos="4376738" algn="l"/>
                <a:tab pos="4713685" algn="l"/>
                <a:tab pos="5050631" algn="l"/>
                <a:tab pos="5387579" algn="l"/>
                <a:tab pos="5724525" algn="l"/>
                <a:tab pos="6061472" algn="l"/>
                <a:tab pos="6398419" algn="l"/>
                <a:tab pos="6735366" algn="l"/>
              </a:tabLst>
              <a:defRPr/>
            </a:pPr>
            <a:endParaRPr lang="it-IT" altLang="it-IT" sz="2600" b="1" dirty="0">
              <a:latin typeface="Copperplate" panose="02000504000000020004" pitchFamily="2" charset="77"/>
            </a:endParaRPr>
          </a:p>
          <a:p>
            <a:pPr marL="254794" indent="-252413">
              <a:spcBef>
                <a:spcPts val="525"/>
              </a:spcBef>
              <a:buNone/>
              <a:tabLst>
                <a:tab pos="254794" algn="l"/>
                <a:tab pos="333375" algn="l"/>
                <a:tab pos="670322" algn="l"/>
                <a:tab pos="1007269" algn="l"/>
                <a:tab pos="1344216" algn="l"/>
                <a:tab pos="1681163" algn="l"/>
                <a:tab pos="2018110" algn="l"/>
                <a:tab pos="2355056" algn="l"/>
                <a:tab pos="2692004" algn="l"/>
                <a:tab pos="3028950" algn="l"/>
                <a:tab pos="3365897" algn="l"/>
                <a:tab pos="3702844" algn="l"/>
                <a:tab pos="4039791" algn="l"/>
                <a:tab pos="4376738" algn="l"/>
                <a:tab pos="4713685" algn="l"/>
                <a:tab pos="5050631" algn="l"/>
                <a:tab pos="5387579" algn="l"/>
                <a:tab pos="5724525" algn="l"/>
                <a:tab pos="6061472" algn="l"/>
                <a:tab pos="6398419" algn="l"/>
                <a:tab pos="6735366" algn="l"/>
              </a:tabLst>
              <a:defRPr/>
            </a:pPr>
            <a:r>
              <a:rPr lang="it-IT" altLang="it-IT" sz="2600" b="1" dirty="0">
                <a:latin typeface="Copperplate" panose="02000504000000020004" pitchFamily="2" charset="77"/>
              </a:rPr>
              <a:t>   - INTESTINO  TENUE  MESENTERIALE </a:t>
            </a:r>
          </a:p>
          <a:p>
            <a:pPr marL="254794" indent="-252413">
              <a:spcBef>
                <a:spcPts val="525"/>
              </a:spcBef>
              <a:buNone/>
              <a:tabLst>
                <a:tab pos="254794" algn="l"/>
                <a:tab pos="333375" algn="l"/>
                <a:tab pos="670322" algn="l"/>
                <a:tab pos="1007269" algn="l"/>
                <a:tab pos="1344216" algn="l"/>
                <a:tab pos="1681163" algn="l"/>
                <a:tab pos="2018110" algn="l"/>
                <a:tab pos="2355056" algn="l"/>
                <a:tab pos="2692004" algn="l"/>
                <a:tab pos="3028950" algn="l"/>
                <a:tab pos="3365897" algn="l"/>
                <a:tab pos="3702844" algn="l"/>
                <a:tab pos="4039791" algn="l"/>
                <a:tab pos="4376738" algn="l"/>
                <a:tab pos="4713685" algn="l"/>
                <a:tab pos="5050631" algn="l"/>
                <a:tab pos="5387579" algn="l"/>
                <a:tab pos="5724525" algn="l"/>
                <a:tab pos="6061472" algn="l"/>
                <a:tab pos="6398419" algn="l"/>
                <a:tab pos="6735366" algn="l"/>
              </a:tabLst>
              <a:defRPr/>
            </a:pPr>
            <a:r>
              <a:rPr lang="it-IT" altLang="it-IT" sz="2600" b="1" dirty="0">
                <a:latin typeface="Copperplate" panose="02000504000000020004" pitchFamily="2" charset="77"/>
              </a:rPr>
              <a:t>     (</a:t>
            </a:r>
            <a:r>
              <a:rPr lang="it-IT" altLang="it-IT" sz="2600" b="1" dirty="0" err="1">
                <a:latin typeface="Copperplate" panose="02000504000000020004" pitchFamily="2" charset="77"/>
              </a:rPr>
              <a:t>perchè</a:t>
            </a:r>
            <a:r>
              <a:rPr lang="it-IT" altLang="it-IT" sz="2600" b="1" dirty="0">
                <a:latin typeface="Copperplate" panose="02000504000000020004" pitchFamily="2" charset="77"/>
              </a:rPr>
              <a:t> rivestito dal peritoneo del </a:t>
            </a:r>
          </a:p>
          <a:p>
            <a:pPr marL="254794" indent="-252413">
              <a:spcBef>
                <a:spcPts val="525"/>
              </a:spcBef>
              <a:buNone/>
              <a:tabLst>
                <a:tab pos="254794" algn="l"/>
                <a:tab pos="333375" algn="l"/>
                <a:tab pos="670322" algn="l"/>
                <a:tab pos="1007269" algn="l"/>
                <a:tab pos="1344216" algn="l"/>
                <a:tab pos="1681163" algn="l"/>
                <a:tab pos="2018110" algn="l"/>
                <a:tab pos="2355056" algn="l"/>
                <a:tab pos="2692004" algn="l"/>
                <a:tab pos="3028950" algn="l"/>
                <a:tab pos="3365897" algn="l"/>
                <a:tab pos="3702844" algn="l"/>
                <a:tab pos="4039791" algn="l"/>
                <a:tab pos="4376738" algn="l"/>
                <a:tab pos="4713685" algn="l"/>
                <a:tab pos="5050631" algn="l"/>
                <a:tab pos="5387579" algn="l"/>
                <a:tab pos="5724525" algn="l"/>
                <a:tab pos="6061472" algn="l"/>
                <a:tab pos="6398419" algn="l"/>
                <a:tab pos="6735366" algn="l"/>
              </a:tabLst>
              <a:defRPr/>
            </a:pPr>
            <a:r>
              <a:rPr lang="it-IT" altLang="it-IT" sz="2600" b="1" dirty="0">
                <a:latin typeface="Copperplate" panose="02000504000000020004" pitchFamily="2" charset="77"/>
              </a:rPr>
              <a:t>     MESENTERE), a sua volta formato </a:t>
            </a:r>
          </a:p>
          <a:p>
            <a:pPr marL="254794" indent="-252413">
              <a:spcBef>
                <a:spcPts val="525"/>
              </a:spcBef>
              <a:buNone/>
              <a:tabLst>
                <a:tab pos="254794" algn="l"/>
                <a:tab pos="333375" algn="l"/>
                <a:tab pos="670322" algn="l"/>
                <a:tab pos="1007269" algn="l"/>
                <a:tab pos="1344216" algn="l"/>
                <a:tab pos="1681163" algn="l"/>
                <a:tab pos="2018110" algn="l"/>
                <a:tab pos="2355056" algn="l"/>
                <a:tab pos="2692004" algn="l"/>
                <a:tab pos="3028950" algn="l"/>
                <a:tab pos="3365897" algn="l"/>
                <a:tab pos="3702844" algn="l"/>
                <a:tab pos="4039791" algn="l"/>
                <a:tab pos="4376738" algn="l"/>
                <a:tab pos="4713685" algn="l"/>
                <a:tab pos="5050631" algn="l"/>
                <a:tab pos="5387579" algn="l"/>
                <a:tab pos="5724525" algn="l"/>
                <a:tab pos="6061472" algn="l"/>
                <a:tab pos="6398419" algn="l"/>
                <a:tab pos="6735366" algn="l"/>
              </a:tabLst>
              <a:defRPr/>
            </a:pPr>
            <a:r>
              <a:rPr lang="it-IT" altLang="it-IT" sz="2600" b="1" dirty="0">
                <a:latin typeface="Copperplate" panose="02000504000000020004" pitchFamily="2" charset="77"/>
              </a:rPr>
              <a:t>     da:</a:t>
            </a:r>
          </a:p>
          <a:p>
            <a:pPr marL="254794" indent="-252413">
              <a:spcBef>
                <a:spcPts val="525"/>
              </a:spcBef>
              <a:buNone/>
              <a:tabLst>
                <a:tab pos="254794" algn="l"/>
                <a:tab pos="333375" algn="l"/>
                <a:tab pos="670322" algn="l"/>
                <a:tab pos="1007269" algn="l"/>
                <a:tab pos="1344216" algn="l"/>
                <a:tab pos="1681163" algn="l"/>
                <a:tab pos="2018110" algn="l"/>
                <a:tab pos="2355056" algn="l"/>
                <a:tab pos="2692004" algn="l"/>
                <a:tab pos="3028950" algn="l"/>
                <a:tab pos="3365897" algn="l"/>
                <a:tab pos="3702844" algn="l"/>
                <a:tab pos="4039791" algn="l"/>
                <a:tab pos="4376738" algn="l"/>
                <a:tab pos="4713685" algn="l"/>
                <a:tab pos="5050631" algn="l"/>
                <a:tab pos="5387579" algn="l"/>
                <a:tab pos="5724525" algn="l"/>
                <a:tab pos="6061472" algn="l"/>
                <a:tab pos="6398419" algn="l"/>
                <a:tab pos="6735366" algn="l"/>
              </a:tabLst>
              <a:defRPr/>
            </a:pPr>
            <a:endParaRPr lang="it-IT" altLang="it-IT" sz="2600" b="1" dirty="0">
              <a:latin typeface="Copperplate" panose="02000504000000020004" pitchFamily="2" charset="77"/>
            </a:endParaRPr>
          </a:p>
          <a:p>
            <a:pPr marL="254794" indent="-252413">
              <a:spcBef>
                <a:spcPts val="525"/>
              </a:spcBef>
              <a:buNone/>
              <a:tabLst>
                <a:tab pos="254794" algn="l"/>
                <a:tab pos="333375" algn="l"/>
                <a:tab pos="670322" algn="l"/>
                <a:tab pos="1007269" algn="l"/>
                <a:tab pos="1344216" algn="l"/>
                <a:tab pos="1681163" algn="l"/>
                <a:tab pos="2018110" algn="l"/>
                <a:tab pos="2355056" algn="l"/>
                <a:tab pos="2692004" algn="l"/>
                <a:tab pos="3028950" algn="l"/>
                <a:tab pos="3365897" algn="l"/>
                <a:tab pos="3702844" algn="l"/>
                <a:tab pos="4039791" algn="l"/>
                <a:tab pos="4376738" algn="l"/>
                <a:tab pos="4713685" algn="l"/>
                <a:tab pos="5050631" algn="l"/>
                <a:tab pos="5387579" algn="l"/>
                <a:tab pos="5724525" algn="l"/>
                <a:tab pos="6061472" algn="l"/>
                <a:tab pos="6398419" algn="l"/>
                <a:tab pos="6735366" algn="l"/>
              </a:tabLst>
              <a:defRPr/>
            </a:pPr>
            <a:r>
              <a:rPr lang="it-IT" altLang="it-IT" sz="2600" b="1" dirty="0">
                <a:latin typeface="Copperplate" panose="02000504000000020004" pitchFamily="2" charset="77"/>
              </a:rPr>
              <a:t>     - DIGIUNO</a:t>
            </a:r>
          </a:p>
          <a:p>
            <a:pPr marL="254794" indent="-252413">
              <a:spcBef>
                <a:spcPts val="525"/>
              </a:spcBef>
              <a:buNone/>
              <a:tabLst>
                <a:tab pos="254794" algn="l"/>
                <a:tab pos="333375" algn="l"/>
                <a:tab pos="670322" algn="l"/>
                <a:tab pos="1007269" algn="l"/>
                <a:tab pos="1344216" algn="l"/>
                <a:tab pos="1681163" algn="l"/>
                <a:tab pos="2018110" algn="l"/>
                <a:tab pos="2355056" algn="l"/>
                <a:tab pos="2692004" algn="l"/>
                <a:tab pos="3028950" algn="l"/>
                <a:tab pos="3365897" algn="l"/>
                <a:tab pos="3702844" algn="l"/>
                <a:tab pos="4039791" algn="l"/>
                <a:tab pos="4376738" algn="l"/>
                <a:tab pos="4713685" algn="l"/>
                <a:tab pos="5050631" algn="l"/>
                <a:tab pos="5387579" algn="l"/>
                <a:tab pos="5724525" algn="l"/>
                <a:tab pos="6061472" algn="l"/>
                <a:tab pos="6398419" algn="l"/>
                <a:tab pos="6735366" algn="l"/>
              </a:tabLst>
              <a:defRPr/>
            </a:pPr>
            <a:r>
              <a:rPr lang="it-IT" altLang="it-IT" sz="2600" b="1" dirty="0">
                <a:latin typeface="Copperplate" panose="02000504000000020004" pitchFamily="2" charset="77"/>
              </a:rPr>
              <a:t>     - ILEO</a:t>
            </a:r>
          </a:p>
          <a:p>
            <a:pPr marL="254794" indent="-252413">
              <a:spcBef>
                <a:spcPts val="525"/>
              </a:spcBef>
              <a:buNone/>
              <a:tabLst>
                <a:tab pos="254794" algn="l"/>
                <a:tab pos="333375" algn="l"/>
                <a:tab pos="670322" algn="l"/>
                <a:tab pos="1007269" algn="l"/>
                <a:tab pos="1344216" algn="l"/>
                <a:tab pos="1681163" algn="l"/>
                <a:tab pos="2018110" algn="l"/>
                <a:tab pos="2355056" algn="l"/>
                <a:tab pos="2692004" algn="l"/>
                <a:tab pos="3028950" algn="l"/>
                <a:tab pos="3365897" algn="l"/>
                <a:tab pos="3702844" algn="l"/>
                <a:tab pos="4039791" algn="l"/>
                <a:tab pos="4376738" algn="l"/>
                <a:tab pos="4713685" algn="l"/>
                <a:tab pos="5050631" algn="l"/>
                <a:tab pos="5387579" algn="l"/>
                <a:tab pos="5724525" algn="l"/>
                <a:tab pos="6061472" algn="l"/>
                <a:tab pos="6398419" algn="l"/>
                <a:tab pos="6735366" algn="l"/>
              </a:tabLst>
              <a:defRPr/>
            </a:pPr>
            <a:endParaRPr lang="it-IT" altLang="it-IT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83446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A1664AF-A1DE-D547-A6DF-4C7A20C3F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224" y="2452344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D U O D E </a:t>
            </a:r>
            <a:r>
              <a:rPr lang="it-IT" sz="3200" b="1" dirty="0" err="1">
                <a:latin typeface="Gurmukhi MN" panose="02020600050405020304" pitchFamily="18" charset="0"/>
                <a:cs typeface="Gurmukhi MN" panose="02020600050405020304" pitchFamily="18" charset="0"/>
              </a:rPr>
              <a:t>N</a:t>
            </a:r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 O</a:t>
            </a:r>
          </a:p>
        </p:txBody>
      </p:sp>
    </p:spTree>
    <p:extLst>
      <p:ext uri="{BB962C8B-B14F-4D97-AF65-F5344CB8AC3E}">
        <p14:creationId xmlns:p14="http://schemas.microsoft.com/office/powerpoint/2010/main" val="30237030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F4B33B1-DC5C-274E-8DFD-F5853B2995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6" y="2852936"/>
            <a:ext cx="7289800" cy="1498600"/>
          </a:xfrm>
        </p:spPr>
        <p:txBody>
          <a:bodyPr>
            <a:normAutofit/>
          </a:bodyPr>
          <a:lstStyle/>
          <a:p>
            <a:pPr algn="ctr"/>
            <a:r>
              <a:rPr lang="it-IT" sz="4000" b="1" dirty="0">
                <a:latin typeface="Gurmukhi MN" panose="02020600050405020304" pitchFamily="18" charset="0"/>
                <a:cs typeface="Gurmukhi MN" panose="02020600050405020304" pitchFamily="18" charset="0"/>
              </a:rPr>
              <a:t>E </a:t>
            </a:r>
            <a:r>
              <a:rPr lang="it-IT" sz="4000" b="1" dirty="0" err="1">
                <a:latin typeface="Gurmukhi MN" panose="02020600050405020304" pitchFamily="18" charset="0"/>
                <a:cs typeface="Gurmukhi MN" panose="02020600050405020304" pitchFamily="18" charset="0"/>
              </a:rPr>
              <a:t>S</a:t>
            </a:r>
            <a:r>
              <a:rPr lang="it-IT" sz="4000" b="1" dirty="0">
                <a:latin typeface="Gurmukhi MN" panose="02020600050405020304" pitchFamily="18" charset="0"/>
                <a:cs typeface="Gurmukhi MN" panose="02020600050405020304" pitchFamily="18" charset="0"/>
              </a:rPr>
              <a:t> O </a:t>
            </a:r>
            <a:r>
              <a:rPr lang="it-IT" sz="4000" b="1" dirty="0" err="1">
                <a:latin typeface="Gurmukhi MN" panose="02020600050405020304" pitchFamily="18" charset="0"/>
                <a:cs typeface="Gurmukhi MN" panose="02020600050405020304" pitchFamily="18" charset="0"/>
              </a:rPr>
              <a:t>F</a:t>
            </a:r>
            <a:r>
              <a:rPr lang="it-IT" sz="4000" b="1" dirty="0">
                <a:latin typeface="Gurmukhi MN" panose="02020600050405020304" pitchFamily="18" charset="0"/>
                <a:cs typeface="Gurmukhi MN" panose="02020600050405020304" pitchFamily="18" charset="0"/>
              </a:rPr>
              <a:t> A G O</a:t>
            </a:r>
          </a:p>
        </p:txBody>
      </p:sp>
    </p:spTree>
    <p:extLst>
      <p:ext uri="{BB962C8B-B14F-4D97-AF65-F5344CB8AC3E}">
        <p14:creationId xmlns:p14="http://schemas.microsoft.com/office/powerpoint/2010/main" val="24034141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6000"/>
                    </a14:imgEffect>
                    <a14:imgEffect>
                      <a14:brightnessContrast bright="-1000"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51113" y="10973"/>
            <a:ext cx="5943600" cy="6847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24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443148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1"/>
          <p:cNvSpPr>
            <a:spLocks noGrp="1" noChangeArrowheads="1"/>
          </p:cNvSpPr>
          <p:nvPr>
            <p:ph type="title"/>
          </p:nvPr>
        </p:nvSpPr>
        <p:spPr>
          <a:xfrm>
            <a:off x="1514475" y="303143"/>
            <a:ext cx="6286500" cy="571500"/>
          </a:xfrm>
        </p:spPr>
        <p:txBody>
          <a:bodyPr>
            <a:noAutofit/>
          </a:bodyPr>
          <a:lstStyle/>
          <a:p>
            <a:pPr algn="ctr"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DUODENO </a:t>
            </a:r>
            <a:b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CARATTERI GENERALI</a:t>
            </a:r>
          </a:p>
        </p:txBody>
      </p:sp>
      <p:sp>
        <p:nvSpPr>
          <p:cNvPr id="68610" name="Rectangle 2"/>
          <p:cNvSpPr>
            <a:spLocks noGrp="1" noChangeArrowheads="1"/>
          </p:cNvSpPr>
          <p:nvPr>
            <p:ph idx="1"/>
          </p:nvPr>
        </p:nvSpPr>
        <p:spPr>
          <a:xfrm>
            <a:off x="0" y="1243172"/>
            <a:ext cx="9144000" cy="5614827"/>
          </a:xfrm>
        </p:spPr>
        <p:txBody>
          <a:bodyPr rtlCol="0">
            <a:normAutofit/>
          </a:bodyPr>
          <a:lstStyle/>
          <a:p>
            <a:pPr marL="0" indent="0">
              <a:spcBef>
                <a:spcPts val="525"/>
              </a:spcBef>
              <a:buClr>
                <a:srgbClr val="FFFF00"/>
              </a:buClr>
              <a:buNone/>
              <a:tabLst>
                <a:tab pos="254794" algn="l"/>
                <a:tab pos="333375" algn="l"/>
                <a:tab pos="670322" algn="l"/>
                <a:tab pos="1007269" algn="l"/>
                <a:tab pos="1344216" algn="l"/>
                <a:tab pos="1681163" algn="l"/>
                <a:tab pos="2018110" algn="l"/>
                <a:tab pos="2355056" algn="l"/>
                <a:tab pos="2692004" algn="l"/>
                <a:tab pos="3028950" algn="l"/>
                <a:tab pos="3365897" algn="l"/>
                <a:tab pos="3702844" algn="l"/>
                <a:tab pos="4039791" algn="l"/>
                <a:tab pos="4376738" algn="l"/>
                <a:tab pos="4713685" algn="l"/>
                <a:tab pos="5050631" algn="l"/>
                <a:tab pos="5387579" algn="l"/>
                <a:tab pos="5724525" algn="l"/>
                <a:tab pos="6061472" algn="l"/>
                <a:tab pos="6398419" algn="l"/>
                <a:tab pos="6735366" algn="l"/>
              </a:tabLst>
              <a:defRPr/>
            </a:pPr>
            <a:r>
              <a:rPr lang="it-IT" altLang="it-IT" sz="2600" b="1" dirty="0">
                <a:latin typeface="Comic Sans MS" panose="030F0902030302020204" pitchFamily="66" charset="0"/>
              </a:rPr>
              <a:t>     </a:t>
            </a:r>
            <a:r>
              <a:rPr lang="it-IT" altLang="it-IT" sz="2800" b="1" dirty="0">
                <a:latin typeface="Comic Sans MS" panose="030F0902030302020204" pitchFamily="66" charset="0"/>
              </a:rPr>
              <a:t>Rispetto al tenue mesenteriale, differisce per:</a:t>
            </a:r>
          </a:p>
          <a:p>
            <a:pPr marL="0" indent="0">
              <a:spcBef>
                <a:spcPts val="525"/>
              </a:spcBef>
              <a:buClr>
                <a:srgbClr val="FFFF00"/>
              </a:buClr>
              <a:buNone/>
              <a:tabLst>
                <a:tab pos="254794" algn="l"/>
                <a:tab pos="333375" algn="l"/>
                <a:tab pos="670322" algn="l"/>
                <a:tab pos="1007269" algn="l"/>
                <a:tab pos="1344216" algn="l"/>
                <a:tab pos="1681163" algn="l"/>
                <a:tab pos="2018110" algn="l"/>
                <a:tab pos="2355056" algn="l"/>
                <a:tab pos="2692004" algn="l"/>
                <a:tab pos="3028950" algn="l"/>
                <a:tab pos="3365897" algn="l"/>
                <a:tab pos="3702844" algn="l"/>
                <a:tab pos="4039791" algn="l"/>
                <a:tab pos="4376738" algn="l"/>
                <a:tab pos="4713685" algn="l"/>
                <a:tab pos="5050631" algn="l"/>
                <a:tab pos="5387579" algn="l"/>
                <a:tab pos="5724525" algn="l"/>
                <a:tab pos="6061472" algn="l"/>
                <a:tab pos="6398419" algn="l"/>
                <a:tab pos="6735366" algn="l"/>
              </a:tabLst>
              <a:defRPr/>
            </a:pPr>
            <a:endParaRPr lang="it-IT" altLang="it-IT" sz="2800" b="1" dirty="0">
              <a:latin typeface="Comic Sans MS" panose="030F0902030302020204" pitchFamily="66" charset="0"/>
            </a:endParaRPr>
          </a:p>
          <a:p>
            <a:pPr marL="2381" indent="0">
              <a:spcBef>
                <a:spcPts val="525"/>
              </a:spcBef>
              <a:buNone/>
              <a:tabLst>
                <a:tab pos="254794" algn="l"/>
                <a:tab pos="333375" algn="l"/>
                <a:tab pos="670322" algn="l"/>
                <a:tab pos="1007269" algn="l"/>
                <a:tab pos="1344216" algn="l"/>
                <a:tab pos="1681163" algn="l"/>
                <a:tab pos="2018110" algn="l"/>
                <a:tab pos="2355056" algn="l"/>
                <a:tab pos="2692004" algn="l"/>
                <a:tab pos="3028950" algn="l"/>
                <a:tab pos="3365897" algn="l"/>
                <a:tab pos="3702844" algn="l"/>
                <a:tab pos="4039791" algn="l"/>
                <a:tab pos="4376738" algn="l"/>
                <a:tab pos="4713685" algn="l"/>
                <a:tab pos="5050631" algn="l"/>
                <a:tab pos="5387579" algn="l"/>
                <a:tab pos="5724525" algn="l"/>
                <a:tab pos="6061472" algn="l"/>
                <a:tab pos="6398419" algn="l"/>
                <a:tab pos="6735366" algn="l"/>
              </a:tabLst>
              <a:defRPr/>
            </a:pPr>
            <a:r>
              <a:rPr lang="it-IT" altLang="it-IT" sz="2800" b="1" dirty="0">
                <a:latin typeface="Comic Sans MS" panose="030F0902030302020204" pitchFamily="66" charset="0"/>
              </a:rPr>
              <a:t>   - SCARSA MOBILITA’</a:t>
            </a:r>
          </a:p>
          <a:p>
            <a:pPr marL="2381" indent="0">
              <a:spcBef>
                <a:spcPts val="525"/>
              </a:spcBef>
              <a:buNone/>
              <a:tabLst>
                <a:tab pos="254794" algn="l"/>
                <a:tab pos="333375" algn="l"/>
                <a:tab pos="670322" algn="l"/>
                <a:tab pos="1007269" algn="l"/>
                <a:tab pos="1344216" algn="l"/>
                <a:tab pos="1681163" algn="l"/>
                <a:tab pos="2018110" algn="l"/>
                <a:tab pos="2355056" algn="l"/>
                <a:tab pos="2692004" algn="l"/>
                <a:tab pos="3028950" algn="l"/>
                <a:tab pos="3365897" algn="l"/>
                <a:tab pos="3702844" algn="l"/>
                <a:tab pos="4039791" algn="l"/>
                <a:tab pos="4376738" algn="l"/>
                <a:tab pos="4713685" algn="l"/>
                <a:tab pos="5050631" algn="l"/>
                <a:tab pos="5387579" algn="l"/>
                <a:tab pos="5724525" algn="l"/>
                <a:tab pos="6061472" algn="l"/>
                <a:tab pos="6398419" algn="l"/>
                <a:tab pos="6735366" algn="l"/>
              </a:tabLst>
              <a:defRPr/>
            </a:pPr>
            <a:r>
              <a:rPr lang="it-IT" altLang="it-IT" sz="2800" b="1" dirty="0">
                <a:latin typeface="Comic Sans MS" panose="030F0902030302020204" pitchFamily="66" charset="0"/>
              </a:rPr>
              <a:t>   - LOCALIZZAZIONE alla PARETE </a:t>
            </a:r>
          </a:p>
          <a:p>
            <a:pPr marL="2381" indent="0">
              <a:spcBef>
                <a:spcPts val="525"/>
              </a:spcBef>
              <a:buNone/>
              <a:tabLst>
                <a:tab pos="254794" algn="l"/>
                <a:tab pos="333375" algn="l"/>
                <a:tab pos="670322" algn="l"/>
                <a:tab pos="1007269" algn="l"/>
                <a:tab pos="1344216" algn="l"/>
                <a:tab pos="1681163" algn="l"/>
                <a:tab pos="2018110" algn="l"/>
                <a:tab pos="2355056" algn="l"/>
                <a:tab pos="2692004" algn="l"/>
                <a:tab pos="3028950" algn="l"/>
                <a:tab pos="3365897" algn="l"/>
                <a:tab pos="3702844" algn="l"/>
                <a:tab pos="4039791" algn="l"/>
                <a:tab pos="4376738" algn="l"/>
                <a:tab pos="4713685" algn="l"/>
                <a:tab pos="5050631" algn="l"/>
                <a:tab pos="5387579" algn="l"/>
                <a:tab pos="5724525" algn="l"/>
                <a:tab pos="6061472" algn="l"/>
                <a:tab pos="6398419" algn="l"/>
                <a:tab pos="6735366" algn="l"/>
              </a:tabLst>
              <a:defRPr/>
            </a:pPr>
            <a:r>
              <a:rPr lang="it-IT" altLang="it-IT" sz="2800" b="1" dirty="0">
                <a:latin typeface="Comic Sans MS" panose="030F0902030302020204" pitchFamily="66" charset="0"/>
              </a:rPr>
              <a:t>     ADDOMINALE POSTERIORE</a:t>
            </a:r>
          </a:p>
          <a:p>
            <a:pPr marL="2381" indent="0">
              <a:spcBef>
                <a:spcPts val="525"/>
              </a:spcBef>
              <a:buNone/>
              <a:tabLst>
                <a:tab pos="254794" algn="l"/>
                <a:tab pos="333375" algn="l"/>
                <a:tab pos="670322" algn="l"/>
                <a:tab pos="1007269" algn="l"/>
                <a:tab pos="1344216" algn="l"/>
                <a:tab pos="1681163" algn="l"/>
                <a:tab pos="2018110" algn="l"/>
                <a:tab pos="2355056" algn="l"/>
                <a:tab pos="2692004" algn="l"/>
                <a:tab pos="3028950" algn="l"/>
                <a:tab pos="3365897" algn="l"/>
                <a:tab pos="3702844" algn="l"/>
                <a:tab pos="4039791" algn="l"/>
                <a:tab pos="4376738" algn="l"/>
                <a:tab pos="4713685" algn="l"/>
                <a:tab pos="5050631" algn="l"/>
                <a:tab pos="5387579" algn="l"/>
                <a:tab pos="5724525" algn="l"/>
                <a:tab pos="6061472" algn="l"/>
                <a:tab pos="6398419" algn="l"/>
                <a:tab pos="6735366" algn="l"/>
              </a:tabLst>
              <a:defRPr/>
            </a:pPr>
            <a:r>
              <a:rPr lang="it-IT" altLang="it-IT" sz="2800" b="1" dirty="0">
                <a:latin typeface="Comic Sans MS" panose="030F0902030302020204" pitchFamily="66" charset="0"/>
              </a:rPr>
              <a:t>   - CALIBRO MAGGIORE</a:t>
            </a:r>
          </a:p>
          <a:p>
            <a:pPr marL="2381" indent="0">
              <a:spcBef>
                <a:spcPts val="525"/>
              </a:spcBef>
              <a:buNone/>
              <a:tabLst>
                <a:tab pos="254794" algn="l"/>
                <a:tab pos="333375" algn="l"/>
                <a:tab pos="670322" algn="l"/>
                <a:tab pos="1007269" algn="l"/>
                <a:tab pos="1344216" algn="l"/>
                <a:tab pos="1681163" algn="l"/>
                <a:tab pos="2018110" algn="l"/>
                <a:tab pos="2355056" algn="l"/>
                <a:tab pos="2692004" algn="l"/>
                <a:tab pos="3028950" algn="l"/>
                <a:tab pos="3365897" algn="l"/>
                <a:tab pos="3702844" algn="l"/>
                <a:tab pos="4039791" algn="l"/>
                <a:tab pos="4376738" algn="l"/>
                <a:tab pos="4713685" algn="l"/>
                <a:tab pos="5050631" algn="l"/>
                <a:tab pos="5387579" algn="l"/>
                <a:tab pos="5724525" algn="l"/>
                <a:tab pos="6061472" algn="l"/>
                <a:tab pos="6398419" algn="l"/>
                <a:tab pos="6735366" algn="l"/>
              </a:tabLst>
              <a:defRPr/>
            </a:pPr>
            <a:r>
              <a:rPr lang="it-IT" altLang="it-IT" sz="2800" b="1" dirty="0">
                <a:latin typeface="Comic Sans MS" panose="030F0902030302020204" pitchFamily="66" charset="0"/>
              </a:rPr>
              <a:t>   - STRUTTURA ANATOMO-MICROSCOPICA</a:t>
            </a:r>
          </a:p>
          <a:p>
            <a:pPr marL="2381" indent="0">
              <a:spcBef>
                <a:spcPts val="525"/>
              </a:spcBef>
              <a:buNone/>
              <a:tabLst>
                <a:tab pos="254794" algn="l"/>
                <a:tab pos="333375" algn="l"/>
                <a:tab pos="670322" algn="l"/>
                <a:tab pos="1007269" algn="l"/>
                <a:tab pos="1344216" algn="l"/>
                <a:tab pos="1681163" algn="l"/>
                <a:tab pos="2018110" algn="l"/>
                <a:tab pos="2355056" algn="l"/>
                <a:tab pos="2692004" algn="l"/>
                <a:tab pos="3028950" algn="l"/>
                <a:tab pos="3365897" algn="l"/>
                <a:tab pos="3702844" algn="l"/>
                <a:tab pos="4039791" algn="l"/>
                <a:tab pos="4376738" algn="l"/>
                <a:tab pos="4713685" algn="l"/>
                <a:tab pos="5050631" algn="l"/>
                <a:tab pos="5387579" algn="l"/>
                <a:tab pos="5724525" algn="l"/>
                <a:tab pos="6061472" algn="l"/>
                <a:tab pos="6398419" algn="l"/>
                <a:tab pos="6735366" algn="l"/>
              </a:tabLst>
              <a:defRPr/>
            </a:pPr>
            <a:r>
              <a:rPr lang="it-IT" altLang="it-IT" sz="2800" b="1" dirty="0">
                <a:latin typeface="Comic Sans MS" panose="030F0902030302020204" pitchFamily="66" charset="0"/>
              </a:rPr>
              <a:t>   - FUNZIONI NEI PROCESSI DIGESTIVI</a:t>
            </a:r>
          </a:p>
          <a:p>
            <a:pPr marL="2381" indent="0">
              <a:spcBef>
                <a:spcPts val="525"/>
              </a:spcBef>
              <a:buNone/>
              <a:tabLst>
                <a:tab pos="254794" algn="l"/>
                <a:tab pos="333375" algn="l"/>
                <a:tab pos="670322" algn="l"/>
                <a:tab pos="1007269" algn="l"/>
                <a:tab pos="1344216" algn="l"/>
                <a:tab pos="1681163" algn="l"/>
                <a:tab pos="2018110" algn="l"/>
                <a:tab pos="2355056" algn="l"/>
                <a:tab pos="2692004" algn="l"/>
                <a:tab pos="3028950" algn="l"/>
                <a:tab pos="3365897" algn="l"/>
                <a:tab pos="3702844" algn="l"/>
                <a:tab pos="4039791" algn="l"/>
                <a:tab pos="4376738" algn="l"/>
                <a:tab pos="4713685" algn="l"/>
                <a:tab pos="5050631" algn="l"/>
                <a:tab pos="5387579" algn="l"/>
                <a:tab pos="5724525" algn="l"/>
                <a:tab pos="6061472" algn="l"/>
                <a:tab pos="6398419" algn="l"/>
                <a:tab pos="6735366" algn="l"/>
              </a:tabLst>
              <a:defRPr/>
            </a:pPr>
            <a:endParaRPr lang="it-IT" altLang="it-IT" sz="2800" b="1" dirty="0">
              <a:latin typeface="Comic Sans MS" panose="030F0902030302020204" pitchFamily="66" charset="0"/>
            </a:endParaRPr>
          </a:p>
          <a:p>
            <a:pPr marL="0" indent="0">
              <a:spcBef>
                <a:spcPts val="525"/>
              </a:spcBef>
              <a:buClr>
                <a:srgbClr val="FFFF00"/>
              </a:buClr>
              <a:buNone/>
              <a:tabLst>
                <a:tab pos="254794" algn="l"/>
                <a:tab pos="333375" algn="l"/>
                <a:tab pos="670322" algn="l"/>
                <a:tab pos="1007269" algn="l"/>
                <a:tab pos="1344216" algn="l"/>
                <a:tab pos="1681163" algn="l"/>
                <a:tab pos="2018110" algn="l"/>
                <a:tab pos="2355056" algn="l"/>
                <a:tab pos="2692004" algn="l"/>
                <a:tab pos="3028950" algn="l"/>
                <a:tab pos="3365897" algn="l"/>
                <a:tab pos="3702844" algn="l"/>
                <a:tab pos="4039791" algn="l"/>
                <a:tab pos="4376738" algn="l"/>
                <a:tab pos="4713685" algn="l"/>
                <a:tab pos="5050631" algn="l"/>
                <a:tab pos="5387579" algn="l"/>
                <a:tab pos="5724525" algn="l"/>
                <a:tab pos="6061472" algn="l"/>
                <a:tab pos="6398419" algn="l"/>
                <a:tab pos="6735366" algn="l"/>
              </a:tabLst>
              <a:defRPr/>
            </a:pPr>
            <a:r>
              <a:rPr lang="it-IT" altLang="it-IT" sz="2600" b="1" dirty="0">
                <a:latin typeface="Comic Sans MS" panose="030F0902030302020204" pitchFamily="66" charset="0"/>
              </a:rPr>
              <a:t>   </a:t>
            </a:r>
            <a:endParaRPr lang="it-IT" altLang="it-IT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307877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A1664AF-A1DE-D547-A6DF-4C7A20C3F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224" y="2452344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INTESTINO  TENUE  MESENTERIALE</a:t>
            </a:r>
          </a:p>
        </p:txBody>
      </p:sp>
    </p:spTree>
    <p:extLst>
      <p:ext uri="{BB962C8B-B14F-4D97-AF65-F5344CB8AC3E}">
        <p14:creationId xmlns:p14="http://schemas.microsoft.com/office/powerpoint/2010/main" val="183295065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5" name="Picture 2"/>
          <p:cNvPicPr>
            <a:picLocks noChangeAspect="1" noChangeArrowheads="1"/>
          </p:cNvPicPr>
          <p:nvPr/>
        </p:nvPicPr>
        <p:blipFill>
          <a:blip r:embed="rId3">
            <a:lum bright="-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74044" y="1038"/>
            <a:ext cx="7044267" cy="6856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585048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1"/>
          <p:cNvSpPr>
            <a:spLocks noGrp="1" noChangeArrowheads="1"/>
          </p:cNvSpPr>
          <p:nvPr>
            <p:ph type="title"/>
          </p:nvPr>
        </p:nvSpPr>
        <p:spPr>
          <a:xfrm>
            <a:off x="112889" y="104776"/>
            <a:ext cx="9031111" cy="857250"/>
          </a:xfrm>
        </p:spPr>
        <p:txBody>
          <a:bodyPr>
            <a:noAutofit/>
          </a:bodyPr>
          <a:lstStyle/>
          <a:p>
            <a:pPr algn="ctr"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TENUE MESENTERIALE </a:t>
            </a:r>
            <a:b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GRANDE  OMENTO</a:t>
            </a:r>
          </a:p>
        </p:txBody>
      </p:sp>
      <p:pic>
        <p:nvPicPr>
          <p:cNvPr id="149507" name="Picture 2"/>
          <p:cNvPicPr>
            <a:picLocks noChangeAspect="1" noChangeArrowheads="1"/>
          </p:cNvPicPr>
          <p:nvPr/>
        </p:nvPicPr>
        <p:blipFill>
          <a:blip r:embed="rId3">
            <a:lum bright="-12000" contras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212263"/>
            <a:ext cx="4410075" cy="3550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2000" contrast="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9508" name="Picture 3"/>
          <p:cNvPicPr>
            <a:picLocks noChangeAspect="1" noChangeArrowheads="1"/>
          </p:cNvPicPr>
          <p:nvPr/>
        </p:nvPicPr>
        <p:blipFill>
          <a:blip r:embed="rId4">
            <a:lum bright="-18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35807" y="3273779"/>
            <a:ext cx="4708194" cy="3584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8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9511" name="Text Box 6"/>
          <p:cNvSpPr txBox="1">
            <a:spLocks noChangeArrowheads="1"/>
          </p:cNvSpPr>
          <p:nvPr/>
        </p:nvSpPr>
        <p:spPr bwMode="auto">
          <a:xfrm>
            <a:off x="5768622" y="1785924"/>
            <a:ext cx="2675941" cy="136354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67500" tIns="35100" rIns="67500" bIns="351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it-IT" altLang="it-IT" sz="2800" b="1" dirty="0">
                <a:solidFill>
                  <a:srgbClr val="FF0000"/>
                </a:solidFill>
                <a:latin typeface="Copperplate" panose="02000504000000020004" pitchFamily="2" charset="77"/>
              </a:rPr>
              <a:t>Con Grande Omento sollevato</a:t>
            </a:r>
          </a:p>
        </p:txBody>
      </p:sp>
    </p:spTree>
    <p:extLst>
      <p:ext uri="{BB962C8B-B14F-4D97-AF65-F5344CB8AC3E}">
        <p14:creationId xmlns:p14="http://schemas.microsoft.com/office/powerpoint/2010/main" val="394331313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>
            <a:extLst>
              <a:ext uri="{FF2B5EF4-FFF2-40B4-BE49-F238E27FC236}">
                <a16:creationId xmlns:a16="http://schemas.microsoft.com/office/drawing/2014/main" id="{359840AA-3A84-444C-9DFA-1FCC6EFD213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14400"/>
          </a:xfrm>
          <a:ln/>
        </p:spPr>
        <p:txBody>
          <a:bodyPr/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INTESTINO TENUE MESENTERIALE</a:t>
            </a:r>
          </a:p>
        </p:txBody>
      </p:sp>
      <p:sp>
        <p:nvSpPr>
          <p:cNvPr id="6146" name="Rectangle 2">
            <a:extLst>
              <a:ext uri="{FF2B5EF4-FFF2-40B4-BE49-F238E27FC236}">
                <a16:creationId xmlns:a16="http://schemas.microsoft.com/office/drawing/2014/main" id="{4916BE4B-3AD3-744C-B35B-6BE946117D8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23528" y="914400"/>
            <a:ext cx="8352928" cy="5638800"/>
          </a:xfrm>
          <a:ln/>
        </p:spPr>
        <p:txBody>
          <a:bodyPr>
            <a:noAutofit/>
          </a:bodyPr>
          <a:lstStyle/>
          <a:p>
            <a:pPr marL="341313" indent="-341313">
              <a:spcBef>
                <a:spcPts val="700"/>
              </a:spcBef>
              <a:buClr>
                <a:schemeClr val="tx1">
                  <a:lumMod val="95000"/>
                  <a:lumOff val="5000"/>
                </a:schemeClr>
              </a:buClr>
              <a:buFont typeface="Arial Black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600" b="1" dirty="0">
                <a:latin typeface="Chalkboard SE" panose="03050602040202020205" pitchFamily="66" charset="77"/>
              </a:rPr>
              <a:t>È il tratto PIU’ LUNGO del Tubo Digerente (6-7 metri)</a:t>
            </a:r>
          </a:p>
          <a:p>
            <a:pPr marL="341313" indent="-341313">
              <a:spcBef>
                <a:spcPts val="700"/>
              </a:spcBef>
              <a:buClr>
                <a:schemeClr val="tx1">
                  <a:lumMod val="95000"/>
                  <a:lumOff val="5000"/>
                </a:schemeClr>
              </a:buClr>
              <a:buFont typeface="Arial Black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600" b="1" dirty="0">
                <a:latin typeface="Chalkboard SE" panose="03050602040202020205" pitchFamily="66" charset="77"/>
              </a:rPr>
              <a:t>In considerazione della sua notevole lunghezza, esso si dispone in ANSE (o Circonvoluzioni) nell’ ambito della CAVITA’ ADDOMINALE</a:t>
            </a:r>
          </a:p>
          <a:p>
            <a:pPr marL="341313" indent="-341313">
              <a:spcBef>
                <a:spcPts val="700"/>
              </a:spcBef>
              <a:buClr>
                <a:schemeClr val="tx1">
                  <a:lumMod val="95000"/>
                  <a:lumOff val="5000"/>
                </a:schemeClr>
              </a:buClr>
              <a:buFont typeface="Arial Black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600" b="1" dirty="0">
                <a:latin typeface="Chalkboard SE" panose="03050602040202020205" pitchFamily="66" charset="77"/>
              </a:rPr>
              <a:t>Presenta un diametro decrescente in senso della normale Progressione del Bolo Alimentare</a:t>
            </a:r>
          </a:p>
          <a:p>
            <a:pPr marL="341313" indent="-341313">
              <a:spcBef>
                <a:spcPts val="700"/>
              </a:spcBef>
              <a:buClr>
                <a:schemeClr val="tx1">
                  <a:lumMod val="95000"/>
                  <a:lumOff val="5000"/>
                </a:schemeClr>
              </a:buClr>
              <a:buFont typeface="Arial Black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600" b="1" dirty="0">
                <a:latin typeface="Chalkboard SE" panose="03050602040202020205" pitchFamily="66" charset="77"/>
              </a:rPr>
              <a:t>Si estende dalla FLESSURA DUODENO-DIGIUNALE e si conclude nell’ INTESTINO CRASSO (tra CECO e COLON ASCENDENTE) tramite la VALVOLA ILEO-CECO-COLICA</a:t>
            </a:r>
          </a:p>
          <a:p>
            <a:pPr marL="341313" indent="-341313">
              <a:spcBef>
                <a:spcPts val="700"/>
              </a:spcBef>
              <a:buClr>
                <a:schemeClr val="tx1">
                  <a:lumMod val="95000"/>
                  <a:lumOff val="5000"/>
                </a:schemeClr>
              </a:buClr>
              <a:buFont typeface="Arial Black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600" b="1" dirty="0">
                <a:latin typeface="Chalkboard SE" panose="03050602040202020205" pitchFamily="66" charset="77"/>
              </a:rPr>
              <a:t>È INTRAPERITONEALE e COMPLETAMENTE RIVESTITO dal Peritoneo Viscerale del MESENTERE.</a:t>
            </a:r>
          </a:p>
        </p:txBody>
      </p:sp>
    </p:spTree>
    <p:extLst>
      <p:ext uri="{BB962C8B-B14F-4D97-AF65-F5344CB8AC3E}">
        <p14:creationId xmlns:p14="http://schemas.microsoft.com/office/powerpoint/2010/main" val="183902164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236361"/>
            <a:ext cx="9144000" cy="685800"/>
          </a:xfrm>
        </p:spPr>
        <p:txBody>
          <a:bodyPr>
            <a:noAutofit/>
          </a:bodyPr>
          <a:lstStyle/>
          <a:p>
            <a:pPr algn="ctr"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INTESTINO TENUE MESENTERIALE:</a:t>
            </a:r>
            <a:b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CARATTERI  GENERALI</a:t>
            </a:r>
          </a:p>
        </p:txBody>
      </p:sp>
      <p:sp>
        <p:nvSpPr>
          <p:cNvPr id="76802" name="Rectangle 2"/>
          <p:cNvSpPr>
            <a:spLocks noGrp="1" noChangeArrowheads="1"/>
          </p:cNvSpPr>
          <p:nvPr>
            <p:ph idx="1"/>
          </p:nvPr>
        </p:nvSpPr>
        <p:spPr>
          <a:xfrm>
            <a:off x="611560" y="1174044"/>
            <a:ext cx="7776864" cy="5373512"/>
          </a:xfrm>
        </p:spPr>
        <p:txBody>
          <a:bodyPr rtlCol="0">
            <a:normAutofit/>
          </a:bodyPr>
          <a:lstStyle/>
          <a:p>
            <a:pPr marL="254794" indent="-254794">
              <a:spcBef>
                <a:spcPts val="525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254794" algn="l"/>
                <a:tab pos="333375" algn="l"/>
                <a:tab pos="670322" algn="l"/>
                <a:tab pos="1007269" algn="l"/>
                <a:tab pos="1344216" algn="l"/>
                <a:tab pos="1681163" algn="l"/>
                <a:tab pos="2018110" algn="l"/>
                <a:tab pos="2355056" algn="l"/>
                <a:tab pos="2692004" algn="l"/>
                <a:tab pos="3028950" algn="l"/>
                <a:tab pos="3365897" algn="l"/>
                <a:tab pos="3702844" algn="l"/>
                <a:tab pos="4039791" algn="l"/>
                <a:tab pos="4376738" algn="l"/>
                <a:tab pos="4713685" algn="l"/>
                <a:tab pos="5050631" algn="l"/>
                <a:tab pos="5387579" algn="l"/>
                <a:tab pos="5724525" algn="l"/>
                <a:tab pos="6061472" algn="l"/>
                <a:tab pos="6398419" algn="l"/>
                <a:tab pos="6735366" algn="l"/>
              </a:tabLst>
              <a:defRPr/>
            </a:pPr>
            <a:r>
              <a:rPr lang="it-IT" altLang="it-IT" sz="2800" b="1" dirty="0">
                <a:latin typeface="Chalkboard SE" panose="03050602040202020205" pitchFamily="66" charset="77"/>
              </a:rPr>
              <a:t>Si distinguono 2 PORZIONI:</a:t>
            </a:r>
          </a:p>
          <a:p>
            <a:pPr marL="254794" indent="-254794">
              <a:spcBef>
                <a:spcPts val="525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254794" algn="l"/>
                <a:tab pos="333375" algn="l"/>
                <a:tab pos="670322" algn="l"/>
                <a:tab pos="1007269" algn="l"/>
                <a:tab pos="1344216" algn="l"/>
                <a:tab pos="1681163" algn="l"/>
                <a:tab pos="2018110" algn="l"/>
                <a:tab pos="2355056" algn="l"/>
                <a:tab pos="2692004" algn="l"/>
                <a:tab pos="3028950" algn="l"/>
                <a:tab pos="3365897" algn="l"/>
                <a:tab pos="3702844" algn="l"/>
                <a:tab pos="4039791" algn="l"/>
                <a:tab pos="4376738" algn="l"/>
                <a:tab pos="4713685" algn="l"/>
                <a:tab pos="5050631" algn="l"/>
                <a:tab pos="5387579" algn="l"/>
                <a:tab pos="5724525" algn="l"/>
                <a:tab pos="6061472" algn="l"/>
                <a:tab pos="6398419" algn="l"/>
                <a:tab pos="6735366" algn="l"/>
              </a:tabLst>
              <a:defRPr/>
            </a:pPr>
            <a:endParaRPr lang="it-IT" altLang="it-IT" sz="2800" b="1" dirty="0">
              <a:latin typeface="Chalkboard SE" panose="03050602040202020205" pitchFamily="66" charset="77"/>
            </a:endParaRPr>
          </a:p>
          <a:p>
            <a:pPr marL="254794" indent="-252413">
              <a:spcBef>
                <a:spcPts val="525"/>
              </a:spcBef>
              <a:buClr>
                <a:schemeClr val="tx1"/>
              </a:buClr>
              <a:buNone/>
              <a:tabLst>
                <a:tab pos="254794" algn="l"/>
                <a:tab pos="333375" algn="l"/>
                <a:tab pos="670322" algn="l"/>
                <a:tab pos="1007269" algn="l"/>
                <a:tab pos="1344216" algn="l"/>
                <a:tab pos="1681163" algn="l"/>
                <a:tab pos="2018110" algn="l"/>
                <a:tab pos="2355056" algn="l"/>
                <a:tab pos="2692004" algn="l"/>
                <a:tab pos="3028950" algn="l"/>
                <a:tab pos="3365897" algn="l"/>
                <a:tab pos="3702844" algn="l"/>
                <a:tab pos="4039791" algn="l"/>
                <a:tab pos="4376738" algn="l"/>
                <a:tab pos="4713685" algn="l"/>
                <a:tab pos="5050631" algn="l"/>
                <a:tab pos="5387579" algn="l"/>
                <a:tab pos="5724525" algn="l"/>
                <a:tab pos="6061472" algn="l"/>
                <a:tab pos="6398419" algn="l"/>
                <a:tab pos="6735366" algn="l"/>
              </a:tabLst>
              <a:defRPr/>
            </a:pPr>
            <a:r>
              <a:rPr lang="it-IT" altLang="it-IT" sz="2800" b="1" dirty="0">
                <a:latin typeface="Chalkboard SE" panose="03050602040202020205" pitchFamily="66" charset="77"/>
              </a:rPr>
              <a:t>   - DIGIUNO: rappresenta circa i 2/5 prossimali</a:t>
            </a:r>
          </a:p>
          <a:p>
            <a:pPr marL="254794" indent="-252413">
              <a:spcBef>
                <a:spcPts val="525"/>
              </a:spcBef>
              <a:buClr>
                <a:schemeClr val="tx1"/>
              </a:buClr>
              <a:buNone/>
              <a:tabLst>
                <a:tab pos="254794" algn="l"/>
                <a:tab pos="333375" algn="l"/>
                <a:tab pos="670322" algn="l"/>
                <a:tab pos="1007269" algn="l"/>
                <a:tab pos="1344216" algn="l"/>
                <a:tab pos="1681163" algn="l"/>
                <a:tab pos="2018110" algn="l"/>
                <a:tab pos="2355056" algn="l"/>
                <a:tab pos="2692004" algn="l"/>
                <a:tab pos="3028950" algn="l"/>
                <a:tab pos="3365897" algn="l"/>
                <a:tab pos="3702844" algn="l"/>
                <a:tab pos="4039791" algn="l"/>
                <a:tab pos="4376738" algn="l"/>
                <a:tab pos="4713685" algn="l"/>
                <a:tab pos="5050631" algn="l"/>
                <a:tab pos="5387579" algn="l"/>
                <a:tab pos="5724525" algn="l"/>
                <a:tab pos="6061472" algn="l"/>
                <a:tab pos="6398419" algn="l"/>
                <a:tab pos="6735366" algn="l"/>
              </a:tabLst>
              <a:defRPr/>
            </a:pPr>
            <a:r>
              <a:rPr lang="it-IT" altLang="it-IT" sz="2800" b="1" dirty="0">
                <a:latin typeface="Chalkboard SE" panose="03050602040202020205" pitchFamily="66" charset="77"/>
              </a:rPr>
              <a:t>   - ILEO       : rappresenta circa i 3/5 distali</a:t>
            </a:r>
          </a:p>
          <a:p>
            <a:pPr marL="254794" indent="-254794">
              <a:spcBef>
                <a:spcPts val="525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254794" algn="l"/>
                <a:tab pos="333375" algn="l"/>
                <a:tab pos="670322" algn="l"/>
                <a:tab pos="1007269" algn="l"/>
                <a:tab pos="1344216" algn="l"/>
                <a:tab pos="1681163" algn="l"/>
                <a:tab pos="2018110" algn="l"/>
                <a:tab pos="2355056" algn="l"/>
                <a:tab pos="2692004" algn="l"/>
                <a:tab pos="3028950" algn="l"/>
                <a:tab pos="3365897" algn="l"/>
                <a:tab pos="3702844" algn="l"/>
                <a:tab pos="4039791" algn="l"/>
                <a:tab pos="4376738" algn="l"/>
                <a:tab pos="4713685" algn="l"/>
                <a:tab pos="5050631" algn="l"/>
                <a:tab pos="5387579" algn="l"/>
                <a:tab pos="5724525" algn="l"/>
                <a:tab pos="6061472" algn="l"/>
                <a:tab pos="6398419" algn="l"/>
                <a:tab pos="6735366" algn="l"/>
              </a:tabLst>
              <a:defRPr/>
            </a:pPr>
            <a:endParaRPr lang="it-IT" altLang="it-IT" sz="2800" b="1" dirty="0">
              <a:latin typeface="Chalkboard SE" panose="03050602040202020205" pitchFamily="66" charset="77"/>
            </a:endParaRPr>
          </a:p>
          <a:p>
            <a:pPr marL="254794" indent="-254794">
              <a:spcBef>
                <a:spcPts val="525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254794" algn="l"/>
                <a:tab pos="333375" algn="l"/>
                <a:tab pos="670322" algn="l"/>
                <a:tab pos="1007269" algn="l"/>
                <a:tab pos="1344216" algn="l"/>
                <a:tab pos="1681163" algn="l"/>
                <a:tab pos="2018110" algn="l"/>
                <a:tab pos="2355056" algn="l"/>
                <a:tab pos="2692004" algn="l"/>
                <a:tab pos="3028950" algn="l"/>
                <a:tab pos="3365897" algn="l"/>
                <a:tab pos="3702844" algn="l"/>
                <a:tab pos="4039791" algn="l"/>
                <a:tab pos="4376738" algn="l"/>
                <a:tab pos="4713685" algn="l"/>
                <a:tab pos="5050631" algn="l"/>
                <a:tab pos="5387579" algn="l"/>
                <a:tab pos="5724525" algn="l"/>
                <a:tab pos="6061472" algn="l"/>
                <a:tab pos="6398419" algn="l"/>
                <a:tab pos="6735366" algn="l"/>
              </a:tabLst>
              <a:defRPr/>
            </a:pPr>
            <a:r>
              <a:rPr lang="it-IT" altLang="it-IT" sz="2800" b="1" dirty="0">
                <a:latin typeface="Chalkboard SE" panose="03050602040202020205" pitchFamily="66" charset="77"/>
              </a:rPr>
              <a:t>Vi prevalgono NETTAMENTE i PROCESSI DI ASSORBIMENTO delle diverse sostanze costituenti gli alimenti (glucidi, lipidi, aminoacidi, basi puriniche e pirimidiniche)</a:t>
            </a:r>
          </a:p>
        </p:txBody>
      </p:sp>
    </p:spTree>
    <p:extLst>
      <p:ext uri="{BB962C8B-B14F-4D97-AF65-F5344CB8AC3E}">
        <p14:creationId xmlns:p14="http://schemas.microsoft.com/office/powerpoint/2010/main" val="353727497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Immagine 1">
            <a:extLst>
              <a:ext uri="{FF2B5EF4-FFF2-40B4-BE49-F238E27FC236}">
                <a16:creationId xmlns:a16="http://schemas.microsoft.com/office/drawing/2014/main" id="{0423662C-6192-E641-9E7C-EA03F89EDC2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5188" y="241300"/>
            <a:ext cx="7413625" cy="612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magine 1">
            <a:extLst>
              <a:ext uri="{FF2B5EF4-FFF2-40B4-BE49-F238E27FC236}">
                <a16:creationId xmlns:a16="http://schemas.microsoft.com/office/drawing/2014/main" id="{D95DC4FF-1EF0-5841-B4A3-B41BB9F53F8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5188" y="252589"/>
            <a:ext cx="7413625" cy="612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29510478-FB4D-D348-9B77-210D5D2169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lum bright="-18000" contrast="4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1868" y="3624054"/>
            <a:ext cx="3309876" cy="2347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8000" contrast="4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68686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243840"/>
            <a:ext cx="9144000" cy="857250"/>
          </a:xfrm>
        </p:spPr>
        <p:txBody>
          <a:bodyPr>
            <a:noAutofit/>
          </a:bodyPr>
          <a:lstStyle/>
          <a:p>
            <a:pPr algn="ctr"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DUODENO e TENUE MESENTERIALE</a:t>
            </a:r>
            <a:b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STRUTTURA MICROSCOPICA</a:t>
            </a:r>
          </a:p>
        </p:txBody>
      </p:sp>
      <p:sp>
        <p:nvSpPr>
          <p:cNvPr id="88066" name="Rectangle 2"/>
          <p:cNvSpPr>
            <a:spLocks noGrp="1" noChangeArrowheads="1"/>
          </p:cNvSpPr>
          <p:nvPr>
            <p:ph idx="1"/>
          </p:nvPr>
        </p:nvSpPr>
        <p:spPr>
          <a:xfrm>
            <a:off x="899592" y="1202268"/>
            <a:ext cx="7776864" cy="5655732"/>
          </a:xfrm>
        </p:spPr>
        <p:txBody>
          <a:bodyPr rtlCol="0">
            <a:noAutofit/>
          </a:bodyPr>
          <a:lstStyle/>
          <a:p>
            <a:pPr marL="0" indent="0">
              <a:spcBef>
                <a:spcPts val="525"/>
              </a:spcBef>
              <a:buClr>
                <a:srgbClr val="FFFF00"/>
              </a:buClr>
              <a:buNone/>
              <a:tabLst>
                <a:tab pos="254794" algn="l"/>
                <a:tab pos="333375" algn="l"/>
                <a:tab pos="670322" algn="l"/>
                <a:tab pos="1007269" algn="l"/>
                <a:tab pos="1344216" algn="l"/>
                <a:tab pos="1681163" algn="l"/>
                <a:tab pos="2018110" algn="l"/>
                <a:tab pos="2355056" algn="l"/>
                <a:tab pos="2692004" algn="l"/>
                <a:tab pos="3028950" algn="l"/>
                <a:tab pos="3365897" algn="l"/>
                <a:tab pos="3702844" algn="l"/>
                <a:tab pos="4039791" algn="l"/>
                <a:tab pos="4376738" algn="l"/>
                <a:tab pos="4713685" algn="l"/>
                <a:tab pos="5050631" algn="l"/>
                <a:tab pos="5387579" algn="l"/>
                <a:tab pos="5724525" algn="l"/>
                <a:tab pos="6061472" algn="l"/>
                <a:tab pos="6398419" algn="l"/>
                <a:tab pos="6735366" algn="l"/>
              </a:tabLst>
              <a:defRPr/>
            </a:pPr>
            <a:r>
              <a:rPr lang="it-IT" altLang="it-IT" sz="2500" b="1" dirty="0">
                <a:latin typeface="Copperplate" panose="02000504000000020004" pitchFamily="2" charset="77"/>
              </a:rPr>
              <a:t>Il Lume è rivestito da una TONACA MUCOSA che si solleva in VILLI provvisti di Epitelio CILINDRICO MONOSTRATIFICATO con Orletto a Spazzola di Microvilli.</a:t>
            </a:r>
          </a:p>
          <a:p>
            <a:pPr marL="0" indent="0">
              <a:spcBef>
                <a:spcPts val="525"/>
              </a:spcBef>
              <a:buClr>
                <a:srgbClr val="FFFF00"/>
              </a:buClr>
              <a:buNone/>
              <a:tabLst>
                <a:tab pos="254794" algn="l"/>
                <a:tab pos="333375" algn="l"/>
                <a:tab pos="670322" algn="l"/>
                <a:tab pos="1007269" algn="l"/>
                <a:tab pos="1344216" algn="l"/>
                <a:tab pos="1681163" algn="l"/>
                <a:tab pos="2018110" algn="l"/>
                <a:tab pos="2355056" algn="l"/>
                <a:tab pos="2692004" algn="l"/>
                <a:tab pos="3028950" algn="l"/>
                <a:tab pos="3365897" algn="l"/>
                <a:tab pos="3702844" algn="l"/>
                <a:tab pos="4039791" algn="l"/>
                <a:tab pos="4376738" algn="l"/>
                <a:tab pos="4713685" algn="l"/>
                <a:tab pos="5050631" algn="l"/>
                <a:tab pos="5387579" algn="l"/>
                <a:tab pos="5724525" algn="l"/>
                <a:tab pos="6061472" algn="l"/>
                <a:tab pos="6398419" algn="l"/>
                <a:tab pos="6735366" algn="l"/>
              </a:tabLst>
              <a:defRPr/>
            </a:pPr>
            <a:r>
              <a:rPr lang="it-IT" altLang="it-IT" sz="2500" b="1" dirty="0">
                <a:latin typeface="Copperplate" panose="02000504000000020004" pitchFamily="2" charset="77"/>
              </a:rPr>
              <a:t>TONACA SOTTOMUCOSA di TESSUTO CONNETTIVO presenta VASI SANGUIFERI e LINFATICI e con il PLESSO del SNA SOTTOMUCOSO di MEISSNER.</a:t>
            </a:r>
          </a:p>
          <a:p>
            <a:pPr marL="0" indent="0">
              <a:spcBef>
                <a:spcPts val="525"/>
              </a:spcBef>
              <a:buClr>
                <a:srgbClr val="FFFF00"/>
              </a:buClr>
              <a:buNone/>
              <a:tabLst>
                <a:tab pos="254794" algn="l"/>
                <a:tab pos="333375" algn="l"/>
                <a:tab pos="670322" algn="l"/>
                <a:tab pos="1007269" algn="l"/>
                <a:tab pos="1344216" algn="l"/>
                <a:tab pos="1681163" algn="l"/>
                <a:tab pos="2018110" algn="l"/>
                <a:tab pos="2355056" algn="l"/>
                <a:tab pos="2692004" algn="l"/>
                <a:tab pos="3028950" algn="l"/>
                <a:tab pos="3365897" algn="l"/>
                <a:tab pos="3702844" algn="l"/>
                <a:tab pos="4039791" algn="l"/>
                <a:tab pos="4376738" algn="l"/>
                <a:tab pos="4713685" algn="l"/>
                <a:tab pos="5050631" algn="l"/>
                <a:tab pos="5387579" algn="l"/>
                <a:tab pos="5724525" algn="l"/>
                <a:tab pos="6061472" algn="l"/>
                <a:tab pos="6398419" algn="l"/>
                <a:tab pos="6735366" algn="l"/>
              </a:tabLst>
              <a:defRPr/>
            </a:pPr>
            <a:r>
              <a:rPr lang="it-IT" altLang="it-IT" sz="2500" b="1" dirty="0">
                <a:latin typeface="Copperplate" panose="02000504000000020004" pitchFamily="2" charset="77"/>
              </a:rPr>
              <a:t>Nel DUODENO vi si riconoscono le GHIANDOLE DUODENALI di BRUNNER (Tubulari Ramificate a SECREZIONE MUCOIDE, ossia MUCO NEUTRO per garantire PROTEZIONE dall’ AMBIENTE ACIDO provocato dal BOLO proveniente dallo Stomaco).</a:t>
            </a:r>
          </a:p>
        </p:txBody>
      </p:sp>
    </p:spTree>
    <p:extLst>
      <p:ext uri="{BB962C8B-B14F-4D97-AF65-F5344CB8AC3E}">
        <p14:creationId xmlns:p14="http://schemas.microsoft.com/office/powerpoint/2010/main" val="95607326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1">
            <a:extLst>
              <a:ext uri="{FF2B5EF4-FFF2-40B4-BE49-F238E27FC236}">
                <a16:creationId xmlns:a16="http://schemas.microsoft.com/office/drawing/2014/main" id="{DBCDE54B-E441-4F4B-8220-4FCC0AE24C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16274" y="0"/>
            <a:ext cx="579147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94057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ESOFAGO</a:t>
            </a:r>
          </a:p>
        </p:txBody>
      </p:sp>
      <p:sp>
        <p:nvSpPr>
          <p:cNvPr id="26626" name="Rectangle 2"/>
          <p:cNvSpPr>
            <a:spLocks noGrp="1" noChangeArrowheads="1"/>
          </p:cNvSpPr>
          <p:nvPr>
            <p:ph idx="1"/>
          </p:nvPr>
        </p:nvSpPr>
        <p:spPr>
          <a:xfrm>
            <a:off x="467544" y="836712"/>
            <a:ext cx="7992889" cy="5791200"/>
          </a:xfrm>
        </p:spPr>
        <p:txBody>
          <a:bodyPr rtlCol="0">
            <a:noAutofit/>
          </a:bodyPr>
          <a:lstStyle/>
          <a:p>
            <a:pPr marL="0" indent="0" fontAlgn="auto">
              <a:spcBef>
                <a:spcPts val="700"/>
              </a:spcBef>
              <a:buClr>
                <a:srgbClr val="FFFF00"/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600" b="1" dirty="0">
                <a:latin typeface="Comic Sans MS" panose="030F0902030302020204" pitchFamily="66" charset="0"/>
              </a:rPr>
              <a:t>È un ORGANO CAVO, IMPARI e MEDIANO, che collega la FARINGE con lo STOMACO</a:t>
            </a:r>
          </a:p>
          <a:p>
            <a:pPr marL="0" indent="0" fontAlgn="auto">
              <a:spcBef>
                <a:spcPts val="700"/>
              </a:spcBef>
              <a:buClr>
                <a:srgbClr val="FFFF00"/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600" b="1" dirty="0">
                <a:latin typeface="Comic Sans MS" panose="030F0902030302020204" pitchFamily="66" charset="0"/>
              </a:rPr>
              <a:t>Si estende tra C6 e la T10 con una lunghezza media di 25 cm</a:t>
            </a:r>
          </a:p>
          <a:p>
            <a:pPr marL="0" indent="0" fontAlgn="auto">
              <a:spcBef>
                <a:spcPts val="700"/>
              </a:spcBef>
              <a:buClr>
                <a:srgbClr val="FFFF00"/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600" b="1" dirty="0">
                <a:latin typeface="Comic Sans MS" panose="030F0902030302020204" pitchFamily="66" charset="0"/>
              </a:rPr>
              <a:t>Si distinguono in senso cranio-caudale i seguenti tratti :</a:t>
            </a:r>
          </a:p>
          <a:p>
            <a:pPr marL="3175" indent="0" fontAlgn="auto">
              <a:spcBef>
                <a:spcPts val="700"/>
              </a:spcBef>
              <a:buClr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600" b="1" dirty="0">
                <a:latin typeface="Comic Sans MS" panose="030F0902030302020204" pitchFamily="66" charset="0"/>
              </a:rPr>
              <a:t>   - CERVICALE </a:t>
            </a:r>
          </a:p>
          <a:p>
            <a:pPr marL="3175" indent="0" fontAlgn="auto">
              <a:spcBef>
                <a:spcPts val="700"/>
              </a:spcBef>
              <a:buClr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600" b="1" dirty="0">
                <a:latin typeface="Comic Sans MS" panose="030F0902030302020204" pitchFamily="66" charset="0"/>
              </a:rPr>
              <a:t>   - TORACICO o MEDIASTINICO </a:t>
            </a:r>
          </a:p>
          <a:p>
            <a:pPr marL="3175" indent="0" fontAlgn="auto">
              <a:spcBef>
                <a:spcPts val="700"/>
              </a:spcBef>
              <a:buClr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600" b="1" dirty="0">
                <a:latin typeface="Comic Sans MS" panose="030F0902030302020204" pitchFamily="66" charset="0"/>
              </a:rPr>
              <a:t>   - DIAFRAMMATICO </a:t>
            </a:r>
          </a:p>
          <a:p>
            <a:pPr marL="3175" indent="0" fontAlgn="auto">
              <a:spcBef>
                <a:spcPts val="700"/>
              </a:spcBef>
              <a:buClr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600" b="1" dirty="0">
                <a:latin typeface="Comic Sans MS" panose="030F0902030302020204" pitchFamily="66" charset="0"/>
              </a:rPr>
              <a:t>   - ADDOMINALE </a:t>
            </a:r>
          </a:p>
          <a:p>
            <a:pPr marL="3175" indent="0" fontAlgn="auto">
              <a:spcBef>
                <a:spcPts val="700"/>
              </a:spcBef>
              <a:buClr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600" b="1" dirty="0">
                <a:latin typeface="Comic Sans MS" panose="030F0902030302020204" pitchFamily="66" charset="0"/>
              </a:rPr>
              <a:t>   Non ha un decorso rettilineo, ma presenta  curvature, correlate allo stretto rapporto con la colonna vertebrale, che presenta la Lordosi Cervicale e la Cifosi Toracica.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1"/>
          <p:cNvSpPr>
            <a:spLocks noGrp="1" noChangeArrowheads="1"/>
          </p:cNvSpPr>
          <p:nvPr>
            <p:ph type="title"/>
          </p:nvPr>
        </p:nvSpPr>
        <p:spPr>
          <a:xfrm>
            <a:off x="12192" y="79729"/>
            <a:ext cx="9144000" cy="857250"/>
          </a:xfrm>
        </p:spPr>
        <p:txBody>
          <a:bodyPr>
            <a:noAutofit/>
          </a:bodyPr>
          <a:lstStyle/>
          <a:p>
            <a:pPr algn="ctr"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DUODENO e TENUE MESENTERIALE</a:t>
            </a:r>
            <a:b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STRUTTURA MICROSCOPICA</a:t>
            </a:r>
          </a:p>
        </p:txBody>
      </p:sp>
      <p:sp>
        <p:nvSpPr>
          <p:cNvPr id="88066" name="Rectangle 2"/>
          <p:cNvSpPr>
            <a:spLocks noGrp="1" noChangeArrowheads="1"/>
          </p:cNvSpPr>
          <p:nvPr>
            <p:ph idx="1"/>
          </p:nvPr>
        </p:nvSpPr>
        <p:spPr>
          <a:xfrm>
            <a:off x="899592" y="1202268"/>
            <a:ext cx="7632848" cy="5655732"/>
          </a:xfrm>
        </p:spPr>
        <p:txBody>
          <a:bodyPr rtlCol="0">
            <a:normAutofit/>
          </a:bodyPr>
          <a:lstStyle/>
          <a:p>
            <a:pPr marL="0" indent="0">
              <a:spcBef>
                <a:spcPts val="525"/>
              </a:spcBef>
              <a:buClr>
                <a:srgbClr val="FFFF00"/>
              </a:buClr>
              <a:buNone/>
              <a:tabLst>
                <a:tab pos="254794" algn="l"/>
                <a:tab pos="333375" algn="l"/>
                <a:tab pos="670322" algn="l"/>
                <a:tab pos="1007269" algn="l"/>
                <a:tab pos="1344216" algn="l"/>
                <a:tab pos="1681163" algn="l"/>
                <a:tab pos="2018110" algn="l"/>
                <a:tab pos="2355056" algn="l"/>
                <a:tab pos="2692004" algn="l"/>
                <a:tab pos="3028950" algn="l"/>
                <a:tab pos="3365897" algn="l"/>
                <a:tab pos="3702844" algn="l"/>
                <a:tab pos="4039791" algn="l"/>
                <a:tab pos="4376738" algn="l"/>
                <a:tab pos="4713685" algn="l"/>
                <a:tab pos="5050631" algn="l"/>
                <a:tab pos="5387579" algn="l"/>
                <a:tab pos="5724525" algn="l"/>
                <a:tab pos="6061472" algn="l"/>
                <a:tab pos="6398419" algn="l"/>
                <a:tab pos="6735366" algn="l"/>
              </a:tabLst>
              <a:defRPr/>
            </a:pPr>
            <a:r>
              <a:rPr lang="it-IT" altLang="it-IT" sz="2400" b="1" dirty="0">
                <a:latin typeface="Copperplate" panose="02000504000000020004" pitchFamily="2" charset="77"/>
              </a:rPr>
              <a:t>La TONACA MUSCOLARE è costituita da</a:t>
            </a:r>
          </a:p>
          <a:p>
            <a:pPr marL="2381" indent="0">
              <a:spcBef>
                <a:spcPts val="525"/>
              </a:spcBef>
              <a:buNone/>
              <a:tabLst>
                <a:tab pos="254794" algn="l"/>
                <a:tab pos="333375" algn="l"/>
                <a:tab pos="670322" algn="l"/>
                <a:tab pos="1007269" algn="l"/>
                <a:tab pos="1344216" algn="l"/>
                <a:tab pos="1681163" algn="l"/>
                <a:tab pos="2018110" algn="l"/>
                <a:tab pos="2355056" algn="l"/>
                <a:tab pos="2692004" algn="l"/>
                <a:tab pos="3028950" algn="l"/>
                <a:tab pos="3365897" algn="l"/>
                <a:tab pos="3702844" algn="l"/>
                <a:tab pos="4039791" algn="l"/>
                <a:tab pos="4376738" algn="l"/>
                <a:tab pos="4713685" algn="l"/>
                <a:tab pos="5050631" algn="l"/>
                <a:tab pos="5387579" algn="l"/>
                <a:tab pos="5724525" algn="l"/>
                <a:tab pos="6061472" algn="l"/>
                <a:tab pos="6398419" algn="l"/>
                <a:tab pos="6735366" algn="l"/>
              </a:tabLst>
              <a:defRPr/>
            </a:pPr>
            <a:r>
              <a:rPr lang="it-IT" altLang="it-IT" sz="2400" b="1" dirty="0">
                <a:latin typeface="Copperplate" panose="02000504000000020004" pitchFamily="2" charset="77"/>
              </a:rPr>
              <a:t>   - strato interno, CIRCOLARE</a:t>
            </a:r>
          </a:p>
          <a:p>
            <a:pPr marL="2381" indent="0">
              <a:spcBef>
                <a:spcPts val="525"/>
              </a:spcBef>
              <a:buNone/>
              <a:tabLst>
                <a:tab pos="254794" algn="l"/>
                <a:tab pos="333375" algn="l"/>
                <a:tab pos="670322" algn="l"/>
                <a:tab pos="1007269" algn="l"/>
                <a:tab pos="1344216" algn="l"/>
                <a:tab pos="1681163" algn="l"/>
                <a:tab pos="2018110" algn="l"/>
                <a:tab pos="2355056" algn="l"/>
                <a:tab pos="2692004" algn="l"/>
                <a:tab pos="3028950" algn="l"/>
                <a:tab pos="3365897" algn="l"/>
                <a:tab pos="3702844" algn="l"/>
                <a:tab pos="4039791" algn="l"/>
                <a:tab pos="4376738" algn="l"/>
                <a:tab pos="4713685" algn="l"/>
                <a:tab pos="5050631" algn="l"/>
                <a:tab pos="5387579" algn="l"/>
                <a:tab pos="5724525" algn="l"/>
                <a:tab pos="6061472" algn="l"/>
                <a:tab pos="6398419" algn="l"/>
                <a:tab pos="6735366" algn="l"/>
              </a:tabLst>
              <a:defRPr/>
            </a:pPr>
            <a:r>
              <a:rPr lang="it-IT" altLang="it-IT" sz="2400" b="1" dirty="0">
                <a:latin typeface="Copperplate" panose="02000504000000020004" pitchFamily="2" charset="77"/>
              </a:rPr>
              <a:t>   - strato esterno, LONGITUDINALE</a:t>
            </a:r>
          </a:p>
          <a:p>
            <a:pPr marL="2381" indent="0">
              <a:spcBef>
                <a:spcPts val="525"/>
              </a:spcBef>
              <a:buNone/>
              <a:tabLst>
                <a:tab pos="254794" algn="l"/>
                <a:tab pos="333375" algn="l"/>
                <a:tab pos="670322" algn="l"/>
                <a:tab pos="1007269" algn="l"/>
                <a:tab pos="1344216" algn="l"/>
                <a:tab pos="1681163" algn="l"/>
                <a:tab pos="2018110" algn="l"/>
                <a:tab pos="2355056" algn="l"/>
                <a:tab pos="2692004" algn="l"/>
                <a:tab pos="3028950" algn="l"/>
                <a:tab pos="3365897" algn="l"/>
                <a:tab pos="3702844" algn="l"/>
                <a:tab pos="4039791" algn="l"/>
                <a:tab pos="4376738" algn="l"/>
                <a:tab pos="4713685" algn="l"/>
                <a:tab pos="5050631" algn="l"/>
                <a:tab pos="5387579" algn="l"/>
                <a:tab pos="5724525" algn="l"/>
                <a:tab pos="6061472" algn="l"/>
                <a:tab pos="6398419" algn="l"/>
                <a:tab pos="6735366" algn="l"/>
              </a:tabLst>
              <a:defRPr/>
            </a:pPr>
            <a:r>
              <a:rPr lang="it-IT" altLang="it-IT" sz="2400" b="1" dirty="0">
                <a:latin typeface="Copperplate" panose="02000504000000020004" pitchFamily="2" charset="77"/>
              </a:rPr>
              <a:t>e vi si osserva il PLESSO del SNA MUSCOLARE di AUERBACH</a:t>
            </a:r>
          </a:p>
          <a:p>
            <a:pPr marL="2381" indent="0">
              <a:spcBef>
                <a:spcPts val="525"/>
              </a:spcBef>
              <a:buNone/>
              <a:tabLst>
                <a:tab pos="254794" algn="l"/>
                <a:tab pos="333375" algn="l"/>
                <a:tab pos="670322" algn="l"/>
                <a:tab pos="1007269" algn="l"/>
                <a:tab pos="1344216" algn="l"/>
                <a:tab pos="1681163" algn="l"/>
                <a:tab pos="2018110" algn="l"/>
                <a:tab pos="2355056" algn="l"/>
                <a:tab pos="2692004" algn="l"/>
                <a:tab pos="3028950" algn="l"/>
                <a:tab pos="3365897" algn="l"/>
                <a:tab pos="3702844" algn="l"/>
                <a:tab pos="4039791" algn="l"/>
                <a:tab pos="4376738" algn="l"/>
                <a:tab pos="4713685" algn="l"/>
                <a:tab pos="5050631" algn="l"/>
                <a:tab pos="5387579" algn="l"/>
                <a:tab pos="5724525" algn="l"/>
                <a:tab pos="6061472" algn="l"/>
                <a:tab pos="6398419" algn="l"/>
                <a:tab pos="6735366" algn="l"/>
              </a:tabLst>
              <a:defRPr/>
            </a:pPr>
            <a:endParaRPr lang="it-IT" altLang="it-IT" sz="2400" b="1" dirty="0">
              <a:latin typeface="Copperplate" panose="02000504000000020004" pitchFamily="2" charset="77"/>
            </a:endParaRPr>
          </a:p>
          <a:p>
            <a:pPr marL="0" indent="0">
              <a:spcBef>
                <a:spcPts val="525"/>
              </a:spcBef>
              <a:buClr>
                <a:srgbClr val="FFFF00"/>
              </a:buClr>
              <a:buNone/>
              <a:tabLst>
                <a:tab pos="254794" algn="l"/>
                <a:tab pos="333375" algn="l"/>
                <a:tab pos="670322" algn="l"/>
                <a:tab pos="1007269" algn="l"/>
                <a:tab pos="1344216" algn="l"/>
                <a:tab pos="1681163" algn="l"/>
                <a:tab pos="2018110" algn="l"/>
                <a:tab pos="2355056" algn="l"/>
                <a:tab pos="2692004" algn="l"/>
                <a:tab pos="3028950" algn="l"/>
                <a:tab pos="3365897" algn="l"/>
                <a:tab pos="3702844" algn="l"/>
                <a:tab pos="4039791" algn="l"/>
                <a:tab pos="4376738" algn="l"/>
                <a:tab pos="4713685" algn="l"/>
                <a:tab pos="5050631" algn="l"/>
                <a:tab pos="5387579" algn="l"/>
                <a:tab pos="5724525" algn="l"/>
                <a:tab pos="6061472" algn="l"/>
                <a:tab pos="6398419" algn="l"/>
                <a:tab pos="6735366" algn="l"/>
              </a:tabLst>
              <a:defRPr/>
            </a:pPr>
            <a:r>
              <a:rPr lang="it-IT" altLang="it-IT" sz="2400" b="1" dirty="0">
                <a:latin typeface="Copperplate" panose="02000504000000020004" pitchFamily="2" charset="77"/>
              </a:rPr>
              <a:t>La TONACA ESTERNA è SIEROSA nel TENUE MESENTERIALE e nella Porzione Superiore del Duodeno, le restanti porzioni del Duodeno, essendo RETROPERITONEALI, presentano una TONACA AVVENTIZIA</a:t>
            </a:r>
          </a:p>
        </p:txBody>
      </p:sp>
    </p:spTree>
    <p:extLst>
      <p:ext uri="{BB962C8B-B14F-4D97-AF65-F5344CB8AC3E}">
        <p14:creationId xmlns:p14="http://schemas.microsoft.com/office/powerpoint/2010/main" val="359167437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1"/>
          <p:cNvSpPr>
            <a:spLocks noGrp="1" noChangeArrowheads="1"/>
          </p:cNvSpPr>
          <p:nvPr>
            <p:ph type="title"/>
          </p:nvPr>
        </p:nvSpPr>
        <p:spPr>
          <a:xfrm>
            <a:off x="5832879" y="1695450"/>
            <a:ext cx="2813050" cy="628650"/>
          </a:xfrm>
        </p:spPr>
        <p:txBody>
          <a:bodyPr>
            <a:normAutofit/>
          </a:bodyPr>
          <a:lstStyle/>
          <a:p>
            <a:pPr algn="ctr"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DUODENO</a:t>
            </a:r>
          </a:p>
        </p:txBody>
      </p:sp>
      <p:pic>
        <p:nvPicPr>
          <p:cNvPr id="182275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789675"/>
            <a:ext cx="4560711" cy="3001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0DA5FEA2-609B-CC4A-AC64-D676595F67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41294" y="3789674"/>
            <a:ext cx="4780127" cy="306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BC07E8E0-F977-3440-AD77-E707018C5F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5706756" cy="3786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535174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1"/>
          <p:cNvSpPr>
            <a:spLocks noGrp="1" noChangeArrowheads="1"/>
          </p:cNvSpPr>
          <p:nvPr>
            <p:ph type="title"/>
          </p:nvPr>
        </p:nvSpPr>
        <p:spPr>
          <a:xfrm>
            <a:off x="6175023" y="995539"/>
            <a:ext cx="2288822" cy="571500"/>
          </a:xfrm>
        </p:spPr>
        <p:txBody>
          <a:bodyPr>
            <a:normAutofit/>
          </a:bodyPr>
          <a:lstStyle/>
          <a:p>
            <a:pPr algn="ctr"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DIGIUNO</a:t>
            </a:r>
          </a:p>
        </p:txBody>
      </p:sp>
      <p:pic>
        <p:nvPicPr>
          <p:cNvPr id="18841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17156" cy="3312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C8222563-C92E-AF48-8F7F-00D5D962AD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3759199"/>
            <a:ext cx="4338648" cy="3098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143B917B-347E-094F-9AF1-768A6BAB5B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14002" y="3759200"/>
            <a:ext cx="4729996" cy="3098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cxnSp>
        <p:nvCxnSpPr>
          <p:cNvPr id="3" name="Connettore 2 2">
            <a:extLst>
              <a:ext uri="{FF2B5EF4-FFF2-40B4-BE49-F238E27FC236}">
                <a16:creationId xmlns:a16="http://schemas.microsoft.com/office/drawing/2014/main" id="{5B9A4B73-6370-C647-BF38-5996428623D0}"/>
              </a:ext>
            </a:extLst>
          </p:cNvPr>
          <p:cNvCxnSpPr>
            <a:stCxn id="93185" idx="1"/>
          </p:cNvCxnSpPr>
          <p:nvPr/>
        </p:nvCxnSpPr>
        <p:spPr>
          <a:xfrm flipH="1" flipV="1">
            <a:off x="4730044" y="1275644"/>
            <a:ext cx="1444979" cy="5645"/>
          </a:xfrm>
          <a:prstGeom prst="straightConnector1">
            <a:avLst/>
          </a:prstGeom>
          <a:ln w="730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1">
            <a:extLst>
              <a:ext uri="{FF2B5EF4-FFF2-40B4-BE49-F238E27FC236}">
                <a16:creationId xmlns:a16="http://schemas.microsoft.com/office/drawing/2014/main" id="{AF908E16-65A1-4445-B21E-6B01F95586B0}"/>
              </a:ext>
            </a:extLst>
          </p:cNvPr>
          <p:cNvSpPr txBox="1">
            <a:spLocks noChangeArrowheads="1"/>
          </p:cNvSpPr>
          <p:nvPr/>
        </p:nvSpPr>
        <p:spPr>
          <a:xfrm>
            <a:off x="5973855" y="3026819"/>
            <a:ext cx="2288822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ILEO</a:t>
            </a:r>
          </a:p>
        </p:txBody>
      </p:sp>
    </p:spTree>
    <p:extLst>
      <p:ext uri="{BB962C8B-B14F-4D97-AF65-F5344CB8AC3E}">
        <p14:creationId xmlns:p14="http://schemas.microsoft.com/office/powerpoint/2010/main" val="304172920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A1664AF-A1DE-D547-A6DF-4C7A20C3F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224" y="2452344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INTESTINO  CRASSO</a:t>
            </a:r>
          </a:p>
        </p:txBody>
      </p:sp>
    </p:spTree>
    <p:extLst>
      <p:ext uri="{BB962C8B-B14F-4D97-AF65-F5344CB8AC3E}">
        <p14:creationId xmlns:p14="http://schemas.microsoft.com/office/powerpoint/2010/main" val="141815495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1"/>
          <p:cNvSpPr>
            <a:spLocks noGrp="1" noChangeArrowheads="1"/>
          </p:cNvSpPr>
          <p:nvPr>
            <p:ph type="title"/>
          </p:nvPr>
        </p:nvSpPr>
        <p:spPr>
          <a:xfrm>
            <a:off x="310896" y="31812"/>
            <a:ext cx="8522208" cy="914400"/>
          </a:xfrm>
        </p:spPr>
        <p:txBody>
          <a:bodyPr vert="horz" lIns="69120" tIns="34560" rIns="69120" bIns="34560" rtlCol="0" anchor="ctr">
            <a:normAutofit/>
          </a:bodyPr>
          <a:lstStyle/>
          <a:p>
            <a:pPr algn="ctr"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INTESTINO  CRASSO</a:t>
            </a:r>
            <a:r>
              <a:rPr lang="it-IT" altLang="it-IT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 </a:t>
            </a:r>
          </a:p>
        </p:txBody>
      </p:sp>
      <p:pic>
        <p:nvPicPr>
          <p:cNvPr id="1966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0214" y="946212"/>
            <a:ext cx="4451786" cy="3903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6612" name="Picture 3"/>
          <p:cNvPicPr>
            <a:picLocks noChangeAspect="1" noChangeArrowheads="1"/>
          </p:cNvPicPr>
          <p:nvPr/>
        </p:nvPicPr>
        <p:blipFill>
          <a:blip r:embed="rId4">
            <a:lum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2387046"/>
            <a:ext cx="4572000" cy="4251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022919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5994934-0203-C846-BD86-EE50FCEE1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"/>
            <a:ext cx="7886700" cy="999744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INTESTINO  CRASSO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A101298-2BF2-FC42-A0E2-A2D1BF4D6C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9632" y="877824"/>
            <a:ext cx="6840760" cy="598017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it-IT" sz="2400" b="1" dirty="0">
                <a:latin typeface="Copperplate" panose="02000504000000020004" pitchFamily="2" charset="77"/>
              </a:rPr>
              <a:t>Porzione del Tubo Digerente lungo circa 2 metri</a:t>
            </a:r>
          </a:p>
          <a:p>
            <a:pPr marL="0" indent="0">
              <a:buNone/>
            </a:pPr>
            <a:r>
              <a:rPr lang="it-IT" sz="2400" b="1" dirty="0">
                <a:latin typeface="Copperplate" panose="02000504000000020004" pitchFamily="2" charset="77"/>
              </a:rPr>
              <a:t>È costituito da una serie di organi che »incorniciano» l’ Intestino Tenue Mesenteriale :</a:t>
            </a:r>
          </a:p>
          <a:p>
            <a:pPr>
              <a:buFontTx/>
              <a:buChar char="-"/>
            </a:pPr>
            <a:r>
              <a:rPr lang="it-IT" sz="2400" b="1" dirty="0">
                <a:latin typeface="Copperplate" panose="02000504000000020004" pitchFamily="2" charset="77"/>
              </a:rPr>
              <a:t>INTESTINO CECO con APPENDICE CECALE</a:t>
            </a:r>
          </a:p>
          <a:p>
            <a:pPr>
              <a:buFontTx/>
              <a:buChar char="-"/>
            </a:pPr>
            <a:r>
              <a:rPr lang="it-IT" sz="2400" b="1" dirty="0">
                <a:latin typeface="Copperplate" panose="02000504000000020004" pitchFamily="2" charset="77"/>
              </a:rPr>
              <a:t>COLON ASCENDENTE</a:t>
            </a:r>
          </a:p>
          <a:p>
            <a:pPr>
              <a:buFontTx/>
              <a:buChar char="-"/>
            </a:pPr>
            <a:r>
              <a:rPr lang="it-IT" sz="2400" b="1" dirty="0">
                <a:latin typeface="Copperplate" panose="02000504000000020004" pitchFamily="2" charset="77"/>
              </a:rPr>
              <a:t>COLON DISCENDENTE</a:t>
            </a:r>
          </a:p>
          <a:p>
            <a:pPr>
              <a:buFontTx/>
              <a:buChar char="-"/>
            </a:pPr>
            <a:r>
              <a:rPr lang="it-IT" sz="2400" b="1" dirty="0">
                <a:latin typeface="Copperplate" panose="02000504000000020004" pitchFamily="2" charset="77"/>
              </a:rPr>
              <a:t>COLON SIGMOIDEO (Sigma, Colon Ileopelvico)</a:t>
            </a:r>
          </a:p>
          <a:p>
            <a:pPr>
              <a:buFontTx/>
              <a:buChar char="-"/>
            </a:pPr>
            <a:r>
              <a:rPr lang="it-IT" sz="2400" b="1" dirty="0">
                <a:latin typeface="Copperplate" panose="02000504000000020004" pitchFamily="2" charset="77"/>
              </a:rPr>
              <a:t>INTESTINO RETTO</a:t>
            </a:r>
          </a:p>
          <a:p>
            <a:pPr marL="0" indent="0">
              <a:buNone/>
            </a:pPr>
            <a:r>
              <a:rPr lang="it-IT" sz="2400" b="1" dirty="0">
                <a:latin typeface="Copperplate" panose="02000504000000020004" pitchFamily="2" charset="77"/>
              </a:rPr>
              <a:t>Si rapporta in modo variabile con la Sierosa Peritoneale</a:t>
            </a:r>
          </a:p>
          <a:p>
            <a:pPr marL="0" indent="0">
              <a:buNone/>
            </a:pPr>
            <a:r>
              <a:rPr lang="it-IT" sz="2400" b="1" dirty="0">
                <a:latin typeface="Copperplate" panose="02000504000000020004" pitchFamily="2" charset="77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7596203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>
            <a:extLst>
              <a:ext uri="{FF2B5EF4-FFF2-40B4-BE49-F238E27FC236}">
                <a16:creationId xmlns:a16="http://schemas.microsoft.com/office/drawing/2014/main" id="{5194F9AD-9FEB-DC41-8979-FFE3054714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07087" cy="3872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38CA2F4F-C83F-1343-923C-0E1C3EC51A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-12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56217" y="1959429"/>
            <a:ext cx="4561558" cy="4887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2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18280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65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3879" y="0"/>
            <a:ext cx="8309747" cy="6702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334067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64C2087-3377-9B4D-84AD-28BDEC8B9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-120296"/>
            <a:ext cx="7886700" cy="1102429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COLON  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BD7C763-29D2-264B-BF7F-1501FFCAC2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764704"/>
            <a:ext cx="8131528" cy="5796844"/>
          </a:xfrm>
        </p:spPr>
        <p:txBody>
          <a:bodyPr/>
          <a:lstStyle/>
          <a:p>
            <a:pPr marL="0" indent="0">
              <a:buNone/>
            </a:pPr>
            <a:r>
              <a:rPr lang="it-IT" sz="2400" dirty="0">
                <a:latin typeface="Chalkboard SE" panose="03050602040202020205" pitchFamily="66" charset="77"/>
              </a:rPr>
              <a:t>Dalla Fossa Iliaca di destra, quale COLON ASCENDENTE, attraversa la Regione Lombare destra e giunge all’ Ipocondrio Destro, dove, inferiormente al Fegato, forma la FLESSURA COLICA DESTRA (o Epatica) per trapassare nel COLON TRASVERSO.</a:t>
            </a:r>
          </a:p>
          <a:p>
            <a:pPr marL="0" indent="0">
              <a:buNone/>
            </a:pPr>
            <a:r>
              <a:rPr lang="it-IT" sz="2400" dirty="0">
                <a:latin typeface="Chalkboard SE" panose="03050602040202020205" pitchFamily="66" charset="77"/>
              </a:rPr>
              <a:t>Il COLON TRASVERSO attraversa la Cavità </a:t>
            </a:r>
            <a:r>
              <a:rPr lang="it-IT" sz="2400" dirty="0" err="1">
                <a:latin typeface="Chalkboard SE" panose="03050602040202020205" pitchFamily="66" charset="77"/>
              </a:rPr>
              <a:t>Addomino</a:t>
            </a:r>
            <a:r>
              <a:rPr lang="it-IT" sz="2400" dirty="0">
                <a:latin typeface="Chalkboard SE" panose="03050602040202020205" pitchFamily="66" charset="77"/>
              </a:rPr>
              <a:t>-Pelvica da destra a sinistra fino all’ Ipocondrio Sinistro, dove, tramite la FLESSURA COLICA SINISTRA (o Splenica o Lienale), trapassa nel COLON DISCENDENTE.</a:t>
            </a:r>
          </a:p>
          <a:p>
            <a:pPr marL="0" indent="0">
              <a:buNone/>
            </a:pPr>
            <a:r>
              <a:rPr lang="it-IT" sz="2400" dirty="0">
                <a:latin typeface="Chalkboard SE" panose="03050602040202020205" pitchFamily="66" charset="77"/>
              </a:rPr>
              <a:t>A livello della Fossa Iliaca Sinistra il COLON DISCENDENTE piega verso il piano mediano nel COLON ILEO-PELVICO (o SIGMOIDEO o SIGMA), così definito per la forma che ricorda una lettera «</a:t>
            </a:r>
            <a:r>
              <a:rPr lang="it-IT" sz="2400" dirty="0" err="1">
                <a:latin typeface="Chalkboard SE" panose="03050602040202020205" pitchFamily="66" charset="77"/>
              </a:rPr>
              <a:t>S</a:t>
            </a:r>
            <a:r>
              <a:rPr lang="it-IT" sz="2400" dirty="0">
                <a:latin typeface="Chalkboard SE" panose="03050602040202020205" pitchFamily="66" charset="77"/>
              </a:rPr>
              <a:t>».</a:t>
            </a:r>
          </a:p>
          <a:p>
            <a:pPr marL="0" indent="0">
              <a:buNone/>
            </a:pPr>
            <a:r>
              <a:rPr lang="it-IT" sz="2400" dirty="0">
                <a:latin typeface="Chalkboard SE" panose="03050602040202020205" pitchFamily="66" charset="77"/>
              </a:rPr>
              <a:t>Prosegue poi sul piano mediano nella Regione PELVICA con l’ INTESTINO RETTO.</a:t>
            </a:r>
          </a:p>
          <a:p>
            <a:pPr marL="0" indent="0">
              <a:buNone/>
            </a:pPr>
            <a:endParaRPr lang="it-IT" dirty="0">
              <a:latin typeface="Chalkboard SE" panose="03050602040202020205" pitchFamily="66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4394833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D2DF7C6-16B7-AF43-A7BD-65CE937656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113718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C O L O </a:t>
            </a:r>
            <a:r>
              <a:rPr lang="it-IT" sz="3200" b="1" dirty="0" err="1">
                <a:latin typeface="Gurmukhi MN" panose="02020600050405020304" pitchFamily="18" charset="0"/>
                <a:cs typeface="Gurmukhi MN" panose="02020600050405020304" pitchFamily="18" charset="0"/>
              </a:rPr>
              <a:t>N</a:t>
            </a:r>
            <a:b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STRUTTURA MICROSCOPICA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B72FF58-F8E5-F941-9FF4-7D66ABA9C4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422" y="1113718"/>
            <a:ext cx="8274756" cy="56596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400" b="1" dirty="0">
                <a:latin typeface="Chalkboard" panose="03050602040202020205" pitchFamily="66" charset="77"/>
              </a:rPr>
              <a:t>La TONACA MUCOSA che riveste il Lume è formata da un EPITELIO CILINDRICO MONOSTRATIFICATO con intercalate CELLULE MUCIPARE CALICIFORMI molto numerose. </a:t>
            </a:r>
          </a:p>
          <a:p>
            <a:pPr marL="0" indent="0">
              <a:buNone/>
            </a:pPr>
            <a:r>
              <a:rPr lang="it-IT" sz="2400" b="1" dirty="0">
                <a:latin typeface="Chalkboard" panose="03050602040202020205" pitchFamily="66" charset="77"/>
              </a:rPr>
              <a:t>La TONACA SOTTOMUCOSA di Tessuto Connettivo presenta Vasi Sanguiferi, Linfatici e Formazioni Nervose (Plesso Sottomucoso di </a:t>
            </a:r>
            <a:r>
              <a:rPr lang="it-IT" sz="2400" b="1" dirty="0" err="1">
                <a:latin typeface="Chalkboard" panose="03050602040202020205" pitchFamily="66" charset="77"/>
              </a:rPr>
              <a:t>Meissner</a:t>
            </a:r>
            <a:r>
              <a:rPr lang="it-IT" sz="2400" b="1" dirty="0">
                <a:latin typeface="Chalkboard" panose="03050602040202020205" pitchFamily="66" charset="77"/>
              </a:rPr>
              <a:t>).</a:t>
            </a:r>
          </a:p>
          <a:p>
            <a:pPr marL="0" indent="0">
              <a:buNone/>
            </a:pPr>
            <a:r>
              <a:rPr lang="it-IT" sz="2400" b="1" dirty="0">
                <a:latin typeface="Chalkboard" panose="03050602040202020205" pitchFamily="66" charset="77"/>
              </a:rPr>
              <a:t>Si riscontrano NODULI LINFOIDI tra Lamina Propria e Sottomucosa.</a:t>
            </a:r>
          </a:p>
          <a:p>
            <a:pPr marL="0" indent="0">
              <a:buNone/>
            </a:pPr>
            <a:r>
              <a:rPr lang="it-IT" sz="2400" b="1" dirty="0">
                <a:latin typeface="Chalkboard" panose="03050602040202020205" pitchFamily="66" charset="77"/>
              </a:rPr>
              <a:t>La TONACA MUSCOLARE LISCIA presenta uno STRATO CIRCOLARE INTERNO e LONGITUDINALE ESTERNO con il Plesso Nervoso Muscolare di </a:t>
            </a:r>
            <a:r>
              <a:rPr lang="it-IT" sz="2400" b="1" dirty="0" err="1">
                <a:latin typeface="Chalkboard" panose="03050602040202020205" pitchFamily="66" charset="77"/>
              </a:rPr>
              <a:t>Auerbach</a:t>
            </a:r>
            <a:r>
              <a:rPr lang="it-IT" sz="2400" b="1" dirty="0">
                <a:latin typeface="Chalkboard" panose="03050602040202020205" pitchFamily="66" charset="77"/>
              </a:rPr>
              <a:t>.</a:t>
            </a:r>
          </a:p>
          <a:p>
            <a:pPr marL="0" indent="0">
              <a:buNone/>
            </a:pPr>
            <a:r>
              <a:rPr lang="it-IT" sz="2400" b="1" dirty="0">
                <a:latin typeface="Chalkboard" panose="03050602040202020205" pitchFamily="66" charset="77"/>
              </a:rPr>
              <a:t>La TONACA ESTERNA </a:t>
            </a:r>
            <a:r>
              <a:rPr lang="it-IT" sz="2400" b="1" dirty="0" err="1">
                <a:latin typeface="Chalkboard" panose="03050602040202020205" pitchFamily="66" charset="77"/>
              </a:rPr>
              <a:t>puo’</a:t>
            </a:r>
            <a:r>
              <a:rPr lang="it-IT" sz="2400" b="1" dirty="0">
                <a:latin typeface="Chalkboard" panose="03050602040202020205" pitchFamily="66" charset="77"/>
              </a:rPr>
              <a:t> essere AVVENTIZIA oppure SIEROSA, a seconda dei rapporti con il Peritoneo. </a:t>
            </a:r>
          </a:p>
        </p:txBody>
      </p:sp>
    </p:spTree>
    <p:extLst>
      <p:ext uri="{BB962C8B-B14F-4D97-AF65-F5344CB8AC3E}">
        <p14:creationId xmlns:p14="http://schemas.microsoft.com/office/powerpoint/2010/main" val="35710858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463" y="144463"/>
            <a:ext cx="4733925" cy="671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9395" name="Picture 2"/>
          <p:cNvPicPr>
            <a:picLocks noChangeAspect="1" noChangeArrowheads="1"/>
          </p:cNvPicPr>
          <p:nvPr/>
        </p:nvPicPr>
        <p:blipFill>
          <a:blip r:embed="rId4">
            <a:lum bright="-6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76800" y="0"/>
            <a:ext cx="40513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0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63911" y="1730536"/>
            <a:ext cx="4380089" cy="5127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480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4763912" cy="4035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681508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1DA4317C-CF55-1B4B-8F0A-F1A590945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673" y="2679348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it-IT" sz="4000" b="1" dirty="0">
                <a:latin typeface="Gurmukhi MN" panose="02020600050405020304" pitchFamily="18" charset="0"/>
                <a:cs typeface="Gurmukhi MN" panose="02020600050405020304" pitchFamily="18" charset="0"/>
              </a:rPr>
              <a:t>INTESTINO  RETTO</a:t>
            </a:r>
          </a:p>
        </p:txBody>
      </p:sp>
    </p:spTree>
    <p:extLst>
      <p:ext uri="{BB962C8B-B14F-4D97-AF65-F5344CB8AC3E}">
        <p14:creationId xmlns:p14="http://schemas.microsoft.com/office/powerpoint/2010/main" val="230884624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Rectangle 1"/>
          <p:cNvSpPr>
            <a:spLocks noGrp="1" noChangeArrowheads="1"/>
          </p:cNvSpPr>
          <p:nvPr>
            <p:ph type="title"/>
          </p:nvPr>
        </p:nvSpPr>
        <p:spPr>
          <a:xfrm>
            <a:off x="1143000" y="2743200"/>
            <a:ext cx="2971800" cy="1257300"/>
          </a:xfrm>
        </p:spPr>
        <p:txBody>
          <a:bodyPr/>
          <a:lstStyle/>
          <a:p>
            <a:pPr algn="ctr"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  <a:defRPr/>
            </a:pPr>
            <a:r>
              <a:rPr lang="it-IT" altLang="it-IT" sz="2700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INTESTINO</a:t>
            </a:r>
            <a:br>
              <a:rPr lang="it-IT" altLang="it-IT" sz="2700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</a:br>
            <a:r>
              <a:rPr lang="it-IT" altLang="it-IT" sz="2700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RETTO</a:t>
            </a:r>
          </a:p>
        </p:txBody>
      </p:sp>
      <p:pic>
        <p:nvPicPr>
          <p:cNvPr id="20685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99323" y="1107282"/>
            <a:ext cx="3901678" cy="4893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6852" name="Line 3"/>
          <p:cNvSpPr>
            <a:spLocks noChangeShapeType="1"/>
          </p:cNvSpPr>
          <p:nvPr/>
        </p:nvSpPr>
        <p:spPr bwMode="auto">
          <a:xfrm>
            <a:off x="3330180" y="3644505"/>
            <a:ext cx="2483644" cy="702469"/>
          </a:xfrm>
          <a:prstGeom prst="line">
            <a:avLst/>
          </a:prstGeom>
          <a:noFill/>
          <a:ln w="76320" cap="sq">
            <a:solidFill>
              <a:srgbClr val="FFFF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 sz="1350"/>
          </a:p>
        </p:txBody>
      </p:sp>
    </p:spTree>
    <p:extLst>
      <p:ext uri="{BB962C8B-B14F-4D97-AF65-F5344CB8AC3E}">
        <p14:creationId xmlns:p14="http://schemas.microsoft.com/office/powerpoint/2010/main" val="103939565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947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21" r="3244" b="2599"/>
          <a:stretch>
            <a:fillRect/>
          </a:stretch>
        </p:blipFill>
        <p:spPr bwMode="auto">
          <a:xfrm>
            <a:off x="-1" y="0"/>
            <a:ext cx="5002777" cy="6750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4121" r="3244" b="259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1094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36444" y="1866213"/>
            <a:ext cx="4007556" cy="3750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731578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Rectangle 1"/>
          <p:cNvSpPr>
            <a:spLocks noGrp="1" noChangeArrowheads="1"/>
          </p:cNvSpPr>
          <p:nvPr>
            <p:ph type="title"/>
          </p:nvPr>
        </p:nvSpPr>
        <p:spPr>
          <a:xfrm>
            <a:off x="1143000" y="0"/>
            <a:ext cx="6858000" cy="685800"/>
          </a:xfrm>
        </p:spPr>
        <p:txBody>
          <a:bodyPr>
            <a:normAutofit/>
          </a:bodyPr>
          <a:lstStyle/>
          <a:p>
            <a:pPr algn="ctr"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INTESTINO  RETTO</a:t>
            </a:r>
          </a:p>
        </p:txBody>
      </p:sp>
      <p:sp>
        <p:nvSpPr>
          <p:cNvPr id="103426" name="Rectangle 2"/>
          <p:cNvSpPr>
            <a:spLocks noGrp="1" noChangeArrowheads="1"/>
          </p:cNvSpPr>
          <p:nvPr>
            <p:ph idx="1"/>
          </p:nvPr>
        </p:nvSpPr>
        <p:spPr>
          <a:xfrm>
            <a:off x="462844" y="685800"/>
            <a:ext cx="8173156" cy="6031089"/>
          </a:xfrm>
        </p:spPr>
        <p:txBody>
          <a:bodyPr rtlCol="0">
            <a:normAutofit/>
          </a:bodyPr>
          <a:lstStyle/>
          <a:p>
            <a:pPr marL="0" indent="0">
              <a:spcBef>
                <a:spcPts val="525"/>
              </a:spcBef>
              <a:buClr>
                <a:srgbClr val="FFFF00"/>
              </a:buClr>
              <a:buNone/>
              <a:tabLst>
                <a:tab pos="253604" algn="l"/>
                <a:tab pos="332185" algn="l"/>
                <a:tab pos="669131" algn="l"/>
                <a:tab pos="1006079" algn="l"/>
                <a:tab pos="1343025" algn="l"/>
                <a:tab pos="1679972" algn="l"/>
                <a:tab pos="2016919" algn="l"/>
                <a:tab pos="2353866" algn="l"/>
                <a:tab pos="2690813" algn="l"/>
                <a:tab pos="3027760" algn="l"/>
                <a:tab pos="3364706" algn="l"/>
                <a:tab pos="3701654" algn="l"/>
                <a:tab pos="4038600" algn="l"/>
                <a:tab pos="4375547" algn="l"/>
                <a:tab pos="4712494" algn="l"/>
                <a:tab pos="5049441" algn="l"/>
                <a:tab pos="5386388" algn="l"/>
                <a:tab pos="5723335" algn="l"/>
                <a:tab pos="6060281" algn="l"/>
                <a:tab pos="6397229" algn="l"/>
                <a:tab pos="6734175" algn="l"/>
              </a:tabLst>
              <a:defRPr/>
            </a:pPr>
            <a:r>
              <a:rPr lang="it-IT" altLang="it-IT" sz="2400" dirty="0">
                <a:latin typeface="Copperplate Gothic Bold" panose="020E0705020206020404" pitchFamily="34" charset="77"/>
              </a:rPr>
              <a:t>È un Organo IMPARI e MEDIANO della Regione Pelvica</a:t>
            </a:r>
          </a:p>
          <a:p>
            <a:pPr marL="0" indent="0">
              <a:spcBef>
                <a:spcPts val="525"/>
              </a:spcBef>
              <a:buClr>
                <a:srgbClr val="FFFF00"/>
              </a:buClr>
              <a:buNone/>
              <a:tabLst>
                <a:tab pos="253604" algn="l"/>
                <a:tab pos="332185" algn="l"/>
                <a:tab pos="669131" algn="l"/>
                <a:tab pos="1006079" algn="l"/>
                <a:tab pos="1343025" algn="l"/>
                <a:tab pos="1679972" algn="l"/>
                <a:tab pos="2016919" algn="l"/>
                <a:tab pos="2353866" algn="l"/>
                <a:tab pos="2690813" algn="l"/>
                <a:tab pos="3027760" algn="l"/>
                <a:tab pos="3364706" algn="l"/>
                <a:tab pos="3701654" algn="l"/>
                <a:tab pos="4038600" algn="l"/>
                <a:tab pos="4375547" algn="l"/>
                <a:tab pos="4712494" algn="l"/>
                <a:tab pos="5049441" algn="l"/>
                <a:tab pos="5386388" algn="l"/>
                <a:tab pos="5723335" algn="l"/>
                <a:tab pos="6060281" algn="l"/>
                <a:tab pos="6397229" algn="l"/>
                <a:tab pos="6734175" algn="l"/>
              </a:tabLst>
              <a:defRPr/>
            </a:pPr>
            <a:endParaRPr lang="it-IT" altLang="it-IT" sz="2400" dirty="0">
              <a:latin typeface="Copperplate Gothic Bold" panose="020E0705020206020404" pitchFamily="34" charset="77"/>
            </a:endParaRPr>
          </a:p>
          <a:p>
            <a:pPr marL="0" indent="0">
              <a:spcBef>
                <a:spcPts val="525"/>
              </a:spcBef>
              <a:buClr>
                <a:srgbClr val="FFFF00"/>
              </a:buClr>
              <a:buNone/>
              <a:tabLst>
                <a:tab pos="253604" algn="l"/>
                <a:tab pos="332185" algn="l"/>
                <a:tab pos="669131" algn="l"/>
                <a:tab pos="1006079" algn="l"/>
                <a:tab pos="1343025" algn="l"/>
                <a:tab pos="1679972" algn="l"/>
                <a:tab pos="2016919" algn="l"/>
                <a:tab pos="2353866" algn="l"/>
                <a:tab pos="2690813" algn="l"/>
                <a:tab pos="3027760" algn="l"/>
                <a:tab pos="3364706" algn="l"/>
                <a:tab pos="3701654" algn="l"/>
                <a:tab pos="4038600" algn="l"/>
                <a:tab pos="4375547" algn="l"/>
                <a:tab pos="4712494" algn="l"/>
                <a:tab pos="5049441" algn="l"/>
                <a:tab pos="5386388" algn="l"/>
                <a:tab pos="5723335" algn="l"/>
                <a:tab pos="6060281" algn="l"/>
                <a:tab pos="6397229" algn="l"/>
                <a:tab pos="6734175" algn="l"/>
              </a:tabLst>
              <a:defRPr/>
            </a:pPr>
            <a:r>
              <a:rPr lang="it-IT" altLang="it-IT" sz="2400" dirty="0">
                <a:latin typeface="Copperplate Gothic Bold" panose="020E0705020206020404" pitchFamily="34" charset="77"/>
              </a:rPr>
              <a:t>Fa seguito al COLON PELVICO a livello di S3 e termina nel Perineo Posteriore</a:t>
            </a:r>
          </a:p>
          <a:p>
            <a:pPr marL="0" indent="0">
              <a:spcBef>
                <a:spcPts val="525"/>
              </a:spcBef>
              <a:buClr>
                <a:srgbClr val="FFFF00"/>
              </a:buClr>
              <a:buNone/>
              <a:tabLst>
                <a:tab pos="253604" algn="l"/>
                <a:tab pos="332185" algn="l"/>
                <a:tab pos="669131" algn="l"/>
                <a:tab pos="1006079" algn="l"/>
                <a:tab pos="1343025" algn="l"/>
                <a:tab pos="1679972" algn="l"/>
                <a:tab pos="2016919" algn="l"/>
                <a:tab pos="2353866" algn="l"/>
                <a:tab pos="2690813" algn="l"/>
                <a:tab pos="3027760" algn="l"/>
                <a:tab pos="3364706" algn="l"/>
                <a:tab pos="3701654" algn="l"/>
                <a:tab pos="4038600" algn="l"/>
                <a:tab pos="4375547" algn="l"/>
                <a:tab pos="4712494" algn="l"/>
                <a:tab pos="5049441" algn="l"/>
                <a:tab pos="5386388" algn="l"/>
                <a:tab pos="5723335" algn="l"/>
                <a:tab pos="6060281" algn="l"/>
                <a:tab pos="6397229" algn="l"/>
                <a:tab pos="6734175" algn="l"/>
              </a:tabLst>
              <a:defRPr/>
            </a:pPr>
            <a:endParaRPr lang="it-IT" altLang="it-IT" sz="2400" dirty="0">
              <a:latin typeface="Copperplate Gothic Bold" panose="020E0705020206020404" pitchFamily="34" charset="77"/>
            </a:endParaRPr>
          </a:p>
          <a:p>
            <a:pPr marL="0" indent="0">
              <a:spcBef>
                <a:spcPts val="525"/>
              </a:spcBef>
              <a:buClr>
                <a:srgbClr val="FFFF00"/>
              </a:buClr>
              <a:buNone/>
              <a:tabLst>
                <a:tab pos="253604" algn="l"/>
                <a:tab pos="332185" algn="l"/>
                <a:tab pos="669131" algn="l"/>
                <a:tab pos="1006079" algn="l"/>
                <a:tab pos="1343025" algn="l"/>
                <a:tab pos="1679972" algn="l"/>
                <a:tab pos="2016919" algn="l"/>
                <a:tab pos="2353866" algn="l"/>
                <a:tab pos="2690813" algn="l"/>
                <a:tab pos="3027760" algn="l"/>
                <a:tab pos="3364706" algn="l"/>
                <a:tab pos="3701654" algn="l"/>
                <a:tab pos="4038600" algn="l"/>
                <a:tab pos="4375547" algn="l"/>
                <a:tab pos="4712494" algn="l"/>
                <a:tab pos="5049441" algn="l"/>
                <a:tab pos="5386388" algn="l"/>
                <a:tab pos="5723335" algn="l"/>
                <a:tab pos="6060281" algn="l"/>
                <a:tab pos="6397229" algn="l"/>
                <a:tab pos="6734175" algn="l"/>
              </a:tabLst>
              <a:defRPr/>
            </a:pPr>
            <a:r>
              <a:rPr lang="it-IT" altLang="it-IT" sz="2400" dirty="0">
                <a:latin typeface="Copperplate Gothic Bold" panose="020E0705020206020404" pitchFamily="34" charset="77"/>
              </a:rPr>
              <a:t>Vi si distinguono :</a:t>
            </a:r>
          </a:p>
          <a:p>
            <a:pPr marL="2381" indent="0">
              <a:spcBef>
                <a:spcPts val="525"/>
              </a:spcBef>
              <a:buNone/>
              <a:tabLst>
                <a:tab pos="253604" algn="l"/>
                <a:tab pos="332185" algn="l"/>
                <a:tab pos="669131" algn="l"/>
                <a:tab pos="1006079" algn="l"/>
                <a:tab pos="1343025" algn="l"/>
                <a:tab pos="1679972" algn="l"/>
                <a:tab pos="2016919" algn="l"/>
                <a:tab pos="2353866" algn="l"/>
                <a:tab pos="2690813" algn="l"/>
                <a:tab pos="3027760" algn="l"/>
                <a:tab pos="3364706" algn="l"/>
                <a:tab pos="3701654" algn="l"/>
                <a:tab pos="4038600" algn="l"/>
                <a:tab pos="4375547" algn="l"/>
                <a:tab pos="4712494" algn="l"/>
                <a:tab pos="5049441" algn="l"/>
                <a:tab pos="5386388" algn="l"/>
                <a:tab pos="5723335" algn="l"/>
                <a:tab pos="6060281" algn="l"/>
                <a:tab pos="6397229" algn="l"/>
                <a:tab pos="6734175" algn="l"/>
              </a:tabLst>
              <a:defRPr/>
            </a:pPr>
            <a:r>
              <a:rPr lang="it-IT" altLang="it-IT" sz="2400" dirty="0">
                <a:latin typeface="Copperplate Gothic Bold" panose="020E0705020206020404" pitchFamily="34" charset="77"/>
              </a:rPr>
              <a:t>   - PORZIONE PELVICA (RETTO PELVICO), dilatata, che si definisce AMPOLLA RETTALE</a:t>
            </a:r>
          </a:p>
          <a:p>
            <a:pPr marL="2381" indent="0">
              <a:spcBef>
                <a:spcPts val="525"/>
              </a:spcBef>
              <a:buNone/>
              <a:tabLst>
                <a:tab pos="253604" algn="l"/>
                <a:tab pos="332185" algn="l"/>
                <a:tab pos="669131" algn="l"/>
                <a:tab pos="1006079" algn="l"/>
                <a:tab pos="1343025" algn="l"/>
                <a:tab pos="1679972" algn="l"/>
                <a:tab pos="2016919" algn="l"/>
                <a:tab pos="2353866" algn="l"/>
                <a:tab pos="2690813" algn="l"/>
                <a:tab pos="3027760" algn="l"/>
                <a:tab pos="3364706" algn="l"/>
                <a:tab pos="3701654" algn="l"/>
                <a:tab pos="4038600" algn="l"/>
                <a:tab pos="4375547" algn="l"/>
                <a:tab pos="4712494" algn="l"/>
                <a:tab pos="5049441" algn="l"/>
                <a:tab pos="5386388" algn="l"/>
                <a:tab pos="5723335" algn="l"/>
                <a:tab pos="6060281" algn="l"/>
                <a:tab pos="6397229" algn="l"/>
                <a:tab pos="6734175" algn="l"/>
              </a:tabLst>
              <a:defRPr/>
            </a:pPr>
            <a:r>
              <a:rPr lang="it-IT" altLang="it-IT" sz="2400" dirty="0">
                <a:latin typeface="Copperplate Gothic Bold" panose="020E0705020206020404" pitchFamily="34" charset="77"/>
              </a:rPr>
              <a:t>   - PORZIONE PERINEALE (RETTO PERINEALE), ristretta, o CANALE ANALE</a:t>
            </a:r>
          </a:p>
          <a:p>
            <a:pPr marL="2381" indent="0">
              <a:spcBef>
                <a:spcPts val="525"/>
              </a:spcBef>
              <a:buNone/>
              <a:tabLst>
                <a:tab pos="253604" algn="l"/>
                <a:tab pos="332185" algn="l"/>
                <a:tab pos="669131" algn="l"/>
                <a:tab pos="1006079" algn="l"/>
                <a:tab pos="1343025" algn="l"/>
                <a:tab pos="1679972" algn="l"/>
                <a:tab pos="2016919" algn="l"/>
                <a:tab pos="2353866" algn="l"/>
                <a:tab pos="2690813" algn="l"/>
                <a:tab pos="3027760" algn="l"/>
                <a:tab pos="3364706" algn="l"/>
                <a:tab pos="3701654" algn="l"/>
                <a:tab pos="4038600" algn="l"/>
                <a:tab pos="4375547" algn="l"/>
                <a:tab pos="4712494" algn="l"/>
                <a:tab pos="5049441" algn="l"/>
                <a:tab pos="5386388" algn="l"/>
                <a:tab pos="5723335" algn="l"/>
                <a:tab pos="6060281" algn="l"/>
                <a:tab pos="6397229" algn="l"/>
                <a:tab pos="6734175" algn="l"/>
              </a:tabLst>
              <a:defRPr/>
            </a:pPr>
            <a:endParaRPr lang="it-IT" altLang="it-IT" sz="2600" dirty="0">
              <a:latin typeface="Copperplate Gothic Bold" panose="020E07050202060204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16588854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09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3822" y="43769"/>
            <a:ext cx="5057422" cy="6780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17092" name="Text Box 3"/>
          <p:cNvSpPr txBox="1">
            <a:spLocks noChangeArrowheads="1"/>
          </p:cNvSpPr>
          <p:nvPr/>
        </p:nvSpPr>
        <p:spPr bwMode="auto">
          <a:xfrm>
            <a:off x="6686638" y="2334596"/>
            <a:ext cx="1354601" cy="34788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67500" tIns="35100" rIns="67500" bIns="351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it-IT" altLang="it-IT" sz="1800" dirty="0">
                <a:solidFill>
                  <a:srgbClr val="FF0000"/>
                </a:solidFill>
                <a:latin typeface="Arial Black" panose="020B0A04020102020204" pitchFamily="34" charset="0"/>
              </a:rPr>
              <a:t>MASCHIO</a:t>
            </a:r>
          </a:p>
        </p:txBody>
      </p:sp>
      <p:sp>
        <p:nvSpPr>
          <p:cNvPr id="217093" name="Line 4"/>
          <p:cNvSpPr>
            <a:spLocks noChangeShapeType="1"/>
          </p:cNvSpPr>
          <p:nvPr/>
        </p:nvSpPr>
        <p:spPr bwMode="auto">
          <a:xfrm flipH="1" flipV="1">
            <a:off x="5130449" y="2063575"/>
            <a:ext cx="1378744" cy="350044"/>
          </a:xfrm>
          <a:prstGeom prst="line">
            <a:avLst/>
          </a:prstGeom>
          <a:noFill/>
          <a:ln w="127000" cap="sq">
            <a:solidFill>
              <a:srgbClr val="FF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 sz="1350"/>
          </a:p>
        </p:txBody>
      </p:sp>
      <p:sp>
        <p:nvSpPr>
          <p:cNvPr id="217094" name="Text Box 5"/>
          <p:cNvSpPr txBox="1">
            <a:spLocks noChangeArrowheads="1"/>
          </p:cNvSpPr>
          <p:nvPr/>
        </p:nvSpPr>
        <p:spPr bwMode="auto">
          <a:xfrm>
            <a:off x="5886450" y="4114800"/>
            <a:ext cx="138113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 sz="1350"/>
          </a:p>
        </p:txBody>
      </p:sp>
      <p:sp>
        <p:nvSpPr>
          <p:cNvPr id="217095" name="Text Box 6"/>
          <p:cNvSpPr txBox="1">
            <a:spLocks noChangeArrowheads="1"/>
          </p:cNvSpPr>
          <p:nvPr/>
        </p:nvSpPr>
        <p:spPr bwMode="auto">
          <a:xfrm>
            <a:off x="6688882" y="3998008"/>
            <a:ext cx="1352357" cy="347884"/>
          </a:xfrm>
          <a:prstGeom prst="rect">
            <a:avLst/>
          </a:prstGeom>
          <a:solidFill>
            <a:srgbClr val="FF0000"/>
          </a:solidFill>
          <a:ln w="9360" cap="sq">
            <a:solidFill>
              <a:srgbClr val="080808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67500" tIns="35100" rIns="67500" bIns="351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it-IT" altLang="it-IT" sz="1800" dirty="0">
                <a:solidFill>
                  <a:srgbClr val="FFFFFF"/>
                </a:solidFill>
                <a:latin typeface="Arial Black" panose="020B0A04020102020204" pitchFamily="34" charset="0"/>
              </a:rPr>
              <a:t>FEMMINA</a:t>
            </a:r>
          </a:p>
        </p:txBody>
      </p:sp>
      <p:sp>
        <p:nvSpPr>
          <p:cNvPr id="217096" name="Line 7"/>
          <p:cNvSpPr>
            <a:spLocks noChangeShapeType="1"/>
          </p:cNvSpPr>
          <p:nvPr/>
        </p:nvSpPr>
        <p:spPr bwMode="auto">
          <a:xfrm flipH="1">
            <a:off x="5130449" y="4171950"/>
            <a:ext cx="1321594" cy="400050"/>
          </a:xfrm>
          <a:prstGeom prst="line">
            <a:avLst/>
          </a:prstGeom>
          <a:noFill/>
          <a:ln w="127000" cap="sq">
            <a:solidFill>
              <a:srgbClr val="080808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 sz="1350"/>
          </a:p>
        </p:txBody>
      </p:sp>
    </p:spTree>
    <p:extLst>
      <p:ext uri="{BB962C8B-B14F-4D97-AF65-F5344CB8AC3E}">
        <p14:creationId xmlns:p14="http://schemas.microsoft.com/office/powerpoint/2010/main" val="261754138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Rectangle 1"/>
          <p:cNvSpPr>
            <a:spLocks noGrp="1" noChangeArrowheads="1"/>
          </p:cNvSpPr>
          <p:nvPr>
            <p:ph type="title"/>
          </p:nvPr>
        </p:nvSpPr>
        <p:spPr>
          <a:xfrm>
            <a:off x="64500" y="125260"/>
            <a:ext cx="8945628" cy="857250"/>
          </a:xfrm>
        </p:spPr>
        <p:txBody>
          <a:bodyPr>
            <a:noAutofit/>
          </a:bodyPr>
          <a:lstStyle/>
          <a:p>
            <a:pPr algn="ctr"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INTESTINO RETTO</a:t>
            </a:r>
            <a:b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VASI RETTALI (EMORROIDARI)</a:t>
            </a:r>
          </a:p>
        </p:txBody>
      </p:sp>
      <p:pic>
        <p:nvPicPr>
          <p:cNvPr id="219139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77" t="6342" b="4868"/>
          <a:stretch/>
        </p:blipFill>
        <p:spPr bwMode="auto">
          <a:xfrm>
            <a:off x="64500" y="1478071"/>
            <a:ext cx="9054526" cy="5041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867543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A1014DA-5A68-5840-9A60-A606D5223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584" y="2564904"/>
            <a:ext cx="7769225" cy="1139825"/>
          </a:xfrm>
        </p:spPr>
        <p:txBody>
          <a:bodyPr/>
          <a:lstStyle/>
          <a:p>
            <a:pPr algn="ctr"/>
            <a:r>
              <a:rPr lang="it-IT" sz="4000" b="1" dirty="0" err="1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F</a:t>
            </a:r>
            <a:r>
              <a:rPr lang="it-IT" sz="40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 E G A T O</a:t>
            </a:r>
          </a:p>
        </p:txBody>
      </p:sp>
    </p:spTree>
    <p:extLst>
      <p:ext uri="{BB962C8B-B14F-4D97-AF65-F5344CB8AC3E}">
        <p14:creationId xmlns:p14="http://schemas.microsoft.com/office/powerpoint/2010/main" val="310279089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Grp="1" noChangeArrowheads="1"/>
          </p:cNvSpPr>
          <p:nvPr>
            <p:ph type="title"/>
          </p:nvPr>
        </p:nvSpPr>
        <p:spPr>
          <a:xfrm>
            <a:off x="755650" y="0"/>
            <a:ext cx="7772400" cy="1143000"/>
          </a:xfrm>
          <a:ln/>
        </p:spPr>
        <p:txBody>
          <a:bodyPr lIns="92160" tIns="46080" rIns="92160" bIns="46080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FEGATO nella CAVITA’ ADDOMINALE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lum bright="6000" contras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487488"/>
            <a:ext cx="5003800" cy="5370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6000" contrast="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>
            <a:lum bright="6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7763" y="1052513"/>
            <a:ext cx="4186237" cy="580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6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173541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Grp="1" noChangeArrowheads="1"/>
          </p:cNvSpPr>
          <p:nvPr>
            <p:ph type="title"/>
          </p:nvPr>
        </p:nvSpPr>
        <p:spPr>
          <a:xfrm>
            <a:off x="3348" y="35180"/>
            <a:ext cx="9144000" cy="729524"/>
          </a:xfrm>
          <a:ln/>
        </p:spPr>
        <p:txBody>
          <a:bodyPr lIns="92160" tIns="46080" rIns="92160" bIns="46080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FEGATO</a:t>
            </a:r>
          </a:p>
        </p:txBody>
      </p:sp>
      <p:sp>
        <p:nvSpPr>
          <p:cNvPr id="1229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536" y="764704"/>
            <a:ext cx="8496944" cy="6093296"/>
          </a:xfrm>
          <a:ln/>
        </p:spPr>
        <p:txBody>
          <a:bodyPr/>
          <a:lstStyle/>
          <a:p>
            <a:pPr marL="0" indent="0">
              <a:spcBef>
                <a:spcPts val="700"/>
              </a:spcBef>
              <a:buClr>
                <a:srgbClr val="3366FF"/>
              </a:buClr>
              <a:buSzPct val="80000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500" b="1" dirty="0">
                <a:solidFill>
                  <a:schemeClr val="tx1"/>
                </a:solidFill>
                <a:latin typeface="Ayuthaya" pitchFamily="2" charset="-34"/>
                <a:ea typeface="Ayuthaya" pitchFamily="2" charset="-34"/>
                <a:cs typeface="Ayuthaya" pitchFamily="2" charset="-34"/>
              </a:rPr>
              <a:t>È un ORGANO PIENO, IMPARI e MEDIANO, anche se la maggior parte del suo volume si localizza nella metà destra del corpo.</a:t>
            </a:r>
          </a:p>
          <a:p>
            <a:pPr marL="0" indent="0">
              <a:spcBef>
                <a:spcPts val="700"/>
              </a:spcBef>
              <a:buClr>
                <a:srgbClr val="3366FF"/>
              </a:buClr>
              <a:buSzPct val="80000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500" b="1" dirty="0">
                <a:solidFill>
                  <a:schemeClr val="tx1"/>
                </a:solidFill>
                <a:latin typeface="Ayuthaya" pitchFamily="2" charset="-34"/>
                <a:ea typeface="Ayuthaya" pitchFamily="2" charset="-34"/>
                <a:cs typeface="Ayuthaya" pitchFamily="2" charset="-34"/>
              </a:rPr>
              <a:t>È il più VOLUMINOSO degli organi pieni trattati nella SPLANCNOLOGIA</a:t>
            </a:r>
          </a:p>
          <a:p>
            <a:pPr marL="0" indent="0">
              <a:spcBef>
                <a:spcPts val="700"/>
              </a:spcBef>
              <a:buClr>
                <a:srgbClr val="3366FF"/>
              </a:buClr>
              <a:buSzPct val="80000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500" b="1" dirty="0">
                <a:solidFill>
                  <a:schemeClr val="tx1"/>
                </a:solidFill>
                <a:latin typeface="Ayuthaya" pitchFamily="2" charset="-34"/>
                <a:ea typeface="Ayuthaya" pitchFamily="2" charset="-34"/>
                <a:cs typeface="Ayuthaya" pitchFamily="2" charset="-34"/>
              </a:rPr>
              <a:t>È una GHIANDOLA:</a:t>
            </a:r>
          </a:p>
          <a:p>
            <a:pPr marL="3175" indent="0">
              <a:spcBef>
                <a:spcPts val="700"/>
              </a:spcBef>
              <a:buClrTx/>
              <a:buSzPct val="80000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500" b="1" dirty="0">
                <a:solidFill>
                  <a:schemeClr val="tx1"/>
                </a:solidFill>
                <a:latin typeface="Ayuthaya" pitchFamily="2" charset="-34"/>
                <a:ea typeface="Ayuthaya" pitchFamily="2" charset="-34"/>
                <a:cs typeface="Ayuthaya" pitchFamily="2" charset="-34"/>
              </a:rPr>
              <a:t>   - ESOCRINA, per la produzione della </a:t>
            </a:r>
          </a:p>
          <a:p>
            <a:pPr marL="3175" indent="0">
              <a:spcBef>
                <a:spcPts val="700"/>
              </a:spcBef>
              <a:buClrTx/>
              <a:buSzPct val="80000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500" b="1" dirty="0">
                <a:solidFill>
                  <a:schemeClr val="tx1"/>
                </a:solidFill>
                <a:latin typeface="Ayuthaya" pitchFamily="2" charset="-34"/>
                <a:ea typeface="Ayuthaya" pitchFamily="2" charset="-34"/>
                <a:cs typeface="Ayuthaya" pitchFamily="2" charset="-34"/>
              </a:rPr>
              <a:t>     BILE riversata nel DUODENO</a:t>
            </a:r>
          </a:p>
          <a:p>
            <a:pPr marL="3175" indent="0">
              <a:spcBef>
                <a:spcPts val="700"/>
              </a:spcBef>
              <a:buClrTx/>
              <a:buSzPct val="80000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500" b="1" dirty="0">
                <a:solidFill>
                  <a:schemeClr val="tx1"/>
                </a:solidFill>
                <a:latin typeface="Ayuthaya" pitchFamily="2" charset="-34"/>
                <a:ea typeface="Ayuthaya" pitchFamily="2" charset="-34"/>
                <a:cs typeface="Ayuthaya" pitchFamily="2" charset="-34"/>
              </a:rPr>
              <a:t>   - ENDOCRINA, in quanto produce la maggior parte delle PROTEINE PLASMATICHE. Può immettere nel circolo sanguifero anche altre MOLECOLE di interesse metabolico (GLUCOSIO) mobilizzate dai relativi depositi polimerici (GLICOGENO)</a:t>
            </a:r>
          </a:p>
        </p:txBody>
      </p:sp>
    </p:spTree>
    <p:extLst>
      <p:ext uri="{BB962C8B-B14F-4D97-AF65-F5344CB8AC3E}">
        <p14:creationId xmlns:p14="http://schemas.microsoft.com/office/powerpoint/2010/main" val="40255362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ext Box 1"/>
          <p:cNvSpPr txBox="1"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rPr>
              <a:t>ESOFAGO: RAPPORTI CON IL PERICARDIO</a:t>
            </a:r>
          </a:p>
        </p:txBody>
      </p:sp>
      <p:grpSp>
        <p:nvGrpSpPr>
          <p:cNvPr id="61443" name="Group 2"/>
          <p:cNvGrpSpPr>
            <a:grpSpLocks/>
          </p:cNvGrpSpPr>
          <p:nvPr/>
        </p:nvGrpSpPr>
        <p:grpSpPr bwMode="auto">
          <a:xfrm>
            <a:off x="352425" y="1143000"/>
            <a:ext cx="8420100" cy="5178425"/>
            <a:chOff x="222" y="720"/>
            <a:chExt cx="5304" cy="3262"/>
          </a:xfrm>
        </p:grpSpPr>
        <p:pic>
          <p:nvPicPr>
            <p:cNvPr id="61444" name="Picture 3"/>
            <p:cNvPicPr>
              <a:picLocks noChangeAspect="1" noChangeArrowheads="1"/>
            </p:cNvPicPr>
            <p:nvPr/>
          </p:nvPicPr>
          <p:blipFill>
            <a:blip r:embed="rId3">
              <a:lum bright="-18000" contrast="6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2" y="720"/>
              <a:ext cx="2608" cy="29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>
                      <a:lum bright="-18000" contrast="6000"/>
                    </a:blip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61445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2" y="720"/>
              <a:ext cx="2454" cy="32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61446" name="Text Box 5"/>
            <p:cNvSpPr txBox="1">
              <a:spLocks noChangeArrowheads="1"/>
            </p:cNvSpPr>
            <p:nvPr/>
          </p:nvSpPr>
          <p:spPr bwMode="auto">
            <a:xfrm>
              <a:off x="384" y="1248"/>
              <a:ext cx="1006" cy="4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it-IT" altLang="it-IT"/>
            </a:p>
          </p:txBody>
        </p:sp>
        <p:sp>
          <p:nvSpPr>
            <p:cNvPr id="61447" name="Text Box 6"/>
            <p:cNvSpPr txBox="1">
              <a:spLocks noChangeArrowheads="1"/>
            </p:cNvSpPr>
            <p:nvPr/>
          </p:nvSpPr>
          <p:spPr bwMode="auto">
            <a:xfrm>
              <a:off x="2016" y="1584"/>
              <a:ext cx="862" cy="173"/>
            </a:xfrm>
            <a:prstGeom prst="rect">
              <a:avLst/>
            </a:prstGeom>
            <a:noFill/>
            <a:ln w="9360" cap="sq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ts val="750"/>
                </a:spcBef>
                <a:buClrTx/>
                <a:buFontTx/>
                <a:buNone/>
              </a:pPr>
              <a:r>
                <a:rPr lang="it-IT" altLang="it-IT" sz="1200">
                  <a:solidFill>
                    <a:srgbClr val="000099"/>
                  </a:solidFill>
                  <a:latin typeface="Tahoma" panose="020B0604030504040204" pitchFamily="34" charset="0"/>
                </a:rPr>
                <a:t>impronta aortica</a:t>
              </a:r>
            </a:p>
          </p:txBody>
        </p:sp>
        <p:sp>
          <p:nvSpPr>
            <p:cNvPr id="61448" name="Line 7"/>
            <p:cNvSpPr>
              <a:spLocks noChangeShapeType="1"/>
            </p:cNvSpPr>
            <p:nvPr/>
          </p:nvSpPr>
          <p:spPr bwMode="auto">
            <a:xfrm flipH="1">
              <a:off x="1726" y="1680"/>
              <a:ext cx="290" cy="0"/>
            </a:xfrm>
            <a:prstGeom prst="line">
              <a:avLst/>
            </a:prstGeom>
            <a:noFill/>
            <a:ln w="9360" cap="sq">
              <a:solidFill>
                <a:srgbClr val="FF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1449" name="Text Box 8"/>
            <p:cNvSpPr txBox="1">
              <a:spLocks noChangeArrowheads="1"/>
            </p:cNvSpPr>
            <p:nvPr/>
          </p:nvSpPr>
          <p:spPr bwMode="auto">
            <a:xfrm>
              <a:off x="2016" y="1933"/>
              <a:ext cx="862" cy="173"/>
            </a:xfrm>
            <a:prstGeom prst="rect">
              <a:avLst/>
            </a:prstGeom>
            <a:noFill/>
            <a:ln w="9360" cap="sq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ts val="750"/>
                </a:spcBef>
                <a:buClrTx/>
                <a:buFontTx/>
                <a:buNone/>
              </a:pPr>
              <a:r>
                <a:rPr lang="it-IT" altLang="it-IT" sz="1200">
                  <a:solidFill>
                    <a:srgbClr val="000099"/>
                  </a:solidFill>
                  <a:latin typeface="Tahoma" panose="020B0604030504040204" pitchFamily="34" charset="0"/>
                </a:rPr>
                <a:t>bronco sinistro</a:t>
              </a:r>
            </a:p>
          </p:txBody>
        </p:sp>
        <p:sp>
          <p:nvSpPr>
            <p:cNvPr id="61450" name="Line 9"/>
            <p:cNvSpPr>
              <a:spLocks noChangeShapeType="1"/>
            </p:cNvSpPr>
            <p:nvPr/>
          </p:nvSpPr>
          <p:spPr bwMode="auto">
            <a:xfrm flipH="1">
              <a:off x="1582" y="2016"/>
              <a:ext cx="434" cy="286"/>
            </a:xfrm>
            <a:prstGeom prst="line">
              <a:avLst/>
            </a:prstGeom>
            <a:noFill/>
            <a:ln w="9360" cap="sq">
              <a:solidFill>
                <a:srgbClr val="FF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1451" name="Text Box 10"/>
            <p:cNvSpPr txBox="1">
              <a:spLocks noChangeArrowheads="1"/>
            </p:cNvSpPr>
            <p:nvPr/>
          </p:nvSpPr>
          <p:spPr bwMode="auto">
            <a:xfrm>
              <a:off x="2064" y="2736"/>
              <a:ext cx="862" cy="173"/>
            </a:xfrm>
            <a:prstGeom prst="rect">
              <a:avLst/>
            </a:prstGeom>
            <a:noFill/>
            <a:ln w="9360" cap="sq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ts val="750"/>
                </a:spcBef>
                <a:buClrTx/>
                <a:buFontTx/>
                <a:buNone/>
              </a:pPr>
              <a:r>
                <a:rPr lang="it-IT" altLang="it-IT" sz="1200">
                  <a:solidFill>
                    <a:srgbClr val="000099"/>
                  </a:solidFill>
                  <a:latin typeface="Tahoma" panose="020B0604030504040204" pitchFamily="34" charset="0"/>
                </a:rPr>
                <a:t>atrio sinistro</a:t>
              </a:r>
            </a:p>
          </p:txBody>
        </p:sp>
        <p:sp>
          <p:nvSpPr>
            <p:cNvPr id="61452" name="Line 11"/>
            <p:cNvSpPr>
              <a:spLocks noChangeShapeType="1"/>
            </p:cNvSpPr>
            <p:nvPr/>
          </p:nvSpPr>
          <p:spPr bwMode="auto">
            <a:xfrm flipH="1" flipV="1">
              <a:off x="1678" y="2782"/>
              <a:ext cx="386" cy="37"/>
            </a:xfrm>
            <a:prstGeom prst="line">
              <a:avLst/>
            </a:prstGeom>
            <a:noFill/>
            <a:ln w="9360" cap="sq">
              <a:solidFill>
                <a:srgbClr val="FF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1453" name="Line 12"/>
            <p:cNvSpPr>
              <a:spLocks noChangeShapeType="1"/>
            </p:cNvSpPr>
            <p:nvPr/>
          </p:nvSpPr>
          <p:spPr bwMode="auto">
            <a:xfrm>
              <a:off x="3024" y="2784"/>
              <a:ext cx="1246" cy="0"/>
            </a:xfrm>
            <a:prstGeom prst="line">
              <a:avLst/>
            </a:prstGeom>
            <a:noFill/>
            <a:ln w="9360" cap="sq">
              <a:solidFill>
                <a:srgbClr val="FF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1454" name="Line 13"/>
            <p:cNvSpPr>
              <a:spLocks noChangeShapeType="1"/>
            </p:cNvSpPr>
            <p:nvPr/>
          </p:nvSpPr>
          <p:spPr bwMode="auto">
            <a:xfrm>
              <a:off x="2880" y="2016"/>
              <a:ext cx="1390" cy="190"/>
            </a:xfrm>
            <a:prstGeom prst="line">
              <a:avLst/>
            </a:prstGeom>
            <a:noFill/>
            <a:ln w="9360" cap="sq">
              <a:solidFill>
                <a:srgbClr val="FF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1455" name="Line 14"/>
            <p:cNvSpPr>
              <a:spLocks noChangeShapeType="1"/>
            </p:cNvSpPr>
            <p:nvPr/>
          </p:nvSpPr>
          <p:spPr bwMode="auto">
            <a:xfrm>
              <a:off x="2880" y="1680"/>
              <a:ext cx="1534" cy="238"/>
            </a:xfrm>
            <a:prstGeom prst="line">
              <a:avLst/>
            </a:prstGeom>
            <a:noFill/>
            <a:ln w="9360" cap="sq">
              <a:solidFill>
                <a:srgbClr val="FF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1456" name="Text Box 15"/>
            <p:cNvSpPr txBox="1">
              <a:spLocks noChangeArrowheads="1"/>
            </p:cNvSpPr>
            <p:nvPr/>
          </p:nvSpPr>
          <p:spPr bwMode="auto">
            <a:xfrm>
              <a:off x="2160" y="3325"/>
              <a:ext cx="1054" cy="173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ts val="750"/>
                </a:spcBef>
                <a:buClrTx/>
                <a:buFontTx/>
                <a:buNone/>
              </a:pPr>
              <a:r>
                <a:rPr lang="it-IT" altLang="it-IT" sz="1200">
                  <a:solidFill>
                    <a:srgbClr val="000099"/>
                  </a:solidFill>
                  <a:latin typeface="Tahoma" panose="020B0604030504040204" pitchFamily="34" charset="0"/>
                </a:rPr>
                <a:t>Jato diaframmatico</a:t>
              </a:r>
            </a:p>
          </p:txBody>
        </p:sp>
        <p:sp>
          <p:nvSpPr>
            <p:cNvPr id="61457" name="Line 16"/>
            <p:cNvSpPr>
              <a:spLocks noChangeShapeType="1"/>
            </p:cNvSpPr>
            <p:nvPr/>
          </p:nvSpPr>
          <p:spPr bwMode="auto">
            <a:xfrm flipH="1" flipV="1">
              <a:off x="1198" y="3358"/>
              <a:ext cx="962" cy="50"/>
            </a:xfrm>
            <a:prstGeom prst="line">
              <a:avLst/>
            </a:prstGeom>
            <a:noFill/>
            <a:ln w="9360" cap="sq">
              <a:solidFill>
                <a:srgbClr val="FF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1458" name="Line 17"/>
            <p:cNvSpPr>
              <a:spLocks noChangeShapeType="1"/>
            </p:cNvSpPr>
            <p:nvPr/>
          </p:nvSpPr>
          <p:spPr bwMode="auto">
            <a:xfrm>
              <a:off x="3264" y="3456"/>
              <a:ext cx="1054" cy="94"/>
            </a:xfrm>
            <a:prstGeom prst="line">
              <a:avLst/>
            </a:prstGeom>
            <a:noFill/>
            <a:ln w="9360" cap="sq">
              <a:solidFill>
                <a:srgbClr val="FF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"/>
          <p:cNvPicPr>
            <a:picLocks noChangeAspect="1" noChangeArrowheads="1"/>
          </p:cNvPicPr>
          <p:nvPr/>
        </p:nvPicPr>
        <p:blipFill>
          <a:blip r:embed="rId3">
            <a:lum bright="-12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24125" cy="386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2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55875" y="57150"/>
            <a:ext cx="4176713" cy="3829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29413" y="260350"/>
            <a:ext cx="2414587" cy="345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365" name="Line 5"/>
          <p:cNvSpPr>
            <a:spLocks noChangeShapeType="1"/>
          </p:cNvSpPr>
          <p:nvPr/>
        </p:nvSpPr>
        <p:spPr bwMode="auto">
          <a:xfrm>
            <a:off x="6732588" y="3789363"/>
            <a:ext cx="1587" cy="3068637"/>
          </a:xfrm>
          <a:prstGeom prst="line">
            <a:avLst/>
          </a:prstGeom>
          <a:noFill/>
          <a:ln w="76320" cap="sq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5366" name="Text Box 6"/>
          <p:cNvSpPr txBox="1">
            <a:spLocks noChangeArrowheads="1"/>
          </p:cNvSpPr>
          <p:nvPr/>
        </p:nvSpPr>
        <p:spPr bwMode="auto">
          <a:xfrm>
            <a:off x="6729413" y="4568825"/>
            <a:ext cx="2414588" cy="2310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1800" dirty="0">
                <a:solidFill>
                  <a:schemeClr val="tx1"/>
                </a:solidFill>
                <a:latin typeface="Arial Black" panose="020B0A04020102020204" pitchFamily="34" charset="0"/>
              </a:rPr>
              <a:t>ATTI RESPIRATORI</a:t>
            </a:r>
          </a:p>
          <a:p>
            <a:pPr algn="ctr">
              <a:buClrTx/>
              <a:buFontTx/>
              <a:buNone/>
            </a:pPr>
            <a:r>
              <a:rPr lang="it-IT" altLang="it-IT" sz="1800" dirty="0">
                <a:solidFill>
                  <a:schemeClr val="tx1"/>
                </a:solidFill>
                <a:latin typeface="Arial Black" panose="020B0A04020102020204" pitchFamily="34" charset="0"/>
              </a:rPr>
              <a:t>E</a:t>
            </a:r>
          </a:p>
          <a:p>
            <a:pPr algn="ctr">
              <a:buClrTx/>
              <a:buFontTx/>
              <a:buNone/>
            </a:pPr>
            <a:r>
              <a:rPr lang="it-IT" altLang="it-IT" sz="1800" dirty="0">
                <a:solidFill>
                  <a:schemeClr val="tx1"/>
                </a:solidFill>
                <a:latin typeface="Arial Black" panose="020B0A04020102020204" pitchFamily="34" charset="0"/>
              </a:rPr>
              <a:t>VARIAZIONI</a:t>
            </a:r>
          </a:p>
          <a:p>
            <a:pPr algn="ctr">
              <a:buClrTx/>
              <a:buFontTx/>
              <a:buNone/>
            </a:pPr>
            <a:r>
              <a:rPr lang="it-IT" altLang="it-IT" sz="1800" dirty="0">
                <a:solidFill>
                  <a:schemeClr val="tx1"/>
                </a:solidFill>
                <a:latin typeface="Arial Black" panose="020B0A04020102020204" pitchFamily="34" charset="0"/>
              </a:rPr>
              <a:t>TOPOGRA-</a:t>
            </a:r>
          </a:p>
          <a:p>
            <a:pPr algn="ctr">
              <a:buClrTx/>
              <a:buFontTx/>
              <a:buNone/>
            </a:pPr>
            <a:r>
              <a:rPr lang="it-IT" altLang="it-IT" sz="1800" dirty="0">
                <a:solidFill>
                  <a:schemeClr val="tx1"/>
                </a:solidFill>
                <a:latin typeface="Arial Black" panose="020B0A04020102020204" pitchFamily="34" charset="0"/>
              </a:rPr>
              <a:t>FICHE</a:t>
            </a:r>
          </a:p>
          <a:p>
            <a:pPr algn="ctr">
              <a:buClrTx/>
              <a:buFontTx/>
              <a:buNone/>
            </a:pPr>
            <a:r>
              <a:rPr lang="it-IT" altLang="it-IT" sz="1800" dirty="0">
                <a:solidFill>
                  <a:schemeClr val="tx1"/>
                </a:solidFill>
                <a:latin typeface="Arial Black" panose="020B0A04020102020204" pitchFamily="34" charset="0"/>
              </a:rPr>
              <a:t>DEL</a:t>
            </a:r>
          </a:p>
          <a:p>
            <a:pPr algn="ctr">
              <a:buClrTx/>
              <a:buFontTx/>
              <a:buNone/>
            </a:pPr>
            <a:r>
              <a:rPr lang="it-IT" altLang="it-IT" sz="1800" dirty="0">
                <a:solidFill>
                  <a:schemeClr val="tx1"/>
                </a:solidFill>
                <a:latin typeface="Arial Black" panose="020B0A04020102020204" pitchFamily="34" charset="0"/>
              </a:rPr>
              <a:t>FEGATO</a:t>
            </a:r>
          </a:p>
        </p:txBody>
      </p:sp>
      <p:sp>
        <p:nvSpPr>
          <p:cNvPr id="15367" name="Line 7"/>
          <p:cNvSpPr>
            <a:spLocks noChangeShapeType="1"/>
          </p:cNvSpPr>
          <p:nvPr/>
        </p:nvSpPr>
        <p:spPr bwMode="auto">
          <a:xfrm flipV="1">
            <a:off x="8027988" y="3206750"/>
            <a:ext cx="1587" cy="1308100"/>
          </a:xfrm>
          <a:prstGeom prst="line">
            <a:avLst/>
          </a:prstGeom>
          <a:noFill/>
          <a:ln w="76320" cap="sq">
            <a:solidFill>
              <a:srgbClr val="FFFF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7156338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799640B-7778-CD48-8394-0051EEF153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588" y="6913"/>
            <a:ext cx="9144000" cy="1139825"/>
          </a:xfrm>
        </p:spPr>
        <p:txBody>
          <a:bodyPr/>
          <a:lstStyle/>
          <a:p>
            <a:pPr algn="ctr"/>
            <a:r>
              <a:rPr 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FEGATO</a:t>
            </a:r>
            <a:br>
              <a:rPr 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IMPLICAZIONI DEGLI ATTI RESPIRATORI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811F0D1-6201-B647-929C-FEEF81FE26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576" y="1268760"/>
            <a:ext cx="7704856" cy="5589240"/>
          </a:xfrm>
        </p:spPr>
        <p:txBody>
          <a:bodyPr/>
          <a:lstStyle/>
          <a:p>
            <a:r>
              <a:rPr lang="it-IT" sz="2400" b="1" dirty="0">
                <a:solidFill>
                  <a:schemeClr val="tx1"/>
                </a:solidFill>
                <a:latin typeface="Copperplate" panose="02000504000000020004" pitchFamily="2" charset="77"/>
              </a:rPr>
              <a:t>Lo stretto rapporto con il DIAFRAMMA fa sì che la posizione </a:t>
            </a:r>
            <a:r>
              <a:rPr lang="it-IT" sz="2400" b="1" dirty="0" err="1">
                <a:solidFill>
                  <a:schemeClr val="tx1"/>
                </a:solidFill>
                <a:latin typeface="Copperplate" panose="02000504000000020004" pitchFamily="2" charset="77"/>
              </a:rPr>
              <a:t>anatomo</a:t>
            </a:r>
            <a:r>
              <a:rPr lang="it-IT" sz="2400" b="1" dirty="0">
                <a:solidFill>
                  <a:schemeClr val="tx1"/>
                </a:solidFill>
                <a:latin typeface="Copperplate" panose="02000504000000020004" pitchFamily="2" charset="77"/>
              </a:rPr>
              <a:t>-topografica dell’ organo subisca variazioni in senso cranio-caudale durante gli atti respiratori.</a:t>
            </a:r>
          </a:p>
          <a:p>
            <a:r>
              <a:rPr lang="it-IT" sz="2400" b="1" dirty="0">
                <a:solidFill>
                  <a:schemeClr val="tx1"/>
                </a:solidFill>
                <a:latin typeface="Copperplate" panose="02000504000000020004" pitchFamily="2" charset="77"/>
              </a:rPr>
              <a:t>Nell’ INSPIRAZIONE, il Diaframma si ABBASSA, per cui si abbassa anche il Fegato.</a:t>
            </a:r>
          </a:p>
          <a:p>
            <a:r>
              <a:rPr lang="it-IT" sz="2400" b="1" dirty="0">
                <a:solidFill>
                  <a:schemeClr val="tx1"/>
                </a:solidFill>
                <a:latin typeface="Copperplate" panose="02000504000000020004" pitchFamily="2" charset="77"/>
              </a:rPr>
              <a:t>Nell’ ESPIRAZIONE, il Diaframma si INNALZA, per cui il Fegato si innalza anch’esso e, in condizioni normali, NON è palpabile in rapporto all’ arco costale.</a:t>
            </a:r>
          </a:p>
          <a:p>
            <a:r>
              <a:rPr lang="it-IT" sz="2400" b="1" dirty="0">
                <a:solidFill>
                  <a:schemeClr val="tx1"/>
                </a:solidFill>
                <a:latin typeface="Copperplate" panose="02000504000000020004" pitchFamily="2" charset="77"/>
              </a:rPr>
              <a:t>Tali situazioni sono rilevanti nella semeiotica medico-chirurgica.</a:t>
            </a:r>
          </a:p>
        </p:txBody>
      </p:sp>
    </p:spTree>
    <p:extLst>
      <p:ext uri="{BB962C8B-B14F-4D97-AF65-F5344CB8AC3E}">
        <p14:creationId xmlns:p14="http://schemas.microsoft.com/office/powerpoint/2010/main" val="266971941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70075" y="-12012"/>
            <a:ext cx="5942285" cy="6870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432612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-38100"/>
            <a:ext cx="9144000" cy="1066800"/>
          </a:xfrm>
          <a:ln/>
        </p:spPr>
        <p:txBody>
          <a:bodyPr lIns="92160" tIns="46080" rIns="92160" bIns="46080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FEGATO</a:t>
            </a:r>
            <a:br>
              <a:rPr lang="it-IT" alt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CARATTERI MORFOLOGICI GENERALI</a:t>
            </a:r>
          </a:p>
        </p:txBody>
      </p:sp>
      <p:sp>
        <p:nvSpPr>
          <p:cNvPr id="1945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259632" y="1219200"/>
            <a:ext cx="6696744" cy="5638800"/>
          </a:xfrm>
          <a:ln/>
        </p:spPr>
        <p:txBody>
          <a:bodyPr/>
          <a:lstStyle/>
          <a:p>
            <a:pPr marL="0" indent="0">
              <a:spcBef>
                <a:spcPts val="700"/>
              </a:spcBef>
              <a:buClr>
                <a:srgbClr val="3366FF"/>
              </a:buClr>
              <a:buSzPct val="80000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400" b="1" dirty="0">
                <a:solidFill>
                  <a:schemeClr val="tx1"/>
                </a:solidFill>
                <a:latin typeface="Copperplate Gothic Bold" panose="020E0705020206020404" pitchFamily="34" charset="77"/>
                <a:cs typeface="Baghdad" pitchFamily="2" charset="-78"/>
              </a:rPr>
              <a:t>Il FEGATO presenta un colore ROSSO-BRUNO</a:t>
            </a:r>
          </a:p>
          <a:p>
            <a:pPr marL="0" indent="0">
              <a:spcBef>
                <a:spcPts val="700"/>
              </a:spcBef>
              <a:buClr>
                <a:srgbClr val="3366FF"/>
              </a:buClr>
              <a:buSzPct val="80000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endParaRPr lang="it-IT" altLang="it-IT" sz="2400" b="1" dirty="0">
              <a:solidFill>
                <a:schemeClr val="tx1"/>
              </a:solidFill>
              <a:latin typeface="Copperplate Gothic Bold" panose="020E0705020206020404" pitchFamily="34" charset="77"/>
              <a:cs typeface="Baghdad" pitchFamily="2" charset="-78"/>
            </a:endParaRPr>
          </a:p>
          <a:p>
            <a:pPr marL="0" indent="0">
              <a:spcBef>
                <a:spcPts val="700"/>
              </a:spcBef>
              <a:buClr>
                <a:srgbClr val="3366FF"/>
              </a:buClr>
              <a:buSzPct val="80000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400" b="1" dirty="0">
                <a:solidFill>
                  <a:schemeClr val="tx1"/>
                </a:solidFill>
                <a:latin typeface="Copperplate Gothic Bold" panose="020E0705020206020404" pitchFamily="34" charset="77"/>
                <a:cs typeface="Baghdad" pitchFamily="2" charset="-78"/>
              </a:rPr>
              <a:t>Ha un peso attorno a 1500 g </a:t>
            </a:r>
          </a:p>
          <a:p>
            <a:pPr marL="0" indent="0">
              <a:spcBef>
                <a:spcPts val="700"/>
              </a:spcBef>
              <a:buClr>
                <a:srgbClr val="3366FF"/>
              </a:buClr>
              <a:buSzPct val="80000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400" b="1" dirty="0">
                <a:solidFill>
                  <a:schemeClr val="tx1"/>
                </a:solidFill>
                <a:latin typeface="Copperplate Gothic Bold" panose="020E0705020206020404" pitchFamily="34" charset="77"/>
                <a:cs typeface="Baghdad" pitchFamily="2" charset="-78"/>
              </a:rPr>
              <a:t>(+ sangue in esso contenuto pari a circa 600 g)</a:t>
            </a:r>
          </a:p>
          <a:p>
            <a:pPr marL="0" indent="0">
              <a:spcBef>
                <a:spcPts val="700"/>
              </a:spcBef>
              <a:buClr>
                <a:srgbClr val="3366FF"/>
              </a:buClr>
              <a:buSzPct val="80000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endParaRPr lang="it-IT" altLang="it-IT" sz="2400" b="1" dirty="0">
              <a:solidFill>
                <a:schemeClr val="tx1"/>
              </a:solidFill>
              <a:latin typeface="Copperplate Gothic Bold" panose="020E0705020206020404" pitchFamily="34" charset="77"/>
              <a:cs typeface="Baghdad" pitchFamily="2" charset="-78"/>
            </a:endParaRPr>
          </a:p>
          <a:p>
            <a:pPr marL="0" indent="0">
              <a:spcBef>
                <a:spcPts val="700"/>
              </a:spcBef>
              <a:buClr>
                <a:srgbClr val="3366FF"/>
              </a:buClr>
              <a:buSzPct val="80000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400" b="1" dirty="0">
                <a:solidFill>
                  <a:schemeClr val="tx1"/>
                </a:solidFill>
                <a:latin typeface="Copperplate Gothic Bold" panose="020E0705020206020404" pitchFamily="34" charset="77"/>
                <a:cs typeface="Baghdad" pitchFamily="2" charset="-78"/>
              </a:rPr>
              <a:t>La sua FORMA è un OVOIDE da cui si è ASPORTATA la porzione inferiore secondo un PIANO OBLIQUO in senso CRANIO-CAUDALE, SINISTRA-DESTRA e POSTERO-ANTERIORE</a:t>
            </a:r>
          </a:p>
          <a:p>
            <a:pPr marL="0" indent="0">
              <a:spcBef>
                <a:spcPts val="700"/>
              </a:spcBef>
              <a:buClr>
                <a:srgbClr val="3366FF"/>
              </a:buClr>
              <a:buSzPct val="80000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endParaRPr lang="it-IT" altLang="it-IT" sz="2400" b="1" dirty="0">
              <a:solidFill>
                <a:schemeClr val="tx1"/>
              </a:solidFill>
              <a:latin typeface="Baghdad" pitchFamily="2" charset="-78"/>
              <a:cs typeface="Baghdad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30383577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1">
            <a:extLst>
              <a:ext uri="{FF2B5EF4-FFF2-40B4-BE49-F238E27FC236}">
                <a16:creationId xmlns:a16="http://schemas.microsoft.com/office/drawing/2014/main" id="{F9722509-F660-8249-AB6F-D063E8CBA2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lum contrast="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750" y="93663"/>
            <a:ext cx="8604250" cy="676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contrast="18000"/>
                  </a:blip>
                  <a:srcRect l="22601" t="42775" r="5180" b="10312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22" name="Text Box 2">
            <a:extLst>
              <a:ext uri="{FF2B5EF4-FFF2-40B4-BE49-F238E27FC236}">
                <a16:creationId xmlns:a16="http://schemas.microsoft.com/office/drawing/2014/main" id="{8F07D59B-B422-C54C-9AA9-1F9DF03B7D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60700" y="787400"/>
            <a:ext cx="141287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it-IT" altLang="it-IT" sz="1800">
                <a:solidFill>
                  <a:srgbClr val="000000"/>
                </a:solidFill>
                <a:latin typeface="Arial Black" panose="020B0604020202020204" pitchFamily="34" charset="0"/>
              </a:rPr>
              <a:t>ESOFAGO</a:t>
            </a:r>
          </a:p>
        </p:txBody>
      </p:sp>
      <p:sp>
        <p:nvSpPr>
          <p:cNvPr id="30723" name="Line 3">
            <a:extLst>
              <a:ext uri="{FF2B5EF4-FFF2-40B4-BE49-F238E27FC236}">
                <a16:creationId xmlns:a16="http://schemas.microsoft.com/office/drawing/2014/main" id="{BBBA7BD8-7472-D64D-BA9D-EA3EFB83B78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208463" y="3284538"/>
            <a:ext cx="366712" cy="792162"/>
          </a:xfrm>
          <a:prstGeom prst="line">
            <a:avLst/>
          </a:prstGeom>
          <a:noFill/>
          <a:ln w="38160" cap="sq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0724" name="Text Box 4">
            <a:extLst>
              <a:ext uri="{FF2B5EF4-FFF2-40B4-BE49-F238E27FC236}">
                <a16:creationId xmlns:a16="http://schemas.microsoft.com/office/drawing/2014/main" id="{8D16D5D1-988B-E247-949A-68DFDE8217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2588" y="4941888"/>
            <a:ext cx="2087562" cy="1008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2000">
                <a:solidFill>
                  <a:srgbClr val="000000"/>
                </a:solidFill>
                <a:latin typeface="Arial Black" panose="020B0604020202020204" pitchFamily="34" charset="0"/>
              </a:rPr>
              <a:t>COLON:</a:t>
            </a:r>
          </a:p>
          <a:p>
            <a:pPr algn="ctr">
              <a:buClrTx/>
              <a:buFontTx/>
              <a:buNone/>
            </a:pPr>
            <a:r>
              <a:rPr lang="it-IT" altLang="it-IT" sz="2000">
                <a:solidFill>
                  <a:srgbClr val="000000"/>
                </a:solidFill>
                <a:latin typeface="Arial Black" panose="020B0604020202020204" pitchFamily="34" charset="0"/>
              </a:rPr>
              <a:t>FLESSURA DESTRA</a:t>
            </a:r>
          </a:p>
        </p:txBody>
      </p:sp>
      <p:sp>
        <p:nvSpPr>
          <p:cNvPr id="30725" name="Text Box 5">
            <a:extLst>
              <a:ext uri="{FF2B5EF4-FFF2-40B4-BE49-F238E27FC236}">
                <a16:creationId xmlns:a16="http://schemas.microsoft.com/office/drawing/2014/main" id="{A797C532-7875-7446-B0F7-9AFC906B2B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5750" y="5834063"/>
            <a:ext cx="1468438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it-IT" altLang="it-IT">
                <a:solidFill>
                  <a:srgbClr val="000000"/>
                </a:solidFill>
                <a:latin typeface="Arial Black" panose="020B0604020202020204" pitchFamily="34" charset="0"/>
              </a:rPr>
              <a:t>PILORO</a:t>
            </a:r>
          </a:p>
        </p:txBody>
      </p:sp>
      <p:sp>
        <p:nvSpPr>
          <p:cNvPr id="30726" name="Line 6">
            <a:extLst>
              <a:ext uri="{FF2B5EF4-FFF2-40B4-BE49-F238E27FC236}">
                <a16:creationId xmlns:a16="http://schemas.microsoft.com/office/drawing/2014/main" id="{DC0D1AF5-B82C-FF40-A901-63349ABAD31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492500" y="4289425"/>
            <a:ext cx="1439863" cy="1590675"/>
          </a:xfrm>
          <a:prstGeom prst="line">
            <a:avLst/>
          </a:prstGeom>
          <a:noFill/>
          <a:ln w="57240" cap="sq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0727" name="Line 7">
            <a:extLst>
              <a:ext uri="{FF2B5EF4-FFF2-40B4-BE49-F238E27FC236}">
                <a16:creationId xmlns:a16="http://schemas.microsoft.com/office/drawing/2014/main" id="{9FF837A4-F20A-414B-9FE3-2120426F172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344863" y="1125538"/>
            <a:ext cx="77787" cy="647700"/>
          </a:xfrm>
          <a:prstGeom prst="line">
            <a:avLst/>
          </a:prstGeom>
          <a:noFill/>
          <a:ln w="38160" cap="sq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0728" name="Text Box 8">
            <a:extLst>
              <a:ext uri="{FF2B5EF4-FFF2-40B4-BE49-F238E27FC236}">
                <a16:creationId xmlns:a16="http://schemas.microsoft.com/office/drawing/2014/main" id="{38FE2D4E-E291-E143-A374-A063D5460B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7813" y="2500313"/>
            <a:ext cx="18923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it-IT" altLang="it-IT">
                <a:solidFill>
                  <a:srgbClr val="000000"/>
                </a:solidFill>
                <a:latin typeface="Arial Black" panose="020B0604020202020204" pitchFamily="34" charset="0"/>
              </a:rPr>
              <a:t>STOMACO</a:t>
            </a:r>
          </a:p>
        </p:txBody>
      </p:sp>
      <p:sp>
        <p:nvSpPr>
          <p:cNvPr id="30729" name="Text Box 9">
            <a:extLst>
              <a:ext uri="{FF2B5EF4-FFF2-40B4-BE49-F238E27FC236}">
                <a16:creationId xmlns:a16="http://schemas.microsoft.com/office/drawing/2014/main" id="{5D92CE6A-AA36-3B4B-BE74-87AFC387E7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08713" y="5905500"/>
            <a:ext cx="1893887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it-IT" altLang="it-IT">
                <a:solidFill>
                  <a:srgbClr val="000000"/>
                </a:solidFill>
                <a:latin typeface="Arial Black" panose="020B0604020202020204" pitchFamily="34" charset="0"/>
              </a:rPr>
              <a:t>DUODENO</a:t>
            </a:r>
          </a:p>
        </p:txBody>
      </p:sp>
      <p:sp>
        <p:nvSpPr>
          <p:cNvPr id="30730" name="Line 10">
            <a:extLst>
              <a:ext uri="{FF2B5EF4-FFF2-40B4-BE49-F238E27FC236}">
                <a16:creationId xmlns:a16="http://schemas.microsoft.com/office/drawing/2014/main" id="{84DE1252-D732-2E49-B5B3-AA2F448B8CD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513513" y="4289425"/>
            <a:ext cx="149225" cy="1735138"/>
          </a:xfrm>
          <a:prstGeom prst="line">
            <a:avLst/>
          </a:prstGeom>
          <a:noFill/>
          <a:ln w="38160" cap="sq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0731" name="Text Box 11">
            <a:extLst>
              <a:ext uri="{FF2B5EF4-FFF2-40B4-BE49-F238E27FC236}">
                <a16:creationId xmlns:a16="http://schemas.microsoft.com/office/drawing/2014/main" id="{BB4B847F-7D56-2746-BA1B-81E7407274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42100" y="2809875"/>
            <a:ext cx="156845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>
                <a:solidFill>
                  <a:srgbClr val="000000"/>
                </a:solidFill>
                <a:latin typeface="Arial Black" panose="020B0604020202020204" pitchFamily="34" charset="0"/>
              </a:rPr>
              <a:t>RENE</a:t>
            </a:r>
          </a:p>
          <a:p>
            <a:pPr algn="ctr">
              <a:buClrTx/>
              <a:buFontTx/>
              <a:buNone/>
            </a:pPr>
            <a:r>
              <a:rPr lang="it-IT" altLang="it-IT">
                <a:solidFill>
                  <a:srgbClr val="000000"/>
                </a:solidFill>
                <a:latin typeface="Arial Black" panose="020B0604020202020204" pitchFamily="34" charset="0"/>
              </a:rPr>
              <a:t>DESTRO</a:t>
            </a:r>
          </a:p>
        </p:txBody>
      </p:sp>
      <p:sp>
        <p:nvSpPr>
          <p:cNvPr id="30732" name="Line 12">
            <a:extLst>
              <a:ext uri="{FF2B5EF4-FFF2-40B4-BE49-F238E27FC236}">
                <a16:creationId xmlns:a16="http://schemas.microsoft.com/office/drawing/2014/main" id="{81A29766-900F-E348-BAF1-038EA83DEC9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153150" y="1193800"/>
            <a:ext cx="942975" cy="1662113"/>
          </a:xfrm>
          <a:prstGeom prst="line">
            <a:avLst/>
          </a:prstGeom>
          <a:noFill/>
          <a:ln w="38160" cap="sq">
            <a:solidFill>
              <a:srgbClr val="000000"/>
            </a:solidFill>
            <a:miter lim="800000"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0733" name="Line 13">
            <a:extLst>
              <a:ext uri="{FF2B5EF4-FFF2-40B4-BE49-F238E27FC236}">
                <a16:creationId xmlns:a16="http://schemas.microsoft.com/office/drawing/2014/main" id="{10E2468E-CCFB-2248-9CA2-B87ED41961FB}"/>
              </a:ext>
            </a:extLst>
          </p:cNvPr>
          <p:cNvSpPr>
            <a:spLocks noChangeShapeType="1"/>
          </p:cNvSpPr>
          <p:nvPr/>
        </p:nvSpPr>
        <p:spPr bwMode="auto">
          <a:xfrm>
            <a:off x="7380288" y="3573463"/>
            <a:ext cx="360362" cy="719137"/>
          </a:xfrm>
          <a:prstGeom prst="line">
            <a:avLst/>
          </a:prstGeom>
          <a:noFill/>
          <a:ln w="38160" cap="sq">
            <a:solidFill>
              <a:srgbClr val="000000"/>
            </a:solidFill>
            <a:miter lim="800000"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0734" name="Line 14">
            <a:extLst>
              <a:ext uri="{FF2B5EF4-FFF2-40B4-BE49-F238E27FC236}">
                <a16:creationId xmlns:a16="http://schemas.microsoft.com/office/drawing/2014/main" id="{6451A2A2-83C7-E949-93F9-F9AE361F79B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153150" y="3213100"/>
            <a:ext cx="582613" cy="1588"/>
          </a:xfrm>
          <a:prstGeom prst="line">
            <a:avLst/>
          </a:prstGeom>
          <a:noFill/>
          <a:ln w="38160" cap="sq">
            <a:solidFill>
              <a:srgbClr val="000000"/>
            </a:solidFill>
            <a:miter lim="800000"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0735" name="Text Box 15">
            <a:extLst>
              <a:ext uri="{FF2B5EF4-FFF2-40B4-BE49-F238E27FC236}">
                <a16:creationId xmlns:a16="http://schemas.microsoft.com/office/drawing/2014/main" id="{51D0ECBC-B6A3-1242-8669-08E8834824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5388" y="700088"/>
            <a:ext cx="2557462" cy="3683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it-IT" altLang="it-IT" sz="1800">
                <a:solidFill>
                  <a:srgbClr val="FF0033"/>
                </a:solidFill>
                <a:latin typeface="Arial Black" panose="020B0604020202020204" pitchFamily="34" charset="0"/>
              </a:rPr>
              <a:t>Tubercolo Caudato</a:t>
            </a:r>
          </a:p>
        </p:txBody>
      </p:sp>
      <p:sp>
        <p:nvSpPr>
          <p:cNvPr id="30736" name="Line 16">
            <a:extLst>
              <a:ext uri="{FF2B5EF4-FFF2-40B4-BE49-F238E27FC236}">
                <a16:creationId xmlns:a16="http://schemas.microsoft.com/office/drawing/2014/main" id="{771A3545-A2FE-E042-A8BE-6FDDEE55D89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856163" y="908050"/>
            <a:ext cx="1087437" cy="1944688"/>
          </a:xfrm>
          <a:prstGeom prst="line">
            <a:avLst/>
          </a:prstGeom>
          <a:noFill/>
          <a:ln w="38160" cap="sq">
            <a:solidFill>
              <a:srgbClr val="FF0033"/>
            </a:solidFill>
            <a:prstDash val="lgDash"/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0737" name="Text Box 17">
            <a:extLst>
              <a:ext uri="{FF2B5EF4-FFF2-40B4-BE49-F238E27FC236}">
                <a16:creationId xmlns:a16="http://schemas.microsoft.com/office/drawing/2014/main" id="{9BA20CE8-A4FD-3B4D-A461-C4DAAA42E9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3638" y="1468438"/>
            <a:ext cx="2781300" cy="398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2000">
                <a:solidFill>
                  <a:srgbClr val="33CC33"/>
                </a:solidFill>
                <a:latin typeface="Arial Black" panose="020B0604020202020204" pitchFamily="34" charset="0"/>
              </a:rPr>
              <a:t>Processo Papillare</a:t>
            </a:r>
          </a:p>
        </p:txBody>
      </p:sp>
      <p:sp>
        <p:nvSpPr>
          <p:cNvPr id="30738" name="Line 18">
            <a:extLst>
              <a:ext uri="{FF2B5EF4-FFF2-40B4-BE49-F238E27FC236}">
                <a16:creationId xmlns:a16="http://schemas.microsoft.com/office/drawing/2014/main" id="{745758A0-1085-3B44-9B76-76F3FCFBDCBF}"/>
              </a:ext>
            </a:extLst>
          </p:cNvPr>
          <p:cNvSpPr>
            <a:spLocks noChangeShapeType="1"/>
          </p:cNvSpPr>
          <p:nvPr/>
        </p:nvSpPr>
        <p:spPr bwMode="auto">
          <a:xfrm>
            <a:off x="3132138" y="1989138"/>
            <a:ext cx="1152525" cy="792162"/>
          </a:xfrm>
          <a:prstGeom prst="line">
            <a:avLst/>
          </a:prstGeom>
          <a:noFill/>
          <a:ln w="57240" cap="sq">
            <a:solidFill>
              <a:srgbClr val="33CC33"/>
            </a:solidFill>
            <a:prstDash val="lgDashDotDot"/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48724670"/>
      </p:ext>
    </p:extLst>
  </p:cSld>
  <p:clrMapOvr>
    <a:masterClrMapping/>
  </p:clrMapOvr>
  <p:transition spd="med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screen">
            <a:lum bright="6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3322" y="57970"/>
            <a:ext cx="6851006" cy="6639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6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489919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78D097B-3E89-F64D-BA38-E440958226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6" y="-26687"/>
            <a:ext cx="7769225" cy="1139825"/>
          </a:xfrm>
        </p:spPr>
        <p:txBody>
          <a:bodyPr/>
          <a:lstStyle/>
          <a:p>
            <a:pPr algn="ctr"/>
            <a:r>
              <a:rPr 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FEGATO</a:t>
            </a:r>
            <a:br>
              <a:rPr 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VASCOLARIZZAZIONE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CD845FB-8CFA-F946-BE0A-4A772971D5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113138"/>
            <a:ext cx="8424936" cy="5751386"/>
          </a:xfrm>
        </p:spPr>
        <p:txBody>
          <a:bodyPr/>
          <a:lstStyle/>
          <a:p>
            <a:r>
              <a:rPr lang="it-IT" sz="22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Al FEGATO pervengono DUE apporti SANGUIFERI della GRANDE CIRCOLAZIONE, che vi penetrano a livello dell’ ILO:</a:t>
            </a:r>
          </a:p>
          <a:p>
            <a:pPr marL="457200" indent="-457200">
              <a:buFontTx/>
              <a:buChar char="-"/>
            </a:pPr>
            <a:r>
              <a:rPr lang="it-IT" sz="22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APPORTO ARTERIOSO: è di competenza dall’ ARTERIA EPATICA PROPRIA dal Tripode Celiaco</a:t>
            </a:r>
          </a:p>
          <a:p>
            <a:pPr marL="457200" indent="-457200">
              <a:buFontTx/>
              <a:buChar char="-"/>
            </a:pPr>
            <a:r>
              <a:rPr lang="it-IT" sz="22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APPORTO DEL SISTEMA VENOSO PORTALE EPATICO: la VENA PORTA si origina dalla confluenza della Vena MESENTERICA SUPERIORE e della VENA SPLENICA (o LIENALE), che a sua volta riceve la VENA MESENTERICA INFERIORE. Vi viene raccolto il Sangue Refluo da ESOFAGO (Porzione Addominale), STOMACO, INTESTINO TENUE, INTESTINO CRASSO (ESCLUSA una cospicua porzione caudale del RETTO) e dalla MILZA</a:t>
            </a:r>
          </a:p>
        </p:txBody>
      </p:sp>
    </p:spTree>
    <p:extLst>
      <p:ext uri="{BB962C8B-B14F-4D97-AF65-F5344CB8AC3E}">
        <p14:creationId xmlns:p14="http://schemas.microsoft.com/office/powerpoint/2010/main" val="134997115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Segnaposto contenuto 3" descr="06.8c.jpg">
            <a:extLst>
              <a:ext uri="{FF2B5EF4-FFF2-40B4-BE49-F238E27FC236}">
                <a16:creationId xmlns:a16="http://schemas.microsoft.com/office/drawing/2014/main" id="{489FDCD7-6FE9-CF4E-ADC3-BE09F1DDBF52}"/>
              </a:ext>
            </a:extLst>
          </p:cNvPr>
          <p:cNvPicPr>
            <a:picLocks noGrp="1" noChangeAspect="1"/>
          </p:cNvPicPr>
          <p:nvPr>
            <p:ph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528" y="-3190"/>
            <a:ext cx="8541032" cy="6849739"/>
          </a:xfrm>
        </p:spPr>
      </p:pic>
    </p:spTree>
    <p:extLst>
      <p:ext uri="{BB962C8B-B14F-4D97-AF65-F5344CB8AC3E}">
        <p14:creationId xmlns:p14="http://schemas.microsoft.com/office/powerpoint/2010/main" val="296675986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048990B-3307-DC47-A39B-E01BEB568F67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-2933" y="2564904"/>
            <a:ext cx="3278789" cy="1485080"/>
          </a:xfrm>
        </p:spPr>
        <p:txBody>
          <a:bodyPr wrap="square">
            <a:noAutofit/>
          </a:bodyPr>
          <a:lstStyle/>
          <a:p>
            <a:pPr lvl="0"/>
            <a:r>
              <a:rPr 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SISTEMA</a:t>
            </a:r>
            <a:br>
              <a:rPr 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VENOSO PORTALE</a:t>
            </a:r>
            <a:br>
              <a:rPr 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EPATICO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52CD265B-9602-A54D-9AAB-6CE02550FFAF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275856" y="69610"/>
            <a:ext cx="5868144" cy="68871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8054640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34646"/>
            <a:ext cx="8886800" cy="6800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406448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ESOFAGO</a:t>
            </a:r>
            <a:b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PORZIONE DIAFRAMMATICA E REGIONE CARDIALE</a:t>
            </a:r>
          </a:p>
        </p:txBody>
      </p:sp>
      <p:pic>
        <p:nvPicPr>
          <p:cNvPr id="65539" name="Picture 2"/>
          <p:cNvPicPr>
            <a:picLocks noChangeAspect="1" noChangeArrowheads="1"/>
          </p:cNvPicPr>
          <p:nvPr/>
        </p:nvPicPr>
        <p:blipFill>
          <a:blip r:embed="rId3">
            <a:lum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1181100"/>
            <a:ext cx="8001000" cy="5557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A1014DA-5A68-5840-9A60-A606D5223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584" y="2564904"/>
            <a:ext cx="7769225" cy="1139825"/>
          </a:xfrm>
        </p:spPr>
        <p:txBody>
          <a:bodyPr/>
          <a:lstStyle/>
          <a:p>
            <a:pPr algn="ctr"/>
            <a:r>
              <a:rPr lang="it-IT" sz="40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VIE  BILIFERE (Biliari)</a:t>
            </a:r>
          </a:p>
        </p:txBody>
      </p:sp>
    </p:spTree>
    <p:extLst>
      <p:ext uri="{BB962C8B-B14F-4D97-AF65-F5344CB8AC3E}">
        <p14:creationId xmlns:p14="http://schemas.microsoft.com/office/powerpoint/2010/main" val="300597704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34135"/>
            <a:ext cx="9124343" cy="6880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786142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838200"/>
          </a:xfrm>
          <a:ln/>
        </p:spPr>
        <p:txBody>
          <a:bodyPr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VIE BILIFERE (BILIARI)</a:t>
            </a:r>
          </a:p>
        </p:txBody>
      </p:sp>
      <p:sp>
        <p:nvSpPr>
          <p:cNvPr id="3379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331640" y="1219200"/>
            <a:ext cx="6984776" cy="5638800"/>
          </a:xfrm>
          <a:ln/>
        </p:spPr>
        <p:txBody>
          <a:bodyPr/>
          <a:lstStyle/>
          <a:p>
            <a:pPr marL="0" indent="0">
              <a:spcBef>
                <a:spcPts val="700"/>
              </a:spcBef>
              <a:buClr>
                <a:srgbClr val="FFFF00"/>
              </a:buClr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800" b="1" dirty="0">
                <a:solidFill>
                  <a:schemeClr val="tx1"/>
                </a:solidFill>
                <a:latin typeface="Comic Sans MS" panose="030F0902030302020204" pitchFamily="66" charset="0"/>
              </a:rPr>
              <a:t>Sono rappresentate da una serie di ORGANI CAVI che convogliano il prodotto della SECREZIONE ESOCRINA del FEGATO (la BILE) dai distretti di produzione negli EPATOCITI del PARENCHIMA EPATICO al DUODENO</a:t>
            </a:r>
          </a:p>
          <a:p>
            <a:pPr marL="3175" indent="0">
              <a:spcBef>
                <a:spcPts val="700"/>
              </a:spcBef>
              <a:buClrTx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endParaRPr lang="it-IT" altLang="it-IT" sz="2800" b="1" dirty="0">
              <a:solidFill>
                <a:schemeClr val="tx1"/>
              </a:solidFill>
              <a:latin typeface="Comic Sans MS" panose="030F0902030302020204" pitchFamily="66" charset="0"/>
            </a:endParaRPr>
          </a:p>
          <a:p>
            <a:pPr marL="0" indent="0">
              <a:spcBef>
                <a:spcPts val="700"/>
              </a:spcBef>
              <a:buClr>
                <a:srgbClr val="FFFF00"/>
              </a:buClr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800" b="1" dirty="0">
                <a:solidFill>
                  <a:schemeClr val="tx1"/>
                </a:solidFill>
                <a:latin typeface="Comic Sans MS" panose="030F0902030302020204" pitchFamily="66" charset="0"/>
              </a:rPr>
              <a:t>Le VIE BILIFERE si distinguono in</a:t>
            </a:r>
          </a:p>
          <a:p>
            <a:pPr marL="3175" indent="0">
              <a:spcBef>
                <a:spcPts val="700"/>
              </a:spcBef>
              <a:buClrTx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800" b="1" dirty="0">
                <a:solidFill>
                  <a:schemeClr val="tx1"/>
                </a:solidFill>
                <a:latin typeface="Comic Sans MS" panose="030F0902030302020204" pitchFamily="66" charset="0"/>
              </a:rPr>
              <a:t>   - VIE BILIFERE INTRAEPATICHE</a:t>
            </a:r>
          </a:p>
          <a:p>
            <a:pPr marL="3175" indent="0">
              <a:spcBef>
                <a:spcPts val="700"/>
              </a:spcBef>
              <a:buClrTx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800" b="1" dirty="0">
                <a:solidFill>
                  <a:schemeClr val="tx1"/>
                </a:solidFill>
                <a:latin typeface="Comic Sans MS" panose="030F0902030302020204" pitchFamily="66" charset="0"/>
              </a:rPr>
              <a:t>   - VIE BILIFERE EXTRAEPATICHE</a:t>
            </a:r>
          </a:p>
        </p:txBody>
      </p:sp>
    </p:spTree>
    <p:extLst>
      <p:ext uri="{BB962C8B-B14F-4D97-AF65-F5344CB8AC3E}">
        <p14:creationId xmlns:p14="http://schemas.microsoft.com/office/powerpoint/2010/main" val="70804829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  <a:ln/>
        </p:spPr>
        <p:txBody>
          <a:bodyPr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VIE  BILIFERE EXTRAEPATICHE</a:t>
            </a:r>
          </a:p>
        </p:txBody>
      </p:sp>
      <p:sp>
        <p:nvSpPr>
          <p:cNvPr id="3584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17996" y="692696"/>
            <a:ext cx="8308008" cy="5638800"/>
          </a:xfrm>
          <a:ln/>
        </p:spPr>
        <p:txBody>
          <a:bodyPr/>
          <a:lstStyle/>
          <a:p>
            <a:pPr marL="0" indent="0">
              <a:spcBef>
                <a:spcPts val="700"/>
              </a:spcBef>
              <a:buClr>
                <a:srgbClr val="FFFF00"/>
              </a:buClr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800" b="1" dirty="0">
                <a:solidFill>
                  <a:schemeClr val="tx1"/>
                </a:solidFill>
                <a:latin typeface="Chalkboard SE" panose="03050602040202020205" pitchFamily="66" charset="77"/>
                <a:cs typeface="Gurmukhi MN" panose="02020600050405020304" pitchFamily="18" charset="0"/>
              </a:rPr>
              <a:t>Decorrono AL DI FUORI del PARENCHIMA EPATICO</a:t>
            </a:r>
          </a:p>
          <a:p>
            <a:pPr marL="3175" indent="0">
              <a:spcBef>
                <a:spcPts val="700"/>
              </a:spcBef>
              <a:buClrTx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endParaRPr lang="it-IT" altLang="it-IT" sz="2800" b="1" dirty="0">
              <a:solidFill>
                <a:schemeClr val="tx1"/>
              </a:solidFill>
              <a:latin typeface="Chalkboard SE" panose="03050602040202020205" pitchFamily="66" charset="77"/>
              <a:cs typeface="Gurmukhi MN" panose="02020600050405020304" pitchFamily="18" charset="0"/>
            </a:endParaRPr>
          </a:p>
          <a:p>
            <a:pPr marL="0" indent="0">
              <a:spcBef>
                <a:spcPts val="700"/>
              </a:spcBef>
              <a:buClr>
                <a:srgbClr val="FFFF00"/>
              </a:buClr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800" b="1" dirty="0">
                <a:solidFill>
                  <a:schemeClr val="tx1"/>
                </a:solidFill>
                <a:latin typeface="Chalkboard SE" panose="03050602040202020205" pitchFamily="66" charset="77"/>
                <a:cs typeface="Gurmukhi MN" panose="02020600050405020304" pitchFamily="18" charset="0"/>
              </a:rPr>
              <a:t>Constano di:</a:t>
            </a:r>
          </a:p>
          <a:p>
            <a:pPr marL="3175" indent="0">
              <a:spcBef>
                <a:spcPts val="700"/>
              </a:spcBef>
              <a:buClrTx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800" b="1" dirty="0">
                <a:solidFill>
                  <a:schemeClr val="tx1"/>
                </a:solidFill>
                <a:latin typeface="Chalkboard SE" panose="03050602040202020205" pitchFamily="66" charset="77"/>
                <a:cs typeface="Gurmukhi MN" panose="02020600050405020304" pitchFamily="18" charset="0"/>
              </a:rPr>
              <a:t>   - DOTTI EPATICI DESTRO e SINISTRO che </a:t>
            </a:r>
          </a:p>
          <a:p>
            <a:pPr marL="3175" indent="0">
              <a:spcBef>
                <a:spcPts val="700"/>
              </a:spcBef>
              <a:buClrTx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800" b="1" dirty="0">
                <a:solidFill>
                  <a:schemeClr val="tx1"/>
                </a:solidFill>
                <a:latin typeface="Chalkboard SE" panose="03050602040202020205" pitchFamily="66" charset="77"/>
                <a:cs typeface="Gurmukhi MN" panose="02020600050405020304" pitchFamily="18" charset="0"/>
              </a:rPr>
              <a:t>     convergono nel</a:t>
            </a:r>
          </a:p>
          <a:p>
            <a:pPr marL="3175" indent="0">
              <a:spcBef>
                <a:spcPts val="700"/>
              </a:spcBef>
              <a:buClrTx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800" b="1" dirty="0">
                <a:solidFill>
                  <a:schemeClr val="tx1"/>
                </a:solidFill>
                <a:latin typeface="Chalkboard SE" panose="03050602040202020205" pitchFamily="66" charset="77"/>
                <a:cs typeface="Gurmukhi MN" panose="02020600050405020304" pitchFamily="18" charset="0"/>
              </a:rPr>
              <a:t>   - DOTTO EPATICO COMUNE da cui si diparte il</a:t>
            </a:r>
          </a:p>
          <a:p>
            <a:pPr marL="3175" indent="0">
              <a:spcBef>
                <a:spcPts val="700"/>
              </a:spcBef>
              <a:buClrTx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800" b="1" dirty="0">
                <a:solidFill>
                  <a:schemeClr val="tx1"/>
                </a:solidFill>
                <a:latin typeface="Chalkboard SE" panose="03050602040202020205" pitchFamily="66" charset="77"/>
                <a:cs typeface="Gurmukhi MN" panose="02020600050405020304" pitchFamily="18" charset="0"/>
              </a:rPr>
              <a:t>   - DOTTO CISTICO che immette nella</a:t>
            </a:r>
          </a:p>
          <a:p>
            <a:pPr marL="3175" indent="0">
              <a:spcBef>
                <a:spcPts val="700"/>
              </a:spcBef>
              <a:buClrTx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800" b="1" dirty="0">
                <a:solidFill>
                  <a:schemeClr val="tx1"/>
                </a:solidFill>
                <a:latin typeface="Chalkboard SE" panose="03050602040202020205" pitchFamily="66" charset="77"/>
                <a:cs typeface="Gurmukhi MN" panose="02020600050405020304" pitchFamily="18" charset="0"/>
              </a:rPr>
              <a:t>   - CISTIFELLEA o VESCICHETTA BILIARE</a:t>
            </a:r>
          </a:p>
          <a:p>
            <a:pPr marL="3175" indent="0">
              <a:spcBef>
                <a:spcPts val="700"/>
              </a:spcBef>
              <a:buClrTx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800" b="1" dirty="0">
                <a:solidFill>
                  <a:schemeClr val="tx1"/>
                </a:solidFill>
                <a:latin typeface="Chalkboard SE" panose="03050602040202020205" pitchFamily="66" charset="77"/>
                <a:cs typeface="Gurmukhi MN" panose="02020600050405020304" pitchFamily="18" charset="0"/>
              </a:rPr>
              <a:t>     </a:t>
            </a:r>
            <a:r>
              <a:rPr lang="it-IT" altLang="it-IT" sz="2800" b="1" dirty="0" err="1">
                <a:solidFill>
                  <a:schemeClr val="tx1"/>
                </a:solidFill>
                <a:latin typeface="Chalkboard SE" panose="03050602040202020205" pitchFamily="66" charset="77"/>
                <a:cs typeface="Gurmukhi MN" panose="02020600050405020304" pitchFamily="18" charset="0"/>
              </a:rPr>
              <a:t>caudalmente</a:t>
            </a:r>
            <a:r>
              <a:rPr lang="it-IT" altLang="it-IT" sz="2800" b="1" dirty="0">
                <a:solidFill>
                  <a:schemeClr val="tx1"/>
                </a:solidFill>
                <a:latin typeface="Chalkboard SE" panose="03050602040202020205" pitchFamily="66" charset="77"/>
                <a:cs typeface="Gurmukhi MN" panose="02020600050405020304" pitchFamily="18" charset="0"/>
              </a:rPr>
              <a:t> si diparte, infine, il</a:t>
            </a:r>
          </a:p>
          <a:p>
            <a:pPr marL="3175" indent="0">
              <a:spcBef>
                <a:spcPts val="700"/>
              </a:spcBef>
              <a:buClrTx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800" b="1" dirty="0">
                <a:solidFill>
                  <a:schemeClr val="tx1"/>
                </a:solidFill>
                <a:latin typeface="Chalkboard SE" panose="03050602040202020205" pitchFamily="66" charset="77"/>
                <a:cs typeface="Gurmukhi MN" panose="02020600050405020304" pitchFamily="18" charset="0"/>
              </a:rPr>
              <a:t>   - DOTTO COLEDOCO</a:t>
            </a:r>
          </a:p>
        </p:txBody>
      </p:sp>
    </p:spTree>
    <p:extLst>
      <p:ext uri="{BB962C8B-B14F-4D97-AF65-F5344CB8AC3E}">
        <p14:creationId xmlns:p14="http://schemas.microsoft.com/office/powerpoint/2010/main" val="140127571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A1014DA-5A68-5840-9A60-A606D5223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584" y="2564904"/>
            <a:ext cx="7769225" cy="1139825"/>
          </a:xfrm>
        </p:spPr>
        <p:txBody>
          <a:bodyPr/>
          <a:lstStyle/>
          <a:p>
            <a:pPr algn="ctr"/>
            <a:r>
              <a:rPr lang="it-IT" sz="4000" b="1" dirty="0" err="1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P</a:t>
            </a:r>
            <a:r>
              <a:rPr lang="it-IT" sz="40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 A </a:t>
            </a:r>
            <a:r>
              <a:rPr lang="it-IT" sz="4000" b="1" dirty="0" err="1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N</a:t>
            </a:r>
            <a:r>
              <a:rPr lang="it-IT" sz="40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 C </a:t>
            </a:r>
            <a:r>
              <a:rPr lang="it-IT" sz="4000" b="1" dirty="0" err="1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R</a:t>
            </a:r>
            <a:r>
              <a:rPr lang="it-IT" sz="40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 E A </a:t>
            </a:r>
            <a:r>
              <a:rPr lang="it-IT" sz="4000" b="1" dirty="0" err="1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</a:t>
            </a:r>
            <a:endParaRPr lang="it-IT" sz="4000" b="1" dirty="0">
              <a:solidFill>
                <a:schemeClr val="tx1"/>
              </a:solidFill>
              <a:latin typeface="Gurmukhi MN" panose="02020600050405020304" pitchFamily="18" charset="0"/>
              <a:cs typeface="Gurmukhi MN" panose="02020600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989695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83054" y="1"/>
            <a:ext cx="7760946" cy="6852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342455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35017"/>
            <a:ext cx="9144000" cy="838200"/>
          </a:xfrm>
          <a:ln/>
        </p:spPr>
        <p:txBody>
          <a:bodyPr>
            <a:normAutofit fontScale="90000"/>
          </a:bodyPr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PANCREAS</a:t>
            </a:r>
            <a:br>
              <a:rPr lang="it-IT" alt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CARATTERI GENERALI</a:t>
            </a:r>
          </a:p>
        </p:txBody>
      </p:sp>
      <p:sp>
        <p:nvSpPr>
          <p:cNvPr id="3891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4688" y="1202401"/>
            <a:ext cx="8497792" cy="5638800"/>
          </a:xfrm>
          <a:ln/>
        </p:spPr>
        <p:txBody>
          <a:bodyPr/>
          <a:lstStyle/>
          <a:p>
            <a:pPr marL="0" indent="0">
              <a:spcBef>
                <a:spcPts val="700"/>
              </a:spcBef>
              <a:buClr>
                <a:srgbClr val="FFFF00"/>
              </a:buClr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r>
              <a:rPr lang="it-IT" altLang="it-IT" sz="2600" b="1" dirty="0">
                <a:solidFill>
                  <a:schemeClr val="tx1"/>
                </a:solidFill>
                <a:latin typeface="Comic Sans MS" panose="030F0902030302020204" pitchFamily="66" charset="0"/>
              </a:rPr>
              <a:t>È un ORGANO PIENO, IMPARI e MEDIANO</a:t>
            </a:r>
          </a:p>
          <a:p>
            <a:pPr marL="341313" indent="-338138">
              <a:spcBef>
                <a:spcPts val="700"/>
              </a:spcBef>
              <a:buClrTx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r>
              <a:rPr lang="it-IT" altLang="it-IT" sz="2600" b="1" dirty="0">
                <a:solidFill>
                  <a:schemeClr val="tx1"/>
                </a:solidFill>
                <a:latin typeface="Comic Sans MS" panose="030F0902030302020204" pitchFamily="66" charset="0"/>
              </a:rPr>
              <a:t>È una GHIANDOLA EXTRAMURALE del Sistema Digerente che esplica FUNZIONI:</a:t>
            </a:r>
          </a:p>
          <a:p>
            <a:pPr marL="341313" indent="-338138">
              <a:spcBef>
                <a:spcPts val="700"/>
              </a:spcBef>
              <a:buClrTx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r>
              <a:rPr lang="it-IT" altLang="it-IT" sz="2600" b="1" dirty="0">
                <a:solidFill>
                  <a:schemeClr val="tx1"/>
                </a:solidFill>
                <a:latin typeface="Comic Sans MS" panose="030F0902030302020204" pitchFamily="66" charset="0"/>
              </a:rPr>
              <a:t>   - ESOCRINE (per quanto riguarda circa l’ 80% del parenchima), per la produzione di ENZIMI DIGESTIVI riversati nel DUODENO (Porzione Discendente);</a:t>
            </a:r>
          </a:p>
          <a:p>
            <a:pPr marL="341313" indent="-338138">
              <a:spcBef>
                <a:spcPts val="700"/>
              </a:spcBef>
              <a:buClrTx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r>
              <a:rPr lang="it-IT" altLang="it-IT" sz="2600" b="1" dirty="0">
                <a:solidFill>
                  <a:schemeClr val="tx1"/>
                </a:solidFill>
                <a:latin typeface="Comic Sans MS" panose="030F0902030302020204" pitchFamily="66" charset="0"/>
              </a:rPr>
              <a:t>   - ENDOCRINA (circa il 20% del parenchima), per la produzione di numerose sostanze coinvolte in diverse funzioni biologiche, ma in particolare nel metabolismo del glucosio (con gli Ormoni Peptidici INSULINA e GLUCAGONE).</a:t>
            </a:r>
          </a:p>
        </p:txBody>
      </p:sp>
    </p:spTree>
    <p:extLst>
      <p:ext uri="{BB962C8B-B14F-4D97-AF65-F5344CB8AC3E}">
        <p14:creationId xmlns:p14="http://schemas.microsoft.com/office/powerpoint/2010/main" val="392264971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9712" y="14733"/>
            <a:ext cx="57816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959467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523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000" y="0"/>
            <a:ext cx="71104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684093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25802"/>
            <a:ext cx="9144000" cy="1026934"/>
          </a:xfrm>
          <a:ln/>
        </p:spPr>
        <p:txBody>
          <a:bodyPr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PANCREAS</a:t>
            </a:r>
            <a:br>
              <a:rPr lang="it-IT" alt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- STRUTTURA -</a:t>
            </a:r>
          </a:p>
        </p:txBody>
      </p:sp>
      <p:sp>
        <p:nvSpPr>
          <p:cNvPr id="4301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899592" y="1340768"/>
            <a:ext cx="7776864" cy="5943600"/>
          </a:xfrm>
          <a:ln/>
        </p:spPr>
        <p:txBody>
          <a:bodyPr/>
          <a:lstStyle/>
          <a:p>
            <a:pPr marL="0" indent="0">
              <a:spcBef>
                <a:spcPts val="700"/>
              </a:spcBef>
              <a:buClr>
                <a:srgbClr val="FFFF00"/>
              </a:buClr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PANCREAS ESOCRINO: provvede alla produzione di ENZIMI DIGESTIVI del SUCCO PANCREATICO (PROTEASI come TRIPSINA, AMILASI, LIPASI, NUCLEASI)</a:t>
            </a:r>
          </a:p>
          <a:p>
            <a:pPr marL="0" indent="0">
              <a:spcBef>
                <a:spcPts val="700"/>
              </a:spcBef>
              <a:buClr>
                <a:srgbClr val="FFFF00"/>
              </a:buClr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endParaRPr lang="it-IT" altLang="it-IT" sz="2800" dirty="0">
              <a:solidFill>
                <a:schemeClr val="tx1"/>
              </a:solidFill>
              <a:latin typeface="Copperplate Gothic Bold" panose="020E0705020206020404" pitchFamily="34" charset="77"/>
            </a:endParaRPr>
          </a:p>
          <a:p>
            <a:pPr marL="0" indent="0">
              <a:spcBef>
                <a:spcPts val="700"/>
              </a:spcBef>
              <a:buClr>
                <a:srgbClr val="FFFF00"/>
              </a:buClr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r>
              <a:rPr lang="it-IT" altLang="it-IT" sz="2800" dirty="0">
                <a:latin typeface="Copperplate Gothic Bold" panose="020E0705020206020404" pitchFamily="34" charset="77"/>
              </a:rPr>
              <a:t>I</a:t>
            </a:r>
            <a:r>
              <a:rPr lang="it-IT" altLang="it-IT" sz="2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l Secreto Esocrino viene convogliato in dotti via via di calibro maggiore, fino a giungere ai Dotti Escretori PRINCIPALE (o di WIRSUNG) ed ACCESSORIO.</a:t>
            </a:r>
          </a:p>
          <a:p>
            <a:pPr marL="0" indent="0">
              <a:spcBef>
                <a:spcPts val="700"/>
              </a:spcBef>
              <a:buClr>
                <a:srgbClr val="FFFF00"/>
              </a:buClr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endParaRPr lang="it-IT" altLang="it-IT" sz="2800" dirty="0">
              <a:solidFill>
                <a:schemeClr val="tx1"/>
              </a:solidFill>
              <a:latin typeface="Copperplate Gothic Bold" panose="020E07050202060204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75283025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6F055ED-CCE2-064E-ACF0-66EE3E998D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2946"/>
            <a:ext cx="9144000" cy="953806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ESOFAGO</a:t>
            </a:r>
            <a:b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</a:br>
            <a:endParaRPr lang="it-IT" sz="3200" b="1" dirty="0">
              <a:latin typeface="Gurmukhi MN" panose="02020600050405020304" pitchFamily="18" charset="0"/>
              <a:cs typeface="Gurmukhi MN" panose="02020600050405020304" pitchFamily="18" charset="0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ED9B2F4-6906-AA42-BADA-A4CC947BFD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60" y="1196752"/>
            <a:ext cx="8280920" cy="5661248"/>
          </a:xfrm>
        </p:spPr>
        <p:txBody>
          <a:bodyPr/>
          <a:lstStyle/>
          <a:p>
            <a:r>
              <a:rPr lang="it-IT" sz="3200" b="1" dirty="0">
                <a:latin typeface="Comic Sans MS" panose="030F0902030302020204" pitchFamily="66" charset="0"/>
              </a:rPr>
              <a:t>TRATTO DIAFRAMMATICO: nell’ attraversare l’ ORIFICIO DIAFRAMMATICO, posto </a:t>
            </a:r>
            <a:r>
              <a:rPr lang="it-IT" sz="3200" b="1" dirty="0" err="1">
                <a:latin typeface="Comic Sans MS" panose="030F0902030302020204" pitchFamily="66" charset="0"/>
              </a:rPr>
              <a:t>antero</a:t>
            </a:r>
            <a:r>
              <a:rPr lang="it-IT" sz="3200" b="1" dirty="0">
                <a:latin typeface="Comic Sans MS" panose="030F0902030302020204" pitchFamily="66" charset="0"/>
              </a:rPr>
              <a:t>-superiormente rispetto a quello Aortico, l’ Esofago viene «ancorato» dal LEGAMENTO (da qualche fonte, Muscolo) FRENO-ESOFAGEO, che impedisce un’eventuale Fuoriuscita dello Stomaco dalla Cavità Addominale verso il Mediastino (qualora </a:t>
            </a:r>
            <a:r>
              <a:rPr lang="it-IT" sz="3200" b="1" dirty="0" err="1">
                <a:latin typeface="Comic Sans MS" panose="030F0902030302020204" pitchFamily="66" charset="0"/>
              </a:rPr>
              <a:t>cio’</a:t>
            </a:r>
            <a:r>
              <a:rPr lang="it-IT" sz="3200" b="1" dirty="0">
                <a:latin typeface="Comic Sans MS" panose="030F0902030302020204" pitchFamily="66" charset="0"/>
              </a:rPr>
              <a:t> avvenga, si parla di Ernia Iatale)</a:t>
            </a:r>
          </a:p>
        </p:txBody>
      </p:sp>
    </p:spTree>
    <p:extLst>
      <p:ext uri="{BB962C8B-B14F-4D97-AF65-F5344CB8AC3E}">
        <p14:creationId xmlns:p14="http://schemas.microsoft.com/office/powerpoint/2010/main" val="82984806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25802"/>
            <a:ext cx="9144000" cy="1026934"/>
          </a:xfrm>
          <a:ln/>
        </p:spPr>
        <p:txBody>
          <a:bodyPr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PANCREAS</a:t>
            </a:r>
            <a:br>
              <a:rPr lang="it-IT" alt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- STRUTTURA -</a:t>
            </a:r>
          </a:p>
        </p:txBody>
      </p:sp>
      <p:sp>
        <p:nvSpPr>
          <p:cNvPr id="4301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71600" y="1052736"/>
            <a:ext cx="7488832" cy="5943600"/>
          </a:xfrm>
          <a:ln/>
        </p:spPr>
        <p:txBody>
          <a:bodyPr/>
          <a:lstStyle/>
          <a:p>
            <a:pPr marL="0" indent="0">
              <a:spcBef>
                <a:spcPts val="700"/>
              </a:spcBef>
              <a:buClr>
                <a:srgbClr val="FFFF00"/>
              </a:buClr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r>
              <a:rPr lang="it-IT" altLang="it-IT" sz="2600" b="1" dirty="0">
                <a:solidFill>
                  <a:schemeClr val="tx1"/>
                </a:solidFill>
                <a:latin typeface="Comic Sans MS" panose="030F0902030302020204" pitchFamily="66" charset="0"/>
              </a:rPr>
              <a:t>PANCREAS ENDOCRINO: </a:t>
            </a:r>
            <a:r>
              <a:rPr lang="it-IT" altLang="it-IT" sz="2600" b="1" dirty="0" err="1">
                <a:solidFill>
                  <a:schemeClr val="tx1"/>
                </a:solidFill>
                <a:latin typeface="Comic Sans MS" panose="030F0902030302020204" pitchFamily="66" charset="0"/>
              </a:rPr>
              <a:t>rapprersenta</a:t>
            </a:r>
            <a:r>
              <a:rPr lang="it-IT" altLang="it-IT" sz="2600" b="1" dirty="0">
                <a:solidFill>
                  <a:schemeClr val="tx1"/>
                </a:solidFill>
                <a:latin typeface="Comic Sans MS" panose="030F0902030302020204" pitchFamily="66" charset="0"/>
              </a:rPr>
              <a:t> circa il 20% del parenchima ed è localizzato nelle ISOLE DI LANGERHANS</a:t>
            </a:r>
          </a:p>
          <a:p>
            <a:pPr marL="0" indent="0">
              <a:spcBef>
                <a:spcPts val="700"/>
              </a:spcBef>
              <a:buClr>
                <a:srgbClr val="FFFF00"/>
              </a:buClr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r>
              <a:rPr lang="it-IT" altLang="it-IT" sz="2600" b="1" dirty="0">
                <a:solidFill>
                  <a:schemeClr val="tx1"/>
                </a:solidFill>
                <a:latin typeface="Comic Sans MS" panose="030F0902030302020204" pitchFamily="66" charset="0"/>
              </a:rPr>
              <a:t>Gli Elementi Cellulari più rappresentativi sono:</a:t>
            </a:r>
          </a:p>
          <a:p>
            <a:pPr marL="3175" indent="0">
              <a:spcBef>
                <a:spcPts val="700"/>
              </a:spcBef>
              <a:buClrTx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r>
              <a:rPr lang="it-IT" altLang="it-IT" sz="2600" b="1" dirty="0">
                <a:solidFill>
                  <a:schemeClr val="tx1"/>
                </a:solidFill>
                <a:latin typeface="Comic Sans MS" panose="030F0902030302020204" pitchFamily="66" charset="0"/>
              </a:rPr>
              <a:t>   CELLULE alfa: producono GLUCAGONE (Ormone IPERGLICEMIZZANTE)</a:t>
            </a:r>
          </a:p>
          <a:p>
            <a:pPr marL="3175" indent="0">
              <a:spcBef>
                <a:spcPts val="700"/>
              </a:spcBef>
              <a:buClrTx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r>
              <a:rPr lang="it-IT" altLang="it-IT" sz="2600" b="1" dirty="0">
                <a:solidFill>
                  <a:schemeClr val="tx1"/>
                </a:solidFill>
                <a:latin typeface="Comic Sans MS" panose="030F0902030302020204" pitchFamily="66" charset="0"/>
              </a:rPr>
              <a:t>   CELLULE beta: producono INSULINA (ormone IPOGLICEMIZZANTE)</a:t>
            </a:r>
          </a:p>
          <a:p>
            <a:pPr marL="3175" indent="0">
              <a:spcBef>
                <a:spcPts val="700"/>
              </a:spcBef>
              <a:buClrTx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r>
              <a:rPr lang="it-IT" altLang="it-IT" sz="2600" b="1" dirty="0">
                <a:solidFill>
                  <a:schemeClr val="tx1"/>
                </a:solidFill>
                <a:latin typeface="Comic Sans MS" panose="030F0902030302020204" pitchFamily="66" charset="0"/>
              </a:rPr>
              <a:t>   CELLULE D: producono SOMATOSTATINA, che, a sua volta, regolerebbe la secrezione di INSULINA e GLUCAGONE</a:t>
            </a:r>
          </a:p>
          <a:p>
            <a:pPr marL="3175" indent="0">
              <a:spcBef>
                <a:spcPts val="700"/>
              </a:spcBef>
              <a:buClrTx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r>
              <a:rPr lang="it-IT" altLang="it-IT" sz="2600" b="1" dirty="0">
                <a:solidFill>
                  <a:schemeClr val="tx1"/>
                </a:solidFill>
                <a:latin typeface="Comic Sans MS" panose="030F0902030302020204" pitchFamily="66" charset="0"/>
              </a:rPr>
              <a:t>Esistono altri tipi cellulari appartenenti al Sistema Neuroendocrino Diffuso.</a:t>
            </a:r>
          </a:p>
          <a:p>
            <a:pPr marL="0" indent="0">
              <a:spcBef>
                <a:spcPts val="700"/>
              </a:spcBef>
              <a:buClr>
                <a:srgbClr val="FFFF00"/>
              </a:buClr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endParaRPr lang="it-IT" altLang="it-IT" sz="2600" dirty="0">
              <a:solidFill>
                <a:schemeClr val="tx1"/>
              </a:solidFill>
              <a:latin typeface="Copperplate Gothic Bold" panose="020E0705020206020404" pitchFamily="34" charset="77"/>
            </a:endParaRPr>
          </a:p>
          <a:p>
            <a:pPr marL="341313" indent="-338138">
              <a:spcBef>
                <a:spcPts val="700"/>
              </a:spcBef>
              <a:buClrTx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endParaRPr lang="it-IT" altLang="it-IT" sz="28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853680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7175" y="3435350"/>
            <a:ext cx="5076825" cy="3422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99" y="2858"/>
            <a:ext cx="4067175" cy="3779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172145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3">
            <a:lum bright="-6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0" y="0"/>
            <a:ext cx="7884368" cy="6853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444182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>
            <a:spLocks noGrp="1" noChangeArrowheads="1"/>
          </p:cNvSpPr>
          <p:nvPr>
            <p:ph type="title"/>
          </p:nvPr>
        </p:nvSpPr>
        <p:spPr>
          <a:xfrm>
            <a:off x="683568" y="296161"/>
            <a:ext cx="7772400" cy="548680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br>
              <a:rPr lang="it-IT" altLang="it-IT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</a:br>
            <a:r>
              <a:rPr lang="it-IT" altLang="it-IT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ERNIE DELLO IATO ESOFAGEO</a:t>
            </a:r>
          </a:p>
        </p:txBody>
      </p:sp>
      <p:pic>
        <p:nvPicPr>
          <p:cNvPr id="69635" name="Picture 2"/>
          <p:cNvPicPr>
            <a:picLocks noChangeAspect="1" noChangeArrowheads="1"/>
          </p:cNvPicPr>
          <p:nvPr/>
        </p:nvPicPr>
        <p:blipFill>
          <a:blip r:embed="rId3">
            <a:lum bright="-6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11760" y="1700808"/>
            <a:ext cx="6506594" cy="4121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9636" name="Picture 3"/>
          <p:cNvPicPr>
            <a:picLocks noChangeAspect="1" noChangeArrowheads="1"/>
          </p:cNvPicPr>
          <p:nvPr/>
        </p:nvPicPr>
        <p:blipFill rotWithShape="1">
          <a:blip r:embed="rId4" cstate="screen">
            <a:lum bright="-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2711" y="1319363"/>
            <a:ext cx="2555776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e">
  <a:themeElements>
    <a:clrScheme name="Integrale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e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e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Tema di Office">
  <a:themeElements>
    <a:clrScheme name="Tema di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i Office">
      <a:majorFont>
        <a:latin typeface="Times New Roman"/>
        <a:ea typeface="SimSun"/>
        <a:cs typeface=""/>
      </a:majorFont>
      <a:minorFont>
        <a:latin typeface="Times New Roman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Tema di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7765</TotalTime>
  <Words>2106</Words>
  <Application>Microsoft Macintosh PowerPoint</Application>
  <PresentationFormat>Presentazione su schermo (4:3)</PresentationFormat>
  <Paragraphs>308</Paragraphs>
  <Slides>82</Slides>
  <Notes>59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20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82</vt:i4>
      </vt:variant>
    </vt:vector>
  </HeadingPairs>
  <TitlesOfParts>
    <vt:vector size="104" baseType="lpstr">
      <vt:lpstr>Microsoft YaHei</vt:lpstr>
      <vt:lpstr>ＭＳ Ｐゴシック</vt:lpstr>
      <vt:lpstr>SimSun</vt:lpstr>
      <vt:lpstr>Arial</vt:lpstr>
      <vt:lpstr>Arial Black</vt:lpstr>
      <vt:lpstr>Ayuthaya</vt:lpstr>
      <vt:lpstr>Baghdad</vt:lpstr>
      <vt:lpstr>Chalkboard</vt:lpstr>
      <vt:lpstr>Chalkboard SE</vt:lpstr>
      <vt:lpstr>Chalkduster</vt:lpstr>
      <vt:lpstr>Comic Sans MS</vt:lpstr>
      <vt:lpstr>Copperplate</vt:lpstr>
      <vt:lpstr>Copperplate Gothic Bold</vt:lpstr>
      <vt:lpstr>Gurmukhi MN</vt:lpstr>
      <vt:lpstr>Lucida Sans Unicode</vt:lpstr>
      <vt:lpstr>Tahoma</vt:lpstr>
      <vt:lpstr>Times New Roman</vt:lpstr>
      <vt:lpstr>Tw Cen MT</vt:lpstr>
      <vt:lpstr>Tw Cen MT Condensed</vt:lpstr>
      <vt:lpstr>Wingdings 3</vt:lpstr>
      <vt:lpstr>Integrale</vt:lpstr>
      <vt:lpstr>Tema di Office</vt:lpstr>
      <vt:lpstr>ARGOMENTI PROPEDEUTICI  al modulo SEMEIOTICA  O R L</vt:lpstr>
      <vt:lpstr>SISTEMA DIGERENTE</vt:lpstr>
      <vt:lpstr>E S O F A G O</vt:lpstr>
      <vt:lpstr>ESOFAGO</vt:lpstr>
      <vt:lpstr>Presentazione standard di PowerPoint</vt:lpstr>
      <vt:lpstr>Presentazione standard di PowerPoint</vt:lpstr>
      <vt:lpstr>ESOFAGO PORZIONE DIAFRAMMATICA E REGIONE CARDIALE</vt:lpstr>
      <vt:lpstr>ESOFAGO </vt:lpstr>
      <vt:lpstr> ERNIE DELLO IATO ESOFAGEO</vt:lpstr>
      <vt:lpstr>ESOFAGO TRATTO ADDOMINALE</vt:lpstr>
      <vt:lpstr>ESOFAGO STRUTTURA</vt:lpstr>
      <vt:lpstr>PASSAGGIO ESOFAGO-STOMACO</vt:lpstr>
      <vt:lpstr>S T O M A C O</vt:lpstr>
      <vt:lpstr>STOMACO</vt:lpstr>
      <vt:lpstr>Presentazione standard di PowerPoint</vt:lpstr>
      <vt:lpstr>Presentazione standard di PowerPoint</vt:lpstr>
      <vt:lpstr>STOMACO STRUTTURA ANATOMO-MICROSCOPICA</vt:lpstr>
      <vt:lpstr>Presentazione standard di PowerPoint</vt:lpstr>
      <vt:lpstr>GIUNZIONE ESOFAGO-GASTRICA</vt:lpstr>
      <vt:lpstr>STOMACO CARDIAS</vt:lpstr>
      <vt:lpstr>GHIANDOLE  GASTRICHE propriamente dette  (cOrpo e fondo)</vt:lpstr>
      <vt:lpstr>GHIANDOLE GASTRICHE  PROPRIAMENTE DETTE</vt:lpstr>
      <vt:lpstr>GHIANDOLE GASTRICHE  PROPRIAMENTE DETTE  </vt:lpstr>
      <vt:lpstr>Presentazione standard di PowerPoint</vt:lpstr>
      <vt:lpstr>Presentazione standard di PowerPoint</vt:lpstr>
      <vt:lpstr>I N T E S T I N O</vt:lpstr>
      <vt:lpstr>INTESTINO</vt:lpstr>
      <vt:lpstr>INTESTINO  TENUE</vt:lpstr>
      <vt:lpstr>D U O D E N O</vt:lpstr>
      <vt:lpstr>Presentazione standard di PowerPoint</vt:lpstr>
      <vt:lpstr>DUODENO  CARATTERI GENERALI</vt:lpstr>
      <vt:lpstr>INTESTINO  TENUE  MESENTERIALE</vt:lpstr>
      <vt:lpstr>Presentazione standard di PowerPoint</vt:lpstr>
      <vt:lpstr>TENUE MESENTERIALE  GRANDE  OMENTO</vt:lpstr>
      <vt:lpstr>INTESTINO TENUE MESENTERIALE</vt:lpstr>
      <vt:lpstr>INTESTINO TENUE MESENTERIALE: CARATTERI  GENERALI</vt:lpstr>
      <vt:lpstr>Presentazione standard di PowerPoint</vt:lpstr>
      <vt:lpstr>DUODENO e TENUE MESENTERIALE STRUTTURA MICROSCOPICA</vt:lpstr>
      <vt:lpstr>Presentazione standard di PowerPoint</vt:lpstr>
      <vt:lpstr>DUODENO e TENUE MESENTERIALE STRUTTURA MICROSCOPICA</vt:lpstr>
      <vt:lpstr>DUODENO</vt:lpstr>
      <vt:lpstr>DIGIUNO</vt:lpstr>
      <vt:lpstr>INTESTINO  CRASSO</vt:lpstr>
      <vt:lpstr>INTESTINO  CRASSO </vt:lpstr>
      <vt:lpstr>INTESTINO  CRASSO</vt:lpstr>
      <vt:lpstr>Presentazione standard di PowerPoint</vt:lpstr>
      <vt:lpstr>Presentazione standard di PowerPoint</vt:lpstr>
      <vt:lpstr>COLON  </vt:lpstr>
      <vt:lpstr>C O L O N STRUTTURA MICROSCOPICA</vt:lpstr>
      <vt:lpstr>Presentazione standard di PowerPoint</vt:lpstr>
      <vt:lpstr>INTESTINO  RETTO</vt:lpstr>
      <vt:lpstr>INTESTINO RETTO</vt:lpstr>
      <vt:lpstr>Presentazione standard di PowerPoint</vt:lpstr>
      <vt:lpstr>INTESTINO  RETTO</vt:lpstr>
      <vt:lpstr>Presentazione standard di PowerPoint</vt:lpstr>
      <vt:lpstr>INTESTINO RETTO VASI RETTALI (EMORROIDARI)</vt:lpstr>
      <vt:lpstr>F E G A T O</vt:lpstr>
      <vt:lpstr>FEGATO nella CAVITA’ ADDOMINALE</vt:lpstr>
      <vt:lpstr>FEGATO</vt:lpstr>
      <vt:lpstr>Presentazione standard di PowerPoint</vt:lpstr>
      <vt:lpstr>FEGATO IMPLICAZIONI DEGLI ATTI RESPIRATORI</vt:lpstr>
      <vt:lpstr>Presentazione standard di PowerPoint</vt:lpstr>
      <vt:lpstr>FEGATO CARATTERI MORFOLOGICI GENERALI</vt:lpstr>
      <vt:lpstr>Presentazione standard di PowerPoint</vt:lpstr>
      <vt:lpstr>Presentazione standard di PowerPoint</vt:lpstr>
      <vt:lpstr>FEGATO VASCOLARIZZAZIONE</vt:lpstr>
      <vt:lpstr>Presentazione standard di PowerPoint</vt:lpstr>
      <vt:lpstr>SISTEMA VENOSO PORTALE EPATICO</vt:lpstr>
      <vt:lpstr>Presentazione standard di PowerPoint</vt:lpstr>
      <vt:lpstr>VIE  BILIFERE (Biliari)</vt:lpstr>
      <vt:lpstr>Presentazione standard di PowerPoint</vt:lpstr>
      <vt:lpstr>VIE BILIFERE (BILIARI)</vt:lpstr>
      <vt:lpstr>VIE  BILIFERE EXTRAEPATICHE</vt:lpstr>
      <vt:lpstr>P A N C R E A S</vt:lpstr>
      <vt:lpstr>Presentazione standard di PowerPoint</vt:lpstr>
      <vt:lpstr>PANCREAS CARATTERI GENERALI</vt:lpstr>
      <vt:lpstr>Presentazione standard di PowerPoint</vt:lpstr>
      <vt:lpstr>Presentazione standard di PowerPoint</vt:lpstr>
      <vt:lpstr>PANCREAS - STRUTTURA -</vt:lpstr>
      <vt:lpstr>PANCREAS - STRUTTURA -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16.0011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Prof. Vittorio Grill</dc:creator>
  <cp:lastModifiedBy>Utente di Microsoft Office</cp:lastModifiedBy>
  <cp:revision>464</cp:revision>
  <cp:lastPrinted>1601-01-01T00:00:00Z</cp:lastPrinted>
  <dcterms:created xsi:type="dcterms:W3CDTF">2001-03-19T12:39:50Z</dcterms:created>
  <dcterms:modified xsi:type="dcterms:W3CDTF">2020-11-15T10:21:10Z</dcterms:modified>
</cp:coreProperties>
</file>