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9" r:id="rId5"/>
    <p:sldId id="259" r:id="rId6"/>
    <p:sldId id="300" r:id="rId7"/>
    <p:sldId id="260" r:id="rId8"/>
    <p:sldId id="261" r:id="rId9"/>
    <p:sldId id="301" r:id="rId10"/>
    <p:sldId id="262" r:id="rId11"/>
    <p:sldId id="263" r:id="rId12"/>
    <p:sldId id="264" r:id="rId13"/>
    <p:sldId id="265" r:id="rId14"/>
    <p:sldId id="30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ADONATO ROSANDRA [PHD0700043]" userId="5bd1353f-96bc-4c1c-a9fe-da20562923f2" providerId="ADAL" clId="{A40B4331-1D63-F941-9B48-59F44BBAA4B3}"/>
    <pc:docChg chg="delSld">
      <pc:chgData name="COLADONATO ROSANDRA [PHD0700043]" userId="5bd1353f-96bc-4c1c-a9fe-da20562923f2" providerId="ADAL" clId="{A40B4331-1D63-F941-9B48-59F44BBAA4B3}" dt="2020-11-20T08:44:23.514" v="0" actId="2696"/>
      <pc:docMkLst>
        <pc:docMk/>
      </pc:docMkLst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1141036466" sldId="279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3557220896" sldId="280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3125915591" sldId="281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847193065" sldId="282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3505277714" sldId="283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1348724817" sldId="284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149759499" sldId="285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2822001319" sldId="286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2597960360" sldId="287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2855953037" sldId="288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4164921715" sldId="289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3625239322" sldId="290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3396996379" sldId="291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797323939" sldId="293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4266408871" sldId="294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3808712719" sldId="295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15888029" sldId="296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2778497877" sldId="297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1752426784" sldId="298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169711888" sldId="303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1595972743" sldId="304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4030314325" sldId="305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937499482" sldId="306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69414108" sldId="307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3777356536" sldId="308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1769525553" sldId="309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480850937" sldId="310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82837091" sldId="311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2084920187" sldId="312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1567930999" sldId="313"/>
        </pc:sldMkLst>
      </pc:sldChg>
      <pc:sldChg chg="del">
        <pc:chgData name="COLADONATO ROSANDRA [PHD0700043]" userId="5bd1353f-96bc-4c1c-a9fe-da20562923f2" providerId="ADAL" clId="{A40B4331-1D63-F941-9B48-59F44BBAA4B3}" dt="2020-11-20T08:44:23.514" v="0" actId="2696"/>
        <pc:sldMkLst>
          <pc:docMk/>
          <pc:sldMk cId="2619813017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AA49-9DDE-4649-B86D-C7B718421D5F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E986-95FF-9341-BDA5-2508E5D72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59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11/20/20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45" y="609601"/>
            <a:ext cx="8794255" cy="4267200"/>
          </a:xfrm>
        </p:spPr>
        <p:txBody>
          <a:bodyPr/>
          <a:lstStyle/>
          <a:p>
            <a:r>
              <a:rPr lang="en-US" dirty="0" err="1"/>
              <a:t>Categorie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etichette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35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>
          <a:xfrm>
            <a:off x="791528" y="1600200"/>
            <a:ext cx="7895271" cy="4342095"/>
          </a:xfrm>
        </p:spPr>
      </p:pic>
      <p:sp>
        <p:nvSpPr>
          <p:cNvPr id="3" name="TextBox 2"/>
          <p:cNvSpPr txBox="1"/>
          <p:nvPr/>
        </p:nvSpPr>
        <p:spPr>
          <a:xfrm>
            <a:off x="791529" y="6165528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Sinistra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99920" y="6133262"/>
            <a:ext cx="85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2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>
          <a:xfrm>
            <a:off x="791528" y="1600200"/>
            <a:ext cx="7895271" cy="4342095"/>
          </a:xfrm>
        </p:spPr>
      </p:pic>
      <p:sp>
        <p:nvSpPr>
          <p:cNvPr id="3" name="TextBox 2"/>
          <p:cNvSpPr txBox="1"/>
          <p:nvPr/>
        </p:nvSpPr>
        <p:spPr>
          <a:xfrm>
            <a:off x="791529" y="6165528"/>
            <a:ext cx="174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</a:t>
            </a:r>
            <a:r>
              <a:rPr lang="en-US" dirty="0" err="1"/>
              <a:t>Comunisti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99920" y="6133262"/>
            <a:ext cx="142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</a:t>
            </a:r>
            <a:r>
              <a:rPr lang="en-US" dirty="0" err="1"/>
              <a:t>Fascisti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3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Verificare</a:t>
            </a:r>
            <a:r>
              <a:rPr lang="en-US" dirty="0"/>
              <a:t> se </a:t>
            </a:r>
            <a:r>
              <a:rPr lang="en-US" dirty="0" err="1"/>
              <a:t>l’effetto</a:t>
            </a:r>
            <a:r>
              <a:rPr lang="en-US" dirty="0"/>
              <a:t> del ‘</a:t>
            </a:r>
            <a:r>
              <a:rPr lang="en-US" dirty="0" err="1"/>
              <a:t>raggruppare</a:t>
            </a:r>
            <a:r>
              <a:rPr lang="en-US" dirty="0"/>
              <a:t> </a:t>
            </a:r>
            <a:r>
              <a:rPr lang="en-US" dirty="0" err="1"/>
              <a:t>assieme</a:t>
            </a:r>
            <a:r>
              <a:rPr lang="en-US" dirty="0"/>
              <a:t>’ = </a:t>
            </a:r>
            <a:r>
              <a:rPr lang="en-US" dirty="0" err="1"/>
              <a:t>categorizzare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diverso</a:t>
            </a:r>
            <a:r>
              <a:rPr lang="en-US" dirty="0"/>
              <a:t>, simile da </a:t>
            </a:r>
            <a:r>
              <a:rPr lang="en-US" dirty="0" err="1"/>
              <a:t>etichettare</a:t>
            </a:r>
            <a:r>
              <a:rPr lang="en-US" dirty="0"/>
              <a:t> </a:t>
            </a:r>
            <a:r>
              <a:rPr lang="en-US" dirty="0" err="1"/>
              <a:t>assieme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5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  <a:p>
            <a:r>
              <a:rPr lang="en-US" dirty="0"/>
              <a:t>Pretest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popolazione</a:t>
            </a:r>
            <a:r>
              <a:rPr lang="en-US" dirty="0"/>
              <a:t> di </a:t>
            </a:r>
            <a:r>
              <a:rPr lang="en-US" dirty="0" err="1"/>
              <a:t>riferimento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Attori</a:t>
            </a:r>
            <a:r>
              <a:rPr lang="en-US" dirty="0"/>
              <a:t> </a:t>
            </a:r>
            <a:r>
              <a:rPr lang="en-US" dirty="0" err="1"/>
              <a:t>maschi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Grado</a:t>
            </a:r>
            <a:r>
              <a:rPr lang="en-US" dirty="0"/>
              <a:t> di conservative-democrats</a:t>
            </a:r>
          </a:p>
          <a:p>
            <a:endParaRPr lang="en-US" dirty="0"/>
          </a:p>
          <a:p>
            <a:pPr lvl="1"/>
            <a:r>
              <a:rPr lang="en-US" dirty="0"/>
              <a:t>Pretest </a:t>
            </a:r>
            <a:r>
              <a:rPr lang="en-US" dirty="0" err="1"/>
              <a:t>esteso</a:t>
            </a:r>
            <a:r>
              <a:rPr lang="en-US" dirty="0"/>
              <a:t> per </a:t>
            </a:r>
            <a:r>
              <a:rPr lang="en-US" dirty="0" err="1"/>
              <a:t>individuare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materiale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9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</p:txBody>
      </p:sp>
      <p:pic>
        <p:nvPicPr>
          <p:cNvPr id="4" name="Immagin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436"/>
            <a:ext cx="4699000" cy="1727200"/>
          </a:xfrm>
          <a:prstGeom prst="rect">
            <a:avLst/>
          </a:prstGeom>
        </p:spPr>
      </p:pic>
      <p:pic>
        <p:nvPicPr>
          <p:cNvPr id="5" name="Immagin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636"/>
            <a:ext cx="3530600" cy="2298700"/>
          </a:xfrm>
          <a:prstGeom prst="rect">
            <a:avLst/>
          </a:prstGeom>
        </p:spPr>
      </p:pic>
      <p:pic>
        <p:nvPicPr>
          <p:cNvPr id="6" name="Immagine 5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6" y="2787255"/>
            <a:ext cx="3340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  <a:p>
            <a:r>
              <a:rPr lang="en-US" dirty="0"/>
              <a:t>Due </a:t>
            </a:r>
            <a:r>
              <a:rPr lang="en-US" dirty="0" err="1"/>
              <a:t>variabili</a:t>
            </a:r>
            <a:r>
              <a:rPr lang="en-US" dirty="0"/>
              <a:t> between subjects</a:t>
            </a:r>
          </a:p>
          <a:p>
            <a:endParaRPr lang="en-US" dirty="0"/>
          </a:p>
          <a:p>
            <a:r>
              <a:rPr lang="en-US" dirty="0"/>
              <a:t>Boundaries: yes vs. no</a:t>
            </a:r>
          </a:p>
          <a:p>
            <a:endParaRPr lang="en-US" dirty="0"/>
          </a:p>
          <a:p>
            <a:r>
              <a:rPr lang="en-US" dirty="0"/>
              <a:t>Label: yes vs. no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89" y="2539830"/>
            <a:ext cx="7344653" cy="28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51" y="2870199"/>
            <a:ext cx="6847646" cy="25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7" y="2650257"/>
            <a:ext cx="7215798" cy="25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7" y="2650257"/>
            <a:ext cx="7215798" cy="25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8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Nello</a:t>
            </a:r>
            <a:r>
              <a:rPr lang="en-US" dirty="0"/>
              <a:t> studio di </a:t>
            </a:r>
            <a:r>
              <a:rPr lang="en-US" dirty="0" err="1"/>
              <a:t>Tajfel</a:t>
            </a:r>
            <a:endParaRPr lang="en-US" dirty="0"/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etichette</a:t>
            </a:r>
            <a:r>
              <a:rPr lang="en-US" dirty="0"/>
              <a:t> </a:t>
            </a:r>
            <a:r>
              <a:rPr lang="en-US" dirty="0" err="1"/>
              <a:t>categoriali</a:t>
            </a:r>
            <a:r>
              <a:rPr lang="en-US" dirty="0"/>
              <a:t> A e B</a:t>
            </a:r>
          </a:p>
          <a:p>
            <a:endParaRPr lang="en-US" dirty="0"/>
          </a:p>
          <a:p>
            <a:r>
              <a:rPr lang="en-US" dirty="0" err="1"/>
              <a:t>Venivano</a:t>
            </a:r>
            <a:r>
              <a:rPr lang="en-US" dirty="0"/>
              <a:t> elaborate come A = la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corta</a:t>
            </a:r>
            <a:r>
              <a:rPr lang="en-US" dirty="0"/>
              <a:t> e B = la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lunga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19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21" y="2410999"/>
            <a:ext cx="7436690" cy="31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9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  <a:p>
            <a:r>
              <a:rPr lang="en-US" dirty="0"/>
              <a:t>Due </a:t>
            </a:r>
            <a:r>
              <a:rPr lang="en-US" dirty="0" err="1"/>
              <a:t>attori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Coppia</a:t>
            </a:r>
            <a:r>
              <a:rPr lang="en-US" dirty="0"/>
              <a:t> intra- inter- (</a:t>
            </a:r>
            <a:r>
              <a:rPr lang="en-US" dirty="0" err="1"/>
              <a:t>variabile</a:t>
            </a:r>
            <a:r>
              <a:rPr lang="en-US" dirty="0"/>
              <a:t> Condition)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0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  <a:p>
            <a:r>
              <a:rPr lang="en-US" dirty="0"/>
              <a:t>How similar are the actors in terms of personality?</a:t>
            </a:r>
          </a:p>
          <a:p>
            <a:r>
              <a:rPr lang="en-US" dirty="0"/>
              <a:t>Do these actors share similar perspective on life?</a:t>
            </a:r>
          </a:p>
          <a:p>
            <a:r>
              <a:rPr lang="en-US" dirty="0"/>
              <a:t>DO these actors share similar values and attitudes</a:t>
            </a:r>
          </a:p>
          <a:p>
            <a:endParaRPr lang="en-US" dirty="0"/>
          </a:p>
          <a:p>
            <a:r>
              <a:rPr lang="en-US" dirty="0"/>
              <a:t>Very dissimilar (1)(2) (3) (4) (5) (6) (7) (8) (9) Very similar</a:t>
            </a:r>
          </a:p>
          <a:p>
            <a:endParaRPr lang="en-US" dirty="0"/>
          </a:p>
          <a:p>
            <a:r>
              <a:rPr lang="en-US" dirty="0"/>
              <a:t>La media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item </a:t>
            </a:r>
            <a:r>
              <a:rPr lang="en-US" dirty="0" err="1"/>
              <a:t>indica</a:t>
            </a:r>
            <a:r>
              <a:rPr lang="en-US" dirty="0"/>
              <a:t> la </a:t>
            </a:r>
            <a:r>
              <a:rPr lang="en-US" dirty="0" err="1"/>
              <a:t>somiglianza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49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75" y="2337379"/>
            <a:ext cx="8024125" cy="27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4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endParaRPr lang="en-US" dirty="0"/>
          </a:p>
          <a:p>
            <a:r>
              <a:rPr lang="en-US" dirty="0" err="1"/>
              <a:t>Interazione</a:t>
            </a:r>
            <a:r>
              <a:rPr lang="en-US" dirty="0"/>
              <a:t> </a:t>
            </a:r>
            <a:r>
              <a:rPr lang="en-US" dirty="0" err="1"/>
              <a:t>condizione</a:t>
            </a:r>
            <a:r>
              <a:rPr lang="en-US" dirty="0"/>
              <a:t> x boundaries</a:t>
            </a:r>
          </a:p>
          <a:p>
            <a:endParaRPr lang="en-US" dirty="0"/>
          </a:p>
          <a:p>
            <a:r>
              <a:rPr lang="en-US" dirty="0" err="1"/>
              <a:t>L’effetto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condizione</a:t>
            </a:r>
            <a:r>
              <a:rPr lang="en-US" dirty="0"/>
              <a:t> era </a:t>
            </a:r>
            <a:r>
              <a:rPr lang="en-US" dirty="0" err="1"/>
              <a:t>accentuato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c’è</a:t>
            </a:r>
            <a:r>
              <a:rPr lang="en-US" dirty="0"/>
              <a:t> visual boundaries </a:t>
            </a:r>
            <a:r>
              <a:rPr lang="en-US" dirty="0" err="1"/>
              <a:t>rispetto</a:t>
            </a:r>
            <a:r>
              <a:rPr lang="en-US" dirty="0"/>
              <a:t> a </a:t>
            </a:r>
            <a:r>
              <a:rPr lang="en-US" dirty="0" err="1"/>
              <a:t>quando</a:t>
            </a:r>
            <a:r>
              <a:rPr lang="en-US" dirty="0"/>
              <a:t> non </a:t>
            </a:r>
            <a:r>
              <a:rPr lang="en-US" dirty="0" err="1"/>
              <a:t>c’è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Presente</a:t>
            </a:r>
            <a:r>
              <a:rPr lang="en-US" dirty="0"/>
              <a:t>: diff. </a:t>
            </a:r>
            <a:r>
              <a:rPr lang="en-US" dirty="0" err="1"/>
              <a:t>tra</a:t>
            </a:r>
            <a:r>
              <a:rPr lang="en-US" dirty="0"/>
              <a:t> intra-inter = .41</a:t>
            </a:r>
          </a:p>
          <a:p>
            <a:endParaRPr lang="en-US" dirty="0"/>
          </a:p>
          <a:p>
            <a:r>
              <a:rPr lang="en-US" dirty="0" err="1"/>
              <a:t>Assente</a:t>
            </a:r>
            <a:r>
              <a:rPr lang="en-US" dirty="0"/>
              <a:t>:  diff. </a:t>
            </a:r>
            <a:r>
              <a:rPr lang="en-US" dirty="0" err="1"/>
              <a:t>tra</a:t>
            </a:r>
            <a:r>
              <a:rPr lang="en-US" dirty="0"/>
              <a:t> intra-inter =. 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1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/>
              <a:t>Rothbarth</a:t>
            </a:r>
            <a:r>
              <a:rPr lang="en-US" dirty="0"/>
              <a:t>, Davis-</a:t>
            </a:r>
            <a:r>
              <a:rPr lang="en-US" dirty="0" err="1"/>
              <a:t>Stitt</a:t>
            </a:r>
            <a:r>
              <a:rPr lang="en-US" dirty="0"/>
              <a:t>, Hill (1995)</a:t>
            </a:r>
          </a:p>
          <a:p>
            <a:r>
              <a:rPr lang="en-US" dirty="0" err="1"/>
              <a:t>Interazione</a:t>
            </a:r>
            <a:r>
              <a:rPr lang="en-US" dirty="0"/>
              <a:t> </a:t>
            </a:r>
            <a:r>
              <a:rPr lang="en-US" dirty="0" err="1"/>
              <a:t>condizione</a:t>
            </a:r>
            <a:r>
              <a:rPr lang="en-US" dirty="0"/>
              <a:t> x labels</a:t>
            </a:r>
          </a:p>
          <a:p>
            <a:endParaRPr lang="en-US" dirty="0"/>
          </a:p>
          <a:p>
            <a:r>
              <a:rPr lang="en-US" dirty="0" err="1"/>
              <a:t>L’effetto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condizione</a:t>
            </a:r>
            <a:r>
              <a:rPr lang="en-US" dirty="0"/>
              <a:t> era </a:t>
            </a:r>
            <a:r>
              <a:rPr lang="en-US" dirty="0" err="1"/>
              <a:t>accentuato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c’è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label </a:t>
            </a:r>
            <a:r>
              <a:rPr lang="en-US" dirty="0" err="1"/>
              <a:t>rispetto</a:t>
            </a:r>
            <a:r>
              <a:rPr lang="en-US" dirty="0"/>
              <a:t> a </a:t>
            </a:r>
            <a:r>
              <a:rPr lang="en-US" dirty="0" err="1"/>
              <a:t>quando</a:t>
            </a:r>
            <a:r>
              <a:rPr lang="en-US" dirty="0"/>
              <a:t> non </a:t>
            </a:r>
            <a:r>
              <a:rPr lang="en-US" dirty="0" err="1"/>
              <a:t>c’è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Presente</a:t>
            </a:r>
            <a:r>
              <a:rPr lang="en-US" dirty="0"/>
              <a:t>: diff. </a:t>
            </a:r>
            <a:r>
              <a:rPr lang="en-US" dirty="0" err="1"/>
              <a:t>tra</a:t>
            </a:r>
            <a:r>
              <a:rPr lang="en-US" dirty="0"/>
              <a:t> intra-inter = .43</a:t>
            </a:r>
          </a:p>
          <a:p>
            <a:endParaRPr lang="en-US" dirty="0"/>
          </a:p>
          <a:p>
            <a:r>
              <a:rPr lang="en-US" dirty="0" err="1"/>
              <a:t>Assente</a:t>
            </a:r>
            <a:r>
              <a:rPr lang="en-US" dirty="0"/>
              <a:t>:  diff. </a:t>
            </a:r>
            <a:r>
              <a:rPr lang="en-US" dirty="0" err="1"/>
              <a:t>tra</a:t>
            </a:r>
            <a:r>
              <a:rPr lang="en-US" dirty="0"/>
              <a:t> intra-inter =. 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49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79"/>
          <a:stretch/>
        </p:blipFill>
        <p:spPr>
          <a:xfrm>
            <a:off x="220663" y="920228"/>
            <a:ext cx="8466137" cy="5937772"/>
          </a:xfrm>
        </p:spPr>
      </p:pic>
    </p:spTree>
    <p:extLst>
      <p:ext uri="{BB962C8B-B14F-4D97-AF65-F5344CB8AC3E}">
        <p14:creationId xmlns:p14="http://schemas.microsoft.com/office/powerpoint/2010/main" val="355124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Nello</a:t>
            </a:r>
            <a:r>
              <a:rPr lang="en-US" dirty="0"/>
              <a:t> studio di </a:t>
            </a:r>
            <a:r>
              <a:rPr lang="en-US" dirty="0" err="1"/>
              <a:t>Tajfel</a:t>
            </a:r>
            <a:endParaRPr lang="en-US" dirty="0"/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etichette</a:t>
            </a:r>
            <a:r>
              <a:rPr lang="en-US" dirty="0"/>
              <a:t> </a:t>
            </a:r>
            <a:r>
              <a:rPr lang="en-US" dirty="0" err="1"/>
              <a:t>nominali</a:t>
            </a:r>
            <a:r>
              <a:rPr lang="en-US" dirty="0"/>
              <a:t> </a:t>
            </a:r>
            <a:r>
              <a:rPr lang="en-US" dirty="0" err="1"/>
              <a:t>vengono</a:t>
            </a:r>
            <a:r>
              <a:rPr lang="en-US" dirty="0"/>
              <a:t> elaborate come </a:t>
            </a:r>
            <a:r>
              <a:rPr lang="en-US" dirty="0" err="1"/>
              <a:t>ordinali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4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Nello</a:t>
            </a:r>
            <a:r>
              <a:rPr lang="en-US" dirty="0"/>
              <a:t> studio di </a:t>
            </a:r>
            <a:r>
              <a:rPr lang="en-US" dirty="0" err="1"/>
              <a:t>Tajfel</a:t>
            </a:r>
            <a:endParaRPr lang="en-US" dirty="0"/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etichette</a:t>
            </a:r>
            <a:r>
              <a:rPr lang="en-US" dirty="0"/>
              <a:t> </a:t>
            </a:r>
            <a:r>
              <a:rPr lang="en-US" dirty="0" err="1"/>
              <a:t>nominali</a:t>
            </a:r>
            <a:r>
              <a:rPr lang="en-US" dirty="0"/>
              <a:t> </a:t>
            </a:r>
            <a:r>
              <a:rPr lang="en-US" dirty="0" err="1"/>
              <a:t>vengono</a:t>
            </a:r>
            <a:r>
              <a:rPr lang="en-US" dirty="0"/>
              <a:t> elaborate come </a:t>
            </a:r>
            <a:r>
              <a:rPr lang="en-US" dirty="0" err="1"/>
              <a:t>ordinali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Nominali</a:t>
            </a:r>
            <a:r>
              <a:rPr lang="en-US" dirty="0"/>
              <a:t>: Inter, Milan</a:t>
            </a:r>
          </a:p>
          <a:p>
            <a:endParaRPr lang="en-US" dirty="0"/>
          </a:p>
          <a:p>
            <a:r>
              <a:rPr lang="en-US" dirty="0" err="1"/>
              <a:t>Ordinali</a:t>
            </a:r>
            <a:r>
              <a:rPr lang="en-US" dirty="0"/>
              <a:t>: </a:t>
            </a:r>
            <a:r>
              <a:rPr lang="en-US" dirty="0" err="1"/>
              <a:t>Debole</a:t>
            </a:r>
            <a:r>
              <a:rPr lang="en-US" dirty="0"/>
              <a:t>, Forte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Nello</a:t>
            </a:r>
            <a:r>
              <a:rPr lang="en-US" dirty="0"/>
              <a:t> studio di </a:t>
            </a:r>
            <a:r>
              <a:rPr lang="en-US" dirty="0" err="1"/>
              <a:t>Tajfel</a:t>
            </a:r>
            <a:endParaRPr lang="en-US" dirty="0"/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etichette</a:t>
            </a:r>
            <a:r>
              <a:rPr lang="en-US" dirty="0"/>
              <a:t> </a:t>
            </a:r>
            <a:r>
              <a:rPr lang="en-US" dirty="0" err="1"/>
              <a:t>nominali</a:t>
            </a:r>
            <a:r>
              <a:rPr lang="en-US" dirty="0"/>
              <a:t> </a:t>
            </a:r>
            <a:r>
              <a:rPr lang="en-US" dirty="0" err="1"/>
              <a:t>venogono</a:t>
            </a:r>
            <a:r>
              <a:rPr lang="en-US" dirty="0"/>
              <a:t> elaborate come </a:t>
            </a:r>
            <a:r>
              <a:rPr lang="en-US" dirty="0" err="1"/>
              <a:t>ordinali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Nominali</a:t>
            </a:r>
            <a:r>
              <a:rPr lang="en-US" dirty="0"/>
              <a:t>: A,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2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Nello</a:t>
            </a:r>
            <a:r>
              <a:rPr lang="en-US" dirty="0"/>
              <a:t> studio di </a:t>
            </a:r>
            <a:r>
              <a:rPr lang="en-US" dirty="0" err="1"/>
              <a:t>Tajfel</a:t>
            </a:r>
            <a:endParaRPr lang="en-US" dirty="0"/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etichette</a:t>
            </a:r>
            <a:r>
              <a:rPr lang="en-US" dirty="0"/>
              <a:t> </a:t>
            </a:r>
            <a:r>
              <a:rPr lang="en-US" dirty="0" err="1"/>
              <a:t>nominali</a:t>
            </a:r>
            <a:r>
              <a:rPr lang="en-US" dirty="0"/>
              <a:t> </a:t>
            </a:r>
            <a:r>
              <a:rPr lang="en-US" dirty="0" err="1"/>
              <a:t>venogono</a:t>
            </a:r>
            <a:r>
              <a:rPr lang="en-US" dirty="0"/>
              <a:t> elaborate come </a:t>
            </a:r>
            <a:r>
              <a:rPr lang="en-US" dirty="0" err="1"/>
              <a:t>ordinali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Nominali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A, B</a:t>
            </a:r>
          </a:p>
          <a:p>
            <a:endParaRPr lang="en-US" dirty="0"/>
          </a:p>
          <a:p>
            <a:r>
              <a:rPr lang="en-US" dirty="0" err="1"/>
              <a:t>Ordinali</a:t>
            </a:r>
            <a:r>
              <a:rPr lang="en-US" dirty="0"/>
              <a:t>:  A &lt; 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3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Nello</a:t>
            </a:r>
            <a:r>
              <a:rPr lang="en-US" dirty="0"/>
              <a:t> studio di Krueger</a:t>
            </a:r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etichette</a:t>
            </a:r>
            <a:r>
              <a:rPr lang="en-US" dirty="0"/>
              <a:t> ‘</a:t>
            </a:r>
            <a:r>
              <a:rPr lang="en-US" dirty="0" err="1"/>
              <a:t>mesi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 err="1"/>
              <a:t>Forniscono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aggiuntive</a:t>
            </a:r>
            <a:r>
              <a:rPr lang="en-US" dirty="0"/>
              <a:t> </a:t>
            </a:r>
            <a:r>
              <a:rPr lang="en-US" dirty="0" err="1"/>
              <a:t>rispetto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categorizzazione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531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662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226</TotalTime>
  <Words>500</Words>
  <Application>Microsoft Macintosh PowerPoint</Application>
  <PresentationFormat>Presentazione su schermo (4:3)</PresentationFormat>
  <Paragraphs>132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Palatino Linotype</vt:lpstr>
      <vt:lpstr>Executive</vt:lpstr>
      <vt:lpstr>Categorie ed etichette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 ed etichette</dc:title>
  <dc:creator>Andrea Carnaghi</dc:creator>
  <cp:lastModifiedBy>COLADONATO ROSANDRA [PHD0700043]</cp:lastModifiedBy>
  <cp:revision>22</cp:revision>
  <dcterms:created xsi:type="dcterms:W3CDTF">2013-11-05T14:54:39Z</dcterms:created>
  <dcterms:modified xsi:type="dcterms:W3CDTF">2020-11-20T08:44:31Z</dcterms:modified>
</cp:coreProperties>
</file>