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 name="Shape 24"/>
          <p:cNvSpPr/>
          <p:nvPr>
            <p:ph type="sldImg"/>
          </p:nvPr>
        </p:nvSpPr>
        <p:spPr>
          <a:xfrm>
            <a:off x="1143000" y="685800"/>
            <a:ext cx="4572000" cy="3429000"/>
          </a:xfrm>
          <a:prstGeom prst="rect">
            <a:avLst/>
          </a:prstGeom>
        </p:spPr>
        <p:txBody>
          <a:bodyPr/>
          <a:lstStyle/>
          <a:p>
            <a:pPr/>
          </a:p>
        </p:txBody>
      </p:sp>
      <p:sp>
        <p:nvSpPr>
          <p:cNvPr id="25" name="Shape 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lvl1pPr>
              <a:spcBef>
                <a:spcPts val="300"/>
              </a:spcBef>
              <a:defRPr b="1" sz="1000">
                <a:latin typeface="Arial"/>
                <a:ea typeface="Arial"/>
                <a:cs typeface="Arial"/>
                <a:sym typeface="Arial"/>
              </a:defRPr>
            </a:lvl1pPr>
          </a:lstStyle>
          <a:p>
            <a:pPr/>
            <a:r>
              <a:t>The participation in regulatory review allows the researcher reviewer a reality check for the real regulatory impact of the MOA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lvl1pPr>
              <a:spcBef>
                <a:spcPts val="300"/>
              </a:spcBef>
              <a:defRPr b="1" sz="1000">
                <a:latin typeface="Arial"/>
                <a:ea typeface="Arial"/>
                <a:cs typeface="Arial"/>
                <a:sym typeface="Arial"/>
              </a:defRPr>
            </a:lvl1pPr>
          </a:lstStyle>
          <a:p>
            <a:pPr/>
            <a:r>
              <a:t>The participation in regulatory review allows the researcher reviewer a reality check for the real regulatory impact of the MOA data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lvl1pPr>
              <a:spcBef>
                <a:spcPts val="300"/>
              </a:spcBef>
              <a:defRPr b="1" sz="1000">
                <a:latin typeface="Arial"/>
                <a:ea typeface="Arial"/>
                <a:cs typeface="Arial"/>
                <a:sym typeface="Arial"/>
              </a:defRPr>
            </a:lvl1pPr>
          </a:lstStyle>
          <a:p>
            <a:pPr/>
            <a:r>
              <a:t>The participation in regulatory review allows the researcher reviewer a reality check for the real regulatory impact of the MOA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hape 316"/>
          <p:cNvSpPr/>
          <p:nvPr>
            <p:ph type="sldImg"/>
          </p:nvPr>
        </p:nvSpPr>
        <p:spPr>
          <a:prstGeom prst="rect">
            <a:avLst/>
          </a:prstGeom>
        </p:spPr>
        <p:txBody>
          <a:bodyPr/>
          <a:lstStyle/>
          <a:p>
            <a:pPr/>
          </a:p>
        </p:txBody>
      </p:sp>
      <p:sp>
        <p:nvSpPr>
          <p:cNvPr id="317" name="Shape 317"/>
          <p:cNvSpPr/>
          <p:nvPr>
            <p:ph type="body" sz="quarter" idx="1"/>
          </p:nvPr>
        </p:nvSpPr>
        <p:spPr>
          <a:prstGeom prst="rect">
            <a:avLst/>
          </a:prstGeom>
        </p:spPr>
        <p:txBody>
          <a:bodyPr/>
          <a:lstStyle/>
          <a:p>
            <a:pPr/>
            <a:r>
              <a:t>Today, XenoMouse technology consists of a collection of strains of mice. We have different strains with the different heavy-chain isotypes IgG</a:t>
            </a:r>
            <a:r>
              <a:rPr baseline="-30000"/>
              <a:t>1</a:t>
            </a:r>
            <a:r>
              <a:t>, IgG</a:t>
            </a:r>
            <a:r>
              <a:rPr baseline="-30000"/>
              <a:t>2</a:t>
            </a:r>
            <a:r>
              <a:t> and IgG</a:t>
            </a:r>
            <a:r>
              <a:rPr baseline="-30000"/>
              <a:t>4</a:t>
            </a:r>
            <a:r>
              <a:t>. We also have introduced both light-chain loci – the kappa and the lamda light chains.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
    <p:spTree>
      <p:nvGrpSpPr>
        <p:cNvPr id="1" name=""/>
        <p:cNvGrpSpPr/>
        <p:nvPr/>
      </p:nvGrpSpPr>
      <p:grpSpPr>
        <a:xfrm>
          <a:off x="0" y="0"/>
          <a:ext cx="0" cy="0"/>
          <a:chOff x="0" y="0"/>
          <a:chExt cx="0" cy="0"/>
        </a:xfrm>
      </p:grpSpPr>
      <p:sp>
        <p:nvSpPr>
          <p:cNvPr id="1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Numero diapositiva"/>
          <p:cNvSpPr txBox="1"/>
          <p:nvPr>
            <p:ph type="sldNum" sz="quarter" idx="2"/>
          </p:nvPr>
        </p:nvSpPr>
        <p:spPr>
          <a:xfrm>
            <a:off x="8176259" y="6248400"/>
            <a:ext cx="281941" cy="287087"/>
          </a:xfrm>
          <a:prstGeom prst="rect">
            <a:avLst/>
          </a:prstGeom>
          <a:ln w="12700">
            <a:miter lim="400000"/>
          </a:ln>
        </p:spPr>
        <p:txBody>
          <a:bodyPr wrap="none" lIns="45719" rIns="45719">
            <a:spAutoFit/>
          </a:bodyPr>
          <a:lstStyle>
            <a:lvl1pPr algn="r">
              <a:defRPr b="0" sz="1400"/>
            </a:lvl1pPr>
          </a:lstStyle>
          <a:p>
            <a:pPr/>
            <a:fld id="{86CB4B4D-7CA3-9044-876B-883B54F8677D}" type="slidenum"/>
          </a:p>
        </p:txBody>
      </p:sp>
      <p:sp>
        <p:nvSpPr>
          <p:cNvPr id="3" name="Titolo Testo"/>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Titolo Testo</a:t>
            </a:r>
          </a:p>
        </p:txBody>
      </p:sp>
      <p:sp>
        <p:nvSpPr>
          <p:cNvPr id="4"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Times New Roman"/>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Times New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8.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2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hyperlink" Target="http://www.gisig.it/leonetwork/courses/water.htm" TargetMode="External"/><Relationship Id="rId4" Type="http://schemas.openxmlformats.org/officeDocument/2006/relationships/image" Target="../media/image25.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13.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 name="Human antibodies"/>
          <p:cNvSpPr txBox="1"/>
          <p:nvPr>
            <p:ph type="title" idx="4294967295"/>
          </p:nvPr>
        </p:nvSpPr>
        <p:spPr>
          <a:xfrm>
            <a:off x="685800" y="2286000"/>
            <a:ext cx="7772400" cy="1143001"/>
          </a:xfrm>
          <a:prstGeom prst="rect">
            <a:avLst/>
          </a:prstGeom>
        </p:spPr>
        <p:txBody>
          <a:bodyPr>
            <a:normAutofit fontScale="100000" lnSpcReduction="0"/>
          </a:bodyPr>
          <a:lstStyle>
            <a:lvl1pPr>
              <a:defRPr b="1" sz="4800"/>
            </a:lvl1pPr>
          </a:lstStyle>
          <a:p>
            <a:pPr/>
            <a:r>
              <a:t>Human antibodies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4" name="S9781416031239-008-f006.jpg" descr="S9781416031239-008-f006.jpg"/>
          <p:cNvPicPr>
            <a:picLocks noChangeAspect="1"/>
          </p:cNvPicPr>
          <p:nvPr/>
        </p:nvPicPr>
        <p:blipFill>
          <a:blip r:embed="rId2">
            <a:extLst/>
          </a:blip>
          <a:stretch>
            <a:fillRect/>
          </a:stretch>
        </p:blipFill>
        <p:spPr>
          <a:xfrm>
            <a:off x="762000" y="1168400"/>
            <a:ext cx="7620000" cy="4514850"/>
          </a:xfrm>
          <a:prstGeom prst="rect">
            <a:avLst/>
          </a:prstGeom>
          <a:ln w="12700">
            <a:miter lim="400000"/>
          </a:ln>
        </p:spPr>
      </p:pic>
      <p:sp>
        <p:nvSpPr>
          <p:cNvPr id="65" name="Rettangolo"/>
          <p:cNvSpPr/>
          <p:nvPr/>
        </p:nvSpPr>
        <p:spPr>
          <a:xfrm>
            <a:off x="250825" y="3738562"/>
            <a:ext cx="8424863" cy="2879726"/>
          </a:xfrm>
          <a:prstGeom prst="rect">
            <a:avLst/>
          </a:prstGeom>
          <a:solidFill>
            <a:srgbClr val="FFFFFF"/>
          </a:solidFill>
          <a:ln w="12700">
            <a:miter lim="400000"/>
          </a:ln>
        </p:spPr>
        <p:txBody>
          <a:bodyPr lIns="45719" rIns="45719" anchor="ctr"/>
          <a:lstStyle/>
          <a:p>
            <a:pPr algn="ctr">
              <a:defRPr b="0" sz="18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65"/>
                                        </p:tgtEl>
                                      </p:cBhvr>
                                    </p:animEffect>
                                    <p:set>
                                      <p:cBhvr>
                                        <p:cTn id="7"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Linea"/>
          <p:cNvSpPr/>
          <p:nvPr/>
        </p:nvSpPr>
        <p:spPr>
          <a:xfrm>
            <a:off x="5835650" y="2890837"/>
            <a:ext cx="390525" cy="1"/>
          </a:xfrm>
          <a:prstGeom prst="line">
            <a:avLst/>
          </a:prstGeom>
          <a:ln w="12700">
            <a:solidFill>
              <a:schemeClr val="accent2"/>
            </a:solidFill>
          </a:ln>
        </p:spPr>
        <p:txBody>
          <a:bodyPr lIns="45719" rIns="45719"/>
          <a:lstStyle/>
          <a:p>
            <a:pPr/>
          </a:p>
        </p:txBody>
      </p:sp>
      <p:sp>
        <p:nvSpPr>
          <p:cNvPr id="68" name="Linea"/>
          <p:cNvSpPr/>
          <p:nvPr/>
        </p:nvSpPr>
        <p:spPr>
          <a:xfrm>
            <a:off x="6900862" y="2890837"/>
            <a:ext cx="388938" cy="1"/>
          </a:xfrm>
          <a:prstGeom prst="line">
            <a:avLst/>
          </a:prstGeom>
          <a:ln w="12700">
            <a:solidFill>
              <a:schemeClr val="accent2"/>
            </a:solidFill>
          </a:ln>
        </p:spPr>
        <p:txBody>
          <a:bodyPr lIns="45719" rIns="45719"/>
          <a:lstStyle/>
          <a:p>
            <a:pPr/>
          </a:p>
        </p:txBody>
      </p:sp>
      <p:sp>
        <p:nvSpPr>
          <p:cNvPr id="69" name="Linea"/>
          <p:cNvSpPr/>
          <p:nvPr/>
        </p:nvSpPr>
        <p:spPr>
          <a:xfrm>
            <a:off x="4052887" y="2890837"/>
            <a:ext cx="677864" cy="1"/>
          </a:xfrm>
          <a:prstGeom prst="line">
            <a:avLst/>
          </a:prstGeom>
          <a:ln w="12700">
            <a:solidFill>
              <a:schemeClr val="accent2"/>
            </a:solidFill>
          </a:ln>
        </p:spPr>
        <p:txBody>
          <a:bodyPr lIns="45719" rIns="45719"/>
          <a:lstStyle/>
          <a:p>
            <a:pPr/>
          </a:p>
        </p:txBody>
      </p:sp>
      <p:sp>
        <p:nvSpPr>
          <p:cNvPr id="70" name="Linea"/>
          <p:cNvSpPr/>
          <p:nvPr/>
        </p:nvSpPr>
        <p:spPr>
          <a:xfrm>
            <a:off x="4662487" y="2890837"/>
            <a:ext cx="700088" cy="1"/>
          </a:xfrm>
          <a:prstGeom prst="line">
            <a:avLst/>
          </a:prstGeom>
          <a:ln w="12700">
            <a:solidFill>
              <a:schemeClr val="accent2"/>
            </a:solidFill>
          </a:ln>
        </p:spPr>
        <p:txBody>
          <a:bodyPr lIns="45719" rIns="45719"/>
          <a:lstStyle/>
          <a:p>
            <a:pPr/>
          </a:p>
        </p:txBody>
      </p:sp>
      <p:sp>
        <p:nvSpPr>
          <p:cNvPr id="71" name="Linea"/>
          <p:cNvSpPr/>
          <p:nvPr/>
        </p:nvSpPr>
        <p:spPr>
          <a:xfrm>
            <a:off x="3262312" y="2890837"/>
            <a:ext cx="744538" cy="1"/>
          </a:xfrm>
          <a:prstGeom prst="line">
            <a:avLst/>
          </a:prstGeom>
          <a:ln w="12700">
            <a:solidFill>
              <a:schemeClr val="accent2"/>
            </a:solidFill>
          </a:ln>
        </p:spPr>
        <p:txBody>
          <a:bodyPr lIns="45719" rIns="45719"/>
          <a:lstStyle/>
          <a:p>
            <a:pPr/>
          </a:p>
        </p:txBody>
      </p:sp>
      <p:sp>
        <p:nvSpPr>
          <p:cNvPr id="72" name="Linea"/>
          <p:cNvSpPr/>
          <p:nvPr/>
        </p:nvSpPr>
        <p:spPr>
          <a:xfrm>
            <a:off x="1281112" y="2890837"/>
            <a:ext cx="965201" cy="1"/>
          </a:xfrm>
          <a:prstGeom prst="line">
            <a:avLst/>
          </a:prstGeom>
          <a:ln w="12700">
            <a:solidFill>
              <a:schemeClr val="accent2"/>
            </a:solidFill>
          </a:ln>
        </p:spPr>
        <p:txBody>
          <a:bodyPr lIns="45719" rIns="45719"/>
          <a:lstStyle/>
          <a:p>
            <a:pPr/>
          </a:p>
        </p:txBody>
      </p:sp>
      <p:sp>
        <p:nvSpPr>
          <p:cNvPr id="73" name="Linea"/>
          <p:cNvSpPr/>
          <p:nvPr/>
        </p:nvSpPr>
        <p:spPr>
          <a:xfrm>
            <a:off x="2224087" y="2890837"/>
            <a:ext cx="700088" cy="1"/>
          </a:xfrm>
          <a:prstGeom prst="line">
            <a:avLst/>
          </a:prstGeom>
          <a:ln w="12700">
            <a:solidFill>
              <a:schemeClr val="accent2"/>
            </a:solidFill>
          </a:ln>
        </p:spPr>
        <p:txBody>
          <a:bodyPr lIns="45719" rIns="45719"/>
          <a:lstStyle/>
          <a:p>
            <a:pPr/>
          </a:p>
        </p:txBody>
      </p:sp>
      <p:sp>
        <p:nvSpPr>
          <p:cNvPr id="74" name="How VH genes are made…"/>
          <p:cNvSpPr txBox="1"/>
          <p:nvPr>
            <p:ph type="title" idx="4294967295"/>
          </p:nvPr>
        </p:nvSpPr>
        <p:spPr>
          <a:xfrm>
            <a:off x="685800" y="333374"/>
            <a:ext cx="7772400" cy="1143002"/>
          </a:xfrm>
          <a:prstGeom prst="rect">
            <a:avLst/>
          </a:prstGeom>
        </p:spPr>
        <p:txBody>
          <a:bodyPr lIns="44450" tIns="44450" rIns="44450" bIns="44450">
            <a:normAutofit fontScale="100000" lnSpcReduction="0"/>
          </a:bodyPr>
          <a:lstStyle/>
          <a:p>
            <a:pPr defTabSz="438911">
              <a:defRPr b="1" sz="3455">
                <a:latin typeface="Cambria"/>
                <a:ea typeface="Cambria"/>
                <a:cs typeface="Cambria"/>
                <a:sym typeface="Cambria"/>
              </a:defRPr>
            </a:pPr>
            <a:r>
              <a:t>How VH genes are made</a:t>
            </a:r>
          </a:p>
          <a:p>
            <a:pPr defTabSz="438911">
              <a:defRPr b="1" sz="3455">
                <a:latin typeface="Cambria"/>
                <a:ea typeface="Cambria"/>
                <a:cs typeface="Cambria"/>
                <a:sym typeface="Cambria"/>
              </a:defRPr>
            </a:pPr>
            <a:r>
              <a:t>and used in vivo</a:t>
            </a:r>
          </a:p>
        </p:txBody>
      </p:sp>
      <p:sp>
        <p:nvSpPr>
          <p:cNvPr id="75" name="Linea"/>
          <p:cNvSpPr/>
          <p:nvPr/>
        </p:nvSpPr>
        <p:spPr>
          <a:xfrm>
            <a:off x="622300" y="2890837"/>
            <a:ext cx="669925" cy="1"/>
          </a:xfrm>
          <a:prstGeom prst="line">
            <a:avLst/>
          </a:prstGeom>
          <a:ln w="12700">
            <a:solidFill>
              <a:schemeClr val="accent2"/>
            </a:solidFill>
          </a:ln>
        </p:spPr>
        <p:txBody>
          <a:bodyPr lIns="45719" rIns="45719"/>
          <a:lstStyle/>
          <a:p>
            <a:pPr/>
          </a:p>
        </p:txBody>
      </p:sp>
      <p:sp>
        <p:nvSpPr>
          <p:cNvPr id="76" name="Linea"/>
          <p:cNvSpPr/>
          <p:nvPr/>
        </p:nvSpPr>
        <p:spPr>
          <a:xfrm>
            <a:off x="6188075" y="2890837"/>
            <a:ext cx="803275" cy="1"/>
          </a:xfrm>
          <a:prstGeom prst="line">
            <a:avLst/>
          </a:prstGeom>
          <a:ln w="12700">
            <a:solidFill>
              <a:schemeClr val="accent2"/>
            </a:solidFill>
          </a:ln>
        </p:spPr>
        <p:txBody>
          <a:bodyPr lIns="45719" rIns="45719"/>
          <a:lstStyle/>
          <a:p>
            <a:pPr/>
          </a:p>
        </p:txBody>
      </p:sp>
      <p:sp>
        <p:nvSpPr>
          <p:cNvPr id="77" name="Rettangolo"/>
          <p:cNvSpPr/>
          <p:nvPr/>
        </p:nvSpPr>
        <p:spPr>
          <a:xfrm>
            <a:off x="3606800" y="2719387"/>
            <a:ext cx="101600"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78" name="Rettangolo"/>
          <p:cNvSpPr/>
          <p:nvPr/>
        </p:nvSpPr>
        <p:spPr>
          <a:xfrm>
            <a:off x="6022975" y="2719387"/>
            <a:ext cx="258763" cy="342901"/>
          </a:xfrm>
          <a:prstGeom prst="rect">
            <a:avLst/>
          </a:prstGeom>
          <a:solidFill>
            <a:srgbClr val="C1CE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79" name="Rettangolo"/>
          <p:cNvSpPr/>
          <p:nvPr/>
        </p:nvSpPr>
        <p:spPr>
          <a:xfrm>
            <a:off x="6848475" y="2719387"/>
            <a:ext cx="258763" cy="342901"/>
          </a:xfrm>
          <a:prstGeom prst="rect">
            <a:avLst/>
          </a:prstGeom>
          <a:solidFill>
            <a:srgbClr val="C1CE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80" name="100 V genes"/>
          <p:cNvSpPr/>
          <p:nvPr/>
        </p:nvSpPr>
        <p:spPr>
          <a:xfrm>
            <a:off x="1089025" y="2151062"/>
            <a:ext cx="1294470"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Cambria"/>
                <a:ea typeface="Cambria"/>
                <a:cs typeface="Cambria"/>
                <a:sym typeface="Cambria"/>
              </a:defRPr>
            </a:lvl1pPr>
          </a:lstStyle>
          <a:p>
            <a:pPr/>
            <a:r>
              <a:t>100 V genes</a:t>
            </a:r>
          </a:p>
        </p:txBody>
      </p:sp>
      <p:sp>
        <p:nvSpPr>
          <p:cNvPr id="81" name="27 D genes"/>
          <p:cNvSpPr/>
          <p:nvPr/>
        </p:nvSpPr>
        <p:spPr>
          <a:xfrm>
            <a:off x="3789288" y="2151062"/>
            <a:ext cx="1181175"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lgn="r">
              <a:defRPr b="0" sz="1800">
                <a:latin typeface="Cambria"/>
                <a:ea typeface="Cambria"/>
                <a:cs typeface="Cambria"/>
                <a:sym typeface="Cambria"/>
              </a:defRPr>
            </a:lvl1pPr>
          </a:lstStyle>
          <a:p>
            <a:pPr/>
            <a:r>
              <a:t>27 D genes</a:t>
            </a:r>
          </a:p>
        </p:txBody>
      </p:sp>
      <p:sp>
        <p:nvSpPr>
          <p:cNvPr id="82" name="6 J genes"/>
          <p:cNvSpPr/>
          <p:nvPr/>
        </p:nvSpPr>
        <p:spPr>
          <a:xfrm>
            <a:off x="6263964" y="2151062"/>
            <a:ext cx="973449"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lgn="r">
              <a:defRPr b="0" sz="1800">
                <a:latin typeface="Cambria"/>
                <a:ea typeface="Cambria"/>
                <a:cs typeface="Cambria"/>
                <a:sym typeface="Cambria"/>
              </a:defRPr>
            </a:lvl1pPr>
          </a:lstStyle>
          <a:p>
            <a:pPr/>
            <a:r>
              <a:t>6 J genes</a:t>
            </a:r>
          </a:p>
        </p:txBody>
      </p:sp>
      <p:sp>
        <p:nvSpPr>
          <p:cNvPr id="83" name="Linea"/>
          <p:cNvSpPr/>
          <p:nvPr/>
        </p:nvSpPr>
        <p:spPr>
          <a:xfrm>
            <a:off x="3533775" y="4364037"/>
            <a:ext cx="4764088" cy="1"/>
          </a:xfrm>
          <a:prstGeom prst="line">
            <a:avLst/>
          </a:prstGeom>
          <a:ln w="12700">
            <a:solidFill>
              <a:schemeClr val="accent2"/>
            </a:solidFill>
          </a:ln>
        </p:spPr>
        <p:txBody>
          <a:bodyPr lIns="45719" rIns="45719"/>
          <a:lstStyle/>
          <a:p>
            <a:pPr/>
          </a:p>
        </p:txBody>
      </p:sp>
      <p:sp>
        <p:nvSpPr>
          <p:cNvPr id="84" name="Rettangolo"/>
          <p:cNvSpPr/>
          <p:nvPr/>
        </p:nvSpPr>
        <p:spPr>
          <a:xfrm>
            <a:off x="3425825" y="2719387"/>
            <a:ext cx="101600"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85" name="Rettangolo"/>
          <p:cNvSpPr/>
          <p:nvPr/>
        </p:nvSpPr>
        <p:spPr>
          <a:xfrm>
            <a:off x="5164137" y="2719387"/>
            <a:ext cx="101601"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86" name="Rettangolo"/>
          <p:cNvSpPr/>
          <p:nvPr/>
        </p:nvSpPr>
        <p:spPr>
          <a:xfrm>
            <a:off x="4984750" y="2719387"/>
            <a:ext cx="101600"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87" name="Rettangolo"/>
          <p:cNvSpPr/>
          <p:nvPr/>
        </p:nvSpPr>
        <p:spPr>
          <a:xfrm>
            <a:off x="4803775" y="2719387"/>
            <a:ext cx="101600"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88" name="Rettangolo"/>
          <p:cNvSpPr/>
          <p:nvPr/>
        </p:nvSpPr>
        <p:spPr>
          <a:xfrm>
            <a:off x="3787775" y="2719387"/>
            <a:ext cx="101600"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89" name="Rettangolo"/>
          <p:cNvSpPr/>
          <p:nvPr/>
        </p:nvSpPr>
        <p:spPr>
          <a:xfrm>
            <a:off x="3968750" y="2719387"/>
            <a:ext cx="101600"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0" name="Rettangolo"/>
          <p:cNvSpPr/>
          <p:nvPr/>
        </p:nvSpPr>
        <p:spPr>
          <a:xfrm>
            <a:off x="4600575" y="2719387"/>
            <a:ext cx="101600" cy="342901"/>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1" name="Rettangolo"/>
          <p:cNvSpPr/>
          <p:nvPr/>
        </p:nvSpPr>
        <p:spPr>
          <a:xfrm>
            <a:off x="896937" y="2719387"/>
            <a:ext cx="417513" cy="342901"/>
          </a:xfrm>
          <a:prstGeom prst="rect">
            <a:avLst/>
          </a:prstGeom>
          <a:solidFill>
            <a:schemeClr val="accent1"/>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2" name="Rettangolo"/>
          <p:cNvSpPr/>
          <p:nvPr/>
        </p:nvSpPr>
        <p:spPr>
          <a:xfrm>
            <a:off x="1936750" y="2719387"/>
            <a:ext cx="417513" cy="342901"/>
          </a:xfrm>
          <a:prstGeom prst="rect">
            <a:avLst/>
          </a:prstGeom>
          <a:solidFill>
            <a:schemeClr val="accent1"/>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3" name="Rettangolo"/>
          <p:cNvSpPr/>
          <p:nvPr/>
        </p:nvSpPr>
        <p:spPr>
          <a:xfrm>
            <a:off x="2455862" y="2719387"/>
            <a:ext cx="417513" cy="342901"/>
          </a:xfrm>
          <a:prstGeom prst="rect">
            <a:avLst/>
          </a:prstGeom>
          <a:solidFill>
            <a:schemeClr val="accent1"/>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4" name="Rettangolo"/>
          <p:cNvSpPr/>
          <p:nvPr/>
        </p:nvSpPr>
        <p:spPr>
          <a:xfrm>
            <a:off x="3773487" y="4192587"/>
            <a:ext cx="417513" cy="342901"/>
          </a:xfrm>
          <a:prstGeom prst="rect">
            <a:avLst/>
          </a:prstGeom>
          <a:solidFill>
            <a:schemeClr val="accent1"/>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5" name="Rettangolo"/>
          <p:cNvSpPr/>
          <p:nvPr/>
        </p:nvSpPr>
        <p:spPr>
          <a:xfrm>
            <a:off x="4194175" y="4194175"/>
            <a:ext cx="101600" cy="342900"/>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6" name="Rettangolo"/>
          <p:cNvSpPr/>
          <p:nvPr/>
        </p:nvSpPr>
        <p:spPr>
          <a:xfrm>
            <a:off x="4284662" y="4192587"/>
            <a:ext cx="258763" cy="342901"/>
          </a:xfrm>
          <a:prstGeom prst="rect">
            <a:avLst/>
          </a:prstGeom>
          <a:solidFill>
            <a:srgbClr val="C1CE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97" name="Linea"/>
          <p:cNvSpPr/>
          <p:nvPr/>
        </p:nvSpPr>
        <p:spPr>
          <a:xfrm>
            <a:off x="1936750" y="3074987"/>
            <a:ext cx="1822450" cy="1098551"/>
          </a:xfrm>
          <a:prstGeom prst="line">
            <a:avLst/>
          </a:prstGeom>
          <a:ln w="12700">
            <a:solidFill>
              <a:schemeClr val="accent2"/>
            </a:solidFill>
          </a:ln>
        </p:spPr>
        <p:txBody>
          <a:bodyPr lIns="45719" rIns="45719"/>
          <a:lstStyle/>
          <a:p>
            <a:pPr/>
          </a:p>
        </p:txBody>
      </p:sp>
      <p:sp>
        <p:nvSpPr>
          <p:cNvPr id="98" name="Linea"/>
          <p:cNvSpPr/>
          <p:nvPr/>
        </p:nvSpPr>
        <p:spPr>
          <a:xfrm>
            <a:off x="2354262" y="3071812"/>
            <a:ext cx="1833564" cy="1093788"/>
          </a:xfrm>
          <a:prstGeom prst="line">
            <a:avLst/>
          </a:prstGeom>
          <a:ln w="12700">
            <a:solidFill>
              <a:schemeClr val="accent2"/>
            </a:solidFill>
          </a:ln>
        </p:spPr>
        <p:txBody>
          <a:bodyPr lIns="45719" rIns="45719"/>
          <a:lstStyle/>
          <a:p>
            <a:pPr/>
          </a:p>
        </p:txBody>
      </p:sp>
      <p:sp>
        <p:nvSpPr>
          <p:cNvPr id="99" name="Linea"/>
          <p:cNvSpPr/>
          <p:nvPr/>
        </p:nvSpPr>
        <p:spPr>
          <a:xfrm>
            <a:off x="3968750" y="3071812"/>
            <a:ext cx="219075" cy="1101726"/>
          </a:xfrm>
          <a:prstGeom prst="line">
            <a:avLst/>
          </a:prstGeom>
          <a:ln w="12700">
            <a:solidFill>
              <a:schemeClr val="accent2"/>
            </a:solidFill>
          </a:ln>
        </p:spPr>
        <p:txBody>
          <a:bodyPr lIns="45719" rIns="45719"/>
          <a:lstStyle/>
          <a:p>
            <a:pPr/>
          </a:p>
        </p:txBody>
      </p:sp>
      <p:sp>
        <p:nvSpPr>
          <p:cNvPr id="100" name="Linea"/>
          <p:cNvSpPr/>
          <p:nvPr/>
        </p:nvSpPr>
        <p:spPr>
          <a:xfrm>
            <a:off x="4071937" y="3071812"/>
            <a:ext cx="211138" cy="1096964"/>
          </a:xfrm>
          <a:prstGeom prst="line">
            <a:avLst/>
          </a:prstGeom>
          <a:ln w="12700">
            <a:solidFill>
              <a:schemeClr val="accent2"/>
            </a:solidFill>
          </a:ln>
        </p:spPr>
        <p:txBody>
          <a:bodyPr lIns="45719" rIns="45719"/>
          <a:lstStyle/>
          <a:p>
            <a:pPr/>
          </a:p>
        </p:txBody>
      </p:sp>
      <p:sp>
        <p:nvSpPr>
          <p:cNvPr id="101" name="Linea"/>
          <p:cNvSpPr/>
          <p:nvPr/>
        </p:nvSpPr>
        <p:spPr>
          <a:xfrm flipH="1">
            <a:off x="4283075" y="3074987"/>
            <a:ext cx="1743076" cy="1090614"/>
          </a:xfrm>
          <a:prstGeom prst="line">
            <a:avLst/>
          </a:prstGeom>
          <a:ln w="12700">
            <a:solidFill>
              <a:schemeClr val="accent2"/>
            </a:solidFill>
          </a:ln>
        </p:spPr>
        <p:txBody>
          <a:bodyPr lIns="45719" rIns="45719"/>
          <a:lstStyle/>
          <a:p>
            <a:pPr/>
          </a:p>
        </p:txBody>
      </p:sp>
      <p:sp>
        <p:nvSpPr>
          <p:cNvPr id="102" name="Linea"/>
          <p:cNvSpPr/>
          <p:nvPr/>
        </p:nvSpPr>
        <p:spPr>
          <a:xfrm flipH="1">
            <a:off x="4549774" y="3071812"/>
            <a:ext cx="1735139" cy="1101726"/>
          </a:xfrm>
          <a:prstGeom prst="line">
            <a:avLst/>
          </a:prstGeom>
          <a:ln w="12700">
            <a:solidFill>
              <a:schemeClr val="accent2"/>
            </a:solidFill>
          </a:ln>
        </p:spPr>
        <p:txBody>
          <a:bodyPr lIns="45719" rIns="45719"/>
          <a:lstStyle/>
          <a:p>
            <a:pPr/>
          </a:p>
        </p:txBody>
      </p:sp>
      <p:sp>
        <p:nvSpPr>
          <p:cNvPr id="103" name="VDJ"/>
          <p:cNvSpPr/>
          <p:nvPr/>
        </p:nvSpPr>
        <p:spPr>
          <a:xfrm>
            <a:off x="4057116" y="4538662"/>
            <a:ext cx="473609"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lgn="r">
              <a:defRPr b="0" sz="1800">
                <a:latin typeface="Cambria"/>
                <a:ea typeface="Cambria"/>
                <a:cs typeface="Cambria"/>
                <a:sym typeface="Cambria"/>
              </a:defRPr>
            </a:lvl1pPr>
          </a:lstStyle>
          <a:p>
            <a:pPr/>
            <a:r>
              <a:t>VDJ</a:t>
            </a:r>
          </a:p>
        </p:txBody>
      </p:sp>
      <p:sp>
        <p:nvSpPr>
          <p:cNvPr id="104" name="Rettangolo"/>
          <p:cNvSpPr/>
          <p:nvPr/>
        </p:nvSpPr>
        <p:spPr>
          <a:xfrm>
            <a:off x="4937125" y="4200525"/>
            <a:ext cx="642938" cy="328613"/>
          </a:xfrm>
          <a:prstGeom prst="rect">
            <a:avLst/>
          </a:prstGeom>
          <a:solidFill>
            <a:srgbClr val="1269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05" name="CH1"/>
          <p:cNvSpPr/>
          <p:nvPr/>
        </p:nvSpPr>
        <p:spPr>
          <a:xfrm>
            <a:off x="4946650" y="4538662"/>
            <a:ext cx="526406"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Cambria"/>
                <a:ea typeface="Cambria"/>
                <a:cs typeface="Cambria"/>
                <a:sym typeface="Cambria"/>
              </a:defRPr>
            </a:lvl1pPr>
          </a:lstStyle>
          <a:p>
            <a:pPr/>
            <a:r>
              <a:t>CH1</a:t>
            </a:r>
          </a:p>
        </p:txBody>
      </p:sp>
      <p:sp>
        <p:nvSpPr>
          <p:cNvPr id="106" name="Linea"/>
          <p:cNvSpPr/>
          <p:nvPr/>
        </p:nvSpPr>
        <p:spPr>
          <a:xfrm flipH="1">
            <a:off x="4933949" y="3071812"/>
            <a:ext cx="2855914" cy="1108076"/>
          </a:xfrm>
          <a:prstGeom prst="line">
            <a:avLst/>
          </a:prstGeom>
          <a:ln w="12700">
            <a:solidFill>
              <a:schemeClr val="accent2"/>
            </a:solidFill>
          </a:ln>
        </p:spPr>
        <p:txBody>
          <a:bodyPr lIns="45719" rIns="45719"/>
          <a:lstStyle/>
          <a:p>
            <a:pPr/>
          </a:p>
        </p:txBody>
      </p:sp>
      <p:sp>
        <p:nvSpPr>
          <p:cNvPr id="107" name="Linea"/>
          <p:cNvSpPr/>
          <p:nvPr/>
        </p:nvSpPr>
        <p:spPr>
          <a:xfrm flipH="1">
            <a:off x="5591175" y="3071812"/>
            <a:ext cx="2833688" cy="1104901"/>
          </a:xfrm>
          <a:prstGeom prst="line">
            <a:avLst/>
          </a:prstGeom>
          <a:ln w="12700">
            <a:solidFill>
              <a:schemeClr val="accent2"/>
            </a:solidFill>
          </a:ln>
        </p:spPr>
        <p:txBody>
          <a:bodyPr lIns="45719" rIns="45719"/>
          <a:lstStyle/>
          <a:p>
            <a:pPr/>
          </a:p>
        </p:txBody>
      </p:sp>
      <p:sp>
        <p:nvSpPr>
          <p:cNvPr id="108" name="Linea"/>
          <p:cNvSpPr/>
          <p:nvPr/>
        </p:nvSpPr>
        <p:spPr>
          <a:xfrm>
            <a:off x="7662862" y="2890837"/>
            <a:ext cx="857251" cy="1"/>
          </a:xfrm>
          <a:prstGeom prst="line">
            <a:avLst/>
          </a:prstGeom>
          <a:ln w="12700">
            <a:solidFill>
              <a:schemeClr val="accent2"/>
            </a:solidFill>
          </a:ln>
        </p:spPr>
        <p:txBody>
          <a:bodyPr lIns="45719" rIns="45719"/>
          <a:lstStyle/>
          <a:p>
            <a:pPr/>
          </a:p>
        </p:txBody>
      </p:sp>
      <p:sp>
        <p:nvSpPr>
          <p:cNvPr id="109" name="Rettangolo"/>
          <p:cNvSpPr/>
          <p:nvPr/>
        </p:nvSpPr>
        <p:spPr>
          <a:xfrm>
            <a:off x="7781925" y="2727325"/>
            <a:ext cx="642938" cy="328613"/>
          </a:xfrm>
          <a:prstGeom prst="rect">
            <a:avLst/>
          </a:prstGeom>
          <a:solidFill>
            <a:srgbClr val="1269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10" name="CH1"/>
          <p:cNvSpPr/>
          <p:nvPr/>
        </p:nvSpPr>
        <p:spPr>
          <a:xfrm>
            <a:off x="7770812" y="2151062"/>
            <a:ext cx="526406"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Cambria"/>
                <a:ea typeface="Cambria"/>
                <a:cs typeface="Cambria"/>
                <a:sym typeface="Cambria"/>
              </a:defRPr>
            </a:lvl1pPr>
          </a:lstStyle>
          <a:p>
            <a:pPr/>
            <a:r>
              <a:t>CH1</a:t>
            </a:r>
          </a:p>
        </p:txBody>
      </p:sp>
      <p:sp>
        <p:nvSpPr>
          <p:cNvPr id="111" name="Rearranged V gene"/>
          <p:cNvSpPr/>
          <p:nvPr/>
        </p:nvSpPr>
        <p:spPr>
          <a:xfrm>
            <a:off x="600075" y="4132262"/>
            <a:ext cx="1953146"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Cambria"/>
                <a:ea typeface="Cambria"/>
                <a:cs typeface="Cambria"/>
                <a:sym typeface="Cambria"/>
              </a:defRPr>
            </a:lvl1pPr>
          </a:lstStyle>
          <a:p>
            <a:pPr/>
            <a:r>
              <a:t>Rearranged V gene</a:t>
            </a:r>
          </a:p>
        </p:txBody>
      </p:sp>
      <p:sp>
        <p:nvSpPr>
          <p:cNvPr id="112" name="Linea"/>
          <p:cNvSpPr/>
          <p:nvPr/>
        </p:nvSpPr>
        <p:spPr>
          <a:xfrm>
            <a:off x="3511550" y="5680075"/>
            <a:ext cx="3357563" cy="0"/>
          </a:xfrm>
          <a:prstGeom prst="line">
            <a:avLst/>
          </a:prstGeom>
          <a:ln w="12700">
            <a:solidFill>
              <a:schemeClr val="accent2"/>
            </a:solidFill>
          </a:ln>
        </p:spPr>
        <p:txBody>
          <a:bodyPr lIns="45719" rIns="45719"/>
          <a:lstStyle/>
          <a:p>
            <a:pPr/>
          </a:p>
        </p:txBody>
      </p:sp>
      <p:sp>
        <p:nvSpPr>
          <p:cNvPr id="113" name="Rettangolo"/>
          <p:cNvSpPr/>
          <p:nvPr/>
        </p:nvSpPr>
        <p:spPr>
          <a:xfrm>
            <a:off x="3751262" y="5508625"/>
            <a:ext cx="417513" cy="342900"/>
          </a:xfrm>
          <a:prstGeom prst="rect">
            <a:avLst/>
          </a:prstGeom>
          <a:solidFill>
            <a:schemeClr val="accent1"/>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14" name="Rettangolo"/>
          <p:cNvSpPr/>
          <p:nvPr/>
        </p:nvSpPr>
        <p:spPr>
          <a:xfrm>
            <a:off x="4171950" y="5508625"/>
            <a:ext cx="101600" cy="342900"/>
          </a:xfrm>
          <a:prstGeom prst="rect">
            <a:avLst/>
          </a:prstGeom>
          <a:solidFill>
            <a:srgbClr val="676767"/>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15" name="Rettangolo"/>
          <p:cNvSpPr/>
          <p:nvPr/>
        </p:nvSpPr>
        <p:spPr>
          <a:xfrm>
            <a:off x="4260850" y="5508625"/>
            <a:ext cx="260350" cy="342900"/>
          </a:xfrm>
          <a:prstGeom prst="rect">
            <a:avLst/>
          </a:prstGeom>
          <a:solidFill>
            <a:srgbClr val="C1CE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16" name="Rettangolo"/>
          <p:cNvSpPr/>
          <p:nvPr/>
        </p:nvSpPr>
        <p:spPr>
          <a:xfrm>
            <a:off x="4527550" y="5508625"/>
            <a:ext cx="642938" cy="339725"/>
          </a:xfrm>
          <a:prstGeom prst="rect">
            <a:avLst/>
          </a:prstGeom>
          <a:solidFill>
            <a:srgbClr val="1269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17" name="mRNA"/>
          <p:cNvSpPr/>
          <p:nvPr/>
        </p:nvSpPr>
        <p:spPr>
          <a:xfrm>
            <a:off x="910840" y="5410200"/>
            <a:ext cx="740160" cy="368300"/>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lgn="r">
              <a:defRPr b="0" sz="1800">
                <a:latin typeface="Cambria"/>
                <a:ea typeface="Cambria"/>
                <a:cs typeface="Cambria"/>
                <a:sym typeface="Cambria"/>
              </a:defRPr>
            </a:lvl1pPr>
          </a:lstStyle>
          <a:p>
            <a:pPr/>
            <a:r>
              <a:t>mRNA</a:t>
            </a:r>
          </a:p>
        </p:txBody>
      </p:sp>
      <p:sp>
        <p:nvSpPr>
          <p:cNvPr id="118" name="Rettangolo"/>
          <p:cNvSpPr/>
          <p:nvPr/>
        </p:nvSpPr>
        <p:spPr>
          <a:xfrm>
            <a:off x="6359525" y="4200525"/>
            <a:ext cx="642938" cy="328613"/>
          </a:xfrm>
          <a:prstGeom prst="rect">
            <a:avLst/>
          </a:prstGeom>
          <a:solidFill>
            <a:srgbClr val="1269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19" name="Rettangolo"/>
          <p:cNvSpPr/>
          <p:nvPr/>
        </p:nvSpPr>
        <p:spPr>
          <a:xfrm>
            <a:off x="7375525" y="4200525"/>
            <a:ext cx="642938" cy="328613"/>
          </a:xfrm>
          <a:prstGeom prst="rect">
            <a:avLst/>
          </a:prstGeom>
          <a:solidFill>
            <a:srgbClr val="1269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20" name="CH2"/>
          <p:cNvSpPr/>
          <p:nvPr/>
        </p:nvSpPr>
        <p:spPr>
          <a:xfrm>
            <a:off x="6375400" y="4538662"/>
            <a:ext cx="526406"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Cambria"/>
                <a:ea typeface="Cambria"/>
                <a:cs typeface="Cambria"/>
                <a:sym typeface="Cambria"/>
              </a:defRPr>
            </a:lvl1pPr>
          </a:lstStyle>
          <a:p>
            <a:pPr/>
            <a:r>
              <a:t>CH2</a:t>
            </a:r>
          </a:p>
        </p:txBody>
      </p:sp>
      <p:sp>
        <p:nvSpPr>
          <p:cNvPr id="121" name="CH3"/>
          <p:cNvSpPr/>
          <p:nvPr/>
        </p:nvSpPr>
        <p:spPr>
          <a:xfrm>
            <a:off x="7402512" y="4538662"/>
            <a:ext cx="526406" cy="368301"/>
          </a:xfrm>
          <a:prstGeom prst="rect">
            <a:avLst/>
          </a:prstGeom>
          <a:ln w="12700">
            <a:solidFill>
              <a:schemeClr val="accent2"/>
            </a:solidFill>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Cambria"/>
                <a:ea typeface="Cambria"/>
                <a:cs typeface="Cambria"/>
                <a:sym typeface="Cambria"/>
              </a:defRPr>
            </a:lvl1pPr>
          </a:lstStyle>
          <a:p>
            <a:pPr/>
            <a:r>
              <a:t>CH3</a:t>
            </a:r>
          </a:p>
        </p:txBody>
      </p:sp>
      <p:sp>
        <p:nvSpPr>
          <p:cNvPr id="122" name="Rettangolo"/>
          <p:cNvSpPr/>
          <p:nvPr/>
        </p:nvSpPr>
        <p:spPr>
          <a:xfrm>
            <a:off x="5186362" y="5508625"/>
            <a:ext cx="641351" cy="342900"/>
          </a:xfrm>
          <a:prstGeom prst="rect">
            <a:avLst/>
          </a:prstGeom>
          <a:solidFill>
            <a:srgbClr val="1269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23" name="Rettangolo"/>
          <p:cNvSpPr/>
          <p:nvPr/>
        </p:nvSpPr>
        <p:spPr>
          <a:xfrm>
            <a:off x="5826125" y="5508625"/>
            <a:ext cx="642938" cy="342900"/>
          </a:xfrm>
          <a:prstGeom prst="rect">
            <a:avLst/>
          </a:prstGeom>
          <a:solidFill>
            <a:srgbClr val="1269FF"/>
          </a:solidFill>
          <a:ln w="12700">
            <a:solidFill>
              <a:schemeClr val="accent2"/>
            </a:solidFill>
          </a:ln>
        </p:spPr>
        <p:txBody>
          <a:bodyPr lIns="45719" rIns="45719" anchor="ctr"/>
          <a:lstStyle/>
          <a:p>
            <a:pPr>
              <a:defRPr b="0" sz="1800">
                <a:latin typeface="Cambria"/>
                <a:ea typeface="Cambria"/>
                <a:cs typeface="Cambria"/>
                <a:sym typeface="Cambria"/>
              </a:defRPr>
            </a:pPr>
          </a:p>
        </p:txBody>
      </p:sp>
      <p:sp>
        <p:nvSpPr>
          <p:cNvPr id="124" name="Math: 100 x 27 x 6=  16200 possible VH"/>
          <p:cNvSpPr txBox="1"/>
          <p:nvPr/>
        </p:nvSpPr>
        <p:spPr>
          <a:xfrm>
            <a:off x="323850" y="6308725"/>
            <a:ext cx="5040313"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sz="1800"/>
            </a:pPr>
            <a:r>
              <a:t>Math: 100 x 27 x 6=  16200 possible V</a:t>
            </a:r>
            <a:r>
              <a:rPr baseline="-5999"/>
              <a:t>H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S9781416031239-008-f005.jpg" descr="S9781416031239-008-f005.jpg"/>
          <p:cNvPicPr>
            <a:picLocks noChangeAspect="1"/>
          </p:cNvPicPr>
          <p:nvPr/>
        </p:nvPicPr>
        <p:blipFill>
          <a:blip r:embed="rId2">
            <a:extLst/>
          </a:blip>
          <a:stretch>
            <a:fillRect/>
          </a:stretch>
        </p:blipFill>
        <p:spPr>
          <a:xfrm>
            <a:off x="114300" y="444500"/>
            <a:ext cx="7620000" cy="5610225"/>
          </a:xfrm>
          <a:prstGeom prst="rect">
            <a:avLst/>
          </a:prstGeom>
          <a:ln w="12700">
            <a:miter lim="400000"/>
          </a:ln>
        </p:spPr>
      </p:pic>
      <p:sp>
        <p:nvSpPr>
          <p:cNvPr id="127"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8" name="Figure9" descr="Figure9"/>
          <p:cNvPicPr>
            <a:picLocks noChangeAspect="1"/>
          </p:cNvPicPr>
          <p:nvPr/>
        </p:nvPicPr>
        <p:blipFill>
          <a:blip r:embed="rId3">
            <a:extLst/>
          </a:blip>
          <a:stretch>
            <a:fillRect/>
          </a:stretch>
        </p:blipFill>
        <p:spPr>
          <a:xfrm>
            <a:off x="6656003" y="2865857"/>
            <a:ext cx="2511810" cy="2471940"/>
          </a:xfrm>
          <a:prstGeom prst="rect">
            <a:avLst/>
          </a:prstGeom>
          <a:ln>
            <a:solidFill>
              <a:srgbClr val="000000"/>
            </a:solidFill>
            <a:miter/>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1" name="S9781416031239-008-f009.jpg" descr="S9781416031239-008-f009.jpg"/>
          <p:cNvPicPr>
            <a:picLocks noChangeAspect="1"/>
          </p:cNvPicPr>
          <p:nvPr/>
        </p:nvPicPr>
        <p:blipFill>
          <a:blip r:embed="rId2">
            <a:extLst/>
          </a:blip>
          <a:stretch>
            <a:fillRect/>
          </a:stretch>
        </p:blipFill>
        <p:spPr>
          <a:xfrm>
            <a:off x="762000" y="1460500"/>
            <a:ext cx="7620000" cy="391477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S9781416031239-001-f004" descr="S9781416031239-001-f004"/>
          <p:cNvPicPr>
            <a:picLocks noChangeAspect="1"/>
          </p:cNvPicPr>
          <p:nvPr/>
        </p:nvPicPr>
        <p:blipFill>
          <a:blip r:embed="rId2">
            <a:extLst/>
          </a:blip>
          <a:stretch>
            <a:fillRect/>
          </a:stretch>
        </p:blipFill>
        <p:spPr>
          <a:xfrm>
            <a:off x="1066800" y="971550"/>
            <a:ext cx="6858000" cy="5657850"/>
          </a:xfrm>
          <a:prstGeom prst="rect">
            <a:avLst/>
          </a:prstGeom>
          <a:ln w="12700">
            <a:miter lim="400000"/>
          </a:ln>
        </p:spPr>
      </p:pic>
      <p:sp>
        <p:nvSpPr>
          <p:cNvPr id="134" name="Timing for antibody production"/>
          <p:cNvSpPr txBox="1"/>
          <p:nvPr/>
        </p:nvSpPr>
        <p:spPr>
          <a:xfrm>
            <a:off x="-1" y="46037"/>
            <a:ext cx="914400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4000">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Timing for antibody production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nbt1135-F2" descr="nbt1135-F2"/>
          <p:cNvPicPr>
            <a:picLocks noChangeAspect="1"/>
          </p:cNvPicPr>
          <p:nvPr/>
        </p:nvPicPr>
        <p:blipFill>
          <a:blip r:embed="rId2">
            <a:extLst/>
          </a:blip>
          <a:srcRect l="0" t="0" r="5355" b="0"/>
          <a:stretch>
            <a:fillRect/>
          </a:stretch>
        </p:blipFill>
        <p:spPr>
          <a:xfrm>
            <a:off x="-1" y="1571625"/>
            <a:ext cx="9072564" cy="2659063"/>
          </a:xfrm>
          <a:prstGeom prst="rect">
            <a:avLst/>
          </a:prstGeom>
          <a:ln w="12700">
            <a:miter lim="400000"/>
          </a:ln>
        </p:spPr>
      </p:pic>
      <p:sp>
        <p:nvSpPr>
          <p:cNvPr id="137" name="How are antibody genes rearranged in vivo?"/>
          <p:cNvSpPr txBox="1"/>
          <p:nvPr>
            <p:ph type="title" idx="4294967295"/>
          </p:nvPr>
        </p:nvSpPr>
        <p:spPr>
          <a:xfrm>
            <a:off x="457200" y="285749"/>
            <a:ext cx="8001000" cy="1143002"/>
          </a:xfrm>
          <a:prstGeom prst="rect">
            <a:avLst/>
          </a:prstGeom>
        </p:spPr>
        <p:txBody>
          <a:bodyPr>
            <a:normAutofit fontScale="100000" lnSpcReduction="0"/>
          </a:bodyPr>
          <a:lstStyle>
            <a:lvl1pPr>
              <a:defRPr b="1" sz="2800">
                <a:latin typeface="Cambria"/>
                <a:ea typeface="Cambria"/>
                <a:cs typeface="Cambria"/>
                <a:sym typeface="Cambria"/>
              </a:defRPr>
            </a:lvl1pPr>
          </a:lstStyle>
          <a:p>
            <a:pPr/>
            <a:r>
              <a:t>How are antibody genes rearranged in vivo?</a:t>
            </a:r>
          </a:p>
        </p:txBody>
      </p:sp>
      <p:grpSp>
        <p:nvGrpSpPr>
          <p:cNvPr id="140" name="Gruppo"/>
          <p:cNvGrpSpPr/>
          <p:nvPr/>
        </p:nvGrpSpPr>
        <p:grpSpPr>
          <a:xfrm>
            <a:off x="6227762" y="1484312"/>
            <a:ext cx="2808288" cy="2736851"/>
            <a:chOff x="0" y="0"/>
            <a:chExt cx="2808287" cy="2736850"/>
          </a:xfrm>
        </p:grpSpPr>
        <p:sp>
          <p:nvSpPr>
            <p:cNvPr id="138" name="Rettangolo"/>
            <p:cNvSpPr/>
            <p:nvPr/>
          </p:nvSpPr>
          <p:spPr>
            <a:xfrm>
              <a:off x="720724" y="0"/>
              <a:ext cx="2087564" cy="2736850"/>
            </a:xfrm>
            <a:prstGeom prst="rect">
              <a:avLst/>
            </a:prstGeom>
            <a:solidFill>
              <a:srgbClr val="FFFFFF"/>
            </a:solidFill>
            <a:ln w="9525" cap="flat">
              <a:solidFill>
                <a:srgbClr val="FFFFFF"/>
              </a:solidFill>
              <a:prstDash val="solid"/>
              <a:round/>
            </a:ln>
            <a:effectLst/>
          </p:spPr>
          <p:txBody>
            <a:bodyPr wrap="square" lIns="45719" tIns="45719" rIns="45719" bIns="45719" numCol="1" anchor="ctr">
              <a:noAutofit/>
            </a:bodyPr>
            <a:lstStyle/>
            <a:p>
              <a:pPr algn="ctr">
                <a:defRPr b="0" sz="1800">
                  <a:solidFill>
                    <a:srgbClr val="FFFFFF"/>
                  </a:solidFill>
                </a:defRPr>
              </a:pPr>
            </a:p>
          </p:txBody>
        </p:sp>
        <p:sp>
          <p:nvSpPr>
            <p:cNvPr id="139" name="Rettangolo"/>
            <p:cNvSpPr/>
            <p:nvPr/>
          </p:nvSpPr>
          <p:spPr>
            <a:xfrm>
              <a:off x="0" y="1152524"/>
              <a:ext cx="863601" cy="287339"/>
            </a:xfrm>
            <a:prstGeom prst="rect">
              <a:avLst/>
            </a:prstGeom>
            <a:solidFill>
              <a:srgbClr val="FFFFFF"/>
            </a:solidFill>
            <a:ln w="9525" cap="flat">
              <a:solidFill>
                <a:srgbClr val="FFFFFF"/>
              </a:solidFill>
              <a:prstDash val="solid"/>
              <a:round/>
            </a:ln>
            <a:effectLst/>
          </p:spPr>
          <p:txBody>
            <a:bodyPr wrap="square" lIns="45719" tIns="45719" rIns="45719" bIns="45719" numCol="1" anchor="ctr">
              <a:noAutofit/>
            </a:bodyPr>
            <a:lstStyle/>
            <a:p>
              <a:pPr algn="ctr">
                <a:defRPr b="0" sz="1800">
                  <a:solidFill>
                    <a:srgbClr val="FFFFFF"/>
                  </a:solidFill>
                </a:defRPr>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S9781416031239-001-f004" descr="S9781416031239-001-f004"/>
          <p:cNvPicPr>
            <a:picLocks noChangeAspect="1"/>
          </p:cNvPicPr>
          <p:nvPr/>
        </p:nvPicPr>
        <p:blipFill>
          <a:blip r:embed="rId2">
            <a:extLst/>
          </a:blip>
          <a:stretch>
            <a:fillRect/>
          </a:stretch>
        </p:blipFill>
        <p:spPr>
          <a:xfrm>
            <a:off x="1066800" y="971550"/>
            <a:ext cx="6858000" cy="5657850"/>
          </a:xfrm>
          <a:prstGeom prst="rect">
            <a:avLst/>
          </a:prstGeom>
          <a:ln w="12700">
            <a:miter lim="400000"/>
          </a:ln>
        </p:spPr>
      </p:pic>
      <p:sp>
        <p:nvSpPr>
          <p:cNvPr id="143" name="Timing for antibody production"/>
          <p:cNvSpPr txBox="1"/>
          <p:nvPr/>
        </p:nvSpPr>
        <p:spPr>
          <a:xfrm>
            <a:off x="-1" y="46037"/>
            <a:ext cx="914400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4000">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Timing for antibody production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nbt1135-F2" descr="nbt1135-F2"/>
          <p:cNvPicPr>
            <a:picLocks noChangeAspect="1"/>
          </p:cNvPicPr>
          <p:nvPr/>
        </p:nvPicPr>
        <p:blipFill>
          <a:blip r:embed="rId2">
            <a:extLst/>
          </a:blip>
          <a:srcRect l="0" t="0" r="5355" b="0"/>
          <a:stretch>
            <a:fillRect/>
          </a:stretch>
        </p:blipFill>
        <p:spPr>
          <a:xfrm>
            <a:off x="-1" y="1571625"/>
            <a:ext cx="9072564" cy="2659063"/>
          </a:xfrm>
          <a:prstGeom prst="rect">
            <a:avLst/>
          </a:prstGeom>
          <a:ln w="12700">
            <a:miter lim="400000"/>
          </a:ln>
        </p:spPr>
      </p:pic>
      <p:sp>
        <p:nvSpPr>
          <p:cNvPr id="146" name="How are antibody genes rearranged in vivo?"/>
          <p:cNvSpPr txBox="1"/>
          <p:nvPr>
            <p:ph type="title" idx="4294967295"/>
          </p:nvPr>
        </p:nvSpPr>
        <p:spPr>
          <a:xfrm>
            <a:off x="457200" y="285749"/>
            <a:ext cx="8001000" cy="1143002"/>
          </a:xfrm>
          <a:prstGeom prst="rect">
            <a:avLst/>
          </a:prstGeom>
        </p:spPr>
        <p:txBody>
          <a:bodyPr>
            <a:normAutofit fontScale="100000" lnSpcReduction="0"/>
          </a:bodyPr>
          <a:lstStyle>
            <a:lvl1pPr>
              <a:defRPr b="1" sz="2800">
                <a:latin typeface="Cambria"/>
                <a:ea typeface="Cambria"/>
                <a:cs typeface="Cambria"/>
                <a:sym typeface="Cambria"/>
              </a:defRPr>
            </a:lvl1pPr>
          </a:lstStyle>
          <a:p>
            <a:pPr/>
            <a:r>
              <a:t>How are antibody genes rearranged in vivo?</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9" name="S9781416031239-010-f016.jpg" descr="S9781416031239-010-f016.jpg"/>
          <p:cNvPicPr>
            <a:picLocks noChangeAspect="1"/>
          </p:cNvPicPr>
          <p:nvPr/>
        </p:nvPicPr>
        <p:blipFill>
          <a:blip r:embed="rId2">
            <a:extLst/>
          </a:blip>
          <a:stretch>
            <a:fillRect/>
          </a:stretch>
        </p:blipFill>
        <p:spPr>
          <a:xfrm>
            <a:off x="762000" y="825500"/>
            <a:ext cx="7620000" cy="5191125"/>
          </a:xfrm>
          <a:prstGeom prst="rect">
            <a:avLst/>
          </a:prstGeom>
          <a:ln w="12700">
            <a:miter lim="400000"/>
          </a:ln>
        </p:spPr>
      </p:pic>
      <p:sp>
        <p:nvSpPr>
          <p:cNvPr id="150" name="Final variability of antibodies: &gt;109"/>
          <p:cNvSpPr txBox="1"/>
          <p:nvPr/>
        </p:nvSpPr>
        <p:spPr>
          <a:xfrm>
            <a:off x="395287" y="6280150"/>
            <a:ext cx="6408738"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sz="1800"/>
            </a:pPr>
            <a:r>
              <a:t>Final variability of antibodies: &gt;10</a:t>
            </a:r>
            <a:r>
              <a:rPr baseline="30000"/>
              <a:t>9</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Where?"/>
          <p:cNvSpPr txBox="1"/>
          <p:nvPr>
            <p:ph type="title" idx="4294967295"/>
          </p:nvPr>
        </p:nvSpPr>
        <p:spPr>
          <a:xfrm>
            <a:off x="685800" y="228599"/>
            <a:ext cx="7772400" cy="1143002"/>
          </a:xfrm>
          <a:prstGeom prst="rect">
            <a:avLst/>
          </a:prstGeom>
        </p:spPr>
        <p:txBody>
          <a:bodyPr>
            <a:normAutofit fontScale="100000" lnSpcReduction="0"/>
          </a:bodyPr>
          <a:lstStyle/>
          <a:p>
            <a:pPr/>
            <a:r>
              <a:t>Where?</a:t>
            </a:r>
          </a:p>
        </p:txBody>
      </p:sp>
      <p:pic>
        <p:nvPicPr>
          <p:cNvPr id="153" name="S9781416031239-008-f015" descr="S9781416031239-008-f015"/>
          <p:cNvPicPr>
            <a:picLocks noChangeAspect="1"/>
          </p:cNvPicPr>
          <p:nvPr/>
        </p:nvPicPr>
        <p:blipFill>
          <a:blip r:embed="rId2">
            <a:extLst/>
          </a:blip>
          <a:stretch>
            <a:fillRect/>
          </a:stretch>
        </p:blipFill>
        <p:spPr>
          <a:xfrm>
            <a:off x="760412" y="1246187"/>
            <a:ext cx="7621588" cy="530701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 name="Senza nome" descr="Senza nome"/>
          <p:cNvPicPr>
            <a:picLocks noChangeAspect="1"/>
          </p:cNvPicPr>
          <p:nvPr/>
        </p:nvPicPr>
        <p:blipFill>
          <a:blip r:embed="rId2">
            <a:extLst/>
          </a:blip>
          <a:stretch>
            <a:fillRect/>
          </a:stretch>
        </p:blipFill>
        <p:spPr>
          <a:xfrm>
            <a:off x="250825" y="1006475"/>
            <a:ext cx="3006725" cy="4510088"/>
          </a:xfrm>
          <a:prstGeom prst="rect">
            <a:avLst/>
          </a:prstGeom>
          <a:ln>
            <a:solidFill>
              <a:srgbClr val="000000"/>
            </a:solidFill>
          </a:ln>
        </p:spPr>
      </p:pic>
      <p:sp>
        <p:nvSpPr>
          <p:cNvPr id="30" name="General informations"/>
          <p:cNvSpPr txBox="1"/>
          <p:nvPr>
            <p:ph type="title" idx="4294967295"/>
          </p:nvPr>
        </p:nvSpPr>
        <p:spPr>
          <a:xfrm>
            <a:off x="323850" y="0"/>
            <a:ext cx="8496300" cy="1412875"/>
          </a:xfrm>
          <a:prstGeom prst="rect">
            <a:avLst/>
          </a:prstGeom>
        </p:spPr>
        <p:txBody>
          <a:bodyPr>
            <a:normAutofit fontScale="100000" lnSpcReduction="0"/>
          </a:bodyPr>
          <a:lstStyle>
            <a:lvl1pPr>
              <a:defRPr>
                <a:effectLst>
                  <a:outerShdw sx="100000" sy="100000" kx="0" ky="0" algn="b" rotWithShape="0" blurRad="12700" dist="25400" dir="2700000">
                    <a:srgbClr val="DDDDDD"/>
                  </a:outerShdw>
                </a:effectLst>
                <a:latin typeface="Cambria"/>
                <a:ea typeface="Cambria"/>
                <a:cs typeface="Cambria"/>
                <a:sym typeface="Cambria"/>
              </a:defRPr>
            </a:lvl1pPr>
          </a:lstStyle>
          <a:p>
            <a:pPr/>
            <a:r>
              <a:t>General informations</a:t>
            </a:r>
          </a:p>
        </p:txBody>
      </p:sp>
      <p:sp>
        <p:nvSpPr>
          <p:cNvPr id="31" name="Innate Immunity (natural)…"/>
          <p:cNvSpPr txBox="1"/>
          <p:nvPr/>
        </p:nvSpPr>
        <p:spPr>
          <a:xfrm>
            <a:off x="4325937" y="1054100"/>
            <a:ext cx="3889376"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buSzPct val="100000"/>
              <a:buChar char="•"/>
              <a:defRPr b="0" sz="1800">
                <a:latin typeface="Cambria"/>
                <a:ea typeface="Cambria"/>
                <a:cs typeface="Cambria"/>
                <a:sym typeface="Cambria"/>
              </a:defRPr>
            </a:pPr>
            <a:r>
              <a:t> Innate Immunity (natural)</a:t>
            </a:r>
          </a:p>
          <a:p>
            <a:pPr lvl="2" marL="914400" indent="0">
              <a:spcBef>
                <a:spcPts val="1000"/>
              </a:spcBef>
              <a:buSzPct val="100000"/>
              <a:buChar char="•"/>
              <a:defRPr b="0" sz="1800">
                <a:solidFill>
                  <a:srgbClr val="A50021"/>
                </a:solidFill>
                <a:latin typeface="Cambria"/>
                <a:ea typeface="Cambria"/>
                <a:cs typeface="Cambria"/>
                <a:sym typeface="Cambria"/>
              </a:defRPr>
            </a:pPr>
            <a:r>
              <a:t> Humoral</a:t>
            </a:r>
          </a:p>
          <a:p>
            <a:pPr lvl="2" marL="914400" indent="0">
              <a:spcBef>
                <a:spcPts val="1000"/>
              </a:spcBef>
              <a:buSzPct val="100000"/>
              <a:buChar char="•"/>
              <a:defRPr b="0" sz="1800">
                <a:solidFill>
                  <a:srgbClr val="A50021"/>
                </a:solidFill>
                <a:latin typeface="Cambria"/>
                <a:ea typeface="Cambria"/>
                <a:cs typeface="Cambria"/>
                <a:sym typeface="Cambria"/>
              </a:defRPr>
            </a:pPr>
            <a:r>
              <a:t> Cell-mediated</a:t>
            </a:r>
          </a:p>
          <a:p>
            <a:pPr>
              <a:spcBef>
                <a:spcPts val="1000"/>
              </a:spcBef>
              <a:buSzPct val="100000"/>
              <a:buChar char="•"/>
              <a:defRPr b="0" sz="1800">
                <a:latin typeface="Cambria"/>
                <a:ea typeface="Cambria"/>
                <a:cs typeface="Cambria"/>
                <a:sym typeface="Cambria"/>
              </a:defRPr>
            </a:pPr>
            <a:r>
              <a:t> Acquired Immunity (specific)</a:t>
            </a:r>
          </a:p>
          <a:p>
            <a:pPr lvl="2" marL="914400" indent="0">
              <a:spcBef>
                <a:spcPts val="1000"/>
              </a:spcBef>
              <a:buSzPct val="100000"/>
              <a:buChar char="•"/>
              <a:defRPr b="0" sz="1800">
                <a:solidFill>
                  <a:srgbClr val="A50021"/>
                </a:solidFill>
                <a:latin typeface="Cambria"/>
                <a:ea typeface="Cambria"/>
                <a:cs typeface="Cambria"/>
                <a:sym typeface="Cambria"/>
              </a:defRPr>
            </a:pPr>
            <a:r>
              <a:t> Humoral</a:t>
            </a:r>
          </a:p>
          <a:p>
            <a:pPr lvl="2" marL="914400" indent="0">
              <a:spcBef>
                <a:spcPts val="1000"/>
              </a:spcBef>
              <a:buSzPct val="100000"/>
              <a:buChar char="•"/>
              <a:defRPr b="0" sz="1800">
                <a:solidFill>
                  <a:srgbClr val="A50021"/>
                </a:solidFill>
                <a:latin typeface="Cambria"/>
                <a:ea typeface="Cambria"/>
                <a:cs typeface="Cambria"/>
                <a:sym typeface="Cambria"/>
              </a:defRPr>
            </a:pPr>
            <a:r>
              <a:t> Cell-mediated</a:t>
            </a:r>
          </a:p>
        </p:txBody>
      </p:sp>
      <p:sp>
        <p:nvSpPr>
          <p:cNvPr id="32" name="Antibodies are the most important component of humoral immune system."/>
          <p:cNvSpPr txBox="1"/>
          <p:nvPr/>
        </p:nvSpPr>
        <p:spPr>
          <a:xfrm>
            <a:off x="4068762" y="3644900"/>
            <a:ext cx="4464051" cy="634365"/>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0" sz="1800">
                <a:latin typeface="Cambria"/>
                <a:ea typeface="Cambria"/>
                <a:cs typeface="Cambria"/>
                <a:sym typeface="Cambria"/>
              </a:defRPr>
            </a:lvl1pPr>
          </a:lstStyle>
          <a:p>
            <a:pPr/>
            <a:r>
              <a:t>Antibodies are the most important component of humoral immune system.</a:t>
            </a:r>
          </a:p>
        </p:txBody>
      </p:sp>
      <p:pic>
        <p:nvPicPr>
          <p:cNvPr id="33" name="image.png" descr="image.png"/>
          <p:cNvPicPr>
            <a:picLocks noChangeAspect="1"/>
          </p:cNvPicPr>
          <p:nvPr/>
        </p:nvPicPr>
        <p:blipFill>
          <a:blip r:embed="rId3">
            <a:extLst/>
          </a:blip>
          <a:stretch>
            <a:fillRect/>
          </a:stretch>
        </p:blipFill>
        <p:spPr>
          <a:xfrm>
            <a:off x="3633787" y="4724400"/>
            <a:ext cx="5186363" cy="21637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
                                        </p:tgtEl>
                                        <p:attrNameLst>
                                          <p:attrName>style.visibility</p:attrName>
                                        </p:attrNameLst>
                                      </p:cBhvr>
                                      <p:to>
                                        <p:strVal val="visible"/>
                                      </p:to>
                                    </p:set>
                                    <p:animEffect filter="fade" transition="in">
                                      <p:cBhvr>
                                        <p:cTn id="7" dur="5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Murine monoclonal antibodies produced by hybridomas"/>
          <p:cNvSpPr txBox="1"/>
          <p:nvPr/>
        </p:nvSpPr>
        <p:spPr>
          <a:xfrm>
            <a:off x="179387" y="1052512"/>
            <a:ext cx="87503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spcBef>
                <a:spcPts val="1000"/>
              </a:spcBef>
              <a:defRPr b="0" sz="1800" u="sng">
                <a:solidFill>
                  <a:srgbClr val="FF0000"/>
                </a:solidFill>
                <a:latin typeface="Cambria"/>
                <a:ea typeface="Cambria"/>
                <a:cs typeface="Cambria"/>
                <a:sym typeface="Cambria"/>
              </a:defRPr>
            </a:lvl1pPr>
          </a:lstStyle>
          <a:p>
            <a:pPr/>
            <a:r>
              <a:t>Murine monoclonal antibodies produced by hybridomas</a:t>
            </a:r>
          </a:p>
        </p:txBody>
      </p:sp>
      <p:sp>
        <p:nvSpPr>
          <p:cNvPr id="158" name="Monoclonal antibodies"/>
          <p:cNvSpPr txBox="1"/>
          <p:nvPr>
            <p:ph type="title" idx="4294967295"/>
          </p:nvPr>
        </p:nvSpPr>
        <p:spPr>
          <a:xfrm>
            <a:off x="1219200" y="-100013"/>
            <a:ext cx="6448425" cy="1412876"/>
          </a:xfrm>
          <a:prstGeom prst="rect">
            <a:avLst/>
          </a:prstGeom>
        </p:spPr>
        <p:txBody>
          <a:bodyPr>
            <a:normAutofit fontScale="100000" lnSpcReduction="0"/>
          </a:bodyPr>
          <a:lstStyle>
            <a:lvl1pPr>
              <a:defRPr sz="3200">
                <a:effectLst>
                  <a:outerShdw sx="100000" sy="100000" kx="0" ky="0" algn="b" rotWithShape="0" blurRad="12700" dist="25400" dir="2700000">
                    <a:srgbClr val="DDDDDD"/>
                  </a:outerShdw>
                </a:effectLst>
                <a:latin typeface="Cambria"/>
                <a:ea typeface="Cambria"/>
                <a:cs typeface="Cambria"/>
                <a:sym typeface="Cambria"/>
              </a:defRPr>
            </a:lvl1pPr>
          </a:lstStyle>
          <a:p>
            <a:pPr/>
            <a:r>
              <a:t>Monoclonal antibodies</a:t>
            </a:r>
          </a:p>
        </p:txBody>
      </p:sp>
      <p:grpSp>
        <p:nvGrpSpPr>
          <p:cNvPr id="168" name="Gruppo"/>
          <p:cNvGrpSpPr/>
          <p:nvPr/>
        </p:nvGrpSpPr>
        <p:grpSpPr>
          <a:xfrm>
            <a:off x="500062" y="3860800"/>
            <a:ext cx="7920038" cy="2608990"/>
            <a:chOff x="0" y="0"/>
            <a:chExt cx="7920037" cy="2608989"/>
          </a:xfrm>
        </p:grpSpPr>
        <p:pic>
          <p:nvPicPr>
            <p:cNvPr id="159" name="image.png" descr="image.png"/>
            <p:cNvPicPr>
              <a:picLocks noChangeAspect="1"/>
            </p:cNvPicPr>
            <p:nvPr/>
          </p:nvPicPr>
          <p:blipFill>
            <a:blip r:embed="rId2">
              <a:extLst/>
            </a:blip>
            <a:stretch>
              <a:fillRect/>
            </a:stretch>
          </p:blipFill>
          <p:spPr>
            <a:xfrm>
              <a:off x="0" y="0"/>
              <a:ext cx="7920038" cy="2608990"/>
            </a:xfrm>
            <a:prstGeom prst="rect">
              <a:avLst/>
            </a:prstGeom>
            <a:ln w="9525" cap="flat">
              <a:solidFill>
                <a:srgbClr val="000000"/>
              </a:solidFill>
              <a:prstDash val="solid"/>
              <a:round/>
            </a:ln>
            <a:effectLst/>
          </p:spPr>
        </p:pic>
        <p:sp>
          <p:nvSpPr>
            <p:cNvPr id="160" name="Linea"/>
            <p:cNvSpPr/>
            <p:nvPr/>
          </p:nvSpPr>
          <p:spPr>
            <a:xfrm flipV="1">
              <a:off x="2214204" y="809686"/>
              <a:ext cx="255486" cy="359862"/>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161" name="CDR murini"/>
            <p:cNvSpPr txBox="1"/>
            <p:nvPr/>
          </p:nvSpPr>
          <p:spPr>
            <a:xfrm>
              <a:off x="3661952" y="989616"/>
              <a:ext cx="766457"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0" sz="1200">
                  <a:latin typeface="Cambria"/>
                  <a:ea typeface="Cambria"/>
                  <a:cs typeface="Cambria"/>
                  <a:sym typeface="Cambria"/>
                </a:defRPr>
              </a:lvl1pPr>
            </a:lstStyle>
            <a:p>
              <a:pPr/>
              <a:r>
                <a:t>CDR murini</a:t>
              </a:r>
            </a:p>
          </p:txBody>
        </p:sp>
        <p:sp>
          <p:nvSpPr>
            <p:cNvPr id="162" name="Linea"/>
            <p:cNvSpPr/>
            <p:nvPr/>
          </p:nvSpPr>
          <p:spPr>
            <a:xfrm flipV="1">
              <a:off x="3917437" y="719721"/>
              <a:ext cx="255487" cy="269896"/>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163" name="chimerici"/>
            <p:cNvSpPr txBox="1"/>
            <p:nvPr/>
          </p:nvSpPr>
          <p:spPr>
            <a:xfrm>
              <a:off x="2146784" y="2322225"/>
              <a:ext cx="153291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700"/>
                </a:spcBef>
                <a:defRPr b="0" sz="1200">
                  <a:latin typeface="Cambria"/>
                  <a:ea typeface="Cambria"/>
                  <a:cs typeface="Cambria"/>
                  <a:sym typeface="Cambria"/>
                </a:defRPr>
              </a:lvl1pPr>
            </a:lstStyle>
            <a:p>
              <a:pPr/>
              <a:r>
                <a:t>chimerici</a:t>
              </a:r>
            </a:p>
          </p:txBody>
        </p:sp>
        <p:sp>
          <p:nvSpPr>
            <p:cNvPr id="164" name="umanizzati"/>
            <p:cNvSpPr txBox="1"/>
            <p:nvPr/>
          </p:nvSpPr>
          <p:spPr>
            <a:xfrm>
              <a:off x="4172922" y="2322225"/>
              <a:ext cx="153291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700"/>
                </a:spcBef>
                <a:defRPr b="0" sz="1200">
                  <a:latin typeface="Cambria"/>
                  <a:ea typeface="Cambria"/>
                  <a:cs typeface="Cambria"/>
                  <a:sym typeface="Cambria"/>
                </a:defRPr>
              </a:lvl1pPr>
            </a:lstStyle>
            <a:p>
              <a:pPr/>
              <a:r>
                <a:t>umanizzati</a:t>
              </a:r>
            </a:p>
          </p:txBody>
        </p:sp>
        <p:sp>
          <p:nvSpPr>
            <p:cNvPr id="165" name="umani"/>
            <p:cNvSpPr txBox="1"/>
            <p:nvPr/>
          </p:nvSpPr>
          <p:spPr>
            <a:xfrm>
              <a:off x="6216803" y="2339094"/>
              <a:ext cx="1277426"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700"/>
                </a:spcBef>
                <a:defRPr b="0" sz="1200">
                  <a:latin typeface="Cambria"/>
                  <a:ea typeface="Cambria"/>
                  <a:cs typeface="Cambria"/>
                  <a:sym typeface="Cambria"/>
                </a:defRPr>
              </a:lvl1pPr>
            </a:lstStyle>
            <a:p>
              <a:pPr/>
              <a:r>
                <a:t>umani</a:t>
              </a:r>
            </a:p>
          </p:txBody>
        </p:sp>
        <p:sp>
          <p:nvSpPr>
            <p:cNvPr id="166" name="Regione V murina"/>
            <p:cNvSpPr txBox="1"/>
            <p:nvPr/>
          </p:nvSpPr>
          <p:spPr>
            <a:xfrm>
              <a:off x="1744040" y="1244518"/>
              <a:ext cx="1046780"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0" sz="1200">
                  <a:latin typeface="Cambria"/>
                  <a:ea typeface="Cambria"/>
                  <a:cs typeface="Cambria"/>
                  <a:sym typeface="Cambria"/>
                </a:defRPr>
              </a:lvl1pPr>
            </a:lstStyle>
            <a:p>
              <a:pPr/>
              <a:r>
                <a:t>Regione V murina</a:t>
              </a:r>
            </a:p>
          </p:txBody>
        </p:sp>
        <p:sp>
          <p:nvSpPr>
            <p:cNvPr id="167" name="murini"/>
            <p:cNvSpPr txBox="1"/>
            <p:nvPr/>
          </p:nvSpPr>
          <p:spPr>
            <a:xfrm>
              <a:off x="149033" y="2322225"/>
              <a:ext cx="153291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700"/>
                </a:spcBef>
                <a:defRPr b="0" sz="1200">
                  <a:latin typeface="Cambria"/>
                  <a:ea typeface="Cambria"/>
                  <a:cs typeface="Cambria"/>
                  <a:sym typeface="Cambria"/>
                </a:defRPr>
              </a:lvl1pPr>
            </a:lstStyle>
            <a:p>
              <a:pPr/>
              <a:r>
                <a:t>murini</a:t>
              </a:r>
            </a:p>
          </p:txBody>
        </p:sp>
      </p:grpSp>
      <p:grpSp>
        <p:nvGrpSpPr>
          <p:cNvPr id="171" name="Gruppo"/>
          <p:cNvGrpSpPr/>
          <p:nvPr/>
        </p:nvGrpSpPr>
        <p:grpSpPr>
          <a:xfrm>
            <a:off x="2285999" y="3716337"/>
            <a:ext cx="6264276" cy="2808288"/>
            <a:chOff x="0" y="0"/>
            <a:chExt cx="6264275" cy="2808287"/>
          </a:xfrm>
        </p:grpSpPr>
        <p:sp>
          <p:nvSpPr>
            <p:cNvPr id="169" name="Rettangolo"/>
            <p:cNvSpPr/>
            <p:nvPr/>
          </p:nvSpPr>
          <p:spPr>
            <a:xfrm>
              <a:off x="0" y="0"/>
              <a:ext cx="6264275" cy="2808288"/>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0" sz="1800">
                  <a:latin typeface="Cambria"/>
                  <a:ea typeface="Cambria"/>
                  <a:cs typeface="Cambria"/>
                  <a:sym typeface="Cambria"/>
                </a:defRPr>
              </a:pPr>
            </a:p>
          </p:txBody>
        </p:sp>
        <p:sp>
          <p:nvSpPr>
            <p:cNvPr id="170" name="- Endanger the patient…"/>
            <p:cNvSpPr txBox="1"/>
            <p:nvPr/>
          </p:nvSpPr>
          <p:spPr>
            <a:xfrm>
              <a:off x="0" y="825023"/>
              <a:ext cx="3871241" cy="1158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lvl="1">
                <a:defRPr b="0" sz="1800">
                  <a:latin typeface="Cambria"/>
                  <a:ea typeface="Cambria"/>
                  <a:cs typeface="Cambria"/>
                  <a:sym typeface="Cambria"/>
                </a:defRPr>
              </a:pPr>
              <a:r>
                <a:t>- Endanger the patient</a:t>
              </a:r>
            </a:p>
            <a:p>
              <a:pPr lvl="1" marL="457200" indent="0">
                <a:buSzPct val="100000"/>
                <a:buChar char="-"/>
                <a:defRPr b="0" sz="1800">
                  <a:latin typeface="Cambria"/>
                  <a:ea typeface="Cambria"/>
                  <a:cs typeface="Cambria"/>
                  <a:sym typeface="Cambria"/>
                </a:defRPr>
              </a:pPr>
              <a:r>
                <a:t> enhance the clearance of the Ab  </a:t>
              </a:r>
            </a:p>
            <a:p>
              <a:pPr lvl="1" marL="457200" indent="0">
                <a:buSzPct val="100000"/>
                <a:buChar char="-"/>
                <a:defRPr b="0" sz="1800">
                  <a:latin typeface="Cambria"/>
                  <a:ea typeface="Cambria"/>
                  <a:cs typeface="Cambria"/>
                  <a:sym typeface="Cambria"/>
                </a:defRPr>
              </a:pPr>
              <a:r>
                <a:t> reduce its therapeutic effect.</a:t>
              </a:r>
            </a:p>
          </p:txBody>
        </p:sp>
      </p:grpSp>
      <p:sp>
        <p:nvSpPr>
          <p:cNvPr id="172" name="Human immune response to mouse antibodies…"/>
          <p:cNvSpPr txBox="1"/>
          <p:nvPr/>
        </p:nvSpPr>
        <p:spPr>
          <a:xfrm>
            <a:off x="214312" y="2144712"/>
            <a:ext cx="8083551"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sz="1800">
                <a:latin typeface="Cambria"/>
                <a:ea typeface="Cambria"/>
                <a:cs typeface="Cambria"/>
                <a:sym typeface="Cambria"/>
              </a:defRPr>
            </a:pPr>
            <a:r>
              <a:t>Human immune response to mouse antibodies </a:t>
            </a:r>
          </a:p>
          <a:p>
            <a:pPr>
              <a:defRPr b="0" sz="1800">
                <a:latin typeface="Cambria"/>
                <a:ea typeface="Cambria"/>
                <a:cs typeface="Cambria"/>
                <a:sym typeface="Cambria"/>
              </a:defRPr>
            </a:pPr>
          </a:p>
          <a:p>
            <a:pPr>
              <a:defRPr b="0" sz="1800">
                <a:solidFill>
                  <a:srgbClr val="FF3300"/>
                </a:solidFill>
                <a:latin typeface="Cambria"/>
                <a:ea typeface="Cambria"/>
                <a:cs typeface="Cambria"/>
                <a:sym typeface="Cambria"/>
              </a:defRPr>
            </a:pPr>
            <a:r>
              <a:t>HAMA  </a:t>
            </a:r>
            <a:r>
              <a:rPr>
                <a:solidFill>
                  <a:srgbClr val="000000"/>
                </a:solidFill>
              </a:rPr>
              <a:t>=</a:t>
            </a:r>
            <a:r>
              <a:t> H</a:t>
            </a:r>
            <a:r>
              <a:rPr>
                <a:solidFill>
                  <a:srgbClr val="000000"/>
                </a:solidFill>
              </a:rPr>
              <a:t>uman </a:t>
            </a:r>
            <a:r>
              <a:t>A</a:t>
            </a:r>
            <a:r>
              <a:rPr>
                <a:solidFill>
                  <a:srgbClr val="000000"/>
                </a:solidFill>
              </a:rPr>
              <a:t>nti-</a:t>
            </a:r>
            <a:r>
              <a:t>M</a:t>
            </a:r>
            <a:r>
              <a:rPr>
                <a:solidFill>
                  <a:srgbClr val="000000"/>
                </a:solidFill>
              </a:rPr>
              <a:t>ouse </a:t>
            </a:r>
            <a:r>
              <a:t>A</a:t>
            </a:r>
            <a:r>
              <a:rPr>
                <a:solidFill>
                  <a:srgbClr val="000000"/>
                </a:solidFill>
              </a:rPr>
              <a:t>ntibodies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image.png" descr="image.png"/>
          <p:cNvPicPr>
            <a:picLocks noChangeAspect="1"/>
          </p:cNvPicPr>
          <p:nvPr/>
        </p:nvPicPr>
        <p:blipFill>
          <a:blip r:embed="rId2">
            <a:extLst/>
          </a:blip>
          <a:srcRect l="9375" t="29063" r="32031" b="34375"/>
          <a:stretch>
            <a:fillRect/>
          </a:stretch>
        </p:blipFill>
        <p:spPr>
          <a:xfrm>
            <a:off x="142875" y="714375"/>
            <a:ext cx="8975726" cy="350043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Murine monoclonal antibodies produced by hybridomas…"/>
          <p:cNvSpPr txBox="1"/>
          <p:nvPr/>
        </p:nvSpPr>
        <p:spPr>
          <a:xfrm>
            <a:off x="179387" y="1052512"/>
            <a:ext cx="8750301" cy="15494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spcBef>
                <a:spcPts val="1200"/>
              </a:spcBef>
              <a:defRPr b="0" sz="2000">
                <a:latin typeface="Cambria"/>
                <a:ea typeface="Cambria"/>
                <a:cs typeface="Cambria"/>
                <a:sym typeface="Cambria"/>
              </a:defRPr>
            </a:pPr>
            <a:r>
              <a:t>Murine monoclonal antibodies produced by hybridomas</a:t>
            </a:r>
          </a:p>
          <a:p>
            <a:pPr>
              <a:lnSpc>
                <a:spcPct val="150000"/>
              </a:lnSpc>
              <a:spcBef>
                <a:spcPts val="1200"/>
              </a:spcBef>
              <a:defRPr b="0" sz="2000">
                <a:latin typeface="Cambria"/>
                <a:ea typeface="Cambria"/>
                <a:cs typeface="Cambria"/>
                <a:sym typeface="Cambria"/>
              </a:defRPr>
            </a:pPr>
            <a:r>
              <a:t>Chimeric recombinant antibodies: 70% human DNA</a:t>
            </a:r>
          </a:p>
        </p:txBody>
      </p:sp>
      <p:sp>
        <p:nvSpPr>
          <p:cNvPr id="177" name="Monoclonal antibodies"/>
          <p:cNvSpPr txBox="1"/>
          <p:nvPr>
            <p:ph type="title" idx="4294967295"/>
          </p:nvPr>
        </p:nvSpPr>
        <p:spPr>
          <a:xfrm>
            <a:off x="1219200" y="-100013"/>
            <a:ext cx="6448425" cy="1412876"/>
          </a:xfrm>
          <a:prstGeom prst="rect">
            <a:avLst/>
          </a:prstGeom>
        </p:spPr>
        <p:txBody>
          <a:bodyPr>
            <a:normAutofit fontScale="100000" lnSpcReduction="0"/>
          </a:bodyPr>
          <a:lstStyle>
            <a:lvl1pPr>
              <a:defRPr sz="3200">
                <a:effectLst>
                  <a:outerShdw sx="100000" sy="100000" kx="0" ky="0" algn="b" rotWithShape="0" blurRad="12700" dist="25400" dir="2700000">
                    <a:srgbClr val="DDDDDD"/>
                  </a:outerShdw>
                </a:effectLst>
                <a:latin typeface="Cambria"/>
                <a:ea typeface="Cambria"/>
                <a:cs typeface="Cambria"/>
                <a:sym typeface="Cambria"/>
              </a:defRPr>
            </a:lvl1pPr>
          </a:lstStyle>
          <a:p>
            <a:pPr/>
            <a:r>
              <a:t>Monoclonal antibodies</a:t>
            </a:r>
          </a:p>
        </p:txBody>
      </p:sp>
      <p:pic>
        <p:nvPicPr>
          <p:cNvPr id="178" name="image.png" descr="image.png"/>
          <p:cNvPicPr>
            <a:picLocks noChangeAspect="1"/>
          </p:cNvPicPr>
          <p:nvPr/>
        </p:nvPicPr>
        <p:blipFill>
          <a:blip r:embed="rId2">
            <a:extLst/>
          </a:blip>
          <a:stretch>
            <a:fillRect/>
          </a:stretch>
        </p:blipFill>
        <p:spPr>
          <a:xfrm>
            <a:off x="500062" y="3860800"/>
            <a:ext cx="7920038" cy="2608990"/>
          </a:xfrm>
          <a:prstGeom prst="rect">
            <a:avLst/>
          </a:prstGeom>
          <a:ln>
            <a:solidFill>
              <a:srgbClr val="000000"/>
            </a:solidFill>
          </a:ln>
        </p:spPr>
      </p:pic>
      <p:sp>
        <p:nvSpPr>
          <p:cNvPr id="179" name="Linea"/>
          <p:cNvSpPr/>
          <p:nvPr/>
        </p:nvSpPr>
        <p:spPr>
          <a:xfrm flipV="1">
            <a:off x="2714266" y="4670486"/>
            <a:ext cx="255486" cy="359862"/>
          </a:xfrm>
          <a:prstGeom prst="line">
            <a:avLst/>
          </a:prstGeom>
          <a:ln>
            <a:solidFill>
              <a:srgbClr val="000000"/>
            </a:solidFill>
            <a:tailEnd type="triangle"/>
          </a:ln>
        </p:spPr>
        <p:txBody>
          <a:bodyPr lIns="45719" rIns="45719"/>
          <a:lstStyle/>
          <a:p>
            <a:pPr/>
          </a:p>
        </p:txBody>
      </p:sp>
      <p:sp>
        <p:nvSpPr>
          <p:cNvPr id="180" name="CDR murini"/>
          <p:cNvSpPr txBox="1"/>
          <p:nvPr/>
        </p:nvSpPr>
        <p:spPr>
          <a:xfrm>
            <a:off x="4162015" y="4850416"/>
            <a:ext cx="766456"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0" sz="1200">
                <a:latin typeface="Cambria"/>
                <a:ea typeface="Cambria"/>
                <a:cs typeface="Cambria"/>
                <a:sym typeface="Cambria"/>
              </a:defRPr>
            </a:lvl1pPr>
          </a:lstStyle>
          <a:p>
            <a:pPr/>
            <a:r>
              <a:t>CDR murini</a:t>
            </a:r>
          </a:p>
        </p:txBody>
      </p:sp>
      <p:sp>
        <p:nvSpPr>
          <p:cNvPr id="181" name="Linea"/>
          <p:cNvSpPr/>
          <p:nvPr/>
        </p:nvSpPr>
        <p:spPr>
          <a:xfrm flipV="1">
            <a:off x="4417500" y="4580521"/>
            <a:ext cx="255486" cy="269896"/>
          </a:xfrm>
          <a:prstGeom prst="line">
            <a:avLst/>
          </a:prstGeom>
          <a:ln>
            <a:solidFill>
              <a:srgbClr val="000000"/>
            </a:solidFill>
            <a:tailEnd type="triangle"/>
          </a:ln>
        </p:spPr>
        <p:txBody>
          <a:bodyPr lIns="45719" rIns="45719"/>
          <a:lstStyle/>
          <a:p>
            <a:pPr/>
          </a:p>
        </p:txBody>
      </p:sp>
      <p:sp>
        <p:nvSpPr>
          <p:cNvPr id="182" name="chimeric"/>
          <p:cNvSpPr txBox="1"/>
          <p:nvPr/>
        </p:nvSpPr>
        <p:spPr>
          <a:xfrm>
            <a:off x="2646846" y="6183025"/>
            <a:ext cx="1532912"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chimeric</a:t>
            </a:r>
          </a:p>
        </p:txBody>
      </p:sp>
      <p:sp>
        <p:nvSpPr>
          <p:cNvPr id="183" name="umanizzati"/>
          <p:cNvSpPr txBox="1"/>
          <p:nvPr/>
        </p:nvSpPr>
        <p:spPr>
          <a:xfrm>
            <a:off x="4672985" y="6183025"/>
            <a:ext cx="153291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umanizzati</a:t>
            </a:r>
          </a:p>
        </p:txBody>
      </p:sp>
      <p:sp>
        <p:nvSpPr>
          <p:cNvPr id="184" name="umani"/>
          <p:cNvSpPr txBox="1"/>
          <p:nvPr/>
        </p:nvSpPr>
        <p:spPr>
          <a:xfrm>
            <a:off x="6716865" y="6199894"/>
            <a:ext cx="127742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umani</a:t>
            </a:r>
          </a:p>
        </p:txBody>
      </p:sp>
      <p:sp>
        <p:nvSpPr>
          <p:cNvPr id="185" name="Murine V region"/>
          <p:cNvSpPr txBox="1"/>
          <p:nvPr/>
        </p:nvSpPr>
        <p:spPr>
          <a:xfrm>
            <a:off x="2244103" y="5105318"/>
            <a:ext cx="104678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0" sz="1200">
                <a:latin typeface="Cambria"/>
                <a:ea typeface="Cambria"/>
                <a:cs typeface="Cambria"/>
                <a:sym typeface="Cambria"/>
              </a:defRPr>
            </a:lvl1pPr>
          </a:lstStyle>
          <a:p>
            <a:pPr/>
            <a:r>
              <a:t>Murine V region</a:t>
            </a:r>
          </a:p>
        </p:txBody>
      </p:sp>
      <p:sp>
        <p:nvSpPr>
          <p:cNvPr id="186" name="Murine"/>
          <p:cNvSpPr txBox="1"/>
          <p:nvPr/>
        </p:nvSpPr>
        <p:spPr>
          <a:xfrm>
            <a:off x="649095" y="6183025"/>
            <a:ext cx="1532912"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Murine</a:t>
            </a:r>
          </a:p>
        </p:txBody>
      </p:sp>
      <p:sp>
        <p:nvSpPr>
          <p:cNvPr id="187" name="Rettangolo"/>
          <p:cNvSpPr/>
          <p:nvPr/>
        </p:nvSpPr>
        <p:spPr>
          <a:xfrm>
            <a:off x="4237037" y="4060097"/>
            <a:ext cx="3993655" cy="2354346"/>
          </a:xfrm>
          <a:prstGeom prst="rect">
            <a:avLst/>
          </a:prstGeom>
          <a:solidFill>
            <a:srgbClr val="FFFFFF"/>
          </a:solidFill>
          <a:ln w="25400">
            <a:solidFill>
              <a:srgbClr val="FFFFFF"/>
            </a:solidFill>
          </a:ln>
        </p:spPr>
        <p:txBody>
          <a:bodyPr lIns="45719" rIns="45719" anchor="ctr"/>
          <a:lstStyle/>
          <a:p>
            <a:pPr algn="ctr">
              <a:defRPr b="0" sz="1800">
                <a:solidFill>
                  <a:srgbClr val="FFFFFF"/>
                </a:solidFill>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arranged V gene structure"/>
          <p:cNvSpPr txBox="1"/>
          <p:nvPr>
            <p:ph type="title" idx="4294967295"/>
          </p:nvPr>
        </p:nvSpPr>
        <p:spPr>
          <a:xfrm>
            <a:off x="685800" y="609599"/>
            <a:ext cx="7772400" cy="1143002"/>
          </a:xfrm>
          <a:prstGeom prst="rect">
            <a:avLst/>
          </a:prstGeom>
        </p:spPr>
        <p:txBody>
          <a:bodyPr lIns="44450" tIns="44450" rIns="44450" bIns="44450">
            <a:normAutofit fontScale="100000" lnSpcReduction="0"/>
          </a:bodyPr>
          <a:lstStyle>
            <a:lvl1pPr>
              <a:defRPr b="1">
                <a:latin typeface="Cambria"/>
                <a:ea typeface="Cambria"/>
                <a:cs typeface="Cambria"/>
                <a:sym typeface="Cambria"/>
              </a:defRPr>
            </a:lvl1pPr>
          </a:lstStyle>
          <a:p>
            <a:pPr/>
            <a:r>
              <a:t>Rearranged V gene structure</a:t>
            </a:r>
          </a:p>
        </p:txBody>
      </p:sp>
      <p:grpSp>
        <p:nvGrpSpPr>
          <p:cNvPr id="217" name="Gruppo"/>
          <p:cNvGrpSpPr/>
          <p:nvPr/>
        </p:nvGrpSpPr>
        <p:grpSpPr>
          <a:xfrm>
            <a:off x="598487" y="2590800"/>
            <a:ext cx="8148638" cy="1946275"/>
            <a:chOff x="0" y="0"/>
            <a:chExt cx="8148637" cy="1946275"/>
          </a:xfrm>
        </p:grpSpPr>
        <p:sp>
          <p:nvSpPr>
            <p:cNvPr id="190" name="VH"/>
            <p:cNvSpPr txBox="1"/>
            <p:nvPr/>
          </p:nvSpPr>
          <p:spPr>
            <a:xfrm>
              <a:off x="55587" y="101600"/>
              <a:ext cx="431776"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VH</a:t>
              </a:r>
            </a:p>
          </p:txBody>
        </p:sp>
        <p:sp>
          <p:nvSpPr>
            <p:cNvPr id="191" name="Linea"/>
            <p:cNvSpPr/>
            <p:nvPr/>
          </p:nvSpPr>
          <p:spPr>
            <a:xfrm>
              <a:off x="0" y="1254125"/>
              <a:ext cx="7562850" cy="0"/>
            </a:xfrm>
            <a:prstGeom prst="line">
              <a:avLst/>
            </a:prstGeom>
            <a:noFill/>
            <a:ln w="50800" cap="flat">
              <a:solidFill>
                <a:srgbClr val="000000"/>
              </a:solidFill>
              <a:prstDash val="solid"/>
              <a:round/>
            </a:ln>
            <a:effectLst/>
          </p:spPr>
          <p:txBody>
            <a:bodyPr wrap="square" lIns="45719" tIns="45719" rIns="45719" bIns="45719" numCol="1" anchor="t">
              <a:noAutofit/>
            </a:bodyPr>
            <a:lstStyle/>
            <a:p>
              <a:pPr/>
            </a:p>
          </p:txBody>
        </p:sp>
        <p:sp>
          <p:nvSpPr>
            <p:cNvPr id="192" name="1"/>
            <p:cNvSpPr txBox="1"/>
            <p:nvPr/>
          </p:nvSpPr>
          <p:spPr>
            <a:xfrm>
              <a:off x="131762" y="838200"/>
              <a:ext cx="21590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1</a:t>
              </a:r>
            </a:p>
          </p:txBody>
        </p:sp>
        <p:sp>
          <p:nvSpPr>
            <p:cNvPr id="193" name="22"/>
            <p:cNvSpPr txBox="1"/>
            <p:nvPr/>
          </p:nvSpPr>
          <p:spPr>
            <a:xfrm>
              <a:off x="1633537" y="0"/>
              <a:ext cx="33020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22</a:t>
              </a:r>
            </a:p>
          </p:txBody>
        </p:sp>
        <p:sp>
          <p:nvSpPr>
            <p:cNvPr id="194" name="31"/>
            <p:cNvSpPr txBox="1"/>
            <p:nvPr/>
          </p:nvSpPr>
          <p:spPr>
            <a:xfrm>
              <a:off x="2154237" y="723900"/>
              <a:ext cx="33020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31</a:t>
              </a:r>
            </a:p>
          </p:txBody>
        </p:sp>
        <p:sp>
          <p:nvSpPr>
            <p:cNvPr id="195" name="35"/>
            <p:cNvSpPr txBox="1"/>
            <p:nvPr/>
          </p:nvSpPr>
          <p:spPr>
            <a:xfrm>
              <a:off x="2695574" y="723900"/>
              <a:ext cx="33020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35</a:t>
              </a:r>
            </a:p>
          </p:txBody>
        </p:sp>
        <p:sp>
          <p:nvSpPr>
            <p:cNvPr id="196" name="49"/>
            <p:cNvSpPr txBox="1"/>
            <p:nvPr/>
          </p:nvSpPr>
          <p:spPr>
            <a:xfrm>
              <a:off x="3486149" y="723900"/>
              <a:ext cx="33020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49</a:t>
              </a:r>
            </a:p>
          </p:txBody>
        </p:sp>
        <p:sp>
          <p:nvSpPr>
            <p:cNvPr id="197" name="66"/>
            <p:cNvSpPr txBox="1"/>
            <p:nvPr/>
          </p:nvSpPr>
          <p:spPr>
            <a:xfrm>
              <a:off x="4275137" y="723900"/>
              <a:ext cx="33020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66</a:t>
              </a:r>
            </a:p>
          </p:txBody>
        </p:sp>
        <p:sp>
          <p:nvSpPr>
            <p:cNvPr id="198" name="101"/>
            <p:cNvSpPr txBox="1"/>
            <p:nvPr/>
          </p:nvSpPr>
          <p:spPr>
            <a:xfrm>
              <a:off x="6329362" y="723900"/>
              <a:ext cx="44450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101</a:t>
              </a:r>
            </a:p>
          </p:txBody>
        </p:sp>
        <p:sp>
          <p:nvSpPr>
            <p:cNvPr id="199" name="110"/>
            <p:cNvSpPr txBox="1"/>
            <p:nvPr/>
          </p:nvSpPr>
          <p:spPr>
            <a:xfrm>
              <a:off x="6879071" y="723900"/>
              <a:ext cx="436129"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110</a:t>
              </a:r>
            </a:p>
          </p:txBody>
        </p:sp>
        <p:sp>
          <p:nvSpPr>
            <p:cNvPr id="200" name="117"/>
            <p:cNvSpPr txBox="1"/>
            <p:nvPr/>
          </p:nvSpPr>
          <p:spPr>
            <a:xfrm>
              <a:off x="7712509" y="838200"/>
              <a:ext cx="436129"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117</a:t>
              </a:r>
            </a:p>
          </p:txBody>
        </p:sp>
        <p:sp>
          <p:nvSpPr>
            <p:cNvPr id="201" name="S"/>
            <p:cNvSpPr txBox="1"/>
            <p:nvPr/>
          </p:nvSpPr>
          <p:spPr>
            <a:xfrm>
              <a:off x="1414326" y="381000"/>
              <a:ext cx="228737"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S</a:t>
              </a:r>
            </a:p>
          </p:txBody>
        </p:sp>
        <p:sp>
          <p:nvSpPr>
            <p:cNvPr id="202" name="S"/>
            <p:cNvSpPr txBox="1"/>
            <p:nvPr/>
          </p:nvSpPr>
          <p:spPr>
            <a:xfrm>
              <a:off x="5851388" y="381000"/>
              <a:ext cx="228737"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S</a:t>
              </a:r>
            </a:p>
          </p:txBody>
        </p:sp>
        <p:sp>
          <p:nvSpPr>
            <p:cNvPr id="203" name="Linea"/>
            <p:cNvSpPr/>
            <p:nvPr/>
          </p:nvSpPr>
          <p:spPr>
            <a:xfrm>
              <a:off x="1535112" y="833437"/>
              <a:ext cx="1" cy="4191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04" name="Linea"/>
            <p:cNvSpPr/>
            <p:nvPr/>
          </p:nvSpPr>
          <p:spPr>
            <a:xfrm>
              <a:off x="1670050" y="598487"/>
              <a:ext cx="4143375"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05" name="Linea"/>
            <p:cNvSpPr/>
            <p:nvPr/>
          </p:nvSpPr>
          <p:spPr>
            <a:xfrm>
              <a:off x="5961062" y="782637"/>
              <a:ext cx="1" cy="4699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06" name="Rettangolo"/>
            <p:cNvSpPr/>
            <p:nvPr/>
          </p:nvSpPr>
          <p:spPr>
            <a:xfrm>
              <a:off x="2151062" y="1120775"/>
              <a:ext cx="349251" cy="266700"/>
            </a:xfrm>
            <a:prstGeom prst="rect">
              <a:avLst/>
            </a:prstGeom>
            <a:solidFill>
              <a:srgbClr val="CCCCFF"/>
            </a:solidFill>
            <a:ln w="12700" cap="flat">
              <a:solidFill>
                <a:srgbClr val="000000"/>
              </a:solidFill>
              <a:prstDash val="solid"/>
              <a:round/>
            </a:ln>
            <a:effectLst/>
          </p:spPr>
          <p:txBody>
            <a:bodyPr wrap="square" lIns="45719" tIns="45719" rIns="45719" bIns="45719" numCol="1" anchor="ctr">
              <a:noAutofit/>
            </a:bodyPr>
            <a:lstStyle/>
            <a:p>
              <a:pPr>
                <a:defRPr b="0" sz="1800"/>
              </a:pPr>
            </a:p>
          </p:txBody>
        </p:sp>
        <p:sp>
          <p:nvSpPr>
            <p:cNvPr id="207" name="Rettangolo"/>
            <p:cNvSpPr/>
            <p:nvPr/>
          </p:nvSpPr>
          <p:spPr>
            <a:xfrm>
              <a:off x="3414712" y="1120775"/>
              <a:ext cx="779463" cy="266700"/>
            </a:xfrm>
            <a:prstGeom prst="rect">
              <a:avLst/>
            </a:prstGeom>
            <a:solidFill>
              <a:schemeClr val="accent2"/>
            </a:solidFill>
            <a:ln w="12700" cap="flat">
              <a:solidFill>
                <a:srgbClr val="000000"/>
              </a:solidFill>
              <a:prstDash val="solid"/>
              <a:round/>
            </a:ln>
            <a:effectLst/>
          </p:spPr>
          <p:txBody>
            <a:bodyPr wrap="square" lIns="45719" tIns="45719" rIns="45719" bIns="45719" numCol="1" anchor="ctr">
              <a:noAutofit/>
            </a:bodyPr>
            <a:lstStyle/>
            <a:p>
              <a:pPr>
                <a:defRPr b="0" sz="1800"/>
              </a:pPr>
            </a:p>
          </p:txBody>
        </p:sp>
        <p:sp>
          <p:nvSpPr>
            <p:cNvPr id="208" name="Rettangolo"/>
            <p:cNvSpPr/>
            <p:nvPr/>
          </p:nvSpPr>
          <p:spPr>
            <a:xfrm>
              <a:off x="6372225" y="1120775"/>
              <a:ext cx="439738" cy="266700"/>
            </a:xfrm>
            <a:prstGeom prst="rect">
              <a:avLst/>
            </a:prstGeom>
            <a:solidFill>
              <a:srgbClr val="8CF4EA"/>
            </a:solidFill>
            <a:ln w="12700" cap="flat">
              <a:solidFill>
                <a:srgbClr val="000000"/>
              </a:solidFill>
              <a:prstDash val="solid"/>
              <a:round/>
            </a:ln>
            <a:effectLst/>
          </p:spPr>
          <p:txBody>
            <a:bodyPr wrap="square" lIns="45719" tIns="45719" rIns="45719" bIns="45719" numCol="1" anchor="ctr">
              <a:noAutofit/>
            </a:bodyPr>
            <a:lstStyle/>
            <a:p>
              <a:pPr>
                <a:defRPr b="0" sz="1800"/>
              </a:pPr>
            </a:p>
          </p:txBody>
        </p:sp>
        <p:sp>
          <p:nvSpPr>
            <p:cNvPr id="209" name="98"/>
            <p:cNvSpPr txBox="1"/>
            <p:nvPr/>
          </p:nvSpPr>
          <p:spPr>
            <a:xfrm>
              <a:off x="5518150" y="0"/>
              <a:ext cx="71120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algn="r">
                <a:defRPr b="0" sz="1800">
                  <a:latin typeface="Times Roman"/>
                  <a:ea typeface="Times Roman"/>
                  <a:cs typeface="Times Roman"/>
                  <a:sym typeface="Times Roman"/>
                </a:defRPr>
              </a:lvl1pPr>
            </a:lstStyle>
            <a:p>
              <a:pPr/>
              <a:r>
                <a:t>98</a:t>
              </a:r>
            </a:p>
          </p:txBody>
        </p:sp>
        <p:sp>
          <p:nvSpPr>
            <p:cNvPr id="210" name="CDR1"/>
            <p:cNvSpPr txBox="1"/>
            <p:nvPr/>
          </p:nvSpPr>
          <p:spPr>
            <a:xfrm>
              <a:off x="2235063" y="1565275"/>
              <a:ext cx="685938"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CDR1</a:t>
              </a:r>
            </a:p>
          </p:txBody>
        </p:sp>
        <p:sp>
          <p:nvSpPr>
            <p:cNvPr id="211" name="CDR2"/>
            <p:cNvSpPr txBox="1"/>
            <p:nvPr/>
          </p:nvSpPr>
          <p:spPr>
            <a:xfrm>
              <a:off x="3747951" y="1565275"/>
              <a:ext cx="685937"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CDR2</a:t>
              </a:r>
            </a:p>
          </p:txBody>
        </p:sp>
        <p:sp>
          <p:nvSpPr>
            <p:cNvPr id="212" name="CDR3 (4-30)"/>
            <p:cNvSpPr txBox="1"/>
            <p:nvPr/>
          </p:nvSpPr>
          <p:spPr>
            <a:xfrm>
              <a:off x="6519949" y="1565275"/>
              <a:ext cx="1314364"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CDR3 (4-30)</a:t>
              </a:r>
            </a:p>
          </p:txBody>
        </p:sp>
        <p:sp>
          <p:nvSpPr>
            <p:cNvPr id="213" name="FR1"/>
            <p:cNvSpPr txBox="1"/>
            <p:nvPr/>
          </p:nvSpPr>
          <p:spPr>
            <a:xfrm>
              <a:off x="1152314" y="1225550"/>
              <a:ext cx="495512"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FR1</a:t>
              </a:r>
            </a:p>
          </p:txBody>
        </p:sp>
        <p:sp>
          <p:nvSpPr>
            <p:cNvPr id="214" name="FR2"/>
            <p:cNvSpPr txBox="1"/>
            <p:nvPr/>
          </p:nvSpPr>
          <p:spPr>
            <a:xfrm>
              <a:off x="2936664" y="1225550"/>
              <a:ext cx="495512"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FR2</a:t>
              </a:r>
            </a:p>
          </p:txBody>
        </p:sp>
        <p:sp>
          <p:nvSpPr>
            <p:cNvPr id="215" name="FR3"/>
            <p:cNvSpPr txBox="1"/>
            <p:nvPr/>
          </p:nvSpPr>
          <p:spPr>
            <a:xfrm>
              <a:off x="5487776" y="1225550"/>
              <a:ext cx="495512"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FR3</a:t>
              </a:r>
            </a:p>
          </p:txBody>
        </p:sp>
        <p:sp>
          <p:nvSpPr>
            <p:cNvPr id="216" name="FR4"/>
            <p:cNvSpPr txBox="1"/>
            <p:nvPr/>
          </p:nvSpPr>
          <p:spPr>
            <a:xfrm>
              <a:off x="7361026" y="1225550"/>
              <a:ext cx="495512"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algn="r">
                <a:defRPr b="0" sz="1800">
                  <a:latin typeface="Times Roman"/>
                  <a:ea typeface="Times Roman"/>
                  <a:cs typeface="Times Roman"/>
                  <a:sym typeface="Times Roman"/>
                </a:defRPr>
              </a:lvl1pPr>
            </a:lstStyle>
            <a:p>
              <a:pPr/>
              <a:r>
                <a:t>FR4</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image.png" descr="image.png"/>
          <p:cNvPicPr>
            <a:picLocks noChangeAspect="1"/>
          </p:cNvPicPr>
          <p:nvPr/>
        </p:nvPicPr>
        <p:blipFill>
          <a:blip r:embed="rId2">
            <a:extLst/>
          </a:blip>
          <a:srcRect l="1757" t="20625" r="27343" b="33436"/>
          <a:stretch>
            <a:fillRect/>
          </a:stretch>
        </p:blipFill>
        <p:spPr>
          <a:xfrm>
            <a:off x="285749" y="142875"/>
            <a:ext cx="8358189" cy="3384550"/>
          </a:xfrm>
          <a:prstGeom prst="rect">
            <a:avLst/>
          </a:prstGeom>
          <a:ln w="12700">
            <a:miter lim="400000"/>
          </a:ln>
        </p:spPr>
      </p:pic>
      <p:pic>
        <p:nvPicPr>
          <p:cNvPr id="220" name="image.png" descr="image.png"/>
          <p:cNvPicPr>
            <a:picLocks noChangeAspect="1"/>
          </p:cNvPicPr>
          <p:nvPr/>
        </p:nvPicPr>
        <p:blipFill>
          <a:blip r:embed="rId3">
            <a:extLst/>
          </a:blip>
          <a:stretch>
            <a:fillRect/>
          </a:stretch>
        </p:blipFill>
        <p:spPr>
          <a:xfrm>
            <a:off x="285750" y="3678237"/>
            <a:ext cx="7920038" cy="2608263"/>
          </a:xfrm>
          <a:prstGeom prst="rect">
            <a:avLst/>
          </a:prstGeom>
          <a:ln>
            <a:solidFill>
              <a:srgbClr val="000000"/>
            </a:solidFill>
          </a:ln>
        </p:spPr>
      </p:pic>
      <p:sp>
        <p:nvSpPr>
          <p:cNvPr id="221" name="Humanized antibodies (95% human DNA umano; only CDRs are murine)"/>
          <p:cNvSpPr txBox="1"/>
          <p:nvPr/>
        </p:nvSpPr>
        <p:spPr>
          <a:xfrm>
            <a:off x="214312" y="6215062"/>
            <a:ext cx="864393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spcBef>
                <a:spcPts val="1000"/>
              </a:spcBef>
              <a:buSzPct val="100000"/>
              <a:buChar char="•"/>
              <a:defRPr b="0" sz="1800" u="sng">
                <a:latin typeface="Cambria"/>
                <a:ea typeface="Cambria"/>
                <a:cs typeface="Cambria"/>
                <a:sym typeface="Cambria"/>
              </a:defRPr>
            </a:pPr>
            <a:r>
              <a:t> Humanized antibodies </a:t>
            </a:r>
            <a:r>
              <a:rPr u="none"/>
              <a:t>(95% human DNA umano; only CDRs are murine)</a:t>
            </a:r>
          </a:p>
        </p:txBody>
      </p:sp>
      <p:sp>
        <p:nvSpPr>
          <p:cNvPr id="222" name="Rettangolo"/>
          <p:cNvSpPr/>
          <p:nvPr/>
        </p:nvSpPr>
        <p:spPr>
          <a:xfrm>
            <a:off x="6184900" y="3873500"/>
            <a:ext cx="1712863" cy="2217738"/>
          </a:xfrm>
          <a:prstGeom prst="rect">
            <a:avLst/>
          </a:prstGeom>
          <a:solidFill>
            <a:srgbClr val="FFFFFF"/>
          </a:solid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Murine monoclonal antibodies produced by hybridomas…"/>
          <p:cNvSpPr txBox="1"/>
          <p:nvPr/>
        </p:nvSpPr>
        <p:spPr>
          <a:xfrm>
            <a:off x="179387" y="1052512"/>
            <a:ext cx="8750301" cy="2730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spcBef>
                <a:spcPts val="1200"/>
              </a:spcBef>
              <a:defRPr b="0" sz="2000">
                <a:latin typeface="Cambria"/>
                <a:ea typeface="Cambria"/>
                <a:cs typeface="Cambria"/>
                <a:sym typeface="Cambria"/>
              </a:defRPr>
            </a:pPr>
            <a:r>
              <a:t>Murine monoclonal antibodies produced by hybridomas</a:t>
            </a:r>
          </a:p>
          <a:p>
            <a:pPr>
              <a:lnSpc>
                <a:spcPct val="150000"/>
              </a:lnSpc>
              <a:spcBef>
                <a:spcPts val="1200"/>
              </a:spcBef>
              <a:defRPr b="0" sz="2000">
                <a:latin typeface="Cambria"/>
                <a:ea typeface="Cambria"/>
                <a:cs typeface="Cambria"/>
                <a:sym typeface="Cambria"/>
              </a:defRPr>
            </a:pPr>
            <a:r>
              <a:t>Chimeric recombinant antibodies: 70% human DNA</a:t>
            </a:r>
          </a:p>
          <a:p>
            <a:pPr>
              <a:lnSpc>
                <a:spcPct val="150000"/>
              </a:lnSpc>
              <a:spcBef>
                <a:spcPts val="1200"/>
              </a:spcBef>
              <a:defRPr b="0" sz="2000">
                <a:latin typeface="Cambria"/>
                <a:ea typeface="Cambria"/>
                <a:cs typeface="Cambria"/>
                <a:sym typeface="Cambria"/>
              </a:defRPr>
            </a:pPr>
            <a:r>
              <a:t>Humanized recombinant antibodies: 95% human DNA</a:t>
            </a:r>
          </a:p>
          <a:p>
            <a:pPr>
              <a:lnSpc>
                <a:spcPct val="150000"/>
              </a:lnSpc>
              <a:spcBef>
                <a:spcPts val="1200"/>
              </a:spcBef>
              <a:defRPr b="0" sz="2000">
                <a:latin typeface="Cambria"/>
                <a:ea typeface="Cambria"/>
                <a:cs typeface="Cambria"/>
                <a:sym typeface="Cambria"/>
              </a:defRPr>
            </a:pPr>
            <a:r>
              <a:t>Human antibodies: 100% human DNA</a:t>
            </a:r>
          </a:p>
        </p:txBody>
      </p:sp>
      <p:sp>
        <p:nvSpPr>
          <p:cNvPr id="225" name="Monoclonal antibodies"/>
          <p:cNvSpPr txBox="1"/>
          <p:nvPr>
            <p:ph type="title" idx="4294967295"/>
          </p:nvPr>
        </p:nvSpPr>
        <p:spPr>
          <a:xfrm>
            <a:off x="1219200" y="-100013"/>
            <a:ext cx="6448425" cy="1412876"/>
          </a:xfrm>
          <a:prstGeom prst="rect">
            <a:avLst/>
          </a:prstGeom>
        </p:spPr>
        <p:txBody>
          <a:bodyPr>
            <a:normAutofit fontScale="100000" lnSpcReduction="0"/>
          </a:bodyPr>
          <a:lstStyle>
            <a:lvl1pPr>
              <a:defRPr sz="3200">
                <a:effectLst>
                  <a:outerShdw sx="100000" sy="100000" kx="0" ky="0" algn="b" rotWithShape="0" blurRad="12700" dist="25400" dir="2700000">
                    <a:srgbClr val="DDDDDD"/>
                  </a:outerShdw>
                </a:effectLst>
                <a:latin typeface="Cambria"/>
                <a:ea typeface="Cambria"/>
                <a:cs typeface="Cambria"/>
                <a:sym typeface="Cambria"/>
              </a:defRPr>
            </a:lvl1pPr>
          </a:lstStyle>
          <a:p>
            <a:pPr/>
            <a:r>
              <a:t>Monoclonal antibodies</a:t>
            </a:r>
          </a:p>
        </p:txBody>
      </p:sp>
      <p:pic>
        <p:nvPicPr>
          <p:cNvPr id="226" name="image.png" descr="image.png"/>
          <p:cNvPicPr>
            <a:picLocks noChangeAspect="1"/>
          </p:cNvPicPr>
          <p:nvPr/>
        </p:nvPicPr>
        <p:blipFill>
          <a:blip r:embed="rId2">
            <a:extLst/>
          </a:blip>
          <a:stretch>
            <a:fillRect/>
          </a:stretch>
        </p:blipFill>
        <p:spPr>
          <a:xfrm>
            <a:off x="500062" y="3860800"/>
            <a:ext cx="7920038" cy="2608990"/>
          </a:xfrm>
          <a:prstGeom prst="rect">
            <a:avLst/>
          </a:prstGeom>
          <a:ln>
            <a:solidFill>
              <a:srgbClr val="000000"/>
            </a:solidFill>
          </a:ln>
        </p:spPr>
      </p:pic>
      <p:sp>
        <p:nvSpPr>
          <p:cNvPr id="227" name="Linea"/>
          <p:cNvSpPr/>
          <p:nvPr/>
        </p:nvSpPr>
        <p:spPr>
          <a:xfrm flipV="1">
            <a:off x="2714266" y="4670486"/>
            <a:ext cx="255486" cy="359862"/>
          </a:xfrm>
          <a:prstGeom prst="line">
            <a:avLst/>
          </a:prstGeom>
          <a:ln>
            <a:solidFill>
              <a:srgbClr val="000000"/>
            </a:solidFill>
            <a:tailEnd type="triangle"/>
          </a:ln>
        </p:spPr>
        <p:txBody>
          <a:bodyPr lIns="45719" rIns="45719"/>
          <a:lstStyle/>
          <a:p>
            <a:pPr/>
          </a:p>
        </p:txBody>
      </p:sp>
      <p:sp>
        <p:nvSpPr>
          <p:cNvPr id="228" name="murine CDR"/>
          <p:cNvSpPr txBox="1"/>
          <p:nvPr/>
        </p:nvSpPr>
        <p:spPr>
          <a:xfrm>
            <a:off x="4162015" y="4850416"/>
            <a:ext cx="766456"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0" sz="1200">
                <a:latin typeface="Cambria"/>
                <a:ea typeface="Cambria"/>
                <a:cs typeface="Cambria"/>
                <a:sym typeface="Cambria"/>
              </a:defRPr>
            </a:lvl1pPr>
          </a:lstStyle>
          <a:p>
            <a:pPr/>
            <a:r>
              <a:t>murine CDR</a:t>
            </a:r>
          </a:p>
        </p:txBody>
      </p:sp>
      <p:sp>
        <p:nvSpPr>
          <p:cNvPr id="229" name="Linea"/>
          <p:cNvSpPr/>
          <p:nvPr/>
        </p:nvSpPr>
        <p:spPr>
          <a:xfrm flipV="1">
            <a:off x="4417500" y="4580521"/>
            <a:ext cx="255486" cy="269896"/>
          </a:xfrm>
          <a:prstGeom prst="line">
            <a:avLst/>
          </a:prstGeom>
          <a:ln>
            <a:solidFill>
              <a:srgbClr val="000000"/>
            </a:solidFill>
            <a:tailEnd type="triangle"/>
          </a:ln>
        </p:spPr>
        <p:txBody>
          <a:bodyPr lIns="45719" rIns="45719"/>
          <a:lstStyle/>
          <a:p>
            <a:pPr/>
          </a:p>
        </p:txBody>
      </p:sp>
      <p:sp>
        <p:nvSpPr>
          <p:cNvPr id="230" name="Humanized"/>
          <p:cNvSpPr txBox="1"/>
          <p:nvPr/>
        </p:nvSpPr>
        <p:spPr>
          <a:xfrm>
            <a:off x="4672985" y="6183025"/>
            <a:ext cx="153291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Humanized</a:t>
            </a:r>
          </a:p>
        </p:txBody>
      </p:sp>
      <p:sp>
        <p:nvSpPr>
          <p:cNvPr id="231" name="Human"/>
          <p:cNvSpPr txBox="1"/>
          <p:nvPr/>
        </p:nvSpPr>
        <p:spPr>
          <a:xfrm>
            <a:off x="6716865" y="6199894"/>
            <a:ext cx="127742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Human</a:t>
            </a:r>
          </a:p>
        </p:txBody>
      </p:sp>
      <p:sp>
        <p:nvSpPr>
          <p:cNvPr id="232" name="chimeric"/>
          <p:cNvSpPr txBox="1"/>
          <p:nvPr/>
        </p:nvSpPr>
        <p:spPr>
          <a:xfrm>
            <a:off x="2646846" y="6183025"/>
            <a:ext cx="1532912"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chimeric</a:t>
            </a:r>
          </a:p>
        </p:txBody>
      </p:sp>
      <p:sp>
        <p:nvSpPr>
          <p:cNvPr id="233" name="Murine V region"/>
          <p:cNvSpPr txBox="1"/>
          <p:nvPr/>
        </p:nvSpPr>
        <p:spPr>
          <a:xfrm>
            <a:off x="2244103" y="5105318"/>
            <a:ext cx="104678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0" sz="1200">
                <a:latin typeface="Cambria"/>
                <a:ea typeface="Cambria"/>
                <a:cs typeface="Cambria"/>
                <a:sym typeface="Cambria"/>
              </a:defRPr>
            </a:lvl1pPr>
          </a:lstStyle>
          <a:p>
            <a:pPr/>
            <a:r>
              <a:t>Murine V region</a:t>
            </a:r>
          </a:p>
        </p:txBody>
      </p:sp>
      <p:sp>
        <p:nvSpPr>
          <p:cNvPr id="234" name="Murine"/>
          <p:cNvSpPr txBox="1"/>
          <p:nvPr/>
        </p:nvSpPr>
        <p:spPr>
          <a:xfrm>
            <a:off x="649095" y="6183025"/>
            <a:ext cx="1532912"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b="0" sz="1200">
                <a:latin typeface="Cambria"/>
                <a:ea typeface="Cambria"/>
                <a:cs typeface="Cambria"/>
                <a:sym typeface="Cambria"/>
              </a:defRPr>
            </a:lvl1pPr>
          </a:lstStyle>
          <a:p>
            <a:pPr/>
            <a:r>
              <a:t>Murine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What they really look like"/>
          <p:cNvSpPr txBox="1"/>
          <p:nvPr>
            <p:ph type="title" idx="4294967295"/>
          </p:nvPr>
        </p:nvSpPr>
        <p:spPr>
          <a:xfrm>
            <a:off x="58737" y="190499"/>
            <a:ext cx="8994776" cy="1143002"/>
          </a:xfrm>
          <a:prstGeom prst="rect">
            <a:avLst/>
          </a:prstGeom>
        </p:spPr>
        <p:txBody>
          <a:bodyPr>
            <a:normAutofit fontScale="100000" lnSpcReduction="0"/>
          </a:bodyPr>
          <a:lstStyle/>
          <a:p>
            <a:pPr defTabSz="832104">
              <a:defRPr sz="3640"/>
            </a:pPr>
            <a:r>
              <a:t>What they really look like</a:t>
            </a:r>
            <a:br/>
          </a:p>
        </p:txBody>
      </p:sp>
      <p:grpSp>
        <p:nvGrpSpPr>
          <p:cNvPr id="239" name="Gruppo"/>
          <p:cNvGrpSpPr/>
          <p:nvPr/>
        </p:nvGrpSpPr>
        <p:grpSpPr>
          <a:xfrm>
            <a:off x="492125" y="863600"/>
            <a:ext cx="4087813" cy="2973388"/>
            <a:chOff x="0" y="0"/>
            <a:chExt cx="4087812" cy="2973387"/>
          </a:xfrm>
        </p:grpSpPr>
        <p:pic>
          <p:nvPicPr>
            <p:cNvPr id="237" name="image.png" descr="image.png"/>
            <p:cNvPicPr>
              <a:picLocks noChangeAspect="1"/>
            </p:cNvPicPr>
            <p:nvPr/>
          </p:nvPicPr>
          <p:blipFill>
            <a:blip r:embed="rId3">
              <a:extLst/>
            </a:blip>
            <a:stretch>
              <a:fillRect/>
            </a:stretch>
          </p:blipFill>
          <p:spPr>
            <a:xfrm>
              <a:off x="1160462" y="0"/>
              <a:ext cx="2927351" cy="2973388"/>
            </a:xfrm>
            <a:prstGeom prst="rect">
              <a:avLst/>
            </a:prstGeom>
            <a:ln w="12700" cap="flat">
              <a:noFill/>
              <a:miter lim="400000"/>
            </a:ln>
            <a:effectLst/>
          </p:spPr>
        </p:pic>
        <p:sp>
          <p:nvSpPr>
            <p:cNvPr id="238" name="Mouse"/>
            <p:cNvSpPr txBox="1"/>
            <p:nvPr/>
          </p:nvSpPr>
          <p:spPr>
            <a:xfrm>
              <a:off x="0" y="1260475"/>
              <a:ext cx="787735" cy="348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844550">
                <a:defRPr b="0" sz="1800">
                  <a:latin typeface="Arial"/>
                  <a:ea typeface="Arial"/>
                  <a:cs typeface="Arial"/>
                  <a:sym typeface="Arial"/>
                </a:defRPr>
              </a:lvl1pPr>
            </a:lstStyle>
            <a:p>
              <a:pPr/>
              <a:r>
                <a:t>Mouse</a:t>
              </a:r>
            </a:p>
          </p:txBody>
        </p:sp>
      </p:grpSp>
      <p:grpSp>
        <p:nvGrpSpPr>
          <p:cNvPr id="242" name="Gruppo"/>
          <p:cNvGrpSpPr/>
          <p:nvPr/>
        </p:nvGrpSpPr>
        <p:grpSpPr>
          <a:xfrm>
            <a:off x="184150" y="3760787"/>
            <a:ext cx="4375150" cy="2908301"/>
            <a:chOff x="0" y="0"/>
            <a:chExt cx="4375150" cy="2908300"/>
          </a:xfrm>
        </p:grpSpPr>
        <p:pic>
          <p:nvPicPr>
            <p:cNvPr id="240" name="image.png" descr="image.png"/>
            <p:cNvPicPr>
              <a:picLocks noChangeAspect="1"/>
            </p:cNvPicPr>
            <p:nvPr/>
          </p:nvPicPr>
          <p:blipFill>
            <a:blip r:embed="rId4">
              <a:extLst/>
            </a:blip>
            <a:stretch>
              <a:fillRect/>
            </a:stretch>
          </p:blipFill>
          <p:spPr>
            <a:xfrm>
              <a:off x="1466850" y="0"/>
              <a:ext cx="2908300" cy="2908300"/>
            </a:xfrm>
            <a:prstGeom prst="rect">
              <a:avLst/>
            </a:prstGeom>
            <a:ln w="12700" cap="flat">
              <a:noFill/>
              <a:miter lim="400000"/>
            </a:ln>
            <a:effectLst/>
          </p:spPr>
        </p:pic>
        <p:sp>
          <p:nvSpPr>
            <p:cNvPr id="241" name="Chimeric"/>
            <p:cNvSpPr txBox="1"/>
            <p:nvPr/>
          </p:nvSpPr>
          <p:spPr>
            <a:xfrm>
              <a:off x="0" y="1135062"/>
              <a:ext cx="1003387" cy="348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844550">
                <a:defRPr b="0" sz="1800">
                  <a:latin typeface="Arial"/>
                  <a:ea typeface="Arial"/>
                  <a:cs typeface="Arial"/>
                  <a:sym typeface="Arial"/>
                </a:defRPr>
              </a:lvl1pPr>
            </a:lstStyle>
            <a:p>
              <a:pPr/>
              <a:r>
                <a:t>Chimeric</a:t>
              </a:r>
            </a:p>
          </p:txBody>
        </p:sp>
      </p:grpSp>
      <p:grpSp>
        <p:nvGrpSpPr>
          <p:cNvPr id="245" name="Gruppo"/>
          <p:cNvGrpSpPr/>
          <p:nvPr/>
        </p:nvGrpSpPr>
        <p:grpSpPr>
          <a:xfrm>
            <a:off x="4562475" y="860425"/>
            <a:ext cx="3664273" cy="2989263"/>
            <a:chOff x="0" y="0"/>
            <a:chExt cx="3664272" cy="2989262"/>
          </a:xfrm>
        </p:grpSpPr>
        <p:pic>
          <p:nvPicPr>
            <p:cNvPr id="243" name="image.png" descr="image.png"/>
            <p:cNvPicPr>
              <a:picLocks noChangeAspect="1"/>
            </p:cNvPicPr>
            <p:nvPr/>
          </p:nvPicPr>
          <p:blipFill>
            <a:blip r:embed="rId5">
              <a:extLst/>
            </a:blip>
            <a:stretch>
              <a:fillRect/>
            </a:stretch>
          </p:blipFill>
          <p:spPr>
            <a:xfrm>
              <a:off x="0" y="0"/>
              <a:ext cx="2824163" cy="2989263"/>
            </a:xfrm>
            <a:prstGeom prst="rect">
              <a:avLst/>
            </a:prstGeom>
            <a:ln w="12700" cap="flat">
              <a:noFill/>
              <a:miter lim="400000"/>
            </a:ln>
            <a:effectLst/>
          </p:spPr>
        </p:pic>
        <p:sp>
          <p:nvSpPr>
            <p:cNvPr id="244" name="Human"/>
            <p:cNvSpPr txBox="1"/>
            <p:nvPr/>
          </p:nvSpPr>
          <p:spPr>
            <a:xfrm>
              <a:off x="2825750" y="1266825"/>
              <a:ext cx="838523" cy="348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844550">
                <a:defRPr b="0" sz="1800">
                  <a:latin typeface="Arial"/>
                  <a:ea typeface="Arial"/>
                  <a:cs typeface="Arial"/>
                  <a:sym typeface="Arial"/>
                </a:defRPr>
              </a:lvl1pPr>
            </a:lstStyle>
            <a:p>
              <a:pPr/>
              <a:r>
                <a:t>Human</a:t>
              </a:r>
            </a:p>
          </p:txBody>
        </p:sp>
      </p:grpSp>
      <p:grpSp>
        <p:nvGrpSpPr>
          <p:cNvPr id="248" name="Gruppo"/>
          <p:cNvGrpSpPr/>
          <p:nvPr/>
        </p:nvGrpSpPr>
        <p:grpSpPr>
          <a:xfrm>
            <a:off x="4543425" y="3768725"/>
            <a:ext cx="4058233" cy="2901950"/>
            <a:chOff x="0" y="0"/>
            <a:chExt cx="4058232" cy="2901950"/>
          </a:xfrm>
        </p:grpSpPr>
        <p:pic>
          <p:nvPicPr>
            <p:cNvPr id="246" name="image.png" descr="image.png"/>
            <p:cNvPicPr>
              <a:picLocks noChangeAspect="1"/>
            </p:cNvPicPr>
            <p:nvPr/>
          </p:nvPicPr>
          <p:blipFill>
            <a:blip r:embed="rId6">
              <a:extLst/>
            </a:blip>
            <a:stretch>
              <a:fillRect/>
            </a:stretch>
          </p:blipFill>
          <p:spPr>
            <a:xfrm>
              <a:off x="0" y="0"/>
              <a:ext cx="2844800" cy="2901950"/>
            </a:xfrm>
            <a:prstGeom prst="rect">
              <a:avLst/>
            </a:prstGeom>
            <a:ln w="12700" cap="flat">
              <a:noFill/>
              <a:miter lim="400000"/>
            </a:ln>
            <a:effectLst/>
          </p:spPr>
        </p:pic>
        <p:sp>
          <p:nvSpPr>
            <p:cNvPr id="247" name="Humanized"/>
            <p:cNvSpPr txBox="1"/>
            <p:nvPr/>
          </p:nvSpPr>
          <p:spPr>
            <a:xfrm>
              <a:off x="2800350" y="1156643"/>
              <a:ext cx="1257883" cy="348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844550">
                <a:defRPr b="0" sz="1800">
                  <a:latin typeface="Arial"/>
                  <a:ea typeface="Arial"/>
                  <a:cs typeface="Arial"/>
                  <a:sym typeface="Arial"/>
                </a:defRPr>
              </a:lvl1pPr>
            </a:lstStyle>
            <a:p>
              <a:pPr/>
              <a:r>
                <a:t>Humanized</a:t>
              </a:r>
            </a:p>
          </p:txBody>
        </p:sp>
      </p:grpSp>
      <p:sp>
        <p:nvSpPr>
          <p:cNvPr id="249" name="Linea"/>
          <p:cNvSpPr/>
          <p:nvPr/>
        </p:nvSpPr>
        <p:spPr>
          <a:xfrm>
            <a:off x="1651635" y="3791584"/>
            <a:ext cx="5724526" cy="1"/>
          </a:xfrm>
          <a:prstGeom prst="line">
            <a:avLst/>
          </a:prstGeom>
          <a:ln w="57150">
            <a:solidFill>
              <a:srgbClr val="000000"/>
            </a:solidFill>
          </a:ln>
        </p:spPr>
        <p:txBody>
          <a:bodyPr lIns="45719" rIns="45719"/>
          <a:lstStyle/>
          <a:p>
            <a:pPr/>
          </a:p>
        </p:txBody>
      </p:sp>
      <p:sp>
        <p:nvSpPr>
          <p:cNvPr id="250" name="Linea"/>
          <p:cNvSpPr/>
          <p:nvPr/>
        </p:nvSpPr>
        <p:spPr>
          <a:xfrm flipH="1">
            <a:off x="4572000" y="869950"/>
            <a:ext cx="1" cy="5778500"/>
          </a:xfrm>
          <a:prstGeom prst="line">
            <a:avLst/>
          </a:prstGeom>
          <a:ln w="57150">
            <a:solidFill>
              <a:srgbClr val="000000"/>
            </a:solidFill>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2"/>
      <p:bldP build="whole" bldLvl="1" animBg="1" rev="0" advAuto="0" spid="248" grpId="3"/>
      <p:bldP build="whole" bldLvl="1" animBg="1" rev="0" advAuto="0" spid="239" grpId="1"/>
      <p:bldP build="whole" bldLvl="1" animBg="1" rev="0" advAuto="0" spid="245" grpId="4"/>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Schermata 2020-11-04 alle 10.56.25.png" descr="Schermata 2020-11-04 alle 10.56.25.png"/>
          <p:cNvPicPr>
            <a:picLocks noChangeAspect="1"/>
          </p:cNvPicPr>
          <p:nvPr/>
        </p:nvPicPr>
        <p:blipFill>
          <a:blip r:embed="rId3">
            <a:extLst/>
          </a:blip>
          <a:stretch>
            <a:fillRect/>
          </a:stretch>
        </p:blipFill>
        <p:spPr>
          <a:xfrm>
            <a:off x="1263650" y="158750"/>
            <a:ext cx="6616700" cy="65405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Schermata 2020-11-04 alle 10.56.54.png" descr="Schermata 2020-11-04 alle 10.56.54.png"/>
          <p:cNvPicPr>
            <a:picLocks noChangeAspect="1"/>
          </p:cNvPicPr>
          <p:nvPr/>
        </p:nvPicPr>
        <p:blipFill>
          <a:blip r:embed="rId3">
            <a:extLst/>
          </a:blip>
          <a:stretch>
            <a:fillRect/>
          </a:stretch>
        </p:blipFill>
        <p:spPr>
          <a:xfrm>
            <a:off x="0" y="1831586"/>
            <a:ext cx="9144000" cy="283605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Glossary"/>
          <p:cNvSpPr txBox="1"/>
          <p:nvPr/>
        </p:nvSpPr>
        <p:spPr>
          <a:xfrm>
            <a:off x="3876675" y="228600"/>
            <a:ext cx="1421641" cy="520065"/>
          </a:xfrm>
          <a:prstGeom prst="rect">
            <a:avLst/>
          </a:prstGeom>
          <a:ln>
            <a:solidFill>
              <a:srgbClr val="66FF33"/>
            </a:solidFill>
          </a:ln>
          <a:extLst>
            <a:ext uri="{C572A759-6A51-4108-AA02-DFA0A04FC94B}">
              <ma14:wrappingTextBoxFlag xmlns:ma14="http://schemas.microsoft.com/office/mac/drawingml/2011/main" val="1"/>
            </a:ext>
          </a:extLst>
        </p:spPr>
        <p:txBody>
          <a:bodyPr wrap="none" lIns="45719" rIns="45719">
            <a:spAutoFit/>
          </a:bodyPr>
          <a:lstStyle>
            <a:lvl1pPr>
              <a:defRPr b="0" sz="2800">
                <a:effectLst>
                  <a:outerShdw sx="100000" sy="100000" kx="0" ky="0" algn="b" rotWithShape="0" blurRad="12700" dist="25400" dir="2700000">
                    <a:srgbClr val="DDDDDD"/>
                  </a:outerShdw>
                </a:effectLst>
                <a:latin typeface="Cambria"/>
                <a:ea typeface="Cambria"/>
                <a:cs typeface="Cambria"/>
                <a:sym typeface="Cambria"/>
              </a:defRPr>
            </a:lvl1pPr>
          </a:lstStyle>
          <a:p>
            <a:pPr/>
            <a:r>
              <a:t>Glossary</a:t>
            </a:r>
          </a:p>
        </p:txBody>
      </p:sp>
      <p:sp>
        <p:nvSpPr>
          <p:cNvPr id="36" name="Antibody (anti-foreign body) is a glico-protein produced by a white cell (B lymphocyte and plasma cells).…"/>
          <p:cNvSpPr txBox="1"/>
          <p:nvPr/>
        </p:nvSpPr>
        <p:spPr>
          <a:xfrm>
            <a:off x="571500" y="1122362"/>
            <a:ext cx="7715250" cy="301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sz="2000" u="sng">
                <a:effectLst>
                  <a:outerShdw sx="100000" sy="100000" kx="0" ky="0" algn="b" rotWithShape="0" blurRad="12700" dist="25400" dir="2700000">
                    <a:srgbClr val="DDDDDD"/>
                  </a:outerShdw>
                </a:effectLst>
                <a:latin typeface="Cambria"/>
                <a:ea typeface="Cambria"/>
                <a:cs typeface="Cambria"/>
                <a:sym typeface="Cambria"/>
              </a:defRPr>
            </a:pPr>
            <a:r>
              <a:t>Antibody</a:t>
            </a:r>
            <a:r>
              <a:rPr u="none"/>
              <a:t> (</a:t>
            </a:r>
            <a:r>
              <a:rPr>
                <a:solidFill>
                  <a:schemeClr val="accent2"/>
                </a:solidFill>
              </a:rPr>
              <a:t>anti</a:t>
            </a:r>
            <a:r>
              <a:rPr u="none"/>
              <a:t>-foreign </a:t>
            </a:r>
            <a:r>
              <a:rPr>
                <a:solidFill>
                  <a:schemeClr val="accent2"/>
                </a:solidFill>
              </a:rPr>
              <a:t>body</a:t>
            </a:r>
            <a:r>
              <a:rPr u="none"/>
              <a:t>) is a glico-protein produced by a white cell (B lymphocyte and plasma cells).</a:t>
            </a:r>
          </a:p>
          <a:p>
            <a:pPr>
              <a:defRPr b="0" sz="2000">
                <a:latin typeface="Cambria"/>
                <a:ea typeface="Cambria"/>
                <a:cs typeface="Cambria"/>
                <a:sym typeface="Cambria"/>
              </a:defRPr>
            </a:pPr>
          </a:p>
          <a:p>
            <a:pPr>
              <a:defRPr b="0" sz="2000" u="sng">
                <a:effectLst>
                  <a:outerShdw sx="100000" sy="100000" kx="0" ky="0" algn="b" rotWithShape="0" blurRad="12700" dist="25400" dir="2700000">
                    <a:srgbClr val="DDDDDD"/>
                  </a:outerShdw>
                </a:effectLst>
                <a:latin typeface="Cambria"/>
                <a:ea typeface="Cambria"/>
                <a:cs typeface="Cambria"/>
                <a:sym typeface="Cambria"/>
              </a:defRPr>
            </a:pPr>
            <a:r>
              <a:t>Antigen</a:t>
            </a:r>
            <a:r>
              <a:rPr u="none"/>
              <a:t> (</a:t>
            </a:r>
            <a:r>
              <a:rPr>
                <a:solidFill>
                  <a:schemeClr val="accent2"/>
                </a:solidFill>
              </a:rPr>
              <a:t>anti</a:t>
            </a:r>
            <a:r>
              <a:rPr u="none"/>
              <a:t>body </a:t>
            </a:r>
            <a:r>
              <a:rPr>
                <a:solidFill>
                  <a:schemeClr val="accent2"/>
                </a:solidFill>
              </a:rPr>
              <a:t>gen</a:t>
            </a:r>
            <a:r>
              <a:rPr u="none"/>
              <a:t>erating substance) is any agent, such as a chemical or microorganism that is </a:t>
            </a:r>
            <a:r>
              <a:t>recognized by the antibody</a:t>
            </a:r>
            <a:r>
              <a:rPr u="none"/>
              <a:t>.  </a:t>
            </a:r>
          </a:p>
          <a:p>
            <a:pPr>
              <a:defRPr b="0" sz="2000">
                <a:latin typeface="Cambria"/>
                <a:ea typeface="Cambria"/>
                <a:cs typeface="Cambria"/>
                <a:sym typeface="Cambria"/>
              </a:defRPr>
            </a:pPr>
            <a:r>
              <a:t>Not all antigens are immunogens  (e.g hapten).</a:t>
            </a:r>
          </a:p>
          <a:p>
            <a:pPr>
              <a:defRPr b="0" sz="2000">
                <a:latin typeface="Cambria"/>
                <a:ea typeface="Cambria"/>
                <a:cs typeface="Cambria"/>
                <a:sym typeface="Cambria"/>
              </a:defRPr>
            </a:pPr>
          </a:p>
          <a:p>
            <a:pPr>
              <a:defRPr b="0" sz="2000" u="sng">
                <a:effectLst>
                  <a:outerShdw sx="100000" sy="100000" kx="0" ky="0" algn="b" rotWithShape="0" blurRad="12700" dist="25400" dir="2700000">
                    <a:srgbClr val="DDDDDD"/>
                  </a:outerShdw>
                </a:effectLst>
                <a:latin typeface="Cambria"/>
                <a:ea typeface="Cambria"/>
                <a:cs typeface="Cambria"/>
                <a:sym typeface="Cambria"/>
              </a:defRPr>
            </a:pPr>
            <a:r>
              <a:t>Immunogen:</a:t>
            </a:r>
            <a:r>
              <a:rPr u="none"/>
              <a:t> Any substance to which an animal </a:t>
            </a:r>
            <a:r>
              <a:t>responds</a:t>
            </a:r>
            <a:r>
              <a:rPr u="none"/>
              <a:t> by making antibodies. All immunogens are antigens.</a:t>
            </a:r>
          </a:p>
          <a:p>
            <a:pPr>
              <a:defRPr b="0" sz="2000">
                <a:latin typeface="Cambria"/>
                <a:ea typeface="Cambria"/>
                <a:cs typeface="Cambria"/>
                <a:sym typeface="Cambria"/>
              </a:defRPr>
            </a:pPr>
            <a:r>
              <a:t>  </a:t>
            </a:r>
          </a:p>
        </p:txBody>
      </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6">
                                            <p:txEl>
                                              <p:pRg st="2" end="2"/>
                                            </p:txEl>
                                          </p:spTgt>
                                        </p:tgtEl>
                                        <p:attrNameLst>
                                          <p:attrName>style.visibility</p:attrName>
                                        </p:attrNameLst>
                                      </p:cBhvr>
                                      <p:to>
                                        <p:strVal val="visible"/>
                                      </p:to>
                                    </p:set>
                                    <p:animEffect filter="fade" transition="in">
                                      <p:cBhvr>
                                        <p:cTn id="7" dur="500"/>
                                        <p:tgtEl>
                                          <p:spTgt spid="36">
                                            <p:txEl>
                                              <p:pRg st="2" end="2"/>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36">
                                            <p:txEl>
                                              <p:pRg st="3" end="3"/>
                                            </p:txEl>
                                          </p:spTgt>
                                        </p:tgtEl>
                                        <p:attrNameLst>
                                          <p:attrName>style.visibility</p:attrName>
                                        </p:attrNameLst>
                                      </p:cBhvr>
                                      <p:to>
                                        <p:strVal val="visible"/>
                                      </p:to>
                                    </p:set>
                                    <p:animEffect filter="fade" transition="in">
                                      <p:cBhvr>
                                        <p:cTn id="11" dur="500"/>
                                        <p:tgtEl>
                                          <p:spTgt spid="36">
                                            <p:txEl>
                                              <p:pRg st="3" end="3"/>
                                            </p:txEl>
                                          </p:spTgt>
                                        </p:tgtEl>
                                      </p:cBhvr>
                                    </p:animEffect>
                                  </p:childTnLst>
                                </p:cTn>
                              </p:par>
                            </p:childTnLst>
                          </p:cTn>
                        </p:par>
                        <p:par>
                          <p:cTn id="12" fill="hold">
                            <p:stCondLst>
                              <p:cond delay="1000"/>
                            </p:stCondLst>
                            <p:childTnLst>
                              <p:par>
                                <p:cTn id="13" presetClass="entr" nodeType="afterEffect" presetID="10" grpId="1" fill="hold">
                                  <p:stCondLst>
                                    <p:cond delay="0"/>
                                  </p:stCondLst>
                                  <p:iterate type="el" backwards="0">
                                    <p:tmAbs val="0"/>
                                  </p:iterate>
                                  <p:childTnLst>
                                    <p:set>
                                      <p:cBhvr>
                                        <p:cTn id="14" fill="hold"/>
                                        <p:tgtEl>
                                          <p:spTgt spid="36">
                                            <p:txEl>
                                              <p:pRg st="4" end="4"/>
                                            </p:txEl>
                                          </p:spTgt>
                                        </p:tgtEl>
                                        <p:attrNameLst>
                                          <p:attrName>style.visibility</p:attrName>
                                        </p:attrNameLst>
                                      </p:cBhvr>
                                      <p:to>
                                        <p:strVal val="visible"/>
                                      </p:to>
                                    </p:set>
                                    <p:animEffect filter="fade" transition="in">
                                      <p:cBhvr>
                                        <p:cTn id="15" dur="500"/>
                                        <p:tgtEl>
                                          <p:spTgt spid="3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36">
                                            <p:txEl>
                                              <p:pRg st="5" end="5"/>
                                            </p:txEl>
                                          </p:spTgt>
                                        </p:tgtEl>
                                        <p:attrNameLst>
                                          <p:attrName>style.visibility</p:attrName>
                                        </p:attrNameLst>
                                      </p:cBhvr>
                                      <p:to>
                                        <p:strVal val="visible"/>
                                      </p:to>
                                    </p:set>
                                    <p:animEffect filter="fade" transition="in">
                                      <p:cBhvr>
                                        <p:cTn id="20" dur="500"/>
                                        <p:tgtEl>
                                          <p:spTgt spid="3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36">
                                            <p:txEl>
                                              <p:pRg st="6" end="6"/>
                                            </p:txEl>
                                          </p:spTgt>
                                        </p:tgtEl>
                                        <p:attrNameLst>
                                          <p:attrName>style.visibility</p:attrName>
                                        </p:attrNameLst>
                                      </p:cBhvr>
                                      <p:to>
                                        <p:strVal val="visible"/>
                                      </p:to>
                                    </p:set>
                                    <p:animEffect filter="fade" transition="in">
                                      <p:cBhvr>
                                        <p:cTn id="25" dur="500"/>
                                        <p:tgtEl>
                                          <p:spTgt spid="36">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Making human antibodies"/>
          <p:cNvSpPr txBox="1"/>
          <p:nvPr>
            <p:ph type="title" idx="4294967295"/>
          </p:nvPr>
        </p:nvSpPr>
        <p:spPr>
          <a:xfrm>
            <a:off x="642937" y="500062"/>
            <a:ext cx="7772401" cy="1143001"/>
          </a:xfrm>
          <a:prstGeom prst="rect">
            <a:avLst/>
          </a:prstGeom>
        </p:spPr>
        <p:txBody>
          <a:bodyPr>
            <a:normAutofit fontScale="100000" lnSpcReduction="0"/>
          </a:bodyPr>
          <a:lstStyle>
            <a:lvl1pPr>
              <a:defRPr b="1" sz="3200">
                <a:latin typeface="Cambria"/>
                <a:ea typeface="Cambria"/>
                <a:cs typeface="Cambria"/>
                <a:sym typeface="Cambria"/>
              </a:defRPr>
            </a:lvl1pPr>
          </a:lstStyle>
          <a:p>
            <a:pPr/>
            <a:r>
              <a:t>Making human antibodies</a:t>
            </a:r>
          </a:p>
        </p:txBody>
      </p:sp>
      <p:sp>
        <p:nvSpPr>
          <p:cNvPr id="263" name="Transgenic animals…"/>
          <p:cNvSpPr txBox="1"/>
          <p:nvPr>
            <p:ph type="body" idx="4294967295"/>
          </p:nvPr>
        </p:nvSpPr>
        <p:spPr>
          <a:xfrm>
            <a:off x="685800" y="2000250"/>
            <a:ext cx="7772400" cy="4114800"/>
          </a:xfrm>
          <a:prstGeom prst="rect">
            <a:avLst/>
          </a:prstGeom>
        </p:spPr>
        <p:txBody>
          <a:bodyPr>
            <a:normAutofit fontScale="100000" lnSpcReduction="0"/>
          </a:bodyPr>
          <a:lstStyle/>
          <a:p>
            <a:pPr>
              <a:buChar char="•"/>
              <a:defRPr>
                <a:latin typeface="Cambria"/>
                <a:ea typeface="Cambria"/>
                <a:cs typeface="Cambria"/>
                <a:sym typeface="Cambria"/>
              </a:defRPr>
            </a:pPr>
            <a:r>
              <a:t>Transgenic animals</a:t>
            </a:r>
          </a:p>
          <a:p>
            <a:pPr>
              <a:buChar char="•"/>
              <a:defRPr>
                <a:latin typeface="Cambria"/>
                <a:ea typeface="Cambria"/>
                <a:cs typeface="Cambria"/>
                <a:sym typeface="Cambria"/>
              </a:defRPr>
            </a:pPr>
            <a:r>
              <a:t>Phage/microbial/yeast display</a:t>
            </a:r>
          </a:p>
        </p:txBody>
      </p:sp>
      <p:sp>
        <p:nvSpPr>
          <p:cNvPr id="264" name="Rettangolo"/>
          <p:cNvSpPr/>
          <p:nvPr/>
        </p:nvSpPr>
        <p:spPr>
          <a:xfrm>
            <a:off x="990600" y="2057400"/>
            <a:ext cx="3724275" cy="514350"/>
          </a:xfrm>
          <a:prstGeom prst="rect">
            <a:avLst/>
          </a:prstGeom>
          <a:solidFill>
            <a:srgbClr val="FF0000">
              <a:alpha val="36862"/>
            </a:srgbClr>
          </a:solidFill>
          <a:ln>
            <a:solidFill>
              <a:srgbClr val="000000"/>
            </a:solidFill>
          </a:ln>
        </p:spPr>
        <p:txBody>
          <a:bodyPr lIns="45719" rIns="45719" anchor="ctr"/>
          <a:lstStyle/>
          <a:p>
            <a:pPr>
              <a:defRPr b="0" sz="1800">
                <a:latin typeface="Cambria"/>
                <a:ea typeface="Cambria"/>
                <a:cs typeface="Cambria"/>
                <a:sym typeface="Cambria"/>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4"/>
                                        </p:tgtEl>
                                        <p:attrNameLst>
                                          <p:attrName>style.visibility</p:attrName>
                                        </p:attrNameLst>
                                      </p:cBhvr>
                                      <p:to>
                                        <p:strVal val="visible"/>
                                      </p:to>
                                    </p:set>
                                    <p:animEffect filter="fade" transition="in">
                                      <p:cBhvr>
                                        <p:cTn id="7"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XenoMouse Technology2.gif (4873 bytes)" descr="XenoMouse Technology2.gif (4873 bytes)"/>
          <p:cNvPicPr>
            <a:picLocks noChangeAspect="1"/>
          </p:cNvPicPr>
          <p:nvPr/>
        </p:nvPicPr>
        <p:blipFill>
          <a:blip r:embed="rId2">
            <a:extLst/>
          </a:blip>
          <a:stretch>
            <a:fillRect/>
          </a:stretch>
        </p:blipFill>
        <p:spPr>
          <a:xfrm>
            <a:off x="1885950" y="1027112"/>
            <a:ext cx="5724525" cy="2976563"/>
          </a:xfrm>
          <a:prstGeom prst="rect">
            <a:avLst/>
          </a:prstGeom>
          <a:ln w="12700">
            <a:miter lim="400000"/>
          </a:ln>
        </p:spPr>
      </p:pic>
      <p:sp>
        <p:nvSpPr>
          <p:cNvPr id="267" name="Transgenic Mouse"/>
          <p:cNvSpPr txBox="1"/>
          <p:nvPr/>
        </p:nvSpPr>
        <p:spPr>
          <a:xfrm>
            <a:off x="2259012" y="295275"/>
            <a:ext cx="4378326"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500">
                <a:effectLst>
                  <a:outerShdw sx="100000" sy="100000" kx="0" ky="0" algn="b" rotWithShape="0" blurRad="12700" dist="25400" dir="2700000">
                    <a:srgbClr val="DDDDDD"/>
                  </a:outerShdw>
                </a:effectLst>
                <a:latin typeface="+mj-lt"/>
                <a:ea typeface="+mj-ea"/>
                <a:cs typeface="+mj-cs"/>
                <a:sym typeface="Helvetica"/>
              </a:defRPr>
            </a:lvl1pPr>
          </a:lstStyle>
          <a:p>
            <a:pPr/>
            <a:r>
              <a:t>Transgenic Mouse</a:t>
            </a:r>
          </a:p>
        </p:txBody>
      </p:sp>
      <p:sp>
        <p:nvSpPr>
          <p:cNvPr id="268" name="Rettangolo"/>
          <p:cNvSpPr/>
          <p:nvPr/>
        </p:nvSpPr>
        <p:spPr>
          <a:xfrm>
            <a:off x="3203575" y="908050"/>
            <a:ext cx="1655763" cy="1511300"/>
          </a:xfrm>
          <a:prstGeom prst="rect">
            <a:avLst/>
          </a:prstGeom>
          <a:solidFill>
            <a:srgbClr val="FFFFFF"/>
          </a:solidFill>
          <a:ln>
            <a:solidFill>
              <a:srgbClr val="FFFFFF"/>
            </a:solidFill>
          </a:ln>
        </p:spPr>
        <p:txBody>
          <a:bodyPr lIns="45719" rIns="45719" anchor="ctr"/>
          <a:lstStyle/>
          <a:p>
            <a:pPr>
              <a:defRPr b="0" sz="1800"/>
            </a:pPr>
          </a:p>
        </p:txBody>
      </p:sp>
      <p:sp>
        <p:nvSpPr>
          <p:cNvPr id="269" name="Rettangolo"/>
          <p:cNvSpPr/>
          <p:nvPr/>
        </p:nvSpPr>
        <p:spPr>
          <a:xfrm>
            <a:off x="5580062" y="3068637"/>
            <a:ext cx="3024188" cy="1152526"/>
          </a:xfrm>
          <a:prstGeom prst="rect">
            <a:avLst/>
          </a:prstGeom>
          <a:solidFill>
            <a:srgbClr val="FFFFFF"/>
          </a:solidFill>
          <a:ln>
            <a:solidFill>
              <a:srgbClr val="FFFFFF"/>
            </a:solidFill>
          </a:ln>
        </p:spPr>
        <p:txBody>
          <a:bodyPr lIns="45719" rIns="45719" anchor="ctr"/>
          <a:lstStyle/>
          <a:p>
            <a:pPr>
              <a:defRPr b="0" sz="1800"/>
            </a:pPr>
          </a:p>
        </p:txBody>
      </p:sp>
      <p:grpSp>
        <p:nvGrpSpPr>
          <p:cNvPr id="310" name="Gruppo"/>
          <p:cNvGrpSpPr/>
          <p:nvPr/>
        </p:nvGrpSpPr>
        <p:grpSpPr>
          <a:xfrm>
            <a:off x="342900" y="4457700"/>
            <a:ext cx="8677275" cy="2211388"/>
            <a:chOff x="0" y="0"/>
            <a:chExt cx="8677274" cy="2211387"/>
          </a:xfrm>
        </p:grpSpPr>
        <p:grpSp>
          <p:nvGrpSpPr>
            <p:cNvPr id="308" name="Gruppo"/>
            <p:cNvGrpSpPr/>
            <p:nvPr/>
          </p:nvGrpSpPr>
          <p:grpSpPr>
            <a:xfrm>
              <a:off x="0" y="0"/>
              <a:ext cx="8677275" cy="2184400"/>
              <a:chOff x="0" y="0"/>
              <a:chExt cx="8677274" cy="2184399"/>
            </a:xfrm>
          </p:grpSpPr>
          <p:pic>
            <p:nvPicPr>
              <p:cNvPr id="270" name="logo" descr="logo"/>
              <p:cNvPicPr>
                <a:picLocks noChangeAspect="1"/>
              </p:cNvPicPr>
              <p:nvPr/>
            </p:nvPicPr>
            <p:blipFill>
              <a:blip r:embed="rId3">
                <a:extLst/>
              </a:blip>
              <a:srcRect l="0" t="33332" r="0" b="0"/>
              <a:stretch>
                <a:fillRect/>
              </a:stretch>
            </p:blipFill>
            <p:spPr>
              <a:xfrm>
                <a:off x="193675" y="1009649"/>
                <a:ext cx="8401050" cy="933451"/>
              </a:xfrm>
              <a:prstGeom prst="rect">
                <a:avLst/>
              </a:prstGeom>
              <a:ln w="12700" cap="flat">
                <a:noFill/>
                <a:miter lim="400000"/>
              </a:ln>
              <a:effectLst/>
            </p:spPr>
          </p:pic>
          <p:sp>
            <p:nvSpPr>
              <p:cNvPr id="271" name="H"/>
              <p:cNvSpPr txBox="1"/>
              <p:nvPr/>
            </p:nvSpPr>
            <p:spPr>
              <a:xfrm>
                <a:off x="4489450" y="1647824"/>
                <a:ext cx="271126" cy="324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굴림"/>
                    <a:ea typeface="굴림"/>
                    <a:cs typeface="굴림"/>
                    <a:sym typeface="굴림"/>
                  </a:defRPr>
                </a:lvl1pPr>
              </a:lstStyle>
              <a:p>
                <a:pPr/>
                <a:r>
                  <a:t>H</a:t>
                </a:r>
              </a:p>
            </p:txBody>
          </p:sp>
          <p:sp>
            <p:nvSpPr>
              <p:cNvPr id="272" name="κ"/>
              <p:cNvSpPr txBox="1"/>
              <p:nvPr/>
            </p:nvSpPr>
            <p:spPr>
              <a:xfrm>
                <a:off x="527050" y="1662112"/>
                <a:ext cx="229603"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Symbol"/>
                    <a:ea typeface="Symbol"/>
                    <a:cs typeface="Symbol"/>
                    <a:sym typeface="Symbol"/>
                  </a:defRPr>
                </a:lvl1pPr>
              </a:lstStyle>
              <a:p>
                <a:pPr/>
                <a:r>
                  <a:t>k</a:t>
                </a:r>
              </a:p>
            </p:txBody>
          </p:sp>
          <p:sp>
            <p:nvSpPr>
              <p:cNvPr id="273" name="λ"/>
              <p:cNvSpPr txBox="1"/>
              <p:nvPr/>
            </p:nvSpPr>
            <p:spPr>
              <a:xfrm>
                <a:off x="7194550" y="1662112"/>
                <a:ext cx="229603"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Symbol"/>
                    <a:ea typeface="Symbol"/>
                    <a:cs typeface="Symbol"/>
                    <a:sym typeface="Symbol"/>
                  </a:defRPr>
                </a:lvl1pPr>
              </a:lstStyle>
              <a:p>
                <a:pPr/>
                <a:r>
                  <a:t>l</a:t>
                </a:r>
              </a:p>
            </p:txBody>
          </p:sp>
          <p:sp>
            <p:nvSpPr>
              <p:cNvPr id="274" name="Rettangolo"/>
              <p:cNvSpPr/>
              <p:nvPr/>
            </p:nvSpPr>
            <p:spPr>
              <a:xfrm>
                <a:off x="4600575" y="1343024"/>
                <a:ext cx="190500" cy="88901"/>
              </a:xfrm>
              <a:prstGeom prst="rect">
                <a:avLst/>
              </a:prstGeom>
              <a:no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75" name="Linea"/>
              <p:cNvSpPr/>
              <p:nvPr/>
            </p:nvSpPr>
            <p:spPr>
              <a:xfrm flipH="1" flipV="1">
                <a:off x="962024" y="619124"/>
                <a:ext cx="3629027" cy="752476"/>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276" name="Linea"/>
              <p:cNvSpPr/>
              <p:nvPr/>
            </p:nvSpPr>
            <p:spPr>
              <a:xfrm flipV="1">
                <a:off x="4791075" y="609599"/>
                <a:ext cx="3143251" cy="81915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grpSp>
            <p:nvGrpSpPr>
              <p:cNvPr id="279" name="Gruppo"/>
              <p:cNvGrpSpPr/>
              <p:nvPr/>
            </p:nvGrpSpPr>
            <p:grpSpPr>
              <a:xfrm>
                <a:off x="954087" y="482599"/>
                <a:ext cx="7000876" cy="104776"/>
                <a:chOff x="0" y="0"/>
                <a:chExt cx="7000875" cy="104774"/>
              </a:xfrm>
            </p:grpSpPr>
            <p:sp>
              <p:nvSpPr>
                <p:cNvPr id="277" name="Linea"/>
                <p:cNvSpPr/>
                <p:nvPr/>
              </p:nvSpPr>
              <p:spPr>
                <a:xfrm>
                  <a:off x="0" y="0"/>
                  <a:ext cx="7000875"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278" name="Linea"/>
                <p:cNvSpPr/>
                <p:nvPr/>
              </p:nvSpPr>
              <p:spPr>
                <a:xfrm>
                  <a:off x="0" y="104774"/>
                  <a:ext cx="7000875"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grpSp>
          <p:sp>
            <p:nvSpPr>
              <p:cNvPr id="280" name="Rettangolo"/>
              <p:cNvSpPr/>
              <p:nvPr/>
            </p:nvSpPr>
            <p:spPr>
              <a:xfrm>
                <a:off x="1296987" y="358774"/>
                <a:ext cx="228601" cy="333376"/>
              </a:xfrm>
              <a:prstGeom prst="rect">
                <a:avLst/>
              </a:prstGeom>
              <a:solidFill>
                <a:srgbClr val="CC33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1" name="Rettangolo"/>
              <p:cNvSpPr/>
              <p:nvPr/>
            </p:nvSpPr>
            <p:spPr>
              <a:xfrm>
                <a:off x="1839912" y="358774"/>
                <a:ext cx="228601" cy="333376"/>
              </a:xfrm>
              <a:prstGeom prst="rect">
                <a:avLst/>
              </a:prstGeom>
              <a:solidFill>
                <a:srgbClr val="CC33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2" name="Rettangolo"/>
              <p:cNvSpPr/>
              <p:nvPr/>
            </p:nvSpPr>
            <p:spPr>
              <a:xfrm>
                <a:off x="2878137" y="358774"/>
                <a:ext cx="228601" cy="333376"/>
              </a:xfrm>
              <a:prstGeom prst="rect">
                <a:avLst/>
              </a:prstGeom>
              <a:solidFill>
                <a:srgbClr val="CC33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3" name="Rettangolo"/>
              <p:cNvSpPr/>
              <p:nvPr/>
            </p:nvSpPr>
            <p:spPr>
              <a:xfrm>
                <a:off x="3582987" y="358774"/>
                <a:ext cx="95251" cy="333376"/>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4" name="Rettangolo"/>
              <p:cNvSpPr/>
              <p:nvPr/>
            </p:nvSpPr>
            <p:spPr>
              <a:xfrm>
                <a:off x="3735387" y="358774"/>
                <a:ext cx="95251" cy="333376"/>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5" name="Rettangolo"/>
              <p:cNvSpPr/>
              <p:nvPr/>
            </p:nvSpPr>
            <p:spPr>
              <a:xfrm>
                <a:off x="3897312" y="358774"/>
                <a:ext cx="95251" cy="333376"/>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6" name="Rettangolo"/>
              <p:cNvSpPr/>
              <p:nvPr/>
            </p:nvSpPr>
            <p:spPr>
              <a:xfrm>
                <a:off x="4630737" y="358774"/>
                <a:ext cx="95251" cy="333376"/>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7" name="Rettangolo"/>
              <p:cNvSpPr/>
              <p:nvPr/>
            </p:nvSpPr>
            <p:spPr>
              <a:xfrm>
                <a:off x="5116512" y="358774"/>
                <a:ext cx="95251" cy="333376"/>
              </a:xfrm>
              <a:prstGeom prst="rect">
                <a:avLst/>
              </a:prstGeom>
              <a:solidFill>
                <a:srgbClr val="FFFF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8" name="Rettangolo"/>
              <p:cNvSpPr/>
              <p:nvPr/>
            </p:nvSpPr>
            <p:spPr>
              <a:xfrm>
                <a:off x="5268912" y="358774"/>
                <a:ext cx="95251" cy="333376"/>
              </a:xfrm>
              <a:prstGeom prst="rect">
                <a:avLst/>
              </a:prstGeom>
              <a:solidFill>
                <a:srgbClr val="FFFF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89" name="Rettangolo"/>
              <p:cNvSpPr/>
              <p:nvPr/>
            </p:nvSpPr>
            <p:spPr>
              <a:xfrm>
                <a:off x="5430837" y="358774"/>
                <a:ext cx="95251" cy="333376"/>
              </a:xfrm>
              <a:prstGeom prst="rect">
                <a:avLst/>
              </a:prstGeom>
              <a:solidFill>
                <a:srgbClr val="FFFF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90" name="Rettangolo"/>
              <p:cNvSpPr/>
              <p:nvPr/>
            </p:nvSpPr>
            <p:spPr>
              <a:xfrm>
                <a:off x="6516687" y="358774"/>
                <a:ext cx="714376" cy="333376"/>
              </a:xfrm>
              <a:prstGeom prst="rect">
                <a:avLst/>
              </a:prstGeom>
              <a:solidFill>
                <a:schemeClr val="accent2"/>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91" name="VH1"/>
              <p:cNvSpPr txBox="1"/>
              <p:nvPr/>
            </p:nvSpPr>
            <p:spPr>
              <a:xfrm>
                <a:off x="1128712" y="34924"/>
                <a:ext cx="357620"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0" sz="1400">
                    <a:latin typeface="Arial Narrow"/>
                    <a:ea typeface="Arial Narrow"/>
                    <a:cs typeface="Arial Narrow"/>
                    <a:sym typeface="Arial Narrow"/>
                  </a:defRPr>
                </a:pPr>
                <a:r>
                  <a:t>V</a:t>
                </a:r>
                <a:r>
                  <a:rPr sz="1000"/>
                  <a:t>H</a:t>
                </a:r>
                <a:r>
                  <a:t>1</a:t>
                </a:r>
              </a:p>
            </p:txBody>
          </p:sp>
          <p:sp>
            <p:nvSpPr>
              <p:cNvPr id="292" name="VH65"/>
              <p:cNvSpPr txBox="1"/>
              <p:nvPr/>
            </p:nvSpPr>
            <p:spPr>
              <a:xfrm>
                <a:off x="2709862" y="34924"/>
                <a:ext cx="438707"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0" sz="1400">
                    <a:latin typeface="Arial Narrow"/>
                    <a:ea typeface="Arial Narrow"/>
                    <a:cs typeface="Arial Narrow"/>
                    <a:sym typeface="Arial Narrow"/>
                  </a:defRPr>
                </a:pPr>
                <a:r>
                  <a:t>V</a:t>
                </a:r>
                <a:r>
                  <a:rPr sz="1000"/>
                  <a:t>H</a:t>
                </a:r>
                <a:r>
                  <a:t>65</a:t>
                </a:r>
              </a:p>
            </p:txBody>
          </p:sp>
          <p:sp>
            <p:nvSpPr>
              <p:cNvPr id="293" name="VH2"/>
              <p:cNvSpPr txBox="1"/>
              <p:nvPr/>
            </p:nvSpPr>
            <p:spPr>
              <a:xfrm>
                <a:off x="1747837" y="34924"/>
                <a:ext cx="357620"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0" sz="1400">
                    <a:latin typeface="Arial Narrow"/>
                    <a:ea typeface="Arial Narrow"/>
                    <a:cs typeface="Arial Narrow"/>
                    <a:sym typeface="Arial Narrow"/>
                  </a:defRPr>
                </a:pPr>
                <a:r>
                  <a:t>V</a:t>
                </a:r>
                <a:r>
                  <a:rPr sz="1000"/>
                  <a:t>H</a:t>
                </a:r>
                <a:r>
                  <a:t>2</a:t>
                </a:r>
              </a:p>
            </p:txBody>
          </p:sp>
          <p:sp>
            <p:nvSpPr>
              <p:cNvPr id="294" name="DH1-------27"/>
              <p:cNvSpPr txBox="1"/>
              <p:nvPr/>
            </p:nvSpPr>
            <p:spPr>
              <a:xfrm>
                <a:off x="3633787" y="34924"/>
                <a:ext cx="86749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0" sz="1400">
                    <a:latin typeface="Arial Narrow"/>
                    <a:ea typeface="Arial Narrow"/>
                    <a:cs typeface="Arial Narrow"/>
                    <a:sym typeface="Arial Narrow"/>
                  </a:defRPr>
                </a:pPr>
                <a:r>
                  <a:t>D</a:t>
                </a:r>
                <a:r>
                  <a:rPr sz="1000"/>
                  <a:t>H</a:t>
                </a:r>
                <a:r>
                  <a:t>1-------27</a:t>
                </a:r>
              </a:p>
            </p:txBody>
          </p:sp>
          <p:sp>
            <p:nvSpPr>
              <p:cNvPr id="295" name="JH1-----6"/>
              <p:cNvSpPr txBox="1"/>
              <p:nvPr/>
            </p:nvSpPr>
            <p:spPr>
              <a:xfrm>
                <a:off x="5262562" y="34924"/>
                <a:ext cx="657050"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0" sz="1400">
                    <a:latin typeface="Arial Narrow"/>
                    <a:ea typeface="Arial Narrow"/>
                    <a:cs typeface="Arial Narrow"/>
                    <a:sym typeface="Arial Narrow"/>
                  </a:defRPr>
                </a:pPr>
                <a:r>
                  <a:t>J</a:t>
                </a:r>
                <a:r>
                  <a:rPr sz="1000"/>
                  <a:t>H</a:t>
                </a:r>
                <a:r>
                  <a:t>1-----6</a:t>
                </a:r>
              </a:p>
            </p:txBody>
          </p:sp>
          <p:sp>
            <p:nvSpPr>
              <p:cNvPr id="296" name="Cγ"/>
              <p:cNvSpPr txBox="1"/>
              <p:nvPr/>
            </p:nvSpPr>
            <p:spPr>
              <a:xfrm>
                <a:off x="6586537" y="33337"/>
                <a:ext cx="282462" cy="3100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0" sz="1400">
                    <a:latin typeface="Arial Narrow"/>
                    <a:ea typeface="Arial Narrow"/>
                    <a:cs typeface="Arial Narrow"/>
                    <a:sym typeface="Arial Narrow"/>
                  </a:defRPr>
                </a:pPr>
                <a:r>
                  <a:t>C</a:t>
                </a:r>
                <a:r>
                  <a:rPr>
                    <a:latin typeface="Symbol"/>
                    <a:ea typeface="Symbol"/>
                    <a:cs typeface="Symbol"/>
                    <a:sym typeface="Symbol"/>
                  </a:rPr>
                  <a:t>g</a:t>
                </a:r>
              </a:p>
            </p:txBody>
          </p:sp>
          <p:sp>
            <p:nvSpPr>
              <p:cNvPr id="297" name="Rettangolo"/>
              <p:cNvSpPr/>
              <p:nvPr/>
            </p:nvSpPr>
            <p:spPr>
              <a:xfrm>
                <a:off x="4144962" y="358774"/>
                <a:ext cx="95251" cy="333376"/>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98" name="Rettangolo"/>
              <p:cNvSpPr/>
              <p:nvPr/>
            </p:nvSpPr>
            <p:spPr>
              <a:xfrm>
                <a:off x="4297362" y="358774"/>
                <a:ext cx="95251" cy="333376"/>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299" name="Rettangolo"/>
              <p:cNvSpPr/>
              <p:nvPr/>
            </p:nvSpPr>
            <p:spPr>
              <a:xfrm>
                <a:off x="4459287" y="358774"/>
                <a:ext cx="95251" cy="333376"/>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00" name="Rettangolo"/>
              <p:cNvSpPr/>
              <p:nvPr/>
            </p:nvSpPr>
            <p:spPr>
              <a:xfrm>
                <a:off x="5602287" y="358774"/>
                <a:ext cx="95251" cy="333376"/>
              </a:xfrm>
              <a:prstGeom prst="rect">
                <a:avLst/>
              </a:prstGeom>
              <a:solidFill>
                <a:srgbClr val="FFFF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01" name="Rettangolo"/>
              <p:cNvSpPr/>
              <p:nvPr/>
            </p:nvSpPr>
            <p:spPr>
              <a:xfrm>
                <a:off x="5754687" y="358774"/>
                <a:ext cx="95251" cy="333376"/>
              </a:xfrm>
              <a:prstGeom prst="rect">
                <a:avLst/>
              </a:prstGeom>
              <a:solidFill>
                <a:srgbClr val="FFFF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02" name="Rettangolo"/>
              <p:cNvSpPr/>
              <p:nvPr/>
            </p:nvSpPr>
            <p:spPr>
              <a:xfrm>
                <a:off x="5916612" y="358774"/>
                <a:ext cx="95251" cy="333376"/>
              </a:xfrm>
              <a:prstGeom prst="rect">
                <a:avLst/>
              </a:prstGeom>
              <a:solidFill>
                <a:srgbClr val="FFFF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03" name="Linea"/>
              <p:cNvSpPr/>
              <p:nvPr/>
            </p:nvSpPr>
            <p:spPr>
              <a:xfrm>
                <a:off x="2163762" y="380999"/>
                <a:ext cx="609601" cy="1"/>
              </a:xfrm>
              <a:prstGeom prst="line">
                <a:avLst/>
              </a:prstGeom>
              <a:noFill/>
              <a:ln w="28575" cap="flat">
                <a:solidFill>
                  <a:srgbClr val="000000"/>
                </a:solidFill>
                <a:prstDash val="sysDot"/>
                <a:round/>
              </a:ln>
              <a:effectLst/>
            </p:spPr>
            <p:txBody>
              <a:bodyPr wrap="square" lIns="45719" tIns="45719" rIns="45719" bIns="45719" numCol="1" anchor="t">
                <a:noAutofit/>
              </a:bodyPr>
              <a:lstStyle/>
              <a:p>
                <a:pPr/>
              </a:p>
            </p:txBody>
          </p:sp>
          <p:sp>
            <p:nvSpPr>
              <p:cNvPr id="304" name="Rettangolo"/>
              <p:cNvSpPr/>
              <p:nvPr/>
            </p:nvSpPr>
            <p:spPr>
              <a:xfrm>
                <a:off x="0" y="0"/>
                <a:ext cx="8677275" cy="2105025"/>
              </a:xfrm>
              <a:prstGeom prst="rect">
                <a:avLst/>
              </a:prstGeom>
              <a:noFill/>
              <a:ln w="9525" cap="flat">
                <a:solidFill>
                  <a:srgbClr val="000000"/>
                </a:solidFill>
                <a:prstDash val="solid"/>
                <a:round/>
              </a:ln>
              <a:effectLst/>
            </p:spPr>
            <p:txBody>
              <a:bodyPr wrap="square" lIns="45719" tIns="45719" rIns="45719" bIns="45719" numCol="1" anchor="ctr">
                <a:noAutofit/>
              </a:bodyPr>
              <a:lstStyle/>
              <a:p>
                <a:pPr>
                  <a:defRPr b="0" sz="1800"/>
                </a:pPr>
              </a:p>
            </p:txBody>
          </p:sp>
          <p:grpSp>
            <p:nvGrpSpPr>
              <p:cNvPr id="307" name="Gruppo"/>
              <p:cNvGrpSpPr/>
              <p:nvPr/>
            </p:nvGrpSpPr>
            <p:grpSpPr>
              <a:xfrm>
                <a:off x="412750" y="915987"/>
                <a:ext cx="7200900" cy="1268413"/>
                <a:chOff x="0" y="0"/>
                <a:chExt cx="7200900" cy="1268412"/>
              </a:xfrm>
            </p:grpSpPr>
            <p:sp>
              <p:nvSpPr>
                <p:cNvPr id="305" name="Ovale"/>
                <p:cNvSpPr/>
                <p:nvPr/>
              </p:nvSpPr>
              <p:spPr>
                <a:xfrm>
                  <a:off x="6696075" y="287337"/>
                  <a:ext cx="504825" cy="936626"/>
                </a:xfrm>
                <a:prstGeom prst="ellipse">
                  <a:avLst/>
                </a:prstGeom>
                <a:noFill/>
                <a:ln w="57150" cap="flat">
                  <a:solidFill>
                    <a:srgbClr val="FF0000"/>
                  </a:solidFill>
                  <a:prstDash val="solid"/>
                  <a:round/>
                </a:ln>
                <a:effectLst/>
              </p:spPr>
              <p:txBody>
                <a:bodyPr wrap="square" lIns="45719" tIns="45719" rIns="45719" bIns="45719" numCol="1" anchor="ctr">
                  <a:noAutofit/>
                </a:bodyPr>
                <a:lstStyle/>
                <a:p>
                  <a:pPr>
                    <a:defRPr b="0" sz="1800"/>
                  </a:pPr>
                </a:p>
              </p:txBody>
            </p:sp>
            <p:sp>
              <p:nvSpPr>
                <p:cNvPr id="306" name="Ovale"/>
                <p:cNvSpPr/>
                <p:nvPr/>
              </p:nvSpPr>
              <p:spPr>
                <a:xfrm>
                  <a:off x="0" y="0"/>
                  <a:ext cx="576263" cy="1268413"/>
                </a:xfrm>
                <a:prstGeom prst="ellipse">
                  <a:avLst/>
                </a:prstGeom>
                <a:noFill/>
                <a:ln w="57150" cap="flat">
                  <a:solidFill>
                    <a:srgbClr val="FF0000"/>
                  </a:solidFill>
                  <a:prstDash val="solid"/>
                  <a:round/>
                </a:ln>
                <a:effectLst/>
              </p:spPr>
              <p:txBody>
                <a:bodyPr wrap="square" lIns="45719" tIns="45719" rIns="45719" bIns="45719" numCol="1" anchor="ctr">
                  <a:noAutofit/>
                </a:bodyPr>
                <a:lstStyle/>
                <a:p>
                  <a:pPr>
                    <a:defRPr b="0" sz="1800"/>
                  </a:pPr>
                </a:p>
              </p:txBody>
            </p:sp>
          </p:grpSp>
        </p:grpSp>
        <p:sp>
          <p:nvSpPr>
            <p:cNvPr id="309" name="Ovale"/>
            <p:cNvSpPr/>
            <p:nvPr/>
          </p:nvSpPr>
          <p:spPr>
            <a:xfrm>
              <a:off x="4371975" y="987424"/>
              <a:ext cx="649288" cy="1223964"/>
            </a:xfrm>
            <a:prstGeom prst="ellipse">
              <a:avLst/>
            </a:prstGeom>
            <a:noFill/>
            <a:ln w="28575" cap="flat">
              <a:solidFill>
                <a:srgbClr val="FF0000"/>
              </a:solidFill>
              <a:prstDash val="solid"/>
              <a:round/>
            </a:ln>
            <a:effectLst/>
          </p:spPr>
          <p:txBody>
            <a:bodyPr wrap="square" lIns="45719" tIns="45719" rIns="45719" bIns="45719" numCol="1" anchor="ctr">
              <a:noAutofit/>
            </a:bodyPr>
            <a:lstStyle/>
            <a:p>
              <a:pPr algn="ctr">
                <a:defRPr b="0" sz="1800">
                  <a:solidFill>
                    <a:srgbClr val="FF0000"/>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6" presetID="4" grpId="1" fill="hold">
                                  <p:stCondLst>
                                    <p:cond delay="0"/>
                                  </p:stCondLst>
                                  <p:iterate type="el" backwards="0">
                                    <p:tmAbs val="0"/>
                                  </p:iterate>
                                  <p:childTnLst>
                                    <p:animEffect filter="box(in)" transition="out">
                                      <p:cBhvr>
                                        <p:cTn id="6" dur="500" fill="hold"/>
                                        <p:tgtEl>
                                          <p:spTgt spid="269"/>
                                        </p:tgtEl>
                                      </p:cBhvr>
                                    </p:animEffect>
                                    <p:set>
                                      <p:cBhvr>
                                        <p:cTn id="7" fill="hold">
                                          <p:stCondLst>
                                            <p:cond delay="499"/>
                                          </p:stCondLst>
                                        </p:cTn>
                                        <p:tgtEl>
                                          <p:spTgt spid="26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16" presetID="4" grpId="2" fill="hold">
                                  <p:stCondLst>
                                    <p:cond delay="0"/>
                                  </p:stCondLst>
                                  <p:iterate type="el" backwards="0">
                                    <p:tmAbs val="0"/>
                                  </p:iterate>
                                  <p:childTnLst>
                                    <p:animEffect filter="box(in)" transition="out">
                                      <p:cBhvr>
                                        <p:cTn id="11" dur="500" fill="hold"/>
                                        <p:tgtEl>
                                          <p:spTgt spid="268"/>
                                        </p:tgtEl>
                                      </p:cBhvr>
                                    </p:animEffect>
                                    <p:set>
                                      <p:cBhvr>
                                        <p:cTn id="12" fill="hold">
                                          <p:stCondLst>
                                            <p:cond delay="499"/>
                                          </p:stCondLst>
                                        </p:cTn>
                                        <p:tgtEl>
                                          <p:spTgt spid="2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10"/>
                                        </p:tgtEl>
                                        <p:attrNameLst>
                                          <p:attrName>style.visibility</p:attrName>
                                        </p:attrNameLst>
                                      </p:cBhvr>
                                      <p:to>
                                        <p:strVal val="visible"/>
                                      </p:to>
                                    </p:set>
                                    <p:animEffect filter="fade" transition="in">
                                      <p:cBhvr>
                                        <p:cTn id="17"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P build="whole" bldLvl="1" animBg="1" rev="0" advAuto="0" spid="268" grpId="2"/>
      <p:bldP build="whole" bldLvl="1" animBg="1" rev="0" advAuto="0" spid="310" grpId="3"/>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XenoMouse®-κλ Strains"/>
          <p:cNvSpPr txBox="1"/>
          <p:nvPr>
            <p:ph type="title" idx="4294967295"/>
          </p:nvPr>
        </p:nvSpPr>
        <p:spPr>
          <a:xfrm>
            <a:off x="609600" y="152399"/>
            <a:ext cx="9401175" cy="1143002"/>
          </a:xfrm>
          <a:prstGeom prst="rect">
            <a:avLst/>
          </a:prstGeom>
        </p:spPr>
        <p:txBody>
          <a:bodyPr>
            <a:normAutofit fontScale="100000" lnSpcReduction="0"/>
          </a:bodyPr>
          <a:lstStyle/>
          <a:p>
            <a:pPr algn="l">
              <a:lnSpc>
                <a:spcPct val="90000"/>
              </a:lnSpc>
              <a:defRPr b="1" sz="3600">
                <a:solidFill>
                  <a:schemeClr val="accent2"/>
                </a:solidFill>
              </a:defRPr>
            </a:pPr>
            <a:r>
              <a:t>XenoMouse</a:t>
            </a:r>
            <a:r>
              <a:rPr baseline="30000"/>
              <a:t>®</a:t>
            </a:r>
            <a:r>
              <a:t>-</a:t>
            </a:r>
            <a:r>
              <a:rPr b="0">
                <a:latin typeface="Symbol"/>
                <a:ea typeface="Symbol"/>
                <a:cs typeface="Symbol"/>
                <a:sym typeface="Symbol"/>
              </a:rPr>
              <a:t>kl </a:t>
            </a:r>
            <a:r>
              <a:t>Strains</a:t>
            </a:r>
          </a:p>
        </p:txBody>
      </p:sp>
      <p:pic>
        <p:nvPicPr>
          <p:cNvPr id="313" name="xeno studio copy" descr="xeno studio copy"/>
          <p:cNvPicPr>
            <a:picLocks noChangeAspect="1"/>
          </p:cNvPicPr>
          <p:nvPr/>
        </p:nvPicPr>
        <p:blipFill>
          <a:blip r:embed="rId3">
            <a:extLst/>
          </a:blip>
          <a:stretch>
            <a:fillRect/>
          </a:stretch>
        </p:blipFill>
        <p:spPr>
          <a:xfrm>
            <a:off x="679450" y="1571625"/>
            <a:ext cx="7500938" cy="4533900"/>
          </a:xfrm>
          <a:prstGeom prst="rect">
            <a:avLst/>
          </a:prstGeom>
          <a:ln w="12700">
            <a:miter lim="400000"/>
          </a:ln>
        </p:spPr>
      </p:pic>
      <p:sp>
        <p:nvSpPr>
          <p:cNvPr id="314" name="IgG1κ…"/>
          <p:cNvSpPr txBox="1"/>
          <p:nvPr/>
        </p:nvSpPr>
        <p:spPr>
          <a:xfrm>
            <a:off x="1263650" y="1668462"/>
            <a:ext cx="1639888" cy="20487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800"/>
              </a:spcBef>
              <a:defRPr b="0" sz="3000">
                <a:solidFill>
                  <a:srgbClr val="FFFFFF"/>
                </a:solidFill>
                <a:latin typeface="Arial"/>
                <a:ea typeface="Arial"/>
                <a:cs typeface="Arial"/>
                <a:sym typeface="Arial"/>
              </a:defRPr>
            </a:pPr>
            <a:r>
              <a:t>IgG</a:t>
            </a:r>
            <a:r>
              <a:rPr baseline="-25000"/>
              <a:t>1</a:t>
            </a:r>
            <a:r>
              <a:rPr>
                <a:latin typeface="Symbol"/>
                <a:ea typeface="Symbol"/>
                <a:cs typeface="Symbol"/>
                <a:sym typeface="Symbol"/>
              </a:rPr>
              <a:t>k</a:t>
            </a:r>
          </a:p>
          <a:p>
            <a:pPr>
              <a:spcBef>
                <a:spcPts val="1800"/>
              </a:spcBef>
              <a:defRPr b="0" sz="3000">
                <a:solidFill>
                  <a:srgbClr val="FFFFFF"/>
                </a:solidFill>
                <a:latin typeface="Arial"/>
                <a:ea typeface="Arial"/>
                <a:cs typeface="Arial"/>
                <a:sym typeface="Arial"/>
              </a:defRPr>
            </a:pPr>
            <a:r>
              <a:t>IgG</a:t>
            </a:r>
            <a:r>
              <a:rPr baseline="-25000"/>
              <a:t>2</a:t>
            </a:r>
            <a:r>
              <a:rPr>
                <a:latin typeface="Symbol"/>
                <a:ea typeface="Symbol"/>
                <a:cs typeface="Symbol"/>
                <a:sym typeface="Symbol"/>
              </a:rPr>
              <a:t>k</a:t>
            </a:r>
          </a:p>
          <a:p>
            <a:pPr>
              <a:spcBef>
                <a:spcPts val="1800"/>
              </a:spcBef>
              <a:defRPr b="0" sz="3000">
                <a:solidFill>
                  <a:srgbClr val="FFFFFF"/>
                </a:solidFill>
                <a:latin typeface="Arial"/>
                <a:ea typeface="Arial"/>
                <a:cs typeface="Arial"/>
                <a:sym typeface="Arial"/>
              </a:defRPr>
            </a:pPr>
            <a:r>
              <a:t>IgG</a:t>
            </a:r>
            <a:r>
              <a:rPr baseline="-25000"/>
              <a:t>4</a:t>
            </a:r>
            <a:r>
              <a:rPr>
                <a:latin typeface="Symbol"/>
                <a:ea typeface="Symbol"/>
                <a:cs typeface="Symbol"/>
                <a:sym typeface="Symbol"/>
              </a:rPr>
              <a:t>k</a:t>
            </a:r>
          </a:p>
        </p:txBody>
      </p:sp>
      <p:sp>
        <p:nvSpPr>
          <p:cNvPr id="315" name="IgG1λ…"/>
          <p:cNvSpPr txBox="1"/>
          <p:nvPr/>
        </p:nvSpPr>
        <p:spPr>
          <a:xfrm>
            <a:off x="5576887" y="1668462"/>
            <a:ext cx="1639888" cy="2048747"/>
          </a:xfrm>
          <a:prstGeom prst="rect">
            <a:avLst/>
          </a:prstGeom>
          <a:ln w="12700">
            <a:miter lim="400000"/>
          </a:ln>
          <a:effectLst>
            <a:outerShdw sx="100000" sy="100000" kx="0" ky="0" algn="b" rotWithShape="0" blurRad="0" dist="53881" dir="8100000">
              <a:srgbClr val="0B3B6D"/>
            </a:outerShdw>
          </a:effectLst>
          <a:extLst>
            <a:ext uri="{C572A759-6A51-4108-AA02-DFA0A04FC94B}">
              <ma14:wrappingTextBoxFlag xmlns:ma14="http://schemas.microsoft.com/office/mac/drawingml/2011/main" val="1"/>
            </a:ext>
          </a:extLst>
        </p:spPr>
        <p:txBody>
          <a:bodyPr lIns="45719" rIns="45719">
            <a:spAutoFit/>
          </a:bodyPr>
          <a:lstStyle/>
          <a:p>
            <a:pPr>
              <a:spcBef>
                <a:spcPts val="1800"/>
              </a:spcBef>
              <a:defRPr b="0" sz="3000">
                <a:solidFill>
                  <a:srgbClr val="FFFF00"/>
                </a:solidFill>
                <a:effectLst>
                  <a:outerShdw sx="100000" sy="100000" kx="0" ky="0" algn="b" rotWithShape="0" blurRad="12700" dist="25400" dir="2700000">
                    <a:srgbClr val="DDDDDD"/>
                  </a:outerShdw>
                </a:effectLst>
                <a:latin typeface="Arial"/>
                <a:ea typeface="Arial"/>
                <a:cs typeface="Arial"/>
                <a:sym typeface="Arial"/>
              </a:defRPr>
            </a:pPr>
            <a:r>
              <a:t>IgG</a:t>
            </a:r>
            <a:r>
              <a:rPr baseline="-25000"/>
              <a:t>1</a:t>
            </a:r>
            <a:r>
              <a:rPr>
                <a:latin typeface="Symbol"/>
                <a:ea typeface="Symbol"/>
                <a:cs typeface="Symbol"/>
                <a:sym typeface="Symbol"/>
              </a:rPr>
              <a:t>l</a:t>
            </a:r>
          </a:p>
          <a:p>
            <a:pPr>
              <a:spcBef>
                <a:spcPts val="1800"/>
              </a:spcBef>
              <a:defRPr b="0" sz="3000">
                <a:solidFill>
                  <a:srgbClr val="FFFF00"/>
                </a:solidFill>
                <a:effectLst>
                  <a:outerShdw sx="100000" sy="100000" kx="0" ky="0" algn="b" rotWithShape="0" blurRad="12700" dist="25400" dir="2700000">
                    <a:srgbClr val="DDDDDD"/>
                  </a:outerShdw>
                </a:effectLst>
                <a:latin typeface="Arial"/>
                <a:ea typeface="Arial"/>
                <a:cs typeface="Arial"/>
                <a:sym typeface="Arial"/>
              </a:defRPr>
            </a:pPr>
            <a:r>
              <a:t>IgG</a:t>
            </a:r>
            <a:r>
              <a:rPr baseline="-25000"/>
              <a:t>2</a:t>
            </a:r>
            <a:r>
              <a:rPr>
                <a:latin typeface="Symbol"/>
                <a:ea typeface="Symbol"/>
                <a:cs typeface="Symbol"/>
                <a:sym typeface="Symbol"/>
              </a:rPr>
              <a:t>l</a:t>
            </a:r>
          </a:p>
          <a:p>
            <a:pPr>
              <a:spcBef>
                <a:spcPts val="1800"/>
              </a:spcBef>
              <a:defRPr b="0" sz="3000">
                <a:solidFill>
                  <a:srgbClr val="FFFF00"/>
                </a:solidFill>
                <a:effectLst>
                  <a:outerShdw sx="100000" sy="100000" kx="0" ky="0" algn="b" rotWithShape="0" blurRad="12700" dist="25400" dir="2700000">
                    <a:srgbClr val="DDDDDD"/>
                  </a:outerShdw>
                </a:effectLst>
                <a:latin typeface="Arial"/>
                <a:ea typeface="Arial"/>
                <a:cs typeface="Arial"/>
                <a:sym typeface="Arial"/>
              </a:defRPr>
            </a:pPr>
            <a:r>
              <a:t>IgG</a:t>
            </a:r>
            <a:r>
              <a:rPr baseline="-25000"/>
              <a:t>4</a:t>
            </a:r>
            <a:r>
              <a:rPr>
                <a:latin typeface="Symbol"/>
                <a:ea typeface="Symbol"/>
                <a:cs typeface="Symbol"/>
                <a:sym typeface="Symbol"/>
              </a:rPr>
              <a:t>l</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image.png" descr="image.png"/>
          <p:cNvPicPr>
            <a:picLocks noChangeAspect="1"/>
          </p:cNvPicPr>
          <p:nvPr/>
        </p:nvPicPr>
        <p:blipFill>
          <a:blip r:embed="rId2">
            <a:extLst/>
          </a:blip>
          <a:srcRect l="7617" t="17811" r="53125" b="13749"/>
          <a:stretch>
            <a:fillRect/>
          </a:stretch>
        </p:blipFill>
        <p:spPr>
          <a:xfrm>
            <a:off x="1331912" y="549274"/>
            <a:ext cx="5597526" cy="6099176"/>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Transgenic mice"/>
          <p:cNvSpPr txBox="1"/>
          <p:nvPr>
            <p:ph type="title" idx="4294967295"/>
          </p:nvPr>
        </p:nvSpPr>
        <p:spPr>
          <a:xfrm>
            <a:off x="571500" y="357187"/>
            <a:ext cx="7772400" cy="1143001"/>
          </a:xfrm>
          <a:prstGeom prst="rect">
            <a:avLst/>
          </a:prstGeom>
        </p:spPr>
        <p:txBody>
          <a:bodyPr>
            <a:normAutofit fontScale="100000" lnSpcReduction="0"/>
          </a:bodyPr>
          <a:lstStyle>
            <a:lvl1pPr>
              <a:defRPr b="1" sz="3200">
                <a:latin typeface="Cambria"/>
                <a:ea typeface="Cambria"/>
                <a:cs typeface="Cambria"/>
                <a:sym typeface="Cambria"/>
              </a:defRPr>
            </a:lvl1pPr>
          </a:lstStyle>
          <a:p>
            <a:pPr/>
            <a:r>
              <a:t>Transgenic mice</a:t>
            </a:r>
          </a:p>
        </p:txBody>
      </p:sp>
      <p:sp>
        <p:nvSpPr>
          <p:cNvPr id="322" name="These produce human antibodies following immunization…"/>
          <p:cNvSpPr txBox="1"/>
          <p:nvPr>
            <p:ph type="body" idx="4294967295"/>
          </p:nvPr>
        </p:nvSpPr>
        <p:spPr>
          <a:xfrm>
            <a:off x="500062" y="1785937"/>
            <a:ext cx="8215313" cy="4500563"/>
          </a:xfrm>
          <a:prstGeom prst="rect">
            <a:avLst/>
          </a:prstGeom>
        </p:spPr>
        <p:txBody>
          <a:bodyPr>
            <a:normAutofit fontScale="100000" lnSpcReduction="0"/>
          </a:bodyPr>
          <a:lstStyle/>
          <a:p>
            <a:pPr>
              <a:spcBef>
                <a:spcPts val="500"/>
              </a:spcBef>
              <a:buChar char="•"/>
              <a:defRPr sz="2400">
                <a:latin typeface="Cambria"/>
                <a:ea typeface="Cambria"/>
                <a:cs typeface="Cambria"/>
                <a:sym typeface="Cambria"/>
              </a:defRPr>
            </a:pPr>
            <a:r>
              <a:t>These produce human antibodies following immunization</a:t>
            </a:r>
          </a:p>
          <a:p>
            <a:pPr>
              <a:buSzTx/>
              <a:buNone/>
              <a:defRPr sz="2400">
                <a:latin typeface="Cambria"/>
                <a:ea typeface="Cambria"/>
                <a:cs typeface="Cambria"/>
                <a:sym typeface="Cambria"/>
              </a:defRPr>
            </a:pPr>
          </a:p>
          <a:p>
            <a:pPr>
              <a:spcBef>
                <a:spcPts val="500"/>
              </a:spcBef>
              <a:buChar char="•"/>
              <a:defRPr sz="2400">
                <a:latin typeface="Cambria"/>
                <a:ea typeface="Cambria"/>
                <a:cs typeface="Cambria"/>
                <a:sym typeface="Cambria"/>
              </a:defRPr>
            </a:pPr>
            <a:r>
              <a:t>The creation of monoclonal antibodies is the same as normal mice using hybridoma technology</a:t>
            </a:r>
          </a:p>
          <a:p>
            <a:pPr>
              <a:buSzTx/>
              <a:buNone/>
              <a:defRPr sz="2400">
                <a:latin typeface="Cambria"/>
                <a:ea typeface="Cambria"/>
                <a:cs typeface="Cambria"/>
                <a:sym typeface="Cambria"/>
              </a:defRPr>
            </a:pPr>
          </a:p>
          <a:p>
            <a:pPr>
              <a:spcBef>
                <a:spcPts val="500"/>
              </a:spcBef>
              <a:buChar char="•"/>
              <a:defRPr sz="2400">
                <a:latin typeface="Cambria"/>
                <a:ea typeface="Cambria"/>
                <a:cs typeface="Cambria"/>
                <a:sym typeface="Cambria"/>
              </a:defRPr>
            </a:pPr>
            <a:r>
              <a:t>Antibody production is still required after selection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Making human antibodies"/>
          <p:cNvSpPr txBox="1"/>
          <p:nvPr>
            <p:ph type="title" idx="4294967295"/>
          </p:nvPr>
        </p:nvSpPr>
        <p:spPr>
          <a:xfrm>
            <a:off x="642937" y="500062"/>
            <a:ext cx="7772401" cy="1143001"/>
          </a:xfrm>
          <a:prstGeom prst="rect">
            <a:avLst/>
          </a:prstGeom>
        </p:spPr>
        <p:txBody>
          <a:bodyPr>
            <a:normAutofit fontScale="100000" lnSpcReduction="0"/>
          </a:bodyPr>
          <a:lstStyle>
            <a:lvl1pPr>
              <a:defRPr b="1" sz="3200">
                <a:latin typeface="Cambria"/>
                <a:ea typeface="Cambria"/>
                <a:cs typeface="Cambria"/>
                <a:sym typeface="Cambria"/>
              </a:defRPr>
            </a:lvl1pPr>
          </a:lstStyle>
          <a:p>
            <a:pPr/>
            <a:r>
              <a:t>Making human antibodies</a:t>
            </a:r>
          </a:p>
        </p:txBody>
      </p:sp>
      <p:sp>
        <p:nvSpPr>
          <p:cNvPr id="325" name="Transgenic animals…"/>
          <p:cNvSpPr txBox="1"/>
          <p:nvPr>
            <p:ph type="body" idx="4294967295"/>
          </p:nvPr>
        </p:nvSpPr>
        <p:spPr>
          <a:xfrm>
            <a:off x="685800" y="2000250"/>
            <a:ext cx="7772400" cy="4114800"/>
          </a:xfrm>
          <a:prstGeom prst="rect">
            <a:avLst/>
          </a:prstGeom>
        </p:spPr>
        <p:txBody>
          <a:bodyPr>
            <a:normAutofit fontScale="100000" lnSpcReduction="0"/>
          </a:bodyPr>
          <a:lstStyle/>
          <a:p>
            <a:pPr>
              <a:buChar char="•"/>
              <a:defRPr>
                <a:latin typeface="Cambria"/>
                <a:ea typeface="Cambria"/>
                <a:cs typeface="Cambria"/>
                <a:sym typeface="Cambria"/>
              </a:defRPr>
            </a:pPr>
            <a:r>
              <a:t>Transgenic animals</a:t>
            </a:r>
          </a:p>
          <a:p>
            <a:pPr>
              <a:buChar char="•"/>
              <a:defRPr>
                <a:latin typeface="Cambria"/>
                <a:ea typeface="Cambria"/>
                <a:cs typeface="Cambria"/>
                <a:sym typeface="Cambria"/>
              </a:defRPr>
            </a:pPr>
            <a:r>
              <a:t>Phage/microbial/yeast display</a:t>
            </a:r>
          </a:p>
        </p:txBody>
      </p:sp>
      <p:sp>
        <p:nvSpPr>
          <p:cNvPr id="326" name="Rettangolo"/>
          <p:cNvSpPr/>
          <p:nvPr/>
        </p:nvSpPr>
        <p:spPr>
          <a:xfrm>
            <a:off x="1039812" y="2589212"/>
            <a:ext cx="5472113" cy="514351"/>
          </a:xfrm>
          <a:prstGeom prst="rect">
            <a:avLst/>
          </a:prstGeom>
          <a:solidFill>
            <a:srgbClr val="FF0000">
              <a:alpha val="36862"/>
            </a:srgbClr>
          </a:solidFill>
          <a:ln>
            <a:solidFill>
              <a:srgbClr val="000000"/>
            </a:solidFill>
          </a:ln>
        </p:spPr>
        <p:txBody>
          <a:bodyPr lIns="45719" rIns="45719" anchor="ctr"/>
          <a:lstStyle/>
          <a:p>
            <a:pPr>
              <a:defRPr b="0" sz="1800">
                <a:latin typeface="Cambria"/>
                <a:ea typeface="Cambria"/>
                <a:cs typeface="Cambria"/>
                <a:sym typeface="Cambria"/>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6"/>
                                        </p:tgtEl>
                                        <p:attrNameLst>
                                          <p:attrName>style.visibility</p:attrName>
                                        </p:attrNameLst>
                                      </p:cBhvr>
                                      <p:to>
                                        <p:strVal val="visible"/>
                                      </p:to>
                                    </p:set>
                                    <p:animEffect filter="fade" transition="in">
                                      <p:cBhvr>
                                        <p:cTn id="7"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6"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31" name="Galleria immagini"/>
          <p:cNvGrpSpPr/>
          <p:nvPr/>
        </p:nvGrpSpPr>
        <p:grpSpPr>
          <a:xfrm>
            <a:off x="1214338" y="50800"/>
            <a:ext cx="6715324" cy="4663463"/>
            <a:chOff x="0" y="0"/>
            <a:chExt cx="6715323" cy="4663462"/>
          </a:xfrm>
        </p:grpSpPr>
        <p:pic>
          <p:nvPicPr>
            <p:cNvPr id="329" name="42983403_10155908584779103_4040559804484157440_n.jpg" descr="42983403_10155908584779103_4040559804484157440_n.jpg"/>
            <p:cNvPicPr>
              <a:picLocks noChangeAspect="1"/>
            </p:cNvPicPr>
            <p:nvPr/>
          </p:nvPicPr>
          <p:blipFill>
            <a:blip r:embed="rId2">
              <a:extLst/>
            </a:blip>
            <a:srcRect l="0" t="18455" r="0" b="18455"/>
            <a:stretch>
              <a:fillRect/>
            </a:stretch>
          </p:blipFill>
          <p:spPr>
            <a:xfrm>
              <a:off x="0" y="0"/>
              <a:ext cx="6715324" cy="4236641"/>
            </a:xfrm>
            <a:prstGeom prst="rect">
              <a:avLst/>
            </a:prstGeom>
            <a:ln w="12700" cap="flat">
              <a:noFill/>
              <a:miter lim="400000"/>
            </a:ln>
            <a:effectLst/>
          </p:spPr>
        </p:pic>
        <p:sp>
          <p:nvSpPr>
            <p:cNvPr id="330" name="Didascalia"/>
            <p:cNvSpPr/>
            <p:nvPr/>
          </p:nvSpPr>
          <p:spPr>
            <a:xfrm>
              <a:off x="0" y="4312840"/>
              <a:ext cx="6715324" cy="350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defTabSz="457200">
                <a:defRPr b="0" sz="1400">
                  <a:solidFill>
                    <a:srgbClr val="1D2129"/>
                  </a:solidFill>
                  <a:latin typeface="Helvetica Neue"/>
                  <a:ea typeface="Helvetica Neue"/>
                  <a:cs typeface="Helvetica Neue"/>
                  <a:sym typeface="Helvetica Neue"/>
                </a:defRPr>
              </a:lvl1pPr>
            </a:lstStyle>
            <a:p>
              <a:pPr/>
              <a:r>
                <a:t>Didascalia</a:t>
              </a:r>
            </a:p>
          </p:txBody>
        </p:sp>
      </p:grpSp>
      <p:sp>
        <p:nvSpPr>
          <p:cNvPr id="332" name="The Royal Swedish Academy of Sciences has decided to award the Nobel Prize in Chemistry 2018 with one half to Frances H. Arnold “for the directed evolution of enzymes” and the other half jointly to George P. Smith and Sir Gregory P. Winter “for the phage"/>
          <p:cNvSpPr txBox="1"/>
          <p:nvPr/>
        </p:nvSpPr>
        <p:spPr>
          <a:xfrm>
            <a:off x="13055" y="4348603"/>
            <a:ext cx="9105901" cy="241038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lgn="just" defTabSz="457200">
              <a:defRPr b="0" sz="1400">
                <a:solidFill>
                  <a:srgbClr val="1D2129"/>
                </a:solidFill>
                <a:latin typeface="Helvetica Neue"/>
                <a:ea typeface="Helvetica Neue"/>
                <a:cs typeface="Helvetica Neue"/>
                <a:sym typeface="Helvetica Neue"/>
              </a:defRPr>
            </a:pPr>
            <a:r>
              <a:t>The Royal Swedish Academy of Sciences has decided to award the </a:t>
            </a:r>
            <a:r>
              <a:rPr b="1"/>
              <a:t>Nobel Prize in Chemistry 2018</a:t>
            </a:r>
            <a:r>
              <a:t> with one half to Frances H. Arnold “for the directed evolution of enzymes” and the other half </a:t>
            </a:r>
            <a:r>
              <a:rPr b="1"/>
              <a:t>jointly to George P. Smith and Sir Gregory P. Winter “for the phage display of peptides and antibodies</a:t>
            </a:r>
            <a:r>
              <a:t>.”</a:t>
            </a:r>
          </a:p>
          <a:p>
            <a:pPr algn="just" defTabSz="457200">
              <a:defRPr b="0" sz="700">
                <a:solidFill>
                  <a:srgbClr val="1D2129"/>
                </a:solidFill>
                <a:latin typeface="Helvetica Neue"/>
                <a:ea typeface="Helvetica Neue"/>
                <a:cs typeface="Helvetica Neue"/>
                <a:sym typeface="Helvetica Neue"/>
              </a:defRPr>
            </a:pPr>
          </a:p>
          <a:p>
            <a:pPr algn="just" defTabSz="457200">
              <a:defRPr b="0" sz="1400">
                <a:solidFill>
                  <a:srgbClr val="1D2129"/>
                </a:solidFill>
                <a:latin typeface="Helvetica Neue"/>
                <a:ea typeface="Helvetica Neue"/>
                <a:cs typeface="Helvetica Neue"/>
                <a:sym typeface="Helvetica Neue"/>
              </a:defRPr>
            </a:pPr>
            <a:r>
              <a:t>The power of evolution is revealed through the diversity of life. </a:t>
            </a:r>
            <a:r>
              <a:rPr b="1"/>
              <a:t>The 2018 Nobel Laureates in Chemistry have taken control of evolution </a:t>
            </a:r>
            <a:r>
              <a:t>and used it for purposes that bring the greatest benefit to humankind. Enzymes produced through directed evolution are used to manufacture everything from biofuels to pharmaceuticals. Antibodies evolved using a method called phage display can combat autoimmune diseases and, in some cases, cure metastatic cancer. </a:t>
            </a:r>
          </a:p>
          <a:p>
            <a:pPr algn="just" defTabSz="457200">
              <a:defRPr b="0" sz="700">
                <a:solidFill>
                  <a:srgbClr val="1D2129"/>
                </a:solidFill>
                <a:latin typeface="Helvetica Neue"/>
                <a:ea typeface="Helvetica Neue"/>
                <a:cs typeface="Helvetica Neue"/>
                <a:sym typeface="Helvetica Neue"/>
              </a:defRPr>
            </a:pPr>
          </a:p>
          <a:p>
            <a:pPr algn="just" defTabSz="457200">
              <a:defRPr sz="1400">
                <a:solidFill>
                  <a:srgbClr val="1D2129"/>
                </a:solidFill>
                <a:latin typeface="Helvetica Neue"/>
                <a:ea typeface="Helvetica Neue"/>
                <a:cs typeface="Helvetica Neue"/>
                <a:sym typeface="Helvetica Neue"/>
              </a:defRPr>
            </a:pPr>
            <a:r>
              <a:t>This year’s Nobel Laureates have been inspired by the power of evolution and used the same principles – genetic change and selection – to develop proteins that solve humankind’s chemical problems.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Antibody libraries"/>
          <p:cNvSpPr txBox="1"/>
          <p:nvPr/>
        </p:nvSpPr>
        <p:spPr>
          <a:xfrm>
            <a:off x="571500" y="357187"/>
            <a:ext cx="7772400"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atin typeface="Cambria"/>
                <a:ea typeface="Cambria"/>
                <a:cs typeface="Cambria"/>
                <a:sym typeface="Cambria"/>
              </a:defRPr>
            </a:lvl1pPr>
          </a:lstStyle>
          <a:p>
            <a:pPr/>
            <a:r>
              <a:t>Antibody libraries</a:t>
            </a:r>
          </a:p>
        </p:txBody>
      </p:sp>
      <p:sp>
        <p:nvSpPr>
          <p:cNvPr id="335" name="AIM: to allow the possibility to work with the antibody variability in the lab and not in the animal house"/>
          <p:cNvSpPr txBox="1"/>
          <p:nvPr/>
        </p:nvSpPr>
        <p:spPr>
          <a:xfrm>
            <a:off x="468312" y="1196975"/>
            <a:ext cx="821531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723900" indent="-723900">
              <a:spcBef>
                <a:spcPts val="400"/>
              </a:spcBef>
              <a:defRPr b="0" sz="1800">
                <a:latin typeface="Cambria"/>
                <a:ea typeface="Cambria"/>
                <a:cs typeface="Cambria"/>
                <a:sym typeface="Cambria"/>
              </a:defRPr>
            </a:lvl1pPr>
          </a:lstStyle>
          <a:p>
            <a:pPr/>
            <a:r>
              <a:t>AIM: to allow the possibility to work with the antibody variability in the lab and not in the animal house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7" name="m13DNA" descr="m13DNA"/>
          <p:cNvPicPr>
            <a:picLocks noChangeAspect="1"/>
          </p:cNvPicPr>
          <p:nvPr/>
        </p:nvPicPr>
        <p:blipFill>
          <a:blip r:embed="rId2">
            <a:extLst/>
          </a:blip>
          <a:stretch>
            <a:fillRect/>
          </a:stretch>
        </p:blipFill>
        <p:spPr>
          <a:xfrm>
            <a:off x="1752600" y="1854200"/>
            <a:ext cx="1905000" cy="4318000"/>
          </a:xfrm>
          <a:prstGeom prst="rect">
            <a:avLst/>
          </a:prstGeom>
          <a:ln w="12700">
            <a:miter lim="400000"/>
          </a:ln>
        </p:spPr>
      </p:pic>
      <p:sp>
        <p:nvSpPr>
          <p:cNvPr id="338" name="Linea"/>
          <p:cNvSpPr/>
          <p:nvPr/>
        </p:nvSpPr>
        <p:spPr>
          <a:xfrm>
            <a:off x="914400" y="3200400"/>
            <a:ext cx="1023938" cy="0"/>
          </a:xfrm>
          <a:prstGeom prst="line">
            <a:avLst/>
          </a:prstGeom>
          <a:ln>
            <a:solidFill>
              <a:srgbClr val="000000"/>
            </a:solidFill>
            <a:tailEnd type="triangle"/>
          </a:ln>
        </p:spPr>
        <p:txBody>
          <a:bodyPr lIns="45719" rIns="45719"/>
          <a:lstStyle/>
          <a:p>
            <a:pPr/>
          </a:p>
        </p:txBody>
      </p:sp>
      <p:sp>
        <p:nvSpPr>
          <p:cNvPr id="339" name="Linea"/>
          <p:cNvSpPr/>
          <p:nvPr/>
        </p:nvSpPr>
        <p:spPr>
          <a:xfrm>
            <a:off x="533400" y="4953000"/>
            <a:ext cx="1638300" cy="0"/>
          </a:xfrm>
          <a:prstGeom prst="line">
            <a:avLst/>
          </a:prstGeom>
          <a:ln>
            <a:solidFill>
              <a:srgbClr val="000000"/>
            </a:solidFill>
            <a:tailEnd type="triangle"/>
          </a:ln>
        </p:spPr>
        <p:txBody>
          <a:bodyPr lIns="45719" rIns="45719"/>
          <a:lstStyle/>
          <a:p>
            <a:pPr/>
          </a:p>
        </p:txBody>
      </p:sp>
      <p:sp>
        <p:nvSpPr>
          <p:cNvPr id="340" name="Linea"/>
          <p:cNvSpPr/>
          <p:nvPr/>
        </p:nvSpPr>
        <p:spPr>
          <a:xfrm>
            <a:off x="1419225" y="2043112"/>
            <a:ext cx="614363" cy="1"/>
          </a:xfrm>
          <a:prstGeom prst="line">
            <a:avLst/>
          </a:prstGeom>
          <a:ln>
            <a:solidFill>
              <a:srgbClr val="000000"/>
            </a:solidFill>
            <a:tailEnd type="triangle"/>
          </a:ln>
        </p:spPr>
        <p:txBody>
          <a:bodyPr lIns="45719" rIns="45719"/>
          <a:lstStyle/>
          <a:p>
            <a:pPr/>
          </a:p>
        </p:txBody>
      </p:sp>
      <p:sp>
        <p:nvSpPr>
          <p:cNvPr id="341" name="g9p"/>
          <p:cNvSpPr txBox="1"/>
          <p:nvPr/>
        </p:nvSpPr>
        <p:spPr>
          <a:xfrm>
            <a:off x="827087" y="1752600"/>
            <a:ext cx="7921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latin typeface="Arial"/>
                <a:ea typeface="Arial"/>
                <a:cs typeface="Arial"/>
                <a:sym typeface="Arial"/>
              </a:defRPr>
            </a:lvl1pPr>
          </a:lstStyle>
          <a:p>
            <a:pPr/>
            <a:r>
              <a:t>g9p</a:t>
            </a:r>
          </a:p>
        </p:txBody>
      </p:sp>
      <p:sp>
        <p:nvSpPr>
          <p:cNvPr id="342" name="g8p"/>
          <p:cNvSpPr txBox="1"/>
          <p:nvPr/>
        </p:nvSpPr>
        <p:spPr>
          <a:xfrm>
            <a:off x="228600" y="2971800"/>
            <a:ext cx="7921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latin typeface="Arial"/>
                <a:ea typeface="Arial"/>
                <a:cs typeface="Arial"/>
                <a:sym typeface="Arial"/>
              </a:defRPr>
            </a:lvl1pPr>
          </a:lstStyle>
          <a:p>
            <a:pPr/>
            <a:r>
              <a:t>g8p</a:t>
            </a:r>
          </a:p>
        </p:txBody>
      </p:sp>
      <p:sp>
        <p:nvSpPr>
          <p:cNvPr id="343" name="g3p"/>
          <p:cNvSpPr txBox="1"/>
          <p:nvPr/>
        </p:nvSpPr>
        <p:spPr>
          <a:xfrm>
            <a:off x="3779837" y="5334000"/>
            <a:ext cx="7921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latin typeface="Arial"/>
                <a:ea typeface="Arial"/>
                <a:cs typeface="Arial"/>
                <a:sym typeface="Arial"/>
              </a:defRPr>
            </a:lvl1pPr>
          </a:lstStyle>
          <a:p>
            <a:pPr/>
            <a:r>
              <a:t>g3p</a:t>
            </a:r>
          </a:p>
        </p:txBody>
      </p:sp>
      <p:sp>
        <p:nvSpPr>
          <p:cNvPr id="344" name="g6p"/>
          <p:cNvSpPr txBox="1"/>
          <p:nvPr/>
        </p:nvSpPr>
        <p:spPr>
          <a:xfrm>
            <a:off x="228600" y="4572000"/>
            <a:ext cx="7921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latin typeface="Arial"/>
                <a:ea typeface="Arial"/>
                <a:cs typeface="Arial"/>
                <a:sym typeface="Arial"/>
              </a:defRPr>
            </a:lvl1pPr>
          </a:lstStyle>
          <a:p>
            <a:pPr/>
            <a:r>
              <a:t>g6p</a:t>
            </a:r>
          </a:p>
        </p:txBody>
      </p:sp>
      <p:sp>
        <p:nvSpPr>
          <p:cNvPr id="345" name="900 nm"/>
          <p:cNvSpPr txBox="1"/>
          <p:nvPr/>
        </p:nvSpPr>
        <p:spPr>
          <a:xfrm>
            <a:off x="6300787" y="2060575"/>
            <a:ext cx="10810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solidFill>
                  <a:srgbClr val="FF0000"/>
                </a:solidFill>
                <a:latin typeface="Arial"/>
                <a:ea typeface="Arial"/>
                <a:cs typeface="Arial"/>
                <a:sym typeface="Arial"/>
              </a:defRPr>
            </a:lvl1pPr>
          </a:lstStyle>
          <a:p>
            <a:pPr/>
            <a:r>
              <a:t>900 nm</a:t>
            </a:r>
          </a:p>
        </p:txBody>
      </p:sp>
      <p:sp>
        <p:nvSpPr>
          <p:cNvPr id="346" name="Linea"/>
          <p:cNvSpPr/>
          <p:nvPr/>
        </p:nvSpPr>
        <p:spPr>
          <a:xfrm>
            <a:off x="6011862" y="3860800"/>
            <a:ext cx="360363" cy="0"/>
          </a:xfrm>
          <a:prstGeom prst="line">
            <a:avLst/>
          </a:prstGeom>
          <a:ln w="28575">
            <a:solidFill>
              <a:srgbClr val="FF0000"/>
            </a:solidFill>
          </a:ln>
        </p:spPr>
        <p:txBody>
          <a:bodyPr lIns="45719" rIns="45719"/>
          <a:lstStyle/>
          <a:p>
            <a:pPr/>
          </a:p>
        </p:txBody>
      </p:sp>
      <p:sp>
        <p:nvSpPr>
          <p:cNvPr id="347" name="5-6 nm"/>
          <p:cNvSpPr txBox="1"/>
          <p:nvPr/>
        </p:nvSpPr>
        <p:spPr>
          <a:xfrm>
            <a:off x="5795962" y="3860800"/>
            <a:ext cx="10810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solidFill>
                  <a:srgbClr val="FF0000"/>
                </a:solidFill>
                <a:latin typeface="Arial"/>
                <a:ea typeface="Arial"/>
                <a:cs typeface="Arial"/>
                <a:sym typeface="Arial"/>
              </a:defRPr>
            </a:lvl1pPr>
          </a:lstStyle>
          <a:p>
            <a:pPr/>
            <a:r>
              <a:t>5-6 nm</a:t>
            </a:r>
          </a:p>
        </p:txBody>
      </p:sp>
      <p:sp>
        <p:nvSpPr>
          <p:cNvPr id="348" name="The biology of filamentous phages (f1)"/>
          <p:cNvSpPr txBox="1"/>
          <p:nvPr>
            <p:ph type="title" idx="4294967295"/>
          </p:nvPr>
        </p:nvSpPr>
        <p:spPr>
          <a:xfrm>
            <a:off x="-396875" y="198437"/>
            <a:ext cx="9720263" cy="1143001"/>
          </a:xfrm>
          <a:prstGeom prst="rect">
            <a:avLst/>
          </a:prstGeom>
        </p:spPr>
        <p:txBody>
          <a:bodyPr>
            <a:normAutofit fontScale="100000" lnSpcReduction="0"/>
          </a:bodyPr>
          <a:lstStyle/>
          <a:p>
            <a:pPr>
              <a:defRPr sz="3600"/>
            </a:pPr>
            <a:r>
              <a:t>   </a:t>
            </a:r>
            <a:r>
              <a:rPr b="1" i="1"/>
              <a:t>The biology of filamentous phages (f1)</a:t>
            </a:r>
          </a:p>
        </p:txBody>
      </p:sp>
      <p:pic>
        <p:nvPicPr>
          <p:cNvPr id="349" name="filphage" descr="filphage"/>
          <p:cNvPicPr>
            <a:picLocks noChangeAspect="1"/>
          </p:cNvPicPr>
          <p:nvPr/>
        </p:nvPicPr>
        <p:blipFill>
          <a:blip r:embed="rId3">
            <a:extLst/>
          </a:blip>
          <a:stretch>
            <a:fillRect/>
          </a:stretch>
        </p:blipFill>
        <p:spPr>
          <a:xfrm>
            <a:off x="4422775" y="2420937"/>
            <a:ext cx="4721225" cy="3067051"/>
          </a:xfrm>
          <a:prstGeom prst="rect">
            <a:avLst/>
          </a:prstGeom>
          <a:ln w="12700">
            <a:miter lim="400000"/>
          </a:ln>
        </p:spPr>
      </p:pic>
      <p:sp>
        <p:nvSpPr>
          <p:cNvPr id="350" name="5-6 nm"/>
          <p:cNvSpPr txBox="1"/>
          <p:nvPr/>
        </p:nvSpPr>
        <p:spPr>
          <a:xfrm>
            <a:off x="7885112" y="3213100"/>
            <a:ext cx="10810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solidFill>
                  <a:srgbClr val="FF0000"/>
                </a:solidFill>
                <a:latin typeface="Arial"/>
                <a:ea typeface="Arial"/>
                <a:cs typeface="Arial"/>
                <a:sym typeface="Arial"/>
              </a:defRPr>
            </a:lvl1pPr>
          </a:lstStyle>
          <a:p>
            <a:pPr/>
            <a:r>
              <a:t>5-6 nm</a:t>
            </a:r>
          </a:p>
        </p:txBody>
      </p:sp>
      <p:sp>
        <p:nvSpPr>
          <p:cNvPr id="351" name="Rettangolo"/>
          <p:cNvSpPr/>
          <p:nvPr/>
        </p:nvSpPr>
        <p:spPr>
          <a:xfrm>
            <a:off x="2819400" y="1676400"/>
            <a:ext cx="838200" cy="685800"/>
          </a:xfrm>
          <a:prstGeom prst="rect">
            <a:avLst/>
          </a:prstGeom>
          <a:solidFill>
            <a:srgbClr val="FFFFFF"/>
          </a:solidFill>
          <a:ln>
            <a:solidFill>
              <a:srgbClr val="FFFFFF"/>
            </a:solidFill>
          </a:ln>
        </p:spPr>
        <p:txBody>
          <a:bodyPr lIns="45719" rIns="45719" anchor="ctr"/>
          <a:lstStyle/>
          <a:p>
            <a:pPr>
              <a:defRPr b="0" sz="1800"/>
            </a:pPr>
          </a:p>
        </p:txBody>
      </p:sp>
      <p:sp>
        <p:nvSpPr>
          <p:cNvPr id="352" name="Linea"/>
          <p:cNvSpPr/>
          <p:nvPr/>
        </p:nvSpPr>
        <p:spPr>
          <a:xfrm flipH="1">
            <a:off x="2895600" y="2119312"/>
            <a:ext cx="614363" cy="1"/>
          </a:xfrm>
          <a:prstGeom prst="line">
            <a:avLst/>
          </a:prstGeom>
          <a:ln>
            <a:solidFill>
              <a:srgbClr val="000000"/>
            </a:solidFill>
            <a:tailEnd type="triangle"/>
          </a:ln>
        </p:spPr>
        <p:txBody>
          <a:bodyPr lIns="45719" rIns="45719"/>
          <a:lstStyle/>
          <a:p>
            <a:pPr/>
          </a:p>
        </p:txBody>
      </p:sp>
      <p:sp>
        <p:nvSpPr>
          <p:cNvPr id="353" name="g7p"/>
          <p:cNvSpPr txBox="1"/>
          <p:nvPr/>
        </p:nvSpPr>
        <p:spPr>
          <a:xfrm>
            <a:off x="3581400" y="1905000"/>
            <a:ext cx="7921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0" sz="1800">
                <a:latin typeface="Arial"/>
                <a:ea typeface="Arial"/>
                <a:cs typeface="Arial"/>
                <a:sym typeface="Arial"/>
              </a:defRPr>
            </a:lvl1pPr>
          </a:lstStyle>
          <a:p>
            <a:pPr/>
            <a:r>
              <a:t>g7p</a:t>
            </a:r>
          </a:p>
        </p:txBody>
      </p:sp>
      <p:sp>
        <p:nvSpPr>
          <p:cNvPr id="354" name="Rettangolo"/>
          <p:cNvSpPr/>
          <p:nvPr/>
        </p:nvSpPr>
        <p:spPr>
          <a:xfrm>
            <a:off x="1600200" y="5867400"/>
            <a:ext cx="2133600" cy="381000"/>
          </a:xfrm>
          <a:prstGeom prst="rect">
            <a:avLst/>
          </a:prstGeom>
          <a:solidFill>
            <a:srgbClr val="FFFFFF"/>
          </a:solidFill>
          <a:ln>
            <a:solidFill>
              <a:srgbClr val="FFFFFF"/>
            </a:solidFill>
          </a:ln>
        </p:spPr>
        <p:txBody>
          <a:bodyPr lIns="45719" rIns="45719" anchor="ctr"/>
          <a:lstStyle/>
          <a:p>
            <a:pPr>
              <a:defRPr b="0" sz="1800"/>
            </a:pPr>
          </a:p>
        </p:txBody>
      </p:sp>
      <p:sp>
        <p:nvSpPr>
          <p:cNvPr id="355" name="Rettangolo"/>
          <p:cNvSpPr/>
          <p:nvPr/>
        </p:nvSpPr>
        <p:spPr>
          <a:xfrm>
            <a:off x="2819400" y="3124200"/>
            <a:ext cx="381000" cy="304800"/>
          </a:xfrm>
          <a:prstGeom prst="rect">
            <a:avLst/>
          </a:prstGeom>
          <a:solidFill>
            <a:srgbClr val="FFFFFF"/>
          </a:solidFill>
          <a:ln>
            <a:solidFill>
              <a:srgbClr val="FFFFFF"/>
            </a:solidFill>
          </a:ln>
        </p:spPr>
        <p:txBody>
          <a:bodyPr lIns="45719" rIns="45719" anchor="ctr"/>
          <a:lstStyle/>
          <a:p>
            <a:pPr>
              <a:defRPr b="0" sz="1800"/>
            </a:pPr>
          </a:p>
        </p:txBody>
      </p:sp>
      <p:sp>
        <p:nvSpPr>
          <p:cNvPr id="356" name="Quadrato"/>
          <p:cNvSpPr/>
          <p:nvPr/>
        </p:nvSpPr>
        <p:spPr>
          <a:xfrm>
            <a:off x="2819400" y="4648200"/>
            <a:ext cx="381000" cy="381000"/>
          </a:xfrm>
          <a:prstGeom prst="rect">
            <a:avLst/>
          </a:prstGeom>
          <a:solidFill>
            <a:srgbClr val="FFFFFF"/>
          </a:solidFill>
          <a:ln>
            <a:solidFill>
              <a:srgbClr val="FFFFFF"/>
            </a:solidFill>
          </a:ln>
        </p:spPr>
        <p:txBody>
          <a:bodyPr lIns="45719" rIns="45719" anchor="ctr"/>
          <a:lstStyle/>
          <a:p>
            <a:pPr>
              <a:defRPr b="0" sz="1800"/>
            </a:pPr>
          </a:p>
        </p:txBody>
      </p:sp>
      <p:sp>
        <p:nvSpPr>
          <p:cNvPr id="357" name="Rettangolo"/>
          <p:cNvSpPr/>
          <p:nvPr/>
        </p:nvSpPr>
        <p:spPr>
          <a:xfrm>
            <a:off x="2819400" y="5257800"/>
            <a:ext cx="304800" cy="152400"/>
          </a:xfrm>
          <a:prstGeom prst="rect">
            <a:avLst/>
          </a:prstGeom>
          <a:solidFill>
            <a:srgbClr val="FFFFFF"/>
          </a:solidFill>
          <a:ln>
            <a:solidFill>
              <a:srgbClr val="FFFFFF"/>
            </a:solidFill>
          </a:ln>
        </p:spPr>
        <p:txBody>
          <a:bodyPr lIns="45719" rIns="45719" anchor="ctr"/>
          <a:lstStyle/>
          <a:p>
            <a:pPr>
              <a:defRPr b="0" sz="1800"/>
            </a:pPr>
          </a:p>
        </p:txBody>
      </p:sp>
      <p:sp>
        <p:nvSpPr>
          <p:cNvPr id="358" name="Linea"/>
          <p:cNvSpPr/>
          <p:nvPr/>
        </p:nvSpPr>
        <p:spPr>
          <a:xfrm flipH="1">
            <a:off x="2971800" y="5259070"/>
            <a:ext cx="838200" cy="1"/>
          </a:xfrm>
          <a:prstGeom prst="line">
            <a:avLst/>
          </a:prstGeom>
          <a:ln>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Phage Display Vector"/>
          <p:cNvSpPr txBox="1"/>
          <p:nvPr>
            <p:ph type="title" idx="4294967295"/>
          </p:nvPr>
        </p:nvSpPr>
        <p:spPr>
          <a:xfrm>
            <a:off x="-503238" y="-9525"/>
            <a:ext cx="7019926" cy="990600"/>
          </a:xfrm>
          <a:prstGeom prst="rect">
            <a:avLst/>
          </a:prstGeom>
        </p:spPr>
        <p:txBody>
          <a:bodyPr lIns="44450" tIns="44450" rIns="44450" bIns="44450">
            <a:normAutofit fontScale="100000" lnSpcReduction="0"/>
          </a:bodyPr>
          <a:lstStyle>
            <a:lvl1pPr>
              <a:defRPr b="1" i="1" sz="3600">
                <a:latin typeface="Cambria"/>
                <a:ea typeface="Cambria"/>
                <a:cs typeface="Cambria"/>
                <a:sym typeface="Cambria"/>
              </a:defRPr>
            </a:lvl1pPr>
          </a:lstStyle>
          <a:p>
            <a:pPr/>
            <a:r>
              <a:t>Phage Display Vector</a:t>
            </a:r>
          </a:p>
        </p:txBody>
      </p:sp>
      <p:sp>
        <p:nvSpPr>
          <p:cNvPr id="361" name="Rettangolo arrotondato"/>
          <p:cNvSpPr/>
          <p:nvPr/>
        </p:nvSpPr>
        <p:spPr>
          <a:xfrm>
            <a:off x="933450" y="2505224"/>
            <a:ext cx="2935288" cy="1778001"/>
          </a:xfrm>
          <a:prstGeom prst="roundRect">
            <a:avLst>
              <a:gd name="adj" fmla="val 12495"/>
            </a:avLst>
          </a:prstGeom>
          <a:ln w="50800">
            <a:solidFill>
              <a:srgbClr val="000000"/>
            </a:solidFill>
          </a:ln>
        </p:spPr>
        <p:txBody>
          <a:bodyPr lIns="45719" rIns="45719" anchor="ctr"/>
          <a:lstStyle/>
          <a:p>
            <a:pPr>
              <a:defRPr b="0" sz="1800"/>
            </a:pPr>
          </a:p>
        </p:txBody>
      </p:sp>
      <p:sp>
        <p:nvSpPr>
          <p:cNvPr id="362" name="Rettangolo"/>
          <p:cNvSpPr/>
          <p:nvPr/>
        </p:nvSpPr>
        <p:spPr>
          <a:xfrm>
            <a:off x="2552700" y="2357586"/>
            <a:ext cx="936625" cy="252414"/>
          </a:xfrm>
          <a:prstGeom prst="rect">
            <a:avLst/>
          </a:prstGeom>
          <a:solidFill>
            <a:srgbClr val="B42884"/>
          </a:solidFill>
          <a:ln w="12700">
            <a:solidFill>
              <a:srgbClr val="000000"/>
            </a:solidFill>
          </a:ln>
        </p:spPr>
        <p:txBody>
          <a:bodyPr lIns="45719" rIns="45719" anchor="ctr"/>
          <a:lstStyle/>
          <a:p>
            <a:pPr>
              <a:defRPr b="0" sz="1800"/>
            </a:pPr>
          </a:p>
        </p:txBody>
      </p:sp>
      <p:sp>
        <p:nvSpPr>
          <p:cNvPr id="363" name="Rettangolo"/>
          <p:cNvSpPr/>
          <p:nvPr/>
        </p:nvSpPr>
        <p:spPr>
          <a:xfrm>
            <a:off x="1714500" y="2357586"/>
            <a:ext cx="838200" cy="252414"/>
          </a:xfrm>
          <a:prstGeom prst="rect">
            <a:avLst/>
          </a:prstGeom>
          <a:solidFill>
            <a:schemeClr val="accent1"/>
          </a:solidFill>
          <a:ln w="12700">
            <a:solidFill>
              <a:srgbClr val="000000"/>
            </a:solidFill>
          </a:ln>
        </p:spPr>
        <p:txBody>
          <a:bodyPr lIns="45719" rIns="45719" anchor="ctr"/>
          <a:lstStyle/>
          <a:p>
            <a:pPr>
              <a:defRPr b="0" sz="1800"/>
            </a:pPr>
          </a:p>
        </p:txBody>
      </p:sp>
      <p:sp>
        <p:nvSpPr>
          <p:cNvPr id="364" name="Rettangolo"/>
          <p:cNvSpPr/>
          <p:nvPr/>
        </p:nvSpPr>
        <p:spPr>
          <a:xfrm>
            <a:off x="849312" y="3171974"/>
            <a:ext cx="190501" cy="520701"/>
          </a:xfrm>
          <a:prstGeom prst="rect">
            <a:avLst/>
          </a:prstGeom>
          <a:solidFill>
            <a:srgbClr val="808080"/>
          </a:solidFill>
          <a:ln w="12700">
            <a:solidFill>
              <a:srgbClr val="000000"/>
            </a:solidFill>
          </a:ln>
        </p:spPr>
        <p:txBody>
          <a:bodyPr lIns="45719" rIns="45719" anchor="ctr"/>
          <a:lstStyle/>
          <a:p>
            <a:pPr>
              <a:defRPr b="0" sz="1800"/>
            </a:pPr>
          </a:p>
        </p:txBody>
      </p:sp>
      <p:sp>
        <p:nvSpPr>
          <p:cNvPr id="365" name="Rettangolo"/>
          <p:cNvSpPr/>
          <p:nvPr/>
        </p:nvSpPr>
        <p:spPr>
          <a:xfrm>
            <a:off x="1797050" y="4162573"/>
            <a:ext cx="936625" cy="215901"/>
          </a:xfrm>
          <a:prstGeom prst="rect">
            <a:avLst/>
          </a:prstGeom>
          <a:solidFill>
            <a:srgbClr val="808080"/>
          </a:solidFill>
          <a:ln w="12700">
            <a:solidFill>
              <a:srgbClr val="000000"/>
            </a:solidFill>
          </a:ln>
        </p:spPr>
        <p:txBody>
          <a:bodyPr lIns="45719" rIns="45719" anchor="ctr"/>
          <a:lstStyle/>
          <a:p>
            <a:pPr>
              <a:defRPr b="0" sz="1800"/>
            </a:pPr>
          </a:p>
        </p:txBody>
      </p:sp>
      <p:sp>
        <p:nvSpPr>
          <p:cNvPr id="366" name="phagemid"/>
          <p:cNvSpPr txBox="1"/>
          <p:nvPr/>
        </p:nvSpPr>
        <p:spPr>
          <a:xfrm>
            <a:off x="1636712" y="3221186"/>
            <a:ext cx="1003053"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phagemid</a:t>
            </a:r>
          </a:p>
        </p:txBody>
      </p:sp>
      <p:sp>
        <p:nvSpPr>
          <p:cNvPr id="367" name="gene3"/>
          <p:cNvSpPr txBox="1"/>
          <p:nvPr/>
        </p:nvSpPr>
        <p:spPr>
          <a:xfrm>
            <a:off x="2705100" y="1976586"/>
            <a:ext cx="647428"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gene3</a:t>
            </a:r>
          </a:p>
        </p:txBody>
      </p:sp>
      <p:sp>
        <p:nvSpPr>
          <p:cNvPr id="368" name="gene X"/>
          <p:cNvSpPr txBox="1"/>
          <p:nvPr/>
        </p:nvSpPr>
        <p:spPr>
          <a:xfrm>
            <a:off x="1638300" y="1976586"/>
            <a:ext cx="799815"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defRPr b="0" sz="1400">
                <a:latin typeface="Times Roman"/>
                <a:ea typeface="Times Roman"/>
                <a:cs typeface="Times Roman"/>
                <a:sym typeface="Times Roman"/>
              </a:defRPr>
            </a:pPr>
            <a:r>
              <a:t> </a:t>
            </a:r>
            <a:r>
              <a:rPr sz="1800"/>
              <a:t>gene X</a:t>
            </a:r>
          </a:p>
        </p:txBody>
      </p:sp>
      <p:sp>
        <p:nvSpPr>
          <p:cNvPr id="369" name="ori"/>
          <p:cNvSpPr txBox="1"/>
          <p:nvPr/>
        </p:nvSpPr>
        <p:spPr>
          <a:xfrm>
            <a:off x="282575" y="3289448"/>
            <a:ext cx="355538"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ori</a:t>
            </a:r>
          </a:p>
        </p:txBody>
      </p:sp>
      <p:sp>
        <p:nvSpPr>
          <p:cNvPr id="370" name="amp"/>
          <p:cNvSpPr txBox="1"/>
          <p:nvPr/>
        </p:nvSpPr>
        <p:spPr>
          <a:xfrm>
            <a:off x="1908175" y="4432448"/>
            <a:ext cx="552326"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amp </a:t>
            </a:r>
          </a:p>
        </p:txBody>
      </p:sp>
      <p:sp>
        <p:nvSpPr>
          <p:cNvPr id="371" name="Rettangolo"/>
          <p:cNvSpPr/>
          <p:nvPr/>
        </p:nvSpPr>
        <p:spPr>
          <a:xfrm>
            <a:off x="3760787" y="3019574"/>
            <a:ext cx="192088" cy="673101"/>
          </a:xfrm>
          <a:prstGeom prst="rect">
            <a:avLst/>
          </a:prstGeom>
          <a:solidFill>
            <a:srgbClr val="808080"/>
          </a:solidFill>
          <a:ln w="12700">
            <a:solidFill>
              <a:srgbClr val="000000"/>
            </a:solidFill>
          </a:ln>
        </p:spPr>
        <p:txBody>
          <a:bodyPr lIns="45719" rIns="45719" anchor="ctr"/>
          <a:lstStyle/>
          <a:p>
            <a:pPr>
              <a:defRPr b="0" sz="1800"/>
            </a:pPr>
          </a:p>
        </p:txBody>
      </p:sp>
      <p:sp>
        <p:nvSpPr>
          <p:cNvPr id="372" name="M13"/>
          <p:cNvSpPr txBox="1"/>
          <p:nvPr/>
        </p:nvSpPr>
        <p:spPr>
          <a:xfrm>
            <a:off x="3940175" y="3137049"/>
            <a:ext cx="590613"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M13 </a:t>
            </a:r>
          </a:p>
        </p:txBody>
      </p:sp>
      <p:sp>
        <p:nvSpPr>
          <p:cNvPr id="373" name="Linea"/>
          <p:cNvSpPr/>
          <p:nvPr/>
        </p:nvSpPr>
        <p:spPr>
          <a:xfrm flipH="1">
            <a:off x="3786807" y="2155633"/>
            <a:ext cx="2796556" cy="177482"/>
          </a:xfrm>
          <a:prstGeom prst="line">
            <a:avLst/>
          </a:prstGeom>
          <a:ln w="38100">
            <a:solidFill>
              <a:srgbClr val="000000"/>
            </a:solidFill>
            <a:custDash>
              <a:ds d="200000" sp="200000"/>
            </a:custDash>
            <a:miter lim="400000"/>
            <a:headEnd type="triangle"/>
          </a:ln>
        </p:spPr>
        <p:txBody>
          <a:bodyPr lIns="45719" rIns="45719"/>
          <a:lstStyle/>
          <a:p>
            <a:pPr/>
          </a:p>
        </p:txBody>
      </p:sp>
      <p:sp>
        <p:nvSpPr>
          <p:cNvPr id="374" name="Ovale"/>
          <p:cNvSpPr/>
          <p:nvPr/>
        </p:nvSpPr>
        <p:spPr>
          <a:xfrm flipH="1" rot="2993302">
            <a:off x="7502525" y="2406650"/>
            <a:ext cx="263525" cy="273050"/>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375" name="Ovale"/>
          <p:cNvSpPr/>
          <p:nvPr/>
        </p:nvSpPr>
        <p:spPr>
          <a:xfrm flipH="1" rot="20213302">
            <a:off x="6891337" y="2451100"/>
            <a:ext cx="273051" cy="254000"/>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grpSp>
        <p:nvGrpSpPr>
          <p:cNvPr id="454" name="Gruppo"/>
          <p:cNvGrpSpPr/>
          <p:nvPr/>
        </p:nvGrpSpPr>
        <p:grpSpPr>
          <a:xfrm>
            <a:off x="7098042" y="2210925"/>
            <a:ext cx="483529" cy="3315625"/>
            <a:chOff x="0" y="0"/>
            <a:chExt cx="483527" cy="3315624"/>
          </a:xfrm>
        </p:grpSpPr>
        <p:grpSp>
          <p:nvGrpSpPr>
            <p:cNvPr id="414" name="Gruppo"/>
            <p:cNvGrpSpPr/>
            <p:nvPr/>
          </p:nvGrpSpPr>
          <p:grpSpPr>
            <a:xfrm>
              <a:off x="0" y="0"/>
              <a:ext cx="480459" cy="1740325"/>
              <a:chOff x="0" y="0"/>
              <a:chExt cx="480458" cy="1740324"/>
            </a:xfrm>
          </p:grpSpPr>
          <p:grpSp>
            <p:nvGrpSpPr>
              <p:cNvPr id="394" name="Gruppo"/>
              <p:cNvGrpSpPr/>
              <p:nvPr/>
            </p:nvGrpSpPr>
            <p:grpSpPr>
              <a:xfrm>
                <a:off x="0" y="-1"/>
                <a:ext cx="478924" cy="952676"/>
                <a:chOff x="0" y="0"/>
                <a:chExt cx="478923" cy="952674"/>
              </a:xfrm>
            </p:grpSpPr>
            <p:grpSp>
              <p:nvGrpSpPr>
                <p:cNvPr id="384" name="Gruppo"/>
                <p:cNvGrpSpPr/>
                <p:nvPr/>
              </p:nvGrpSpPr>
              <p:grpSpPr>
                <a:xfrm>
                  <a:off x="0" y="0"/>
                  <a:ext cx="478157" cy="558850"/>
                  <a:chOff x="0" y="0"/>
                  <a:chExt cx="478156" cy="558849"/>
                </a:xfrm>
              </p:grpSpPr>
              <p:grpSp>
                <p:nvGrpSpPr>
                  <p:cNvPr id="379" name="Gruppo"/>
                  <p:cNvGrpSpPr/>
                  <p:nvPr/>
                </p:nvGrpSpPr>
                <p:grpSpPr>
                  <a:xfrm>
                    <a:off x="0" y="0"/>
                    <a:ext cx="477773" cy="361938"/>
                    <a:chOff x="0" y="0"/>
                    <a:chExt cx="477772" cy="361937"/>
                  </a:xfrm>
                </p:grpSpPr>
                <p:sp>
                  <p:nvSpPr>
                    <p:cNvPr id="376"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77"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78"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383" name="Gruppo"/>
                  <p:cNvGrpSpPr/>
                  <p:nvPr/>
                </p:nvGrpSpPr>
                <p:grpSpPr>
                  <a:xfrm>
                    <a:off x="383" y="196912"/>
                    <a:ext cx="477774" cy="361938"/>
                    <a:chOff x="0" y="0"/>
                    <a:chExt cx="477772" cy="361937"/>
                  </a:xfrm>
                </p:grpSpPr>
                <p:sp>
                  <p:nvSpPr>
                    <p:cNvPr id="380"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81"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82"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393" name="Gruppo"/>
                <p:cNvGrpSpPr/>
                <p:nvPr/>
              </p:nvGrpSpPr>
              <p:grpSpPr>
                <a:xfrm>
                  <a:off x="767" y="393824"/>
                  <a:ext cx="478157" cy="558851"/>
                  <a:chOff x="0" y="0"/>
                  <a:chExt cx="478156" cy="558849"/>
                </a:xfrm>
              </p:grpSpPr>
              <p:grpSp>
                <p:nvGrpSpPr>
                  <p:cNvPr id="388" name="Gruppo"/>
                  <p:cNvGrpSpPr/>
                  <p:nvPr/>
                </p:nvGrpSpPr>
                <p:grpSpPr>
                  <a:xfrm>
                    <a:off x="0" y="0"/>
                    <a:ext cx="477773" cy="361938"/>
                    <a:chOff x="0" y="0"/>
                    <a:chExt cx="477772" cy="361937"/>
                  </a:xfrm>
                </p:grpSpPr>
                <p:sp>
                  <p:nvSpPr>
                    <p:cNvPr id="385"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86"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87"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392" name="Gruppo"/>
                  <p:cNvGrpSpPr/>
                  <p:nvPr/>
                </p:nvGrpSpPr>
                <p:grpSpPr>
                  <a:xfrm>
                    <a:off x="383" y="196912"/>
                    <a:ext cx="477774" cy="361938"/>
                    <a:chOff x="0" y="0"/>
                    <a:chExt cx="477772" cy="361937"/>
                  </a:xfrm>
                </p:grpSpPr>
                <p:sp>
                  <p:nvSpPr>
                    <p:cNvPr id="389"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90"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91"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413" name="Gruppo"/>
              <p:cNvGrpSpPr/>
              <p:nvPr/>
            </p:nvGrpSpPr>
            <p:grpSpPr>
              <a:xfrm>
                <a:off x="1534" y="787650"/>
                <a:ext cx="478925" cy="952675"/>
                <a:chOff x="0" y="0"/>
                <a:chExt cx="478923" cy="952674"/>
              </a:xfrm>
            </p:grpSpPr>
            <p:grpSp>
              <p:nvGrpSpPr>
                <p:cNvPr id="403" name="Gruppo"/>
                <p:cNvGrpSpPr/>
                <p:nvPr/>
              </p:nvGrpSpPr>
              <p:grpSpPr>
                <a:xfrm>
                  <a:off x="0" y="0"/>
                  <a:ext cx="478157" cy="558850"/>
                  <a:chOff x="0" y="0"/>
                  <a:chExt cx="478156" cy="558849"/>
                </a:xfrm>
              </p:grpSpPr>
              <p:grpSp>
                <p:nvGrpSpPr>
                  <p:cNvPr id="398" name="Gruppo"/>
                  <p:cNvGrpSpPr/>
                  <p:nvPr/>
                </p:nvGrpSpPr>
                <p:grpSpPr>
                  <a:xfrm>
                    <a:off x="0" y="0"/>
                    <a:ext cx="477773" cy="361938"/>
                    <a:chOff x="0" y="0"/>
                    <a:chExt cx="477772" cy="361937"/>
                  </a:xfrm>
                </p:grpSpPr>
                <p:sp>
                  <p:nvSpPr>
                    <p:cNvPr id="395"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96"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397"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402" name="Gruppo"/>
                  <p:cNvGrpSpPr/>
                  <p:nvPr/>
                </p:nvGrpSpPr>
                <p:grpSpPr>
                  <a:xfrm>
                    <a:off x="383" y="196912"/>
                    <a:ext cx="477774" cy="361938"/>
                    <a:chOff x="0" y="0"/>
                    <a:chExt cx="477772" cy="361937"/>
                  </a:xfrm>
                </p:grpSpPr>
                <p:sp>
                  <p:nvSpPr>
                    <p:cNvPr id="399"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00"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01"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412" name="Gruppo"/>
                <p:cNvGrpSpPr/>
                <p:nvPr/>
              </p:nvGrpSpPr>
              <p:grpSpPr>
                <a:xfrm>
                  <a:off x="767" y="393824"/>
                  <a:ext cx="478157" cy="558851"/>
                  <a:chOff x="0" y="0"/>
                  <a:chExt cx="478156" cy="558849"/>
                </a:xfrm>
              </p:grpSpPr>
              <p:grpSp>
                <p:nvGrpSpPr>
                  <p:cNvPr id="407" name="Gruppo"/>
                  <p:cNvGrpSpPr/>
                  <p:nvPr/>
                </p:nvGrpSpPr>
                <p:grpSpPr>
                  <a:xfrm>
                    <a:off x="0" y="0"/>
                    <a:ext cx="477773" cy="361938"/>
                    <a:chOff x="0" y="0"/>
                    <a:chExt cx="477772" cy="361937"/>
                  </a:xfrm>
                </p:grpSpPr>
                <p:sp>
                  <p:nvSpPr>
                    <p:cNvPr id="404"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05"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06"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411" name="Gruppo"/>
                  <p:cNvGrpSpPr/>
                  <p:nvPr/>
                </p:nvGrpSpPr>
                <p:grpSpPr>
                  <a:xfrm>
                    <a:off x="383" y="196912"/>
                    <a:ext cx="477774" cy="361938"/>
                    <a:chOff x="0" y="0"/>
                    <a:chExt cx="477772" cy="361937"/>
                  </a:xfrm>
                </p:grpSpPr>
                <p:sp>
                  <p:nvSpPr>
                    <p:cNvPr id="408"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09"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10"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grpSp>
          <p:nvGrpSpPr>
            <p:cNvPr id="453" name="Gruppo"/>
            <p:cNvGrpSpPr/>
            <p:nvPr/>
          </p:nvGrpSpPr>
          <p:grpSpPr>
            <a:xfrm>
              <a:off x="3069" y="1575299"/>
              <a:ext cx="480459" cy="1740326"/>
              <a:chOff x="0" y="0"/>
              <a:chExt cx="480458" cy="1740324"/>
            </a:xfrm>
          </p:grpSpPr>
          <p:grpSp>
            <p:nvGrpSpPr>
              <p:cNvPr id="433" name="Gruppo"/>
              <p:cNvGrpSpPr/>
              <p:nvPr/>
            </p:nvGrpSpPr>
            <p:grpSpPr>
              <a:xfrm>
                <a:off x="0" y="-1"/>
                <a:ext cx="478924" cy="952676"/>
                <a:chOff x="0" y="0"/>
                <a:chExt cx="478923" cy="952674"/>
              </a:xfrm>
            </p:grpSpPr>
            <p:grpSp>
              <p:nvGrpSpPr>
                <p:cNvPr id="423" name="Gruppo"/>
                <p:cNvGrpSpPr/>
                <p:nvPr/>
              </p:nvGrpSpPr>
              <p:grpSpPr>
                <a:xfrm>
                  <a:off x="0" y="0"/>
                  <a:ext cx="478157" cy="558850"/>
                  <a:chOff x="0" y="0"/>
                  <a:chExt cx="478156" cy="558849"/>
                </a:xfrm>
              </p:grpSpPr>
              <p:grpSp>
                <p:nvGrpSpPr>
                  <p:cNvPr id="418" name="Gruppo"/>
                  <p:cNvGrpSpPr/>
                  <p:nvPr/>
                </p:nvGrpSpPr>
                <p:grpSpPr>
                  <a:xfrm>
                    <a:off x="0" y="0"/>
                    <a:ext cx="477773" cy="361938"/>
                    <a:chOff x="0" y="0"/>
                    <a:chExt cx="477772" cy="361937"/>
                  </a:xfrm>
                </p:grpSpPr>
                <p:sp>
                  <p:nvSpPr>
                    <p:cNvPr id="415"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16"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17"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422" name="Gruppo"/>
                  <p:cNvGrpSpPr/>
                  <p:nvPr/>
                </p:nvGrpSpPr>
                <p:grpSpPr>
                  <a:xfrm>
                    <a:off x="383" y="196912"/>
                    <a:ext cx="477774" cy="361938"/>
                    <a:chOff x="0" y="0"/>
                    <a:chExt cx="477772" cy="361937"/>
                  </a:xfrm>
                </p:grpSpPr>
                <p:sp>
                  <p:nvSpPr>
                    <p:cNvPr id="419"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20"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21"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432" name="Gruppo"/>
                <p:cNvGrpSpPr/>
                <p:nvPr/>
              </p:nvGrpSpPr>
              <p:grpSpPr>
                <a:xfrm>
                  <a:off x="767" y="393824"/>
                  <a:ext cx="478157" cy="558851"/>
                  <a:chOff x="0" y="0"/>
                  <a:chExt cx="478156" cy="558849"/>
                </a:xfrm>
              </p:grpSpPr>
              <p:grpSp>
                <p:nvGrpSpPr>
                  <p:cNvPr id="427" name="Gruppo"/>
                  <p:cNvGrpSpPr/>
                  <p:nvPr/>
                </p:nvGrpSpPr>
                <p:grpSpPr>
                  <a:xfrm>
                    <a:off x="0" y="0"/>
                    <a:ext cx="477773" cy="361938"/>
                    <a:chOff x="0" y="0"/>
                    <a:chExt cx="477772" cy="361937"/>
                  </a:xfrm>
                </p:grpSpPr>
                <p:sp>
                  <p:nvSpPr>
                    <p:cNvPr id="424"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25"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26"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431" name="Gruppo"/>
                  <p:cNvGrpSpPr/>
                  <p:nvPr/>
                </p:nvGrpSpPr>
                <p:grpSpPr>
                  <a:xfrm>
                    <a:off x="383" y="196912"/>
                    <a:ext cx="477774" cy="361938"/>
                    <a:chOff x="0" y="0"/>
                    <a:chExt cx="477772" cy="361937"/>
                  </a:xfrm>
                </p:grpSpPr>
                <p:sp>
                  <p:nvSpPr>
                    <p:cNvPr id="428"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29"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30"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452" name="Gruppo"/>
              <p:cNvGrpSpPr/>
              <p:nvPr/>
            </p:nvGrpSpPr>
            <p:grpSpPr>
              <a:xfrm>
                <a:off x="1534" y="787650"/>
                <a:ext cx="478925" cy="952675"/>
                <a:chOff x="0" y="0"/>
                <a:chExt cx="478923" cy="952674"/>
              </a:xfrm>
            </p:grpSpPr>
            <p:grpSp>
              <p:nvGrpSpPr>
                <p:cNvPr id="442" name="Gruppo"/>
                <p:cNvGrpSpPr/>
                <p:nvPr/>
              </p:nvGrpSpPr>
              <p:grpSpPr>
                <a:xfrm>
                  <a:off x="0" y="0"/>
                  <a:ext cx="478157" cy="558850"/>
                  <a:chOff x="0" y="0"/>
                  <a:chExt cx="478156" cy="558849"/>
                </a:xfrm>
              </p:grpSpPr>
              <p:grpSp>
                <p:nvGrpSpPr>
                  <p:cNvPr id="437" name="Gruppo"/>
                  <p:cNvGrpSpPr/>
                  <p:nvPr/>
                </p:nvGrpSpPr>
                <p:grpSpPr>
                  <a:xfrm>
                    <a:off x="0" y="0"/>
                    <a:ext cx="477773" cy="361938"/>
                    <a:chOff x="0" y="0"/>
                    <a:chExt cx="477772" cy="361937"/>
                  </a:xfrm>
                </p:grpSpPr>
                <p:sp>
                  <p:nvSpPr>
                    <p:cNvPr id="434"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35"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36"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441" name="Gruppo"/>
                  <p:cNvGrpSpPr/>
                  <p:nvPr/>
                </p:nvGrpSpPr>
                <p:grpSpPr>
                  <a:xfrm>
                    <a:off x="383" y="196912"/>
                    <a:ext cx="477774" cy="361938"/>
                    <a:chOff x="0" y="0"/>
                    <a:chExt cx="477772" cy="361937"/>
                  </a:xfrm>
                </p:grpSpPr>
                <p:sp>
                  <p:nvSpPr>
                    <p:cNvPr id="438"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39"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40"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451" name="Gruppo"/>
                <p:cNvGrpSpPr/>
                <p:nvPr/>
              </p:nvGrpSpPr>
              <p:grpSpPr>
                <a:xfrm>
                  <a:off x="767" y="393824"/>
                  <a:ext cx="478157" cy="558851"/>
                  <a:chOff x="0" y="0"/>
                  <a:chExt cx="478156" cy="558849"/>
                </a:xfrm>
              </p:grpSpPr>
              <p:grpSp>
                <p:nvGrpSpPr>
                  <p:cNvPr id="446" name="Gruppo"/>
                  <p:cNvGrpSpPr/>
                  <p:nvPr/>
                </p:nvGrpSpPr>
                <p:grpSpPr>
                  <a:xfrm>
                    <a:off x="0" y="0"/>
                    <a:ext cx="477773" cy="361938"/>
                    <a:chOff x="0" y="0"/>
                    <a:chExt cx="477772" cy="361937"/>
                  </a:xfrm>
                </p:grpSpPr>
                <p:sp>
                  <p:nvSpPr>
                    <p:cNvPr id="443"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44"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45"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450" name="Gruppo"/>
                  <p:cNvGrpSpPr/>
                  <p:nvPr/>
                </p:nvGrpSpPr>
                <p:grpSpPr>
                  <a:xfrm>
                    <a:off x="383" y="196912"/>
                    <a:ext cx="477774" cy="361938"/>
                    <a:chOff x="0" y="0"/>
                    <a:chExt cx="477772" cy="361937"/>
                  </a:xfrm>
                </p:grpSpPr>
                <p:sp>
                  <p:nvSpPr>
                    <p:cNvPr id="447"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48"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49"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grpSp>
      <p:sp>
        <p:nvSpPr>
          <p:cNvPr id="455" name="Cerchio"/>
          <p:cNvSpPr/>
          <p:nvPr/>
        </p:nvSpPr>
        <p:spPr>
          <a:xfrm flipH="1" rot="1373302">
            <a:off x="7369175" y="2243137"/>
            <a:ext cx="269875" cy="263526"/>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456" name="Ovale"/>
          <p:cNvSpPr/>
          <p:nvPr/>
        </p:nvSpPr>
        <p:spPr>
          <a:xfrm flipH="1" rot="20753302">
            <a:off x="7070725" y="2265362"/>
            <a:ext cx="273050" cy="260351"/>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457" name="Cerchio"/>
          <p:cNvSpPr/>
          <p:nvPr/>
        </p:nvSpPr>
        <p:spPr>
          <a:xfrm rot="16193302">
            <a:off x="7460456" y="2504281"/>
            <a:ext cx="165101" cy="169863"/>
          </a:xfrm>
          <a:prstGeom prst="ellipse">
            <a:avLst/>
          </a:prstGeom>
          <a:gradFill>
            <a:gsLst>
              <a:gs pos="0">
                <a:srgbClr val="B28E00"/>
              </a:gs>
              <a:gs pos="100000">
                <a:srgbClr val="FFCC00"/>
              </a:gs>
            </a:gsLst>
            <a:lin ang="16200000"/>
          </a:gradFill>
          <a:ln w="3175">
            <a:solidFill>
              <a:srgbClr val="000000"/>
            </a:solidFill>
          </a:ln>
        </p:spPr>
        <p:txBody>
          <a:bodyPr lIns="45719" rIns="45719" anchor="ctr"/>
          <a:lstStyle/>
          <a:p>
            <a:pPr>
              <a:defRPr b="0" sz="1800"/>
            </a:pPr>
          </a:p>
        </p:txBody>
      </p:sp>
      <p:sp>
        <p:nvSpPr>
          <p:cNvPr id="458" name="Cerchio"/>
          <p:cNvSpPr/>
          <p:nvPr/>
        </p:nvSpPr>
        <p:spPr>
          <a:xfrm rot="16193302">
            <a:off x="7050881" y="2505868"/>
            <a:ext cx="165101" cy="169864"/>
          </a:xfrm>
          <a:prstGeom prst="ellipse">
            <a:avLst/>
          </a:prstGeom>
          <a:gradFill>
            <a:gsLst>
              <a:gs pos="0">
                <a:srgbClr val="B28E00"/>
              </a:gs>
              <a:gs pos="100000">
                <a:srgbClr val="FFCC00"/>
              </a:gs>
            </a:gsLst>
            <a:lin ang="16200000"/>
          </a:gradFill>
          <a:ln w="3175">
            <a:solidFill>
              <a:srgbClr val="000000"/>
            </a:solidFill>
          </a:ln>
        </p:spPr>
        <p:txBody>
          <a:bodyPr lIns="45719" rIns="45719" anchor="ctr"/>
          <a:lstStyle/>
          <a:p>
            <a:pPr>
              <a:defRPr b="0" sz="1800"/>
            </a:pPr>
          </a:p>
        </p:txBody>
      </p:sp>
      <p:sp>
        <p:nvSpPr>
          <p:cNvPr id="459" name="Cerchio"/>
          <p:cNvSpPr/>
          <p:nvPr/>
        </p:nvSpPr>
        <p:spPr>
          <a:xfrm rot="16193302">
            <a:off x="7255668" y="2307431"/>
            <a:ext cx="165101" cy="169863"/>
          </a:xfrm>
          <a:prstGeom prst="ellipse">
            <a:avLst/>
          </a:prstGeom>
          <a:gradFill>
            <a:gsLst>
              <a:gs pos="0">
                <a:srgbClr val="B28E00"/>
              </a:gs>
              <a:gs pos="100000">
                <a:srgbClr val="FFCC00"/>
              </a:gs>
            </a:gsLst>
            <a:lin ang="16200000"/>
          </a:gradFill>
          <a:ln w="3175">
            <a:solidFill>
              <a:srgbClr val="000000"/>
            </a:solidFill>
          </a:ln>
        </p:spPr>
        <p:txBody>
          <a:bodyPr lIns="45719" rIns="45719" anchor="ctr"/>
          <a:lstStyle/>
          <a:p>
            <a:pPr>
              <a:defRPr b="0" sz="1800"/>
            </a:pPr>
          </a:p>
        </p:txBody>
      </p:sp>
      <p:sp>
        <p:nvSpPr>
          <p:cNvPr id="460" name="Ovale"/>
          <p:cNvSpPr/>
          <p:nvPr/>
        </p:nvSpPr>
        <p:spPr>
          <a:xfrm rot="16193302">
            <a:off x="7365206" y="5156993"/>
            <a:ext cx="163513" cy="374651"/>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461" name="Ovale"/>
          <p:cNvSpPr/>
          <p:nvPr/>
        </p:nvSpPr>
        <p:spPr>
          <a:xfrm rot="16193302">
            <a:off x="7160418" y="5158581"/>
            <a:ext cx="163514" cy="374651"/>
          </a:xfrm>
          <a:prstGeom prst="ellipse">
            <a:avLst/>
          </a:prstGeom>
          <a:gradFill>
            <a:gsLst>
              <a:gs pos="0">
                <a:srgbClr val="B247B2"/>
              </a:gs>
              <a:gs pos="100000">
                <a:srgbClr val="FF66FF"/>
              </a:gs>
            </a:gsLst>
            <a:lin ang="16200000"/>
          </a:gradFill>
          <a:ln w="3175">
            <a:solidFill>
              <a:srgbClr val="000000"/>
            </a:solidFill>
          </a:ln>
        </p:spPr>
        <p:txBody>
          <a:bodyPr lIns="45719" rIns="45719" anchor="ctr"/>
          <a:lstStyle/>
          <a:p>
            <a:pPr>
              <a:defRPr b="0" sz="1800"/>
            </a:pPr>
          </a:p>
        </p:txBody>
      </p:sp>
      <p:sp>
        <p:nvSpPr>
          <p:cNvPr id="462" name="Ovale"/>
          <p:cNvSpPr/>
          <p:nvPr/>
        </p:nvSpPr>
        <p:spPr>
          <a:xfrm rot="16193302">
            <a:off x="7160418" y="5355431"/>
            <a:ext cx="163514" cy="374651"/>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463" name="Ovale"/>
          <p:cNvSpPr/>
          <p:nvPr/>
        </p:nvSpPr>
        <p:spPr>
          <a:xfrm rot="16193302">
            <a:off x="7365206" y="5304631"/>
            <a:ext cx="163513" cy="374651"/>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464" name="Ovale"/>
          <p:cNvSpPr/>
          <p:nvPr/>
        </p:nvSpPr>
        <p:spPr>
          <a:xfrm rot="16193302">
            <a:off x="7161212" y="5457825"/>
            <a:ext cx="165101" cy="374650"/>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465" name="Ovale"/>
          <p:cNvSpPr/>
          <p:nvPr/>
        </p:nvSpPr>
        <p:spPr>
          <a:xfrm rot="16193302">
            <a:off x="7366000" y="5381625"/>
            <a:ext cx="165100" cy="374650"/>
          </a:xfrm>
          <a:prstGeom prst="ellipse">
            <a:avLst/>
          </a:prstGeom>
          <a:gradFill>
            <a:gsLst>
              <a:gs pos="0">
                <a:srgbClr val="B247B2"/>
              </a:gs>
              <a:gs pos="100000">
                <a:srgbClr val="FF66FF"/>
              </a:gs>
            </a:gsLst>
            <a:lin ang="16200000"/>
          </a:gradFill>
          <a:ln w="3175">
            <a:solidFill>
              <a:srgbClr val="000000"/>
            </a:solidFill>
          </a:ln>
        </p:spPr>
        <p:txBody>
          <a:bodyPr lIns="45719" rIns="45719" anchor="ctr"/>
          <a:lstStyle/>
          <a:p>
            <a:pPr>
              <a:defRPr b="0" sz="1800"/>
            </a:pPr>
          </a:p>
        </p:txBody>
      </p:sp>
      <p:sp>
        <p:nvSpPr>
          <p:cNvPr id="466" name="Ovale"/>
          <p:cNvSpPr/>
          <p:nvPr/>
        </p:nvSpPr>
        <p:spPr>
          <a:xfrm rot="16193302">
            <a:off x="7239793" y="2061368"/>
            <a:ext cx="257176" cy="268289"/>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467" name="Ovale"/>
          <p:cNvSpPr/>
          <p:nvPr/>
        </p:nvSpPr>
        <p:spPr>
          <a:xfrm>
            <a:off x="7315200" y="1676400"/>
            <a:ext cx="152400" cy="381000"/>
          </a:xfrm>
          <a:prstGeom prst="ellipse">
            <a:avLst/>
          </a:prstGeom>
          <a:solidFill>
            <a:schemeClr val="accent1"/>
          </a:solidFill>
          <a:ln>
            <a:solidFill>
              <a:srgbClr val="000000"/>
            </a:solidFill>
          </a:ln>
        </p:spPr>
        <p:txBody>
          <a:bodyPr lIns="45719" rIns="45719" anchor="ctr"/>
          <a:lstStyle/>
          <a:p>
            <a:pPr>
              <a:defRPr b="0" sz="1800"/>
            </a:pPr>
          </a:p>
        </p:txBody>
      </p:sp>
      <p:sp>
        <p:nvSpPr>
          <p:cNvPr id="468" name="gene3"/>
          <p:cNvSpPr txBox="1"/>
          <p:nvPr/>
        </p:nvSpPr>
        <p:spPr>
          <a:xfrm>
            <a:off x="8153400" y="2133600"/>
            <a:ext cx="647428" cy="3810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gene3</a:t>
            </a:r>
          </a:p>
        </p:txBody>
      </p:sp>
      <p:sp>
        <p:nvSpPr>
          <p:cNvPr id="469" name="gene X"/>
          <p:cNvSpPr txBox="1"/>
          <p:nvPr/>
        </p:nvSpPr>
        <p:spPr>
          <a:xfrm>
            <a:off x="8001000" y="1617662"/>
            <a:ext cx="799815"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defRPr b="0" sz="1400">
                <a:latin typeface="Times Roman"/>
                <a:ea typeface="Times Roman"/>
                <a:cs typeface="Times Roman"/>
                <a:sym typeface="Times Roman"/>
              </a:defRPr>
            </a:pPr>
            <a:r>
              <a:t> </a:t>
            </a:r>
            <a:r>
              <a:rPr sz="1800"/>
              <a:t>gene X</a:t>
            </a:r>
          </a:p>
        </p:txBody>
      </p:sp>
      <p:sp>
        <p:nvSpPr>
          <p:cNvPr id="470" name="Linea"/>
          <p:cNvSpPr/>
          <p:nvPr/>
        </p:nvSpPr>
        <p:spPr>
          <a:xfrm flipH="1">
            <a:off x="7772400" y="2286000"/>
            <a:ext cx="228600" cy="0"/>
          </a:xfrm>
          <a:prstGeom prst="line">
            <a:avLst/>
          </a:prstGeom>
          <a:ln>
            <a:solidFill>
              <a:srgbClr val="000000"/>
            </a:solidFill>
            <a:tailEnd type="triangle"/>
          </a:ln>
        </p:spPr>
        <p:txBody>
          <a:bodyPr lIns="45719" rIns="45719"/>
          <a:lstStyle/>
          <a:p>
            <a:pPr/>
          </a:p>
        </p:txBody>
      </p:sp>
      <p:sp>
        <p:nvSpPr>
          <p:cNvPr id="471" name="Linea"/>
          <p:cNvSpPr/>
          <p:nvPr/>
        </p:nvSpPr>
        <p:spPr>
          <a:xfrm flipH="1">
            <a:off x="7696200" y="1828800"/>
            <a:ext cx="228600" cy="0"/>
          </a:xfrm>
          <a:prstGeom prst="line">
            <a:avLst/>
          </a:prstGeom>
          <a:ln>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Immunogenicity"/>
          <p:cNvSpPr txBox="1"/>
          <p:nvPr>
            <p:ph type="title" idx="4294967295"/>
          </p:nvPr>
        </p:nvSpPr>
        <p:spPr>
          <a:xfrm>
            <a:off x="685800" y="609599"/>
            <a:ext cx="7772400" cy="1143002"/>
          </a:xfrm>
          <a:prstGeom prst="rect">
            <a:avLst/>
          </a:prstGeom>
        </p:spPr>
        <p:txBody>
          <a:bodyPr>
            <a:normAutofit fontScale="100000" lnSpcReduction="0"/>
          </a:bodyPr>
          <a:lstStyle>
            <a:lvl1pPr>
              <a:defRPr>
                <a:latin typeface="Cambria"/>
                <a:ea typeface="Cambria"/>
                <a:cs typeface="Cambria"/>
                <a:sym typeface="Cambria"/>
              </a:defRPr>
            </a:lvl1pPr>
          </a:lstStyle>
          <a:p>
            <a:pPr/>
            <a:r>
              <a:t>Immunogenicity</a:t>
            </a:r>
          </a:p>
        </p:txBody>
      </p:sp>
      <p:sp>
        <p:nvSpPr>
          <p:cNvPr id="39" name="Ability of a molecule to induce an immune response…"/>
          <p:cNvSpPr txBox="1"/>
          <p:nvPr/>
        </p:nvSpPr>
        <p:spPr>
          <a:xfrm>
            <a:off x="1295400" y="2057400"/>
            <a:ext cx="7391400" cy="1701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0" sz="2000">
                <a:solidFill>
                  <a:srgbClr val="FF3300"/>
                </a:solidFill>
                <a:latin typeface="Cambria"/>
                <a:ea typeface="Cambria"/>
                <a:cs typeface="Cambria"/>
                <a:sym typeface="Cambria"/>
              </a:defRPr>
            </a:pPr>
            <a:r>
              <a:t>Ability of a molecule to induce an immune response</a:t>
            </a:r>
          </a:p>
          <a:p>
            <a:pPr>
              <a:spcBef>
                <a:spcPts val="1200"/>
              </a:spcBef>
              <a:defRPr b="0" sz="2000">
                <a:latin typeface="Cambria"/>
                <a:ea typeface="Cambria"/>
                <a:cs typeface="Cambria"/>
                <a:sym typeface="Cambria"/>
              </a:defRPr>
            </a:pPr>
            <a:r>
              <a:t>Proteins, peptides, carbohydrates, nucleic acids, lipids</a:t>
            </a:r>
          </a:p>
          <a:p>
            <a:pPr>
              <a:spcBef>
                <a:spcPts val="1200"/>
              </a:spcBef>
              <a:defRPr b="0" sz="2000">
                <a:latin typeface="Cambria"/>
                <a:ea typeface="Cambria"/>
                <a:cs typeface="Cambria"/>
                <a:sym typeface="Cambria"/>
              </a:defRPr>
            </a:pPr>
            <a:r>
              <a:t>Must be larger than 3000-5000 daltons - if not</a:t>
            </a:r>
            <a:r>
              <a:t>…..</a:t>
            </a:r>
          </a:p>
        </p:txBody>
      </p:sp>
      <p:sp>
        <p:nvSpPr>
          <p:cNvPr id="40" name="Linea"/>
          <p:cNvSpPr/>
          <p:nvPr/>
        </p:nvSpPr>
        <p:spPr>
          <a:xfrm>
            <a:off x="1447800" y="4114800"/>
            <a:ext cx="4343400" cy="0"/>
          </a:xfrm>
          <a:prstGeom prst="line">
            <a:avLst/>
          </a:prstGeom>
          <a:ln>
            <a:solidFill>
              <a:srgbClr val="000000"/>
            </a:solidFill>
            <a:tailEnd type="triangle"/>
          </a:ln>
        </p:spPr>
        <p:txBody>
          <a:bodyPr lIns="45719" rIns="45719"/>
          <a:lstStyle/>
          <a:p>
            <a:pPr/>
          </a:p>
        </p:txBody>
      </p:sp>
      <p:sp>
        <p:nvSpPr>
          <p:cNvPr id="41" name="Antigen…"/>
          <p:cNvSpPr txBox="1"/>
          <p:nvPr/>
        </p:nvSpPr>
        <p:spPr>
          <a:xfrm>
            <a:off x="228600" y="3886200"/>
            <a:ext cx="18288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0" sz="2000">
                <a:latin typeface="Cambria"/>
                <a:ea typeface="Cambria"/>
                <a:cs typeface="Cambria"/>
                <a:sym typeface="Cambria"/>
              </a:defRPr>
            </a:pPr>
            <a:r>
              <a:t>Antigen</a:t>
            </a:r>
          </a:p>
          <a:p>
            <a:pPr>
              <a:spcBef>
                <a:spcPts val="1200"/>
              </a:spcBef>
              <a:defRPr b="0" sz="2000">
                <a:latin typeface="Cambria"/>
                <a:ea typeface="Cambria"/>
                <a:cs typeface="Cambria"/>
                <a:sym typeface="Cambria"/>
              </a:defRPr>
            </a:pPr>
            <a:r>
              <a:t>(hapten)</a:t>
            </a:r>
          </a:p>
        </p:txBody>
      </p:sp>
      <p:sp>
        <p:nvSpPr>
          <p:cNvPr id="42" name="Carrier protein…"/>
          <p:cNvSpPr txBox="1"/>
          <p:nvPr/>
        </p:nvSpPr>
        <p:spPr>
          <a:xfrm>
            <a:off x="5867400" y="3733800"/>
            <a:ext cx="31242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0" sz="2000">
                <a:latin typeface="Cambria"/>
                <a:ea typeface="Cambria"/>
                <a:cs typeface="Cambria"/>
                <a:sym typeface="Cambria"/>
              </a:defRPr>
            </a:pPr>
            <a:r>
              <a:t>Carrier protein</a:t>
            </a:r>
          </a:p>
          <a:p>
            <a:pPr>
              <a:spcBef>
                <a:spcPts val="1200"/>
              </a:spcBef>
              <a:defRPr b="0" sz="2000">
                <a:latin typeface="Cambria"/>
                <a:ea typeface="Cambria"/>
                <a:cs typeface="Cambria"/>
                <a:sym typeface="Cambria"/>
              </a:defRPr>
            </a:pPr>
            <a:r>
              <a:t>e.g. BSA Thyroglobulin</a:t>
            </a:r>
          </a:p>
        </p:txBody>
      </p:sp>
      <p:sp>
        <p:nvSpPr>
          <p:cNvPr id="43" name="Carbodiimide…"/>
          <p:cNvSpPr txBox="1"/>
          <p:nvPr/>
        </p:nvSpPr>
        <p:spPr>
          <a:xfrm>
            <a:off x="1905000" y="4267200"/>
            <a:ext cx="4038600" cy="1272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0" sz="2000">
                <a:latin typeface="Cambria"/>
                <a:ea typeface="Cambria"/>
                <a:cs typeface="Cambria"/>
                <a:sym typeface="Cambria"/>
              </a:defRPr>
            </a:pPr>
            <a:r>
              <a:t>     Carbodiimide</a:t>
            </a:r>
          </a:p>
          <a:p>
            <a:pPr>
              <a:spcBef>
                <a:spcPts val="1200"/>
              </a:spcBef>
              <a:defRPr b="0" sz="2000">
                <a:latin typeface="Cambria"/>
                <a:ea typeface="Cambria"/>
                <a:cs typeface="Cambria"/>
                <a:sym typeface="Cambria"/>
              </a:defRPr>
            </a:pPr>
            <a:r>
              <a:t>     Glutaraldehyde</a:t>
            </a:r>
          </a:p>
          <a:p>
            <a:pPr>
              <a:spcBef>
                <a:spcPts val="1200"/>
              </a:spcBef>
              <a:defRPr b="0" sz="2000">
                <a:latin typeface="Cambria"/>
                <a:ea typeface="Cambria"/>
                <a:cs typeface="Cambria"/>
                <a:sym typeface="Cambria"/>
              </a:defRPr>
            </a:pPr>
            <a:r>
              <a:t>     MBS–Heterobifunctional reagents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0"/>
                                        </p:tgtEl>
                                        <p:attrNameLst>
                                          <p:attrName>style.visibility</p:attrName>
                                        </p:attrNameLst>
                                      </p:cBhvr>
                                      <p:to>
                                        <p:strVal val="visible"/>
                                      </p:to>
                                    </p:set>
                                    <p:animEffect filter="fade" transition="in">
                                      <p:cBhvr>
                                        <p:cTn id="7" dur="500"/>
                                        <p:tgtEl>
                                          <p:spTgt spid="40"/>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41"/>
                                        </p:tgtEl>
                                        <p:attrNameLst>
                                          <p:attrName>style.visibility</p:attrName>
                                        </p:attrNameLst>
                                      </p:cBhvr>
                                      <p:to>
                                        <p:strVal val="visible"/>
                                      </p:to>
                                    </p:set>
                                    <p:animEffect filter="fade" transition="in">
                                      <p:cBhvr>
                                        <p:cTn id="11" dur="500"/>
                                        <p:tgtEl>
                                          <p:spTgt spid="41"/>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42"/>
                                        </p:tgtEl>
                                        <p:attrNameLst>
                                          <p:attrName>style.visibility</p:attrName>
                                        </p:attrNameLst>
                                      </p:cBhvr>
                                      <p:to>
                                        <p:strVal val="visible"/>
                                      </p:to>
                                    </p:set>
                                    <p:animEffect filter="fade" transition="in">
                                      <p:cBhvr>
                                        <p:cTn id="15" dur="500"/>
                                        <p:tgtEl>
                                          <p:spTgt spid="42"/>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43"/>
                                        </p:tgtEl>
                                        <p:attrNameLst>
                                          <p:attrName>style.visibility</p:attrName>
                                        </p:attrNameLst>
                                      </p:cBhvr>
                                      <p:to>
                                        <p:strVal val="visible"/>
                                      </p:to>
                                    </p:set>
                                    <p:animEffect filter="fade" transition="in">
                                      <p:cBhvr>
                                        <p:cTn id="19" dur="5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3"/>
      <p:bldP build="whole" bldLvl="1" animBg="1" rev="0" advAuto="0" spid="40" grpId="1"/>
      <p:bldP build="whole" bldLvl="1" animBg="1" rev="0" advAuto="0" spid="41" grpId="2"/>
      <p:bldP build="whole" bldLvl="1" animBg="1" rev="0" advAuto="0" spid="43" grpId="4"/>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Phage Display Vector"/>
          <p:cNvSpPr txBox="1"/>
          <p:nvPr>
            <p:ph type="title" idx="4294967295"/>
          </p:nvPr>
        </p:nvSpPr>
        <p:spPr>
          <a:xfrm>
            <a:off x="304800" y="990600"/>
            <a:ext cx="7019925" cy="990600"/>
          </a:xfrm>
          <a:prstGeom prst="rect">
            <a:avLst/>
          </a:prstGeom>
        </p:spPr>
        <p:txBody>
          <a:bodyPr lIns="44450" tIns="44450" rIns="44450" bIns="44450">
            <a:normAutofit fontScale="100000" lnSpcReduction="0"/>
          </a:bodyPr>
          <a:lstStyle>
            <a:lvl1pPr>
              <a:defRPr b="1" i="1" sz="3600"/>
            </a:lvl1pPr>
          </a:lstStyle>
          <a:p>
            <a:pPr/>
            <a:r>
              <a:t>Phage Display Vector</a:t>
            </a:r>
          </a:p>
        </p:txBody>
      </p:sp>
      <p:sp>
        <p:nvSpPr>
          <p:cNvPr id="474" name="Rettangolo arrotondato"/>
          <p:cNvSpPr/>
          <p:nvPr/>
        </p:nvSpPr>
        <p:spPr>
          <a:xfrm>
            <a:off x="1123950" y="3881437"/>
            <a:ext cx="2935288" cy="1778001"/>
          </a:xfrm>
          <a:prstGeom prst="roundRect">
            <a:avLst>
              <a:gd name="adj" fmla="val 12495"/>
            </a:avLst>
          </a:prstGeom>
          <a:ln w="50800">
            <a:solidFill>
              <a:srgbClr val="000000"/>
            </a:solidFill>
          </a:ln>
        </p:spPr>
        <p:txBody>
          <a:bodyPr lIns="45719" rIns="45719" anchor="ctr"/>
          <a:lstStyle/>
          <a:p>
            <a:pPr>
              <a:defRPr b="0" sz="1800"/>
            </a:pPr>
          </a:p>
        </p:txBody>
      </p:sp>
      <p:sp>
        <p:nvSpPr>
          <p:cNvPr id="475" name="Rettangolo"/>
          <p:cNvSpPr/>
          <p:nvPr/>
        </p:nvSpPr>
        <p:spPr>
          <a:xfrm>
            <a:off x="2743200" y="3733800"/>
            <a:ext cx="936625" cy="252413"/>
          </a:xfrm>
          <a:prstGeom prst="rect">
            <a:avLst/>
          </a:prstGeom>
          <a:solidFill>
            <a:schemeClr val="accent1"/>
          </a:solidFill>
          <a:ln w="12700">
            <a:solidFill>
              <a:srgbClr val="000000"/>
            </a:solidFill>
          </a:ln>
        </p:spPr>
        <p:txBody>
          <a:bodyPr lIns="45719" rIns="45719" anchor="ctr"/>
          <a:lstStyle/>
          <a:p>
            <a:pPr>
              <a:defRPr b="0" sz="1800"/>
            </a:pPr>
          </a:p>
        </p:txBody>
      </p:sp>
      <p:sp>
        <p:nvSpPr>
          <p:cNvPr id="476" name="Rettangolo"/>
          <p:cNvSpPr/>
          <p:nvPr/>
        </p:nvSpPr>
        <p:spPr>
          <a:xfrm>
            <a:off x="1905000" y="3733800"/>
            <a:ext cx="838200" cy="252413"/>
          </a:xfrm>
          <a:prstGeom prst="rect">
            <a:avLst/>
          </a:prstGeom>
          <a:solidFill>
            <a:srgbClr val="FFFF00"/>
          </a:solidFill>
          <a:ln w="12700">
            <a:solidFill>
              <a:srgbClr val="000000"/>
            </a:solidFill>
          </a:ln>
        </p:spPr>
        <p:txBody>
          <a:bodyPr lIns="45719" rIns="45719" anchor="ctr"/>
          <a:lstStyle/>
          <a:p>
            <a:pPr>
              <a:defRPr b="0" sz="1800"/>
            </a:pPr>
          </a:p>
        </p:txBody>
      </p:sp>
      <p:sp>
        <p:nvSpPr>
          <p:cNvPr id="477" name="Rettangolo"/>
          <p:cNvSpPr/>
          <p:nvPr/>
        </p:nvSpPr>
        <p:spPr>
          <a:xfrm>
            <a:off x="1039812" y="4548187"/>
            <a:ext cx="190501" cy="520701"/>
          </a:xfrm>
          <a:prstGeom prst="rect">
            <a:avLst/>
          </a:prstGeom>
          <a:solidFill>
            <a:srgbClr val="808080"/>
          </a:solidFill>
          <a:ln w="12700">
            <a:solidFill>
              <a:srgbClr val="000000"/>
            </a:solidFill>
          </a:ln>
        </p:spPr>
        <p:txBody>
          <a:bodyPr lIns="45719" rIns="45719" anchor="ctr"/>
          <a:lstStyle/>
          <a:p>
            <a:pPr>
              <a:defRPr b="0" sz="1800"/>
            </a:pPr>
          </a:p>
        </p:txBody>
      </p:sp>
      <p:sp>
        <p:nvSpPr>
          <p:cNvPr id="478" name="Rettangolo"/>
          <p:cNvSpPr/>
          <p:nvPr/>
        </p:nvSpPr>
        <p:spPr>
          <a:xfrm>
            <a:off x="1987550" y="5538787"/>
            <a:ext cx="936625" cy="215901"/>
          </a:xfrm>
          <a:prstGeom prst="rect">
            <a:avLst/>
          </a:prstGeom>
          <a:solidFill>
            <a:srgbClr val="808080"/>
          </a:solidFill>
          <a:ln w="12700">
            <a:solidFill>
              <a:srgbClr val="000000"/>
            </a:solidFill>
          </a:ln>
        </p:spPr>
        <p:txBody>
          <a:bodyPr lIns="45719" rIns="45719" anchor="ctr"/>
          <a:lstStyle/>
          <a:p>
            <a:pPr>
              <a:defRPr b="0" sz="1800"/>
            </a:pPr>
          </a:p>
        </p:txBody>
      </p:sp>
      <p:sp>
        <p:nvSpPr>
          <p:cNvPr id="479" name="phagemid"/>
          <p:cNvSpPr txBox="1"/>
          <p:nvPr/>
        </p:nvSpPr>
        <p:spPr>
          <a:xfrm>
            <a:off x="1827212" y="4597400"/>
            <a:ext cx="1003053" cy="3810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phagemid</a:t>
            </a:r>
          </a:p>
        </p:txBody>
      </p:sp>
      <p:sp>
        <p:nvSpPr>
          <p:cNvPr id="480" name="Gene-8"/>
          <p:cNvSpPr txBox="1"/>
          <p:nvPr/>
        </p:nvSpPr>
        <p:spPr>
          <a:xfrm>
            <a:off x="2895600" y="3352800"/>
            <a:ext cx="774341" cy="3810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defRPr b="0" sz="1800">
                <a:latin typeface="Times Roman"/>
                <a:ea typeface="Times Roman"/>
                <a:cs typeface="Times Roman"/>
                <a:sym typeface="Times Roman"/>
              </a:defRPr>
            </a:pPr>
            <a:r>
              <a:t>Gen</a:t>
            </a:r>
            <a:r>
              <a:t>e-8</a:t>
            </a:r>
          </a:p>
        </p:txBody>
      </p:sp>
      <p:sp>
        <p:nvSpPr>
          <p:cNvPr id="481" name="gene X"/>
          <p:cNvSpPr txBox="1"/>
          <p:nvPr/>
        </p:nvSpPr>
        <p:spPr>
          <a:xfrm>
            <a:off x="1828800" y="3352800"/>
            <a:ext cx="799815" cy="3810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defRPr b="0" sz="1400">
                <a:latin typeface="Times Roman"/>
                <a:ea typeface="Times Roman"/>
                <a:cs typeface="Times Roman"/>
                <a:sym typeface="Times Roman"/>
              </a:defRPr>
            </a:pPr>
            <a:r>
              <a:t> </a:t>
            </a:r>
            <a:r>
              <a:rPr sz="1800"/>
              <a:t>gene X</a:t>
            </a:r>
          </a:p>
        </p:txBody>
      </p:sp>
      <p:sp>
        <p:nvSpPr>
          <p:cNvPr id="482" name="ori"/>
          <p:cNvSpPr txBox="1"/>
          <p:nvPr/>
        </p:nvSpPr>
        <p:spPr>
          <a:xfrm>
            <a:off x="473075" y="4665662"/>
            <a:ext cx="355538"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ori</a:t>
            </a:r>
          </a:p>
        </p:txBody>
      </p:sp>
      <p:sp>
        <p:nvSpPr>
          <p:cNvPr id="483" name="amp"/>
          <p:cNvSpPr txBox="1"/>
          <p:nvPr/>
        </p:nvSpPr>
        <p:spPr>
          <a:xfrm>
            <a:off x="2098675" y="5808662"/>
            <a:ext cx="552326"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amp </a:t>
            </a:r>
          </a:p>
        </p:txBody>
      </p:sp>
      <p:sp>
        <p:nvSpPr>
          <p:cNvPr id="484" name="Rettangolo"/>
          <p:cNvSpPr/>
          <p:nvPr/>
        </p:nvSpPr>
        <p:spPr>
          <a:xfrm>
            <a:off x="3951287" y="4395787"/>
            <a:ext cx="192088" cy="673101"/>
          </a:xfrm>
          <a:prstGeom prst="rect">
            <a:avLst/>
          </a:prstGeom>
          <a:solidFill>
            <a:srgbClr val="808080"/>
          </a:solidFill>
          <a:ln w="12700">
            <a:solidFill>
              <a:srgbClr val="000000"/>
            </a:solidFill>
          </a:ln>
        </p:spPr>
        <p:txBody>
          <a:bodyPr lIns="45719" rIns="45719" anchor="ctr"/>
          <a:lstStyle/>
          <a:p>
            <a:pPr>
              <a:defRPr b="0" sz="1800"/>
            </a:pPr>
          </a:p>
        </p:txBody>
      </p:sp>
      <p:sp>
        <p:nvSpPr>
          <p:cNvPr id="485" name="M13"/>
          <p:cNvSpPr txBox="1"/>
          <p:nvPr/>
        </p:nvSpPr>
        <p:spPr>
          <a:xfrm>
            <a:off x="4130675" y="4513262"/>
            <a:ext cx="590613" cy="3810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M13 </a:t>
            </a:r>
          </a:p>
        </p:txBody>
      </p:sp>
      <p:sp>
        <p:nvSpPr>
          <p:cNvPr id="486" name="Linea"/>
          <p:cNvSpPr/>
          <p:nvPr/>
        </p:nvSpPr>
        <p:spPr>
          <a:xfrm flipV="1">
            <a:off x="4343400" y="3603429"/>
            <a:ext cx="2062163" cy="206572"/>
          </a:xfrm>
          <a:prstGeom prst="line">
            <a:avLst/>
          </a:prstGeom>
          <a:ln w="25400">
            <a:solidFill>
              <a:srgbClr val="000000"/>
            </a:solidFill>
            <a:tailEnd type="triangle"/>
          </a:ln>
        </p:spPr>
        <p:txBody>
          <a:bodyPr lIns="45719" rIns="45719"/>
          <a:lstStyle/>
          <a:p>
            <a:pPr/>
          </a:p>
        </p:txBody>
      </p:sp>
      <p:sp>
        <p:nvSpPr>
          <p:cNvPr id="487" name="Ovale"/>
          <p:cNvSpPr/>
          <p:nvPr/>
        </p:nvSpPr>
        <p:spPr>
          <a:xfrm flipH="1" rot="2993302">
            <a:off x="7502525" y="2406650"/>
            <a:ext cx="263525" cy="273050"/>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488" name="Ovale"/>
          <p:cNvSpPr/>
          <p:nvPr/>
        </p:nvSpPr>
        <p:spPr>
          <a:xfrm flipH="1" rot="20213302">
            <a:off x="6891337" y="2451100"/>
            <a:ext cx="273051" cy="254000"/>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grpSp>
        <p:nvGrpSpPr>
          <p:cNvPr id="567" name="Gruppo"/>
          <p:cNvGrpSpPr/>
          <p:nvPr/>
        </p:nvGrpSpPr>
        <p:grpSpPr>
          <a:xfrm>
            <a:off x="7098042" y="2210925"/>
            <a:ext cx="483529" cy="3315625"/>
            <a:chOff x="0" y="0"/>
            <a:chExt cx="483527" cy="3315624"/>
          </a:xfrm>
        </p:grpSpPr>
        <p:grpSp>
          <p:nvGrpSpPr>
            <p:cNvPr id="527" name="Gruppo"/>
            <p:cNvGrpSpPr/>
            <p:nvPr/>
          </p:nvGrpSpPr>
          <p:grpSpPr>
            <a:xfrm>
              <a:off x="0" y="0"/>
              <a:ext cx="480459" cy="1740325"/>
              <a:chOff x="0" y="0"/>
              <a:chExt cx="480458" cy="1740324"/>
            </a:xfrm>
          </p:grpSpPr>
          <p:grpSp>
            <p:nvGrpSpPr>
              <p:cNvPr id="507" name="Gruppo"/>
              <p:cNvGrpSpPr/>
              <p:nvPr/>
            </p:nvGrpSpPr>
            <p:grpSpPr>
              <a:xfrm>
                <a:off x="0" y="-1"/>
                <a:ext cx="478924" cy="952676"/>
                <a:chOff x="0" y="0"/>
                <a:chExt cx="478923" cy="952674"/>
              </a:xfrm>
            </p:grpSpPr>
            <p:grpSp>
              <p:nvGrpSpPr>
                <p:cNvPr id="497" name="Gruppo"/>
                <p:cNvGrpSpPr/>
                <p:nvPr/>
              </p:nvGrpSpPr>
              <p:grpSpPr>
                <a:xfrm>
                  <a:off x="0" y="0"/>
                  <a:ext cx="478157" cy="558850"/>
                  <a:chOff x="0" y="0"/>
                  <a:chExt cx="478156" cy="558849"/>
                </a:xfrm>
              </p:grpSpPr>
              <p:grpSp>
                <p:nvGrpSpPr>
                  <p:cNvPr id="492" name="Gruppo"/>
                  <p:cNvGrpSpPr/>
                  <p:nvPr/>
                </p:nvGrpSpPr>
                <p:grpSpPr>
                  <a:xfrm>
                    <a:off x="0" y="0"/>
                    <a:ext cx="477773" cy="361938"/>
                    <a:chOff x="0" y="0"/>
                    <a:chExt cx="477772" cy="361937"/>
                  </a:xfrm>
                </p:grpSpPr>
                <p:sp>
                  <p:nvSpPr>
                    <p:cNvPr id="489"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90"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91"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496" name="Gruppo"/>
                  <p:cNvGrpSpPr/>
                  <p:nvPr/>
                </p:nvGrpSpPr>
                <p:grpSpPr>
                  <a:xfrm>
                    <a:off x="383" y="196912"/>
                    <a:ext cx="477774" cy="361938"/>
                    <a:chOff x="0" y="0"/>
                    <a:chExt cx="477772" cy="361937"/>
                  </a:xfrm>
                </p:grpSpPr>
                <p:sp>
                  <p:nvSpPr>
                    <p:cNvPr id="493"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94"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95"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506" name="Gruppo"/>
                <p:cNvGrpSpPr/>
                <p:nvPr/>
              </p:nvGrpSpPr>
              <p:grpSpPr>
                <a:xfrm>
                  <a:off x="767" y="393824"/>
                  <a:ext cx="478157" cy="558851"/>
                  <a:chOff x="0" y="0"/>
                  <a:chExt cx="478156" cy="558849"/>
                </a:xfrm>
              </p:grpSpPr>
              <p:grpSp>
                <p:nvGrpSpPr>
                  <p:cNvPr id="501" name="Gruppo"/>
                  <p:cNvGrpSpPr/>
                  <p:nvPr/>
                </p:nvGrpSpPr>
                <p:grpSpPr>
                  <a:xfrm>
                    <a:off x="0" y="0"/>
                    <a:ext cx="477773" cy="361938"/>
                    <a:chOff x="0" y="0"/>
                    <a:chExt cx="477772" cy="361937"/>
                  </a:xfrm>
                </p:grpSpPr>
                <p:sp>
                  <p:nvSpPr>
                    <p:cNvPr id="498"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499"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00"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505" name="Gruppo"/>
                  <p:cNvGrpSpPr/>
                  <p:nvPr/>
                </p:nvGrpSpPr>
                <p:grpSpPr>
                  <a:xfrm>
                    <a:off x="383" y="196912"/>
                    <a:ext cx="477774" cy="361938"/>
                    <a:chOff x="0" y="0"/>
                    <a:chExt cx="477772" cy="361937"/>
                  </a:xfrm>
                </p:grpSpPr>
                <p:sp>
                  <p:nvSpPr>
                    <p:cNvPr id="502"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03"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04"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526" name="Gruppo"/>
              <p:cNvGrpSpPr/>
              <p:nvPr/>
            </p:nvGrpSpPr>
            <p:grpSpPr>
              <a:xfrm>
                <a:off x="1534" y="787650"/>
                <a:ext cx="478925" cy="952675"/>
                <a:chOff x="0" y="0"/>
                <a:chExt cx="478923" cy="952674"/>
              </a:xfrm>
            </p:grpSpPr>
            <p:grpSp>
              <p:nvGrpSpPr>
                <p:cNvPr id="516" name="Gruppo"/>
                <p:cNvGrpSpPr/>
                <p:nvPr/>
              </p:nvGrpSpPr>
              <p:grpSpPr>
                <a:xfrm>
                  <a:off x="0" y="0"/>
                  <a:ext cx="478157" cy="558850"/>
                  <a:chOff x="0" y="0"/>
                  <a:chExt cx="478156" cy="558849"/>
                </a:xfrm>
              </p:grpSpPr>
              <p:grpSp>
                <p:nvGrpSpPr>
                  <p:cNvPr id="511" name="Gruppo"/>
                  <p:cNvGrpSpPr/>
                  <p:nvPr/>
                </p:nvGrpSpPr>
                <p:grpSpPr>
                  <a:xfrm>
                    <a:off x="0" y="0"/>
                    <a:ext cx="477773" cy="361938"/>
                    <a:chOff x="0" y="0"/>
                    <a:chExt cx="477772" cy="361937"/>
                  </a:xfrm>
                </p:grpSpPr>
                <p:sp>
                  <p:nvSpPr>
                    <p:cNvPr id="508"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09"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10"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515" name="Gruppo"/>
                  <p:cNvGrpSpPr/>
                  <p:nvPr/>
                </p:nvGrpSpPr>
                <p:grpSpPr>
                  <a:xfrm>
                    <a:off x="383" y="196912"/>
                    <a:ext cx="477774" cy="361938"/>
                    <a:chOff x="0" y="0"/>
                    <a:chExt cx="477772" cy="361937"/>
                  </a:xfrm>
                </p:grpSpPr>
                <p:sp>
                  <p:nvSpPr>
                    <p:cNvPr id="512"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13"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14"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525" name="Gruppo"/>
                <p:cNvGrpSpPr/>
                <p:nvPr/>
              </p:nvGrpSpPr>
              <p:grpSpPr>
                <a:xfrm>
                  <a:off x="767" y="393824"/>
                  <a:ext cx="478157" cy="558851"/>
                  <a:chOff x="0" y="0"/>
                  <a:chExt cx="478156" cy="558849"/>
                </a:xfrm>
              </p:grpSpPr>
              <p:grpSp>
                <p:nvGrpSpPr>
                  <p:cNvPr id="520" name="Gruppo"/>
                  <p:cNvGrpSpPr/>
                  <p:nvPr/>
                </p:nvGrpSpPr>
                <p:grpSpPr>
                  <a:xfrm>
                    <a:off x="0" y="0"/>
                    <a:ext cx="477773" cy="361938"/>
                    <a:chOff x="0" y="0"/>
                    <a:chExt cx="477772" cy="361937"/>
                  </a:xfrm>
                </p:grpSpPr>
                <p:sp>
                  <p:nvSpPr>
                    <p:cNvPr id="517"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18"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19"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524" name="Gruppo"/>
                  <p:cNvGrpSpPr/>
                  <p:nvPr/>
                </p:nvGrpSpPr>
                <p:grpSpPr>
                  <a:xfrm>
                    <a:off x="383" y="196912"/>
                    <a:ext cx="477774" cy="361938"/>
                    <a:chOff x="0" y="0"/>
                    <a:chExt cx="477772" cy="361937"/>
                  </a:xfrm>
                </p:grpSpPr>
                <p:sp>
                  <p:nvSpPr>
                    <p:cNvPr id="521"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22"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23"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grpSp>
          <p:nvGrpSpPr>
            <p:cNvPr id="566" name="Gruppo"/>
            <p:cNvGrpSpPr/>
            <p:nvPr/>
          </p:nvGrpSpPr>
          <p:grpSpPr>
            <a:xfrm>
              <a:off x="3069" y="1575299"/>
              <a:ext cx="480459" cy="1740326"/>
              <a:chOff x="0" y="0"/>
              <a:chExt cx="480458" cy="1740324"/>
            </a:xfrm>
          </p:grpSpPr>
          <p:grpSp>
            <p:nvGrpSpPr>
              <p:cNvPr id="546" name="Gruppo"/>
              <p:cNvGrpSpPr/>
              <p:nvPr/>
            </p:nvGrpSpPr>
            <p:grpSpPr>
              <a:xfrm>
                <a:off x="0" y="-1"/>
                <a:ext cx="478924" cy="952676"/>
                <a:chOff x="0" y="0"/>
                <a:chExt cx="478923" cy="952674"/>
              </a:xfrm>
            </p:grpSpPr>
            <p:grpSp>
              <p:nvGrpSpPr>
                <p:cNvPr id="536" name="Gruppo"/>
                <p:cNvGrpSpPr/>
                <p:nvPr/>
              </p:nvGrpSpPr>
              <p:grpSpPr>
                <a:xfrm>
                  <a:off x="0" y="0"/>
                  <a:ext cx="478157" cy="558850"/>
                  <a:chOff x="0" y="0"/>
                  <a:chExt cx="478156" cy="558849"/>
                </a:xfrm>
              </p:grpSpPr>
              <p:grpSp>
                <p:nvGrpSpPr>
                  <p:cNvPr id="531" name="Gruppo"/>
                  <p:cNvGrpSpPr/>
                  <p:nvPr/>
                </p:nvGrpSpPr>
                <p:grpSpPr>
                  <a:xfrm>
                    <a:off x="0" y="0"/>
                    <a:ext cx="477773" cy="361938"/>
                    <a:chOff x="0" y="0"/>
                    <a:chExt cx="477772" cy="361937"/>
                  </a:xfrm>
                </p:grpSpPr>
                <p:sp>
                  <p:nvSpPr>
                    <p:cNvPr id="528"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29"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30"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535" name="Gruppo"/>
                  <p:cNvGrpSpPr/>
                  <p:nvPr/>
                </p:nvGrpSpPr>
                <p:grpSpPr>
                  <a:xfrm>
                    <a:off x="383" y="196912"/>
                    <a:ext cx="477774" cy="361938"/>
                    <a:chOff x="0" y="0"/>
                    <a:chExt cx="477772" cy="361937"/>
                  </a:xfrm>
                </p:grpSpPr>
                <p:sp>
                  <p:nvSpPr>
                    <p:cNvPr id="532"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33"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34"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545" name="Gruppo"/>
                <p:cNvGrpSpPr/>
                <p:nvPr/>
              </p:nvGrpSpPr>
              <p:grpSpPr>
                <a:xfrm>
                  <a:off x="767" y="393824"/>
                  <a:ext cx="478157" cy="558851"/>
                  <a:chOff x="0" y="0"/>
                  <a:chExt cx="478156" cy="558849"/>
                </a:xfrm>
              </p:grpSpPr>
              <p:grpSp>
                <p:nvGrpSpPr>
                  <p:cNvPr id="540" name="Gruppo"/>
                  <p:cNvGrpSpPr/>
                  <p:nvPr/>
                </p:nvGrpSpPr>
                <p:grpSpPr>
                  <a:xfrm>
                    <a:off x="0" y="0"/>
                    <a:ext cx="477773" cy="361938"/>
                    <a:chOff x="0" y="0"/>
                    <a:chExt cx="477772" cy="361937"/>
                  </a:xfrm>
                </p:grpSpPr>
                <p:sp>
                  <p:nvSpPr>
                    <p:cNvPr id="537"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38"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39"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544" name="Gruppo"/>
                  <p:cNvGrpSpPr/>
                  <p:nvPr/>
                </p:nvGrpSpPr>
                <p:grpSpPr>
                  <a:xfrm>
                    <a:off x="383" y="196912"/>
                    <a:ext cx="477774" cy="361938"/>
                    <a:chOff x="0" y="0"/>
                    <a:chExt cx="477772" cy="361937"/>
                  </a:xfrm>
                </p:grpSpPr>
                <p:sp>
                  <p:nvSpPr>
                    <p:cNvPr id="541"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42"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43"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565" name="Gruppo"/>
              <p:cNvGrpSpPr/>
              <p:nvPr/>
            </p:nvGrpSpPr>
            <p:grpSpPr>
              <a:xfrm>
                <a:off x="1534" y="787650"/>
                <a:ext cx="478925" cy="952675"/>
                <a:chOff x="0" y="0"/>
                <a:chExt cx="478923" cy="952674"/>
              </a:xfrm>
            </p:grpSpPr>
            <p:grpSp>
              <p:nvGrpSpPr>
                <p:cNvPr id="555" name="Gruppo"/>
                <p:cNvGrpSpPr/>
                <p:nvPr/>
              </p:nvGrpSpPr>
              <p:grpSpPr>
                <a:xfrm>
                  <a:off x="0" y="0"/>
                  <a:ext cx="478157" cy="558850"/>
                  <a:chOff x="0" y="0"/>
                  <a:chExt cx="478156" cy="558849"/>
                </a:xfrm>
              </p:grpSpPr>
              <p:grpSp>
                <p:nvGrpSpPr>
                  <p:cNvPr id="550" name="Gruppo"/>
                  <p:cNvGrpSpPr/>
                  <p:nvPr/>
                </p:nvGrpSpPr>
                <p:grpSpPr>
                  <a:xfrm>
                    <a:off x="0" y="0"/>
                    <a:ext cx="477773" cy="361938"/>
                    <a:chOff x="0" y="0"/>
                    <a:chExt cx="477772" cy="361937"/>
                  </a:xfrm>
                </p:grpSpPr>
                <p:sp>
                  <p:nvSpPr>
                    <p:cNvPr id="547"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48"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49"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554" name="Gruppo"/>
                  <p:cNvGrpSpPr/>
                  <p:nvPr/>
                </p:nvGrpSpPr>
                <p:grpSpPr>
                  <a:xfrm>
                    <a:off x="383" y="196912"/>
                    <a:ext cx="477774" cy="361938"/>
                    <a:chOff x="0" y="0"/>
                    <a:chExt cx="477772" cy="361937"/>
                  </a:xfrm>
                </p:grpSpPr>
                <p:sp>
                  <p:nvSpPr>
                    <p:cNvPr id="551"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52"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53"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564" name="Gruppo"/>
                <p:cNvGrpSpPr/>
                <p:nvPr/>
              </p:nvGrpSpPr>
              <p:grpSpPr>
                <a:xfrm>
                  <a:off x="767" y="393824"/>
                  <a:ext cx="478157" cy="558851"/>
                  <a:chOff x="0" y="0"/>
                  <a:chExt cx="478156" cy="558849"/>
                </a:xfrm>
              </p:grpSpPr>
              <p:grpSp>
                <p:nvGrpSpPr>
                  <p:cNvPr id="559" name="Gruppo"/>
                  <p:cNvGrpSpPr/>
                  <p:nvPr/>
                </p:nvGrpSpPr>
                <p:grpSpPr>
                  <a:xfrm>
                    <a:off x="0" y="0"/>
                    <a:ext cx="477773" cy="361938"/>
                    <a:chOff x="0" y="0"/>
                    <a:chExt cx="477772" cy="361937"/>
                  </a:xfrm>
                </p:grpSpPr>
                <p:sp>
                  <p:nvSpPr>
                    <p:cNvPr id="556"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57"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58"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563" name="Gruppo"/>
                  <p:cNvGrpSpPr/>
                  <p:nvPr/>
                </p:nvGrpSpPr>
                <p:grpSpPr>
                  <a:xfrm>
                    <a:off x="383" y="196912"/>
                    <a:ext cx="477774" cy="361938"/>
                    <a:chOff x="0" y="0"/>
                    <a:chExt cx="477772" cy="361937"/>
                  </a:xfrm>
                </p:grpSpPr>
                <p:sp>
                  <p:nvSpPr>
                    <p:cNvPr id="560" name="Ovale"/>
                    <p:cNvSpPr/>
                    <p:nvPr/>
                  </p:nvSpPr>
                  <p:spPr>
                    <a:xfrm rot="16193302">
                      <a:off x="259041" y="-5421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61" name="Ovale"/>
                    <p:cNvSpPr/>
                    <p:nvPr/>
                  </p:nvSpPr>
                  <p:spPr>
                    <a:xfrm rot="16193302">
                      <a:off x="156839" y="44443"/>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sp>
                  <p:nvSpPr>
                    <p:cNvPr id="562" name="Ovale"/>
                    <p:cNvSpPr/>
                    <p:nvPr/>
                  </p:nvSpPr>
                  <p:spPr>
                    <a:xfrm rot="16193302">
                      <a:off x="54637" y="143099"/>
                      <a:ext cx="164095" cy="273051"/>
                    </a:xfrm>
                    <a:prstGeom prst="ellipse">
                      <a:avLst/>
                    </a:prstGeom>
                    <a:gradFill flip="none" rotWithShape="1">
                      <a:gsLst>
                        <a:gs pos="0">
                          <a:srgbClr val="00CCCC"/>
                        </a:gs>
                        <a:gs pos="100000">
                          <a:srgbClr val="008E8E"/>
                        </a:gs>
                      </a:gsLst>
                      <a:lin ang="0" scaled="0"/>
                    </a:gradFill>
                    <a:ln w="317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grpSp>
      <p:sp>
        <p:nvSpPr>
          <p:cNvPr id="568" name="Cerchio"/>
          <p:cNvSpPr/>
          <p:nvPr/>
        </p:nvSpPr>
        <p:spPr>
          <a:xfrm flipH="1" rot="1373302">
            <a:off x="7369175" y="2243137"/>
            <a:ext cx="269875" cy="263526"/>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569" name="Ovale"/>
          <p:cNvSpPr/>
          <p:nvPr/>
        </p:nvSpPr>
        <p:spPr>
          <a:xfrm flipH="1" rot="20753302">
            <a:off x="7070725" y="2265362"/>
            <a:ext cx="273050" cy="260351"/>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570" name="Cerchio"/>
          <p:cNvSpPr/>
          <p:nvPr/>
        </p:nvSpPr>
        <p:spPr>
          <a:xfrm rot="16193302">
            <a:off x="7460456" y="2504281"/>
            <a:ext cx="165101" cy="169863"/>
          </a:xfrm>
          <a:prstGeom prst="ellipse">
            <a:avLst/>
          </a:prstGeom>
          <a:gradFill>
            <a:gsLst>
              <a:gs pos="0">
                <a:srgbClr val="B28E00"/>
              </a:gs>
              <a:gs pos="100000">
                <a:srgbClr val="FFCC00"/>
              </a:gs>
            </a:gsLst>
            <a:lin ang="16200000"/>
          </a:gradFill>
          <a:ln w="3175">
            <a:solidFill>
              <a:srgbClr val="000000"/>
            </a:solidFill>
          </a:ln>
        </p:spPr>
        <p:txBody>
          <a:bodyPr lIns="45719" rIns="45719" anchor="ctr"/>
          <a:lstStyle/>
          <a:p>
            <a:pPr>
              <a:defRPr b="0" sz="1800"/>
            </a:pPr>
          </a:p>
        </p:txBody>
      </p:sp>
      <p:sp>
        <p:nvSpPr>
          <p:cNvPr id="571" name="Cerchio"/>
          <p:cNvSpPr/>
          <p:nvPr/>
        </p:nvSpPr>
        <p:spPr>
          <a:xfrm rot="16193302">
            <a:off x="7050881" y="2505868"/>
            <a:ext cx="165101" cy="169864"/>
          </a:xfrm>
          <a:prstGeom prst="ellipse">
            <a:avLst/>
          </a:prstGeom>
          <a:gradFill>
            <a:gsLst>
              <a:gs pos="0">
                <a:srgbClr val="B28E00"/>
              </a:gs>
              <a:gs pos="100000">
                <a:srgbClr val="FFCC00"/>
              </a:gs>
            </a:gsLst>
            <a:lin ang="16200000"/>
          </a:gradFill>
          <a:ln w="3175">
            <a:solidFill>
              <a:srgbClr val="000000"/>
            </a:solidFill>
          </a:ln>
        </p:spPr>
        <p:txBody>
          <a:bodyPr lIns="45719" rIns="45719" anchor="ctr"/>
          <a:lstStyle/>
          <a:p>
            <a:pPr>
              <a:defRPr b="0" sz="1800"/>
            </a:pPr>
          </a:p>
        </p:txBody>
      </p:sp>
      <p:sp>
        <p:nvSpPr>
          <p:cNvPr id="572" name="Cerchio"/>
          <p:cNvSpPr/>
          <p:nvPr/>
        </p:nvSpPr>
        <p:spPr>
          <a:xfrm rot="16193302">
            <a:off x="7255668" y="2307431"/>
            <a:ext cx="165101" cy="169863"/>
          </a:xfrm>
          <a:prstGeom prst="ellipse">
            <a:avLst/>
          </a:prstGeom>
          <a:gradFill>
            <a:gsLst>
              <a:gs pos="0">
                <a:srgbClr val="B28E00"/>
              </a:gs>
              <a:gs pos="100000">
                <a:srgbClr val="FFCC00"/>
              </a:gs>
            </a:gsLst>
            <a:lin ang="16200000"/>
          </a:gradFill>
          <a:ln w="3175">
            <a:solidFill>
              <a:srgbClr val="000000"/>
            </a:solidFill>
          </a:ln>
        </p:spPr>
        <p:txBody>
          <a:bodyPr lIns="45719" rIns="45719" anchor="ctr"/>
          <a:lstStyle/>
          <a:p>
            <a:pPr>
              <a:defRPr b="0" sz="1800"/>
            </a:pPr>
          </a:p>
        </p:txBody>
      </p:sp>
      <p:sp>
        <p:nvSpPr>
          <p:cNvPr id="573" name="Ovale"/>
          <p:cNvSpPr/>
          <p:nvPr/>
        </p:nvSpPr>
        <p:spPr>
          <a:xfrm rot="16193302">
            <a:off x="7365206" y="5156993"/>
            <a:ext cx="163513" cy="374651"/>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574" name="Ovale"/>
          <p:cNvSpPr/>
          <p:nvPr/>
        </p:nvSpPr>
        <p:spPr>
          <a:xfrm rot="16193302">
            <a:off x="7160418" y="5158581"/>
            <a:ext cx="163514" cy="374651"/>
          </a:xfrm>
          <a:prstGeom prst="ellipse">
            <a:avLst/>
          </a:prstGeom>
          <a:gradFill>
            <a:gsLst>
              <a:gs pos="0">
                <a:srgbClr val="B247B2"/>
              </a:gs>
              <a:gs pos="100000">
                <a:srgbClr val="FF66FF"/>
              </a:gs>
            </a:gsLst>
            <a:lin ang="16200000"/>
          </a:gradFill>
          <a:ln w="3175">
            <a:solidFill>
              <a:srgbClr val="000000"/>
            </a:solidFill>
          </a:ln>
        </p:spPr>
        <p:txBody>
          <a:bodyPr lIns="45719" rIns="45719" anchor="ctr"/>
          <a:lstStyle/>
          <a:p>
            <a:pPr>
              <a:defRPr b="0" sz="1800"/>
            </a:pPr>
          </a:p>
        </p:txBody>
      </p:sp>
      <p:sp>
        <p:nvSpPr>
          <p:cNvPr id="575" name="Ovale"/>
          <p:cNvSpPr/>
          <p:nvPr/>
        </p:nvSpPr>
        <p:spPr>
          <a:xfrm rot="16193302">
            <a:off x="7160418" y="5355431"/>
            <a:ext cx="163514" cy="374651"/>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576" name="Ovale"/>
          <p:cNvSpPr/>
          <p:nvPr/>
        </p:nvSpPr>
        <p:spPr>
          <a:xfrm rot="16193302">
            <a:off x="7365206" y="5304631"/>
            <a:ext cx="163513" cy="374651"/>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577" name="Ovale"/>
          <p:cNvSpPr/>
          <p:nvPr/>
        </p:nvSpPr>
        <p:spPr>
          <a:xfrm rot="16193302">
            <a:off x="7161212" y="5457825"/>
            <a:ext cx="165101" cy="374650"/>
          </a:xfrm>
          <a:prstGeom prst="ellipse">
            <a:avLst/>
          </a:prstGeom>
          <a:gradFill>
            <a:gsLst>
              <a:gs pos="0">
                <a:srgbClr val="B2B247"/>
              </a:gs>
              <a:gs pos="100000">
                <a:srgbClr val="FFFF66"/>
              </a:gs>
            </a:gsLst>
            <a:lin ang="16200000"/>
          </a:gradFill>
          <a:ln w="3175">
            <a:solidFill>
              <a:srgbClr val="000000"/>
            </a:solidFill>
          </a:ln>
        </p:spPr>
        <p:txBody>
          <a:bodyPr lIns="45719" rIns="45719" anchor="ctr"/>
          <a:lstStyle/>
          <a:p>
            <a:pPr>
              <a:defRPr b="0" sz="1800"/>
            </a:pPr>
          </a:p>
        </p:txBody>
      </p:sp>
      <p:sp>
        <p:nvSpPr>
          <p:cNvPr id="578" name="Ovale"/>
          <p:cNvSpPr/>
          <p:nvPr/>
        </p:nvSpPr>
        <p:spPr>
          <a:xfrm rot="16193302">
            <a:off x="7366000" y="5381625"/>
            <a:ext cx="165100" cy="374650"/>
          </a:xfrm>
          <a:prstGeom prst="ellipse">
            <a:avLst/>
          </a:prstGeom>
          <a:gradFill>
            <a:gsLst>
              <a:gs pos="0">
                <a:srgbClr val="B247B2"/>
              </a:gs>
              <a:gs pos="100000">
                <a:srgbClr val="FF66FF"/>
              </a:gs>
            </a:gsLst>
            <a:lin ang="16200000"/>
          </a:gradFill>
          <a:ln w="3175">
            <a:solidFill>
              <a:srgbClr val="000000"/>
            </a:solidFill>
          </a:ln>
        </p:spPr>
        <p:txBody>
          <a:bodyPr lIns="45719" rIns="45719" anchor="ctr"/>
          <a:lstStyle/>
          <a:p>
            <a:pPr>
              <a:defRPr b="0" sz="1800"/>
            </a:pPr>
          </a:p>
        </p:txBody>
      </p:sp>
      <p:sp>
        <p:nvSpPr>
          <p:cNvPr id="579" name="Ovale"/>
          <p:cNvSpPr/>
          <p:nvPr/>
        </p:nvSpPr>
        <p:spPr>
          <a:xfrm rot="16193302">
            <a:off x="7239793" y="2061368"/>
            <a:ext cx="257176" cy="268289"/>
          </a:xfrm>
          <a:prstGeom prst="ellipse">
            <a:avLst/>
          </a:prstGeom>
          <a:gradFill>
            <a:gsLst>
              <a:gs pos="0">
                <a:srgbClr val="950067"/>
              </a:gs>
              <a:gs pos="100000">
                <a:srgbClr val="D60093"/>
              </a:gs>
            </a:gsLst>
          </a:gradFill>
          <a:ln w="3175">
            <a:solidFill>
              <a:srgbClr val="000000"/>
            </a:solidFill>
          </a:ln>
        </p:spPr>
        <p:txBody>
          <a:bodyPr lIns="45719" rIns="45719" anchor="ctr"/>
          <a:lstStyle/>
          <a:p>
            <a:pPr>
              <a:defRPr b="0" sz="1800"/>
            </a:pPr>
          </a:p>
        </p:txBody>
      </p:sp>
      <p:sp>
        <p:nvSpPr>
          <p:cNvPr id="580" name="gene3"/>
          <p:cNvSpPr txBox="1"/>
          <p:nvPr/>
        </p:nvSpPr>
        <p:spPr>
          <a:xfrm>
            <a:off x="8153400" y="2133600"/>
            <a:ext cx="647428" cy="3810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b="0" sz="1800">
                <a:latin typeface="Times Roman"/>
                <a:ea typeface="Times Roman"/>
                <a:cs typeface="Times Roman"/>
                <a:sym typeface="Times Roman"/>
              </a:defRPr>
            </a:lvl1pPr>
          </a:lstStyle>
          <a:p>
            <a:pPr/>
            <a:r>
              <a:t>gene3</a:t>
            </a:r>
          </a:p>
        </p:txBody>
      </p:sp>
      <p:sp>
        <p:nvSpPr>
          <p:cNvPr id="581" name="gene X"/>
          <p:cNvSpPr txBox="1"/>
          <p:nvPr/>
        </p:nvSpPr>
        <p:spPr>
          <a:xfrm>
            <a:off x="8077200" y="3886200"/>
            <a:ext cx="799815" cy="3810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a:defRPr b="0" sz="1400">
                <a:latin typeface="Times Roman"/>
                <a:ea typeface="Times Roman"/>
                <a:cs typeface="Times Roman"/>
                <a:sym typeface="Times Roman"/>
              </a:defRPr>
            </a:pPr>
            <a:r>
              <a:t> </a:t>
            </a:r>
            <a:r>
              <a:rPr sz="1800"/>
              <a:t>gene X</a:t>
            </a:r>
          </a:p>
        </p:txBody>
      </p:sp>
      <p:sp>
        <p:nvSpPr>
          <p:cNvPr id="582" name="Linea"/>
          <p:cNvSpPr/>
          <p:nvPr/>
        </p:nvSpPr>
        <p:spPr>
          <a:xfrm flipH="1">
            <a:off x="7772400" y="2286000"/>
            <a:ext cx="228600" cy="0"/>
          </a:xfrm>
          <a:prstGeom prst="line">
            <a:avLst/>
          </a:prstGeom>
          <a:ln>
            <a:solidFill>
              <a:srgbClr val="000000"/>
            </a:solidFill>
            <a:tailEnd type="triangle"/>
          </a:ln>
        </p:spPr>
        <p:txBody>
          <a:bodyPr lIns="45719" rIns="45719"/>
          <a:lstStyle/>
          <a:p>
            <a:pPr/>
          </a:p>
        </p:txBody>
      </p:sp>
      <p:sp>
        <p:nvSpPr>
          <p:cNvPr id="583" name="Ovale"/>
          <p:cNvSpPr/>
          <p:nvPr/>
        </p:nvSpPr>
        <p:spPr>
          <a:xfrm>
            <a:off x="7556500" y="28829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84" name="Ovale"/>
          <p:cNvSpPr/>
          <p:nvPr/>
        </p:nvSpPr>
        <p:spPr>
          <a:xfrm>
            <a:off x="7543800" y="30480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85" name="Ovale"/>
          <p:cNvSpPr/>
          <p:nvPr/>
        </p:nvSpPr>
        <p:spPr>
          <a:xfrm>
            <a:off x="7543800" y="3276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86" name="Ovale"/>
          <p:cNvSpPr/>
          <p:nvPr/>
        </p:nvSpPr>
        <p:spPr>
          <a:xfrm>
            <a:off x="7543800" y="34290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87" name="Ovale"/>
          <p:cNvSpPr/>
          <p:nvPr/>
        </p:nvSpPr>
        <p:spPr>
          <a:xfrm>
            <a:off x="7543800" y="3657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88" name="Ovale"/>
          <p:cNvSpPr/>
          <p:nvPr/>
        </p:nvSpPr>
        <p:spPr>
          <a:xfrm>
            <a:off x="7543800" y="38100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89" name="Ovale"/>
          <p:cNvSpPr/>
          <p:nvPr/>
        </p:nvSpPr>
        <p:spPr>
          <a:xfrm>
            <a:off x="7543800" y="39624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0" name="Ovale"/>
          <p:cNvSpPr/>
          <p:nvPr/>
        </p:nvSpPr>
        <p:spPr>
          <a:xfrm>
            <a:off x="7543800" y="41148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1" name="Ovale"/>
          <p:cNvSpPr/>
          <p:nvPr/>
        </p:nvSpPr>
        <p:spPr>
          <a:xfrm>
            <a:off x="7543800" y="4419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2" name="Ovale"/>
          <p:cNvSpPr/>
          <p:nvPr/>
        </p:nvSpPr>
        <p:spPr>
          <a:xfrm>
            <a:off x="7543800" y="46482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3" name="Ovale"/>
          <p:cNvSpPr/>
          <p:nvPr/>
        </p:nvSpPr>
        <p:spPr>
          <a:xfrm>
            <a:off x="7543800" y="4800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4" name="Ovale"/>
          <p:cNvSpPr/>
          <p:nvPr/>
        </p:nvSpPr>
        <p:spPr>
          <a:xfrm>
            <a:off x="6858000" y="2895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5" name="Ovale"/>
          <p:cNvSpPr/>
          <p:nvPr/>
        </p:nvSpPr>
        <p:spPr>
          <a:xfrm>
            <a:off x="6858000" y="30480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6" name="Ovale"/>
          <p:cNvSpPr/>
          <p:nvPr/>
        </p:nvSpPr>
        <p:spPr>
          <a:xfrm>
            <a:off x="6858000" y="3276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7" name="Ovale"/>
          <p:cNvSpPr/>
          <p:nvPr/>
        </p:nvSpPr>
        <p:spPr>
          <a:xfrm>
            <a:off x="6858000" y="3657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8" name="Ovale"/>
          <p:cNvSpPr/>
          <p:nvPr/>
        </p:nvSpPr>
        <p:spPr>
          <a:xfrm>
            <a:off x="6858000" y="4038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599" name="Ovale"/>
          <p:cNvSpPr/>
          <p:nvPr/>
        </p:nvSpPr>
        <p:spPr>
          <a:xfrm>
            <a:off x="6858000" y="4419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600" name="Ovale"/>
          <p:cNvSpPr/>
          <p:nvPr/>
        </p:nvSpPr>
        <p:spPr>
          <a:xfrm>
            <a:off x="6858000" y="4800600"/>
            <a:ext cx="228600" cy="76200"/>
          </a:xfrm>
          <a:prstGeom prst="ellipse">
            <a:avLst/>
          </a:prstGeom>
          <a:solidFill>
            <a:srgbClr val="FFFF00"/>
          </a:solidFill>
          <a:ln>
            <a:solidFill>
              <a:srgbClr val="000000"/>
            </a:solidFill>
          </a:ln>
        </p:spPr>
        <p:txBody>
          <a:bodyPr lIns="45719" rIns="45719" anchor="ctr"/>
          <a:lstStyle/>
          <a:p>
            <a:pPr>
              <a:defRPr b="0" sz="1800"/>
            </a:pPr>
          </a:p>
        </p:txBody>
      </p:sp>
      <p:sp>
        <p:nvSpPr>
          <p:cNvPr id="601" name="Ovale"/>
          <p:cNvSpPr/>
          <p:nvPr/>
        </p:nvSpPr>
        <p:spPr>
          <a:xfrm>
            <a:off x="6934200" y="5029200"/>
            <a:ext cx="228600" cy="76200"/>
          </a:xfrm>
          <a:prstGeom prst="ellipse">
            <a:avLst/>
          </a:prstGeom>
          <a:solidFill>
            <a:srgbClr val="FFFF00"/>
          </a:solidFill>
          <a:ln>
            <a:solidFill>
              <a:srgbClr val="000000"/>
            </a:solidFill>
          </a:ln>
        </p:spPr>
        <p:txBody>
          <a:bodyPr lIns="45719" rIns="45719" anchor="ctr"/>
          <a:lstStyle/>
          <a:p>
            <a:pPr>
              <a:defRPr b="0" sz="1800"/>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3" name="Rettangolo arrotondato Rettangolo arrotondato" descr="Rettangolo arrotondato Rettangolo arrotondato"/>
          <p:cNvPicPr>
            <a:picLocks noChangeAspect="0"/>
          </p:cNvPicPr>
          <p:nvPr/>
        </p:nvPicPr>
        <p:blipFill>
          <a:blip r:embed="rId2">
            <a:extLst/>
          </a:blip>
          <a:stretch>
            <a:fillRect/>
          </a:stretch>
        </p:blipFill>
        <p:spPr>
          <a:xfrm>
            <a:off x="838200" y="1143000"/>
            <a:ext cx="7620000" cy="2514600"/>
          </a:xfrm>
          <a:prstGeom prst="rect">
            <a:avLst/>
          </a:prstGeom>
        </p:spPr>
      </p:pic>
      <p:sp>
        <p:nvSpPr>
          <p:cNvPr id="605" name="Freccia"/>
          <p:cNvSpPr/>
          <p:nvPr/>
        </p:nvSpPr>
        <p:spPr>
          <a:xfrm rot="5400000">
            <a:off x="4152900" y="4000500"/>
            <a:ext cx="685800" cy="152400"/>
          </a:xfrm>
          <a:prstGeom prst="rightArrow">
            <a:avLst>
              <a:gd name="adj1" fmla="val 50000"/>
              <a:gd name="adj2" fmla="val 112500"/>
            </a:avLst>
          </a:prstGeom>
          <a:solidFill>
            <a:srgbClr val="000000"/>
          </a:solidFill>
          <a:ln>
            <a:solidFill>
              <a:srgbClr val="808080"/>
            </a:solidFill>
          </a:ln>
        </p:spPr>
        <p:txBody>
          <a:bodyPr lIns="45719" rIns="45719" anchor="ctr"/>
          <a:lstStyle/>
          <a:p>
            <a:pPr>
              <a:defRPr b="0" sz="1800"/>
            </a:pPr>
          </a:p>
        </p:txBody>
      </p:sp>
      <p:sp>
        <p:nvSpPr>
          <p:cNvPr id="606" name="Ovale"/>
          <p:cNvSpPr/>
          <p:nvPr/>
        </p:nvSpPr>
        <p:spPr>
          <a:xfrm>
            <a:off x="1066800" y="5784850"/>
            <a:ext cx="901700" cy="228600"/>
          </a:xfrm>
          <a:prstGeom prst="ellipse">
            <a:avLst/>
          </a:prstGeom>
          <a:solidFill>
            <a:srgbClr val="800080"/>
          </a:solidFill>
          <a:ln w="28575">
            <a:solidFill>
              <a:srgbClr val="800080"/>
            </a:solidFill>
          </a:ln>
        </p:spPr>
        <p:txBody>
          <a:bodyPr lIns="45719" rIns="45719" anchor="ctr"/>
          <a:lstStyle/>
          <a:p>
            <a:pPr>
              <a:defRPr b="0" sz="1800"/>
            </a:pPr>
          </a:p>
        </p:txBody>
      </p:sp>
      <p:sp>
        <p:nvSpPr>
          <p:cNvPr id="607" name="Ovale"/>
          <p:cNvSpPr/>
          <p:nvPr/>
        </p:nvSpPr>
        <p:spPr>
          <a:xfrm rot="20190086">
            <a:off x="1912937" y="5784850"/>
            <a:ext cx="280988" cy="76200"/>
          </a:xfrm>
          <a:prstGeom prst="ellipse">
            <a:avLst/>
          </a:prstGeom>
          <a:solidFill>
            <a:schemeClr val="accent1"/>
          </a:solidFill>
          <a:ln>
            <a:solidFill>
              <a:srgbClr val="808080"/>
            </a:solidFill>
          </a:ln>
        </p:spPr>
        <p:txBody>
          <a:bodyPr lIns="45719" rIns="45719" anchor="ctr"/>
          <a:lstStyle/>
          <a:p>
            <a:pPr>
              <a:defRPr b="0" sz="1800"/>
            </a:pPr>
          </a:p>
        </p:txBody>
      </p:sp>
      <p:sp>
        <p:nvSpPr>
          <p:cNvPr id="608" name="Ovale"/>
          <p:cNvSpPr/>
          <p:nvPr/>
        </p:nvSpPr>
        <p:spPr>
          <a:xfrm>
            <a:off x="1968500" y="5861050"/>
            <a:ext cx="282575" cy="76200"/>
          </a:xfrm>
          <a:prstGeom prst="ellipse">
            <a:avLst/>
          </a:prstGeom>
          <a:solidFill>
            <a:schemeClr val="accent1"/>
          </a:solidFill>
          <a:ln>
            <a:solidFill>
              <a:srgbClr val="808080"/>
            </a:solidFill>
          </a:ln>
        </p:spPr>
        <p:txBody>
          <a:bodyPr lIns="45719" rIns="45719" anchor="ctr"/>
          <a:lstStyle/>
          <a:p>
            <a:pPr>
              <a:defRPr b="0" sz="1800"/>
            </a:pPr>
          </a:p>
        </p:txBody>
      </p:sp>
      <p:sp>
        <p:nvSpPr>
          <p:cNvPr id="609" name="Ovale"/>
          <p:cNvSpPr/>
          <p:nvPr/>
        </p:nvSpPr>
        <p:spPr>
          <a:xfrm rot="1334941">
            <a:off x="1912937" y="5937250"/>
            <a:ext cx="280988" cy="76200"/>
          </a:xfrm>
          <a:prstGeom prst="ellipse">
            <a:avLst/>
          </a:prstGeom>
          <a:solidFill>
            <a:schemeClr val="accent1"/>
          </a:solidFill>
          <a:ln>
            <a:solidFill>
              <a:srgbClr val="808080"/>
            </a:solidFill>
          </a:ln>
        </p:spPr>
        <p:txBody>
          <a:bodyPr lIns="45719" rIns="45719" anchor="ctr"/>
          <a:lstStyle/>
          <a:p>
            <a:pPr>
              <a:defRPr b="0" sz="1800"/>
            </a:pPr>
          </a:p>
        </p:txBody>
      </p:sp>
      <p:sp>
        <p:nvSpPr>
          <p:cNvPr id="610" name="Linea"/>
          <p:cNvSpPr/>
          <p:nvPr/>
        </p:nvSpPr>
        <p:spPr>
          <a:xfrm flipV="1" rot="16200000">
            <a:off x="7061200" y="3429000"/>
            <a:ext cx="228600" cy="1600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12700">
            <a:solidFill>
              <a:srgbClr val="808080"/>
            </a:solidFill>
          </a:ln>
        </p:spPr>
        <p:txBody>
          <a:bodyPr lIns="45719" rIns="45719" anchor="ctr"/>
          <a:lstStyle/>
          <a:p>
            <a:pPr>
              <a:defRPr b="0" sz="1800"/>
            </a:pPr>
          </a:p>
        </p:txBody>
      </p:sp>
      <p:sp>
        <p:nvSpPr>
          <p:cNvPr id="611" name="Infective (2. kan)"/>
          <p:cNvSpPr txBox="1"/>
          <p:nvPr/>
        </p:nvSpPr>
        <p:spPr>
          <a:xfrm>
            <a:off x="6451600" y="3733800"/>
            <a:ext cx="1612900" cy="3114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600"/>
            </a:lvl1pPr>
          </a:lstStyle>
          <a:p>
            <a:pPr/>
            <a:r>
              <a:t>Infective (2. kan)</a:t>
            </a:r>
          </a:p>
        </p:txBody>
      </p:sp>
      <p:sp>
        <p:nvSpPr>
          <p:cNvPr id="612" name="Ovale"/>
          <p:cNvSpPr/>
          <p:nvPr/>
        </p:nvSpPr>
        <p:spPr>
          <a:xfrm>
            <a:off x="6397625" y="4864100"/>
            <a:ext cx="1257300" cy="228600"/>
          </a:xfrm>
          <a:prstGeom prst="ellipse">
            <a:avLst/>
          </a:prstGeom>
          <a:solidFill>
            <a:srgbClr val="CCCCFF"/>
          </a:solidFill>
          <a:ln w="28575">
            <a:solidFill>
              <a:srgbClr val="CCCCFF"/>
            </a:solidFill>
          </a:ln>
        </p:spPr>
        <p:txBody>
          <a:bodyPr lIns="45719" rIns="45719" anchor="ctr"/>
          <a:lstStyle/>
          <a:p>
            <a:pPr>
              <a:defRPr b="0" sz="1800"/>
            </a:pPr>
          </a:p>
        </p:txBody>
      </p:sp>
      <p:sp>
        <p:nvSpPr>
          <p:cNvPr id="613" name="Ovale"/>
          <p:cNvSpPr/>
          <p:nvPr/>
        </p:nvSpPr>
        <p:spPr>
          <a:xfrm rot="20190086">
            <a:off x="7599362" y="4873625"/>
            <a:ext cx="280988" cy="76200"/>
          </a:xfrm>
          <a:prstGeom prst="ellipse">
            <a:avLst/>
          </a:prstGeom>
          <a:solidFill>
            <a:schemeClr val="accent1"/>
          </a:solidFill>
          <a:ln>
            <a:solidFill>
              <a:srgbClr val="808080"/>
            </a:solidFill>
          </a:ln>
        </p:spPr>
        <p:txBody>
          <a:bodyPr lIns="45719" rIns="45719" anchor="ctr"/>
          <a:lstStyle/>
          <a:p>
            <a:pPr>
              <a:defRPr b="0" sz="1800"/>
            </a:pPr>
          </a:p>
        </p:txBody>
      </p:sp>
      <p:sp>
        <p:nvSpPr>
          <p:cNvPr id="614" name="Ovale"/>
          <p:cNvSpPr/>
          <p:nvPr/>
        </p:nvSpPr>
        <p:spPr>
          <a:xfrm>
            <a:off x="7654925" y="4949825"/>
            <a:ext cx="282575" cy="76200"/>
          </a:xfrm>
          <a:prstGeom prst="ellipse">
            <a:avLst/>
          </a:prstGeom>
          <a:solidFill>
            <a:schemeClr val="accent1"/>
          </a:solidFill>
          <a:ln>
            <a:solidFill>
              <a:srgbClr val="808080"/>
            </a:solidFill>
          </a:ln>
        </p:spPr>
        <p:txBody>
          <a:bodyPr lIns="45719" rIns="45719" anchor="ctr"/>
          <a:lstStyle/>
          <a:p>
            <a:pPr>
              <a:defRPr b="0" sz="1800"/>
            </a:pPr>
          </a:p>
        </p:txBody>
      </p:sp>
      <p:sp>
        <p:nvSpPr>
          <p:cNvPr id="615" name="Ovale"/>
          <p:cNvSpPr/>
          <p:nvPr/>
        </p:nvSpPr>
        <p:spPr>
          <a:xfrm rot="1334941">
            <a:off x="7599362" y="5026025"/>
            <a:ext cx="280988" cy="76200"/>
          </a:xfrm>
          <a:prstGeom prst="ellipse">
            <a:avLst/>
          </a:prstGeom>
          <a:solidFill>
            <a:schemeClr val="accent1"/>
          </a:solidFill>
          <a:ln>
            <a:solidFill>
              <a:srgbClr val="808080"/>
            </a:solidFill>
          </a:ln>
        </p:spPr>
        <p:txBody>
          <a:bodyPr lIns="45719" rIns="45719" anchor="ctr"/>
          <a:lstStyle/>
          <a:p>
            <a:pPr>
              <a:defRPr b="0" sz="1800"/>
            </a:pPr>
          </a:p>
        </p:txBody>
      </p:sp>
      <p:sp>
        <p:nvSpPr>
          <p:cNvPr id="616" name="Ovale"/>
          <p:cNvSpPr/>
          <p:nvPr/>
        </p:nvSpPr>
        <p:spPr>
          <a:xfrm>
            <a:off x="7924800" y="4949825"/>
            <a:ext cx="152400" cy="76200"/>
          </a:xfrm>
          <a:prstGeom prst="ellipse">
            <a:avLst/>
          </a:prstGeom>
          <a:solidFill>
            <a:srgbClr val="0000FF"/>
          </a:solidFill>
          <a:ln>
            <a:solidFill>
              <a:srgbClr val="000000"/>
            </a:solidFill>
          </a:ln>
        </p:spPr>
        <p:txBody>
          <a:bodyPr lIns="45719" rIns="45719" anchor="ctr"/>
          <a:lstStyle/>
          <a:p>
            <a:pPr>
              <a:defRPr b="0" sz="1800"/>
            </a:pPr>
          </a:p>
        </p:txBody>
      </p:sp>
      <p:sp>
        <p:nvSpPr>
          <p:cNvPr id="617" name="Phage production"/>
          <p:cNvSpPr txBox="1"/>
          <p:nvPr>
            <p:ph type="title" idx="4294967295"/>
          </p:nvPr>
        </p:nvSpPr>
        <p:spPr>
          <a:xfrm>
            <a:off x="285750" y="71437"/>
            <a:ext cx="8715375" cy="1143001"/>
          </a:xfrm>
          <a:prstGeom prst="rect">
            <a:avLst/>
          </a:prstGeom>
        </p:spPr>
        <p:txBody>
          <a:bodyPr>
            <a:normAutofit fontScale="100000" lnSpcReduction="0"/>
          </a:bodyPr>
          <a:lstStyle>
            <a:lvl1pPr>
              <a:defRPr b="1" i="1" sz="3500">
                <a:latin typeface="+mj-lt"/>
                <a:ea typeface="+mj-ea"/>
                <a:cs typeface="+mj-cs"/>
                <a:sym typeface="Helvetica"/>
              </a:defRPr>
            </a:lvl1pPr>
          </a:lstStyle>
          <a:p>
            <a:pPr/>
            <a:r>
              <a:t>Phage production</a:t>
            </a:r>
          </a:p>
        </p:txBody>
      </p:sp>
      <p:grpSp>
        <p:nvGrpSpPr>
          <p:cNvPr id="622" name="Gruppo"/>
          <p:cNvGrpSpPr/>
          <p:nvPr/>
        </p:nvGrpSpPr>
        <p:grpSpPr>
          <a:xfrm>
            <a:off x="1066800" y="5274791"/>
            <a:ext cx="1184275" cy="331818"/>
            <a:chOff x="0" y="0"/>
            <a:chExt cx="1184275" cy="331817"/>
          </a:xfrm>
        </p:grpSpPr>
        <p:sp>
          <p:nvSpPr>
            <p:cNvPr id="618"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19"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20"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21"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27" name="Gruppo"/>
          <p:cNvGrpSpPr/>
          <p:nvPr/>
        </p:nvGrpSpPr>
        <p:grpSpPr>
          <a:xfrm>
            <a:off x="1066800" y="4811241"/>
            <a:ext cx="1184275" cy="331818"/>
            <a:chOff x="0" y="0"/>
            <a:chExt cx="1184275" cy="331817"/>
          </a:xfrm>
        </p:grpSpPr>
        <p:sp>
          <p:nvSpPr>
            <p:cNvPr id="623"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24"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25"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26"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32" name="Gruppo"/>
          <p:cNvGrpSpPr/>
          <p:nvPr/>
        </p:nvGrpSpPr>
        <p:grpSpPr>
          <a:xfrm>
            <a:off x="1066800" y="4360391"/>
            <a:ext cx="1184275" cy="331818"/>
            <a:chOff x="0" y="0"/>
            <a:chExt cx="1184275" cy="331817"/>
          </a:xfrm>
        </p:grpSpPr>
        <p:sp>
          <p:nvSpPr>
            <p:cNvPr id="628"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29"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30"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31"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37" name="Gruppo"/>
          <p:cNvGrpSpPr/>
          <p:nvPr/>
        </p:nvGrpSpPr>
        <p:grpSpPr>
          <a:xfrm>
            <a:off x="6400800" y="4369916"/>
            <a:ext cx="1539875" cy="331818"/>
            <a:chOff x="0" y="0"/>
            <a:chExt cx="1539875" cy="331817"/>
          </a:xfrm>
        </p:grpSpPr>
        <p:sp>
          <p:nvSpPr>
            <p:cNvPr id="633" name="Ovale"/>
            <p:cNvSpPr/>
            <p:nvPr/>
          </p:nvSpPr>
          <p:spPr>
            <a:xfrm>
              <a:off x="0" y="43333"/>
              <a:ext cx="1257300" cy="228601"/>
            </a:xfrm>
            <a:prstGeom prst="ellipse">
              <a:avLst/>
            </a:prstGeom>
            <a:solidFill>
              <a:srgbClr val="CCCCFF"/>
            </a:solidFill>
            <a:ln w="28575" cap="flat">
              <a:solidFill>
                <a:srgbClr val="CCCCFF"/>
              </a:solidFill>
              <a:prstDash val="solid"/>
              <a:round/>
            </a:ln>
            <a:effectLst/>
          </p:spPr>
          <p:txBody>
            <a:bodyPr wrap="square" lIns="45719" tIns="45719" rIns="45719" bIns="45719" numCol="1" anchor="ctr">
              <a:noAutofit/>
            </a:bodyPr>
            <a:lstStyle/>
            <a:p>
              <a:pPr>
                <a:defRPr b="0" sz="1800"/>
              </a:pPr>
            </a:p>
          </p:txBody>
        </p:sp>
        <p:sp>
          <p:nvSpPr>
            <p:cNvPr id="634" name="Ovale"/>
            <p:cNvSpPr/>
            <p:nvPr/>
          </p:nvSpPr>
          <p:spPr>
            <a:xfrm rot="20190086">
              <a:off x="12017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35" name="Ovale"/>
            <p:cNvSpPr/>
            <p:nvPr/>
          </p:nvSpPr>
          <p:spPr>
            <a:xfrm>
              <a:off x="12573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36" name="Ovale"/>
            <p:cNvSpPr/>
            <p:nvPr/>
          </p:nvSpPr>
          <p:spPr>
            <a:xfrm rot="1334941">
              <a:off x="12017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42" name="Gruppo"/>
          <p:cNvGrpSpPr/>
          <p:nvPr/>
        </p:nvGrpSpPr>
        <p:grpSpPr>
          <a:xfrm>
            <a:off x="2895600" y="5731991"/>
            <a:ext cx="1184275" cy="331818"/>
            <a:chOff x="0" y="0"/>
            <a:chExt cx="1184275" cy="331817"/>
          </a:xfrm>
        </p:grpSpPr>
        <p:sp>
          <p:nvSpPr>
            <p:cNvPr id="638"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39"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40"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41"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47" name="Gruppo"/>
          <p:cNvGrpSpPr/>
          <p:nvPr/>
        </p:nvGrpSpPr>
        <p:grpSpPr>
          <a:xfrm>
            <a:off x="2895600" y="5274791"/>
            <a:ext cx="1184275" cy="331818"/>
            <a:chOff x="0" y="0"/>
            <a:chExt cx="1184275" cy="331817"/>
          </a:xfrm>
        </p:grpSpPr>
        <p:sp>
          <p:nvSpPr>
            <p:cNvPr id="643"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44"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45"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46"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52" name="Gruppo"/>
          <p:cNvGrpSpPr/>
          <p:nvPr/>
        </p:nvGrpSpPr>
        <p:grpSpPr>
          <a:xfrm>
            <a:off x="2895600" y="4811241"/>
            <a:ext cx="1184275" cy="331818"/>
            <a:chOff x="0" y="0"/>
            <a:chExt cx="1184275" cy="331817"/>
          </a:xfrm>
        </p:grpSpPr>
        <p:sp>
          <p:nvSpPr>
            <p:cNvPr id="648"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49"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50"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51"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57" name="Gruppo"/>
          <p:cNvGrpSpPr/>
          <p:nvPr/>
        </p:nvGrpSpPr>
        <p:grpSpPr>
          <a:xfrm>
            <a:off x="2895600" y="4360391"/>
            <a:ext cx="1184275" cy="331818"/>
            <a:chOff x="0" y="0"/>
            <a:chExt cx="1184275" cy="331817"/>
          </a:xfrm>
        </p:grpSpPr>
        <p:sp>
          <p:nvSpPr>
            <p:cNvPr id="653"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54"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55"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56"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62" name="Gruppo"/>
          <p:cNvGrpSpPr/>
          <p:nvPr/>
        </p:nvGrpSpPr>
        <p:grpSpPr>
          <a:xfrm>
            <a:off x="4724400" y="4360391"/>
            <a:ext cx="1184275" cy="331818"/>
            <a:chOff x="0" y="0"/>
            <a:chExt cx="1184275" cy="331817"/>
          </a:xfrm>
        </p:grpSpPr>
        <p:sp>
          <p:nvSpPr>
            <p:cNvPr id="658"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59"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60"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61"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sp>
        <p:nvSpPr>
          <p:cNvPr id="663" name="Ovale"/>
          <p:cNvSpPr/>
          <p:nvPr/>
        </p:nvSpPr>
        <p:spPr>
          <a:xfrm>
            <a:off x="4724400" y="5327650"/>
            <a:ext cx="901700" cy="228600"/>
          </a:xfrm>
          <a:prstGeom prst="ellipse">
            <a:avLst/>
          </a:prstGeom>
          <a:solidFill>
            <a:srgbClr val="800080"/>
          </a:solidFill>
          <a:ln w="28575">
            <a:solidFill>
              <a:srgbClr val="800080"/>
            </a:solidFill>
          </a:ln>
        </p:spPr>
        <p:txBody>
          <a:bodyPr lIns="45719" rIns="45719" anchor="ctr"/>
          <a:lstStyle/>
          <a:p>
            <a:pPr>
              <a:defRPr b="0" sz="1800"/>
            </a:pPr>
          </a:p>
        </p:txBody>
      </p:sp>
      <p:sp>
        <p:nvSpPr>
          <p:cNvPr id="664" name="Ovale"/>
          <p:cNvSpPr/>
          <p:nvPr/>
        </p:nvSpPr>
        <p:spPr>
          <a:xfrm rot="20190086">
            <a:off x="5570537" y="5327650"/>
            <a:ext cx="280988" cy="76200"/>
          </a:xfrm>
          <a:prstGeom prst="ellipse">
            <a:avLst/>
          </a:prstGeom>
          <a:solidFill>
            <a:schemeClr val="accent1"/>
          </a:solidFill>
          <a:ln>
            <a:solidFill>
              <a:srgbClr val="808080"/>
            </a:solidFill>
          </a:ln>
        </p:spPr>
        <p:txBody>
          <a:bodyPr lIns="45719" rIns="45719" anchor="ctr"/>
          <a:lstStyle/>
          <a:p>
            <a:pPr>
              <a:defRPr b="0" sz="1800"/>
            </a:pPr>
          </a:p>
        </p:txBody>
      </p:sp>
      <p:sp>
        <p:nvSpPr>
          <p:cNvPr id="665" name="Ovale"/>
          <p:cNvSpPr/>
          <p:nvPr/>
        </p:nvSpPr>
        <p:spPr>
          <a:xfrm>
            <a:off x="5626100" y="5403850"/>
            <a:ext cx="282575" cy="76200"/>
          </a:xfrm>
          <a:prstGeom prst="ellipse">
            <a:avLst/>
          </a:prstGeom>
          <a:solidFill>
            <a:schemeClr val="accent1"/>
          </a:solidFill>
          <a:ln>
            <a:solidFill>
              <a:srgbClr val="808080"/>
            </a:solidFill>
          </a:ln>
        </p:spPr>
        <p:txBody>
          <a:bodyPr lIns="45719" rIns="45719" anchor="ctr"/>
          <a:lstStyle/>
          <a:p>
            <a:pPr>
              <a:defRPr b="0" sz="1800"/>
            </a:pPr>
          </a:p>
        </p:txBody>
      </p:sp>
      <p:sp>
        <p:nvSpPr>
          <p:cNvPr id="666" name="Ovale"/>
          <p:cNvSpPr/>
          <p:nvPr/>
        </p:nvSpPr>
        <p:spPr>
          <a:xfrm rot="1334941">
            <a:off x="5570537" y="5480050"/>
            <a:ext cx="280988" cy="76200"/>
          </a:xfrm>
          <a:prstGeom prst="ellipse">
            <a:avLst/>
          </a:prstGeom>
          <a:solidFill>
            <a:schemeClr val="accent1"/>
          </a:solidFill>
          <a:ln>
            <a:solidFill>
              <a:srgbClr val="808080"/>
            </a:solidFill>
          </a:ln>
        </p:spPr>
        <p:txBody>
          <a:bodyPr lIns="45719" rIns="45719" anchor="ctr"/>
          <a:lstStyle/>
          <a:p>
            <a:pPr>
              <a:defRPr b="0" sz="1800"/>
            </a:pPr>
          </a:p>
        </p:txBody>
      </p:sp>
      <p:grpSp>
        <p:nvGrpSpPr>
          <p:cNvPr id="671" name="Gruppo"/>
          <p:cNvGrpSpPr/>
          <p:nvPr/>
        </p:nvGrpSpPr>
        <p:grpSpPr>
          <a:xfrm>
            <a:off x="4724400" y="4811241"/>
            <a:ext cx="1184275" cy="331818"/>
            <a:chOff x="0" y="0"/>
            <a:chExt cx="1184275" cy="331817"/>
          </a:xfrm>
        </p:grpSpPr>
        <p:sp>
          <p:nvSpPr>
            <p:cNvPr id="667"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68"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69"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70"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grpSp>
        <p:nvGrpSpPr>
          <p:cNvPr id="676" name="Gruppo"/>
          <p:cNvGrpSpPr/>
          <p:nvPr/>
        </p:nvGrpSpPr>
        <p:grpSpPr>
          <a:xfrm>
            <a:off x="4724400" y="5731991"/>
            <a:ext cx="1184275" cy="331818"/>
            <a:chOff x="0" y="0"/>
            <a:chExt cx="1184275" cy="331817"/>
          </a:xfrm>
        </p:grpSpPr>
        <p:sp>
          <p:nvSpPr>
            <p:cNvPr id="672" name="Ovale"/>
            <p:cNvSpPr/>
            <p:nvPr/>
          </p:nvSpPr>
          <p:spPr>
            <a:xfrm>
              <a:off x="0" y="52858"/>
              <a:ext cx="901700" cy="228601"/>
            </a:xfrm>
            <a:prstGeom prst="ellipse">
              <a:avLst/>
            </a:prstGeom>
            <a:solidFill>
              <a:srgbClr val="800080"/>
            </a:solidFill>
            <a:ln w="28575" cap="flat">
              <a:solidFill>
                <a:srgbClr val="800080"/>
              </a:solidFill>
              <a:prstDash val="solid"/>
              <a:round/>
            </a:ln>
            <a:effectLst/>
          </p:spPr>
          <p:txBody>
            <a:bodyPr wrap="square" lIns="45719" tIns="45719" rIns="45719" bIns="45719" numCol="1" anchor="ctr">
              <a:noAutofit/>
            </a:bodyPr>
            <a:lstStyle/>
            <a:p>
              <a:pPr>
                <a:defRPr b="0" sz="1800"/>
              </a:pPr>
            </a:p>
          </p:txBody>
        </p:sp>
        <p:sp>
          <p:nvSpPr>
            <p:cNvPr id="673" name="Ovale"/>
            <p:cNvSpPr/>
            <p:nvPr/>
          </p:nvSpPr>
          <p:spPr>
            <a:xfrm rot="20190086">
              <a:off x="846137" y="528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74" name="Ovale"/>
            <p:cNvSpPr/>
            <p:nvPr/>
          </p:nvSpPr>
          <p:spPr>
            <a:xfrm>
              <a:off x="901700" y="129058"/>
              <a:ext cx="282575"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sp>
          <p:nvSpPr>
            <p:cNvPr id="675" name="Ovale"/>
            <p:cNvSpPr/>
            <p:nvPr/>
          </p:nvSpPr>
          <p:spPr>
            <a:xfrm rot="1334941">
              <a:off x="846137" y="205258"/>
              <a:ext cx="280988" cy="76201"/>
            </a:xfrm>
            <a:prstGeom prst="ellipse">
              <a:avLst/>
            </a:prstGeom>
            <a:solidFill>
              <a:schemeClr val="accent1"/>
            </a:solidFill>
            <a:ln w="9525" cap="flat">
              <a:solidFill>
                <a:srgbClr val="808080"/>
              </a:solidFill>
              <a:prstDash val="solid"/>
              <a:round/>
            </a:ln>
            <a:effectLst/>
          </p:spPr>
          <p:txBody>
            <a:bodyPr wrap="square" lIns="45719" tIns="45719" rIns="45719" bIns="45719" numCol="1" anchor="ctr">
              <a:noAutofit/>
            </a:bodyPr>
            <a:lstStyle/>
            <a:p>
              <a:pPr>
                <a:defRPr b="0" sz="1800"/>
              </a:pPr>
            </a:p>
          </p:txBody>
        </p:sp>
      </p:grpSp>
      <p:sp>
        <p:nvSpPr>
          <p:cNvPr id="677" name="Linea"/>
          <p:cNvSpPr/>
          <p:nvPr/>
        </p:nvSpPr>
        <p:spPr>
          <a:xfrm rot="5400000">
            <a:off x="3373437" y="3627437"/>
            <a:ext cx="228601" cy="5118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12700">
            <a:solidFill>
              <a:srgbClr val="808080"/>
            </a:solidFill>
          </a:ln>
        </p:spPr>
        <p:txBody>
          <a:bodyPr lIns="45719" rIns="45719" anchor="ctr"/>
          <a:lstStyle/>
          <a:p>
            <a:pPr>
              <a:defRPr b="0" sz="1800"/>
            </a:pPr>
          </a:p>
        </p:txBody>
      </p:sp>
      <p:sp>
        <p:nvSpPr>
          <p:cNvPr id="678" name="Infective (1. amp)"/>
          <p:cNvSpPr txBox="1"/>
          <p:nvPr/>
        </p:nvSpPr>
        <p:spPr>
          <a:xfrm>
            <a:off x="2806670" y="6335464"/>
            <a:ext cx="1565335" cy="3114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600"/>
            </a:lvl1pPr>
          </a:lstStyle>
          <a:p>
            <a:pPr/>
            <a:r>
              <a:t>Infective (1. amp)</a:t>
            </a:r>
          </a:p>
        </p:txBody>
      </p:sp>
      <p:grpSp>
        <p:nvGrpSpPr>
          <p:cNvPr id="695" name="Gruppo"/>
          <p:cNvGrpSpPr/>
          <p:nvPr/>
        </p:nvGrpSpPr>
        <p:grpSpPr>
          <a:xfrm>
            <a:off x="1397000" y="1507456"/>
            <a:ext cx="2057400" cy="1088775"/>
            <a:chOff x="0" y="0"/>
            <a:chExt cx="2057400" cy="1088774"/>
          </a:xfrm>
        </p:grpSpPr>
        <p:grpSp>
          <p:nvGrpSpPr>
            <p:cNvPr id="687" name="Gruppo"/>
            <p:cNvGrpSpPr/>
            <p:nvPr/>
          </p:nvGrpSpPr>
          <p:grpSpPr>
            <a:xfrm>
              <a:off x="0" y="0"/>
              <a:ext cx="2057400" cy="1087187"/>
              <a:chOff x="0" y="0"/>
              <a:chExt cx="2057400" cy="1087186"/>
            </a:xfrm>
          </p:grpSpPr>
          <p:sp>
            <p:nvSpPr>
              <p:cNvPr id="679" name="Rettangolo arrotondato"/>
              <p:cNvSpPr/>
              <p:nvPr/>
            </p:nvSpPr>
            <p:spPr>
              <a:xfrm>
                <a:off x="0" y="143543"/>
                <a:ext cx="2057400" cy="800101"/>
              </a:xfrm>
              <a:prstGeom prst="roundRect">
                <a:avLst>
                  <a:gd name="adj" fmla="val 16667"/>
                </a:avLst>
              </a:prstGeom>
              <a:noFill/>
              <a:ln w="28575" cap="flat">
                <a:solidFill>
                  <a:srgbClr val="800080"/>
                </a:solidFill>
                <a:prstDash val="solid"/>
                <a:round/>
              </a:ln>
              <a:effectLst/>
            </p:spPr>
            <p:txBody>
              <a:bodyPr wrap="square" lIns="45719" tIns="45719" rIns="45719" bIns="45719" numCol="1" anchor="ctr">
                <a:noAutofit/>
              </a:bodyPr>
              <a:lstStyle/>
              <a:p>
                <a:pPr>
                  <a:defRPr b="0" sz="1800"/>
                </a:pPr>
              </a:p>
            </p:txBody>
          </p:sp>
          <p:grpSp>
            <p:nvGrpSpPr>
              <p:cNvPr id="682" name="Gruppo"/>
              <p:cNvGrpSpPr/>
              <p:nvPr/>
            </p:nvGrpSpPr>
            <p:grpSpPr>
              <a:xfrm>
                <a:off x="1143000" y="800099"/>
                <a:ext cx="685800" cy="287088"/>
                <a:chOff x="0" y="0"/>
                <a:chExt cx="685800" cy="287086"/>
              </a:xfrm>
            </p:grpSpPr>
            <p:sp>
              <p:nvSpPr>
                <p:cNvPr id="680" name="Rettangolo"/>
                <p:cNvSpPr/>
                <p:nvPr/>
              </p:nvSpPr>
              <p:spPr>
                <a:xfrm>
                  <a:off x="0" y="29243"/>
                  <a:ext cx="685800" cy="228601"/>
                </a:xfrm>
                <a:prstGeom prst="rect">
                  <a:avLst/>
                </a:prstGeom>
                <a:solidFill>
                  <a:srgbClr val="B2B2B2"/>
                </a:solidFill>
                <a:ln w="9525" cap="flat">
                  <a:solidFill>
                    <a:srgbClr val="000000"/>
                  </a:solidFill>
                  <a:prstDash val="solid"/>
                  <a:round/>
                </a:ln>
                <a:effectLst/>
              </p:spPr>
              <p:txBody>
                <a:bodyPr wrap="square" lIns="45719" tIns="45719" rIns="45719" bIns="45719" numCol="1" anchor="ctr">
                  <a:noAutofit/>
                </a:bodyPr>
                <a:lstStyle/>
                <a:p>
                  <a:pPr algn="ctr">
                    <a:defRPr b="0" sz="1400"/>
                  </a:pPr>
                </a:p>
              </p:txBody>
            </p:sp>
            <p:sp>
              <p:nvSpPr>
                <p:cNvPr id="681" name="pUC ori"/>
                <p:cNvSpPr txBox="1"/>
                <p:nvPr/>
              </p:nvSpPr>
              <p:spPr>
                <a:xfrm>
                  <a:off x="1905" y="0"/>
                  <a:ext cx="681991" cy="28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0" sz="1400"/>
                  </a:lvl1pPr>
                </a:lstStyle>
                <a:p>
                  <a:pPr/>
                  <a:r>
                    <a:t>pUC ori</a:t>
                  </a:r>
                </a:p>
              </p:txBody>
            </p:sp>
          </p:grpSp>
          <p:grpSp>
            <p:nvGrpSpPr>
              <p:cNvPr id="685" name="Gruppo"/>
              <p:cNvGrpSpPr/>
              <p:nvPr/>
            </p:nvGrpSpPr>
            <p:grpSpPr>
              <a:xfrm>
                <a:off x="1234350" y="-1"/>
                <a:ext cx="617400" cy="287088"/>
                <a:chOff x="0" y="0"/>
                <a:chExt cx="617398" cy="287086"/>
              </a:xfrm>
            </p:grpSpPr>
            <p:sp>
              <p:nvSpPr>
                <p:cNvPr id="683" name="Rettangolo"/>
                <p:cNvSpPr/>
                <p:nvPr/>
              </p:nvSpPr>
              <p:spPr>
                <a:xfrm>
                  <a:off x="22949" y="29243"/>
                  <a:ext cx="571501" cy="228601"/>
                </a:xfrm>
                <a:prstGeom prst="rect">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defRPr b="0" sz="3200"/>
                  </a:pPr>
                </a:p>
              </p:txBody>
            </p:sp>
            <p:sp>
              <p:nvSpPr>
                <p:cNvPr id="684" name="geneIII"/>
                <p:cNvSpPr txBox="1"/>
                <p:nvPr/>
              </p:nvSpPr>
              <p:spPr>
                <a:xfrm>
                  <a:off x="-1" y="0"/>
                  <a:ext cx="617400" cy="28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0" sz="1400"/>
                  </a:lvl1pPr>
                </a:lstStyle>
                <a:p>
                  <a:pPr/>
                  <a:r>
                    <a:t>geneIII</a:t>
                  </a:r>
                </a:p>
              </p:txBody>
            </p:sp>
          </p:grpSp>
          <p:sp>
            <p:nvSpPr>
              <p:cNvPr id="686" name="Rettangolo"/>
              <p:cNvSpPr/>
              <p:nvPr/>
            </p:nvSpPr>
            <p:spPr>
              <a:xfrm>
                <a:off x="800100" y="29243"/>
                <a:ext cx="457200" cy="228601"/>
              </a:xfrm>
              <a:prstGeom prst="rect">
                <a:avLst/>
              </a:prstGeom>
              <a:solidFill>
                <a:srgbClr val="0000FF"/>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sp>
          <p:nvSpPr>
            <p:cNvPr id="688" name="Phagemid"/>
            <p:cNvSpPr txBox="1"/>
            <p:nvPr/>
          </p:nvSpPr>
          <p:spPr>
            <a:xfrm>
              <a:off x="521073" y="265781"/>
              <a:ext cx="1018429"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0" sz="1800"/>
              </a:lvl1pPr>
            </a:lstStyle>
            <a:p>
              <a:pPr/>
              <a:r>
                <a:t>Phagemid</a:t>
              </a:r>
            </a:p>
          </p:txBody>
        </p:sp>
        <p:grpSp>
          <p:nvGrpSpPr>
            <p:cNvPr id="691" name="Gruppo"/>
            <p:cNvGrpSpPr/>
            <p:nvPr/>
          </p:nvGrpSpPr>
          <p:grpSpPr>
            <a:xfrm>
              <a:off x="276225" y="801687"/>
              <a:ext cx="704850" cy="287088"/>
              <a:chOff x="0" y="0"/>
              <a:chExt cx="704850" cy="287086"/>
            </a:xfrm>
          </p:grpSpPr>
          <p:sp>
            <p:nvSpPr>
              <p:cNvPr id="689" name="Rettangolo"/>
              <p:cNvSpPr/>
              <p:nvPr/>
            </p:nvSpPr>
            <p:spPr>
              <a:xfrm>
                <a:off x="0" y="26068"/>
                <a:ext cx="704850" cy="234951"/>
              </a:xfrm>
              <a:prstGeom prst="rect">
                <a:avLst/>
              </a:prstGeom>
              <a:solidFill>
                <a:srgbClr val="CC6600"/>
              </a:solidFill>
              <a:ln w="9525" cap="flat">
                <a:solidFill>
                  <a:srgbClr val="000000"/>
                </a:solidFill>
                <a:prstDash val="solid"/>
                <a:round/>
              </a:ln>
              <a:effectLst/>
            </p:spPr>
            <p:txBody>
              <a:bodyPr wrap="square" lIns="45719" tIns="45719" rIns="45719" bIns="45719" numCol="1" anchor="ctr">
                <a:noAutofit/>
              </a:bodyPr>
              <a:lstStyle/>
              <a:p>
                <a:pPr algn="ctr">
                  <a:defRPr b="0" sz="1400"/>
                </a:pPr>
              </a:p>
            </p:txBody>
          </p:sp>
          <p:sp>
            <p:nvSpPr>
              <p:cNvPr id="690" name="M13 ori"/>
              <p:cNvSpPr txBox="1"/>
              <p:nvPr/>
            </p:nvSpPr>
            <p:spPr>
              <a:xfrm>
                <a:off x="11430" y="0"/>
                <a:ext cx="681990" cy="28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0" sz="1400"/>
                </a:lvl1pPr>
              </a:lstStyle>
              <a:p>
                <a:pPr/>
                <a:r>
                  <a:t>M13 ori</a:t>
                </a:r>
              </a:p>
            </p:txBody>
          </p:sp>
        </p:grpSp>
        <p:grpSp>
          <p:nvGrpSpPr>
            <p:cNvPr id="694" name="Gruppo"/>
            <p:cNvGrpSpPr/>
            <p:nvPr/>
          </p:nvGrpSpPr>
          <p:grpSpPr>
            <a:xfrm>
              <a:off x="88900" y="4762"/>
              <a:ext cx="585788" cy="287088"/>
              <a:chOff x="0" y="0"/>
              <a:chExt cx="585787" cy="287086"/>
            </a:xfrm>
          </p:grpSpPr>
          <p:sp>
            <p:nvSpPr>
              <p:cNvPr id="692" name="Rettangolo"/>
              <p:cNvSpPr/>
              <p:nvPr/>
            </p:nvSpPr>
            <p:spPr>
              <a:xfrm>
                <a:off x="0" y="26068"/>
                <a:ext cx="585788" cy="234951"/>
              </a:xfrm>
              <a:prstGeom prst="rect">
                <a:avLst/>
              </a:prstGeom>
              <a:solidFill>
                <a:srgbClr val="800080"/>
              </a:solidFill>
              <a:ln w="9525" cap="flat">
                <a:solidFill>
                  <a:srgbClr val="000000"/>
                </a:solidFill>
                <a:prstDash val="solid"/>
                <a:round/>
              </a:ln>
              <a:effectLst/>
            </p:spPr>
            <p:txBody>
              <a:bodyPr wrap="square" lIns="45719" tIns="45719" rIns="45719" bIns="45719" numCol="1" anchor="ctr">
                <a:noAutofit/>
              </a:bodyPr>
              <a:lstStyle/>
              <a:p>
                <a:pPr algn="ctr">
                  <a:defRPr b="0" sz="1400">
                    <a:solidFill>
                      <a:srgbClr val="FFFFFF"/>
                    </a:solidFill>
                  </a:defRPr>
                </a:pPr>
              </a:p>
            </p:txBody>
          </p:sp>
          <p:sp>
            <p:nvSpPr>
              <p:cNvPr id="693" name="amp"/>
              <p:cNvSpPr txBox="1"/>
              <p:nvPr/>
            </p:nvSpPr>
            <p:spPr>
              <a:xfrm>
                <a:off x="87766" y="0"/>
                <a:ext cx="410256" cy="28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0" sz="1400">
                    <a:solidFill>
                      <a:srgbClr val="FFFFFF"/>
                    </a:solidFill>
                  </a:defRPr>
                </a:lvl1pPr>
              </a:lstStyle>
              <a:p>
                <a:pPr/>
                <a:r>
                  <a:t>amp</a:t>
                </a:r>
              </a:p>
            </p:txBody>
          </p:sp>
        </p:grpSp>
      </p:grpSp>
      <p:grpSp>
        <p:nvGrpSpPr>
          <p:cNvPr id="726" name="Gruppo"/>
          <p:cNvGrpSpPr/>
          <p:nvPr/>
        </p:nvGrpSpPr>
        <p:grpSpPr>
          <a:xfrm>
            <a:off x="5514974" y="1898303"/>
            <a:ext cx="2774951" cy="1526282"/>
            <a:chOff x="0" y="0"/>
            <a:chExt cx="2774949" cy="1526280"/>
          </a:xfrm>
        </p:grpSpPr>
        <p:sp>
          <p:nvSpPr>
            <p:cNvPr id="696" name="Rettangolo arrotondato"/>
            <p:cNvSpPr/>
            <p:nvPr/>
          </p:nvSpPr>
          <p:spPr>
            <a:xfrm>
              <a:off x="114300" y="132430"/>
              <a:ext cx="2433638" cy="1254126"/>
            </a:xfrm>
            <a:prstGeom prst="roundRect">
              <a:avLst>
                <a:gd name="adj" fmla="val 12495"/>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defRPr b="0" sz="1800"/>
              </a:pPr>
            </a:p>
          </p:txBody>
        </p:sp>
        <p:pic>
          <p:nvPicPr>
            <p:cNvPr id="697" name="image.png" descr="image.png"/>
            <p:cNvPicPr>
              <a:picLocks noChangeAspect="1"/>
            </p:cNvPicPr>
            <p:nvPr/>
          </p:nvPicPr>
          <p:blipFill>
            <a:blip r:embed="rId3">
              <a:extLst/>
            </a:blip>
            <a:stretch>
              <a:fillRect/>
            </a:stretch>
          </p:blipFill>
          <p:spPr>
            <a:xfrm>
              <a:off x="424052" y="45499"/>
              <a:ext cx="682753" cy="219457"/>
            </a:xfrm>
            <a:prstGeom prst="rect">
              <a:avLst/>
            </a:prstGeom>
            <a:ln w="12700" cap="flat">
              <a:noFill/>
              <a:miter lim="400000"/>
            </a:ln>
            <a:effectLst/>
          </p:spPr>
        </p:pic>
        <p:grpSp>
          <p:nvGrpSpPr>
            <p:cNvPr id="700" name="Gruppo"/>
            <p:cNvGrpSpPr/>
            <p:nvPr/>
          </p:nvGrpSpPr>
          <p:grpSpPr>
            <a:xfrm>
              <a:off x="642941" y="1315118"/>
              <a:ext cx="350839" cy="204788"/>
              <a:chOff x="0" y="0"/>
              <a:chExt cx="350837" cy="204787"/>
            </a:xfrm>
          </p:grpSpPr>
          <p:sp>
            <p:nvSpPr>
              <p:cNvPr id="698" name="Rettangolo arrotondato"/>
              <p:cNvSpPr/>
              <p:nvPr/>
            </p:nvSpPr>
            <p:spPr>
              <a:xfrm>
                <a:off x="11112" y="0"/>
                <a:ext cx="339726" cy="204788"/>
              </a:xfrm>
              <a:prstGeom prst="roundRect">
                <a:avLst>
                  <a:gd name="adj" fmla="val 12495"/>
                </a:avLst>
              </a:prstGeom>
              <a:solidFill>
                <a:srgbClr val="D60093"/>
              </a:solidFill>
              <a:ln w="12700" cap="flat">
                <a:noFill/>
                <a:miter lim="400000"/>
              </a:ln>
              <a:effectLst/>
            </p:spPr>
            <p:txBody>
              <a:bodyPr wrap="square" lIns="45719" tIns="45719" rIns="45719" bIns="45719" numCol="1" anchor="ctr">
                <a:noAutofit/>
              </a:bodyPr>
              <a:lstStyle/>
              <a:p>
                <a:pPr>
                  <a:defRPr b="0" sz="1800"/>
                </a:pPr>
              </a:p>
            </p:txBody>
          </p:sp>
          <p:sp>
            <p:nvSpPr>
              <p:cNvPr id="699" name="V"/>
              <p:cNvSpPr txBox="1"/>
              <p:nvPr/>
            </p:nvSpPr>
            <p:spPr>
              <a:xfrm>
                <a:off x="0" y="22754"/>
                <a:ext cx="212695" cy="1665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defRPr b="0" i="1" sz="900">
                    <a:solidFill>
                      <a:srgbClr val="FFFFFF"/>
                    </a:solidFill>
                  </a:defRPr>
                </a:lvl1pPr>
              </a:lstStyle>
              <a:p>
                <a:pPr/>
                <a:r>
                  <a:t>   V</a:t>
                </a:r>
              </a:p>
            </p:txBody>
          </p:sp>
        </p:grpSp>
        <p:grpSp>
          <p:nvGrpSpPr>
            <p:cNvPr id="703" name="Gruppo"/>
            <p:cNvGrpSpPr/>
            <p:nvPr/>
          </p:nvGrpSpPr>
          <p:grpSpPr>
            <a:xfrm>
              <a:off x="1263649" y="1311952"/>
              <a:ext cx="665177" cy="214315"/>
              <a:chOff x="0" y="0"/>
              <a:chExt cx="665175" cy="214314"/>
            </a:xfrm>
          </p:grpSpPr>
          <p:sp>
            <p:nvSpPr>
              <p:cNvPr id="701" name="Rettangolo arrotondato"/>
              <p:cNvSpPr/>
              <p:nvPr/>
            </p:nvSpPr>
            <p:spPr>
              <a:xfrm>
                <a:off x="13686" y="0"/>
                <a:ext cx="651490" cy="214315"/>
              </a:xfrm>
              <a:prstGeom prst="roundRect">
                <a:avLst>
                  <a:gd name="adj" fmla="val 12495"/>
                </a:avLst>
              </a:prstGeom>
              <a:solidFill>
                <a:srgbClr val="D60093"/>
              </a:solidFill>
              <a:ln w="12700" cap="flat">
                <a:noFill/>
                <a:miter lim="400000"/>
              </a:ln>
              <a:effectLst/>
            </p:spPr>
            <p:txBody>
              <a:bodyPr wrap="square" lIns="45719" tIns="45719" rIns="45719" bIns="45719" numCol="1" anchor="ctr">
                <a:noAutofit/>
              </a:bodyPr>
              <a:lstStyle/>
              <a:p>
                <a:pPr>
                  <a:defRPr b="0" sz="1800"/>
                </a:pPr>
              </a:p>
            </p:txBody>
          </p:sp>
          <p:sp>
            <p:nvSpPr>
              <p:cNvPr id="702" name="II"/>
              <p:cNvSpPr txBox="1"/>
              <p:nvPr/>
            </p:nvSpPr>
            <p:spPr>
              <a:xfrm>
                <a:off x="0" y="23812"/>
                <a:ext cx="419026" cy="166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defRPr b="0" i="1" sz="900">
                    <a:solidFill>
                      <a:srgbClr val="FFFFFF"/>
                    </a:solidFill>
                  </a:defRPr>
                </a:lvl1pPr>
              </a:lstStyle>
              <a:p>
                <a:pPr/>
                <a:r>
                  <a:t>          II</a:t>
                </a:r>
              </a:p>
            </p:txBody>
          </p:sp>
        </p:grpSp>
        <p:sp>
          <p:nvSpPr>
            <p:cNvPr id="704" name="Rettangolo arrotondato"/>
            <p:cNvSpPr/>
            <p:nvPr/>
          </p:nvSpPr>
          <p:spPr>
            <a:xfrm>
              <a:off x="2495549" y="788068"/>
              <a:ext cx="203201" cy="460376"/>
            </a:xfrm>
            <a:prstGeom prst="roundRect">
              <a:avLst>
                <a:gd name="adj" fmla="val 12495"/>
              </a:avLst>
            </a:prstGeom>
            <a:solidFill>
              <a:srgbClr val="D60093"/>
            </a:solidFill>
            <a:ln w="12700" cap="flat">
              <a:solidFill>
                <a:srgbClr val="000000"/>
              </a:solidFill>
              <a:prstDash val="solid"/>
              <a:round/>
            </a:ln>
            <a:effectLst/>
          </p:spPr>
          <p:txBody>
            <a:bodyPr wrap="square" lIns="45719" tIns="45719" rIns="45719" bIns="45719" numCol="1" anchor="ctr">
              <a:noAutofit/>
            </a:bodyPr>
            <a:lstStyle/>
            <a:p>
              <a:pPr>
                <a:defRPr b="0" sz="1800"/>
              </a:pPr>
            </a:p>
          </p:txBody>
        </p:sp>
        <p:grpSp>
          <p:nvGrpSpPr>
            <p:cNvPr id="707" name="Gruppo"/>
            <p:cNvGrpSpPr/>
            <p:nvPr/>
          </p:nvGrpSpPr>
          <p:grpSpPr>
            <a:xfrm>
              <a:off x="2078053" y="26068"/>
              <a:ext cx="350839" cy="204788"/>
              <a:chOff x="0" y="0"/>
              <a:chExt cx="350837" cy="204787"/>
            </a:xfrm>
          </p:grpSpPr>
          <p:sp>
            <p:nvSpPr>
              <p:cNvPr id="705" name="Rettangolo arrotondato"/>
              <p:cNvSpPr/>
              <p:nvPr/>
            </p:nvSpPr>
            <p:spPr>
              <a:xfrm>
                <a:off x="11112" y="0"/>
                <a:ext cx="339726" cy="204788"/>
              </a:xfrm>
              <a:prstGeom prst="roundRect">
                <a:avLst>
                  <a:gd name="adj" fmla="val 12495"/>
                </a:avLst>
              </a:prstGeom>
              <a:solidFill>
                <a:srgbClr val="D60093"/>
              </a:solidFill>
              <a:ln w="12700" cap="flat">
                <a:noFill/>
                <a:miter lim="400000"/>
              </a:ln>
              <a:effectLst/>
            </p:spPr>
            <p:txBody>
              <a:bodyPr wrap="square" lIns="45719" tIns="45719" rIns="45719" bIns="45719" numCol="1" anchor="ctr">
                <a:noAutofit/>
              </a:bodyPr>
              <a:lstStyle/>
              <a:p>
                <a:pPr>
                  <a:defRPr b="0" sz="1800"/>
                </a:pPr>
              </a:p>
            </p:txBody>
          </p:sp>
          <p:sp>
            <p:nvSpPr>
              <p:cNvPr id="706" name="VI"/>
              <p:cNvSpPr txBox="1"/>
              <p:nvPr/>
            </p:nvSpPr>
            <p:spPr>
              <a:xfrm>
                <a:off x="-1" y="22754"/>
                <a:ext cx="250758" cy="1665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defRPr b="0" i="1" sz="900">
                    <a:solidFill>
                      <a:srgbClr val="FFFFFF"/>
                    </a:solidFill>
                  </a:defRPr>
                </a:lvl1pPr>
              </a:lstStyle>
              <a:p>
                <a:pPr/>
                <a:r>
                  <a:t>   VI</a:t>
                </a:r>
              </a:p>
            </p:txBody>
          </p:sp>
        </p:grpSp>
        <p:sp>
          <p:nvSpPr>
            <p:cNvPr id="708" name="Rettangolo arrotondato"/>
            <p:cNvSpPr/>
            <p:nvPr/>
          </p:nvSpPr>
          <p:spPr>
            <a:xfrm>
              <a:off x="2495549" y="270543"/>
              <a:ext cx="203201" cy="468313"/>
            </a:xfrm>
            <a:prstGeom prst="roundRect">
              <a:avLst>
                <a:gd name="adj" fmla="val 12495"/>
              </a:avLst>
            </a:prstGeom>
            <a:solidFill>
              <a:srgbClr val="D60093"/>
            </a:solidFill>
            <a:ln w="12700" cap="flat">
              <a:solidFill>
                <a:srgbClr val="000000"/>
              </a:solidFill>
              <a:prstDash val="solid"/>
              <a:round/>
            </a:ln>
            <a:effectLst/>
          </p:spPr>
          <p:txBody>
            <a:bodyPr wrap="square" lIns="45719" tIns="45719" rIns="45719" bIns="45719" numCol="1" anchor="ctr">
              <a:noAutofit/>
            </a:bodyPr>
            <a:lstStyle/>
            <a:p>
              <a:pPr>
                <a:defRPr b="0" sz="1800"/>
              </a:pPr>
            </a:p>
          </p:txBody>
        </p:sp>
        <p:sp>
          <p:nvSpPr>
            <p:cNvPr id="709" name="Rettangolo arrotondato"/>
            <p:cNvSpPr/>
            <p:nvPr/>
          </p:nvSpPr>
          <p:spPr>
            <a:xfrm>
              <a:off x="2495549" y="594393"/>
              <a:ext cx="203201" cy="393701"/>
            </a:xfrm>
            <a:prstGeom prst="roundRect">
              <a:avLst>
                <a:gd name="adj" fmla="val 12495"/>
              </a:avLst>
            </a:prstGeom>
            <a:solidFill>
              <a:srgbClr val="D60093"/>
            </a:solidFill>
            <a:ln w="12700" cap="flat">
              <a:solidFill>
                <a:srgbClr val="FFFFFF"/>
              </a:solidFill>
              <a:prstDash val="solid"/>
              <a:round/>
            </a:ln>
            <a:effectLst/>
          </p:spPr>
          <p:txBody>
            <a:bodyPr wrap="square" lIns="45719" tIns="45719" rIns="45719" bIns="45719" numCol="1" anchor="ctr">
              <a:noAutofit/>
            </a:bodyPr>
            <a:lstStyle/>
            <a:p>
              <a:pPr>
                <a:defRPr b="0" sz="1800"/>
              </a:pPr>
            </a:p>
          </p:txBody>
        </p:sp>
        <p:grpSp>
          <p:nvGrpSpPr>
            <p:cNvPr id="712" name="Gruppo"/>
            <p:cNvGrpSpPr/>
            <p:nvPr/>
          </p:nvGrpSpPr>
          <p:grpSpPr>
            <a:xfrm>
              <a:off x="1000131" y="1315118"/>
              <a:ext cx="307977" cy="163960"/>
              <a:chOff x="0" y="0"/>
              <a:chExt cx="307975" cy="163958"/>
            </a:xfrm>
          </p:grpSpPr>
          <p:sp>
            <p:nvSpPr>
              <p:cNvPr id="710" name="Rettangolo arrotondato"/>
              <p:cNvSpPr/>
              <p:nvPr/>
            </p:nvSpPr>
            <p:spPr>
              <a:xfrm>
                <a:off x="9525" y="0"/>
                <a:ext cx="298451" cy="27360"/>
              </a:xfrm>
              <a:prstGeom prst="roundRect">
                <a:avLst>
                  <a:gd name="adj" fmla="val 12495"/>
                </a:avLst>
              </a:prstGeom>
              <a:solidFill>
                <a:srgbClr val="D60093"/>
              </a:solidFill>
              <a:ln w="12700" cap="flat">
                <a:solidFill>
                  <a:srgbClr val="FFFFFF"/>
                </a:solidFill>
                <a:prstDash val="solid"/>
                <a:round/>
              </a:ln>
              <a:effectLst/>
            </p:spPr>
            <p:txBody>
              <a:bodyPr wrap="square" lIns="45719" tIns="45719" rIns="45719" bIns="45719" numCol="1" anchor="ctr">
                <a:noAutofit/>
              </a:bodyPr>
              <a:lstStyle/>
              <a:p>
                <a:pPr>
                  <a:defRPr b="0" sz="1800"/>
                </a:pPr>
              </a:p>
            </p:txBody>
          </p:sp>
          <p:sp>
            <p:nvSpPr>
              <p:cNvPr id="711" name="X"/>
              <p:cNvSpPr/>
              <p:nvPr/>
            </p:nvSpPr>
            <p:spPr>
              <a:xfrm>
                <a:off x="0" y="0"/>
                <a:ext cx="281137" cy="163959"/>
              </a:xfrm>
              <a:prstGeom prst="rect">
                <a:avLst/>
              </a:prstGeom>
              <a:solidFill>
                <a:srgbClr val="D60093"/>
              </a:solidFill>
              <a:ln w="9525" cap="flat">
                <a:solidFill>
                  <a:srgbClr val="FFFFFF"/>
                </a:solidFill>
                <a:prstDash val="solid"/>
                <a:round/>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lnSpc>
                    <a:spcPct val="120000"/>
                  </a:lnSpc>
                  <a:defRPr b="0" i="1" sz="800">
                    <a:solidFill>
                      <a:srgbClr val="FFFFFF"/>
                    </a:solidFill>
                  </a:defRPr>
                </a:lvl1pPr>
              </a:lstStyle>
              <a:p>
                <a:pPr/>
                <a:r>
                  <a:t>  X    </a:t>
                </a:r>
              </a:p>
            </p:txBody>
          </p:sp>
        </p:grpSp>
        <p:sp>
          <p:nvSpPr>
            <p:cNvPr id="713" name="Rettangolo arrotondato"/>
            <p:cNvSpPr/>
            <p:nvPr/>
          </p:nvSpPr>
          <p:spPr>
            <a:xfrm>
              <a:off x="34925" y="224505"/>
              <a:ext cx="225425" cy="320676"/>
            </a:xfrm>
            <a:prstGeom prst="roundRect">
              <a:avLst>
                <a:gd name="adj" fmla="val 12495"/>
              </a:avLst>
            </a:prstGeom>
            <a:solidFill>
              <a:srgbClr val="D60093"/>
            </a:solidFill>
            <a:ln w="12700" cap="flat">
              <a:solidFill>
                <a:srgbClr val="000000"/>
              </a:solidFill>
              <a:prstDash val="solid"/>
              <a:round/>
            </a:ln>
            <a:effectLst/>
          </p:spPr>
          <p:txBody>
            <a:bodyPr wrap="square" lIns="45719" tIns="45719" rIns="45719" bIns="45719" numCol="1" anchor="ctr">
              <a:noAutofit/>
            </a:bodyPr>
            <a:lstStyle/>
            <a:p>
              <a:pPr>
                <a:defRPr b="0" sz="1800"/>
              </a:pPr>
            </a:p>
          </p:txBody>
        </p:sp>
        <p:sp>
          <p:nvSpPr>
            <p:cNvPr id="714" name="Rettangolo arrotondato"/>
            <p:cNvSpPr/>
            <p:nvPr/>
          </p:nvSpPr>
          <p:spPr>
            <a:xfrm>
              <a:off x="34925" y="742030"/>
              <a:ext cx="225425" cy="385764"/>
            </a:xfrm>
            <a:prstGeom prst="roundRect">
              <a:avLst>
                <a:gd name="adj" fmla="val 12495"/>
              </a:avLst>
            </a:prstGeom>
            <a:solidFill>
              <a:srgbClr val="D60093"/>
            </a:solidFill>
            <a:ln w="12700" cap="flat">
              <a:solidFill>
                <a:srgbClr val="000000"/>
              </a:solidFill>
              <a:prstDash val="solid"/>
              <a:round/>
            </a:ln>
            <a:effectLst/>
          </p:spPr>
          <p:txBody>
            <a:bodyPr wrap="square" lIns="45719" tIns="45719" rIns="45719" bIns="45719" numCol="1" anchor="ctr">
              <a:noAutofit/>
            </a:bodyPr>
            <a:lstStyle/>
            <a:p>
              <a:pPr>
                <a:defRPr b="0" sz="1800"/>
              </a:pPr>
            </a:p>
          </p:txBody>
        </p:sp>
        <p:sp>
          <p:nvSpPr>
            <p:cNvPr id="715" name="IX"/>
            <p:cNvSpPr txBox="1"/>
            <p:nvPr/>
          </p:nvSpPr>
          <p:spPr>
            <a:xfrm>
              <a:off x="0" y="815055"/>
              <a:ext cx="193607" cy="166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defRPr b="0" i="1" sz="900">
                  <a:solidFill>
                    <a:srgbClr val="FFFFFF"/>
                  </a:solidFill>
                </a:defRPr>
              </a:lvl1pPr>
            </a:lstStyle>
            <a:p>
              <a:pPr/>
              <a:r>
                <a:t> IX</a:t>
              </a:r>
            </a:p>
          </p:txBody>
        </p:sp>
        <p:sp>
          <p:nvSpPr>
            <p:cNvPr id="716" name="VIII"/>
            <p:cNvSpPr txBox="1"/>
            <p:nvPr/>
          </p:nvSpPr>
          <p:spPr>
            <a:xfrm>
              <a:off x="0" y="297530"/>
              <a:ext cx="241158" cy="166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defRPr b="0" i="1" sz="900">
                  <a:solidFill>
                    <a:srgbClr val="FFFFFF"/>
                  </a:solidFill>
                </a:defRPr>
              </a:lvl1pPr>
            </a:lstStyle>
            <a:p>
              <a:pPr/>
              <a:r>
                <a:t>VIII</a:t>
              </a:r>
            </a:p>
          </p:txBody>
        </p:sp>
        <p:sp>
          <p:nvSpPr>
            <p:cNvPr id="717" name="I"/>
            <p:cNvSpPr txBox="1"/>
            <p:nvPr/>
          </p:nvSpPr>
          <p:spPr>
            <a:xfrm>
              <a:off x="2460624" y="362618"/>
              <a:ext cx="152364" cy="166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defRPr b="0" i="1" sz="900">
                  <a:solidFill>
                    <a:srgbClr val="FFFFFF"/>
                  </a:solidFill>
                </a:defRPr>
              </a:lvl1pPr>
            </a:lstStyle>
            <a:p>
              <a:pPr/>
              <a:r>
                <a:t>  I</a:t>
              </a:r>
            </a:p>
          </p:txBody>
        </p:sp>
        <p:sp>
          <p:nvSpPr>
            <p:cNvPr id="718" name="IV"/>
            <p:cNvSpPr txBox="1"/>
            <p:nvPr/>
          </p:nvSpPr>
          <p:spPr>
            <a:xfrm>
              <a:off x="2460624" y="1010318"/>
              <a:ext cx="314326" cy="166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225" tIns="22225" rIns="22225" bIns="22225" numCol="1" anchor="t">
              <a:spAutoFit/>
            </a:bodyPr>
            <a:lstStyle>
              <a:lvl1pPr defTabSz="219075">
                <a:defRPr b="0" i="1" sz="900">
                  <a:solidFill>
                    <a:srgbClr val="FFFFFF"/>
                  </a:solidFill>
                </a:defRPr>
              </a:lvl1pPr>
            </a:lstStyle>
            <a:p>
              <a:pPr/>
              <a:r>
                <a:t> IV</a:t>
              </a:r>
            </a:p>
          </p:txBody>
        </p:sp>
        <p:grpSp>
          <p:nvGrpSpPr>
            <p:cNvPr id="721" name="Gruppo"/>
            <p:cNvGrpSpPr/>
            <p:nvPr/>
          </p:nvGrpSpPr>
          <p:grpSpPr>
            <a:xfrm>
              <a:off x="142875" y="1321492"/>
              <a:ext cx="409221" cy="204789"/>
              <a:chOff x="0" y="0"/>
              <a:chExt cx="409219" cy="204788"/>
            </a:xfrm>
          </p:grpSpPr>
          <p:sp>
            <p:nvSpPr>
              <p:cNvPr id="719" name="Rettangolo arrotondato"/>
              <p:cNvSpPr/>
              <p:nvPr/>
            </p:nvSpPr>
            <p:spPr>
              <a:xfrm>
                <a:off x="36061" y="0"/>
                <a:ext cx="373159" cy="204789"/>
              </a:xfrm>
              <a:prstGeom prst="roundRect">
                <a:avLst>
                  <a:gd name="adj" fmla="val 12495"/>
                </a:avLst>
              </a:prstGeom>
              <a:solidFill>
                <a:srgbClr val="D60093"/>
              </a:solidFill>
              <a:ln w="12700" cap="flat">
                <a:noFill/>
                <a:miter lim="400000"/>
              </a:ln>
              <a:effectLst/>
            </p:spPr>
            <p:txBody>
              <a:bodyPr wrap="square" lIns="45719" tIns="45719" rIns="45719" bIns="45719" numCol="1" anchor="ctr">
                <a:noAutofit/>
              </a:bodyPr>
              <a:lstStyle/>
              <a:p>
                <a:pPr>
                  <a:defRPr b="0" sz="1800"/>
                </a:pPr>
              </a:p>
            </p:txBody>
          </p:sp>
          <p:sp>
            <p:nvSpPr>
              <p:cNvPr id="720" name="VII"/>
              <p:cNvSpPr txBox="1"/>
              <p:nvPr/>
            </p:nvSpPr>
            <p:spPr>
              <a:xfrm>
                <a:off x="0" y="15169"/>
                <a:ext cx="288820" cy="1665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2225" tIns="22225" rIns="22225" bIns="22225" numCol="1" anchor="t">
                <a:spAutoFit/>
              </a:bodyPr>
              <a:lstStyle>
                <a:lvl1pPr defTabSz="219075">
                  <a:defRPr b="0" i="1" sz="900">
                    <a:solidFill>
                      <a:srgbClr val="FFFFFF"/>
                    </a:solidFill>
                  </a:defRPr>
                </a:lvl1pPr>
              </a:lstStyle>
              <a:p>
                <a:pPr/>
                <a:r>
                  <a:t>   VII</a:t>
                </a:r>
              </a:p>
            </p:txBody>
          </p:sp>
        </p:grpSp>
        <p:sp>
          <p:nvSpPr>
            <p:cNvPr id="722" name="XI"/>
            <p:cNvSpPr txBox="1"/>
            <p:nvPr/>
          </p:nvSpPr>
          <p:spPr>
            <a:xfrm>
              <a:off x="2438399" y="711868"/>
              <a:ext cx="212023" cy="2135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i="1" sz="900">
                  <a:solidFill>
                    <a:srgbClr val="FFFFFF"/>
                  </a:solidFill>
                </a:defRPr>
              </a:lvl1pPr>
            </a:lstStyle>
            <a:p>
              <a:pPr/>
              <a:r>
                <a:t>XI</a:t>
              </a:r>
            </a:p>
          </p:txBody>
        </p:sp>
        <p:grpSp>
          <p:nvGrpSpPr>
            <p:cNvPr id="725" name="Gruppo"/>
            <p:cNvGrpSpPr/>
            <p:nvPr/>
          </p:nvGrpSpPr>
          <p:grpSpPr>
            <a:xfrm>
              <a:off x="1343024" y="-1"/>
              <a:ext cx="585789" cy="287088"/>
              <a:chOff x="0" y="0"/>
              <a:chExt cx="585787" cy="287086"/>
            </a:xfrm>
          </p:grpSpPr>
          <p:sp>
            <p:nvSpPr>
              <p:cNvPr id="723" name="Rettangolo"/>
              <p:cNvSpPr/>
              <p:nvPr/>
            </p:nvSpPr>
            <p:spPr>
              <a:xfrm>
                <a:off x="0" y="26068"/>
                <a:ext cx="585788" cy="234951"/>
              </a:xfrm>
              <a:prstGeom prst="rect">
                <a:avLst/>
              </a:prstGeom>
              <a:solidFill>
                <a:srgbClr val="47FFD1"/>
              </a:solidFill>
              <a:ln w="9525" cap="flat">
                <a:solidFill>
                  <a:srgbClr val="000000"/>
                </a:solidFill>
                <a:prstDash val="solid"/>
                <a:round/>
              </a:ln>
              <a:effectLst/>
            </p:spPr>
            <p:txBody>
              <a:bodyPr wrap="square" lIns="45719" tIns="45719" rIns="45719" bIns="45719" numCol="1" anchor="ctr">
                <a:noAutofit/>
              </a:bodyPr>
              <a:lstStyle/>
              <a:p>
                <a:pPr algn="ctr">
                  <a:defRPr b="0" sz="1400">
                    <a:solidFill>
                      <a:srgbClr val="FFFFFF"/>
                    </a:solidFill>
                  </a:defRPr>
                </a:pPr>
              </a:p>
            </p:txBody>
          </p:sp>
          <p:sp>
            <p:nvSpPr>
              <p:cNvPr id="724" name="Kan"/>
              <p:cNvSpPr txBox="1"/>
              <p:nvPr/>
            </p:nvSpPr>
            <p:spPr>
              <a:xfrm>
                <a:off x="92715" y="0"/>
                <a:ext cx="400358" cy="28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0" sz="1400">
                    <a:solidFill>
                      <a:srgbClr val="FFFFFF"/>
                    </a:solidFill>
                  </a:defRPr>
                </a:lvl1pPr>
              </a:lstStyle>
              <a:p>
                <a:pPr/>
                <a:r>
                  <a:t>Kan</a:t>
                </a:r>
              </a:p>
            </p:txBody>
          </p:sp>
        </p:grpSp>
      </p:grpSp>
      <p:pic>
        <p:nvPicPr>
          <p:cNvPr id="727" name="Linea Linea" descr="Linea Linea"/>
          <p:cNvPicPr>
            <a:picLocks noChangeAspect="0"/>
          </p:cNvPicPr>
          <p:nvPr/>
        </p:nvPicPr>
        <p:blipFill>
          <a:blip r:embed="rId4">
            <a:extLst/>
          </a:blip>
          <a:stretch>
            <a:fillRect/>
          </a:stretch>
        </p:blipFill>
        <p:spPr>
          <a:xfrm rot="13500000">
            <a:off x="-103498" y="938087"/>
            <a:ext cx="1806947" cy="215901"/>
          </a:xfrm>
          <a:prstGeom prst="rect">
            <a:avLst/>
          </a:prstGeom>
          <a:effectLst>
            <a:outerShdw sx="100000" sy="100000" kx="0" ky="0" algn="b" rotWithShape="0" blurRad="38100" dist="20000" dir="5400000">
              <a:srgbClr val="000000">
                <a:alpha val="38000"/>
              </a:srgbClr>
            </a:outerShdw>
          </a:effectLst>
        </p:spPr>
      </p:pic>
      <p:sp>
        <p:nvSpPr>
          <p:cNvPr id="728" name="Ovale"/>
          <p:cNvSpPr/>
          <p:nvPr/>
        </p:nvSpPr>
        <p:spPr>
          <a:xfrm>
            <a:off x="7924800" y="4497725"/>
            <a:ext cx="152400" cy="76201"/>
          </a:xfrm>
          <a:prstGeom prst="ellipse">
            <a:avLst/>
          </a:prstGeom>
          <a:solidFill>
            <a:srgbClr val="0000FF"/>
          </a:solidFill>
          <a:ln>
            <a:solidFill>
              <a:srgbClr val="000000"/>
            </a:solidFill>
          </a:ln>
        </p:spPr>
        <p:txBody>
          <a:bodyPr lIns="45719" rIns="45719" anchor="ctr"/>
          <a:lstStyle/>
          <a:p>
            <a:pPr>
              <a:defRPr b="0" sz="1800"/>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4" name="Gruppo"/>
          <p:cNvGrpSpPr/>
          <p:nvPr/>
        </p:nvGrpSpPr>
        <p:grpSpPr>
          <a:xfrm>
            <a:off x="214312" y="241300"/>
            <a:ext cx="3756026" cy="3917950"/>
            <a:chOff x="0" y="0"/>
            <a:chExt cx="3756025" cy="3917950"/>
          </a:xfrm>
        </p:grpSpPr>
        <p:sp>
          <p:nvSpPr>
            <p:cNvPr id="730" name="Forma"/>
            <p:cNvSpPr/>
            <p:nvPr/>
          </p:nvSpPr>
          <p:spPr>
            <a:xfrm>
              <a:off x="1976781" y="1771650"/>
              <a:ext cx="340046" cy="1081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63"/>
                  </a:lnTo>
                  <a:lnTo>
                    <a:pt x="12970" y="222"/>
                  </a:lnTo>
                  <a:lnTo>
                    <a:pt x="14030" y="508"/>
                  </a:lnTo>
                  <a:lnTo>
                    <a:pt x="14989" y="841"/>
                  </a:lnTo>
                  <a:lnTo>
                    <a:pt x="15948" y="1301"/>
                  </a:lnTo>
                  <a:lnTo>
                    <a:pt x="16806" y="1857"/>
                  </a:lnTo>
                  <a:lnTo>
                    <a:pt x="17664" y="2476"/>
                  </a:lnTo>
                  <a:lnTo>
                    <a:pt x="18421" y="3174"/>
                  </a:lnTo>
                  <a:lnTo>
                    <a:pt x="19127" y="3936"/>
                  </a:lnTo>
                  <a:lnTo>
                    <a:pt x="19733" y="4777"/>
                  </a:lnTo>
                  <a:lnTo>
                    <a:pt x="20288" y="5650"/>
                  </a:lnTo>
                  <a:lnTo>
                    <a:pt x="20692" y="6602"/>
                  </a:lnTo>
                  <a:lnTo>
                    <a:pt x="21095" y="7602"/>
                  </a:lnTo>
                  <a:lnTo>
                    <a:pt x="21348" y="8634"/>
                  </a:lnTo>
                  <a:lnTo>
                    <a:pt x="21499" y="9713"/>
                  </a:lnTo>
                  <a:lnTo>
                    <a:pt x="21600" y="10808"/>
                  </a:lnTo>
                  <a:lnTo>
                    <a:pt x="21499" y="11903"/>
                  </a:lnTo>
                  <a:lnTo>
                    <a:pt x="21348" y="12982"/>
                  </a:lnTo>
                  <a:lnTo>
                    <a:pt x="21095" y="14014"/>
                  </a:lnTo>
                  <a:lnTo>
                    <a:pt x="20692" y="14998"/>
                  </a:lnTo>
                  <a:lnTo>
                    <a:pt x="20288" y="15950"/>
                  </a:lnTo>
                  <a:lnTo>
                    <a:pt x="19733" y="16839"/>
                  </a:lnTo>
                  <a:lnTo>
                    <a:pt x="19127" y="17664"/>
                  </a:lnTo>
                  <a:lnTo>
                    <a:pt x="18421" y="18442"/>
                  </a:lnTo>
                  <a:lnTo>
                    <a:pt x="17664" y="19124"/>
                  </a:lnTo>
                  <a:lnTo>
                    <a:pt x="16806" y="19759"/>
                  </a:lnTo>
                  <a:lnTo>
                    <a:pt x="15948" y="20299"/>
                  </a:lnTo>
                  <a:lnTo>
                    <a:pt x="14989" y="20759"/>
                  </a:lnTo>
                  <a:lnTo>
                    <a:pt x="14030" y="21108"/>
                  </a:lnTo>
                  <a:lnTo>
                    <a:pt x="12970" y="21378"/>
                  </a:lnTo>
                  <a:lnTo>
                    <a:pt x="11910" y="21552"/>
                  </a:lnTo>
                  <a:lnTo>
                    <a:pt x="10800" y="21600"/>
                  </a:lnTo>
                  <a:lnTo>
                    <a:pt x="9740" y="21552"/>
                  </a:lnTo>
                  <a:lnTo>
                    <a:pt x="8680" y="21378"/>
                  </a:lnTo>
                  <a:lnTo>
                    <a:pt x="7621" y="21108"/>
                  </a:lnTo>
                  <a:lnTo>
                    <a:pt x="6611" y="20759"/>
                  </a:lnTo>
                  <a:lnTo>
                    <a:pt x="5703" y="20299"/>
                  </a:lnTo>
                  <a:lnTo>
                    <a:pt x="4794" y="19759"/>
                  </a:lnTo>
                  <a:lnTo>
                    <a:pt x="3936" y="19124"/>
                  </a:lnTo>
                  <a:lnTo>
                    <a:pt x="3179" y="18442"/>
                  </a:lnTo>
                  <a:lnTo>
                    <a:pt x="2523" y="17664"/>
                  </a:lnTo>
                  <a:lnTo>
                    <a:pt x="1867" y="16839"/>
                  </a:lnTo>
                  <a:lnTo>
                    <a:pt x="1363" y="15950"/>
                  </a:lnTo>
                  <a:lnTo>
                    <a:pt x="858" y="14998"/>
                  </a:lnTo>
                  <a:lnTo>
                    <a:pt x="454" y="14014"/>
                  </a:lnTo>
                  <a:lnTo>
                    <a:pt x="252" y="12982"/>
                  </a:lnTo>
                  <a:lnTo>
                    <a:pt x="50" y="11903"/>
                  </a:lnTo>
                  <a:lnTo>
                    <a:pt x="0" y="10808"/>
                  </a:lnTo>
                  <a:lnTo>
                    <a:pt x="50" y="9713"/>
                  </a:lnTo>
                  <a:lnTo>
                    <a:pt x="252" y="8634"/>
                  </a:lnTo>
                  <a:lnTo>
                    <a:pt x="454" y="7602"/>
                  </a:lnTo>
                  <a:lnTo>
                    <a:pt x="858" y="6602"/>
                  </a:lnTo>
                  <a:lnTo>
                    <a:pt x="1363" y="5650"/>
                  </a:lnTo>
                  <a:lnTo>
                    <a:pt x="1867" y="4777"/>
                  </a:lnTo>
                  <a:lnTo>
                    <a:pt x="2523" y="3936"/>
                  </a:lnTo>
                  <a:lnTo>
                    <a:pt x="3179" y="3174"/>
                  </a:lnTo>
                  <a:lnTo>
                    <a:pt x="3936" y="2476"/>
                  </a:lnTo>
                  <a:lnTo>
                    <a:pt x="4794" y="1857"/>
                  </a:lnTo>
                  <a:lnTo>
                    <a:pt x="5703" y="1301"/>
                  </a:lnTo>
                  <a:lnTo>
                    <a:pt x="6611" y="841"/>
                  </a:lnTo>
                  <a:lnTo>
                    <a:pt x="7621" y="508"/>
                  </a:lnTo>
                  <a:lnTo>
                    <a:pt x="8680" y="222"/>
                  </a:lnTo>
                  <a:lnTo>
                    <a:pt x="9740" y="63"/>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31" name="Forma"/>
            <p:cNvSpPr/>
            <p:nvPr/>
          </p:nvSpPr>
          <p:spPr>
            <a:xfrm>
              <a:off x="1976781" y="1771650"/>
              <a:ext cx="340046" cy="1081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63"/>
                  </a:lnTo>
                  <a:lnTo>
                    <a:pt x="12970" y="222"/>
                  </a:lnTo>
                  <a:lnTo>
                    <a:pt x="14030" y="508"/>
                  </a:lnTo>
                  <a:lnTo>
                    <a:pt x="14989" y="841"/>
                  </a:lnTo>
                  <a:lnTo>
                    <a:pt x="15948" y="1301"/>
                  </a:lnTo>
                  <a:lnTo>
                    <a:pt x="16806" y="1857"/>
                  </a:lnTo>
                  <a:lnTo>
                    <a:pt x="17664" y="2476"/>
                  </a:lnTo>
                  <a:lnTo>
                    <a:pt x="18421" y="3174"/>
                  </a:lnTo>
                  <a:lnTo>
                    <a:pt x="19127" y="3936"/>
                  </a:lnTo>
                  <a:lnTo>
                    <a:pt x="19733" y="4777"/>
                  </a:lnTo>
                  <a:lnTo>
                    <a:pt x="20288" y="5650"/>
                  </a:lnTo>
                  <a:lnTo>
                    <a:pt x="20692" y="6602"/>
                  </a:lnTo>
                  <a:lnTo>
                    <a:pt x="21095" y="7602"/>
                  </a:lnTo>
                  <a:lnTo>
                    <a:pt x="21348" y="8634"/>
                  </a:lnTo>
                  <a:lnTo>
                    <a:pt x="21499" y="9713"/>
                  </a:lnTo>
                  <a:lnTo>
                    <a:pt x="21600" y="10808"/>
                  </a:lnTo>
                  <a:lnTo>
                    <a:pt x="21499" y="11903"/>
                  </a:lnTo>
                  <a:lnTo>
                    <a:pt x="21348" y="12982"/>
                  </a:lnTo>
                  <a:lnTo>
                    <a:pt x="21095" y="14014"/>
                  </a:lnTo>
                  <a:lnTo>
                    <a:pt x="20692" y="14998"/>
                  </a:lnTo>
                  <a:lnTo>
                    <a:pt x="20288" y="15950"/>
                  </a:lnTo>
                  <a:lnTo>
                    <a:pt x="19733" y="16839"/>
                  </a:lnTo>
                  <a:lnTo>
                    <a:pt x="19127" y="17664"/>
                  </a:lnTo>
                  <a:lnTo>
                    <a:pt x="18421" y="18442"/>
                  </a:lnTo>
                  <a:lnTo>
                    <a:pt x="17664" y="19124"/>
                  </a:lnTo>
                  <a:lnTo>
                    <a:pt x="16806" y="19759"/>
                  </a:lnTo>
                  <a:lnTo>
                    <a:pt x="15948" y="20299"/>
                  </a:lnTo>
                  <a:lnTo>
                    <a:pt x="14989" y="20759"/>
                  </a:lnTo>
                  <a:lnTo>
                    <a:pt x="14030" y="21108"/>
                  </a:lnTo>
                  <a:lnTo>
                    <a:pt x="12970" y="21378"/>
                  </a:lnTo>
                  <a:lnTo>
                    <a:pt x="11910" y="21552"/>
                  </a:lnTo>
                  <a:lnTo>
                    <a:pt x="10800" y="21600"/>
                  </a:lnTo>
                  <a:lnTo>
                    <a:pt x="9740" y="21552"/>
                  </a:lnTo>
                  <a:lnTo>
                    <a:pt x="8680" y="21378"/>
                  </a:lnTo>
                  <a:lnTo>
                    <a:pt x="7621" y="21108"/>
                  </a:lnTo>
                  <a:lnTo>
                    <a:pt x="6611" y="20759"/>
                  </a:lnTo>
                  <a:lnTo>
                    <a:pt x="5703" y="20299"/>
                  </a:lnTo>
                  <a:lnTo>
                    <a:pt x="4794" y="19759"/>
                  </a:lnTo>
                  <a:lnTo>
                    <a:pt x="3936" y="19124"/>
                  </a:lnTo>
                  <a:lnTo>
                    <a:pt x="3179" y="18442"/>
                  </a:lnTo>
                  <a:lnTo>
                    <a:pt x="2523" y="17664"/>
                  </a:lnTo>
                  <a:lnTo>
                    <a:pt x="1867" y="16839"/>
                  </a:lnTo>
                  <a:lnTo>
                    <a:pt x="1363" y="15950"/>
                  </a:lnTo>
                  <a:lnTo>
                    <a:pt x="858" y="14998"/>
                  </a:lnTo>
                  <a:lnTo>
                    <a:pt x="454" y="14014"/>
                  </a:lnTo>
                  <a:lnTo>
                    <a:pt x="252" y="12982"/>
                  </a:lnTo>
                  <a:lnTo>
                    <a:pt x="50" y="11903"/>
                  </a:lnTo>
                  <a:lnTo>
                    <a:pt x="0" y="10808"/>
                  </a:lnTo>
                  <a:lnTo>
                    <a:pt x="50" y="9713"/>
                  </a:lnTo>
                  <a:lnTo>
                    <a:pt x="252" y="8634"/>
                  </a:lnTo>
                  <a:lnTo>
                    <a:pt x="454" y="7602"/>
                  </a:lnTo>
                  <a:lnTo>
                    <a:pt x="858" y="6602"/>
                  </a:lnTo>
                  <a:lnTo>
                    <a:pt x="1363" y="5650"/>
                  </a:lnTo>
                  <a:lnTo>
                    <a:pt x="1867" y="4777"/>
                  </a:lnTo>
                  <a:lnTo>
                    <a:pt x="2523" y="3936"/>
                  </a:lnTo>
                  <a:lnTo>
                    <a:pt x="3179" y="3174"/>
                  </a:lnTo>
                  <a:lnTo>
                    <a:pt x="3936" y="2476"/>
                  </a:lnTo>
                  <a:lnTo>
                    <a:pt x="4794" y="1857"/>
                  </a:lnTo>
                  <a:lnTo>
                    <a:pt x="5703" y="1301"/>
                  </a:lnTo>
                  <a:lnTo>
                    <a:pt x="6611" y="841"/>
                  </a:lnTo>
                  <a:lnTo>
                    <a:pt x="7621" y="508"/>
                  </a:lnTo>
                  <a:lnTo>
                    <a:pt x="8680" y="222"/>
                  </a:lnTo>
                  <a:lnTo>
                    <a:pt x="9740" y="63"/>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32" name="Forma"/>
            <p:cNvSpPr/>
            <p:nvPr/>
          </p:nvSpPr>
          <p:spPr>
            <a:xfrm>
              <a:off x="1986657" y="2830512"/>
              <a:ext cx="342869" cy="1081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0" y="0"/>
                  </a:moveTo>
                  <a:lnTo>
                    <a:pt x="11860" y="48"/>
                  </a:lnTo>
                  <a:lnTo>
                    <a:pt x="12920" y="206"/>
                  </a:lnTo>
                  <a:lnTo>
                    <a:pt x="13979" y="492"/>
                  </a:lnTo>
                  <a:lnTo>
                    <a:pt x="14938" y="826"/>
                  </a:lnTo>
                  <a:lnTo>
                    <a:pt x="15897" y="1286"/>
                  </a:lnTo>
                  <a:lnTo>
                    <a:pt x="16806" y="1842"/>
                  </a:lnTo>
                  <a:lnTo>
                    <a:pt x="17613" y="2462"/>
                  </a:lnTo>
                  <a:lnTo>
                    <a:pt x="18370" y="3161"/>
                  </a:lnTo>
                  <a:lnTo>
                    <a:pt x="19077" y="3923"/>
                  </a:lnTo>
                  <a:lnTo>
                    <a:pt x="19733" y="4765"/>
                  </a:lnTo>
                  <a:lnTo>
                    <a:pt x="20237" y="5638"/>
                  </a:lnTo>
                  <a:lnTo>
                    <a:pt x="20692" y="6591"/>
                  </a:lnTo>
                  <a:lnTo>
                    <a:pt x="21095" y="7592"/>
                  </a:lnTo>
                  <a:lnTo>
                    <a:pt x="21348" y="8624"/>
                  </a:lnTo>
                  <a:lnTo>
                    <a:pt x="21499" y="9704"/>
                  </a:lnTo>
                  <a:lnTo>
                    <a:pt x="21600" y="10800"/>
                  </a:lnTo>
                  <a:lnTo>
                    <a:pt x="21499" y="11896"/>
                  </a:lnTo>
                  <a:lnTo>
                    <a:pt x="21348" y="12976"/>
                  </a:lnTo>
                  <a:lnTo>
                    <a:pt x="21095" y="14008"/>
                  </a:lnTo>
                  <a:lnTo>
                    <a:pt x="20692" y="14993"/>
                  </a:lnTo>
                  <a:lnTo>
                    <a:pt x="20237" y="15946"/>
                  </a:lnTo>
                  <a:lnTo>
                    <a:pt x="19733" y="16851"/>
                  </a:lnTo>
                  <a:lnTo>
                    <a:pt x="19077" y="17661"/>
                  </a:lnTo>
                  <a:lnTo>
                    <a:pt x="18370" y="18439"/>
                  </a:lnTo>
                  <a:lnTo>
                    <a:pt x="17613" y="19138"/>
                  </a:lnTo>
                  <a:lnTo>
                    <a:pt x="16806" y="19758"/>
                  </a:lnTo>
                  <a:lnTo>
                    <a:pt x="15897" y="20298"/>
                  </a:lnTo>
                  <a:lnTo>
                    <a:pt x="14938" y="20758"/>
                  </a:lnTo>
                  <a:lnTo>
                    <a:pt x="13979" y="21108"/>
                  </a:lnTo>
                  <a:lnTo>
                    <a:pt x="12920" y="21378"/>
                  </a:lnTo>
                  <a:lnTo>
                    <a:pt x="11860" y="21552"/>
                  </a:lnTo>
                  <a:lnTo>
                    <a:pt x="10750" y="21600"/>
                  </a:lnTo>
                  <a:lnTo>
                    <a:pt x="9639" y="21552"/>
                  </a:lnTo>
                  <a:lnTo>
                    <a:pt x="8630" y="21378"/>
                  </a:lnTo>
                  <a:lnTo>
                    <a:pt x="7570" y="21108"/>
                  </a:lnTo>
                  <a:lnTo>
                    <a:pt x="6561" y="20758"/>
                  </a:lnTo>
                  <a:lnTo>
                    <a:pt x="5652" y="20298"/>
                  </a:lnTo>
                  <a:lnTo>
                    <a:pt x="4794" y="19758"/>
                  </a:lnTo>
                  <a:lnTo>
                    <a:pt x="3886" y="19138"/>
                  </a:lnTo>
                  <a:lnTo>
                    <a:pt x="3129" y="18439"/>
                  </a:lnTo>
                  <a:lnTo>
                    <a:pt x="2422" y="17661"/>
                  </a:lnTo>
                  <a:lnTo>
                    <a:pt x="1867" y="16851"/>
                  </a:lnTo>
                  <a:lnTo>
                    <a:pt x="1262" y="15946"/>
                  </a:lnTo>
                  <a:lnTo>
                    <a:pt x="858" y="14993"/>
                  </a:lnTo>
                  <a:lnTo>
                    <a:pt x="454" y="14008"/>
                  </a:lnTo>
                  <a:lnTo>
                    <a:pt x="252" y="12976"/>
                  </a:lnTo>
                  <a:lnTo>
                    <a:pt x="50" y="11896"/>
                  </a:lnTo>
                  <a:lnTo>
                    <a:pt x="0" y="10800"/>
                  </a:lnTo>
                  <a:lnTo>
                    <a:pt x="50" y="9704"/>
                  </a:lnTo>
                  <a:lnTo>
                    <a:pt x="252" y="8624"/>
                  </a:lnTo>
                  <a:lnTo>
                    <a:pt x="454" y="7592"/>
                  </a:lnTo>
                  <a:lnTo>
                    <a:pt x="858" y="6591"/>
                  </a:lnTo>
                  <a:lnTo>
                    <a:pt x="1262" y="5638"/>
                  </a:lnTo>
                  <a:lnTo>
                    <a:pt x="1867" y="4765"/>
                  </a:lnTo>
                  <a:lnTo>
                    <a:pt x="2422" y="3923"/>
                  </a:lnTo>
                  <a:lnTo>
                    <a:pt x="3129" y="3161"/>
                  </a:lnTo>
                  <a:lnTo>
                    <a:pt x="3886" y="2462"/>
                  </a:lnTo>
                  <a:lnTo>
                    <a:pt x="4794" y="1842"/>
                  </a:lnTo>
                  <a:lnTo>
                    <a:pt x="5652" y="1286"/>
                  </a:lnTo>
                  <a:lnTo>
                    <a:pt x="6561" y="826"/>
                  </a:lnTo>
                  <a:lnTo>
                    <a:pt x="7570" y="492"/>
                  </a:lnTo>
                  <a:lnTo>
                    <a:pt x="8630" y="206"/>
                  </a:lnTo>
                  <a:lnTo>
                    <a:pt x="9639" y="48"/>
                  </a:lnTo>
                  <a:lnTo>
                    <a:pt x="1075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33" name="Forma"/>
            <p:cNvSpPr/>
            <p:nvPr/>
          </p:nvSpPr>
          <p:spPr>
            <a:xfrm>
              <a:off x="1986657" y="2830512"/>
              <a:ext cx="342869" cy="1081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0" y="0"/>
                  </a:moveTo>
                  <a:lnTo>
                    <a:pt x="11860" y="48"/>
                  </a:lnTo>
                  <a:lnTo>
                    <a:pt x="12920" y="206"/>
                  </a:lnTo>
                  <a:lnTo>
                    <a:pt x="13979" y="492"/>
                  </a:lnTo>
                  <a:lnTo>
                    <a:pt x="14938" y="826"/>
                  </a:lnTo>
                  <a:lnTo>
                    <a:pt x="15897" y="1286"/>
                  </a:lnTo>
                  <a:lnTo>
                    <a:pt x="16806" y="1842"/>
                  </a:lnTo>
                  <a:lnTo>
                    <a:pt x="17613" y="2462"/>
                  </a:lnTo>
                  <a:lnTo>
                    <a:pt x="18370" y="3161"/>
                  </a:lnTo>
                  <a:lnTo>
                    <a:pt x="19077" y="3923"/>
                  </a:lnTo>
                  <a:lnTo>
                    <a:pt x="19733" y="4765"/>
                  </a:lnTo>
                  <a:lnTo>
                    <a:pt x="20237" y="5638"/>
                  </a:lnTo>
                  <a:lnTo>
                    <a:pt x="20692" y="6591"/>
                  </a:lnTo>
                  <a:lnTo>
                    <a:pt x="21095" y="7592"/>
                  </a:lnTo>
                  <a:lnTo>
                    <a:pt x="21348" y="8624"/>
                  </a:lnTo>
                  <a:lnTo>
                    <a:pt x="21499" y="9704"/>
                  </a:lnTo>
                  <a:lnTo>
                    <a:pt x="21600" y="10800"/>
                  </a:lnTo>
                  <a:lnTo>
                    <a:pt x="21499" y="11896"/>
                  </a:lnTo>
                  <a:lnTo>
                    <a:pt x="21348" y="12976"/>
                  </a:lnTo>
                  <a:lnTo>
                    <a:pt x="21095" y="14008"/>
                  </a:lnTo>
                  <a:lnTo>
                    <a:pt x="20692" y="14993"/>
                  </a:lnTo>
                  <a:lnTo>
                    <a:pt x="20237" y="15946"/>
                  </a:lnTo>
                  <a:lnTo>
                    <a:pt x="19733" y="16851"/>
                  </a:lnTo>
                  <a:lnTo>
                    <a:pt x="19077" y="17661"/>
                  </a:lnTo>
                  <a:lnTo>
                    <a:pt x="18370" y="18439"/>
                  </a:lnTo>
                  <a:lnTo>
                    <a:pt x="17613" y="19138"/>
                  </a:lnTo>
                  <a:lnTo>
                    <a:pt x="16806" y="19758"/>
                  </a:lnTo>
                  <a:lnTo>
                    <a:pt x="15897" y="20298"/>
                  </a:lnTo>
                  <a:lnTo>
                    <a:pt x="14938" y="20758"/>
                  </a:lnTo>
                  <a:lnTo>
                    <a:pt x="13979" y="21108"/>
                  </a:lnTo>
                  <a:lnTo>
                    <a:pt x="12920" y="21378"/>
                  </a:lnTo>
                  <a:lnTo>
                    <a:pt x="11860" y="21552"/>
                  </a:lnTo>
                  <a:lnTo>
                    <a:pt x="10750" y="21600"/>
                  </a:lnTo>
                  <a:lnTo>
                    <a:pt x="9639" y="21552"/>
                  </a:lnTo>
                  <a:lnTo>
                    <a:pt x="8630" y="21378"/>
                  </a:lnTo>
                  <a:lnTo>
                    <a:pt x="7570" y="21108"/>
                  </a:lnTo>
                  <a:lnTo>
                    <a:pt x="6561" y="20758"/>
                  </a:lnTo>
                  <a:lnTo>
                    <a:pt x="5652" y="20298"/>
                  </a:lnTo>
                  <a:lnTo>
                    <a:pt x="4794" y="19758"/>
                  </a:lnTo>
                  <a:lnTo>
                    <a:pt x="3886" y="19138"/>
                  </a:lnTo>
                  <a:lnTo>
                    <a:pt x="3129" y="18439"/>
                  </a:lnTo>
                  <a:lnTo>
                    <a:pt x="2422" y="17661"/>
                  </a:lnTo>
                  <a:lnTo>
                    <a:pt x="1867" y="16851"/>
                  </a:lnTo>
                  <a:lnTo>
                    <a:pt x="1262" y="15946"/>
                  </a:lnTo>
                  <a:lnTo>
                    <a:pt x="858" y="14993"/>
                  </a:lnTo>
                  <a:lnTo>
                    <a:pt x="454" y="14008"/>
                  </a:lnTo>
                  <a:lnTo>
                    <a:pt x="252" y="12976"/>
                  </a:lnTo>
                  <a:lnTo>
                    <a:pt x="50" y="11896"/>
                  </a:lnTo>
                  <a:lnTo>
                    <a:pt x="0" y="10800"/>
                  </a:lnTo>
                  <a:lnTo>
                    <a:pt x="50" y="9704"/>
                  </a:lnTo>
                  <a:lnTo>
                    <a:pt x="252" y="8624"/>
                  </a:lnTo>
                  <a:lnTo>
                    <a:pt x="454" y="7592"/>
                  </a:lnTo>
                  <a:lnTo>
                    <a:pt x="858" y="6591"/>
                  </a:lnTo>
                  <a:lnTo>
                    <a:pt x="1262" y="5638"/>
                  </a:lnTo>
                  <a:lnTo>
                    <a:pt x="1867" y="4765"/>
                  </a:lnTo>
                  <a:lnTo>
                    <a:pt x="2422" y="3923"/>
                  </a:lnTo>
                  <a:lnTo>
                    <a:pt x="3129" y="3161"/>
                  </a:lnTo>
                  <a:lnTo>
                    <a:pt x="3886" y="2462"/>
                  </a:lnTo>
                  <a:lnTo>
                    <a:pt x="4794" y="1842"/>
                  </a:lnTo>
                  <a:lnTo>
                    <a:pt x="5652" y="1286"/>
                  </a:lnTo>
                  <a:lnTo>
                    <a:pt x="6561" y="826"/>
                  </a:lnTo>
                  <a:lnTo>
                    <a:pt x="7570" y="492"/>
                  </a:lnTo>
                  <a:lnTo>
                    <a:pt x="8630" y="206"/>
                  </a:lnTo>
                  <a:lnTo>
                    <a:pt x="9639" y="48"/>
                  </a:lnTo>
                  <a:lnTo>
                    <a:pt x="1075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34" name="Forma"/>
            <p:cNvSpPr/>
            <p:nvPr/>
          </p:nvSpPr>
          <p:spPr>
            <a:xfrm>
              <a:off x="1395457" y="1784350"/>
              <a:ext cx="337225" cy="1081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48"/>
                  </a:lnTo>
                  <a:lnTo>
                    <a:pt x="12920" y="206"/>
                  </a:lnTo>
                  <a:lnTo>
                    <a:pt x="13979" y="492"/>
                  </a:lnTo>
                  <a:lnTo>
                    <a:pt x="14989" y="842"/>
                  </a:lnTo>
                  <a:lnTo>
                    <a:pt x="15897" y="1286"/>
                  </a:lnTo>
                  <a:lnTo>
                    <a:pt x="16806" y="1842"/>
                  </a:lnTo>
                  <a:lnTo>
                    <a:pt x="17664" y="2462"/>
                  </a:lnTo>
                  <a:lnTo>
                    <a:pt x="18421" y="3161"/>
                  </a:lnTo>
                  <a:lnTo>
                    <a:pt x="19077" y="3923"/>
                  </a:lnTo>
                  <a:lnTo>
                    <a:pt x="19733" y="4765"/>
                  </a:lnTo>
                  <a:lnTo>
                    <a:pt x="20237" y="5654"/>
                  </a:lnTo>
                  <a:lnTo>
                    <a:pt x="20742" y="6591"/>
                  </a:lnTo>
                  <a:lnTo>
                    <a:pt x="21146" y="7592"/>
                  </a:lnTo>
                  <a:lnTo>
                    <a:pt x="21348" y="8624"/>
                  </a:lnTo>
                  <a:lnTo>
                    <a:pt x="21550" y="9704"/>
                  </a:lnTo>
                  <a:lnTo>
                    <a:pt x="21600" y="10800"/>
                  </a:lnTo>
                  <a:lnTo>
                    <a:pt x="21550" y="11912"/>
                  </a:lnTo>
                  <a:lnTo>
                    <a:pt x="21348" y="12992"/>
                  </a:lnTo>
                  <a:lnTo>
                    <a:pt x="21146" y="14008"/>
                  </a:lnTo>
                  <a:lnTo>
                    <a:pt x="20742" y="14993"/>
                  </a:lnTo>
                  <a:lnTo>
                    <a:pt x="20237" y="15946"/>
                  </a:lnTo>
                  <a:lnTo>
                    <a:pt x="19733" y="16851"/>
                  </a:lnTo>
                  <a:lnTo>
                    <a:pt x="19077" y="17661"/>
                  </a:lnTo>
                  <a:lnTo>
                    <a:pt x="18421" y="18439"/>
                  </a:lnTo>
                  <a:lnTo>
                    <a:pt x="17664" y="19138"/>
                  </a:lnTo>
                  <a:lnTo>
                    <a:pt x="16806" y="19758"/>
                  </a:lnTo>
                  <a:lnTo>
                    <a:pt x="15897" y="20298"/>
                  </a:lnTo>
                  <a:lnTo>
                    <a:pt x="14989" y="20758"/>
                  </a:lnTo>
                  <a:lnTo>
                    <a:pt x="13979" y="21108"/>
                  </a:lnTo>
                  <a:lnTo>
                    <a:pt x="12920" y="21378"/>
                  </a:lnTo>
                  <a:lnTo>
                    <a:pt x="11910" y="21552"/>
                  </a:lnTo>
                  <a:lnTo>
                    <a:pt x="10800" y="21600"/>
                  </a:lnTo>
                  <a:lnTo>
                    <a:pt x="9690" y="21552"/>
                  </a:lnTo>
                  <a:lnTo>
                    <a:pt x="8630" y="21378"/>
                  </a:lnTo>
                  <a:lnTo>
                    <a:pt x="7570" y="21108"/>
                  </a:lnTo>
                  <a:lnTo>
                    <a:pt x="6611" y="20758"/>
                  </a:lnTo>
                  <a:lnTo>
                    <a:pt x="5652" y="20298"/>
                  </a:lnTo>
                  <a:lnTo>
                    <a:pt x="4794" y="19758"/>
                  </a:lnTo>
                  <a:lnTo>
                    <a:pt x="3936" y="19138"/>
                  </a:lnTo>
                  <a:lnTo>
                    <a:pt x="3179" y="18439"/>
                  </a:lnTo>
                  <a:lnTo>
                    <a:pt x="2473" y="17661"/>
                  </a:lnTo>
                  <a:lnTo>
                    <a:pt x="1867" y="16851"/>
                  </a:lnTo>
                  <a:lnTo>
                    <a:pt x="1312" y="15946"/>
                  </a:lnTo>
                  <a:lnTo>
                    <a:pt x="908" y="14993"/>
                  </a:lnTo>
                  <a:lnTo>
                    <a:pt x="505" y="14008"/>
                  </a:lnTo>
                  <a:lnTo>
                    <a:pt x="252" y="12992"/>
                  </a:lnTo>
                  <a:lnTo>
                    <a:pt x="101" y="11912"/>
                  </a:lnTo>
                  <a:lnTo>
                    <a:pt x="0" y="10800"/>
                  </a:lnTo>
                  <a:lnTo>
                    <a:pt x="101" y="9704"/>
                  </a:lnTo>
                  <a:lnTo>
                    <a:pt x="252" y="8624"/>
                  </a:lnTo>
                  <a:lnTo>
                    <a:pt x="505" y="7592"/>
                  </a:lnTo>
                  <a:lnTo>
                    <a:pt x="908" y="6591"/>
                  </a:lnTo>
                  <a:lnTo>
                    <a:pt x="1312" y="5654"/>
                  </a:lnTo>
                  <a:lnTo>
                    <a:pt x="1867" y="4765"/>
                  </a:lnTo>
                  <a:lnTo>
                    <a:pt x="2473" y="3923"/>
                  </a:lnTo>
                  <a:lnTo>
                    <a:pt x="3179" y="3161"/>
                  </a:lnTo>
                  <a:lnTo>
                    <a:pt x="3936" y="2462"/>
                  </a:lnTo>
                  <a:lnTo>
                    <a:pt x="4794" y="1842"/>
                  </a:lnTo>
                  <a:lnTo>
                    <a:pt x="5652" y="1286"/>
                  </a:lnTo>
                  <a:lnTo>
                    <a:pt x="6611" y="842"/>
                  </a:lnTo>
                  <a:lnTo>
                    <a:pt x="7570" y="492"/>
                  </a:lnTo>
                  <a:lnTo>
                    <a:pt x="8630" y="206"/>
                  </a:lnTo>
                  <a:lnTo>
                    <a:pt x="9690" y="48"/>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35" name="Forma"/>
            <p:cNvSpPr/>
            <p:nvPr/>
          </p:nvSpPr>
          <p:spPr>
            <a:xfrm>
              <a:off x="1395457" y="1784350"/>
              <a:ext cx="337225" cy="1081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48"/>
                  </a:lnTo>
                  <a:lnTo>
                    <a:pt x="12920" y="206"/>
                  </a:lnTo>
                  <a:lnTo>
                    <a:pt x="13979" y="492"/>
                  </a:lnTo>
                  <a:lnTo>
                    <a:pt x="14989" y="842"/>
                  </a:lnTo>
                  <a:lnTo>
                    <a:pt x="15897" y="1286"/>
                  </a:lnTo>
                  <a:lnTo>
                    <a:pt x="16806" y="1842"/>
                  </a:lnTo>
                  <a:lnTo>
                    <a:pt x="17664" y="2462"/>
                  </a:lnTo>
                  <a:lnTo>
                    <a:pt x="18421" y="3161"/>
                  </a:lnTo>
                  <a:lnTo>
                    <a:pt x="19077" y="3923"/>
                  </a:lnTo>
                  <a:lnTo>
                    <a:pt x="19733" y="4765"/>
                  </a:lnTo>
                  <a:lnTo>
                    <a:pt x="20237" y="5654"/>
                  </a:lnTo>
                  <a:lnTo>
                    <a:pt x="20742" y="6591"/>
                  </a:lnTo>
                  <a:lnTo>
                    <a:pt x="21146" y="7592"/>
                  </a:lnTo>
                  <a:lnTo>
                    <a:pt x="21348" y="8624"/>
                  </a:lnTo>
                  <a:lnTo>
                    <a:pt x="21550" y="9704"/>
                  </a:lnTo>
                  <a:lnTo>
                    <a:pt x="21600" y="10800"/>
                  </a:lnTo>
                  <a:lnTo>
                    <a:pt x="21550" y="11912"/>
                  </a:lnTo>
                  <a:lnTo>
                    <a:pt x="21348" y="12992"/>
                  </a:lnTo>
                  <a:lnTo>
                    <a:pt x="21146" y="14008"/>
                  </a:lnTo>
                  <a:lnTo>
                    <a:pt x="20742" y="14993"/>
                  </a:lnTo>
                  <a:lnTo>
                    <a:pt x="20237" y="15946"/>
                  </a:lnTo>
                  <a:lnTo>
                    <a:pt x="19733" y="16851"/>
                  </a:lnTo>
                  <a:lnTo>
                    <a:pt x="19077" y="17661"/>
                  </a:lnTo>
                  <a:lnTo>
                    <a:pt x="18421" y="18439"/>
                  </a:lnTo>
                  <a:lnTo>
                    <a:pt x="17664" y="19138"/>
                  </a:lnTo>
                  <a:lnTo>
                    <a:pt x="16806" y="19758"/>
                  </a:lnTo>
                  <a:lnTo>
                    <a:pt x="15897" y="20298"/>
                  </a:lnTo>
                  <a:lnTo>
                    <a:pt x="14989" y="20758"/>
                  </a:lnTo>
                  <a:lnTo>
                    <a:pt x="13979" y="21108"/>
                  </a:lnTo>
                  <a:lnTo>
                    <a:pt x="12920" y="21378"/>
                  </a:lnTo>
                  <a:lnTo>
                    <a:pt x="11910" y="21552"/>
                  </a:lnTo>
                  <a:lnTo>
                    <a:pt x="10800" y="21600"/>
                  </a:lnTo>
                  <a:lnTo>
                    <a:pt x="9690" y="21552"/>
                  </a:lnTo>
                  <a:lnTo>
                    <a:pt x="8630" y="21378"/>
                  </a:lnTo>
                  <a:lnTo>
                    <a:pt x="7570" y="21108"/>
                  </a:lnTo>
                  <a:lnTo>
                    <a:pt x="6611" y="20758"/>
                  </a:lnTo>
                  <a:lnTo>
                    <a:pt x="5652" y="20298"/>
                  </a:lnTo>
                  <a:lnTo>
                    <a:pt x="4794" y="19758"/>
                  </a:lnTo>
                  <a:lnTo>
                    <a:pt x="3936" y="19138"/>
                  </a:lnTo>
                  <a:lnTo>
                    <a:pt x="3179" y="18439"/>
                  </a:lnTo>
                  <a:lnTo>
                    <a:pt x="2473" y="17661"/>
                  </a:lnTo>
                  <a:lnTo>
                    <a:pt x="1867" y="16851"/>
                  </a:lnTo>
                  <a:lnTo>
                    <a:pt x="1312" y="15946"/>
                  </a:lnTo>
                  <a:lnTo>
                    <a:pt x="908" y="14993"/>
                  </a:lnTo>
                  <a:lnTo>
                    <a:pt x="505" y="14008"/>
                  </a:lnTo>
                  <a:lnTo>
                    <a:pt x="252" y="12992"/>
                  </a:lnTo>
                  <a:lnTo>
                    <a:pt x="101" y="11912"/>
                  </a:lnTo>
                  <a:lnTo>
                    <a:pt x="0" y="10800"/>
                  </a:lnTo>
                  <a:lnTo>
                    <a:pt x="101" y="9704"/>
                  </a:lnTo>
                  <a:lnTo>
                    <a:pt x="252" y="8624"/>
                  </a:lnTo>
                  <a:lnTo>
                    <a:pt x="505" y="7592"/>
                  </a:lnTo>
                  <a:lnTo>
                    <a:pt x="908" y="6591"/>
                  </a:lnTo>
                  <a:lnTo>
                    <a:pt x="1312" y="5654"/>
                  </a:lnTo>
                  <a:lnTo>
                    <a:pt x="1867" y="4765"/>
                  </a:lnTo>
                  <a:lnTo>
                    <a:pt x="2473" y="3923"/>
                  </a:lnTo>
                  <a:lnTo>
                    <a:pt x="3179" y="3161"/>
                  </a:lnTo>
                  <a:lnTo>
                    <a:pt x="3936" y="2462"/>
                  </a:lnTo>
                  <a:lnTo>
                    <a:pt x="4794" y="1842"/>
                  </a:lnTo>
                  <a:lnTo>
                    <a:pt x="5652" y="1286"/>
                  </a:lnTo>
                  <a:lnTo>
                    <a:pt x="6611" y="842"/>
                  </a:lnTo>
                  <a:lnTo>
                    <a:pt x="7570" y="492"/>
                  </a:lnTo>
                  <a:lnTo>
                    <a:pt x="8630" y="206"/>
                  </a:lnTo>
                  <a:lnTo>
                    <a:pt x="9690" y="48"/>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36" name="Forma"/>
            <p:cNvSpPr/>
            <p:nvPr/>
          </p:nvSpPr>
          <p:spPr>
            <a:xfrm>
              <a:off x="1398279" y="2838450"/>
              <a:ext cx="338636" cy="1079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5" y="48"/>
                  </a:lnTo>
                  <a:lnTo>
                    <a:pt x="12980" y="222"/>
                  </a:lnTo>
                  <a:lnTo>
                    <a:pt x="14045" y="492"/>
                  </a:lnTo>
                  <a:lnTo>
                    <a:pt x="15008" y="842"/>
                  </a:lnTo>
                  <a:lnTo>
                    <a:pt x="15972" y="1302"/>
                  </a:lnTo>
                  <a:lnTo>
                    <a:pt x="16834" y="1842"/>
                  </a:lnTo>
                  <a:lnTo>
                    <a:pt x="17696" y="2462"/>
                  </a:lnTo>
                  <a:lnTo>
                    <a:pt x="18456" y="3161"/>
                  </a:lnTo>
                  <a:lnTo>
                    <a:pt x="19166" y="3923"/>
                  </a:lnTo>
                  <a:lnTo>
                    <a:pt x="19775" y="4765"/>
                  </a:lnTo>
                  <a:lnTo>
                    <a:pt x="20332" y="5654"/>
                  </a:lnTo>
                  <a:lnTo>
                    <a:pt x="20738" y="6607"/>
                  </a:lnTo>
                  <a:lnTo>
                    <a:pt x="21144" y="7592"/>
                  </a:lnTo>
                  <a:lnTo>
                    <a:pt x="21397" y="8624"/>
                  </a:lnTo>
                  <a:lnTo>
                    <a:pt x="21549" y="9704"/>
                  </a:lnTo>
                  <a:lnTo>
                    <a:pt x="21600" y="10816"/>
                  </a:lnTo>
                  <a:lnTo>
                    <a:pt x="21549" y="11912"/>
                  </a:lnTo>
                  <a:lnTo>
                    <a:pt x="21397" y="12992"/>
                  </a:lnTo>
                  <a:lnTo>
                    <a:pt x="21144" y="14008"/>
                  </a:lnTo>
                  <a:lnTo>
                    <a:pt x="20738" y="14993"/>
                  </a:lnTo>
                  <a:lnTo>
                    <a:pt x="20332" y="15946"/>
                  </a:lnTo>
                  <a:lnTo>
                    <a:pt x="19775" y="16851"/>
                  </a:lnTo>
                  <a:lnTo>
                    <a:pt x="19166" y="17677"/>
                  </a:lnTo>
                  <a:lnTo>
                    <a:pt x="18456" y="18439"/>
                  </a:lnTo>
                  <a:lnTo>
                    <a:pt x="17696" y="19138"/>
                  </a:lnTo>
                  <a:lnTo>
                    <a:pt x="16834" y="19758"/>
                  </a:lnTo>
                  <a:lnTo>
                    <a:pt x="15972" y="20298"/>
                  </a:lnTo>
                  <a:lnTo>
                    <a:pt x="15008" y="20758"/>
                  </a:lnTo>
                  <a:lnTo>
                    <a:pt x="14045" y="21108"/>
                  </a:lnTo>
                  <a:lnTo>
                    <a:pt x="12980" y="21378"/>
                  </a:lnTo>
                  <a:lnTo>
                    <a:pt x="11915" y="21552"/>
                  </a:lnTo>
                  <a:lnTo>
                    <a:pt x="10800" y="21600"/>
                  </a:lnTo>
                  <a:lnTo>
                    <a:pt x="9685" y="21552"/>
                  </a:lnTo>
                  <a:lnTo>
                    <a:pt x="8670" y="21378"/>
                  </a:lnTo>
                  <a:lnTo>
                    <a:pt x="7606" y="21108"/>
                  </a:lnTo>
                  <a:lnTo>
                    <a:pt x="6592" y="20758"/>
                  </a:lnTo>
                  <a:lnTo>
                    <a:pt x="5679" y="20298"/>
                  </a:lnTo>
                  <a:lnTo>
                    <a:pt x="4817" y="19758"/>
                  </a:lnTo>
                  <a:lnTo>
                    <a:pt x="3904" y="19138"/>
                  </a:lnTo>
                  <a:lnTo>
                    <a:pt x="3144" y="18439"/>
                  </a:lnTo>
                  <a:lnTo>
                    <a:pt x="2434" y="17677"/>
                  </a:lnTo>
                  <a:lnTo>
                    <a:pt x="1876" y="16851"/>
                  </a:lnTo>
                  <a:lnTo>
                    <a:pt x="1268" y="15946"/>
                  </a:lnTo>
                  <a:lnTo>
                    <a:pt x="862" y="14993"/>
                  </a:lnTo>
                  <a:lnTo>
                    <a:pt x="456" y="14008"/>
                  </a:lnTo>
                  <a:lnTo>
                    <a:pt x="254" y="12992"/>
                  </a:lnTo>
                  <a:lnTo>
                    <a:pt x="51" y="11912"/>
                  </a:lnTo>
                  <a:lnTo>
                    <a:pt x="0" y="10816"/>
                  </a:lnTo>
                  <a:lnTo>
                    <a:pt x="51" y="9704"/>
                  </a:lnTo>
                  <a:lnTo>
                    <a:pt x="254" y="8624"/>
                  </a:lnTo>
                  <a:lnTo>
                    <a:pt x="456" y="7592"/>
                  </a:lnTo>
                  <a:lnTo>
                    <a:pt x="862" y="6607"/>
                  </a:lnTo>
                  <a:lnTo>
                    <a:pt x="1268" y="5654"/>
                  </a:lnTo>
                  <a:lnTo>
                    <a:pt x="1876" y="4765"/>
                  </a:lnTo>
                  <a:lnTo>
                    <a:pt x="2434" y="3923"/>
                  </a:lnTo>
                  <a:lnTo>
                    <a:pt x="3144" y="3161"/>
                  </a:lnTo>
                  <a:lnTo>
                    <a:pt x="3904" y="2462"/>
                  </a:lnTo>
                  <a:lnTo>
                    <a:pt x="4817" y="1842"/>
                  </a:lnTo>
                  <a:lnTo>
                    <a:pt x="5679" y="1302"/>
                  </a:lnTo>
                  <a:lnTo>
                    <a:pt x="6592" y="842"/>
                  </a:lnTo>
                  <a:lnTo>
                    <a:pt x="7606" y="492"/>
                  </a:lnTo>
                  <a:lnTo>
                    <a:pt x="8670" y="222"/>
                  </a:lnTo>
                  <a:lnTo>
                    <a:pt x="9685" y="48"/>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37" name="Forma"/>
            <p:cNvSpPr/>
            <p:nvPr/>
          </p:nvSpPr>
          <p:spPr>
            <a:xfrm>
              <a:off x="1398279" y="2838450"/>
              <a:ext cx="338636" cy="1079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5" y="48"/>
                  </a:lnTo>
                  <a:lnTo>
                    <a:pt x="12980" y="222"/>
                  </a:lnTo>
                  <a:lnTo>
                    <a:pt x="14045" y="492"/>
                  </a:lnTo>
                  <a:lnTo>
                    <a:pt x="15008" y="842"/>
                  </a:lnTo>
                  <a:lnTo>
                    <a:pt x="15972" y="1302"/>
                  </a:lnTo>
                  <a:lnTo>
                    <a:pt x="16834" y="1842"/>
                  </a:lnTo>
                  <a:lnTo>
                    <a:pt x="17696" y="2462"/>
                  </a:lnTo>
                  <a:lnTo>
                    <a:pt x="18456" y="3161"/>
                  </a:lnTo>
                  <a:lnTo>
                    <a:pt x="19166" y="3923"/>
                  </a:lnTo>
                  <a:lnTo>
                    <a:pt x="19775" y="4765"/>
                  </a:lnTo>
                  <a:lnTo>
                    <a:pt x="20332" y="5654"/>
                  </a:lnTo>
                  <a:lnTo>
                    <a:pt x="20738" y="6607"/>
                  </a:lnTo>
                  <a:lnTo>
                    <a:pt x="21144" y="7592"/>
                  </a:lnTo>
                  <a:lnTo>
                    <a:pt x="21397" y="8624"/>
                  </a:lnTo>
                  <a:lnTo>
                    <a:pt x="21549" y="9704"/>
                  </a:lnTo>
                  <a:lnTo>
                    <a:pt x="21600" y="10816"/>
                  </a:lnTo>
                  <a:lnTo>
                    <a:pt x="21549" y="11912"/>
                  </a:lnTo>
                  <a:lnTo>
                    <a:pt x="21397" y="12992"/>
                  </a:lnTo>
                  <a:lnTo>
                    <a:pt x="21144" y="14008"/>
                  </a:lnTo>
                  <a:lnTo>
                    <a:pt x="20738" y="14993"/>
                  </a:lnTo>
                  <a:lnTo>
                    <a:pt x="20332" y="15946"/>
                  </a:lnTo>
                  <a:lnTo>
                    <a:pt x="19775" y="16851"/>
                  </a:lnTo>
                  <a:lnTo>
                    <a:pt x="19166" y="17677"/>
                  </a:lnTo>
                  <a:lnTo>
                    <a:pt x="18456" y="18439"/>
                  </a:lnTo>
                  <a:lnTo>
                    <a:pt x="17696" y="19138"/>
                  </a:lnTo>
                  <a:lnTo>
                    <a:pt x="16834" y="19758"/>
                  </a:lnTo>
                  <a:lnTo>
                    <a:pt x="15972" y="20298"/>
                  </a:lnTo>
                  <a:lnTo>
                    <a:pt x="15008" y="20758"/>
                  </a:lnTo>
                  <a:lnTo>
                    <a:pt x="14045" y="21108"/>
                  </a:lnTo>
                  <a:lnTo>
                    <a:pt x="12980" y="21378"/>
                  </a:lnTo>
                  <a:lnTo>
                    <a:pt x="11915" y="21552"/>
                  </a:lnTo>
                  <a:lnTo>
                    <a:pt x="10800" y="21600"/>
                  </a:lnTo>
                  <a:lnTo>
                    <a:pt x="9685" y="21552"/>
                  </a:lnTo>
                  <a:lnTo>
                    <a:pt x="8670" y="21378"/>
                  </a:lnTo>
                  <a:lnTo>
                    <a:pt x="7606" y="21108"/>
                  </a:lnTo>
                  <a:lnTo>
                    <a:pt x="6592" y="20758"/>
                  </a:lnTo>
                  <a:lnTo>
                    <a:pt x="5679" y="20298"/>
                  </a:lnTo>
                  <a:lnTo>
                    <a:pt x="4817" y="19758"/>
                  </a:lnTo>
                  <a:lnTo>
                    <a:pt x="3904" y="19138"/>
                  </a:lnTo>
                  <a:lnTo>
                    <a:pt x="3144" y="18439"/>
                  </a:lnTo>
                  <a:lnTo>
                    <a:pt x="2434" y="17677"/>
                  </a:lnTo>
                  <a:lnTo>
                    <a:pt x="1876" y="16851"/>
                  </a:lnTo>
                  <a:lnTo>
                    <a:pt x="1268" y="15946"/>
                  </a:lnTo>
                  <a:lnTo>
                    <a:pt x="862" y="14993"/>
                  </a:lnTo>
                  <a:lnTo>
                    <a:pt x="456" y="14008"/>
                  </a:lnTo>
                  <a:lnTo>
                    <a:pt x="254" y="12992"/>
                  </a:lnTo>
                  <a:lnTo>
                    <a:pt x="51" y="11912"/>
                  </a:lnTo>
                  <a:lnTo>
                    <a:pt x="0" y="10816"/>
                  </a:lnTo>
                  <a:lnTo>
                    <a:pt x="51" y="9704"/>
                  </a:lnTo>
                  <a:lnTo>
                    <a:pt x="254" y="8624"/>
                  </a:lnTo>
                  <a:lnTo>
                    <a:pt x="456" y="7592"/>
                  </a:lnTo>
                  <a:lnTo>
                    <a:pt x="862" y="6607"/>
                  </a:lnTo>
                  <a:lnTo>
                    <a:pt x="1268" y="5654"/>
                  </a:lnTo>
                  <a:lnTo>
                    <a:pt x="1876" y="4765"/>
                  </a:lnTo>
                  <a:lnTo>
                    <a:pt x="2434" y="3923"/>
                  </a:lnTo>
                  <a:lnTo>
                    <a:pt x="3144" y="3161"/>
                  </a:lnTo>
                  <a:lnTo>
                    <a:pt x="3904" y="2462"/>
                  </a:lnTo>
                  <a:lnTo>
                    <a:pt x="4817" y="1842"/>
                  </a:lnTo>
                  <a:lnTo>
                    <a:pt x="5679" y="1302"/>
                  </a:lnTo>
                  <a:lnTo>
                    <a:pt x="6592" y="842"/>
                  </a:lnTo>
                  <a:lnTo>
                    <a:pt x="7606" y="492"/>
                  </a:lnTo>
                  <a:lnTo>
                    <a:pt x="8670" y="222"/>
                  </a:lnTo>
                  <a:lnTo>
                    <a:pt x="9685" y="48"/>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38" name="Forma"/>
            <p:cNvSpPr/>
            <p:nvPr/>
          </p:nvSpPr>
          <p:spPr>
            <a:xfrm>
              <a:off x="2726010" y="0"/>
              <a:ext cx="677271"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8"/>
                  </a:lnTo>
                  <a:lnTo>
                    <a:pt x="21499" y="1420"/>
                  </a:lnTo>
                  <a:lnTo>
                    <a:pt x="21600" y="1988"/>
                  </a:lnTo>
                  <a:lnTo>
                    <a:pt x="21575" y="2631"/>
                  </a:lnTo>
                  <a:lnTo>
                    <a:pt x="21423" y="3351"/>
                  </a:lnTo>
                  <a:lnTo>
                    <a:pt x="21196" y="4146"/>
                  </a:lnTo>
                  <a:lnTo>
                    <a:pt x="20867" y="4998"/>
                  </a:lnTo>
                  <a:lnTo>
                    <a:pt x="20463" y="5887"/>
                  </a:lnTo>
                  <a:lnTo>
                    <a:pt x="19958" y="6815"/>
                  </a:lnTo>
                  <a:lnTo>
                    <a:pt x="19352" y="7818"/>
                  </a:lnTo>
                  <a:lnTo>
                    <a:pt x="18695" y="8822"/>
                  </a:lnTo>
                  <a:lnTo>
                    <a:pt x="17937" y="9882"/>
                  </a:lnTo>
                  <a:lnTo>
                    <a:pt x="17103" y="10942"/>
                  </a:lnTo>
                  <a:lnTo>
                    <a:pt x="16219" y="12040"/>
                  </a:lnTo>
                  <a:lnTo>
                    <a:pt x="15234" y="13119"/>
                  </a:lnTo>
                  <a:lnTo>
                    <a:pt x="14198" y="14198"/>
                  </a:lnTo>
                  <a:lnTo>
                    <a:pt x="13162" y="15201"/>
                  </a:lnTo>
                  <a:lnTo>
                    <a:pt x="12076" y="16148"/>
                  </a:lnTo>
                  <a:lnTo>
                    <a:pt x="11040" y="17038"/>
                  </a:lnTo>
                  <a:lnTo>
                    <a:pt x="9979" y="17852"/>
                  </a:lnTo>
                  <a:lnTo>
                    <a:pt x="8943" y="18628"/>
                  </a:lnTo>
                  <a:lnTo>
                    <a:pt x="7907" y="19290"/>
                  </a:lnTo>
                  <a:lnTo>
                    <a:pt x="6947" y="19877"/>
                  </a:lnTo>
                  <a:lnTo>
                    <a:pt x="5987" y="20407"/>
                  </a:lnTo>
                  <a:lnTo>
                    <a:pt x="5103" y="20843"/>
                  </a:lnTo>
                  <a:lnTo>
                    <a:pt x="4219" y="21165"/>
                  </a:lnTo>
                  <a:lnTo>
                    <a:pt x="3411" y="21411"/>
                  </a:lnTo>
                  <a:lnTo>
                    <a:pt x="2678" y="21562"/>
                  </a:lnTo>
                  <a:lnTo>
                    <a:pt x="1996" y="21600"/>
                  </a:lnTo>
                  <a:lnTo>
                    <a:pt x="1415" y="21524"/>
                  </a:lnTo>
                  <a:lnTo>
                    <a:pt x="935" y="21354"/>
                  </a:lnTo>
                  <a:lnTo>
                    <a:pt x="531" y="21070"/>
                  </a:lnTo>
                  <a:lnTo>
                    <a:pt x="253" y="20672"/>
                  </a:lnTo>
                  <a:lnTo>
                    <a:pt x="51" y="20199"/>
                  </a:lnTo>
                  <a:lnTo>
                    <a:pt x="0" y="19631"/>
                  </a:lnTo>
                  <a:lnTo>
                    <a:pt x="25" y="18969"/>
                  </a:lnTo>
                  <a:lnTo>
                    <a:pt x="152" y="18249"/>
                  </a:lnTo>
                  <a:lnTo>
                    <a:pt x="379" y="17473"/>
                  </a:lnTo>
                  <a:lnTo>
                    <a:pt x="707" y="16621"/>
                  </a:lnTo>
                  <a:lnTo>
                    <a:pt x="1112" y="15713"/>
                  </a:lnTo>
                  <a:lnTo>
                    <a:pt x="1617" y="14785"/>
                  </a:lnTo>
                  <a:lnTo>
                    <a:pt x="2198" y="13782"/>
                  </a:lnTo>
                  <a:lnTo>
                    <a:pt x="2880" y="12778"/>
                  </a:lnTo>
                  <a:lnTo>
                    <a:pt x="3638" y="11737"/>
                  </a:lnTo>
                  <a:lnTo>
                    <a:pt x="4472" y="10658"/>
                  </a:lnTo>
                  <a:lnTo>
                    <a:pt x="5381" y="9579"/>
                  </a:lnTo>
                  <a:lnTo>
                    <a:pt x="6366" y="8481"/>
                  </a:lnTo>
                  <a:lnTo>
                    <a:pt x="7402" y="7402"/>
                  </a:lnTo>
                  <a:lnTo>
                    <a:pt x="8438" y="6399"/>
                  </a:lnTo>
                  <a:lnTo>
                    <a:pt x="9524" y="5452"/>
                  </a:lnTo>
                  <a:lnTo>
                    <a:pt x="10560" y="4581"/>
                  </a:lnTo>
                  <a:lnTo>
                    <a:pt x="11621" y="3748"/>
                  </a:lnTo>
                  <a:lnTo>
                    <a:pt x="12632" y="2991"/>
                  </a:lnTo>
                  <a:lnTo>
                    <a:pt x="13642" y="2310"/>
                  </a:lnTo>
                  <a:lnTo>
                    <a:pt x="14627" y="1723"/>
                  </a:lnTo>
                  <a:lnTo>
                    <a:pt x="15587" y="1193"/>
                  </a:lnTo>
                  <a:lnTo>
                    <a:pt x="16497" y="757"/>
                  </a:lnTo>
                  <a:lnTo>
                    <a:pt x="17356" y="435"/>
                  </a:lnTo>
                  <a:lnTo>
                    <a:pt x="18164" y="189"/>
                  </a:lnTo>
                  <a:lnTo>
                    <a:pt x="18897" y="38"/>
                  </a:lnTo>
                  <a:lnTo>
                    <a:pt x="19554" y="0"/>
                  </a:lnTo>
                  <a:lnTo>
                    <a:pt x="20135" y="76"/>
                  </a:lnTo>
                  <a:lnTo>
                    <a:pt x="20640" y="265"/>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39" name="Forma"/>
            <p:cNvSpPr/>
            <p:nvPr/>
          </p:nvSpPr>
          <p:spPr>
            <a:xfrm>
              <a:off x="2726010" y="0"/>
              <a:ext cx="677271"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8"/>
                  </a:lnTo>
                  <a:lnTo>
                    <a:pt x="21499" y="1420"/>
                  </a:lnTo>
                  <a:lnTo>
                    <a:pt x="21600" y="1988"/>
                  </a:lnTo>
                  <a:lnTo>
                    <a:pt x="21575" y="2631"/>
                  </a:lnTo>
                  <a:lnTo>
                    <a:pt x="21423" y="3351"/>
                  </a:lnTo>
                  <a:lnTo>
                    <a:pt x="21196" y="4146"/>
                  </a:lnTo>
                  <a:lnTo>
                    <a:pt x="20867" y="4998"/>
                  </a:lnTo>
                  <a:lnTo>
                    <a:pt x="20463" y="5887"/>
                  </a:lnTo>
                  <a:lnTo>
                    <a:pt x="19958" y="6815"/>
                  </a:lnTo>
                  <a:lnTo>
                    <a:pt x="19352" y="7818"/>
                  </a:lnTo>
                  <a:lnTo>
                    <a:pt x="18695" y="8822"/>
                  </a:lnTo>
                  <a:lnTo>
                    <a:pt x="17937" y="9882"/>
                  </a:lnTo>
                  <a:lnTo>
                    <a:pt x="17103" y="10942"/>
                  </a:lnTo>
                  <a:lnTo>
                    <a:pt x="16219" y="12040"/>
                  </a:lnTo>
                  <a:lnTo>
                    <a:pt x="15234" y="13119"/>
                  </a:lnTo>
                  <a:lnTo>
                    <a:pt x="14198" y="14198"/>
                  </a:lnTo>
                  <a:lnTo>
                    <a:pt x="13162" y="15201"/>
                  </a:lnTo>
                  <a:lnTo>
                    <a:pt x="12076" y="16148"/>
                  </a:lnTo>
                  <a:lnTo>
                    <a:pt x="11040" y="17038"/>
                  </a:lnTo>
                  <a:lnTo>
                    <a:pt x="9979" y="17852"/>
                  </a:lnTo>
                  <a:lnTo>
                    <a:pt x="8943" y="18628"/>
                  </a:lnTo>
                  <a:lnTo>
                    <a:pt x="7907" y="19290"/>
                  </a:lnTo>
                  <a:lnTo>
                    <a:pt x="6947" y="19877"/>
                  </a:lnTo>
                  <a:lnTo>
                    <a:pt x="5987" y="20407"/>
                  </a:lnTo>
                  <a:lnTo>
                    <a:pt x="5103" y="20843"/>
                  </a:lnTo>
                  <a:lnTo>
                    <a:pt x="4219" y="21165"/>
                  </a:lnTo>
                  <a:lnTo>
                    <a:pt x="3411" y="21411"/>
                  </a:lnTo>
                  <a:lnTo>
                    <a:pt x="2678" y="21562"/>
                  </a:lnTo>
                  <a:lnTo>
                    <a:pt x="1996" y="21600"/>
                  </a:lnTo>
                  <a:lnTo>
                    <a:pt x="1415" y="21524"/>
                  </a:lnTo>
                  <a:lnTo>
                    <a:pt x="935" y="21354"/>
                  </a:lnTo>
                  <a:lnTo>
                    <a:pt x="531" y="21070"/>
                  </a:lnTo>
                  <a:lnTo>
                    <a:pt x="253" y="20672"/>
                  </a:lnTo>
                  <a:lnTo>
                    <a:pt x="51" y="20199"/>
                  </a:lnTo>
                  <a:lnTo>
                    <a:pt x="0" y="19631"/>
                  </a:lnTo>
                  <a:lnTo>
                    <a:pt x="25" y="18969"/>
                  </a:lnTo>
                  <a:lnTo>
                    <a:pt x="152" y="18249"/>
                  </a:lnTo>
                  <a:lnTo>
                    <a:pt x="379" y="17473"/>
                  </a:lnTo>
                  <a:lnTo>
                    <a:pt x="707" y="16621"/>
                  </a:lnTo>
                  <a:lnTo>
                    <a:pt x="1112" y="15713"/>
                  </a:lnTo>
                  <a:lnTo>
                    <a:pt x="1617" y="14785"/>
                  </a:lnTo>
                  <a:lnTo>
                    <a:pt x="2198" y="13782"/>
                  </a:lnTo>
                  <a:lnTo>
                    <a:pt x="2880" y="12778"/>
                  </a:lnTo>
                  <a:lnTo>
                    <a:pt x="3638" y="11737"/>
                  </a:lnTo>
                  <a:lnTo>
                    <a:pt x="4472" y="10658"/>
                  </a:lnTo>
                  <a:lnTo>
                    <a:pt x="5381" y="9579"/>
                  </a:lnTo>
                  <a:lnTo>
                    <a:pt x="6366" y="8481"/>
                  </a:lnTo>
                  <a:lnTo>
                    <a:pt x="7402" y="7402"/>
                  </a:lnTo>
                  <a:lnTo>
                    <a:pt x="8438" y="6399"/>
                  </a:lnTo>
                  <a:lnTo>
                    <a:pt x="9524" y="5452"/>
                  </a:lnTo>
                  <a:lnTo>
                    <a:pt x="10560" y="4581"/>
                  </a:lnTo>
                  <a:lnTo>
                    <a:pt x="11621" y="3748"/>
                  </a:lnTo>
                  <a:lnTo>
                    <a:pt x="12632" y="2991"/>
                  </a:lnTo>
                  <a:lnTo>
                    <a:pt x="13642" y="2310"/>
                  </a:lnTo>
                  <a:lnTo>
                    <a:pt x="14627" y="1723"/>
                  </a:lnTo>
                  <a:lnTo>
                    <a:pt x="15587" y="1193"/>
                  </a:lnTo>
                  <a:lnTo>
                    <a:pt x="16497" y="757"/>
                  </a:lnTo>
                  <a:lnTo>
                    <a:pt x="17356" y="435"/>
                  </a:lnTo>
                  <a:lnTo>
                    <a:pt x="18164" y="189"/>
                  </a:lnTo>
                  <a:lnTo>
                    <a:pt x="18897" y="38"/>
                  </a:lnTo>
                  <a:lnTo>
                    <a:pt x="19554" y="0"/>
                  </a:lnTo>
                  <a:lnTo>
                    <a:pt x="20135" y="76"/>
                  </a:lnTo>
                  <a:lnTo>
                    <a:pt x="20640"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40" name="Forma"/>
            <p:cNvSpPr/>
            <p:nvPr/>
          </p:nvSpPr>
          <p:spPr>
            <a:xfrm>
              <a:off x="2095303" y="874712"/>
              <a:ext cx="677270" cy="904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46"/>
                  </a:moveTo>
                  <a:lnTo>
                    <a:pt x="21045" y="530"/>
                  </a:lnTo>
                  <a:lnTo>
                    <a:pt x="21348" y="909"/>
                  </a:lnTo>
                  <a:lnTo>
                    <a:pt x="21524" y="1401"/>
                  </a:lnTo>
                  <a:lnTo>
                    <a:pt x="21600" y="1988"/>
                  </a:lnTo>
                  <a:lnTo>
                    <a:pt x="21575" y="2612"/>
                  </a:lnTo>
                  <a:lnTo>
                    <a:pt x="21423" y="3332"/>
                  </a:lnTo>
                  <a:lnTo>
                    <a:pt x="21196" y="4127"/>
                  </a:lnTo>
                  <a:lnTo>
                    <a:pt x="20868" y="4979"/>
                  </a:lnTo>
                  <a:lnTo>
                    <a:pt x="20464" y="5869"/>
                  </a:lnTo>
                  <a:lnTo>
                    <a:pt x="19935" y="6834"/>
                  </a:lnTo>
                  <a:lnTo>
                    <a:pt x="19354" y="7818"/>
                  </a:lnTo>
                  <a:lnTo>
                    <a:pt x="18698" y="8822"/>
                  </a:lnTo>
                  <a:lnTo>
                    <a:pt x="17941" y="9863"/>
                  </a:lnTo>
                  <a:lnTo>
                    <a:pt x="17108" y="10923"/>
                  </a:lnTo>
                  <a:lnTo>
                    <a:pt x="16200" y="12021"/>
                  </a:lnTo>
                  <a:lnTo>
                    <a:pt x="15216" y="13100"/>
                  </a:lnTo>
                  <a:lnTo>
                    <a:pt x="14181" y="14179"/>
                  </a:lnTo>
                  <a:lnTo>
                    <a:pt x="13147" y="15182"/>
                  </a:lnTo>
                  <a:lnTo>
                    <a:pt x="12062" y="16148"/>
                  </a:lnTo>
                  <a:lnTo>
                    <a:pt x="11027" y="17038"/>
                  </a:lnTo>
                  <a:lnTo>
                    <a:pt x="9967" y="17871"/>
                  </a:lnTo>
                  <a:lnTo>
                    <a:pt x="8958" y="18609"/>
                  </a:lnTo>
                  <a:lnTo>
                    <a:pt x="7949" y="19290"/>
                  </a:lnTo>
                  <a:lnTo>
                    <a:pt x="6939" y="19896"/>
                  </a:lnTo>
                  <a:lnTo>
                    <a:pt x="5980" y="20407"/>
                  </a:lnTo>
                  <a:lnTo>
                    <a:pt x="5097" y="20824"/>
                  </a:lnTo>
                  <a:lnTo>
                    <a:pt x="4239" y="21184"/>
                  </a:lnTo>
                  <a:lnTo>
                    <a:pt x="3432" y="21411"/>
                  </a:lnTo>
                  <a:lnTo>
                    <a:pt x="2700" y="21562"/>
                  </a:lnTo>
                  <a:lnTo>
                    <a:pt x="2044" y="21600"/>
                  </a:lnTo>
                  <a:lnTo>
                    <a:pt x="1464" y="21524"/>
                  </a:lnTo>
                  <a:lnTo>
                    <a:pt x="959" y="21354"/>
                  </a:lnTo>
                  <a:lnTo>
                    <a:pt x="555" y="21070"/>
                  </a:lnTo>
                  <a:lnTo>
                    <a:pt x="252" y="20672"/>
                  </a:lnTo>
                  <a:lnTo>
                    <a:pt x="101" y="20180"/>
                  </a:lnTo>
                  <a:lnTo>
                    <a:pt x="0" y="19612"/>
                  </a:lnTo>
                  <a:lnTo>
                    <a:pt x="25" y="18969"/>
                  </a:lnTo>
                  <a:lnTo>
                    <a:pt x="177" y="18230"/>
                  </a:lnTo>
                  <a:lnTo>
                    <a:pt x="404" y="17454"/>
                  </a:lnTo>
                  <a:lnTo>
                    <a:pt x="732" y="16602"/>
                  </a:lnTo>
                  <a:lnTo>
                    <a:pt x="1136" y="15713"/>
                  </a:lnTo>
                  <a:lnTo>
                    <a:pt x="1640" y="14766"/>
                  </a:lnTo>
                  <a:lnTo>
                    <a:pt x="2246" y="13782"/>
                  </a:lnTo>
                  <a:lnTo>
                    <a:pt x="2902" y="12759"/>
                  </a:lnTo>
                  <a:lnTo>
                    <a:pt x="3659" y="11718"/>
                  </a:lnTo>
                  <a:lnTo>
                    <a:pt x="4466" y="10639"/>
                  </a:lnTo>
                  <a:lnTo>
                    <a:pt x="5375" y="9560"/>
                  </a:lnTo>
                  <a:lnTo>
                    <a:pt x="6359" y="8462"/>
                  </a:lnTo>
                  <a:lnTo>
                    <a:pt x="7393" y="7402"/>
                  </a:lnTo>
                  <a:lnTo>
                    <a:pt x="8428" y="6399"/>
                  </a:lnTo>
                  <a:lnTo>
                    <a:pt x="9513" y="5433"/>
                  </a:lnTo>
                  <a:lnTo>
                    <a:pt x="10548" y="4562"/>
                  </a:lnTo>
                  <a:lnTo>
                    <a:pt x="11607" y="3729"/>
                  </a:lnTo>
                  <a:lnTo>
                    <a:pt x="12642" y="2991"/>
                  </a:lnTo>
                  <a:lnTo>
                    <a:pt x="13677" y="2291"/>
                  </a:lnTo>
                  <a:lnTo>
                    <a:pt x="14661" y="1704"/>
                  </a:lnTo>
                  <a:lnTo>
                    <a:pt x="15594" y="1174"/>
                  </a:lnTo>
                  <a:lnTo>
                    <a:pt x="16478" y="757"/>
                  </a:lnTo>
                  <a:lnTo>
                    <a:pt x="17361" y="416"/>
                  </a:lnTo>
                  <a:lnTo>
                    <a:pt x="18168" y="170"/>
                  </a:lnTo>
                  <a:lnTo>
                    <a:pt x="18900" y="19"/>
                  </a:lnTo>
                  <a:lnTo>
                    <a:pt x="19556" y="0"/>
                  </a:lnTo>
                  <a:lnTo>
                    <a:pt x="20162" y="76"/>
                  </a:lnTo>
                  <a:lnTo>
                    <a:pt x="20641" y="246"/>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41" name="Forma"/>
            <p:cNvSpPr/>
            <p:nvPr/>
          </p:nvSpPr>
          <p:spPr>
            <a:xfrm>
              <a:off x="2095303" y="874712"/>
              <a:ext cx="677270" cy="904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46"/>
                  </a:moveTo>
                  <a:lnTo>
                    <a:pt x="21045" y="530"/>
                  </a:lnTo>
                  <a:lnTo>
                    <a:pt x="21348" y="909"/>
                  </a:lnTo>
                  <a:lnTo>
                    <a:pt x="21524" y="1401"/>
                  </a:lnTo>
                  <a:lnTo>
                    <a:pt x="21600" y="1988"/>
                  </a:lnTo>
                  <a:lnTo>
                    <a:pt x="21575" y="2612"/>
                  </a:lnTo>
                  <a:lnTo>
                    <a:pt x="21423" y="3332"/>
                  </a:lnTo>
                  <a:lnTo>
                    <a:pt x="21196" y="4127"/>
                  </a:lnTo>
                  <a:lnTo>
                    <a:pt x="20868" y="4979"/>
                  </a:lnTo>
                  <a:lnTo>
                    <a:pt x="20464" y="5869"/>
                  </a:lnTo>
                  <a:lnTo>
                    <a:pt x="19935" y="6834"/>
                  </a:lnTo>
                  <a:lnTo>
                    <a:pt x="19354" y="7818"/>
                  </a:lnTo>
                  <a:lnTo>
                    <a:pt x="18698" y="8822"/>
                  </a:lnTo>
                  <a:lnTo>
                    <a:pt x="17941" y="9863"/>
                  </a:lnTo>
                  <a:lnTo>
                    <a:pt x="17108" y="10923"/>
                  </a:lnTo>
                  <a:lnTo>
                    <a:pt x="16200" y="12021"/>
                  </a:lnTo>
                  <a:lnTo>
                    <a:pt x="15216" y="13100"/>
                  </a:lnTo>
                  <a:lnTo>
                    <a:pt x="14181" y="14179"/>
                  </a:lnTo>
                  <a:lnTo>
                    <a:pt x="13147" y="15182"/>
                  </a:lnTo>
                  <a:lnTo>
                    <a:pt x="12062" y="16148"/>
                  </a:lnTo>
                  <a:lnTo>
                    <a:pt x="11027" y="17038"/>
                  </a:lnTo>
                  <a:lnTo>
                    <a:pt x="9967" y="17871"/>
                  </a:lnTo>
                  <a:lnTo>
                    <a:pt x="8958" y="18609"/>
                  </a:lnTo>
                  <a:lnTo>
                    <a:pt x="7949" y="19290"/>
                  </a:lnTo>
                  <a:lnTo>
                    <a:pt x="6939" y="19896"/>
                  </a:lnTo>
                  <a:lnTo>
                    <a:pt x="5980" y="20407"/>
                  </a:lnTo>
                  <a:lnTo>
                    <a:pt x="5097" y="20824"/>
                  </a:lnTo>
                  <a:lnTo>
                    <a:pt x="4239" y="21184"/>
                  </a:lnTo>
                  <a:lnTo>
                    <a:pt x="3432" y="21411"/>
                  </a:lnTo>
                  <a:lnTo>
                    <a:pt x="2700" y="21562"/>
                  </a:lnTo>
                  <a:lnTo>
                    <a:pt x="2044" y="21600"/>
                  </a:lnTo>
                  <a:lnTo>
                    <a:pt x="1464" y="21524"/>
                  </a:lnTo>
                  <a:lnTo>
                    <a:pt x="959" y="21354"/>
                  </a:lnTo>
                  <a:lnTo>
                    <a:pt x="555" y="21070"/>
                  </a:lnTo>
                  <a:lnTo>
                    <a:pt x="252" y="20672"/>
                  </a:lnTo>
                  <a:lnTo>
                    <a:pt x="101" y="20180"/>
                  </a:lnTo>
                  <a:lnTo>
                    <a:pt x="0" y="19612"/>
                  </a:lnTo>
                  <a:lnTo>
                    <a:pt x="25" y="18969"/>
                  </a:lnTo>
                  <a:lnTo>
                    <a:pt x="177" y="18230"/>
                  </a:lnTo>
                  <a:lnTo>
                    <a:pt x="404" y="17454"/>
                  </a:lnTo>
                  <a:lnTo>
                    <a:pt x="732" y="16602"/>
                  </a:lnTo>
                  <a:lnTo>
                    <a:pt x="1136" y="15713"/>
                  </a:lnTo>
                  <a:lnTo>
                    <a:pt x="1640" y="14766"/>
                  </a:lnTo>
                  <a:lnTo>
                    <a:pt x="2246" y="13782"/>
                  </a:lnTo>
                  <a:lnTo>
                    <a:pt x="2902" y="12759"/>
                  </a:lnTo>
                  <a:lnTo>
                    <a:pt x="3659" y="11718"/>
                  </a:lnTo>
                  <a:lnTo>
                    <a:pt x="4466" y="10639"/>
                  </a:lnTo>
                  <a:lnTo>
                    <a:pt x="5375" y="9560"/>
                  </a:lnTo>
                  <a:lnTo>
                    <a:pt x="6359" y="8462"/>
                  </a:lnTo>
                  <a:lnTo>
                    <a:pt x="7393" y="7402"/>
                  </a:lnTo>
                  <a:lnTo>
                    <a:pt x="8428" y="6399"/>
                  </a:lnTo>
                  <a:lnTo>
                    <a:pt x="9513" y="5433"/>
                  </a:lnTo>
                  <a:lnTo>
                    <a:pt x="10548" y="4562"/>
                  </a:lnTo>
                  <a:lnTo>
                    <a:pt x="11607" y="3729"/>
                  </a:lnTo>
                  <a:lnTo>
                    <a:pt x="12642" y="2991"/>
                  </a:lnTo>
                  <a:lnTo>
                    <a:pt x="13677" y="2291"/>
                  </a:lnTo>
                  <a:lnTo>
                    <a:pt x="14661" y="1704"/>
                  </a:lnTo>
                  <a:lnTo>
                    <a:pt x="15594" y="1174"/>
                  </a:lnTo>
                  <a:lnTo>
                    <a:pt x="16478" y="757"/>
                  </a:lnTo>
                  <a:lnTo>
                    <a:pt x="17361" y="416"/>
                  </a:lnTo>
                  <a:lnTo>
                    <a:pt x="18168" y="170"/>
                  </a:lnTo>
                  <a:lnTo>
                    <a:pt x="18900" y="19"/>
                  </a:lnTo>
                  <a:lnTo>
                    <a:pt x="19556" y="0"/>
                  </a:lnTo>
                  <a:lnTo>
                    <a:pt x="20162" y="76"/>
                  </a:lnTo>
                  <a:lnTo>
                    <a:pt x="20641"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42" name="Forma"/>
            <p:cNvSpPr/>
            <p:nvPr/>
          </p:nvSpPr>
          <p:spPr>
            <a:xfrm>
              <a:off x="2452280" y="1096962"/>
              <a:ext cx="680093" cy="904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70" y="549"/>
                  </a:lnTo>
                  <a:lnTo>
                    <a:pt x="21348" y="946"/>
                  </a:lnTo>
                  <a:lnTo>
                    <a:pt x="21524" y="1419"/>
                  </a:lnTo>
                  <a:lnTo>
                    <a:pt x="21600" y="1986"/>
                  </a:lnTo>
                  <a:lnTo>
                    <a:pt x="21575" y="2629"/>
                  </a:lnTo>
                  <a:lnTo>
                    <a:pt x="21449" y="3348"/>
                  </a:lnTo>
                  <a:lnTo>
                    <a:pt x="21196" y="4142"/>
                  </a:lnTo>
                  <a:lnTo>
                    <a:pt x="20893" y="4993"/>
                  </a:lnTo>
                  <a:lnTo>
                    <a:pt x="20490" y="5882"/>
                  </a:lnTo>
                  <a:lnTo>
                    <a:pt x="19960" y="6828"/>
                  </a:lnTo>
                  <a:lnTo>
                    <a:pt x="19379" y="7830"/>
                  </a:lnTo>
                  <a:lnTo>
                    <a:pt x="18698" y="8833"/>
                  </a:lnTo>
                  <a:lnTo>
                    <a:pt x="17941" y="9873"/>
                  </a:lnTo>
                  <a:lnTo>
                    <a:pt x="17108" y="10932"/>
                  </a:lnTo>
                  <a:lnTo>
                    <a:pt x="16200" y="12029"/>
                  </a:lnTo>
                  <a:lnTo>
                    <a:pt x="15216" y="13126"/>
                  </a:lnTo>
                  <a:lnTo>
                    <a:pt x="14207" y="14186"/>
                  </a:lnTo>
                  <a:lnTo>
                    <a:pt x="13147" y="15188"/>
                  </a:lnTo>
                  <a:lnTo>
                    <a:pt x="12087" y="16153"/>
                  </a:lnTo>
                  <a:lnTo>
                    <a:pt x="11027" y="17023"/>
                  </a:lnTo>
                  <a:lnTo>
                    <a:pt x="9993" y="17855"/>
                  </a:lnTo>
                  <a:lnTo>
                    <a:pt x="8958" y="18612"/>
                  </a:lnTo>
                  <a:lnTo>
                    <a:pt x="7949" y="19292"/>
                  </a:lnTo>
                  <a:lnTo>
                    <a:pt x="6964" y="19879"/>
                  </a:lnTo>
                  <a:lnTo>
                    <a:pt x="6006" y="20389"/>
                  </a:lnTo>
                  <a:lnTo>
                    <a:pt x="5097" y="20825"/>
                  </a:lnTo>
                  <a:lnTo>
                    <a:pt x="4264" y="21165"/>
                  </a:lnTo>
                  <a:lnTo>
                    <a:pt x="3432" y="21392"/>
                  </a:lnTo>
                  <a:lnTo>
                    <a:pt x="2725" y="21543"/>
                  </a:lnTo>
                  <a:lnTo>
                    <a:pt x="2044" y="21600"/>
                  </a:lnTo>
                  <a:lnTo>
                    <a:pt x="1464" y="21505"/>
                  </a:lnTo>
                  <a:lnTo>
                    <a:pt x="959" y="21335"/>
                  </a:lnTo>
                  <a:lnTo>
                    <a:pt x="555" y="21051"/>
                  </a:lnTo>
                  <a:lnTo>
                    <a:pt x="278" y="20654"/>
                  </a:lnTo>
                  <a:lnTo>
                    <a:pt x="101" y="20181"/>
                  </a:lnTo>
                  <a:lnTo>
                    <a:pt x="0" y="19614"/>
                  </a:lnTo>
                  <a:lnTo>
                    <a:pt x="50" y="18952"/>
                  </a:lnTo>
                  <a:lnTo>
                    <a:pt x="177" y="18233"/>
                  </a:lnTo>
                  <a:lnTo>
                    <a:pt x="429" y="17458"/>
                  </a:lnTo>
                  <a:lnTo>
                    <a:pt x="732" y="16607"/>
                  </a:lnTo>
                  <a:lnTo>
                    <a:pt x="1136" y="15718"/>
                  </a:lnTo>
                  <a:lnTo>
                    <a:pt x="1640" y="14772"/>
                  </a:lnTo>
                  <a:lnTo>
                    <a:pt x="2246" y="13770"/>
                  </a:lnTo>
                  <a:lnTo>
                    <a:pt x="2927" y="12767"/>
                  </a:lnTo>
                  <a:lnTo>
                    <a:pt x="3684" y="11727"/>
                  </a:lnTo>
                  <a:lnTo>
                    <a:pt x="4492" y="10649"/>
                  </a:lnTo>
                  <a:lnTo>
                    <a:pt x="5400" y="9571"/>
                  </a:lnTo>
                  <a:lnTo>
                    <a:pt x="6384" y="8474"/>
                  </a:lnTo>
                  <a:lnTo>
                    <a:pt x="7393" y="7414"/>
                  </a:lnTo>
                  <a:lnTo>
                    <a:pt x="8453" y="6412"/>
                  </a:lnTo>
                  <a:lnTo>
                    <a:pt x="9513" y="5447"/>
                  </a:lnTo>
                  <a:lnTo>
                    <a:pt x="10573" y="4577"/>
                  </a:lnTo>
                  <a:lnTo>
                    <a:pt x="11607" y="3745"/>
                  </a:lnTo>
                  <a:lnTo>
                    <a:pt x="12667" y="2988"/>
                  </a:lnTo>
                  <a:lnTo>
                    <a:pt x="13677" y="2308"/>
                  </a:lnTo>
                  <a:lnTo>
                    <a:pt x="14661" y="1721"/>
                  </a:lnTo>
                  <a:lnTo>
                    <a:pt x="15594" y="1192"/>
                  </a:lnTo>
                  <a:lnTo>
                    <a:pt x="16503" y="757"/>
                  </a:lnTo>
                  <a:lnTo>
                    <a:pt x="17361" y="435"/>
                  </a:lnTo>
                  <a:lnTo>
                    <a:pt x="18193" y="189"/>
                  </a:lnTo>
                  <a:lnTo>
                    <a:pt x="18900" y="38"/>
                  </a:lnTo>
                  <a:lnTo>
                    <a:pt x="19581" y="0"/>
                  </a:lnTo>
                  <a:lnTo>
                    <a:pt x="20162" y="95"/>
                  </a:lnTo>
                  <a:lnTo>
                    <a:pt x="20641"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743" name="Forma"/>
            <p:cNvSpPr/>
            <p:nvPr/>
          </p:nvSpPr>
          <p:spPr>
            <a:xfrm>
              <a:off x="2452280" y="1096962"/>
              <a:ext cx="680093" cy="904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70" y="549"/>
                  </a:lnTo>
                  <a:lnTo>
                    <a:pt x="21348" y="946"/>
                  </a:lnTo>
                  <a:lnTo>
                    <a:pt x="21524" y="1419"/>
                  </a:lnTo>
                  <a:lnTo>
                    <a:pt x="21600" y="1986"/>
                  </a:lnTo>
                  <a:lnTo>
                    <a:pt x="21575" y="2629"/>
                  </a:lnTo>
                  <a:lnTo>
                    <a:pt x="21449" y="3348"/>
                  </a:lnTo>
                  <a:lnTo>
                    <a:pt x="21196" y="4142"/>
                  </a:lnTo>
                  <a:lnTo>
                    <a:pt x="20893" y="4993"/>
                  </a:lnTo>
                  <a:lnTo>
                    <a:pt x="20490" y="5882"/>
                  </a:lnTo>
                  <a:lnTo>
                    <a:pt x="19960" y="6828"/>
                  </a:lnTo>
                  <a:lnTo>
                    <a:pt x="19379" y="7830"/>
                  </a:lnTo>
                  <a:lnTo>
                    <a:pt x="18698" y="8833"/>
                  </a:lnTo>
                  <a:lnTo>
                    <a:pt x="17941" y="9873"/>
                  </a:lnTo>
                  <a:lnTo>
                    <a:pt x="17108" y="10932"/>
                  </a:lnTo>
                  <a:lnTo>
                    <a:pt x="16200" y="12029"/>
                  </a:lnTo>
                  <a:lnTo>
                    <a:pt x="15216" y="13126"/>
                  </a:lnTo>
                  <a:lnTo>
                    <a:pt x="14207" y="14186"/>
                  </a:lnTo>
                  <a:lnTo>
                    <a:pt x="13147" y="15188"/>
                  </a:lnTo>
                  <a:lnTo>
                    <a:pt x="12087" y="16153"/>
                  </a:lnTo>
                  <a:lnTo>
                    <a:pt x="11027" y="17023"/>
                  </a:lnTo>
                  <a:lnTo>
                    <a:pt x="9993" y="17855"/>
                  </a:lnTo>
                  <a:lnTo>
                    <a:pt x="8958" y="18612"/>
                  </a:lnTo>
                  <a:lnTo>
                    <a:pt x="7949" y="19292"/>
                  </a:lnTo>
                  <a:lnTo>
                    <a:pt x="6964" y="19879"/>
                  </a:lnTo>
                  <a:lnTo>
                    <a:pt x="6006" y="20389"/>
                  </a:lnTo>
                  <a:lnTo>
                    <a:pt x="5097" y="20825"/>
                  </a:lnTo>
                  <a:lnTo>
                    <a:pt x="4264" y="21165"/>
                  </a:lnTo>
                  <a:lnTo>
                    <a:pt x="3432" y="21392"/>
                  </a:lnTo>
                  <a:lnTo>
                    <a:pt x="2725" y="21543"/>
                  </a:lnTo>
                  <a:lnTo>
                    <a:pt x="2044" y="21600"/>
                  </a:lnTo>
                  <a:lnTo>
                    <a:pt x="1464" y="21505"/>
                  </a:lnTo>
                  <a:lnTo>
                    <a:pt x="959" y="21335"/>
                  </a:lnTo>
                  <a:lnTo>
                    <a:pt x="555" y="21051"/>
                  </a:lnTo>
                  <a:lnTo>
                    <a:pt x="278" y="20654"/>
                  </a:lnTo>
                  <a:lnTo>
                    <a:pt x="101" y="20181"/>
                  </a:lnTo>
                  <a:lnTo>
                    <a:pt x="0" y="19614"/>
                  </a:lnTo>
                  <a:lnTo>
                    <a:pt x="50" y="18952"/>
                  </a:lnTo>
                  <a:lnTo>
                    <a:pt x="177" y="18233"/>
                  </a:lnTo>
                  <a:lnTo>
                    <a:pt x="429" y="17458"/>
                  </a:lnTo>
                  <a:lnTo>
                    <a:pt x="732" y="16607"/>
                  </a:lnTo>
                  <a:lnTo>
                    <a:pt x="1136" y="15718"/>
                  </a:lnTo>
                  <a:lnTo>
                    <a:pt x="1640" y="14772"/>
                  </a:lnTo>
                  <a:lnTo>
                    <a:pt x="2246" y="13770"/>
                  </a:lnTo>
                  <a:lnTo>
                    <a:pt x="2927" y="12767"/>
                  </a:lnTo>
                  <a:lnTo>
                    <a:pt x="3684" y="11727"/>
                  </a:lnTo>
                  <a:lnTo>
                    <a:pt x="4492" y="10649"/>
                  </a:lnTo>
                  <a:lnTo>
                    <a:pt x="5400" y="9571"/>
                  </a:lnTo>
                  <a:lnTo>
                    <a:pt x="6384" y="8474"/>
                  </a:lnTo>
                  <a:lnTo>
                    <a:pt x="7393" y="7414"/>
                  </a:lnTo>
                  <a:lnTo>
                    <a:pt x="8453" y="6412"/>
                  </a:lnTo>
                  <a:lnTo>
                    <a:pt x="9513" y="5447"/>
                  </a:lnTo>
                  <a:lnTo>
                    <a:pt x="10573" y="4577"/>
                  </a:lnTo>
                  <a:lnTo>
                    <a:pt x="11607" y="3745"/>
                  </a:lnTo>
                  <a:lnTo>
                    <a:pt x="12667" y="2988"/>
                  </a:lnTo>
                  <a:lnTo>
                    <a:pt x="13677" y="2308"/>
                  </a:lnTo>
                  <a:lnTo>
                    <a:pt x="14661" y="1721"/>
                  </a:lnTo>
                  <a:lnTo>
                    <a:pt x="15594" y="1192"/>
                  </a:lnTo>
                  <a:lnTo>
                    <a:pt x="16503" y="757"/>
                  </a:lnTo>
                  <a:lnTo>
                    <a:pt x="17361" y="435"/>
                  </a:lnTo>
                  <a:lnTo>
                    <a:pt x="18193" y="189"/>
                  </a:lnTo>
                  <a:lnTo>
                    <a:pt x="18900" y="38"/>
                  </a:lnTo>
                  <a:lnTo>
                    <a:pt x="19581" y="0"/>
                  </a:lnTo>
                  <a:lnTo>
                    <a:pt x="20162" y="95"/>
                  </a:lnTo>
                  <a:lnTo>
                    <a:pt x="20641"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44" name="Forma"/>
            <p:cNvSpPr/>
            <p:nvPr/>
          </p:nvSpPr>
          <p:spPr>
            <a:xfrm>
              <a:off x="3075933" y="215900"/>
              <a:ext cx="680093"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48" y="909"/>
                  </a:lnTo>
                  <a:lnTo>
                    <a:pt x="21524" y="1383"/>
                  </a:lnTo>
                  <a:lnTo>
                    <a:pt x="21600" y="1971"/>
                  </a:lnTo>
                  <a:lnTo>
                    <a:pt x="21575" y="2615"/>
                  </a:lnTo>
                  <a:lnTo>
                    <a:pt x="21423" y="3335"/>
                  </a:lnTo>
                  <a:lnTo>
                    <a:pt x="21196" y="4112"/>
                  </a:lnTo>
                  <a:lnTo>
                    <a:pt x="20868" y="4964"/>
                  </a:lnTo>
                  <a:lnTo>
                    <a:pt x="20464" y="5874"/>
                  </a:lnTo>
                  <a:lnTo>
                    <a:pt x="19960" y="6821"/>
                  </a:lnTo>
                  <a:lnTo>
                    <a:pt x="19379" y="7806"/>
                  </a:lnTo>
                  <a:lnTo>
                    <a:pt x="18698" y="8811"/>
                  </a:lnTo>
                  <a:lnTo>
                    <a:pt x="17941" y="9853"/>
                  </a:lnTo>
                  <a:lnTo>
                    <a:pt x="17108" y="10933"/>
                  </a:lnTo>
                  <a:lnTo>
                    <a:pt x="16200" y="12013"/>
                  </a:lnTo>
                  <a:lnTo>
                    <a:pt x="15216" y="13112"/>
                  </a:lnTo>
                  <a:lnTo>
                    <a:pt x="14181" y="14173"/>
                  </a:lnTo>
                  <a:lnTo>
                    <a:pt x="13147" y="15177"/>
                  </a:lnTo>
                  <a:lnTo>
                    <a:pt x="12062" y="16143"/>
                  </a:lnTo>
                  <a:lnTo>
                    <a:pt x="11027" y="17034"/>
                  </a:lnTo>
                  <a:lnTo>
                    <a:pt x="9967" y="17867"/>
                  </a:lnTo>
                  <a:lnTo>
                    <a:pt x="8958" y="18606"/>
                  </a:lnTo>
                  <a:lnTo>
                    <a:pt x="7949" y="19288"/>
                  </a:lnTo>
                  <a:lnTo>
                    <a:pt x="6964" y="19895"/>
                  </a:lnTo>
                  <a:lnTo>
                    <a:pt x="6006" y="20425"/>
                  </a:lnTo>
                  <a:lnTo>
                    <a:pt x="5097" y="20842"/>
                  </a:lnTo>
                  <a:lnTo>
                    <a:pt x="4214" y="21183"/>
                  </a:lnTo>
                  <a:lnTo>
                    <a:pt x="3432" y="21429"/>
                  </a:lnTo>
                  <a:lnTo>
                    <a:pt x="2675" y="21581"/>
                  </a:lnTo>
                  <a:lnTo>
                    <a:pt x="2044" y="21600"/>
                  </a:lnTo>
                  <a:lnTo>
                    <a:pt x="1438" y="21543"/>
                  </a:lnTo>
                  <a:lnTo>
                    <a:pt x="934" y="21354"/>
                  </a:lnTo>
                  <a:lnTo>
                    <a:pt x="530" y="21088"/>
                  </a:lnTo>
                  <a:lnTo>
                    <a:pt x="278" y="20691"/>
                  </a:lnTo>
                  <a:lnTo>
                    <a:pt x="76" y="20179"/>
                  </a:lnTo>
                  <a:lnTo>
                    <a:pt x="0" y="19611"/>
                  </a:lnTo>
                  <a:lnTo>
                    <a:pt x="25" y="18985"/>
                  </a:lnTo>
                  <a:lnTo>
                    <a:pt x="151" y="18246"/>
                  </a:lnTo>
                  <a:lnTo>
                    <a:pt x="379" y="17451"/>
                  </a:lnTo>
                  <a:lnTo>
                    <a:pt x="707" y="16598"/>
                  </a:lnTo>
                  <a:lnTo>
                    <a:pt x="1110" y="15707"/>
                  </a:lnTo>
                  <a:lnTo>
                    <a:pt x="1640" y="14779"/>
                  </a:lnTo>
                  <a:lnTo>
                    <a:pt x="2221" y="13794"/>
                  </a:lnTo>
                  <a:lnTo>
                    <a:pt x="2877" y="12771"/>
                  </a:lnTo>
                  <a:lnTo>
                    <a:pt x="3634" y="11709"/>
                  </a:lnTo>
                  <a:lnTo>
                    <a:pt x="4492" y="10648"/>
                  </a:lnTo>
                  <a:lnTo>
                    <a:pt x="5375" y="9549"/>
                  </a:lnTo>
                  <a:lnTo>
                    <a:pt x="7393" y="7389"/>
                  </a:lnTo>
                  <a:lnTo>
                    <a:pt x="8428" y="6385"/>
                  </a:lnTo>
                  <a:lnTo>
                    <a:pt x="9513" y="5419"/>
                  </a:lnTo>
                  <a:lnTo>
                    <a:pt x="10548" y="4547"/>
                  </a:lnTo>
                  <a:lnTo>
                    <a:pt x="11607" y="3733"/>
                  </a:lnTo>
                  <a:lnTo>
                    <a:pt x="12617" y="2975"/>
                  </a:lnTo>
                  <a:lnTo>
                    <a:pt x="13651" y="2293"/>
                  </a:lnTo>
                  <a:lnTo>
                    <a:pt x="14636" y="1686"/>
                  </a:lnTo>
                  <a:lnTo>
                    <a:pt x="15594" y="1175"/>
                  </a:lnTo>
                  <a:lnTo>
                    <a:pt x="16503" y="758"/>
                  </a:lnTo>
                  <a:lnTo>
                    <a:pt x="17361" y="417"/>
                  </a:lnTo>
                  <a:lnTo>
                    <a:pt x="18143" y="171"/>
                  </a:lnTo>
                  <a:lnTo>
                    <a:pt x="18900" y="19"/>
                  </a:lnTo>
                  <a:lnTo>
                    <a:pt x="19531" y="0"/>
                  </a:lnTo>
                  <a:lnTo>
                    <a:pt x="20162" y="57"/>
                  </a:lnTo>
                  <a:lnTo>
                    <a:pt x="20641" y="227"/>
                  </a:lnTo>
                  <a:close/>
                </a:path>
              </a:pathLst>
            </a:custGeom>
            <a:solidFill>
              <a:srgbClr val="0000FF"/>
            </a:solidFill>
            <a:ln w="12700" cap="flat">
              <a:noFill/>
              <a:miter lim="400000"/>
            </a:ln>
            <a:effectLst/>
          </p:spPr>
          <p:txBody>
            <a:bodyPr wrap="square" lIns="45719" tIns="45719" rIns="45719" bIns="45719" numCol="1" anchor="t">
              <a:noAutofit/>
            </a:bodyPr>
            <a:lstStyle/>
            <a:p>
              <a:pPr/>
            </a:p>
          </p:txBody>
        </p:sp>
        <p:sp>
          <p:nvSpPr>
            <p:cNvPr id="745" name="Forma"/>
            <p:cNvSpPr/>
            <p:nvPr/>
          </p:nvSpPr>
          <p:spPr>
            <a:xfrm>
              <a:off x="3075933" y="215900"/>
              <a:ext cx="680093"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48" y="909"/>
                  </a:lnTo>
                  <a:lnTo>
                    <a:pt x="21524" y="1383"/>
                  </a:lnTo>
                  <a:lnTo>
                    <a:pt x="21600" y="1971"/>
                  </a:lnTo>
                  <a:lnTo>
                    <a:pt x="21575" y="2615"/>
                  </a:lnTo>
                  <a:lnTo>
                    <a:pt x="21423" y="3335"/>
                  </a:lnTo>
                  <a:lnTo>
                    <a:pt x="21196" y="4112"/>
                  </a:lnTo>
                  <a:lnTo>
                    <a:pt x="20868" y="4964"/>
                  </a:lnTo>
                  <a:lnTo>
                    <a:pt x="20464" y="5874"/>
                  </a:lnTo>
                  <a:lnTo>
                    <a:pt x="19960" y="6821"/>
                  </a:lnTo>
                  <a:lnTo>
                    <a:pt x="19379" y="7806"/>
                  </a:lnTo>
                  <a:lnTo>
                    <a:pt x="18698" y="8811"/>
                  </a:lnTo>
                  <a:lnTo>
                    <a:pt x="17941" y="9853"/>
                  </a:lnTo>
                  <a:lnTo>
                    <a:pt x="17108" y="10933"/>
                  </a:lnTo>
                  <a:lnTo>
                    <a:pt x="16200" y="12013"/>
                  </a:lnTo>
                  <a:lnTo>
                    <a:pt x="15216" y="13112"/>
                  </a:lnTo>
                  <a:lnTo>
                    <a:pt x="14181" y="14173"/>
                  </a:lnTo>
                  <a:lnTo>
                    <a:pt x="13147" y="15177"/>
                  </a:lnTo>
                  <a:lnTo>
                    <a:pt x="12062" y="16143"/>
                  </a:lnTo>
                  <a:lnTo>
                    <a:pt x="11027" y="17034"/>
                  </a:lnTo>
                  <a:lnTo>
                    <a:pt x="9967" y="17867"/>
                  </a:lnTo>
                  <a:lnTo>
                    <a:pt x="8958" y="18606"/>
                  </a:lnTo>
                  <a:lnTo>
                    <a:pt x="7949" y="19288"/>
                  </a:lnTo>
                  <a:lnTo>
                    <a:pt x="6964" y="19895"/>
                  </a:lnTo>
                  <a:lnTo>
                    <a:pt x="6006" y="20425"/>
                  </a:lnTo>
                  <a:lnTo>
                    <a:pt x="5097" y="20842"/>
                  </a:lnTo>
                  <a:lnTo>
                    <a:pt x="4214" y="21183"/>
                  </a:lnTo>
                  <a:lnTo>
                    <a:pt x="3432" y="21429"/>
                  </a:lnTo>
                  <a:lnTo>
                    <a:pt x="2675" y="21581"/>
                  </a:lnTo>
                  <a:lnTo>
                    <a:pt x="2044" y="21600"/>
                  </a:lnTo>
                  <a:lnTo>
                    <a:pt x="1438" y="21543"/>
                  </a:lnTo>
                  <a:lnTo>
                    <a:pt x="934" y="21354"/>
                  </a:lnTo>
                  <a:lnTo>
                    <a:pt x="530" y="21088"/>
                  </a:lnTo>
                  <a:lnTo>
                    <a:pt x="278" y="20691"/>
                  </a:lnTo>
                  <a:lnTo>
                    <a:pt x="76" y="20179"/>
                  </a:lnTo>
                  <a:lnTo>
                    <a:pt x="0" y="19611"/>
                  </a:lnTo>
                  <a:lnTo>
                    <a:pt x="25" y="18985"/>
                  </a:lnTo>
                  <a:lnTo>
                    <a:pt x="151" y="18246"/>
                  </a:lnTo>
                  <a:lnTo>
                    <a:pt x="379" y="17451"/>
                  </a:lnTo>
                  <a:lnTo>
                    <a:pt x="707" y="16598"/>
                  </a:lnTo>
                  <a:lnTo>
                    <a:pt x="1110" y="15707"/>
                  </a:lnTo>
                  <a:lnTo>
                    <a:pt x="1640" y="14779"/>
                  </a:lnTo>
                  <a:lnTo>
                    <a:pt x="2221" y="13794"/>
                  </a:lnTo>
                  <a:lnTo>
                    <a:pt x="2877" y="12771"/>
                  </a:lnTo>
                  <a:lnTo>
                    <a:pt x="3634" y="11709"/>
                  </a:lnTo>
                  <a:lnTo>
                    <a:pt x="4492" y="10648"/>
                  </a:lnTo>
                  <a:lnTo>
                    <a:pt x="5375" y="9549"/>
                  </a:lnTo>
                  <a:lnTo>
                    <a:pt x="7393" y="7389"/>
                  </a:lnTo>
                  <a:lnTo>
                    <a:pt x="8428" y="6385"/>
                  </a:lnTo>
                  <a:lnTo>
                    <a:pt x="9513" y="5419"/>
                  </a:lnTo>
                  <a:lnTo>
                    <a:pt x="10548" y="4547"/>
                  </a:lnTo>
                  <a:lnTo>
                    <a:pt x="11607" y="3733"/>
                  </a:lnTo>
                  <a:lnTo>
                    <a:pt x="12617" y="2975"/>
                  </a:lnTo>
                  <a:lnTo>
                    <a:pt x="13651" y="2293"/>
                  </a:lnTo>
                  <a:lnTo>
                    <a:pt x="14636" y="1686"/>
                  </a:lnTo>
                  <a:lnTo>
                    <a:pt x="15594" y="1175"/>
                  </a:lnTo>
                  <a:lnTo>
                    <a:pt x="16503" y="758"/>
                  </a:lnTo>
                  <a:lnTo>
                    <a:pt x="17361" y="417"/>
                  </a:lnTo>
                  <a:lnTo>
                    <a:pt x="18143" y="171"/>
                  </a:lnTo>
                  <a:lnTo>
                    <a:pt x="18900" y="19"/>
                  </a:lnTo>
                  <a:lnTo>
                    <a:pt x="19531" y="0"/>
                  </a:lnTo>
                  <a:lnTo>
                    <a:pt x="20162" y="57"/>
                  </a:lnTo>
                  <a:lnTo>
                    <a:pt x="20641" y="227"/>
                  </a:lnTo>
                </a:path>
              </a:pathLst>
            </a:custGeom>
            <a:solidFill>
              <a:schemeClr val="accent2"/>
            </a:solidFill>
            <a:ln w="3175" cap="flat">
              <a:solidFill>
                <a:srgbClr val="191919"/>
              </a:solidFill>
              <a:prstDash val="solid"/>
              <a:round/>
            </a:ln>
            <a:effectLst/>
          </p:spPr>
          <p:txBody>
            <a:bodyPr wrap="square" lIns="45719" tIns="45719" rIns="45719" bIns="45719" numCol="1" anchor="t">
              <a:noAutofit/>
            </a:bodyPr>
            <a:lstStyle/>
            <a:p>
              <a:pPr/>
            </a:p>
          </p:txBody>
        </p:sp>
        <p:sp>
          <p:nvSpPr>
            <p:cNvPr id="746" name="Forma"/>
            <p:cNvSpPr/>
            <p:nvPr/>
          </p:nvSpPr>
          <p:spPr>
            <a:xfrm>
              <a:off x="3201510" y="38100"/>
              <a:ext cx="201771" cy="158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6" y="0"/>
                  </a:moveTo>
                  <a:lnTo>
                    <a:pt x="21600" y="17258"/>
                  </a:lnTo>
                  <a:lnTo>
                    <a:pt x="19144" y="21600"/>
                  </a:lnTo>
                  <a:lnTo>
                    <a:pt x="0" y="4559"/>
                  </a:lnTo>
                  <a:lnTo>
                    <a:pt x="245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47" name="Forma"/>
            <p:cNvSpPr/>
            <p:nvPr/>
          </p:nvSpPr>
          <p:spPr>
            <a:xfrm>
              <a:off x="3201510" y="38100"/>
              <a:ext cx="201771" cy="158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6" y="0"/>
                  </a:moveTo>
                  <a:lnTo>
                    <a:pt x="21600" y="17258"/>
                  </a:lnTo>
                  <a:lnTo>
                    <a:pt x="19144" y="21600"/>
                  </a:lnTo>
                  <a:lnTo>
                    <a:pt x="0" y="4559"/>
                  </a:lnTo>
                  <a:lnTo>
                    <a:pt x="245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48" name="Forma"/>
            <p:cNvSpPr/>
            <p:nvPr/>
          </p:nvSpPr>
          <p:spPr>
            <a:xfrm>
              <a:off x="3542967" y="263525"/>
              <a:ext cx="201771"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76" y="0"/>
                  </a:moveTo>
                  <a:lnTo>
                    <a:pt x="21600" y="17127"/>
                  </a:lnTo>
                  <a:lnTo>
                    <a:pt x="19295" y="21600"/>
                  </a:lnTo>
                  <a:lnTo>
                    <a:pt x="0" y="4473"/>
                  </a:lnTo>
                  <a:lnTo>
                    <a:pt x="247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49" name="Forma"/>
            <p:cNvSpPr/>
            <p:nvPr/>
          </p:nvSpPr>
          <p:spPr>
            <a:xfrm>
              <a:off x="3542967" y="263525"/>
              <a:ext cx="201771"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76" y="0"/>
                  </a:moveTo>
                  <a:lnTo>
                    <a:pt x="21600" y="17127"/>
                  </a:lnTo>
                  <a:lnTo>
                    <a:pt x="19295" y="21600"/>
                  </a:lnTo>
                  <a:lnTo>
                    <a:pt x="0" y="4473"/>
                  </a:lnTo>
                  <a:lnTo>
                    <a:pt x="247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50" name="Forma"/>
            <p:cNvSpPr/>
            <p:nvPr/>
          </p:nvSpPr>
          <p:spPr>
            <a:xfrm>
              <a:off x="3088632" y="128587"/>
              <a:ext cx="253977"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12"/>
                  </a:lnTo>
                  <a:lnTo>
                    <a:pt x="19649" y="21600"/>
                  </a:lnTo>
                  <a:lnTo>
                    <a:pt x="0" y="3688"/>
                  </a:lnTo>
                  <a:lnTo>
                    <a:pt x="1817"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51" name="Forma"/>
            <p:cNvSpPr/>
            <p:nvPr/>
          </p:nvSpPr>
          <p:spPr>
            <a:xfrm>
              <a:off x="3088632" y="128587"/>
              <a:ext cx="253977"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12"/>
                  </a:lnTo>
                  <a:lnTo>
                    <a:pt x="19649" y="21600"/>
                  </a:lnTo>
                  <a:lnTo>
                    <a:pt x="0" y="3688"/>
                  </a:lnTo>
                  <a:lnTo>
                    <a:pt x="1817"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52" name="Forma"/>
            <p:cNvSpPr/>
            <p:nvPr/>
          </p:nvSpPr>
          <p:spPr>
            <a:xfrm>
              <a:off x="3437143" y="358775"/>
              <a:ext cx="253977"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673"/>
                  </a:lnTo>
                  <a:lnTo>
                    <a:pt x="1945"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53" name="Forma"/>
            <p:cNvSpPr/>
            <p:nvPr/>
          </p:nvSpPr>
          <p:spPr>
            <a:xfrm>
              <a:off x="3437143" y="358775"/>
              <a:ext cx="253977"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673"/>
                  </a:lnTo>
                  <a:lnTo>
                    <a:pt x="1945"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54" name="Forma"/>
            <p:cNvSpPr/>
            <p:nvPr/>
          </p:nvSpPr>
          <p:spPr>
            <a:xfrm>
              <a:off x="2981397" y="241300"/>
              <a:ext cx="294896"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89"/>
                  </a:lnTo>
                  <a:lnTo>
                    <a:pt x="19684" y="21600"/>
                  </a:lnTo>
                  <a:lnTo>
                    <a:pt x="0" y="3511"/>
                  </a:lnTo>
                  <a:lnTo>
                    <a:pt x="191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55" name="Forma"/>
            <p:cNvSpPr/>
            <p:nvPr/>
          </p:nvSpPr>
          <p:spPr>
            <a:xfrm>
              <a:off x="2981397" y="241300"/>
              <a:ext cx="294896"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89"/>
                  </a:lnTo>
                  <a:lnTo>
                    <a:pt x="19684" y="21600"/>
                  </a:lnTo>
                  <a:lnTo>
                    <a:pt x="0" y="3511"/>
                  </a:lnTo>
                  <a:lnTo>
                    <a:pt x="191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56" name="Forma"/>
            <p:cNvSpPr/>
            <p:nvPr/>
          </p:nvSpPr>
          <p:spPr>
            <a:xfrm>
              <a:off x="3317210" y="485775"/>
              <a:ext cx="292074"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114"/>
                  </a:lnTo>
                  <a:lnTo>
                    <a:pt x="19679" y="21600"/>
                  </a:lnTo>
                  <a:lnTo>
                    <a:pt x="0" y="3638"/>
                  </a:lnTo>
                  <a:lnTo>
                    <a:pt x="1863"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57" name="Forma"/>
            <p:cNvSpPr/>
            <p:nvPr/>
          </p:nvSpPr>
          <p:spPr>
            <a:xfrm>
              <a:off x="3317210" y="485775"/>
              <a:ext cx="292074"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114"/>
                  </a:lnTo>
                  <a:lnTo>
                    <a:pt x="19679" y="21600"/>
                  </a:lnTo>
                  <a:lnTo>
                    <a:pt x="0" y="3638"/>
                  </a:lnTo>
                  <a:lnTo>
                    <a:pt x="1863"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58" name="Forma"/>
            <p:cNvSpPr/>
            <p:nvPr/>
          </p:nvSpPr>
          <p:spPr>
            <a:xfrm>
              <a:off x="0" y="257175"/>
              <a:ext cx="680092"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46"/>
                  </a:moveTo>
                  <a:lnTo>
                    <a:pt x="1440" y="76"/>
                  </a:lnTo>
                  <a:lnTo>
                    <a:pt x="2046" y="0"/>
                  </a:lnTo>
                  <a:lnTo>
                    <a:pt x="2678" y="57"/>
                  </a:lnTo>
                  <a:lnTo>
                    <a:pt x="3436" y="189"/>
                  </a:lnTo>
                  <a:lnTo>
                    <a:pt x="4219" y="416"/>
                  </a:lnTo>
                  <a:lnTo>
                    <a:pt x="5103" y="776"/>
                  </a:lnTo>
                  <a:lnTo>
                    <a:pt x="6013" y="1212"/>
                  </a:lnTo>
                  <a:lnTo>
                    <a:pt x="6973" y="1704"/>
                  </a:lnTo>
                  <a:lnTo>
                    <a:pt x="7958" y="2328"/>
                  </a:lnTo>
                  <a:lnTo>
                    <a:pt x="8968" y="2991"/>
                  </a:lnTo>
                  <a:lnTo>
                    <a:pt x="10004" y="3767"/>
                  </a:lnTo>
                  <a:lnTo>
                    <a:pt x="11040" y="4581"/>
                  </a:lnTo>
                  <a:lnTo>
                    <a:pt x="12101" y="5452"/>
                  </a:lnTo>
                  <a:lnTo>
                    <a:pt x="13162" y="6418"/>
                  </a:lnTo>
                  <a:lnTo>
                    <a:pt x="14223" y="7421"/>
                  </a:lnTo>
                  <a:lnTo>
                    <a:pt x="15234" y="8500"/>
                  </a:lnTo>
                  <a:lnTo>
                    <a:pt x="16219" y="9579"/>
                  </a:lnTo>
                  <a:lnTo>
                    <a:pt x="17128" y="10677"/>
                  </a:lnTo>
                  <a:lnTo>
                    <a:pt x="17937" y="11737"/>
                  </a:lnTo>
                  <a:lnTo>
                    <a:pt x="18695" y="12797"/>
                  </a:lnTo>
                  <a:lnTo>
                    <a:pt x="19402" y="13801"/>
                  </a:lnTo>
                  <a:lnTo>
                    <a:pt x="19983" y="14766"/>
                  </a:lnTo>
                  <a:lnTo>
                    <a:pt x="20463" y="15731"/>
                  </a:lnTo>
                  <a:lnTo>
                    <a:pt x="20867" y="16621"/>
                  </a:lnTo>
                  <a:lnTo>
                    <a:pt x="21196" y="17473"/>
                  </a:lnTo>
                  <a:lnTo>
                    <a:pt x="21423" y="18268"/>
                  </a:lnTo>
                  <a:lnTo>
                    <a:pt x="21575" y="18988"/>
                  </a:lnTo>
                  <a:lnTo>
                    <a:pt x="21600" y="19612"/>
                  </a:lnTo>
                  <a:lnTo>
                    <a:pt x="21549" y="20199"/>
                  </a:lnTo>
                  <a:lnTo>
                    <a:pt x="21347" y="20691"/>
                  </a:lnTo>
                  <a:lnTo>
                    <a:pt x="21095" y="21070"/>
                  </a:lnTo>
                  <a:lnTo>
                    <a:pt x="20665" y="21354"/>
                  </a:lnTo>
                  <a:lnTo>
                    <a:pt x="20185" y="21543"/>
                  </a:lnTo>
                  <a:lnTo>
                    <a:pt x="19579" y="21600"/>
                  </a:lnTo>
                  <a:lnTo>
                    <a:pt x="18922" y="21581"/>
                  </a:lnTo>
                  <a:lnTo>
                    <a:pt x="18164" y="21430"/>
                  </a:lnTo>
                  <a:lnTo>
                    <a:pt x="17381" y="21184"/>
                  </a:lnTo>
                  <a:lnTo>
                    <a:pt x="16522" y="20862"/>
                  </a:lnTo>
                  <a:lnTo>
                    <a:pt x="15613" y="20426"/>
                  </a:lnTo>
                  <a:lnTo>
                    <a:pt x="14653" y="19896"/>
                  </a:lnTo>
                  <a:lnTo>
                    <a:pt x="13667" y="19309"/>
                  </a:lnTo>
                  <a:lnTo>
                    <a:pt x="12632" y="18628"/>
                  </a:lnTo>
                  <a:lnTo>
                    <a:pt x="11621" y="17871"/>
                  </a:lnTo>
                  <a:lnTo>
                    <a:pt x="10585" y="17057"/>
                  </a:lnTo>
                  <a:lnTo>
                    <a:pt x="9524" y="16167"/>
                  </a:lnTo>
                  <a:lnTo>
                    <a:pt x="8463" y="15201"/>
                  </a:lnTo>
                  <a:lnTo>
                    <a:pt x="7402" y="14198"/>
                  </a:lnTo>
                  <a:lnTo>
                    <a:pt x="6392" y="13138"/>
                  </a:lnTo>
                  <a:lnTo>
                    <a:pt x="5406" y="12040"/>
                  </a:lnTo>
                  <a:lnTo>
                    <a:pt x="4497" y="10961"/>
                  </a:lnTo>
                  <a:lnTo>
                    <a:pt x="3688" y="9882"/>
                  </a:lnTo>
                  <a:lnTo>
                    <a:pt x="2931" y="8841"/>
                  </a:lnTo>
                  <a:lnTo>
                    <a:pt x="2223" y="7818"/>
                  </a:lnTo>
                  <a:lnTo>
                    <a:pt x="1642" y="6834"/>
                  </a:lnTo>
                  <a:lnTo>
                    <a:pt x="1137" y="5906"/>
                  </a:lnTo>
                  <a:lnTo>
                    <a:pt x="733" y="4979"/>
                  </a:lnTo>
                  <a:lnTo>
                    <a:pt x="429" y="4146"/>
                  </a:lnTo>
                  <a:lnTo>
                    <a:pt x="177" y="3370"/>
                  </a:lnTo>
                  <a:lnTo>
                    <a:pt x="51" y="2631"/>
                  </a:lnTo>
                  <a:lnTo>
                    <a:pt x="0" y="1988"/>
                  </a:lnTo>
                  <a:lnTo>
                    <a:pt x="76" y="1420"/>
                  </a:lnTo>
                  <a:lnTo>
                    <a:pt x="278" y="928"/>
                  </a:lnTo>
                  <a:lnTo>
                    <a:pt x="531" y="530"/>
                  </a:lnTo>
                  <a:lnTo>
                    <a:pt x="935" y="246"/>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759" name="Forma"/>
            <p:cNvSpPr/>
            <p:nvPr/>
          </p:nvSpPr>
          <p:spPr>
            <a:xfrm>
              <a:off x="0" y="257175"/>
              <a:ext cx="680092"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46"/>
                  </a:moveTo>
                  <a:lnTo>
                    <a:pt x="1440" y="76"/>
                  </a:lnTo>
                  <a:lnTo>
                    <a:pt x="2046" y="0"/>
                  </a:lnTo>
                  <a:lnTo>
                    <a:pt x="2678" y="57"/>
                  </a:lnTo>
                  <a:lnTo>
                    <a:pt x="3436" y="189"/>
                  </a:lnTo>
                  <a:lnTo>
                    <a:pt x="4219" y="416"/>
                  </a:lnTo>
                  <a:lnTo>
                    <a:pt x="5103" y="776"/>
                  </a:lnTo>
                  <a:lnTo>
                    <a:pt x="6013" y="1212"/>
                  </a:lnTo>
                  <a:lnTo>
                    <a:pt x="6973" y="1704"/>
                  </a:lnTo>
                  <a:lnTo>
                    <a:pt x="7958" y="2328"/>
                  </a:lnTo>
                  <a:lnTo>
                    <a:pt x="8968" y="2991"/>
                  </a:lnTo>
                  <a:lnTo>
                    <a:pt x="10004" y="3767"/>
                  </a:lnTo>
                  <a:lnTo>
                    <a:pt x="11040" y="4581"/>
                  </a:lnTo>
                  <a:lnTo>
                    <a:pt x="12101" y="5452"/>
                  </a:lnTo>
                  <a:lnTo>
                    <a:pt x="13162" y="6418"/>
                  </a:lnTo>
                  <a:lnTo>
                    <a:pt x="14223" y="7421"/>
                  </a:lnTo>
                  <a:lnTo>
                    <a:pt x="15234" y="8500"/>
                  </a:lnTo>
                  <a:lnTo>
                    <a:pt x="16219" y="9579"/>
                  </a:lnTo>
                  <a:lnTo>
                    <a:pt x="17128" y="10677"/>
                  </a:lnTo>
                  <a:lnTo>
                    <a:pt x="17937" y="11737"/>
                  </a:lnTo>
                  <a:lnTo>
                    <a:pt x="18695" y="12797"/>
                  </a:lnTo>
                  <a:lnTo>
                    <a:pt x="19402" y="13801"/>
                  </a:lnTo>
                  <a:lnTo>
                    <a:pt x="19983" y="14766"/>
                  </a:lnTo>
                  <a:lnTo>
                    <a:pt x="20463" y="15731"/>
                  </a:lnTo>
                  <a:lnTo>
                    <a:pt x="20867" y="16621"/>
                  </a:lnTo>
                  <a:lnTo>
                    <a:pt x="21196" y="17473"/>
                  </a:lnTo>
                  <a:lnTo>
                    <a:pt x="21423" y="18268"/>
                  </a:lnTo>
                  <a:lnTo>
                    <a:pt x="21575" y="18988"/>
                  </a:lnTo>
                  <a:lnTo>
                    <a:pt x="21600" y="19612"/>
                  </a:lnTo>
                  <a:lnTo>
                    <a:pt x="21549" y="20199"/>
                  </a:lnTo>
                  <a:lnTo>
                    <a:pt x="21347" y="20691"/>
                  </a:lnTo>
                  <a:lnTo>
                    <a:pt x="21095" y="21070"/>
                  </a:lnTo>
                  <a:lnTo>
                    <a:pt x="20665" y="21354"/>
                  </a:lnTo>
                  <a:lnTo>
                    <a:pt x="20185" y="21543"/>
                  </a:lnTo>
                  <a:lnTo>
                    <a:pt x="19579" y="21600"/>
                  </a:lnTo>
                  <a:lnTo>
                    <a:pt x="18922" y="21581"/>
                  </a:lnTo>
                  <a:lnTo>
                    <a:pt x="18164" y="21430"/>
                  </a:lnTo>
                  <a:lnTo>
                    <a:pt x="17381" y="21184"/>
                  </a:lnTo>
                  <a:lnTo>
                    <a:pt x="16522" y="20862"/>
                  </a:lnTo>
                  <a:lnTo>
                    <a:pt x="15613" y="20426"/>
                  </a:lnTo>
                  <a:lnTo>
                    <a:pt x="14653" y="19896"/>
                  </a:lnTo>
                  <a:lnTo>
                    <a:pt x="13667" y="19309"/>
                  </a:lnTo>
                  <a:lnTo>
                    <a:pt x="12632" y="18628"/>
                  </a:lnTo>
                  <a:lnTo>
                    <a:pt x="11621" y="17871"/>
                  </a:lnTo>
                  <a:lnTo>
                    <a:pt x="10585" y="17057"/>
                  </a:lnTo>
                  <a:lnTo>
                    <a:pt x="9524" y="16167"/>
                  </a:lnTo>
                  <a:lnTo>
                    <a:pt x="8463" y="15201"/>
                  </a:lnTo>
                  <a:lnTo>
                    <a:pt x="7402" y="14198"/>
                  </a:lnTo>
                  <a:lnTo>
                    <a:pt x="6392" y="13138"/>
                  </a:lnTo>
                  <a:lnTo>
                    <a:pt x="5406" y="12040"/>
                  </a:lnTo>
                  <a:lnTo>
                    <a:pt x="4497" y="10961"/>
                  </a:lnTo>
                  <a:lnTo>
                    <a:pt x="3688" y="9882"/>
                  </a:lnTo>
                  <a:lnTo>
                    <a:pt x="2931" y="8841"/>
                  </a:lnTo>
                  <a:lnTo>
                    <a:pt x="2223" y="7818"/>
                  </a:lnTo>
                  <a:lnTo>
                    <a:pt x="1642" y="6834"/>
                  </a:lnTo>
                  <a:lnTo>
                    <a:pt x="1137" y="5906"/>
                  </a:lnTo>
                  <a:lnTo>
                    <a:pt x="733" y="4979"/>
                  </a:lnTo>
                  <a:lnTo>
                    <a:pt x="429" y="4146"/>
                  </a:lnTo>
                  <a:lnTo>
                    <a:pt x="177" y="3370"/>
                  </a:lnTo>
                  <a:lnTo>
                    <a:pt x="51" y="2631"/>
                  </a:lnTo>
                  <a:lnTo>
                    <a:pt x="0" y="1988"/>
                  </a:lnTo>
                  <a:lnTo>
                    <a:pt x="76" y="1420"/>
                  </a:lnTo>
                  <a:lnTo>
                    <a:pt x="278" y="928"/>
                  </a:lnTo>
                  <a:lnTo>
                    <a:pt x="531" y="530"/>
                  </a:lnTo>
                  <a:lnTo>
                    <a:pt x="935"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60" name="Forma"/>
            <p:cNvSpPr/>
            <p:nvPr/>
          </p:nvSpPr>
          <p:spPr>
            <a:xfrm>
              <a:off x="606720" y="1146175"/>
              <a:ext cx="677271"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65"/>
                  </a:moveTo>
                  <a:lnTo>
                    <a:pt x="1440" y="95"/>
                  </a:lnTo>
                  <a:lnTo>
                    <a:pt x="2046" y="0"/>
                  </a:lnTo>
                  <a:lnTo>
                    <a:pt x="2703" y="57"/>
                  </a:lnTo>
                  <a:lnTo>
                    <a:pt x="3436" y="208"/>
                  </a:lnTo>
                  <a:lnTo>
                    <a:pt x="4244" y="435"/>
                  </a:lnTo>
                  <a:lnTo>
                    <a:pt x="5103" y="794"/>
                  </a:lnTo>
                  <a:lnTo>
                    <a:pt x="6038" y="1211"/>
                  </a:lnTo>
                  <a:lnTo>
                    <a:pt x="6973" y="1721"/>
                  </a:lnTo>
                  <a:lnTo>
                    <a:pt x="7958" y="2345"/>
                  </a:lnTo>
                  <a:lnTo>
                    <a:pt x="8968" y="3007"/>
                  </a:lnTo>
                  <a:lnTo>
                    <a:pt x="11065" y="4577"/>
                  </a:lnTo>
                  <a:lnTo>
                    <a:pt x="12101" y="5485"/>
                  </a:lnTo>
                  <a:lnTo>
                    <a:pt x="13162" y="6431"/>
                  </a:lnTo>
                  <a:lnTo>
                    <a:pt x="14198" y="7433"/>
                  </a:lnTo>
                  <a:lnTo>
                    <a:pt x="15234" y="8511"/>
                  </a:lnTo>
                  <a:lnTo>
                    <a:pt x="16219" y="9589"/>
                  </a:lnTo>
                  <a:lnTo>
                    <a:pt x="17128" y="10687"/>
                  </a:lnTo>
                  <a:lnTo>
                    <a:pt x="17937" y="11746"/>
                  </a:lnTo>
                  <a:lnTo>
                    <a:pt x="18695" y="12805"/>
                  </a:lnTo>
                  <a:lnTo>
                    <a:pt x="19377" y="13807"/>
                  </a:lnTo>
                  <a:lnTo>
                    <a:pt x="19983" y="14791"/>
                  </a:lnTo>
                  <a:lnTo>
                    <a:pt x="20463" y="15737"/>
                  </a:lnTo>
                  <a:lnTo>
                    <a:pt x="20867" y="16626"/>
                  </a:lnTo>
                  <a:lnTo>
                    <a:pt x="21196" y="17477"/>
                  </a:lnTo>
                  <a:lnTo>
                    <a:pt x="21423" y="18271"/>
                  </a:lnTo>
                  <a:lnTo>
                    <a:pt x="21575" y="18971"/>
                  </a:lnTo>
                  <a:lnTo>
                    <a:pt x="21600" y="19614"/>
                  </a:lnTo>
                  <a:lnTo>
                    <a:pt x="21549" y="20181"/>
                  </a:lnTo>
                  <a:lnTo>
                    <a:pt x="21347" y="20673"/>
                  </a:lnTo>
                  <a:lnTo>
                    <a:pt x="21069" y="21051"/>
                  </a:lnTo>
                  <a:lnTo>
                    <a:pt x="20665" y="21335"/>
                  </a:lnTo>
                  <a:lnTo>
                    <a:pt x="20185" y="21505"/>
                  </a:lnTo>
                  <a:lnTo>
                    <a:pt x="19554" y="21600"/>
                  </a:lnTo>
                  <a:lnTo>
                    <a:pt x="18922" y="21562"/>
                  </a:lnTo>
                  <a:lnTo>
                    <a:pt x="18164" y="21430"/>
                  </a:lnTo>
                  <a:lnTo>
                    <a:pt x="17381" y="21165"/>
                  </a:lnTo>
                  <a:lnTo>
                    <a:pt x="16497" y="20843"/>
                  </a:lnTo>
                  <a:lnTo>
                    <a:pt x="15613" y="20408"/>
                  </a:lnTo>
                  <a:lnTo>
                    <a:pt x="14653" y="19898"/>
                  </a:lnTo>
                  <a:lnTo>
                    <a:pt x="13667" y="19292"/>
                  </a:lnTo>
                  <a:lnTo>
                    <a:pt x="12657" y="18612"/>
                  </a:lnTo>
                  <a:lnTo>
                    <a:pt x="11621" y="17874"/>
                  </a:lnTo>
                  <a:lnTo>
                    <a:pt x="10560" y="17042"/>
                  </a:lnTo>
                  <a:lnTo>
                    <a:pt x="9524" y="16153"/>
                  </a:lnTo>
                  <a:lnTo>
                    <a:pt x="8463" y="15188"/>
                  </a:lnTo>
                  <a:lnTo>
                    <a:pt x="7427" y="14186"/>
                  </a:lnTo>
                  <a:lnTo>
                    <a:pt x="6417" y="13126"/>
                  </a:lnTo>
                  <a:lnTo>
                    <a:pt x="5406" y="12029"/>
                  </a:lnTo>
                  <a:lnTo>
                    <a:pt x="4522" y="10970"/>
                  </a:lnTo>
                  <a:lnTo>
                    <a:pt x="3663" y="9892"/>
                  </a:lnTo>
                  <a:lnTo>
                    <a:pt x="2905" y="8852"/>
                  </a:lnTo>
                  <a:lnTo>
                    <a:pt x="2248" y="7830"/>
                  </a:lnTo>
                  <a:lnTo>
                    <a:pt x="1642" y="6847"/>
                  </a:lnTo>
                  <a:lnTo>
                    <a:pt x="1137" y="5882"/>
                  </a:lnTo>
                  <a:lnTo>
                    <a:pt x="733" y="4993"/>
                  </a:lnTo>
                  <a:lnTo>
                    <a:pt x="404" y="4142"/>
                  </a:lnTo>
                  <a:lnTo>
                    <a:pt x="177" y="3367"/>
                  </a:lnTo>
                  <a:lnTo>
                    <a:pt x="25" y="2648"/>
                  </a:lnTo>
                  <a:lnTo>
                    <a:pt x="0" y="1986"/>
                  </a:lnTo>
                  <a:lnTo>
                    <a:pt x="101" y="1419"/>
                  </a:lnTo>
                  <a:lnTo>
                    <a:pt x="253" y="946"/>
                  </a:lnTo>
                  <a:lnTo>
                    <a:pt x="531" y="549"/>
                  </a:lnTo>
                  <a:lnTo>
                    <a:pt x="935"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761" name="Forma"/>
            <p:cNvSpPr/>
            <p:nvPr/>
          </p:nvSpPr>
          <p:spPr>
            <a:xfrm>
              <a:off x="606720" y="1146175"/>
              <a:ext cx="677271"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65"/>
                  </a:moveTo>
                  <a:lnTo>
                    <a:pt x="1440" y="95"/>
                  </a:lnTo>
                  <a:lnTo>
                    <a:pt x="2046" y="0"/>
                  </a:lnTo>
                  <a:lnTo>
                    <a:pt x="2703" y="57"/>
                  </a:lnTo>
                  <a:lnTo>
                    <a:pt x="3436" y="208"/>
                  </a:lnTo>
                  <a:lnTo>
                    <a:pt x="4244" y="435"/>
                  </a:lnTo>
                  <a:lnTo>
                    <a:pt x="5103" y="794"/>
                  </a:lnTo>
                  <a:lnTo>
                    <a:pt x="6038" y="1211"/>
                  </a:lnTo>
                  <a:lnTo>
                    <a:pt x="6973" y="1721"/>
                  </a:lnTo>
                  <a:lnTo>
                    <a:pt x="7958" y="2345"/>
                  </a:lnTo>
                  <a:lnTo>
                    <a:pt x="8968" y="3007"/>
                  </a:lnTo>
                  <a:lnTo>
                    <a:pt x="11065" y="4577"/>
                  </a:lnTo>
                  <a:lnTo>
                    <a:pt x="12101" y="5485"/>
                  </a:lnTo>
                  <a:lnTo>
                    <a:pt x="13162" y="6431"/>
                  </a:lnTo>
                  <a:lnTo>
                    <a:pt x="14198" y="7433"/>
                  </a:lnTo>
                  <a:lnTo>
                    <a:pt x="15234" y="8511"/>
                  </a:lnTo>
                  <a:lnTo>
                    <a:pt x="16219" y="9589"/>
                  </a:lnTo>
                  <a:lnTo>
                    <a:pt x="17128" y="10687"/>
                  </a:lnTo>
                  <a:lnTo>
                    <a:pt x="17937" y="11746"/>
                  </a:lnTo>
                  <a:lnTo>
                    <a:pt x="18695" y="12805"/>
                  </a:lnTo>
                  <a:lnTo>
                    <a:pt x="19377" y="13807"/>
                  </a:lnTo>
                  <a:lnTo>
                    <a:pt x="19983" y="14791"/>
                  </a:lnTo>
                  <a:lnTo>
                    <a:pt x="20463" y="15737"/>
                  </a:lnTo>
                  <a:lnTo>
                    <a:pt x="20867" y="16626"/>
                  </a:lnTo>
                  <a:lnTo>
                    <a:pt x="21196" y="17477"/>
                  </a:lnTo>
                  <a:lnTo>
                    <a:pt x="21423" y="18271"/>
                  </a:lnTo>
                  <a:lnTo>
                    <a:pt x="21575" y="18971"/>
                  </a:lnTo>
                  <a:lnTo>
                    <a:pt x="21600" y="19614"/>
                  </a:lnTo>
                  <a:lnTo>
                    <a:pt x="21549" y="20181"/>
                  </a:lnTo>
                  <a:lnTo>
                    <a:pt x="21347" y="20673"/>
                  </a:lnTo>
                  <a:lnTo>
                    <a:pt x="21069" y="21051"/>
                  </a:lnTo>
                  <a:lnTo>
                    <a:pt x="20665" y="21335"/>
                  </a:lnTo>
                  <a:lnTo>
                    <a:pt x="20185" y="21505"/>
                  </a:lnTo>
                  <a:lnTo>
                    <a:pt x="19554" y="21600"/>
                  </a:lnTo>
                  <a:lnTo>
                    <a:pt x="18922" y="21562"/>
                  </a:lnTo>
                  <a:lnTo>
                    <a:pt x="18164" y="21430"/>
                  </a:lnTo>
                  <a:lnTo>
                    <a:pt x="17381" y="21165"/>
                  </a:lnTo>
                  <a:lnTo>
                    <a:pt x="16497" y="20843"/>
                  </a:lnTo>
                  <a:lnTo>
                    <a:pt x="15613" y="20408"/>
                  </a:lnTo>
                  <a:lnTo>
                    <a:pt x="14653" y="19898"/>
                  </a:lnTo>
                  <a:lnTo>
                    <a:pt x="13667" y="19292"/>
                  </a:lnTo>
                  <a:lnTo>
                    <a:pt x="12657" y="18612"/>
                  </a:lnTo>
                  <a:lnTo>
                    <a:pt x="11621" y="17874"/>
                  </a:lnTo>
                  <a:lnTo>
                    <a:pt x="10560" y="17042"/>
                  </a:lnTo>
                  <a:lnTo>
                    <a:pt x="9524" y="16153"/>
                  </a:lnTo>
                  <a:lnTo>
                    <a:pt x="8463" y="15188"/>
                  </a:lnTo>
                  <a:lnTo>
                    <a:pt x="7427" y="14186"/>
                  </a:lnTo>
                  <a:lnTo>
                    <a:pt x="6417" y="13126"/>
                  </a:lnTo>
                  <a:lnTo>
                    <a:pt x="5406" y="12029"/>
                  </a:lnTo>
                  <a:lnTo>
                    <a:pt x="4522" y="10970"/>
                  </a:lnTo>
                  <a:lnTo>
                    <a:pt x="3663" y="9892"/>
                  </a:lnTo>
                  <a:lnTo>
                    <a:pt x="2905" y="8852"/>
                  </a:lnTo>
                  <a:lnTo>
                    <a:pt x="2248" y="7830"/>
                  </a:lnTo>
                  <a:lnTo>
                    <a:pt x="1642" y="6847"/>
                  </a:lnTo>
                  <a:lnTo>
                    <a:pt x="1137" y="5882"/>
                  </a:lnTo>
                  <a:lnTo>
                    <a:pt x="733" y="4993"/>
                  </a:lnTo>
                  <a:lnTo>
                    <a:pt x="404" y="4142"/>
                  </a:lnTo>
                  <a:lnTo>
                    <a:pt x="177" y="3367"/>
                  </a:lnTo>
                  <a:lnTo>
                    <a:pt x="25" y="2648"/>
                  </a:lnTo>
                  <a:lnTo>
                    <a:pt x="0" y="1986"/>
                  </a:lnTo>
                  <a:lnTo>
                    <a:pt x="101" y="1419"/>
                  </a:lnTo>
                  <a:lnTo>
                    <a:pt x="253" y="946"/>
                  </a:lnTo>
                  <a:lnTo>
                    <a:pt x="531" y="549"/>
                  </a:lnTo>
                  <a:lnTo>
                    <a:pt x="935"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62" name="Forma"/>
            <p:cNvSpPr/>
            <p:nvPr/>
          </p:nvSpPr>
          <p:spPr>
            <a:xfrm>
              <a:off x="320292" y="0"/>
              <a:ext cx="680092"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63" name="Forma"/>
            <p:cNvSpPr/>
            <p:nvPr/>
          </p:nvSpPr>
          <p:spPr>
            <a:xfrm>
              <a:off x="320292" y="0"/>
              <a:ext cx="680092"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64" name="Forma"/>
            <p:cNvSpPr/>
            <p:nvPr/>
          </p:nvSpPr>
          <p:spPr>
            <a:xfrm>
              <a:off x="7054" y="293687"/>
              <a:ext cx="203182"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41"/>
                  </a:moveTo>
                  <a:lnTo>
                    <a:pt x="19059" y="0"/>
                  </a:lnTo>
                  <a:lnTo>
                    <a:pt x="21600" y="4450"/>
                  </a:lnTo>
                  <a:lnTo>
                    <a:pt x="2372" y="21600"/>
                  </a:lnTo>
                  <a:lnTo>
                    <a:pt x="0" y="17041"/>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65" name="Forma"/>
            <p:cNvSpPr/>
            <p:nvPr/>
          </p:nvSpPr>
          <p:spPr>
            <a:xfrm>
              <a:off x="7054" y="293687"/>
              <a:ext cx="203182"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41"/>
                  </a:moveTo>
                  <a:lnTo>
                    <a:pt x="19059" y="0"/>
                  </a:lnTo>
                  <a:lnTo>
                    <a:pt x="21600" y="4450"/>
                  </a:lnTo>
                  <a:lnTo>
                    <a:pt x="2372" y="21600"/>
                  </a:lnTo>
                  <a:lnTo>
                    <a:pt x="0" y="17041"/>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66" name="Forma"/>
            <p:cNvSpPr/>
            <p:nvPr/>
          </p:nvSpPr>
          <p:spPr>
            <a:xfrm>
              <a:off x="331580" y="49212"/>
              <a:ext cx="203181" cy="158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150"/>
                  </a:moveTo>
                  <a:lnTo>
                    <a:pt x="19059" y="0"/>
                  </a:lnTo>
                  <a:lnTo>
                    <a:pt x="21600" y="4450"/>
                  </a:lnTo>
                  <a:lnTo>
                    <a:pt x="2372" y="21600"/>
                  </a:lnTo>
                  <a:lnTo>
                    <a:pt x="0" y="1715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67" name="Forma"/>
            <p:cNvSpPr/>
            <p:nvPr/>
          </p:nvSpPr>
          <p:spPr>
            <a:xfrm>
              <a:off x="331580" y="49212"/>
              <a:ext cx="203181" cy="158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150"/>
                  </a:moveTo>
                  <a:lnTo>
                    <a:pt x="19059" y="0"/>
                  </a:lnTo>
                  <a:lnTo>
                    <a:pt x="21600" y="4450"/>
                  </a:lnTo>
                  <a:lnTo>
                    <a:pt x="2372" y="21600"/>
                  </a:lnTo>
                  <a:lnTo>
                    <a:pt x="0" y="1715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68" name="Forma"/>
            <p:cNvSpPr/>
            <p:nvPr/>
          </p:nvSpPr>
          <p:spPr>
            <a:xfrm>
              <a:off x="52206" y="390525"/>
              <a:ext cx="255388"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19655" y="0"/>
                  </a:lnTo>
                  <a:lnTo>
                    <a:pt x="21600" y="3600"/>
                  </a:lnTo>
                  <a:lnTo>
                    <a:pt x="1878" y="21600"/>
                  </a:lnTo>
                  <a:lnTo>
                    <a:pt x="0" y="1800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69" name="Forma"/>
            <p:cNvSpPr/>
            <p:nvPr/>
          </p:nvSpPr>
          <p:spPr>
            <a:xfrm>
              <a:off x="52206" y="390525"/>
              <a:ext cx="255388"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19655" y="0"/>
                  </a:lnTo>
                  <a:lnTo>
                    <a:pt x="21600" y="3600"/>
                  </a:lnTo>
                  <a:lnTo>
                    <a:pt x="1878" y="21600"/>
                  </a:lnTo>
                  <a:lnTo>
                    <a:pt x="0" y="1800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70" name="Forma"/>
            <p:cNvSpPr/>
            <p:nvPr/>
          </p:nvSpPr>
          <p:spPr>
            <a:xfrm>
              <a:off x="385197" y="146050"/>
              <a:ext cx="253977"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85"/>
                  </a:moveTo>
                  <a:lnTo>
                    <a:pt x="19655" y="0"/>
                  </a:lnTo>
                  <a:lnTo>
                    <a:pt x="21600" y="3527"/>
                  </a:lnTo>
                  <a:lnTo>
                    <a:pt x="1945" y="21600"/>
                  </a:lnTo>
                  <a:lnTo>
                    <a:pt x="0" y="1798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71" name="Forma"/>
            <p:cNvSpPr/>
            <p:nvPr/>
          </p:nvSpPr>
          <p:spPr>
            <a:xfrm>
              <a:off x="385197" y="146050"/>
              <a:ext cx="253977"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85"/>
                  </a:moveTo>
                  <a:lnTo>
                    <a:pt x="19655" y="0"/>
                  </a:lnTo>
                  <a:lnTo>
                    <a:pt x="21600" y="3527"/>
                  </a:lnTo>
                  <a:lnTo>
                    <a:pt x="1945" y="21600"/>
                  </a:lnTo>
                  <a:lnTo>
                    <a:pt x="0" y="1798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72" name="Forma"/>
            <p:cNvSpPr/>
            <p:nvPr/>
          </p:nvSpPr>
          <p:spPr>
            <a:xfrm>
              <a:off x="121344" y="503237"/>
              <a:ext cx="294895" cy="223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101"/>
                  </a:moveTo>
                  <a:lnTo>
                    <a:pt x="19631" y="0"/>
                  </a:lnTo>
                  <a:lnTo>
                    <a:pt x="21600" y="3499"/>
                  </a:lnTo>
                  <a:lnTo>
                    <a:pt x="1969" y="21600"/>
                  </a:lnTo>
                  <a:lnTo>
                    <a:pt x="0" y="18101"/>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73" name="Forma"/>
            <p:cNvSpPr/>
            <p:nvPr/>
          </p:nvSpPr>
          <p:spPr>
            <a:xfrm>
              <a:off x="121344" y="503237"/>
              <a:ext cx="294895" cy="223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101"/>
                  </a:moveTo>
                  <a:lnTo>
                    <a:pt x="19631" y="0"/>
                  </a:lnTo>
                  <a:lnTo>
                    <a:pt x="21600" y="3499"/>
                  </a:lnTo>
                  <a:lnTo>
                    <a:pt x="1969" y="21600"/>
                  </a:lnTo>
                  <a:lnTo>
                    <a:pt x="0" y="18101"/>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74" name="Forma"/>
            <p:cNvSpPr/>
            <p:nvPr/>
          </p:nvSpPr>
          <p:spPr>
            <a:xfrm>
              <a:off x="465622" y="269875"/>
              <a:ext cx="294896"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89"/>
                  </a:moveTo>
                  <a:lnTo>
                    <a:pt x="19737" y="0"/>
                  </a:lnTo>
                  <a:lnTo>
                    <a:pt x="21600" y="3511"/>
                  </a:lnTo>
                  <a:lnTo>
                    <a:pt x="1863" y="21600"/>
                  </a:lnTo>
                  <a:lnTo>
                    <a:pt x="0" y="18089"/>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75" name="Forma"/>
            <p:cNvSpPr/>
            <p:nvPr/>
          </p:nvSpPr>
          <p:spPr>
            <a:xfrm>
              <a:off x="465622" y="269875"/>
              <a:ext cx="294896"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89"/>
                  </a:moveTo>
                  <a:lnTo>
                    <a:pt x="19737" y="0"/>
                  </a:lnTo>
                  <a:lnTo>
                    <a:pt x="21600" y="3511"/>
                  </a:lnTo>
                  <a:lnTo>
                    <a:pt x="1863" y="21600"/>
                  </a:lnTo>
                  <a:lnTo>
                    <a:pt x="0" y="18089"/>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76" name="Forma"/>
            <p:cNvSpPr/>
            <p:nvPr/>
          </p:nvSpPr>
          <p:spPr>
            <a:xfrm>
              <a:off x="1195098" y="1630362"/>
              <a:ext cx="172141" cy="168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7" y="4992"/>
                  </a:moveTo>
                  <a:lnTo>
                    <a:pt x="13574" y="0"/>
                  </a:lnTo>
                  <a:lnTo>
                    <a:pt x="0" y="11513"/>
                  </a:lnTo>
                  <a:lnTo>
                    <a:pt x="8026" y="21600"/>
                  </a:lnTo>
                  <a:lnTo>
                    <a:pt x="21600" y="10087"/>
                  </a:lnTo>
                  <a:lnTo>
                    <a:pt x="17637" y="4992"/>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77" name="Forma"/>
            <p:cNvSpPr/>
            <p:nvPr/>
          </p:nvSpPr>
          <p:spPr>
            <a:xfrm>
              <a:off x="2342224" y="1616075"/>
              <a:ext cx="177784" cy="174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54" y="16887"/>
                  </a:moveTo>
                  <a:lnTo>
                    <a:pt x="21600" y="12273"/>
                  </a:lnTo>
                  <a:lnTo>
                    <a:pt x="8196" y="0"/>
                  </a:lnTo>
                  <a:lnTo>
                    <a:pt x="0" y="9229"/>
                  </a:lnTo>
                  <a:lnTo>
                    <a:pt x="13307" y="21600"/>
                  </a:lnTo>
                  <a:lnTo>
                    <a:pt x="17454" y="16887"/>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78" name="Forma"/>
            <p:cNvSpPr/>
            <p:nvPr/>
          </p:nvSpPr>
          <p:spPr>
            <a:xfrm>
              <a:off x="1700229" y="1944687"/>
              <a:ext cx="311827" cy="100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15"/>
                  </a:moveTo>
                  <a:lnTo>
                    <a:pt x="21600" y="0"/>
                  </a:lnTo>
                  <a:lnTo>
                    <a:pt x="0" y="0"/>
                  </a:lnTo>
                  <a:lnTo>
                    <a:pt x="0" y="21600"/>
                  </a:lnTo>
                  <a:lnTo>
                    <a:pt x="21600" y="21600"/>
                  </a:lnTo>
                  <a:lnTo>
                    <a:pt x="21600" y="1071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79" name="Forma"/>
            <p:cNvSpPr/>
            <p:nvPr/>
          </p:nvSpPr>
          <p:spPr>
            <a:xfrm>
              <a:off x="1724215" y="2114550"/>
              <a:ext cx="258210" cy="100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5"/>
                  </a:moveTo>
                  <a:lnTo>
                    <a:pt x="21600" y="0"/>
                  </a:lnTo>
                  <a:lnTo>
                    <a:pt x="0" y="0"/>
                  </a:lnTo>
                  <a:lnTo>
                    <a:pt x="0" y="21600"/>
                  </a:lnTo>
                  <a:lnTo>
                    <a:pt x="21600" y="21600"/>
                  </a:lnTo>
                  <a:lnTo>
                    <a:pt x="21600" y="1088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grpSp>
          <p:nvGrpSpPr>
            <p:cNvPr id="782" name="Gruppo"/>
            <p:cNvGrpSpPr/>
            <p:nvPr/>
          </p:nvGrpSpPr>
          <p:grpSpPr>
            <a:xfrm>
              <a:off x="375320" y="2417762"/>
              <a:ext cx="691380" cy="258763"/>
              <a:chOff x="0" y="0"/>
              <a:chExt cx="691379" cy="258762"/>
            </a:xfrm>
          </p:grpSpPr>
          <p:sp>
            <p:nvSpPr>
              <p:cNvPr id="780" name="Forma"/>
              <p:cNvSpPr/>
              <p:nvPr/>
            </p:nvSpPr>
            <p:spPr>
              <a:xfrm>
                <a:off x="0" y="0"/>
                <a:ext cx="510775" cy="254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5921"/>
                    </a:lnTo>
                    <a:lnTo>
                      <a:pt x="1176" y="5921"/>
                    </a:lnTo>
                    <a:lnTo>
                      <a:pt x="1176" y="8142"/>
                    </a:lnTo>
                    <a:lnTo>
                      <a:pt x="1377" y="7604"/>
                    </a:lnTo>
                    <a:lnTo>
                      <a:pt x="1612" y="7065"/>
                    </a:lnTo>
                    <a:lnTo>
                      <a:pt x="1881" y="6662"/>
                    </a:lnTo>
                    <a:lnTo>
                      <a:pt x="2150" y="6325"/>
                    </a:lnTo>
                    <a:lnTo>
                      <a:pt x="2284" y="6123"/>
                    </a:lnTo>
                    <a:lnTo>
                      <a:pt x="2452" y="5989"/>
                    </a:lnTo>
                    <a:lnTo>
                      <a:pt x="2654" y="5921"/>
                    </a:lnTo>
                    <a:lnTo>
                      <a:pt x="2788" y="5787"/>
                    </a:lnTo>
                    <a:lnTo>
                      <a:pt x="2990" y="5652"/>
                    </a:lnTo>
                    <a:lnTo>
                      <a:pt x="3158" y="5652"/>
                    </a:lnTo>
                    <a:lnTo>
                      <a:pt x="3326" y="5585"/>
                    </a:lnTo>
                    <a:lnTo>
                      <a:pt x="3762" y="5585"/>
                    </a:lnTo>
                    <a:lnTo>
                      <a:pt x="3964" y="5652"/>
                    </a:lnTo>
                    <a:lnTo>
                      <a:pt x="4165" y="5652"/>
                    </a:lnTo>
                    <a:lnTo>
                      <a:pt x="4501" y="5921"/>
                    </a:lnTo>
                    <a:lnTo>
                      <a:pt x="4703" y="5989"/>
                    </a:lnTo>
                    <a:lnTo>
                      <a:pt x="4804" y="6123"/>
                    </a:lnTo>
                    <a:lnTo>
                      <a:pt x="4972" y="6325"/>
                    </a:lnTo>
                    <a:lnTo>
                      <a:pt x="5240" y="6662"/>
                    </a:lnTo>
                    <a:lnTo>
                      <a:pt x="5476" y="7133"/>
                    </a:lnTo>
                    <a:lnTo>
                      <a:pt x="5610" y="7671"/>
                    </a:lnTo>
                    <a:lnTo>
                      <a:pt x="5744" y="8344"/>
                    </a:lnTo>
                    <a:lnTo>
                      <a:pt x="5979" y="7671"/>
                    </a:lnTo>
                    <a:lnTo>
                      <a:pt x="6248" y="7065"/>
                    </a:lnTo>
                    <a:lnTo>
                      <a:pt x="6517" y="6594"/>
                    </a:lnTo>
                    <a:lnTo>
                      <a:pt x="6819" y="6191"/>
                    </a:lnTo>
                    <a:lnTo>
                      <a:pt x="7122" y="5989"/>
                    </a:lnTo>
                    <a:lnTo>
                      <a:pt x="7458" y="5787"/>
                    </a:lnTo>
                    <a:lnTo>
                      <a:pt x="7793" y="5652"/>
                    </a:lnTo>
                    <a:lnTo>
                      <a:pt x="8163" y="5585"/>
                    </a:lnTo>
                    <a:lnTo>
                      <a:pt x="8432" y="5585"/>
                    </a:lnTo>
                    <a:lnTo>
                      <a:pt x="8734" y="5652"/>
                    </a:lnTo>
                    <a:lnTo>
                      <a:pt x="8936" y="5787"/>
                    </a:lnTo>
                    <a:lnTo>
                      <a:pt x="9406" y="6056"/>
                    </a:lnTo>
                    <a:lnTo>
                      <a:pt x="9607" y="6325"/>
                    </a:lnTo>
                    <a:lnTo>
                      <a:pt x="9809" y="6527"/>
                    </a:lnTo>
                    <a:lnTo>
                      <a:pt x="9943" y="6864"/>
                    </a:lnTo>
                    <a:lnTo>
                      <a:pt x="10111" y="7133"/>
                    </a:lnTo>
                    <a:lnTo>
                      <a:pt x="10212" y="7604"/>
                    </a:lnTo>
                    <a:lnTo>
                      <a:pt x="10313" y="8007"/>
                    </a:lnTo>
                    <a:lnTo>
                      <a:pt x="10414" y="8479"/>
                    </a:lnTo>
                    <a:lnTo>
                      <a:pt x="10514" y="9017"/>
                    </a:lnTo>
                    <a:lnTo>
                      <a:pt x="10582" y="10228"/>
                    </a:lnTo>
                    <a:lnTo>
                      <a:pt x="10582" y="21600"/>
                    </a:lnTo>
                    <a:lnTo>
                      <a:pt x="9272" y="21600"/>
                    </a:lnTo>
                    <a:lnTo>
                      <a:pt x="9272" y="10632"/>
                    </a:lnTo>
                    <a:lnTo>
                      <a:pt x="9238" y="10295"/>
                    </a:lnTo>
                    <a:lnTo>
                      <a:pt x="9238" y="10026"/>
                    </a:lnTo>
                    <a:lnTo>
                      <a:pt x="9171" y="9757"/>
                    </a:lnTo>
                    <a:lnTo>
                      <a:pt x="9171" y="9555"/>
                    </a:lnTo>
                    <a:lnTo>
                      <a:pt x="9137" y="9421"/>
                    </a:lnTo>
                    <a:lnTo>
                      <a:pt x="9070" y="9084"/>
                    </a:lnTo>
                    <a:lnTo>
                      <a:pt x="8936" y="8748"/>
                    </a:lnTo>
                    <a:lnTo>
                      <a:pt x="8835" y="8546"/>
                    </a:lnTo>
                    <a:lnTo>
                      <a:pt x="8667" y="8344"/>
                    </a:lnTo>
                    <a:lnTo>
                      <a:pt x="8499" y="8075"/>
                    </a:lnTo>
                    <a:lnTo>
                      <a:pt x="8297" y="7940"/>
                    </a:lnTo>
                    <a:lnTo>
                      <a:pt x="8096" y="7873"/>
                    </a:lnTo>
                    <a:lnTo>
                      <a:pt x="7659" y="7873"/>
                    </a:lnTo>
                    <a:lnTo>
                      <a:pt x="7491" y="7940"/>
                    </a:lnTo>
                    <a:lnTo>
                      <a:pt x="7290" y="8007"/>
                    </a:lnTo>
                    <a:lnTo>
                      <a:pt x="7122" y="8142"/>
                    </a:lnTo>
                    <a:lnTo>
                      <a:pt x="6954" y="8344"/>
                    </a:lnTo>
                    <a:lnTo>
                      <a:pt x="6786" y="8479"/>
                    </a:lnTo>
                    <a:lnTo>
                      <a:pt x="6651" y="8680"/>
                    </a:lnTo>
                    <a:lnTo>
                      <a:pt x="6383" y="9219"/>
                    </a:lnTo>
                    <a:lnTo>
                      <a:pt x="6282" y="9555"/>
                    </a:lnTo>
                    <a:lnTo>
                      <a:pt x="6181" y="9959"/>
                    </a:lnTo>
                    <a:lnTo>
                      <a:pt x="6080" y="10430"/>
                    </a:lnTo>
                    <a:lnTo>
                      <a:pt x="6047" y="10901"/>
                    </a:lnTo>
                    <a:lnTo>
                      <a:pt x="6013" y="11305"/>
                    </a:lnTo>
                    <a:lnTo>
                      <a:pt x="5979" y="11910"/>
                    </a:lnTo>
                    <a:lnTo>
                      <a:pt x="5979" y="21600"/>
                    </a:lnTo>
                    <a:lnTo>
                      <a:pt x="4602" y="21600"/>
                    </a:lnTo>
                    <a:lnTo>
                      <a:pt x="4602" y="10564"/>
                    </a:lnTo>
                    <a:lnTo>
                      <a:pt x="4569" y="10161"/>
                    </a:lnTo>
                    <a:lnTo>
                      <a:pt x="4535" y="9892"/>
                    </a:lnTo>
                    <a:lnTo>
                      <a:pt x="4468" y="9219"/>
                    </a:lnTo>
                    <a:lnTo>
                      <a:pt x="4401" y="9017"/>
                    </a:lnTo>
                    <a:lnTo>
                      <a:pt x="4300" y="8748"/>
                    </a:lnTo>
                    <a:lnTo>
                      <a:pt x="3897" y="8075"/>
                    </a:lnTo>
                    <a:lnTo>
                      <a:pt x="3594" y="7940"/>
                    </a:lnTo>
                    <a:lnTo>
                      <a:pt x="3258" y="7873"/>
                    </a:lnTo>
                    <a:lnTo>
                      <a:pt x="2721" y="8007"/>
                    </a:lnTo>
                    <a:lnTo>
                      <a:pt x="2452" y="8209"/>
                    </a:lnTo>
                    <a:lnTo>
                      <a:pt x="1982" y="8748"/>
                    </a:lnTo>
                    <a:lnTo>
                      <a:pt x="1814" y="9151"/>
                    </a:lnTo>
                    <a:lnTo>
                      <a:pt x="1646" y="9622"/>
                    </a:lnTo>
                    <a:lnTo>
                      <a:pt x="1512" y="10161"/>
                    </a:lnTo>
                    <a:lnTo>
                      <a:pt x="1478" y="10497"/>
                    </a:lnTo>
                    <a:lnTo>
                      <a:pt x="1444" y="10766"/>
                    </a:lnTo>
                    <a:lnTo>
                      <a:pt x="1377" y="11574"/>
                    </a:lnTo>
                    <a:lnTo>
                      <a:pt x="1377" y="11978"/>
                    </a:lnTo>
                    <a:lnTo>
                      <a:pt x="1310" y="12449"/>
                    </a:lnTo>
                    <a:lnTo>
                      <a:pt x="1310" y="21600"/>
                    </a:lnTo>
                    <a:lnTo>
                      <a:pt x="0" y="21600"/>
                    </a:lnTo>
                    <a:close/>
                    <a:moveTo>
                      <a:pt x="11522" y="21600"/>
                    </a:moveTo>
                    <a:lnTo>
                      <a:pt x="15654" y="0"/>
                    </a:lnTo>
                    <a:lnTo>
                      <a:pt x="17199" y="0"/>
                    </a:lnTo>
                    <a:lnTo>
                      <a:pt x="21600" y="21600"/>
                    </a:lnTo>
                    <a:lnTo>
                      <a:pt x="19988" y="21600"/>
                    </a:lnTo>
                    <a:lnTo>
                      <a:pt x="18745" y="15073"/>
                    </a:lnTo>
                    <a:lnTo>
                      <a:pt x="14210" y="15073"/>
                    </a:lnTo>
                    <a:lnTo>
                      <a:pt x="13067" y="21600"/>
                    </a:lnTo>
                    <a:lnTo>
                      <a:pt x="11522" y="21600"/>
                    </a:lnTo>
                    <a:close/>
                    <a:moveTo>
                      <a:pt x="14646" y="12718"/>
                    </a:moveTo>
                    <a:lnTo>
                      <a:pt x="18274" y="12718"/>
                    </a:lnTo>
                    <a:lnTo>
                      <a:pt x="17166" y="6796"/>
                    </a:lnTo>
                    <a:lnTo>
                      <a:pt x="17031" y="6056"/>
                    </a:lnTo>
                    <a:lnTo>
                      <a:pt x="16931" y="5450"/>
                    </a:lnTo>
                    <a:lnTo>
                      <a:pt x="16796" y="4845"/>
                    </a:lnTo>
                    <a:lnTo>
                      <a:pt x="16729" y="4307"/>
                    </a:lnTo>
                    <a:lnTo>
                      <a:pt x="16528" y="3230"/>
                    </a:lnTo>
                    <a:lnTo>
                      <a:pt x="16393" y="2288"/>
                    </a:lnTo>
                    <a:lnTo>
                      <a:pt x="16360" y="2826"/>
                    </a:lnTo>
                    <a:lnTo>
                      <a:pt x="16259" y="3297"/>
                    </a:lnTo>
                    <a:lnTo>
                      <a:pt x="16225" y="3836"/>
                    </a:lnTo>
                    <a:lnTo>
                      <a:pt x="16158" y="4374"/>
                    </a:lnTo>
                    <a:lnTo>
                      <a:pt x="16057" y="4912"/>
                    </a:lnTo>
                    <a:lnTo>
                      <a:pt x="15990" y="5383"/>
                    </a:lnTo>
                    <a:lnTo>
                      <a:pt x="15923" y="5921"/>
                    </a:lnTo>
                    <a:lnTo>
                      <a:pt x="15788" y="6393"/>
                    </a:lnTo>
                    <a:lnTo>
                      <a:pt x="14646" y="12718"/>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781" name="Forma"/>
              <p:cNvSpPr/>
              <p:nvPr/>
            </p:nvSpPr>
            <p:spPr>
              <a:xfrm>
                <a:off x="530527" y="0"/>
                <a:ext cx="160853" cy="258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56" y="21269"/>
                    </a:moveTo>
                    <a:lnTo>
                      <a:pt x="0" y="21269"/>
                    </a:lnTo>
                    <a:lnTo>
                      <a:pt x="0" y="0"/>
                    </a:lnTo>
                    <a:lnTo>
                      <a:pt x="4277" y="0"/>
                    </a:lnTo>
                    <a:lnTo>
                      <a:pt x="4277" y="7553"/>
                    </a:lnTo>
                    <a:lnTo>
                      <a:pt x="4919" y="7090"/>
                    </a:lnTo>
                    <a:lnTo>
                      <a:pt x="5667" y="6692"/>
                    </a:lnTo>
                    <a:lnTo>
                      <a:pt x="7378" y="6029"/>
                    </a:lnTo>
                    <a:lnTo>
                      <a:pt x="8234" y="5831"/>
                    </a:lnTo>
                    <a:lnTo>
                      <a:pt x="9089" y="5698"/>
                    </a:lnTo>
                    <a:lnTo>
                      <a:pt x="10051" y="5499"/>
                    </a:lnTo>
                    <a:lnTo>
                      <a:pt x="12190" y="5499"/>
                    </a:lnTo>
                    <a:lnTo>
                      <a:pt x="12725" y="5566"/>
                    </a:lnTo>
                    <a:lnTo>
                      <a:pt x="13259" y="5698"/>
                    </a:lnTo>
                    <a:lnTo>
                      <a:pt x="13794" y="5764"/>
                    </a:lnTo>
                    <a:lnTo>
                      <a:pt x="14436" y="5831"/>
                    </a:lnTo>
                    <a:lnTo>
                      <a:pt x="14863" y="5897"/>
                    </a:lnTo>
                    <a:lnTo>
                      <a:pt x="15398" y="6029"/>
                    </a:lnTo>
                    <a:lnTo>
                      <a:pt x="16360" y="6361"/>
                    </a:lnTo>
                    <a:lnTo>
                      <a:pt x="17216" y="6758"/>
                    </a:lnTo>
                    <a:lnTo>
                      <a:pt x="17964" y="7222"/>
                    </a:lnTo>
                    <a:lnTo>
                      <a:pt x="18713" y="7620"/>
                    </a:lnTo>
                    <a:lnTo>
                      <a:pt x="19034" y="7885"/>
                    </a:lnTo>
                    <a:lnTo>
                      <a:pt x="19354" y="8216"/>
                    </a:lnTo>
                    <a:lnTo>
                      <a:pt x="19675" y="8481"/>
                    </a:lnTo>
                    <a:lnTo>
                      <a:pt x="19996" y="8812"/>
                    </a:lnTo>
                    <a:lnTo>
                      <a:pt x="20210" y="9077"/>
                    </a:lnTo>
                    <a:lnTo>
                      <a:pt x="20424" y="9475"/>
                    </a:lnTo>
                    <a:lnTo>
                      <a:pt x="20531" y="9806"/>
                    </a:lnTo>
                    <a:lnTo>
                      <a:pt x="20851" y="10137"/>
                    </a:lnTo>
                    <a:lnTo>
                      <a:pt x="20958" y="10535"/>
                    </a:lnTo>
                    <a:lnTo>
                      <a:pt x="21172" y="10933"/>
                    </a:lnTo>
                    <a:lnTo>
                      <a:pt x="21386" y="11728"/>
                    </a:lnTo>
                    <a:lnTo>
                      <a:pt x="21386" y="12059"/>
                    </a:lnTo>
                    <a:lnTo>
                      <a:pt x="21600" y="12523"/>
                    </a:lnTo>
                    <a:lnTo>
                      <a:pt x="21600" y="14312"/>
                    </a:lnTo>
                    <a:lnTo>
                      <a:pt x="21279" y="15239"/>
                    </a:lnTo>
                    <a:lnTo>
                      <a:pt x="21172" y="16034"/>
                    </a:lnTo>
                    <a:lnTo>
                      <a:pt x="20851" y="16829"/>
                    </a:lnTo>
                    <a:lnTo>
                      <a:pt x="20317" y="17558"/>
                    </a:lnTo>
                    <a:lnTo>
                      <a:pt x="19782" y="18155"/>
                    </a:lnTo>
                    <a:lnTo>
                      <a:pt x="19248" y="18883"/>
                    </a:lnTo>
                    <a:lnTo>
                      <a:pt x="18499" y="19413"/>
                    </a:lnTo>
                    <a:lnTo>
                      <a:pt x="16895" y="20407"/>
                    </a:lnTo>
                    <a:lnTo>
                      <a:pt x="15933" y="20805"/>
                    </a:lnTo>
                    <a:lnTo>
                      <a:pt x="14008" y="21335"/>
                    </a:lnTo>
                    <a:lnTo>
                      <a:pt x="12939" y="21467"/>
                    </a:lnTo>
                    <a:lnTo>
                      <a:pt x="11976" y="21600"/>
                    </a:lnTo>
                    <a:lnTo>
                      <a:pt x="10800" y="21600"/>
                    </a:lnTo>
                    <a:lnTo>
                      <a:pt x="9731" y="21534"/>
                    </a:lnTo>
                    <a:lnTo>
                      <a:pt x="8768" y="21467"/>
                    </a:lnTo>
                    <a:lnTo>
                      <a:pt x="7699" y="21335"/>
                    </a:lnTo>
                    <a:lnTo>
                      <a:pt x="6844" y="21004"/>
                    </a:lnTo>
                    <a:lnTo>
                      <a:pt x="6202" y="20672"/>
                    </a:lnTo>
                    <a:lnTo>
                      <a:pt x="5240" y="20341"/>
                    </a:lnTo>
                    <a:lnTo>
                      <a:pt x="4598" y="19877"/>
                    </a:lnTo>
                    <a:lnTo>
                      <a:pt x="3956" y="19347"/>
                    </a:lnTo>
                    <a:lnTo>
                      <a:pt x="3956" y="21269"/>
                    </a:lnTo>
                    <a:close/>
                    <a:moveTo>
                      <a:pt x="3956" y="13450"/>
                    </a:moveTo>
                    <a:lnTo>
                      <a:pt x="3956" y="14113"/>
                    </a:lnTo>
                    <a:lnTo>
                      <a:pt x="4063" y="14775"/>
                    </a:lnTo>
                    <a:lnTo>
                      <a:pt x="4063" y="15306"/>
                    </a:lnTo>
                    <a:lnTo>
                      <a:pt x="4170" y="15836"/>
                    </a:lnTo>
                    <a:lnTo>
                      <a:pt x="4598" y="16763"/>
                    </a:lnTo>
                    <a:lnTo>
                      <a:pt x="4919" y="17094"/>
                    </a:lnTo>
                    <a:lnTo>
                      <a:pt x="5133" y="17426"/>
                    </a:lnTo>
                    <a:lnTo>
                      <a:pt x="6202" y="18353"/>
                    </a:lnTo>
                    <a:lnTo>
                      <a:pt x="6737" y="18618"/>
                    </a:lnTo>
                    <a:lnTo>
                      <a:pt x="7485" y="18950"/>
                    </a:lnTo>
                    <a:lnTo>
                      <a:pt x="8127" y="19148"/>
                    </a:lnTo>
                    <a:lnTo>
                      <a:pt x="9624" y="19413"/>
                    </a:lnTo>
                    <a:lnTo>
                      <a:pt x="11228" y="19413"/>
                    </a:lnTo>
                    <a:lnTo>
                      <a:pt x="11869" y="19347"/>
                    </a:lnTo>
                    <a:lnTo>
                      <a:pt x="12404" y="19148"/>
                    </a:lnTo>
                    <a:lnTo>
                      <a:pt x="13687" y="18883"/>
                    </a:lnTo>
                    <a:lnTo>
                      <a:pt x="14115" y="18552"/>
                    </a:lnTo>
                    <a:lnTo>
                      <a:pt x="14756" y="18353"/>
                    </a:lnTo>
                    <a:lnTo>
                      <a:pt x="15291" y="17956"/>
                    </a:lnTo>
                    <a:lnTo>
                      <a:pt x="15719" y="17558"/>
                    </a:lnTo>
                    <a:lnTo>
                      <a:pt x="16147" y="17094"/>
                    </a:lnTo>
                    <a:lnTo>
                      <a:pt x="16467" y="16631"/>
                    </a:lnTo>
                    <a:lnTo>
                      <a:pt x="16788" y="16101"/>
                    </a:lnTo>
                    <a:lnTo>
                      <a:pt x="17002" y="15504"/>
                    </a:lnTo>
                    <a:lnTo>
                      <a:pt x="17109" y="14908"/>
                    </a:lnTo>
                    <a:lnTo>
                      <a:pt x="17216" y="14245"/>
                    </a:lnTo>
                    <a:lnTo>
                      <a:pt x="17216" y="12854"/>
                    </a:lnTo>
                    <a:lnTo>
                      <a:pt x="17109" y="12125"/>
                    </a:lnTo>
                    <a:lnTo>
                      <a:pt x="17002" y="11463"/>
                    </a:lnTo>
                    <a:lnTo>
                      <a:pt x="16788" y="10933"/>
                    </a:lnTo>
                    <a:lnTo>
                      <a:pt x="16467" y="10402"/>
                    </a:lnTo>
                    <a:lnTo>
                      <a:pt x="16253" y="9872"/>
                    </a:lnTo>
                    <a:lnTo>
                      <a:pt x="15933" y="9475"/>
                    </a:lnTo>
                    <a:lnTo>
                      <a:pt x="15398" y="9077"/>
                    </a:lnTo>
                    <a:lnTo>
                      <a:pt x="14436" y="8481"/>
                    </a:lnTo>
                    <a:lnTo>
                      <a:pt x="13794" y="8216"/>
                    </a:lnTo>
                    <a:lnTo>
                      <a:pt x="13259" y="8017"/>
                    </a:lnTo>
                    <a:lnTo>
                      <a:pt x="12725" y="7885"/>
                    </a:lnTo>
                    <a:lnTo>
                      <a:pt x="12083" y="7752"/>
                    </a:lnTo>
                    <a:lnTo>
                      <a:pt x="11335" y="7620"/>
                    </a:lnTo>
                    <a:lnTo>
                      <a:pt x="9945" y="7620"/>
                    </a:lnTo>
                    <a:lnTo>
                      <a:pt x="9303" y="7752"/>
                    </a:lnTo>
                    <a:lnTo>
                      <a:pt x="8768" y="7885"/>
                    </a:lnTo>
                    <a:lnTo>
                      <a:pt x="8127" y="8017"/>
                    </a:lnTo>
                    <a:lnTo>
                      <a:pt x="7485" y="8216"/>
                    </a:lnTo>
                    <a:lnTo>
                      <a:pt x="7057" y="8481"/>
                    </a:lnTo>
                    <a:lnTo>
                      <a:pt x="6416" y="8746"/>
                    </a:lnTo>
                    <a:lnTo>
                      <a:pt x="5881" y="9077"/>
                    </a:lnTo>
                    <a:lnTo>
                      <a:pt x="5453" y="9475"/>
                    </a:lnTo>
                    <a:lnTo>
                      <a:pt x="5026" y="9939"/>
                    </a:lnTo>
                    <a:lnTo>
                      <a:pt x="4705" y="10402"/>
                    </a:lnTo>
                    <a:lnTo>
                      <a:pt x="4384" y="10933"/>
                    </a:lnTo>
                    <a:lnTo>
                      <a:pt x="4170" y="11463"/>
                    </a:lnTo>
                    <a:lnTo>
                      <a:pt x="4063" y="12059"/>
                    </a:lnTo>
                    <a:lnTo>
                      <a:pt x="3956" y="12788"/>
                    </a:lnTo>
                    <a:lnTo>
                      <a:pt x="3956" y="13450"/>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grpSp>
        <p:sp>
          <p:nvSpPr>
            <p:cNvPr id="783" name="Forma"/>
            <p:cNvSpPr/>
            <p:nvPr/>
          </p:nvSpPr>
          <p:spPr>
            <a:xfrm>
              <a:off x="941122" y="876300"/>
              <a:ext cx="680093"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close/>
                </a:path>
              </a:pathLst>
            </a:custGeom>
            <a:solidFill>
              <a:srgbClr val="FF0000"/>
            </a:solidFill>
            <a:ln w="9525" cap="flat">
              <a:solidFill>
                <a:srgbClr val="000000"/>
              </a:solidFill>
              <a:prstDash val="solid"/>
              <a:round/>
            </a:ln>
            <a:effectLst/>
          </p:spPr>
          <p:txBody>
            <a:bodyPr wrap="square" lIns="45719" tIns="45719" rIns="45719" bIns="45719" numCol="1" anchor="t">
              <a:noAutofit/>
            </a:bodyPr>
            <a:lstStyle/>
            <a:p>
              <a:pPr/>
            </a:p>
          </p:txBody>
        </p:sp>
      </p:grpSp>
      <p:grpSp>
        <p:nvGrpSpPr>
          <p:cNvPr id="805" name="Gruppo"/>
          <p:cNvGrpSpPr/>
          <p:nvPr/>
        </p:nvGrpSpPr>
        <p:grpSpPr>
          <a:xfrm>
            <a:off x="4429124" y="3429000"/>
            <a:ext cx="3708759" cy="2697296"/>
            <a:chOff x="0" y="0"/>
            <a:chExt cx="3708757" cy="2697295"/>
          </a:xfrm>
        </p:grpSpPr>
        <p:grpSp>
          <p:nvGrpSpPr>
            <p:cNvPr id="803" name="Gruppo"/>
            <p:cNvGrpSpPr/>
            <p:nvPr/>
          </p:nvGrpSpPr>
          <p:grpSpPr>
            <a:xfrm>
              <a:off x="1528871" y="0"/>
              <a:ext cx="1250318" cy="1652973"/>
              <a:chOff x="0" y="0"/>
              <a:chExt cx="1250317" cy="1652972"/>
            </a:xfrm>
          </p:grpSpPr>
          <p:sp>
            <p:nvSpPr>
              <p:cNvPr id="785" name="Forma"/>
              <p:cNvSpPr/>
              <p:nvPr/>
            </p:nvSpPr>
            <p:spPr>
              <a:xfrm>
                <a:off x="77615" y="0"/>
                <a:ext cx="677374" cy="905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46"/>
                    </a:moveTo>
                    <a:lnTo>
                      <a:pt x="21044" y="530"/>
                    </a:lnTo>
                    <a:lnTo>
                      <a:pt x="21347" y="909"/>
                    </a:lnTo>
                    <a:lnTo>
                      <a:pt x="21524" y="1401"/>
                    </a:lnTo>
                    <a:lnTo>
                      <a:pt x="21600" y="1988"/>
                    </a:lnTo>
                    <a:lnTo>
                      <a:pt x="21575" y="2612"/>
                    </a:lnTo>
                    <a:lnTo>
                      <a:pt x="21423" y="3332"/>
                    </a:lnTo>
                    <a:lnTo>
                      <a:pt x="21196" y="4127"/>
                    </a:lnTo>
                    <a:lnTo>
                      <a:pt x="20867" y="4979"/>
                    </a:lnTo>
                    <a:lnTo>
                      <a:pt x="20463" y="5869"/>
                    </a:lnTo>
                    <a:lnTo>
                      <a:pt x="19958" y="6834"/>
                    </a:lnTo>
                    <a:lnTo>
                      <a:pt x="19377" y="7799"/>
                    </a:lnTo>
                    <a:lnTo>
                      <a:pt x="18695" y="8803"/>
                    </a:lnTo>
                    <a:lnTo>
                      <a:pt x="17937" y="9863"/>
                    </a:lnTo>
                    <a:lnTo>
                      <a:pt x="17103" y="10923"/>
                    </a:lnTo>
                    <a:lnTo>
                      <a:pt x="16194" y="12021"/>
                    </a:lnTo>
                    <a:lnTo>
                      <a:pt x="15208" y="13100"/>
                    </a:lnTo>
                    <a:lnTo>
                      <a:pt x="14173" y="14179"/>
                    </a:lnTo>
                    <a:lnTo>
                      <a:pt x="13137" y="15182"/>
                    </a:lnTo>
                    <a:lnTo>
                      <a:pt x="12076" y="16148"/>
                    </a:lnTo>
                    <a:lnTo>
                      <a:pt x="11040" y="17038"/>
                    </a:lnTo>
                    <a:lnTo>
                      <a:pt x="9979" y="17871"/>
                    </a:lnTo>
                    <a:lnTo>
                      <a:pt x="8943" y="18609"/>
                    </a:lnTo>
                    <a:lnTo>
                      <a:pt x="7933" y="19272"/>
                    </a:lnTo>
                    <a:lnTo>
                      <a:pt x="6947" y="19896"/>
                    </a:lnTo>
                    <a:lnTo>
                      <a:pt x="6013" y="20407"/>
                    </a:lnTo>
                    <a:lnTo>
                      <a:pt x="5078" y="20824"/>
                    </a:lnTo>
                    <a:lnTo>
                      <a:pt x="4219" y="21184"/>
                    </a:lnTo>
                    <a:lnTo>
                      <a:pt x="3411" y="21411"/>
                    </a:lnTo>
                    <a:lnTo>
                      <a:pt x="2678" y="21562"/>
                    </a:lnTo>
                    <a:lnTo>
                      <a:pt x="2021" y="21600"/>
                    </a:lnTo>
                    <a:lnTo>
                      <a:pt x="1440" y="21524"/>
                    </a:lnTo>
                    <a:lnTo>
                      <a:pt x="935" y="21354"/>
                    </a:lnTo>
                    <a:lnTo>
                      <a:pt x="531" y="21070"/>
                    </a:lnTo>
                    <a:lnTo>
                      <a:pt x="278" y="20672"/>
                    </a:lnTo>
                    <a:lnTo>
                      <a:pt x="76" y="20180"/>
                    </a:lnTo>
                    <a:lnTo>
                      <a:pt x="0" y="19612"/>
                    </a:lnTo>
                    <a:lnTo>
                      <a:pt x="25" y="18969"/>
                    </a:lnTo>
                    <a:lnTo>
                      <a:pt x="152" y="18230"/>
                    </a:lnTo>
                    <a:lnTo>
                      <a:pt x="379" y="17454"/>
                    </a:lnTo>
                    <a:lnTo>
                      <a:pt x="707" y="16602"/>
                    </a:lnTo>
                    <a:lnTo>
                      <a:pt x="1112" y="15694"/>
                    </a:lnTo>
                    <a:lnTo>
                      <a:pt x="1642" y="14766"/>
                    </a:lnTo>
                    <a:lnTo>
                      <a:pt x="2223" y="13782"/>
                    </a:lnTo>
                    <a:lnTo>
                      <a:pt x="2880" y="12759"/>
                    </a:lnTo>
                    <a:lnTo>
                      <a:pt x="3638" y="11718"/>
                    </a:lnTo>
                    <a:lnTo>
                      <a:pt x="4497" y="10639"/>
                    </a:lnTo>
                    <a:lnTo>
                      <a:pt x="5381" y="9560"/>
                    </a:lnTo>
                    <a:lnTo>
                      <a:pt x="6392" y="8462"/>
                    </a:lnTo>
                    <a:lnTo>
                      <a:pt x="7402" y="7402"/>
                    </a:lnTo>
                    <a:lnTo>
                      <a:pt x="8438" y="6399"/>
                    </a:lnTo>
                    <a:lnTo>
                      <a:pt x="9499" y="5433"/>
                    </a:lnTo>
                    <a:lnTo>
                      <a:pt x="10535" y="4562"/>
                    </a:lnTo>
                    <a:lnTo>
                      <a:pt x="11596" y="3729"/>
                    </a:lnTo>
                    <a:lnTo>
                      <a:pt x="12632" y="2991"/>
                    </a:lnTo>
                    <a:lnTo>
                      <a:pt x="13667" y="2291"/>
                    </a:lnTo>
                    <a:lnTo>
                      <a:pt x="14653" y="1704"/>
                    </a:lnTo>
                    <a:lnTo>
                      <a:pt x="15587" y="1174"/>
                    </a:lnTo>
                    <a:lnTo>
                      <a:pt x="16522" y="757"/>
                    </a:lnTo>
                    <a:lnTo>
                      <a:pt x="17356" y="416"/>
                    </a:lnTo>
                    <a:lnTo>
                      <a:pt x="18164" y="170"/>
                    </a:lnTo>
                    <a:lnTo>
                      <a:pt x="18897" y="19"/>
                    </a:lnTo>
                    <a:lnTo>
                      <a:pt x="19579" y="0"/>
                    </a:lnTo>
                    <a:lnTo>
                      <a:pt x="20160" y="57"/>
                    </a:lnTo>
                    <a:lnTo>
                      <a:pt x="20640" y="246"/>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786" name="Forma"/>
              <p:cNvSpPr/>
              <p:nvPr/>
            </p:nvSpPr>
            <p:spPr>
              <a:xfrm>
                <a:off x="77615" y="0"/>
                <a:ext cx="677374" cy="905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46"/>
                    </a:moveTo>
                    <a:lnTo>
                      <a:pt x="21044" y="530"/>
                    </a:lnTo>
                    <a:lnTo>
                      <a:pt x="21347" y="909"/>
                    </a:lnTo>
                    <a:lnTo>
                      <a:pt x="21524" y="1401"/>
                    </a:lnTo>
                    <a:lnTo>
                      <a:pt x="21600" y="1988"/>
                    </a:lnTo>
                    <a:lnTo>
                      <a:pt x="21575" y="2612"/>
                    </a:lnTo>
                    <a:lnTo>
                      <a:pt x="21423" y="3332"/>
                    </a:lnTo>
                    <a:lnTo>
                      <a:pt x="21196" y="4127"/>
                    </a:lnTo>
                    <a:lnTo>
                      <a:pt x="20867" y="4979"/>
                    </a:lnTo>
                    <a:lnTo>
                      <a:pt x="20463" y="5869"/>
                    </a:lnTo>
                    <a:lnTo>
                      <a:pt x="19958" y="6834"/>
                    </a:lnTo>
                    <a:lnTo>
                      <a:pt x="19377" y="7799"/>
                    </a:lnTo>
                    <a:lnTo>
                      <a:pt x="18695" y="8803"/>
                    </a:lnTo>
                    <a:lnTo>
                      <a:pt x="17937" y="9863"/>
                    </a:lnTo>
                    <a:lnTo>
                      <a:pt x="17103" y="10923"/>
                    </a:lnTo>
                    <a:lnTo>
                      <a:pt x="16194" y="12021"/>
                    </a:lnTo>
                    <a:lnTo>
                      <a:pt x="15208" y="13100"/>
                    </a:lnTo>
                    <a:lnTo>
                      <a:pt x="14173" y="14179"/>
                    </a:lnTo>
                    <a:lnTo>
                      <a:pt x="13137" y="15182"/>
                    </a:lnTo>
                    <a:lnTo>
                      <a:pt x="12076" y="16148"/>
                    </a:lnTo>
                    <a:lnTo>
                      <a:pt x="11040" y="17038"/>
                    </a:lnTo>
                    <a:lnTo>
                      <a:pt x="9979" y="17871"/>
                    </a:lnTo>
                    <a:lnTo>
                      <a:pt x="8943" y="18609"/>
                    </a:lnTo>
                    <a:lnTo>
                      <a:pt x="7933" y="19272"/>
                    </a:lnTo>
                    <a:lnTo>
                      <a:pt x="6947" y="19896"/>
                    </a:lnTo>
                    <a:lnTo>
                      <a:pt x="6013" y="20407"/>
                    </a:lnTo>
                    <a:lnTo>
                      <a:pt x="5078" y="20824"/>
                    </a:lnTo>
                    <a:lnTo>
                      <a:pt x="4219" y="21184"/>
                    </a:lnTo>
                    <a:lnTo>
                      <a:pt x="3411" y="21411"/>
                    </a:lnTo>
                    <a:lnTo>
                      <a:pt x="2678" y="21562"/>
                    </a:lnTo>
                    <a:lnTo>
                      <a:pt x="2021" y="21600"/>
                    </a:lnTo>
                    <a:lnTo>
                      <a:pt x="1440" y="21524"/>
                    </a:lnTo>
                    <a:lnTo>
                      <a:pt x="935" y="21354"/>
                    </a:lnTo>
                    <a:lnTo>
                      <a:pt x="531" y="21070"/>
                    </a:lnTo>
                    <a:lnTo>
                      <a:pt x="278" y="20672"/>
                    </a:lnTo>
                    <a:lnTo>
                      <a:pt x="76" y="20180"/>
                    </a:lnTo>
                    <a:lnTo>
                      <a:pt x="0" y="19612"/>
                    </a:lnTo>
                    <a:lnTo>
                      <a:pt x="25" y="18969"/>
                    </a:lnTo>
                    <a:lnTo>
                      <a:pt x="152" y="18230"/>
                    </a:lnTo>
                    <a:lnTo>
                      <a:pt x="379" y="17454"/>
                    </a:lnTo>
                    <a:lnTo>
                      <a:pt x="707" y="16602"/>
                    </a:lnTo>
                    <a:lnTo>
                      <a:pt x="1112" y="15694"/>
                    </a:lnTo>
                    <a:lnTo>
                      <a:pt x="1642" y="14766"/>
                    </a:lnTo>
                    <a:lnTo>
                      <a:pt x="2223" y="13782"/>
                    </a:lnTo>
                    <a:lnTo>
                      <a:pt x="2880" y="12759"/>
                    </a:lnTo>
                    <a:lnTo>
                      <a:pt x="3638" y="11718"/>
                    </a:lnTo>
                    <a:lnTo>
                      <a:pt x="4497" y="10639"/>
                    </a:lnTo>
                    <a:lnTo>
                      <a:pt x="5381" y="9560"/>
                    </a:lnTo>
                    <a:lnTo>
                      <a:pt x="6392" y="8462"/>
                    </a:lnTo>
                    <a:lnTo>
                      <a:pt x="7402" y="7402"/>
                    </a:lnTo>
                    <a:lnTo>
                      <a:pt x="8438" y="6399"/>
                    </a:lnTo>
                    <a:lnTo>
                      <a:pt x="9499" y="5433"/>
                    </a:lnTo>
                    <a:lnTo>
                      <a:pt x="10535" y="4562"/>
                    </a:lnTo>
                    <a:lnTo>
                      <a:pt x="11596" y="3729"/>
                    </a:lnTo>
                    <a:lnTo>
                      <a:pt x="12632" y="2991"/>
                    </a:lnTo>
                    <a:lnTo>
                      <a:pt x="13667" y="2291"/>
                    </a:lnTo>
                    <a:lnTo>
                      <a:pt x="14653" y="1704"/>
                    </a:lnTo>
                    <a:lnTo>
                      <a:pt x="15587" y="1174"/>
                    </a:lnTo>
                    <a:lnTo>
                      <a:pt x="16522" y="757"/>
                    </a:lnTo>
                    <a:lnTo>
                      <a:pt x="17356" y="416"/>
                    </a:lnTo>
                    <a:lnTo>
                      <a:pt x="18164" y="170"/>
                    </a:lnTo>
                    <a:lnTo>
                      <a:pt x="18897" y="19"/>
                    </a:lnTo>
                    <a:lnTo>
                      <a:pt x="19579" y="0"/>
                    </a:lnTo>
                    <a:lnTo>
                      <a:pt x="20160" y="57"/>
                    </a:lnTo>
                    <a:lnTo>
                      <a:pt x="20640"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87" name="Forma"/>
              <p:cNvSpPr/>
              <p:nvPr/>
            </p:nvSpPr>
            <p:spPr>
              <a:xfrm>
                <a:off x="577178" y="284228"/>
                <a:ext cx="673140" cy="905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39" y="265"/>
                    </a:moveTo>
                    <a:lnTo>
                      <a:pt x="21069" y="549"/>
                    </a:lnTo>
                    <a:lnTo>
                      <a:pt x="21347" y="946"/>
                    </a:lnTo>
                    <a:lnTo>
                      <a:pt x="21524" y="1419"/>
                    </a:lnTo>
                    <a:lnTo>
                      <a:pt x="21600" y="1986"/>
                    </a:lnTo>
                    <a:lnTo>
                      <a:pt x="21575" y="2648"/>
                    </a:lnTo>
                    <a:lnTo>
                      <a:pt x="21448" y="3367"/>
                    </a:lnTo>
                    <a:lnTo>
                      <a:pt x="21195" y="4142"/>
                    </a:lnTo>
                    <a:lnTo>
                      <a:pt x="20892" y="4993"/>
                    </a:lnTo>
                    <a:lnTo>
                      <a:pt x="20487" y="5882"/>
                    </a:lnTo>
                    <a:lnTo>
                      <a:pt x="19981" y="6828"/>
                    </a:lnTo>
                    <a:lnTo>
                      <a:pt x="19374" y="7830"/>
                    </a:lnTo>
                    <a:lnTo>
                      <a:pt x="18691" y="8833"/>
                    </a:lnTo>
                    <a:lnTo>
                      <a:pt x="17933" y="9873"/>
                    </a:lnTo>
                    <a:lnTo>
                      <a:pt x="17123" y="10951"/>
                    </a:lnTo>
                    <a:lnTo>
                      <a:pt x="16213" y="12029"/>
                    </a:lnTo>
                    <a:lnTo>
                      <a:pt x="15226" y="13126"/>
                    </a:lnTo>
                    <a:lnTo>
                      <a:pt x="14215" y="14186"/>
                    </a:lnTo>
                    <a:lnTo>
                      <a:pt x="13152" y="15188"/>
                    </a:lnTo>
                    <a:lnTo>
                      <a:pt x="12090" y="16153"/>
                    </a:lnTo>
                    <a:lnTo>
                      <a:pt x="11028" y="17023"/>
                    </a:lnTo>
                    <a:lnTo>
                      <a:pt x="9991" y="17855"/>
                    </a:lnTo>
                    <a:lnTo>
                      <a:pt x="8928" y="18612"/>
                    </a:lnTo>
                    <a:lnTo>
                      <a:pt x="7917" y="19292"/>
                    </a:lnTo>
                    <a:lnTo>
                      <a:pt x="6956" y="19879"/>
                    </a:lnTo>
                    <a:lnTo>
                      <a:pt x="5994" y="20408"/>
                    </a:lnTo>
                    <a:lnTo>
                      <a:pt x="5084" y="20843"/>
                    </a:lnTo>
                    <a:lnTo>
                      <a:pt x="4224" y="21165"/>
                    </a:lnTo>
                    <a:lnTo>
                      <a:pt x="3389" y="21411"/>
                    </a:lnTo>
                    <a:lnTo>
                      <a:pt x="2681" y="21562"/>
                    </a:lnTo>
                    <a:lnTo>
                      <a:pt x="1998" y="21600"/>
                    </a:lnTo>
                    <a:lnTo>
                      <a:pt x="1416" y="21505"/>
                    </a:lnTo>
                    <a:lnTo>
                      <a:pt x="911" y="21335"/>
                    </a:lnTo>
                    <a:lnTo>
                      <a:pt x="506" y="21051"/>
                    </a:lnTo>
                    <a:lnTo>
                      <a:pt x="253" y="20654"/>
                    </a:lnTo>
                    <a:lnTo>
                      <a:pt x="51" y="20181"/>
                    </a:lnTo>
                    <a:lnTo>
                      <a:pt x="0" y="19614"/>
                    </a:lnTo>
                    <a:lnTo>
                      <a:pt x="25" y="18971"/>
                    </a:lnTo>
                    <a:lnTo>
                      <a:pt x="126" y="18252"/>
                    </a:lnTo>
                    <a:lnTo>
                      <a:pt x="379" y="17458"/>
                    </a:lnTo>
                    <a:lnTo>
                      <a:pt x="683" y="16607"/>
                    </a:lnTo>
                    <a:lnTo>
                      <a:pt x="1088" y="15718"/>
                    </a:lnTo>
                    <a:lnTo>
                      <a:pt x="1619" y="14772"/>
                    </a:lnTo>
                    <a:lnTo>
                      <a:pt x="2200" y="13770"/>
                    </a:lnTo>
                    <a:lnTo>
                      <a:pt x="2883" y="12767"/>
                    </a:lnTo>
                    <a:lnTo>
                      <a:pt x="3642" y="11727"/>
                    </a:lnTo>
                    <a:lnTo>
                      <a:pt x="4477" y="10668"/>
                    </a:lnTo>
                    <a:lnTo>
                      <a:pt x="5387" y="9571"/>
                    </a:lnTo>
                    <a:lnTo>
                      <a:pt x="6374" y="8474"/>
                    </a:lnTo>
                    <a:lnTo>
                      <a:pt x="7385" y="7414"/>
                    </a:lnTo>
                    <a:lnTo>
                      <a:pt x="8448" y="6412"/>
                    </a:lnTo>
                    <a:lnTo>
                      <a:pt x="9510" y="5447"/>
                    </a:lnTo>
                    <a:lnTo>
                      <a:pt x="10572" y="4577"/>
                    </a:lnTo>
                    <a:lnTo>
                      <a:pt x="11609" y="3745"/>
                    </a:lnTo>
                    <a:lnTo>
                      <a:pt x="12646" y="2988"/>
                    </a:lnTo>
                    <a:lnTo>
                      <a:pt x="13658" y="2308"/>
                    </a:lnTo>
                    <a:lnTo>
                      <a:pt x="14644" y="1721"/>
                    </a:lnTo>
                    <a:lnTo>
                      <a:pt x="15606" y="1211"/>
                    </a:lnTo>
                    <a:lnTo>
                      <a:pt x="16516" y="775"/>
                    </a:lnTo>
                    <a:lnTo>
                      <a:pt x="17351" y="435"/>
                    </a:lnTo>
                    <a:lnTo>
                      <a:pt x="18185" y="208"/>
                    </a:lnTo>
                    <a:lnTo>
                      <a:pt x="18894" y="57"/>
                    </a:lnTo>
                    <a:lnTo>
                      <a:pt x="19577" y="0"/>
                    </a:lnTo>
                    <a:lnTo>
                      <a:pt x="20158" y="95"/>
                    </a:lnTo>
                    <a:lnTo>
                      <a:pt x="20639"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788" name="Forma"/>
              <p:cNvSpPr/>
              <p:nvPr/>
            </p:nvSpPr>
            <p:spPr>
              <a:xfrm>
                <a:off x="577178" y="284228"/>
                <a:ext cx="673140" cy="905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39" y="265"/>
                    </a:moveTo>
                    <a:lnTo>
                      <a:pt x="21069" y="549"/>
                    </a:lnTo>
                    <a:lnTo>
                      <a:pt x="21347" y="946"/>
                    </a:lnTo>
                    <a:lnTo>
                      <a:pt x="21524" y="1419"/>
                    </a:lnTo>
                    <a:lnTo>
                      <a:pt x="21600" y="1986"/>
                    </a:lnTo>
                    <a:lnTo>
                      <a:pt x="21575" y="2648"/>
                    </a:lnTo>
                    <a:lnTo>
                      <a:pt x="21448" y="3367"/>
                    </a:lnTo>
                    <a:lnTo>
                      <a:pt x="21195" y="4142"/>
                    </a:lnTo>
                    <a:lnTo>
                      <a:pt x="20892" y="4993"/>
                    </a:lnTo>
                    <a:lnTo>
                      <a:pt x="20487" y="5882"/>
                    </a:lnTo>
                    <a:lnTo>
                      <a:pt x="19981" y="6828"/>
                    </a:lnTo>
                    <a:lnTo>
                      <a:pt x="19374" y="7830"/>
                    </a:lnTo>
                    <a:lnTo>
                      <a:pt x="18691" y="8833"/>
                    </a:lnTo>
                    <a:lnTo>
                      <a:pt x="17933" y="9873"/>
                    </a:lnTo>
                    <a:lnTo>
                      <a:pt x="17123" y="10951"/>
                    </a:lnTo>
                    <a:lnTo>
                      <a:pt x="16213" y="12029"/>
                    </a:lnTo>
                    <a:lnTo>
                      <a:pt x="15226" y="13126"/>
                    </a:lnTo>
                    <a:lnTo>
                      <a:pt x="14215" y="14186"/>
                    </a:lnTo>
                    <a:lnTo>
                      <a:pt x="13152" y="15188"/>
                    </a:lnTo>
                    <a:lnTo>
                      <a:pt x="12090" y="16153"/>
                    </a:lnTo>
                    <a:lnTo>
                      <a:pt x="11028" y="17023"/>
                    </a:lnTo>
                    <a:lnTo>
                      <a:pt x="9991" y="17855"/>
                    </a:lnTo>
                    <a:lnTo>
                      <a:pt x="8928" y="18612"/>
                    </a:lnTo>
                    <a:lnTo>
                      <a:pt x="7917" y="19292"/>
                    </a:lnTo>
                    <a:lnTo>
                      <a:pt x="6956" y="19879"/>
                    </a:lnTo>
                    <a:lnTo>
                      <a:pt x="5994" y="20408"/>
                    </a:lnTo>
                    <a:lnTo>
                      <a:pt x="5084" y="20843"/>
                    </a:lnTo>
                    <a:lnTo>
                      <a:pt x="4224" y="21165"/>
                    </a:lnTo>
                    <a:lnTo>
                      <a:pt x="3389" y="21411"/>
                    </a:lnTo>
                    <a:lnTo>
                      <a:pt x="2681" y="21562"/>
                    </a:lnTo>
                    <a:lnTo>
                      <a:pt x="1998" y="21600"/>
                    </a:lnTo>
                    <a:lnTo>
                      <a:pt x="1416" y="21505"/>
                    </a:lnTo>
                    <a:lnTo>
                      <a:pt x="911" y="21335"/>
                    </a:lnTo>
                    <a:lnTo>
                      <a:pt x="506" y="21051"/>
                    </a:lnTo>
                    <a:lnTo>
                      <a:pt x="253" y="20654"/>
                    </a:lnTo>
                    <a:lnTo>
                      <a:pt x="51" y="20181"/>
                    </a:lnTo>
                    <a:lnTo>
                      <a:pt x="0" y="19614"/>
                    </a:lnTo>
                    <a:lnTo>
                      <a:pt x="25" y="18971"/>
                    </a:lnTo>
                    <a:lnTo>
                      <a:pt x="126" y="18252"/>
                    </a:lnTo>
                    <a:lnTo>
                      <a:pt x="379" y="17458"/>
                    </a:lnTo>
                    <a:lnTo>
                      <a:pt x="683" y="16607"/>
                    </a:lnTo>
                    <a:lnTo>
                      <a:pt x="1088" y="15718"/>
                    </a:lnTo>
                    <a:lnTo>
                      <a:pt x="1619" y="14772"/>
                    </a:lnTo>
                    <a:lnTo>
                      <a:pt x="2200" y="13770"/>
                    </a:lnTo>
                    <a:lnTo>
                      <a:pt x="2883" y="12767"/>
                    </a:lnTo>
                    <a:lnTo>
                      <a:pt x="3642" y="11727"/>
                    </a:lnTo>
                    <a:lnTo>
                      <a:pt x="4477" y="10668"/>
                    </a:lnTo>
                    <a:lnTo>
                      <a:pt x="5387" y="9571"/>
                    </a:lnTo>
                    <a:lnTo>
                      <a:pt x="6374" y="8474"/>
                    </a:lnTo>
                    <a:lnTo>
                      <a:pt x="7385" y="7414"/>
                    </a:lnTo>
                    <a:lnTo>
                      <a:pt x="8448" y="6412"/>
                    </a:lnTo>
                    <a:lnTo>
                      <a:pt x="9510" y="5447"/>
                    </a:lnTo>
                    <a:lnTo>
                      <a:pt x="10572" y="4577"/>
                    </a:lnTo>
                    <a:lnTo>
                      <a:pt x="11609" y="3745"/>
                    </a:lnTo>
                    <a:lnTo>
                      <a:pt x="12646" y="2988"/>
                    </a:lnTo>
                    <a:lnTo>
                      <a:pt x="13658" y="2308"/>
                    </a:lnTo>
                    <a:lnTo>
                      <a:pt x="14644" y="1721"/>
                    </a:lnTo>
                    <a:lnTo>
                      <a:pt x="15606" y="1211"/>
                    </a:lnTo>
                    <a:lnTo>
                      <a:pt x="16516" y="775"/>
                    </a:lnTo>
                    <a:lnTo>
                      <a:pt x="17351" y="435"/>
                    </a:lnTo>
                    <a:lnTo>
                      <a:pt x="18185" y="208"/>
                    </a:lnTo>
                    <a:lnTo>
                      <a:pt x="18894" y="57"/>
                    </a:lnTo>
                    <a:lnTo>
                      <a:pt x="19577" y="0"/>
                    </a:lnTo>
                    <a:lnTo>
                      <a:pt x="20158" y="95"/>
                    </a:lnTo>
                    <a:lnTo>
                      <a:pt x="20639"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89" name="Forma"/>
              <p:cNvSpPr/>
              <p:nvPr/>
            </p:nvSpPr>
            <p:spPr>
              <a:xfrm>
                <a:off x="554599" y="42872"/>
                <a:ext cx="203212" cy="1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236"/>
                    </a:lnTo>
                    <a:lnTo>
                      <a:pt x="19134" y="21600"/>
                    </a:lnTo>
                    <a:lnTo>
                      <a:pt x="0" y="4582"/>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90" name="Forma"/>
              <p:cNvSpPr/>
              <p:nvPr/>
            </p:nvSpPr>
            <p:spPr>
              <a:xfrm>
                <a:off x="554599" y="42872"/>
                <a:ext cx="203212" cy="1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236"/>
                    </a:lnTo>
                    <a:lnTo>
                      <a:pt x="19134" y="21600"/>
                    </a:lnTo>
                    <a:lnTo>
                      <a:pt x="0" y="4582"/>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91" name="Forma"/>
              <p:cNvSpPr/>
              <p:nvPr/>
            </p:nvSpPr>
            <p:spPr>
              <a:xfrm>
                <a:off x="1045694" y="331864"/>
                <a:ext cx="200390" cy="1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064"/>
                    </a:lnTo>
                    <a:lnTo>
                      <a:pt x="19134" y="21600"/>
                    </a:lnTo>
                    <a:lnTo>
                      <a:pt x="0" y="4536"/>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92" name="Forma"/>
              <p:cNvSpPr/>
              <p:nvPr/>
            </p:nvSpPr>
            <p:spPr>
              <a:xfrm>
                <a:off x="1045694" y="331864"/>
                <a:ext cx="200390" cy="1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064"/>
                    </a:lnTo>
                    <a:lnTo>
                      <a:pt x="19134" y="21600"/>
                    </a:lnTo>
                    <a:lnTo>
                      <a:pt x="0" y="4536"/>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93" name="Forma"/>
              <p:cNvSpPr/>
              <p:nvPr/>
            </p:nvSpPr>
            <p:spPr>
              <a:xfrm>
                <a:off x="938443" y="427137"/>
                <a:ext cx="255427" cy="1953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27"/>
                    </a:lnTo>
                    <a:lnTo>
                      <a:pt x="19649" y="21600"/>
                    </a:lnTo>
                    <a:lnTo>
                      <a:pt x="0" y="3585"/>
                    </a:lnTo>
                    <a:lnTo>
                      <a:pt x="1817"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94" name="Forma"/>
              <p:cNvSpPr/>
              <p:nvPr/>
            </p:nvSpPr>
            <p:spPr>
              <a:xfrm>
                <a:off x="938443" y="427137"/>
                <a:ext cx="255427" cy="1953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27"/>
                    </a:lnTo>
                    <a:lnTo>
                      <a:pt x="19649" y="21600"/>
                    </a:lnTo>
                    <a:lnTo>
                      <a:pt x="0" y="3585"/>
                    </a:lnTo>
                    <a:lnTo>
                      <a:pt x="1817"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95" name="Forma"/>
              <p:cNvSpPr/>
              <p:nvPr/>
            </p:nvSpPr>
            <p:spPr>
              <a:xfrm>
                <a:off x="437470" y="136556"/>
                <a:ext cx="254015" cy="196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585"/>
                    </a:lnTo>
                    <a:lnTo>
                      <a:pt x="1945"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96" name="Forma"/>
              <p:cNvSpPr/>
              <p:nvPr/>
            </p:nvSpPr>
            <p:spPr>
              <a:xfrm>
                <a:off x="437470" y="136556"/>
                <a:ext cx="254015" cy="196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585"/>
                    </a:lnTo>
                    <a:lnTo>
                      <a:pt x="1945"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97" name="Forma"/>
              <p:cNvSpPr/>
              <p:nvPr/>
            </p:nvSpPr>
            <p:spPr>
              <a:xfrm>
                <a:off x="330219" y="249295"/>
                <a:ext cx="293529" cy="227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025"/>
                    </a:lnTo>
                    <a:lnTo>
                      <a:pt x="19737" y="21600"/>
                    </a:lnTo>
                    <a:lnTo>
                      <a:pt x="0" y="3575"/>
                    </a:lnTo>
                    <a:lnTo>
                      <a:pt x="1863"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798" name="Forma"/>
              <p:cNvSpPr/>
              <p:nvPr/>
            </p:nvSpPr>
            <p:spPr>
              <a:xfrm>
                <a:off x="330219" y="249295"/>
                <a:ext cx="293529" cy="227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025"/>
                    </a:lnTo>
                    <a:lnTo>
                      <a:pt x="19737" y="21600"/>
                    </a:lnTo>
                    <a:lnTo>
                      <a:pt x="0" y="3575"/>
                    </a:lnTo>
                    <a:lnTo>
                      <a:pt x="1863"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799" name="Forma"/>
              <p:cNvSpPr/>
              <p:nvPr/>
            </p:nvSpPr>
            <p:spPr>
              <a:xfrm>
                <a:off x="821314" y="554166"/>
                <a:ext cx="294941" cy="225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38"/>
                    </a:lnTo>
                    <a:lnTo>
                      <a:pt x="19742" y="21600"/>
                    </a:lnTo>
                    <a:lnTo>
                      <a:pt x="0" y="3486"/>
                    </a:lnTo>
                    <a:lnTo>
                      <a:pt x="191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00" name="Forma"/>
              <p:cNvSpPr/>
              <p:nvPr/>
            </p:nvSpPr>
            <p:spPr>
              <a:xfrm>
                <a:off x="821314" y="554166"/>
                <a:ext cx="294941" cy="225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38"/>
                    </a:lnTo>
                    <a:lnTo>
                      <a:pt x="19742" y="21600"/>
                    </a:lnTo>
                    <a:lnTo>
                      <a:pt x="0" y="3486"/>
                    </a:lnTo>
                    <a:lnTo>
                      <a:pt x="191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01" name="Forma"/>
              <p:cNvSpPr/>
              <p:nvPr/>
            </p:nvSpPr>
            <p:spPr>
              <a:xfrm>
                <a:off x="390900" y="339804"/>
                <a:ext cx="637861" cy="409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96" y="2344"/>
                    </a:moveTo>
                    <a:lnTo>
                      <a:pt x="19992" y="0"/>
                    </a:lnTo>
                    <a:lnTo>
                      <a:pt x="0" y="16870"/>
                    </a:lnTo>
                    <a:lnTo>
                      <a:pt x="1608" y="21600"/>
                    </a:lnTo>
                    <a:lnTo>
                      <a:pt x="21600" y="4730"/>
                    </a:lnTo>
                    <a:lnTo>
                      <a:pt x="20796" y="2344"/>
                    </a:lnTo>
                    <a:close/>
                  </a:path>
                </a:pathLst>
              </a:custGeom>
              <a:solidFill>
                <a:srgbClr val="969696"/>
              </a:solidFill>
              <a:ln w="12700" cap="flat">
                <a:noFill/>
                <a:miter lim="400000"/>
              </a:ln>
              <a:effectLst/>
            </p:spPr>
            <p:txBody>
              <a:bodyPr wrap="square" lIns="45719" tIns="45719" rIns="45719" bIns="45719" numCol="1" anchor="t">
                <a:noAutofit/>
              </a:bodyPr>
              <a:lstStyle/>
              <a:p>
                <a:pPr/>
              </a:p>
            </p:txBody>
          </p:sp>
          <p:sp>
            <p:nvSpPr>
              <p:cNvPr id="802" name="Forma"/>
              <p:cNvSpPr/>
              <p:nvPr/>
            </p:nvSpPr>
            <p:spPr>
              <a:xfrm>
                <a:off x="0" y="1394149"/>
                <a:ext cx="736644" cy="258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631"/>
                    </a:moveTo>
                    <a:lnTo>
                      <a:pt x="907" y="16167"/>
                    </a:lnTo>
                    <a:lnTo>
                      <a:pt x="953" y="16564"/>
                    </a:lnTo>
                    <a:lnTo>
                      <a:pt x="977" y="16962"/>
                    </a:lnTo>
                    <a:lnTo>
                      <a:pt x="1023" y="17227"/>
                    </a:lnTo>
                    <a:lnTo>
                      <a:pt x="1046" y="17558"/>
                    </a:lnTo>
                    <a:lnTo>
                      <a:pt x="1139" y="17823"/>
                    </a:lnTo>
                    <a:lnTo>
                      <a:pt x="1186" y="18155"/>
                    </a:lnTo>
                    <a:lnTo>
                      <a:pt x="1256" y="18420"/>
                    </a:lnTo>
                    <a:lnTo>
                      <a:pt x="1349" y="18618"/>
                    </a:lnTo>
                    <a:lnTo>
                      <a:pt x="1418" y="18751"/>
                    </a:lnTo>
                    <a:lnTo>
                      <a:pt x="1535" y="19016"/>
                    </a:lnTo>
                    <a:lnTo>
                      <a:pt x="1628" y="19082"/>
                    </a:lnTo>
                    <a:lnTo>
                      <a:pt x="1744" y="19215"/>
                    </a:lnTo>
                    <a:lnTo>
                      <a:pt x="1883" y="19281"/>
                    </a:lnTo>
                    <a:lnTo>
                      <a:pt x="2023" y="19281"/>
                    </a:lnTo>
                    <a:lnTo>
                      <a:pt x="2139" y="19413"/>
                    </a:lnTo>
                    <a:lnTo>
                      <a:pt x="2465" y="19413"/>
                    </a:lnTo>
                    <a:lnTo>
                      <a:pt x="2604" y="19281"/>
                    </a:lnTo>
                    <a:lnTo>
                      <a:pt x="2744" y="19281"/>
                    </a:lnTo>
                    <a:lnTo>
                      <a:pt x="2860" y="19215"/>
                    </a:lnTo>
                    <a:lnTo>
                      <a:pt x="2976" y="19082"/>
                    </a:lnTo>
                    <a:lnTo>
                      <a:pt x="3069" y="19016"/>
                    </a:lnTo>
                    <a:lnTo>
                      <a:pt x="3162" y="18817"/>
                    </a:lnTo>
                    <a:lnTo>
                      <a:pt x="3255" y="18685"/>
                    </a:lnTo>
                    <a:lnTo>
                      <a:pt x="3371" y="18287"/>
                    </a:lnTo>
                    <a:lnTo>
                      <a:pt x="3488" y="17823"/>
                    </a:lnTo>
                    <a:lnTo>
                      <a:pt x="3511" y="17426"/>
                    </a:lnTo>
                    <a:lnTo>
                      <a:pt x="3534" y="16962"/>
                    </a:lnTo>
                    <a:lnTo>
                      <a:pt x="3488" y="16167"/>
                    </a:lnTo>
                    <a:lnTo>
                      <a:pt x="3418" y="15902"/>
                    </a:lnTo>
                    <a:lnTo>
                      <a:pt x="3278" y="15571"/>
                    </a:lnTo>
                    <a:lnTo>
                      <a:pt x="3209" y="15504"/>
                    </a:lnTo>
                    <a:lnTo>
                      <a:pt x="3162" y="15438"/>
                    </a:lnTo>
                    <a:lnTo>
                      <a:pt x="3069" y="15239"/>
                    </a:lnTo>
                    <a:lnTo>
                      <a:pt x="2953" y="15173"/>
                    </a:lnTo>
                    <a:lnTo>
                      <a:pt x="2813" y="15040"/>
                    </a:lnTo>
                    <a:lnTo>
                      <a:pt x="2674" y="14974"/>
                    </a:lnTo>
                    <a:lnTo>
                      <a:pt x="2534" y="14775"/>
                    </a:lnTo>
                    <a:lnTo>
                      <a:pt x="2325" y="14709"/>
                    </a:lnTo>
                    <a:lnTo>
                      <a:pt x="2093" y="14510"/>
                    </a:lnTo>
                    <a:lnTo>
                      <a:pt x="1883" y="14312"/>
                    </a:lnTo>
                    <a:lnTo>
                      <a:pt x="1674" y="14179"/>
                    </a:lnTo>
                    <a:lnTo>
                      <a:pt x="1488" y="14047"/>
                    </a:lnTo>
                    <a:lnTo>
                      <a:pt x="1325" y="13914"/>
                    </a:lnTo>
                    <a:lnTo>
                      <a:pt x="1186" y="13715"/>
                    </a:lnTo>
                    <a:lnTo>
                      <a:pt x="1046" y="13583"/>
                    </a:lnTo>
                    <a:lnTo>
                      <a:pt x="953" y="13450"/>
                    </a:lnTo>
                    <a:lnTo>
                      <a:pt x="744" y="13119"/>
                    </a:lnTo>
                    <a:lnTo>
                      <a:pt x="628" y="12788"/>
                    </a:lnTo>
                    <a:lnTo>
                      <a:pt x="465" y="12456"/>
                    </a:lnTo>
                    <a:lnTo>
                      <a:pt x="349" y="11993"/>
                    </a:lnTo>
                    <a:lnTo>
                      <a:pt x="279" y="11529"/>
                    </a:lnTo>
                    <a:lnTo>
                      <a:pt x="209" y="10999"/>
                    </a:lnTo>
                    <a:lnTo>
                      <a:pt x="163" y="10469"/>
                    </a:lnTo>
                    <a:lnTo>
                      <a:pt x="163" y="9409"/>
                    </a:lnTo>
                    <a:lnTo>
                      <a:pt x="256" y="8481"/>
                    </a:lnTo>
                    <a:lnTo>
                      <a:pt x="395" y="7553"/>
                    </a:lnTo>
                    <a:lnTo>
                      <a:pt x="512" y="7156"/>
                    </a:lnTo>
                    <a:lnTo>
                      <a:pt x="651" y="6891"/>
                    </a:lnTo>
                    <a:lnTo>
                      <a:pt x="791" y="6560"/>
                    </a:lnTo>
                    <a:lnTo>
                      <a:pt x="884" y="6361"/>
                    </a:lnTo>
                    <a:lnTo>
                      <a:pt x="1023" y="6162"/>
                    </a:lnTo>
                    <a:lnTo>
                      <a:pt x="1349" y="5764"/>
                    </a:lnTo>
                    <a:lnTo>
                      <a:pt x="1418" y="5698"/>
                    </a:lnTo>
                    <a:lnTo>
                      <a:pt x="1535" y="5632"/>
                    </a:lnTo>
                    <a:lnTo>
                      <a:pt x="1628" y="5566"/>
                    </a:lnTo>
                    <a:lnTo>
                      <a:pt x="1721" y="5566"/>
                    </a:lnTo>
                    <a:lnTo>
                      <a:pt x="1837" y="5499"/>
                    </a:lnTo>
                    <a:lnTo>
                      <a:pt x="2465" y="5499"/>
                    </a:lnTo>
                    <a:lnTo>
                      <a:pt x="2604" y="5566"/>
                    </a:lnTo>
                    <a:lnTo>
                      <a:pt x="2767" y="5632"/>
                    </a:lnTo>
                    <a:lnTo>
                      <a:pt x="2906" y="5698"/>
                    </a:lnTo>
                    <a:lnTo>
                      <a:pt x="3023" y="5764"/>
                    </a:lnTo>
                    <a:lnTo>
                      <a:pt x="3139" y="5897"/>
                    </a:lnTo>
                    <a:lnTo>
                      <a:pt x="3488" y="6228"/>
                    </a:lnTo>
                    <a:lnTo>
                      <a:pt x="3674" y="6560"/>
                    </a:lnTo>
                    <a:lnTo>
                      <a:pt x="3836" y="6957"/>
                    </a:lnTo>
                    <a:lnTo>
                      <a:pt x="3976" y="7421"/>
                    </a:lnTo>
                    <a:lnTo>
                      <a:pt x="4022" y="7620"/>
                    </a:lnTo>
                    <a:lnTo>
                      <a:pt x="4069" y="7885"/>
                    </a:lnTo>
                    <a:lnTo>
                      <a:pt x="4139" y="8150"/>
                    </a:lnTo>
                    <a:lnTo>
                      <a:pt x="4185" y="8481"/>
                    </a:lnTo>
                    <a:lnTo>
                      <a:pt x="4208" y="8746"/>
                    </a:lnTo>
                    <a:lnTo>
                      <a:pt x="4255" y="9409"/>
                    </a:lnTo>
                    <a:lnTo>
                      <a:pt x="4301" y="9740"/>
                    </a:lnTo>
                    <a:lnTo>
                      <a:pt x="3371" y="10137"/>
                    </a:lnTo>
                    <a:lnTo>
                      <a:pt x="3348" y="9607"/>
                    </a:lnTo>
                    <a:lnTo>
                      <a:pt x="3278" y="9077"/>
                    </a:lnTo>
                    <a:lnTo>
                      <a:pt x="3162" y="8613"/>
                    </a:lnTo>
                    <a:lnTo>
                      <a:pt x="3023" y="8282"/>
                    </a:lnTo>
                    <a:lnTo>
                      <a:pt x="2953" y="8150"/>
                    </a:lnTo>
                    <a:lnTo>
                      <a:pt x="2860" y="8017"/>
                    </a:lnTo>
                    <a:lnTo>
                      <a:pt x="2790" y="7951"/>
                    </a:lnTo>
                    <a:lnTo>
                      <a:pt x="2674" y="7752"/>
                    </a:lnTo>
                    <a:lnTo>
                      <a:pt x="2581" y="7686"/>
                    </a:lnTo>
                    <a:lnTo>
                      <a:pt x="2465" y="7686"/>
                    </a:lnTo>
                    <a:lnTo>
                      <a:pt x="2325" y="7620"/>
                    </a:lnTo>
                    <a:lnTo>
                      <a:pt x="1907" y="7620"/>
                    </a:lnTo>
                    <a:lnTo>
                      <a:pt x="1674" y="7752"/>
                    </a:lnTo>
                    <a:lnTo>
                      <a:pt x="1558" y="7885"/>
                    </a:lnTo>
                    <a:lnTo>
                      <a:pt x="1488" y="7951"/>
                    </a:lnTo>
                    <a:lnTo>
                      <a:pt x="1395" y="8083"/>
                    </a:lnTo>
                    <a:lnTo>
                      <a:pt x="1325" y="8216"/>
                    </a:lnTo>
                    <a:lnTo>
                      <a:pt x="1186" y="8547"/>
                    </a:lnTo>
                    <a:lnTo>
                      <a:pt x="1093" y="8879"/>
                    </a:lnTo>
                    <a:lnTo>
                      <a:pt x="1070" y="9210"/>
                    </a:lnTo>
                    <a:lnTo>
                      <a:pt x="1046" y="9607"/>
                    </a:lnTo>
                    <a:lnTo>
                      <a:pt x="1046" y="9806"/>
                    </a:lnTo>
                    <a:lnTo>
                      <a:pt x="1070" y="10071"/>
                    </a:lnTo>
                    <a:lnTo>
                      <a:pt x="1093" y="10270"/>
                    </a:lnTo>
                    <a:lnTo>
                      <a:pt x="1163" y="10535"/>
                    </a:lnTo>
                    <a:lnTo>
                      <a:pt x="1302" y="10933"/>
                    </a:lnTo>
                    <a:lnTo>
                      <a:pt x="1395" y="11065"/>
                    </a:lnTo>
                    <a:lnTo>
                      <a:pt x="1511" y="11198"/>
                    </a:lnTo>
                    <a:lnTo>
                      <a:pt x="1535" y="11198"/>
                    </a:lnTo>
                    <a:lnTo>
                      <a:pt x="1604" y="11264"/>
                    </a:lnTo>
                    <a:lnTo>
                      <a:pt x="1674" y="11396"/>
                    </a:lnTo>
                    <a:lnTo>
                      <a:pt x="1767" y="11463"/>
                    </a:lnTo>
                    <a:lnTo>
                      <a:pt x="1883" y="11529"/>
                    </a:lnTo>
                    <a:lnTo>
                      <a:pt x="2023" y="11661"/>
                    </a:lnTo>
                    <a:lnTo>
                      <a:pt x="2139" y="11728"/>
                    </a:lnTo>
                    <a:lnTo>
                      <a:pt x="2302" y="11926"/>
                    </a:lnTo>
                    <a:lnTo>
                      <a:pt x="2558" y="12059"/>
                    </a:lnTo>
                    <a:lnTo>
                      <a:pt x="2767" y="12191"/>
                    </a:lnTo>
                    <a:lnTo>
                      <a:pt x="2953" y="12390"/>
                    </a:lnTo>
                    <a:lnTo>
                      <a:pt x="3139" y="12523"/>
                    </a:lnTo>
                    <a:lnTo>
                      <a:pt x="3302" y="12655"/>
                    </a:lnTo>
                    <a:lnTo>
                      <a:pt x="3441" y="12788"/>
                    </a:lnTo>
                    <a:lnTo>
                      <a:pt x="3674" y="13053"/>
                    </a:lnTo>
                    <a:lnTo>
                      <a:pt x="3860" y="13318"/>
                    </a:lnTo>
                    <a:lnTo>
                      <a:pt x="4022" y="13649"/>
                    </a:lnTo>
                    <a:lnTo>
                      <a:pt x="4162" y="14047"/>
                    </a:lnTo>
                    <a:lnTo>
                      <a:pt x="4255" y="14444"/>
                    </a:lnTo>
                    <a:lnTo>
                      <a:pt x="4325" y="14643"/>
                    </a:lnTo>
                    <a:lnTo>
                      <a:pt x="4371" y="14908"/>
                    </a:lnTo>
                    <a:lnTo>
                      <a:pt x="4441" y="15703"/>
                    </a:lnTo>
                    <a:lnTo>
                      <a:pt x="4487" y="16034"/>
                    </a:lnTo>
                    <a:lnTo>
                      <a:pt x="4487" y="17028"/>
                    </a:lnTo>
                    <a:lnTo>
                      <a:pt x="4441" y="17293"/>
                    </a:lnTo>
                    <a:lnTo>
                      <a:pt x="4441" y="17625"/>
                    </a:lnTo>
                    <a:lnTo>
                      <a:pt x="4418" y="17956"/>
                    </a:lnTo>
                    <a:lnTo>
                      <a:pt x="4371" y="18221"/>
                    </a:lnTo>
                    <a:lnTo>
                      <a:pt x="4348" y="18552"/>
                    </a:lnTo>
                    <a:lnTo>
                      <a:pt x="4301" y="18817"/>
                    </a:lnTo>
                    <a:lnTo>
                      <a:pt x="4232" y="19148"/>
                    </a:lnTo>
                    <a:lnTo>
                      <a:pt x="4069" y="19679"/>
                    </a:lnTo>
                    <a:lnTo>
                      <a:pt x="3697" y="20606"/>
                    </a:lnTo>
                    <a:lnTo>
                      <a:pt x="3464" y="20937"/>
                    </a:lnTo>
                    <a:lnTo>
                      <a:pt x="3185" y="21202"/>
                    </a:lnTo>
                    <a:lnTo>
                      <a:pt x="3069" y="21269"/>
                    </a:lnTo>
                    <a:lnTo>
                      <a:pt x="2930" y="21467"/>
                    </a:lnTo>
                    <a:lnTo>
                      <a:pt x="2767" y="21534"/>
                    </a:lnTo>
                    <a:lnTo>
                      <a:pt x="2627" y="21534"/>
                    </a:lnTo>
                    <a:lnTo>
                      <a:pt x="2465" y="21600"/>
                    </a:lnTo>
                    <a:lnTo>
                      <a:pt x="2069" y="21600"/>
                    </a:lnTo>
                    <a:lnTo>
                      <a:pt x="1837" y="21534"/>
                    </a:lnTo>
                    <a:lnTo>
                      <a:pt x="1581" y="21467"/>
                    </a:lnTo>
                    <a:lnTo>
                      <a:pt x="1395" y="21269"/>
                    </a:lnTo>
                    <a:lnTo>
                      <a:pt x="1186" y="21070"/>
                    </a:lnTo>
                    <a:lnTo>
                      <a:pt x="1023" y="20805"/>
                    </a:lnTo>
                    <a:lnTo>
                      <a:pt x="860" y="20606"/>
                    </a:lnTo>
                    <a:lnTo>
                      <a:pt x="698" y="20275"/>
                    </a:lnTo>
                    <a:lnTo>
                      <a:pt x="558" y="20010"/>
                    </a:lnTo>
                    <a:lnTo>
                      <a:pt x="465" y="19612"/>
                    </a:lnTo>
                    <a:lnTo>
                      <a:pt x="349" y="19215"/>
                    </a:lnTo>
                    <a:lnTo>
                      <a:pt x="279" y="18751"/>
                    </a:lnTo>
                    <a:lnTo>
                      <a:pt x="186" y="18287"/>
                    </a:lnTo>
                    <a:lnTo>
                      <a:pt x="116" y="17757"/>
                    </a:lnTo>
                    <a:lnTo>
                      <a:pt x="70" y="17227"/>
                    </a:lnTo>
                    <a:lnTo>
                      <a:pt x="0" y="16631"/>
                    </a:lnTo>
                    <a:close/>
                    <a:moveTo>
                      <a:pt x="9114" y="15571"/>
                    </a:moveTo>
                    <a:lnTo>
                      <a:pt x="10021" y="15902"/>
                    </a:lnTo>
                    <a:lnTo>
                      <a:pt x="9975" y="16564"/>
                    </a:lnTo>
                    <a:lnTo>
                      <a:pt x="9928" y="17161"/>
                    </a:lnTo>
                    <a:lnTo>
                      <a:pt x="9835" y="17757"/>
                    </a:lnTo>
                    <a:lnTo>
                      <a:pt x="9765" y="18287"/>
                    </a:lnTo>
                    <a:lnTo>
                      <a:pt x="9417" y="19679"/>
                    </a:lnTo>
                    <a:lnTo>
                      <a:pt x="9277" y="20076"/>
                    </a:lnTo>
                    <a:lnTo>
                      <a:pt x="9114" y="20474"/>
                    </a:lnTo>
                    <a:lnTo>
                      <a:pt x="8952" y="20739"/>
                    </a:lnTo>
                    <a:lnTo>
                      <a:pt x="8766" y="21004"/>
                    </a:lnTo>
                    <a:lnTo>
                      <a:pt x="8603" y="21202"/>
                    </a:lnTo>
                    <a:lnTo>
                      <a:pt x="8394" y="21335"/>
                    </a:lnTo>
                    <a:lnTo>
                      <a:pt x="8208" y="21534"/>
                    </a:lnTo>
                    <a:lnTo>
                      <a:pt x="7998" y="21600"/>
                    </a:lnTo>
                    <a:lnTo>
                      <a:pt x="7510" y="21600"/>
                    </a:lnTo>
                    <a:lnTo>
                      <a:pt x="7231" y="21467"/>
                    </a:lnTo>
                    <a:lnTo>
                      <a:pt x="6766" y="21070"/>
                    </a:lnTo>
                    <a:lnTo>
                      <a:pt x="6533" y="20739"/>
                    </a:lnTo>
                    <a:lnTo>
                      <a:pt x="6347" y="20341"/>
                    </a:lnTo>
                    <a:lnTo>
                      <a:pt x="6161" y="20010"/>
                    </a:lnTo>
                    <a:lnTo>
                      <a:pt x="5975" y="19546"/>
                    </a:lnTo>
                    <a:lnTo>
                      <a:pt x="5813" y="19016"/>
                    </a:lnTo>
                    <a:lnTo>
                      <a:pt x="5673" y="18420"/>
                    </a:lnTo>
                    <a:lnTo>
                      <a:pt x="5580" y="17691"/>
                    </a:lnTo>
                    <a:lnTo>
                      <a:pt x="5487" y="17028"/>
                    </a:lnTo>
                    <a:lnTo>
                      <a:pt x="5417" y="16233"/>
                    </a:lnTo>
                    <a:lnTo>
                      <a:pt x="5371" y="15438"/>
                    </a:lnTo>
                    <a:lnTo>
                      <a:pt x="5301" y="14510"/>
                    </a:lnTo>
                    <a:lnTo>
                      <a:pt x="5301" y="12987"/>
                    </a:lnTo>
                    <a:lnTo>
                      <a:pt x="5324" y="12390"/>
                    </a:lnTo>
                    <a:lnTo>
                      <a:pt x="5371" y="11794"/>
                    </a:lnTo>
                    <a:lnTo>
                      <a:pt x="5394" y="11198"/>
                    </a:lnTo>
                    <a:lnTo>
                      <a:pt x="5417" y="10667"/>
                    </a:lnTo>
                    <a:lnTo>
                      <a:pt x="5464" y="10204"/>
                    </a:lnTo>
                    <a:lnTo>
                      <a:pt x="5557" y="9674"/>
                    </a:lnTo>
                    <a:lnTo>
                      <a:pt x="5603" y="9210"/>
                    </a:lnTo>
                    <a:lnTo>
                      <a:pt x="5673" y="8746"/>
                    </a:lnTo>
                    <a:lnTo>
                      <a:pt x="5766" y="8282"/>
                    </a:lnTo>
                    <a:lnTo>
                      <a:pt x="5882" y="7951"/>
                    </a:lnTo>
                    <a:lnTo>
                      <a:pt x="5975" y="7553"/>
                    </a:lnTo>
                    <a:lnTo>
                      <a:pt x="6092" y="7222"/>
                    </a:lnTo>
                    <a:lnTo>
                      <a:pt x="6231" y="6957"/>
                    </a:lnTo>
                    <a:lnTo>
                      <a:pt x="6347" y="6626"/>
                    </a:lnTo>
                    <a:lnTo>
                      <a:pt x="6487" y="6427"/>
                    </a:lnTo>
                    <a:lnTo>
                      <a:pt x="6650" y="6162"/>
                    </a:lnTo>
                    <a:lnTo>
                      <a:pt x="6789" y="6029"/>
                    </a:lnTo>
                    <a:lnTo>
                      <a:pt x="6952" y="5897"/>
                    </a:lnTo>
                    <a:lnTo>
                      <a:pt x="7115" y="5698"/>
                    </a:lnTo>
                    <a:lnTo>
                      <a:pt x="7254" y="5632"/>
                    </a:lnTo>
                    <a:lnTo>
                      <a:pt x="7417" y="5566"/>
                    </a:lnTo>
                    <a:lnTo>
                      <a:pt x="7603" y="5499"/>
                    </a:lnTo>
                    <a:lnTo>
                      <a:pt x="7998" y="5499"/>
                    </a:lnTo>
                    <a:lnTo>
                      <a:pt x="8208" y="5566"/>
                    </a:lnTo>
                    <a:lnTo>
                      <a:pt x="8394" y="5632"/>
                    </a:lnTo>
                    <a:lnTo>
                      <a:pt x="8580" y="5764"/>
                    </a:lnTo>
                    <a:lnTo>
                      <a:pt x="8766" y="5963"/>
                    </a:lnTo>
                    <a:lnTo>
                      <a:pt x="8928" y="6162"/>
                    </a:lnTo>
                    <a:lnTo>
                      <a:pt x="9091" y="6427"/>
                    </a:lnTo>
                    <a:lnTo>
                      <a:pt x="9231" y="6692"/>
                    </a:lnTo>
                    <a:lnTo>
                      <a:pt x="9603" y="7752"/>
                    </a:lnTo>
                    <a:lnTo>
                      <a:pt x="9672" y="8216"/>
                    </a:lnTo>
                    <a:lnTo>
                      <a:pt x="9765" y="8680"/>
                    </a:lnTo>
                    <a:lnTo>
                      <a:pt x="9835" y="9210"/>
                    </a:lnTo>
                    <a:lnTo>
                      <a:pt x="9882" y="9740"/>
                    </a:lnTo>
                    <a:lnTo>
                      <a:pt x="9951" y="10402"/>
                    </a:lnTo>
                    <a:lnTo>
                      <a:pt x="9021" y="10734"/>
                    </a:lnTo>
                    <a:lnTo>
                      <a:pt x="8998" y="10402"/>
                    </a:lnTo>
                    <a:lnTo>
                      <a:pt x="8952" y="10005"/>
                    </a:lnTo>
                    <a:lnTo>
                      <a:pt x="8928" y="9674"/>
                    </a:lnTo>
                    <a:lnTo>
                      <a:pt x="8882" y="9409"/>
                    </a:lnTo>
                    <a:lnTo>
                      <a:pt x="8812" y="9077"/>
                    </a:lnTo>
                    <a:lnTo>
                      <a:pt x="8742" y="8879"/>
                    </a:lnTo>
                    <a:lnTo>
                      <a:pt x="8696" y="8613"/>
                    </a:lnTo>
                    <a:lnTo>
                      <a:pt x="8603" y="8415"/>
                    </a:lnTo>
                    <a:lnTo>
                      <a:pt x="8533" y="8216"/>
                    </a:lnTo>
                    <a:lnTo>
                      <a:pt x="8440" y="8017"/>
                    </a:lnTo>
                    <a:lnTo>
                      <a:pt x="8347" y="7951"/>
                    </a:lnTo>
                    <a:lnTo>
                      <a:pt x="8254" y="7752"/>
                    </a:lnTo>
                    <a:lnTo>
                      <a:pt x="8138" y="7686"/>
                    </a:lnTo>
                    <a:lnTo>
                      <a:pt x="8045" y="7686"/>
                    </a:lnTo>
                    <a:lnTo>
                      <a:pt x="7905" y="7620"/>
                    </a:lnTo>
                    <a:lnTo>
                      <a:pt x="7650" y="7620"/>
                    </a:lnTo>
                    <a:lnTo>
                      <a:pt x="7487" y="7686"/>
                    </a:lnTo>
                    <a:lnTo>
                      <a:pt x="7324" y="7885"/>
                    </a:lnTo>
                    <a:lnTo>
                      <a:pt x="7184" y="7951"/>
                    </a:lnTo>
                    <a:lnTo>
                      <a:pt x="7045" y="8150"/>
                    </a:lnTo>
                    <a:lnTo>
                      <a:pt x="6905" y="8415"/>
                    </a:lnTo>
                    <a:lnTo>
                      <a:pt x="6789" y="8680"/>
                    </a:lnTo>
                    <a:lnTo>
                      <a:pt x="6673" y="9011"/>
                    </a:lnTo>
                    <a:lnTo>
                      <a:pt x="6557" y="9409"/>
                    </a:lnTo>
                    <a:lnTo>
                      <a:pt x="6487" y="9806"/>
                    </a:lnTo>
                    <a:lnTo>
                      <a:pt x="6440" y="10270"/>
                    </a:lnTo>
                    <a:lnTo>
                      <a:pt x="6347" y="10800"/>
                    </a:lnTo>
                    <a:lnTo>
                      <a:pt x="6301" y="11463"/>
                    </a:lnTo>
                    <a:lnTo>
                      <a:pt x="6278" y="12059"/>
                    </a:lnTo>
                    <a:lnTo>
                      <a:pt x="6254" y="12721"/>
                    </a:lnTo>
                    <a:lnTo>
                      <a:pt x="6254" y="14245"/>
                    </a:lnTo>
                    <a:lnTo>
                      <a:pt x="6278" y="14974"/>
                    </a:lnTo>
                    <a:lnTo>
                      <a:pt x="6301" y="15571"/>
                    </a:lnTo>
                    <a:lnTo>
                      <a:pt x="6347" y="16167"/>
                    </a:lnTo>
                    <a:lnTo>
                      <a:pt x="6440" y="16697"/>
                    </a:lnTo>
                    <a:lnTo>
                      <a:pt x="6487" y="17227"/>
                    </a:lnTo>
                    <a:lnTo>
                      <a:pt x="6557" y="17625"/>
                    </a:lnTo>
                    <a:lnTo>
                      <a:pt x="6673" y="18022"/>
                    </a:lnTo>
                    <a:lnTo>
                      <a:pt x="6789" y="18287"/>
                    </a:lnTo>
                    <a:lnTo>
                      <a:pt x="6882" y="18618"/>
                    </a:lnTo>
                    <a:lnTo>
                      <a:pt x="7161" y="19016"/>
                    </a:lnTo>
                    <a:lnTo>
                      <a:pt x="7301" y="19148"/>
                    </a:lnTo>
                    <a:lnTo>
                      <a:pt x="7464" y="19281"/>
                    </a:lnTo>
                    <a:lnTo>
                      <a:pt x="7603" y="19413"/>
                    </a:lnTo>
                    <a:lnTo>
                      <a:pt x="7905" y="19413"/>
                    </a:lnTo>
                    <a:lnTo>
                      <a:pt x="8022" y="19281"/>
                    </a:lnTo>
                    <a:lnTo>
                      <a:pt x="8254" y="19148"/>
                    </a:lnTo>
                    <a:lnTo>
                      <a:pt x="8370" y="19016"/>
                    </a:lnTo>
                    <a:lnTo>
                      <a:pt x="8463" y="18817"/>
                    </a:lnTo>
                    <a:lnTo>
                      <a:pt x="8580" y="18685"/>
                    </a:lnTo>
                    <a:lnTo>
                      <a:pt x="8742" y="18221"/>
                    </a:lnTo>
                    <a:lnTo>
                      <a:pt x="8812" y="17956"/>
                    </a:lnTo>
                    <a:lnTo>
                      <a:pt x="8905" y="17625"/>
                    </a:lnTo>
                    <a:lnTo>
                      <a:pt x="8998" y="16829"/>
                    </a:lnTo>
                    <a:lnTo>
                      <a:pt x="9068" y="16498"/>
                    </a:lnTo>
                    <a:lnTo>
                      <a:pt x="9114" y="15571"/>
                    </a:lnTo>
                    <a:close/>
                    <a:moveTo>
                      <a:pt x="10998" y="21202"/>
                    </a:moveTo>
                    <a:lnTo>
                      <a:pt x="10998" y="0"/>
                    </a:lnTo>
                    <a:lnTo>
                      <a:pt x="16020" y="0"/>
                    </a:lnTo>
                    <a:lnTo>
                      <a:pt x="16020" y="2452"/>
                    </a:lnTo>
                    <a:lnTo>
                      <a:pt x="11974" y="2452"/>
                    </a:lnTo>
                    <a:lnTo>
                      <a:pt x="11974" y="9077"/>
                    </a:lnTo>
                    <a:lnTo>
                      <a:pt x="15462" y="9077"/>
                    </a:lnTo>
                    <a:lnTo>
                      <a:pt x="15462" y="11529"/>
                    </a:lnTo>
                    <a:lnTo>
                      <a:pt x="11974" y="11529"/>
                    </a:lnTo>
                    <a:lnTo>
                      <a:pt x="11974" y="21202"/>
                    </a:lnTo>
                    <a:lnTo>
                      <a:pt x="10998" y="21202"/>
                    </a:lnTo>
                    <a:close/>
                    <a:moveTo>
                      <a:pt x="18694" y="21202"/>
                    </a:moveTo>
                    <a:lnTo>
                      <a:pt x="16648" y="5764"/>
                    </a:lnTo>
                    <a:lnTo>
                      <a:pt x="17601" y="5764"/>
                    </a:lnTo>
                    <a:lnTo>
                      <a:pt x="18763" y="15040"/>
                    </a:lnTo>
                    <a:lnTo>
                      <a:pt x="18810" y="15438"/>
                    </a:lnTo>
                    <a:lnTo>
                      <a:pt x="18856" y="15769"/>
                    </a:lnTo>
                    <a:lnTo>
                      <a:pt x="18949" y="16564"/>
                    </a:lnTo>
                    <a:lnTo>
                      <a:pt x="18973" y="16962"/>
                    </a:lnTo>
                    <a:lnTo>
                      <a:pt x="19019" y="17426"/>
                    </a:lnTo>
                    <a:lnTo>
                      <a:pt x="19042" y="17757"/>
                    </a:lnTo>
                    <a:lnTo>
                      <a:pt x="19112" y="18155"/>
                    </a:lnTo>
                    <a:lnTo>
                      <a:pt x="19135" y="17823"/>
                    </a:lnTo>
                    <a:lnTo>
                      <a:pt x="19182" y="17492"/>
                    </a:lnTo>
                    <a:lnTo>
                      <a:pt x="19205" y="17161"/>
                    </a:lnTo>
                    <a:lnTo>
                      <a:pt x="19275" y="16763"/>
                    </a:lnTo>
                    <a:lnTo>
                      <a:pt x="19298" y="16432"/>
                    </a:lnTo>
                    <a:lnTo>
                      <a:pt x="19391" y="15637"/>
                    </a:lnTo>
                    <a:lnTo>
                      <a:pt x="19461" y="15173"/>
                    </a:lnTo>
                    <a:lnTo>
                      <a:pt x="20670" y="5764"/>
                    </a:lnTo>
                    <a:lnTo>
                      <a:pt x="21600" y="5764"/>
                    </a:lnTo>
                    <a:lnTo>
                      <a:pt x="19554" y="21202"/>
                    </a:lnTo>
                    <a:lnTo>
                      <a:pt x="18694" y="21202"/>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grpSp>
        <p:sp>
          <p:nvSpPr>
            <p:cNvPr id="804" name="Single chain Fv fragment"/>
            <p:cNvSpPr txBox="1"/>
            <p:nvPr/>
          </p:nvSpPr>
          <p:spPr>
            <a:xfrm>
              <a:off x="0" y="2214561"/>
              <a:ext cx="3708758" cy="4827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2800">
                  <a:solidFill>
                    <a:schemeClr val="accent2"/>
                  </a:solidFill>
                </a:defRPr>
              </a:lvl1pPr>
            </a:lstStyle>
            <a:p>
              <a:pPr/>
              <a:r>
                <a:t>Single chain Fv fragment</a:t>
              </a:r>
            </a:p>
          </p:txBody>
        </p:sp>
      </p:grpSp>
      <p:grpSp>
        <p:nvGrpSpPr>
          <p:cNvPr id="834" name="Gruppo"/>
          <p:cNvGrpSpPr/>
          <p:nvPr/>
        </p:nvGrpSpPr>
        <p:grpSpPr>
          <a:xfrm>
            <a:off x="4302125" y="342900"/>
            <a:ext cx="2593266" cy="2724150"/>
            <a:chOff x="0" y="0"/>
            <a:chExt cx="2593265" cy="2724150"/>
          </a:xfrm>
        </p:grpSpPr>
        <p:grpSp>
          <p:nvGrpSpPr>
            <p:cNvPr id="829" name="Gruppo"/>
            <p:cNvGrpSpPr/>
            <p:nvPr/>
          </p:nvGrpSpPr>
          <p:grpSpPr>
            <a:xfrm>
              <a:off x="257174" y="0"/>
              <a:ext cx="1992314" cy="2724150"/>
              <a:chOff x="0" y="0"/>
              <a:chExt cx="1992312" cy="2724150"/>
            </a:xfrm>
          </p:grpSpPr>
          <p:sp>
            <p:nvSpPr>
              <p:cNvPr id="806" name="Forma"/>
              <p:cNvSpPr/>
              <p:nvPr/>
            </p:nvSpPr>
            <p:spPr>
              <a:xfrm>
                <a:off x="962292" y="0"/>
                <a:ext cx="681508"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22" y="909"/>
                    </a:lnTo>
                    <a:lnTo>
                      <a:pt x="21499" y="1421"/>
                    </a:lnTo>
                    <a:lnTo>
                      <a:pt x="21600" y="1971"/>
                    </a:lnTo>
                    <a:lnTo>
                      <a:pt x="21550" y="2615"/>
                    </a:lnTo>
                    <a:lnTo>
                      <a:pt x="21423" y="3354"/>
                    </a:lnTo>
                    <a:lnTo>
                      <a:pt x="21196" y="4149"/>
                    </a:lnTo>
                    <a:lnTo>
                      <a:pt x="20868" y="4964"/>
                    </a:lnTo>
                    <a:lnTo>
                      <a:pt x="20464" y="5893"/>
                    </a:lnTo>
                    <a:lnTo>
                      <a:pt x="19935" y="6821"/>
                    </a:lnTo>
                    <a:lnTo>
                      <a:pt x="19354" y="7806"/>
                    </a:lnTo>
                    <a:lnTo>
                      <a:pt x="18673" y="8829"/>
                    </a:lnTo>
                    <a:lnTo>
                      <a:pt x="17916" y="9891"/>
                    </a:lnTo>
                    <a:lnTo>
                      <a:pt x="17083" y="10952"/>
                    </a:lnTo>
                    <a:lnTo>
                      <a:pt x="16175" y="12051"/>
                    </a:lnTo>
                    <a:lnTo>
                      <a:pt x="15191" y="13131"/>
                    </a:lnTo>
                    <a:lnTo>
                      <a:pt x="14181" y="14211"/>
                    </a:lnTo>
                    <a:lnTo>
                      <a:pt x="13121" y="15215"/>
                    </a:lnTo>
                    <a:lnTo>
                      <a:pt x="12062" y="16162"/>
                    </a:lnTo>
                    <a:lnTo>
                      <a:pt x="11002" y="17034"/>
                    </a:lnTo>
                    <a:lnTo>
                      <a:pt x="9967" y="17867"/>
                    </a:lnTo>
                    <a:lnTo>
                      <a:pt x="8933" y="18606"/>
                    </a:lnTo>
                    <a:lnTo>
                      <a:pt x="7923" y="19307"/>
                    </a:lnTo>
                    <a:lnTo>
                      <a:pt x="6939" y="19895"/>
                    </a:lnTo>
                    <a:lnTo>
                      <a:pt x="5980" y="20425"/>
                    </a:lnTo>
                    <a:lnTo>
                      <a:pt x="5072" y="20842"/>
                    </a:lnTo>
                    <a:lnTo>
                      <a:pt x="4214" y="21183"/>
                    </a:lnTo>
                    <a:lnTo>
                      <a:pt x="3432" y="21429"/>
                    </a:lnTo>
                    <a:lnTo>
                      <a:pt x="2675" y="21581"/>
                    </a:lnTo>
                    <a:lnTo>
                      <a:pt x="2019" y="21600"/>
                    </a:lnTo>
                    <a:lnTo>
                      <a:pt x="1413" y="21543"/>
                    </a:lnTo>
                    <a:lnTo>
                      <a:pt x="908" y="21354"/>
                    </a:lnTo>
                    <a:lnTo>
                      <a:pt x="505" y="21088"/>
                    </a:lnTo>
                    <a:lnTo>
                      <a:pt x="252" y="20691"/>
                    </a:lnTo>
                    <a:lnTo>
                      <a:pt x="50" y="20198"/>
                    </a:lnTo>
                    <a:lnTo>
                      <a:pt x="0" y="19611"/>
                    </a:lnTo>
                    <a:lnTo>
                      <a:pt x="25" y="18985"/>
                    </a:lnTo>
                    <a:lnTo>
                      <a:pt x="126" y="18265"/>
                    </a:lnTo>
                    <a:lnTo>
                      <a:pt x="379" y="17469"/>
                    </a:lnTo>
                    <a:lnTo>
                      <a:pt x="681" y="16617"/>
                    </a:lnTo>
                    <a:lnTo>
                      <a:pt x="1085" y="15726"/>
                    </a:lnTo>
                    <a:lnTo>
                      <a:pt x="1615" y="14779"/>
                    </a:lnTo>
                    <a:lnTo>
                      <a:pt x="2195" y="13794"/>
                    </a:lnTo>
                    <a:lnTo>
                      <a:pt x="2877" y="12789"/>
                    </a:lnTo>
                    <a:lnTo>
                      <a:pt x="3634" y="11728"/>
                    </a:lnTo>
                    <a:lnTo>
                      <a:pt x="4466" y="10667"/>
                    </a:lnTo>
                    <a:lnTo>
                      <a:pt x="5375" y="9568"/>
                    </a:lnTo>
                    <a:lnTo>
                      <a:pt x="6359" y="8488"/>
                    </a:lnTo>
                    <a:lnTo>
                      <a:pt x="7368" y="7408"/>
                    </a:lnTo>
                    <a:lnTo>
                      <a:pt x="8428" y="6404"/>
                    </a:lnTo>
                    <a:lnTo>
                      <a:pt x="9488" y="5457"/>
                    </a:lnTo>
                    <a:lnTo>
                      <a:pt x="10548" y="4547"/>
                    </a:lnTo>
                    <a:lnTo>
                      <a:pt x="11582" y="3733"/>
                    </a:lnTo>
                    <a:lnTo>
                      <a:pt x="12617" y="2975"/>
                    </a:lnTo>
                    <a:lnTo>
                      <a:pt x="13626" y="2312"/>
                    </a:lnTo>
                    <a:lnTo>
                      <a:pt x="14610" y="1686"/>
                    </a:lnTo>
                    <a:lnTo>
                      <a:pt x="15569" y="1175"/>
                    </a:lnTo>
                    <a:lnTo>
                      <a:pt x="16478" y="758"/>
                    </a:lnTo>
                    <a:lnTo>
                      <a:pt x="17336" y="417"/>
                    </a:lnTo>
                    <a:lnTo>
                      <a:pt x="18143" y="171"/>
                    </a:lnTo>
                    <a:lnTo>
                      <a:pt x="18875" y="19"/>
                    </a:lnTo>
                    <a:lnTo>
                      <a:pt x="19531" y="0"/>
                    </a:lnTo>
                    <a:lnTo>
                      <a:pt x="20136" y="57"/>
                    </a:lnTo>
                    <a:lnTo>
                      <a:pt x="20641" y="227"/>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07" name="Forma"/>
              <p:cNvSpPr/>
              <p:nvPr/>
            </p:nvSpPr>
            <p:spPr>
              <a:xfrm>
                <a:off x="962292" y="0"/>
                <a:ext cx="681508"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22" y="909"/>
                    </a:lnTo>
                    <a:lnTo>
                      <a:pt x="21499" y="1421"/>
                    </a:lnTo>
                    <a:lnTo>
                      <a:pt x="21600" y="1971"/>
                    </a:lnTo>
                    <a:lnTo>
                      <a:pt x="21550" y="2615"/>
                    </a:lnTo>
                    <a:lnTo>
                      <a:pt x="21423" y="3354"/>
                    </a:lnTo>
                    <a:lnTo>
                      <a:pt x="21196" y="4149"/>
                    </a:lnTo>
                    <a:lnTo>
                      <a:pt x="20868" y="4964"/>
                    </a:lnTo>
                    <a:lnTo>
                      <a:pt x="20464" y="5893"/>
                    </a:lnTo>
                    <a:lnTo>
                      <a:pt x="19935" y="6821"/>
                    </a:lnTo>
                    <a:lnTo>
                      <a:pt x="19354" y="7806"/>
                    </a:lnTo>
                    <a:lnTo>
                      <a:pt x="18673" y="8829"/>
                    </a:lnTo>
                    <a:lnTo>
                      <a:pt x="17916" y="9891"/>
                    </a:lnTo>
                    <a:lnTo>
                      <a:pt x="17083" y="10952"/>
                    </a:lnTo>
                    <a:lnTo>
                      <a:pt x="16175" y="12051"/>
                    </a:lnTo>
                    <a:lnTo>
                      <a:pt x="15191" y="13131"/>
                    </a:lnTo>
                    <a:lnTo>
                      <a:pt x="14181" y="14211"/>
                    </a:lnTo>
                    <a:lnTo>
                      <a:pt x="13121" y="15215"/>
                    </a:lnTo>
                    <a:lnTo>
                      <a:pt x="12062" y="16162"/>
                    </a:lnTo>
                    <a:lnTo>
                      <a:pt x="11002" y="17034"/>
                    </a:lnTo>
                    <a:lnTo>
                      <a:pt x="9967" y="17867"/>
                    </a:lnTo>
                    <a:lnTo>
                      <a:pt x="8933" y="18606"/>
                    </a:lnTo>
                    <a:lnTo>
                      <a:pt x="7923" y="19307"/>
                    </a:lnTo>
                    <a:lnTo>
                      <a:pt x="6939" y="19895"/>
                    </a:lnTo>
                    <a:lnTo>
                      <a:pt x="5980" y="20425"/>
                    </a:lnTo>
                    <a:lnTo>
                      <a:pt x="5072" y="20842"/>
                    </a:lnTo>
                    <a:lnTo>
                      <a:pt x="4214" y="21183"/>
                    </a:lnTo>
                    <a:lnTo>
                      <a:pt x="3432" y="21429"/>
                    </a:lnTo>
                    <a:lnTo>
                      <a:pt x="2675" y="21581"/>
                    </a:lnTo>
                    <a:lnTo>
                      <a:pt x="2019" y="21600"/>
                    </a:lnTo>
                    <a:lnTo>
                      <a:pt x="1413" y="21543"/>
                    </a:lnTo>
                    <a:lnTo>
                      <a:pt x="908" y="21354"/>
                    </a:lnTo>
                    <a:lnTo>
                      <a:pt x="505" y="21088"/>
                    </a:lnTo>
                    <a:lnTo>
                      <a:pt x="252" y="20691"/>
                    </a:lnTo>
                    <a:lnTo>
                      <a:pt x="50" y="20198"/>
                    </a:lnTo>
                    <a:lnTo>
                      <a:pt x="0" y="19611"/>
                    </a:lnTo>
                    <a:lnTo>
                      <a:pt x="25" y="18985"/>
                    </a:lnTo>
                    <a:lnTo>
                      <a:pt x="126" y="18265"/>
                    </a:lnTo>
                    <a:lnTo>
                      <a:pt x="379" y="17469"/>
                    </a:lnTo>
                    <a:lnTo>
                      <a:pt x="681" y="16617"/>
                    </a:lnTo>
                    <a:lnTo>
                      <a:pt x="1085" y="15726"/>
                    </a:lnTo>
                    <a:lnTo>
                      <a:pt x="1615" y="14779"/>
                    </a:lnTo>
                    <a:lnTo>
                      <a:pt x="2195" y="13794"/>
                    </a:lnTo>
                    <a:lnTo>
                      <a:pt x="2877" y="12789"/>
                    </a:lnTo>
                    <a:lnTo>
                      <a:pt x="3634" y="11728"/>
                    </a:lnTo>
                    <a:lnTo>
                      <a:pt x="4466" y="10667"/>
                    </a:lnTo>
                    <a:lnTo>
                      <a:pt x="5375" y="9568"/>
                    </a:lnTo>
                    <a:lnTo>
                      <a:pt x="6359" y="8488"/>
                    </a:lnTo>
                    <a:lnTo>
                      <a:pt x="7368" y="7408"/>
                    </a:lnTo>
                    <a:lnTo>
                      <a:pt x="8428" y="6404"/>
                    </a:lnTo>
                    <a:lnTo>
                      <a:pt x="9488" y="5457"/>
                    </a:lnTo>
                    <a:lnTo>
                      <a:pt x="10548" y="4547"/>
                    </a:lnTo>
                    <a:lnTo>
                      <a:pt x="11582" y="3733"/>
                    </a:lnTo>
                    <a:lnTo>
                      <a:pt x="12617" y="2975"/>
                    </a:lnTo>
                    <a:lnTo>
                      <a:pt x="13626" y="2312"/>
                    </a:lnTo>
                    <a:lnTo>
                      <a:pt x="14610" y="1686"/>
                    </a:lnTo>
                    <a:lnTo>
                      <a:pt x="15569" y="1175"/>
                    </a:lnTo>
                    <a:lnTo>
                      <a:pt x="16478" y="758"/>
                    </a:lnTo>
                    <a:lnTo>
                      <a:pt x="17336" y="417"/>
                    </a:lnTo>
                    <a:lnTo>
                      <a:pt x="18143" y="171"/>
                    </a:lnTo>
                    <a:lnTo>
                      <a:pt x="18875" y="19"/>
                    </a:lnTo>
                    <a:lnTo>
                      <a:pt x="19531" y="0"/>
                    </a:lnTo>
                    <a:lnTo>
                      <a:pt x="20136" y="57"/>
                    </a:lnTo>
                    <a:lnTo>
                      <a:pt x="20641" y="227"/>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08" name="Forma"/>
              <p:cNvSpPr/>
              <p:nvPr/>
            </p:nvSpPr>
            <p:spPr>
              <a:xfrm>
                <a:off x="332992" y="873125"/>
                <a:ext cx="674453"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7"/>
                    </a:lnTo>
                    <a:lnTo>
                      <a:pt x="21499" y="1419"/>
                    </a:lnTo>
                    <a:lnTo>
                      <a:pt x="21600" y="1986"/>
                    </a:lnTo>
                    <a:lnTo>
                      <a:pt x="21575" y="2629"/>
                    </a:lnTo>
                    <a:lnTo>
                      <a:pt x="21423" y="3348"/>
                    </a:lnTo>
                    <a:lnTo>
                      <a:pt x="21196" y="4142"/>
                    </a:lnTo>
                    <a:lnTo>
                      <a:pt x="20867" y="4993"/>
                    </a:lnTo>
                    <a:lnTo>
                      <a:pt x="20463" y="5882"/>
                    </a:lnTo>
                    <a:lnTo>
                      <a:pt x="19933" y="6809"/>
                    </a:lnTo>
                    <a:lnTo>
                      <a:pt x="19352" y="7812"/>
                    </a:lnTo>
                    <a:lnTo>
                      <a:pt x="18695" y="8814"/>
                    </a:lnTo>
                    <a:lnTo>
                      <a:pt x="17937" y="9873"/>
                    </a:lnTo>
                    <a:lnTo>
                      <a:pt x="17078" y="10932"/>
                    </a:lnTo>
                    <a:lnTo>
                      <a:pt x="16168" y="12029"/>
                    </a:lnTo>
                    <a:lnTo>
                      <a:pt x="15183" y="13108"/>
                    </a:lnTo>
                    <a:lnTo>
                      <a:pt x="14173" y="14186"/>
                    </a:lnTo>
                    <a:lnTo>
                      <a:pt x="13112" y="15188"/>
                    </a:lnTo>
                    <a:lnTo>
                      <a:pt x="12076" y="16153"/>
                    </a:lnTo>
                    <a:lnTo>
                      <a:pt x="11040" y="17023"/>
                    </a:lnTo>
                    <a:lnTo>
                      <a:pt x="9979" y="17836"/>
                    </a:lnTo>
                    <a:lnTo>
                      <a:pt x="8943" y="18612"/>
                    </a:lnTo>
                    <a:lnTo>
                      <a:pt x="7907" y="19274"/>
                    </a:lnTo>
                    <a:lnTo>
                      <a:pt x="6922" y="19879"/>
                    </a:lnTo>
                    <a:lnTo>
                      <a:pt x="5987" y="20389"/>
                    </a:lnTo>
                    <a:lnTo>
                      <a:pt x="5053" y="20825"/>
                    </a:lnTo>
                    <a:lnTo>
                      <a:pt x="4219" y="21146"/>
                    </a:lnTo>
                    <a:lnTo>
                      <a:pt x="3411" y="21392"/>
                    </a:lnTo>
                    <a:lnTo>
                      <a:pt x="2678" y="21543"/>
                    </a:lnTo>
                    <a:lnTo>
                      <a:pt x="1996" y="21600"/>
                    </a:lnTo>
                    <a:lnTo>
                      <a:pt x="1415" y="21505"/>
                    </a:lnTo>
                    <a:lnTo>
                      <a:pt x="935" y="21335"/>
                    </a:lnTo>
                    <a:lnTo>
                      <a:pt x="531" y="21051"/>
                    </a:lnTo>
                    <a:lnTo>
                      <a:pt x="253" y="20654"/>
                    </a:lnTo>
                    <a:lnTo>
                      <a:pt x="51" y="20181"/>
                    </a:lnTo>
                    <a:lnTo>
                      <a:pt x="0" y="19614"/>
                    </a:lnTo>
                    <a:lnTo>
                      <a:pt x="25" y="18952"/>
                    </a:lnTo>
                    <a:lnTo>
                      <a:pt x="152" y="18233"/>
                    </a:lnTo>
                    <a:lnTo>
                      <a:pt x="379" y="17458"/>
                    </a:lnTo>
                    <a:lnTo>
                      <a:pt x="707" y="16607"/>
                    </a:lnTo>
                    <a:lnTo>
                      <a:pt x="1112" y="15699"/>
                    </a:lnTo>
                    <a:lnTo>
                      <a:pt x="1617" y="14772"/>
                    </a:lnTo>
                    <a:lnTo>
                      <a:pt x="2198" y="13770"/>
                    </a:lnTo>
                    <a:lnTo>
                      <a:pt x="2880" y="12767"/>
                    </a:lnTo>
                    <a:lnTo>
                      <a:pt x="3638" y="11727"/>
                    </a:lnTo>
                    <a:lnTo>
                      <a:pt x="4472" y="10649"/>
                    </a:lnTo>
                    <a:lnTo>
                      <a:pt x="5381" y="9571"/>
                    </a:lnTo>
                    <a:lnTo>
                      <a:pt x="6366" y="8474"/>
                    </a:lnTo>
                    <a:lnTo>
                      <a:pt x="7402" y="7414"/>
                    </a:lnTo>
                    <a:lnTo>
                      <a:pt x="8438" y="6412"/>
                    </a:lnTo>
                    <a:lnTo>
                      <a:pt x="9474" y="5447"/>
                    </a:lnTo>
                    <a:lnTo>
                      <a:pt x="10535" y="4577"/>
                    </a:lnTo>
                    <a:lnTo>
                      <a:pt x="11571" y="3745"/>
                    </a:lnTo>
                    <a:lnTo>
                      <a:pt x="12632" y="2988"/>
                    </a:lnTo>
                    <a:lnTo>
                      <a:pt x="13642" y="2308"/>
                    </a:lnTo>
                    <a:lnTo>
                      <a:pt x="14627" y="1721"/>
                    </a:lnTo>
                    <a:lnTo>
                      <a:pt x="15562" y="1192"/>
                    </a:lnTo>
                    <a:lnTo>
                      <a:pt x="16497" y="757"/>
                    </a:lnTo>
                    <a:lnTo>
                      <a:pt x="17356" y="435"/>
                    </a:lnTo>
                    <a:lnTo>
                      <a:pt x="18164" y="189"/>
                    </a:lnTo>
                    <a:lnTo>
                      <a:pt x="18897" y="38"/>
                    </a:lnTo>
                    <a:lnTo>
                      <a:pt x="19554" y="0"/>
                    </a:lnTo>
                    <a:lnTo>
                      <a:pt x="20135" y="76"/>
                    </a:lnTo>
                    <a:lnTo>
                      <a:pt x="20640" y="265"/>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09" name="Forma"/>
              <p:cNvSpPr/>
              <p:nvPr/>
            </p:nvSpPr>
            <p:spPr>
              <a:xfrm>
                <a:off x="332992" y="873125"/>
                <a:ext cx="674453"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7"/>
                    </a:lnTo>
                    <a:lnTo>
                      <a:pt x="21499" y="1419"/>
                    </a:lnTo>
                    <a:lnTo>
                      <a:pt x="21600" y="1986"/>
                    </a:lnTo>
                    <a:lnTo>
                      <a:pt x="21575" y="2629"/>
                    </a:lnTo>
                    <a:lnTo>
                      <a:pt x="21423" y="3348"/>
                    </a:lnTo>
                    <a:lnTo>
                      <a:pt x="21196" y="4142"/>
                    </a:lnTo>
                    <a:lnTo>
                      <a:pt x="20867" y="4993"/>
                    </a:lnTo>
                    <a:lnTo>
                      <a:pt x="20463" y="5882"/>
                    </a:lnTo>
                    <a:lnTo>
                      <a:pt x="19933" y="6809"/>
                    </a:lnTo>
                    <a:lnTo>
                      <a:pt x="19352" y="7812"/>
                    </a:lnTo>
                    <a:lnTo>
                      <a:pt x="18695" y="8814"/>
                    </a:lnTo>
                    <a:lnTo>
                      <a:pt x="17937" y="9873"/>
                    </a:lnTo>
                    <a:lnTo>
                      <a:pt x="17078" y="10932"/>
                    </a:lnTo>
                    <a:lnTo>
                      <a:pt x="16168" y="12029"/>
                    </a:lnTo>
                    <a:lnTo>
                      <a:pt x="15183" y="13108"/>
                    </a:lnTo>
                    <a:lnTo>
                      <a:pt x="14173" y="14186"/>
                    </a:lnTo>
                    <a:lnTo>
                      <a:pt x="13112" y="15188"/>
                    </a:lnTo>
                    <a:lnTo>
                      <a:pt x="12076" y="16153"/>
                    </a:lnTo>
                    <a:lnTo>
                      <a:pt x="11040" y="17023"/>
                    </a:lnTo>
                    <a:lnTo>
                      <a:pt x="9979" y="17836"/>
                    </a:lnTo>
                    <a:lnTo>
                      <a:pt x="8943" y="18612"/>
                    </a:lnTo>
                    <a:lnTo>
                      <a:pt x="7907" y="19274"/>
                    </a:lnTo>
                    <a:lnTo>
                      <a:pt x="6922" y="19879"/>
                    </a:lnTo>
                    <a:lnTo>
                      <a:pt x="5987" y="20389"/>
                    </a:lnTo>
                    <a:lnTo>
                      <a:pt x="5053" y="20825"/>
                    </a:lnTo>
                    <a:lnTo>
                      <a:pt x="4219" y="21146"/>
                    </a:lnTo>
                    <a:lnTo>
                      <a:pt x="3411" y="21392"/>
                    </a:lnTo>
                    <a:lnTo>
                      <a:pt x="2678" y="21543"/>
                    </a:lnTo>
                    <a:lnTo>
                      <a:pt x="1996" y="21600"/>
                    </a:lnTo>
                    <a:lnTo>
                      <a:pt x="1415" y="21505"/>
                    </a:lnTo>
                    <a:lnTo>
                      <a:pt x="935" y="21335"/>
                    </a:lnTo>
                    <a:lnTo>
                      <a:pt x="531" y="21051"/>
                    </a:lnTo>
                    <a:lnTo>
                      <a:pt x="253" y="20654"/>
                    </a:lnTo>
                    <a:lnTo>
                      <a:pt x="51" y="20181"/>
                    </a:lnTo>
                    <a:lnTo>
                      <a:pt x="0" y="19614"/>
                    </a:lnTo>
                    <a:lnTo>
                      <a:pt x="25" y="18952"/>
                    </a:lnTo>
                    <a:lnTo>
                      <a:pt x="152" y="18233"/>
                    </a:lnTo>
                    <a:lnTo>
                      <a:pt x="379" y="17458"/>
                    </a:lnTo>
                    <a:lnTo>
                      <a:pt x="707" y="16607"/>
                    </a:lnTo>
                    <a:lnTo>
                      <a:pt x="1112" y="15699"/>
                    </a:lnTo>
                    <a:lnTo>
                      <a:pt x="1617" y="14772"/>
                    </a:lnTo>
                    <a:lnTo>
                      <a:pt x="2198" y="13770"/>
                    </a:lnTo>
                    <a:lnTo>
                      <a:pt x="2880" y="12767"/>
                    </a:lnTo>
                    <a:lnTo>
                      <a:pt x="3638" y="11727"/>
                    </a:lnTo>
                    <a:lnTo>
                      <a:pt x="4472" y="10649"/>
                    </a:lnTo>
                    <a:lnTo>
                      <a:pt x="5381" y="9571"/>
                    </a:lnTo>
                    <a:lnTo>
                      <a:pt x="6366" y="8474"/>
                    </a:lnTo>
                    <a:lnTo>
                      <a:pt x="7402" y="7414"/>
                    </a:lnTo>
                    <a:lnTo>
                      <a:pt x="8438" y="6412"/>
                    </a:lnTo>
                    <a:lnTo>
                      <a:pt x="9474" y="5447"/>
                    </a:lnTo>
                    <a:lnTo>
                      <a:pt x="10535" y="4577"/>
                    </a:lnTo>
                    <a:lnTo>
                      <a:pt x="11571" y="3745"/>
                    </a:lnTo>
                    <a:lnTo>
                      <a:pt x="12632" y="2988"/>
                    </a:lnTo>
                    <a:lnTo>
                      <a:pt x="13642" y="2308"/>
                    </a:lnTo>
                    <a:lnTo>
                      <a:pt x="14627" y="1721"/>
                    </a:lnTo>
                    <a:lnTo>
                      <a:pt x="15562" y="1192"/>
                    </a:lnTo>
                    <a:lnTo>
                      <a:pt x="16497" y="757"/>
                    </a:lnTo>
                    <a:lnTo>
                      <a:pt x="17356" y="435"/>
                    </a:lnTo>
                    <a:lnTo>
                      <a:pt x="18164" y="189"/>
                    </a:lnTo>
                    <a:lnTo>
                      <a:pt x="18897" y="38"/>
                    </a:lnTo>
                    <a:lnTo>
                      <a:pt x="19554" y="0"/>
                    </a:lnTo>
                    <a:lnTo>
                      <a:pt x="20135" y="76"/>
                    </a:lnTo>
                    <a:lnTo>
                      <a:pt x="20640"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10" name="Forma"/>
              <p:cNvSpPr/>
              <p:nvPr/>
            </p:nvSpPr>
            <p:spPr>
              <a:xfrm>
                <a:off x="689972" y="1095375"/>
                <a:ext cx="673041"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47" y="927"/>
                    </a:lnTo>
                    <a:lnTo>
                      <a:pt x="21524" y="1419"/>
                    </a:lnTo>
                    <a:lnTo>
                      <a:pt x="21600" y="1986"/>
                    </a:lnTo>
                    <a:lnTo>
                      <a:pt x="21575" y="2629"/>
                    </a:lnTo>
                    <a:lnTo>
                      <a:pt x="21423" y="3348"/>
                    </a:lnTo>
                    <a:lnTo>
                      <a:pt x="21196" y="4142"/>
                    </a:lnTo>
                    <a:lnTo>
                      <a:pt x="20867" y="4993"/>
                    </a:lnTo>
                    <a:lnTo>
                      <a:pt x="20463" y="5882"/>
                    </a:lnTo>
                    <a:lnTo>
                      <a:pt x="19933" y="6828"/>
                    </a:lnTo>
                    <a:lnTo>
                      <a:pt x="19352" y="7830"/>
                    </a:lnTo>
                    <a:lnTo>
                      <a:pt x="18695" y="8833"/>
                    </a:lnTo>
                    <a:lnTo>
                      <a:pt x="17937" y="9873"/>
                    </a:lnTo>
                    <a:lnTo>
                      <a:pt x="17103" y="10932"/>
                    </a:lnTo>
                    <a:lnTo>
                      <a:pt x="16194" y="12029"/>
                    </a:lnTo>
                    <a:lnTo>
                      <a:pt x="15208" y="13108"/>
                    </a:lnTo>
                    <a:lnTo>
                      <a:pt x="14173" y="14186"/>
                    </a:lnTo>
                    <a:lnTo>
                      <a:pt x="13137" y="15188"/>
                    </a:lnTo>
                    <a:lnTo>
                      <a:pt x="12076" y="16153"/>
                    </a:lnTo>
                    <a:lnTo>
                      <a:pt x="11040" y="17023"/>
                    </a:lnTo>
                    <a:lnTo>
                      <a:pt x="9979" y="17836"/>
                    </a:lnTo>
                    <a:lnTo>
                      <a:pt x="8943" y="18612"/>
                    </a:lnTo>
                    <a:lnTo>
                      <a:pt x="7933" y="19292"/>
                    </a:lnTo>
                    <a:lnTo>
                      <a:pt x="6922" y="19879"/>
                    </a:lnTo>
                    <a:lnTo>
                      <a:pt x="6013" y="20389"/>
                    </a:lnTo>
                    <a:lnTo>
                      <a:pt x="5078" y="20825"/>
                    </a:lnTo>
                    <a:lnTo>
                      <a:pt x="4219" y="21165"/>
                    </a:lnTo>
                    <a:lnTo>
                      <a:pt x="3411" y="21392"/>
                    </a:lnTo>
                    <a:lnTo>
                      <a:pt x="2678" y="21543"/>
                    </a:lnTo>
                    <a:lnTo>
                      <a:pt x="2021" y="21600"/>
                    </a:lnTo>
                    <a:lnTo>
                      <a:pt x="1440" y="21505"/>
                    </a:lnTo>
                    <a:lnTo>
                      <a:pt x="935" y="21335"/>
                    </a:lnTo>
                    <a:lnTo>
                      <a:pt x="531" y="21051"/>
                    </a:lnTo>
                    <a:lnTo>
                      <a:pt x="278" y="20654"/>
                    </a:lnTo>
                    <a:lnTo>
                      <a:pt x="76" y="20181"/>
                    </a:lnTo>
                    <a:lnTo>
                      <a:pt x="0" y="19614"/>
                    </a:lnTo>
                    <a:lnTo>
                      <a:pt x="25" y="18952"/>
                    </a:lnTo>
                    <a:lnTo>
                      <a:pt x="152" y="18233"/>
                    </a:lnTo>
                    <a:lnTo>
                      <a:pt x="379" y="17458"/>
                    </a:lnTo>
                    <a:lnTo>
                      <a:pt x="707" y="16607"/>
                    </a:lnTo>
                    <a:lnTo>
                      <a:pt x="1112" y="15718"/>
                    </a:lnTo>
                    <a:lnTo>
                      <a:pt x="1642" y="14772"/>
                    </a:lnTo>
                    <a:lnTo>
                      <a:pt x="2223" y="13770"/>
                    </a:lnTo>
                    <a:lnTo>
                      <a:pt x="2880" y="12767"/>
                    </a:lnTo>
                    <a:lnTo>
                      <a:pt x="3638" y="11727"/>
                    </a:lnTo>
                    <a:lnTo>
                      <a:pt x="4497" y="10649"/>
                    </a:lnTo>
                    <a:lnTo>
                      <a:pt x="5381" y="9571"/>
                    </a:lnTo>
                    <a:lnTo>
                      <a:pt x="6392" y="8474"/>
                    </a:lnTo>
                    <a:lnTo>
                      <a:pt x="7402" y="7414"/>
                    </a:lnTo>
                    <a:lnTo>
                      <a:pt x="8438" y="6412"/>
                    </a:lnTo>
                    <a:lnTo>
                      <a:pt x="9499" y="5447"/>
                    </a:lnTo>
                    <a:lnTo>
                      <a:pt x="10535" y="4577"/>
                    </a:lnTo>
                    <a:lnTo>
                      <a:pt x="11596" y="3745"/>
                    </a:lnTo>
                    <a:lnTo>
                      <a:pt x="12632" y="2988"/>
                    </a:lnTo>
                    <a:lnTo>
                      <a:pt x="13667" y="2308"/>
                    </a:lnTo>
                    <a:lnTo>
                      <a:pt x="14653" y="1721"/>
                    </a:lnTo>
                    <a:lnTo>
                      <a:pt x="15587" y="1192"/>
                    </a:lnTo>
                    <a:lnTo>
                      <a:pt x="16522" y="757"/>
                    </a:lnTo>
                    <a:lnTo>
                      <a:pt x="17356" y="435"/>
                    </a:lnTo>
                    <a:lnTo>
                      <a:pt x="18164" y="189"/>
                    </a:lnTo>
                    <a:lnTo>
                      <a:pt x="18897" y="38"/>
                    </a:lnTo>
                    <a:lnTo>
                      <a:pt x="19554" y="0"/>
                    </a:lnTo>
                    <a:lnTo>
                      <a:pt x="20160" y="95"/>
                    </a:lnTo>
                    <a:lnTo>
                      <a:pt x="20640"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811" name="Forma"/>
              <p:cNvSpPr/>
              <p:nvPr/>
            </p:nvSpPr>
            <p:spPr>
              <a:xfrm>
                <a:off x="689972" y="1095375"/>
                <a:ext cx="673041"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47" y="927"/>
                    </a:lnTo>
                    <a:lnTo>
                      <a:pt x="21524" y="1419"/>
                    </a:lnTo>
                    <a:lnTo>
                      <a:pt x="21600" y="1986"/>
                    </a:lnTo>
                    <a:lnTo>
                      <a:pt x="21575" y="2629"/>
                    </a:lnTo>
                    <a:lnTo>
                      <a:pt x="21423" y="3348"/>
                    </a:lnTo>
                    <a:lnTo>
                      <a:pt x="21196" y="4142"/>
                    </a:lnTo>
                    <a:lnTo>
                      <a:pt x="20867" y="4993"/>
                    </a:lnTo>
                    <a:lnTo>
                      <a:pt x="20463" y="5882"/>
                    </a:lnTo>
                    <a:lnTo>
                      <a:pt x="19933" y="6828"/>
                    </a:lnTo>
                    <a:lnTo>
                      <a:pt x="19352" y="7830"/>
                    </a:lnTo>
                    <a:lnTo>
                      <a:pt x="18695" y="8833"/>
                    </a:lnTo>
                    <a:lnTo>
                      <a:pt x="17937" y="9873"/>
                    </a:lnTo>
                    <a:lnTo>
                      <a:pt x="17103" y="10932"/>
                    </a:lnTo>
                    <a:lnTo>
                      <a:pt x="16194" y="12029"/>
                    </a:lnTo>
                    <a:lnTo>
                      <a:pt x="15208" y="13108"/>
                    </a:lnTo>
                    <a:lnTo>
                      <a:pt x="14173" y="14186"/>
                    </a:lnTo>
                    <a:lnTo>
                      <a:pt x="13137" y="15188"/>
                    </a:lnTo>
                    <a:lnTo>
                      <a:pt x="12076" y="16153"/>
                    </a:lnTo>
                    <a:lnTo>
                      <a:pt x="11040" y="17023"/>
                    </a:lnTo>
                    <a:lnTo>
                      <a:pt x="9979" y="17836"/>
                    </a:lnTo>
                    <a:lnTo>
                      <a:pt x="8943" y="18612"/>
                    </a:lnTo>
                    <a:lnTo>
                      <a:pt x="7933" y="19292"/>
                    </a:lnTo>
                    <a:lnTo>
                      <a:pt x="6922" y="19879"/>
                    </a:lnTo>
                    <a:lnTo>
                      <a:pt x="6013" y="20389"/>
                    </a:lnTo>
                    <a:lnTo>
                      <a:pt x="5078" y="20825"/>
                    </a:lnTo>
                    <a:lnTo>
                      <a:pt x="4219" y="21165"/>
                    </a:lnTo>
                    <a:lnTo>
                      <a:pt x="3411" y="21392"/>
                    </a:lnTo>
                    <a:lnTo>
                      <a:pt x="2678" y="21543"/>
                    </a:lnTo>
                    <a:lnTo>
                      <a:pt x="2021" y="21600"/>
                    </a:lnTo>
                    <a:lnTo>
                      <a:pt x="1440" y="21505"/>
                    </a:lnTo>
                    <a:lnTo>
                      <a:pt x="935" y="21335"/>
                    </a:lnTo>
                    <a:lnTo>
                      <a:pt x="531" y="21051"/>
                    </a:lnTo>
                    <a:lnTo>
                      <a:pt x="278" y="20654"/>
                    </a:lnTo>
                    <a:lnTo>
                      <a:pt x="76" y="20181"/>
                    </a:lnTo>
                    <a:lnTo>
                      <a:pt x="0" y="19614"/>
                    </a:lnTo>
                    <a:lnTo>
                      <a:pt x="25" y="18952"/>
                    </a:lnTo>
                    <a:lnTo>
                      <a:pt x="152" y="18233"/>
                    </a:lnTo>
                    <a:lnTo>
                      <a:pt x="379" y="17458"/>
                    </a:lnTo>
                    <a:lnTo>
                      <a:pt x="707" y="16607"/>
                    </a:lnTo>
                    <a:lnTo>
                      <a:pt x="1112" y="15718"/>
                    </a:lnTo>
                    <a:lnTo>
                      <a:pt x="1642" y="14772"/>
                    </a:lnTo>
                    <a:lnTo>
                      <a:pt x="2223" y="13770"/>
                    </a:lnTo>
                    <a:lnTo>
                      <a:pt x="2880" y="12767"/>
                    </a:lnTo>
                    <a:lnTo>
                      <a:pt x="3638" y="11727"/>
                    </a:lnTo>
                    <a:lnTo>
                      <a:pt x="4497" y="10649"/>
                    </a:lnTo>
                    <a:lnTo>
                      <a:pt x="5381" y="9571"/>
                    </a:lnTo>
                    <a:lnTo>
                      <a:pt x="6392" y="8474"/>
                    </a:lnTo>
                    <a:lnTo>
                      <a:pt x="7402" y="7414"/>
                    </a:lnTo>
                    <a:lnTo>
                      <a:pt x="8438" y="6412"/>
                    </a:lnTo>
                    <a:lnTo>
                      <a:pt x="9499" y="5447"/>
                    </a:lnTo>
                    <a:lnTo>
                      <a:pt x="10535" y="4577"/>
                    </a:lnTo>
                    <a:lnTo>
                      <a:pt x="11596" y="3745"/>
                    </a:lnTo>
                    <a:lnTo>
                      <a:pt x="12632" y="2988"/>
                    </a:lnTo>
                    <a:lnTo>
                      <a:pt x="13667" y="2308"/>
                    </a:lnTo>
                    <a:lnTo>
                      <a:pt x="14653" y="1721"/>
                    </a:lnTo>
                    <a:lnTo>
                      <a:pt x="15587" y="1192"/>
                    </a:lnTo>
                    <a:lnTo>
                      <a:pt x="16522" y="757"/>
                    </a:lnTo>
                    <a:lnTo>
                      <a:pt x="17356" y="435"/>
                    </a:lnTo>
                    <a:lnTo>
                      <a:pt x="18164" y="189"/>
                    </a:lnTo>
                    <a:lnTo>
                      <a:pt x="18897" y="38"/>
                    </a:lnTo>
                    <a:lnTo>
                      <a:pt x="19554" y="0"/>
                    </a:lnTo>
                    <a:lnTo>
                      <a:pt x="20160" y="95"/>
                    </a:lnTo>
                    <a:lnTo>
                      <a:pt x="20640"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12" name="Forma"/>
              <p:cNvSpPr/>
              <p:nvPr/>
            </p:nvSpPr>
            <p:spPr>
              <a:xfrm>
                <a:off x="1312217" y="214312"/>
                <a:ext cx="680096"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45" y="549"/>
                    </a:lnTo>
                    <a:lnTo>
                      <a:pt x="21348" y="946"/>
                    </a:lnTo>
                    <a:lnTo>
                      <a:pt x="21499" y="1419"/>
                    </a:lnTo>
                    <a:lnTo>
                      <a:pt x="21600" y="1986"/>
                    </a:lnTo>
                    <a:lnTo>
                      <a:pt x="21575" y="2648"/>
                    </a:lnTo>
                    <a:lnTo>
                      <a:pt x="21423" y="3367"/>
                    </a:lnTo>
                    <a:lnTo>
                      <a:pt x="21196" y="4142"/>
                    </a:lnTo>
                    <a:lnTo>
                      <a:pt x="20868" y="4993"/>
                    </a:lnTo>
                    <a:lnTo>
                      <a:pt x="20464" y="5882"/>
                    </a:lnTo>
                    <a:lnTo>
                      <a:pt x="19935" y="6828"/>
                    </a:lnTo>
                    <a:lnTo>
                      <a:pt x="19354" y="7830"/>
                    </a:lnTo>
                    <a:lnTo>
                      <a:pt x="18698" y="8833"/>
                    </a:lnTo>
                    <a:lnTo>
                      <a:pt x="17941" y="9873"/>
                    </a:lnTo>
                    <a:lnTo>
                      <a:pt x="17083" y="10951"/>
                    </a:lnTo>
                    <a:lnTo>
                      <a:pt x="16200" y="12029"/>
                    </a:lnTo>
                    <a:lnTo>
                      <a:pt x="15191" y="13126"/>
                    </a:lnTo>
                    <a:lnTo>
                      <a:pt x="14181" y="14186"/>
                    </a:lnTo>
                    <a:lnTo>
                      <a:pt x="13147" y="15188"/>
                    </a:lnTo>
                    <a:lnTo>
                      <a:pt x="12062" y="16153"/>
                    </a:lnTo>
                    <a:lnTo>
                      <a:pt x="11027" y="17023"/>
                    </a:lnTo>
                    <a:lnTo>
                      <a:pt x="9967" y="17855"/>
                    </a:lnTo>
                    <a:lnTo>
                      <a:pt x="8958" y="18612"/>
                    </a:lnTo>
                    <a:lnTo>
                      <a:pt x="7923" y="19292"/>
                    </a:lnTo>
                    <a:lnTo>
                      <a:pt x="6939" y="19879"/>
                    </a:lnTo>
                    <a:lnTo>
                      <a:pt x="5980" y="20408"/>
                    </a:lnTo>
                    <a:lnTo>
                      <a:pt x="5072" y="20843"/>
                    </a:lnTo>
                    <a:lnTo>
                      <a:pt x="4239" y="21165"/>
                    </a:lnTo>
                    <a:lnTo>
                      <a:pt x="3432" y="21411"/>
                    </a:lnTo>
                    <a:lnTo>
                      <a:pt x="2700" y="21562"/>
                    </a:lnTo>
                    <a:lnTo>
                      <a:pt x="2044" y="21600"/>
                    </a:lnTo>
                    <a:lnTo>
                      <a:pt x="1438" y="21505"/>
                    </a:lnTo>
                    <a:lnTo>
                      <a:pt x="959" y="21335"/>
                    </a:lnTo>
                    <a:lnTo>
                      <a:pt x="555" y="21051"/>
                    </a:lnTo>
                    <a:lnTo>
                      <a:pt x="252" y="20673"/>
                    </a:lnTo>
                    <a:lnTo>
                      <a:pt x="76" y="20181"/>
                    </a:lnTo>
                    <a:lnTo>
                      <a:pt x="0" y="19614"/>
                    </a:lnTo>
                    <a:lnTo>
                      <a:pt x="25" y="18971"/>
                    </a:lnTo>
                    <a:lnTo>
                      <a:pt x="177" y="18252"/>
                    </a:lnTo>
                    <a:lnTo>
                      <a:pt x="404" y="17458"/>
                    </a:lnTo>
                    <a:lnTo>
                      <a:pt x="732" y="16607"/>
                    </a:lnTo>
                    <a:lnTo>
                      <a:pt x="1136" y="15718"/>
                    </a:lnTo>
                    <a:lnTo>
                      <a:pt x="1615" y="14772"/>
                    </a:lnTo>
                    <a:lnTo>
                      <a:pt x="2246" y="13770"/>
                    </a:lnTo>
                    <a:lnTo>
                      <a:pt x="2902" y="12767"/>
                    </a:lnTo>
                    <a:lnTo>
                      <a:pt x="3659" y="11727"/>
                    </a:lnTo>
                    <a:lnTo>
                      <a:pt x="4466" y="10668"/>
                    </a:lnTo>
                    <a:lnTo>
                      <a:pt x="5375" y="9571"/>
                    </a:lnTo>
                    <a:lnTo>
                      <a:pt x="6359" y="8492"/>
                    </a:lnTo>
                    <a:lnTo>
                      <a:pt x="7393" y="7414"/>
                    </a:lnTo>
                    <a:lnTo>
                      <a:pt x="8428" y="6412"/>
                    </a:lnTo>
                    <a:lnTo>
                      <a:pt x="9513" y="5447"/>
                    </a:lnTo>
                    <a:lnTo>
                      <a:pt x="10548" y="4577"/>
                    </a:lnTo>
                    <a:lnTo>
                      <a:pt x="11607" y="3764"/>
                    </a:lnTo>
                    <a:lnTo>
                      <a:pt x="12642" y="2988"/>
                    </a:lnTo>
                    <a:lnTo>
                      <a:pt x="13651" y="2308"/>
                    </a:lnTo>
                    <a:lnTo>
                      <a:pt x="14661" y="1721"/>
                    </a:lnTo>
                    <a:lnTo>
                      <a:pt x="15569" y="1211"/>
                    </a:lnTo>
                    <a:lnTo>
                      <a:pt x="16478" y="775"/>
                    </a:lnTo>
                    <a:lnTo>
                      <a:pt x="17361" y="435"/>
                    </a:lnTo>
                    <a:lnTo>
                      <a:pt x="18168" y="208"/>
                    </a:lnTo>
                    <a:lnTo>
                      <a:pt x="18900" y="57"/>
                    </a:lnTo>
                    <a:lnTo>
                      <a:pt x="19556" y="0"/>
                    </a:lnTo>
                    <a:lnTo>
                      <a:pt x="20136" y="95"/>
                    </a:lnTo>
                    <a:lnTo>
                      <a:pt x="20641"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813" name="Forma"/>
              <p:cNvSpPr/>
              <p:nvPr/>
            </p:nvSpPr>
            <p:spPr>
              <a:xfrm>
                <a:off x="1312217" y="214312"/>
                <a:ext cx="680096"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45" y="549"/>
                    </a:lnTo>
                    <a:lnTo>
                      <a:pt x="21348" y="946"/>
                    </a:lnTo>
                    <a:lnTo>
                      <a:pt x="21499" y="1419"/>
                    </a:lnTo>
                    <a:lnTo>
                      <a:pt x="21600" y="1986"/>
                    </a:lnTo>
                    <a:lnTo>
                      <a:pt x="21575" y="2648"/>
                    </a:lnTo>
                    <a:lnTo>
                      <a:pt x="21423" y="3367"/>
                    </a:lnTo>
                    <a:lnTo>
                      <a:pt x="21196" y="4142"/>
                    </a:lnTo>
                    <a:lnTo>
                      <a:pt x="20868" y="4993"/>
                    </a:lnTo>
                    <a:lnTo>
                      <a:pt x="20464" y="5882"/>
                    </a:lnTo>
                    <a:lnTo>
                      <a:pt x="19935" y="6828"/>
                    </a:lnTo>
                    <a:lnTo>
                      <a:pt x="19354" y="7830"/>
                    </a:lnTo>
                    <a:lnTo>
                      <a:pt x="18698" y="8833"/>
                    </a:lnTo>
                    <a:lnTo>
                      <a:pt x="17941" y="9873"/>
                    </a:lnTo>
                    <a:lnTo>
                      <a:pt x="17083" y="10951"/>
                    </a:lnTo>
                    <a:lnTo>
                      <a:pt x="16200" y="12029"/>
                    </a:lnTo>
                    <a:lnTo>
                      <a:pt x="15191" y="13126"/>
                    </a:lnTo>
                    <a:lnTo>
                      <a:pt x="14181" y="14186"/>
                    </a:lnTo>
                    <a:lnTo>
                      <a:pt x="13147" y="15188"/>
                    </a:lnTo>
                    <a:lnTo>
                      <a:pt x="12062" y="16153"/>
                    </a:lnTo>
                    <a:lnTo>
                      <a:pt x="11027" y="17023"/>
                    </a:lnTo>
                    <a:lnTo>
                      <a:pt x="9967" y="17855"/>
                    </a:lnTo>
                    <a:lnTo>
                      <a:pt x="8958" y="18612"/>
                    </a:lnTo>
                    <a:lnTo>
                      <a:pt x="7923" y="19292"/>
                    </a:lnTo>
                    <a:lnTo>
                      <a:pt x="6939" y="19879"/>
                    </a:lnTo>
                    <a:lnTo>
                      <a:pt x="5980" y="20408"/>
                    </a:lnTo>
                    <a:lnTo>
                      <a:pt x="5072" y="20843"/>
                    </a:lnTo>
                    <a:lnTo>
                      <a:pt x="4239" y="21165"/>
                    </a:lnTo>
                    <a:lnTo>
                      <a:pt x="3432" y="21411"/>
                    </a:lnTo>
                    <a:lnTo>
                      <a:pt x="2700" y="21562"/>
                    </a:lnTo>
                    <a:lnTo>
                      <a:pt x="2044" y="21600"/>
                    </a:lnTo>
                    <a:lnTo>
                      <a:pt x="1438" y="21505"/>
                    </a:lnTo>
                    <a:lnTo>
                      <a:pt x="959" y="21335"/>
                    </a:lnTo>
                    <a:lnTo>
                      <a:pt x="555" y="21051"/>
                    </a:lnTo>
                    <a:lnTo>
                      <a:pt x="252" y="20673"/>
                    </a:lnTo>
                    <a:lnTo>
                      <a:pt x="76" y="20181"/>
                    </a:lnTo>
                    <a:lnTo>
                      <a:pt x="0" y="19614"/>
                    </a:lnTo>
                    <a:lnTo>
                      <a:pt x="25" y="18971"/>
                    </a:lnTo>
                    <a:lnTo>
                      <a:pt x="177" y="18252"/>
                    </a:lnTo>
                    <a:lnTo>
                      <a:pt x="404" y="17458"/>
                    </a:lnTo>
                    <a:lnTo>
                      <a:pt x="732" y="16607"/>
                    </a:lnTo>
                    <a:lnTo>
                      <a:pt x="1136" y="15718"/>
                    </a:lnTo>
                    <a:lnTo>
                      <a:pt x="1615" y="14772"/>
                    </a:lnTo>
                    <a:lnTo>
                      <a:pt x="2246" y="13770"/>
                    </a:lnTo>
                    <a:lnTo>
                      <a:pt x="2902" y="12767"/>
                    </a:lnTo>
                    <a:lnTo>
                      <a:pt x="3659" y="11727"/>
                    </a:lnTo>
                    <a:lnTo>
                      <a:pt x="4466" y="10668"/>
                    </a:lnTo>
                    <a:lnTo>
                      <a:pt x="5375" y="9571"/>
                    </a:lnTo>
                    <a:lnTo>
                      <a:pt x="6359" y="8492"/>
                    </a:lnTo>
                    <a:lnTo>
                      <a:pt x="7393" y="7414"/>
                    </a:lnTo>
                    <a:lnTo>
                      <a:pt x="8428" y="6412"/>
                    </a:lnTo>
                    <a:lnTo>
                      <a:pt x="9513" y="5447"/>
                    </a:lnTo>
                    <a:lnTo>
                      <a:pt x="10548" y="4577"/>
                    </a:lnTo>
                    <a:lnTo>
                      <a:pt x="11607" y="3764"/>
                    </a:lnTo>
                    <a:lnTo>
                      <a:pt x="12642" y="2988"/>
                    </a:lnTo>
                    <a:lnTo>
                      <a:pt x="13651" y="2308"/>
                    </a:lnTo>
                    <a:lnTo>
                      <a:pt x="14661" y="1721"/>
                    </a:lnTo>
                    <a:lnTo>
                      <a:pt x="15569" y="1211"/>
                    </a:lnTo>
                    <a:lnTo>
                      <a:pt x="16478" y="775"/>
                    </a:lnTo>
                    <a:lnTo>
                      <a:pt x="17361" y="435"/>
                    </a:lnTo>
                    <a:lnTo>
                      <a:pt x="18168" y="208"/>
                    </a:lnTo>
                    <a:lnTo>
                      <a:pt x="18900" y="57"/>
                    </a:lnTo>
                    <a:lnTo>
                      <a:pt x="19556" y="0"/>
                    </a:lnTo>
                    <a:lnTo>
                      <a:pt x="20136" y="95"/>
                    </a:lnTo>
                    <a:lnTo>
                      <a:pt x="20641"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14" name="Forma"/>
              <p:cNvSpPr/>
              <p:nvPr/>
            </p:nvSpPr>
            <p:spPr>
              <a:xfrm>
                <a:off x="1437795" y="38100"/>
                <a:ext cx="201772" cy="158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1" y="0"/>
                    </a:moveTo>
                    <a:lnTo>
                      <a:pt x="21600" y="17150"/>
                    </a:lnTo>
                    <a:lnTo>
                      <a:pt x="19209" y="21600"/>
                    </a:lnTo>
                    <a:lnTo>
                      <a:pt x="0" y="4450"/>
                    </a:lnTo>
                    <a:lnTo>
                      <a:pt x="239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15" name="Forma"/>
              <p:cNvSpPr/>
              <p:nvPr/>
            </p:nvSpPr>
            <p:spPr>
              <a:xfrm>
                <a:off x="1437795" y="38100"/>
                <a:ext cx="201772" cy="158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1" y="0"/>
                    </a:moveTo>
                    <a:lnTo>
                      <a:pt x="21600" y="17150"/>
                    </a:lnTo>
                    <a:lnTo>
                      <a:pt x="19209" y="21600"/>
                    </a:lnTo>
                    <a:lnTo>
                      <a:pt x="0" y="4450"/>
                    </a:lnTo>
                    <a:lnTo>
                      <a:pt x="239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16" name="Forma"/>
              <p:cNvSpPr/>
              <p:nvPr/>
            </p:nvSpPr>
            <p:spPr>
              <a:xfrm>
                <a:off x="1779253" y="261937"/>
                <a:ext cx="203183" cy="158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172"/>
                    </a:lnTo>
                    <a:lnTo>
                      <a:pt x="19134" y="21600"/>
                    </a:lnTo>
                    <a:lnTo>
                      <a:pt x="0" y="4536"/>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17" name="Forma"/>
              <p:cNvSpPr/>
              <p:nvPr/>
            </p:nvSpPr>
            <p:spPr>
              <a:xfrm>
                <a:off x="1779253" y="261937"/>
                <a:ext cx="203183" cy="158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172"/>
                    </a:lnTo>
                    <a:lnTo>
                      <a:pt x="19134" y="21600"/>
                    </a:lnTo>
                    <a:lnTo>
                      <a:pt x="0" y="4536"/>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18" name="Forma"/>
              <p:cNvSpPr/>
              <p:nvPr/>
            </p:nvSpPr>
            <p:spPr>
              <a:xfrm>
                <a:off x="1329149" y="127000"/>
                <a:ext cx="253978" cy="19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8000"/>
                    </a:lnTo>
                    <a:lnTo>
                      <a:pt x="19655" y="21600"/>
                    </a:lnTo>
                    <a:lnTo>
                      <a:pt x="0" y="3600"/>
                    </a:lnTo>
                    <a:lnTo>
                      <a:pt x="1945"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19" name="Forma"/>
              <p:cNvSpPr/>
              <p:nvPr/>
            </p:nvSpPr>
            <p:spPr>
              <a:xfrm>
                <a:off x="1329149" y="127000"/>
                <a:ext cx="253978" cy="19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8000"/>
                    </a:lnTo>
                    <a:lnTo>
                      <a:pt x="19655" y="21600"/>
                    </a:lnTo>
                    <a:lnTo>
                      <a:pt x="0" y="3600"/>
                    </a:lnTo>
                    <a:lnTo>
                      <a:pt x="1945"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20" name="Forma"/>
              <p:cNvSpPr/>
              <p:nvPr/>
            </p:nvSpPr>
            <p:spPr>
              <a:xfrm>
                <a:off x="1673429" y="358775"/>
                <a:ext cx="255390" cy="193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1" y="0"/>
                    </a:moveTo>
                    <a:lnTo>
                      <a:pt x="21600" y="17912"/>
                    </a:lnTo>
                    <a:lnTo>
                      <a:pt x="19649" y="21600"/>
                    </a:lnTo>
                    <a:lnTo>
                      <a:pt x="0" y="3688"/>
                    </a:lnTo>
                    <a:lnTo>
                      <a:pt x="195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21" name="Forma"/>
              <p:cNvSpPr/>
              <p:nvPr/>
            </p:nvSpPr>
            <p:spPr>
              <a:xfrm>
                <a:off x="1673429" y="358775"/>
                <a:ext cx="255390" cy="193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1" y="0"/>
                    </a:moveTo>
                    <a:lnTo>
                      <a:pt x="21600" y="17912"/>
                    </a:lnTo>
                    <a:lnTo>
                      <a:pt x="19649" y="21600"/>
                    </a:lnTo>
                    <a:lnTo>
                      <a:pt x="0" y="3688"/>
                    </a:lnTo>
                    <a:lnTo>
                      <a:pt x="195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22" name="Forma"/>
              <p:cNvSpPr/>
              <p:nvPr/>
            </p:nvSpPr>
            <p:spPr>
              <a:xfrm>
                <a:off x="1219092" y="239712"/>
                <a:ext cx="294897" cy="227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1" y="0"/>
                    </a:moveTo>
                    <a:lnTo>
                      <a:pt x="21600" y="18101"/>
                    </a:lnTo>
                    <a:lnTo>
                      <a:pt x="19737" y="21600"/>
                    </a:lnTo>
                    <a:lnTo>
                      <a:pt x="0" y="3575"/>
                    </a:lnTo>
                    <a:lnTo>
                      <a:pt x="192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23" name="Forma"/>
              <p:cNvSpPr/>
              <p:nvPr/>
            </p:nvSpPr>
            <p:spPr>
              <a:xfrm>
                <a:off x="1219092" y="239712"/>
                <a:ext cx="294897" cy="227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1" y="0"/>
                    </a:moveTo>
                    <a:lnTo>
                      <a:pt x="21600" y="18101"/>
                    </a:lnTo>
                    <a:lnTo>
                      <a:pt x="19737" y="21600"/>
                    </a:lnTo>
                    <a:lnTo>
                      <a:pt x="0" y="3575"/>
                    </a:lnTo>
                    <a:lnTo>
                      <a:pt x="192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24" name="Forma"/>
              <p:cNvSpPr/>
              <p:nvPr/>
            </p:nvSpPr>
            <p:spPr>
              <a:xfrm>
                <a:off x="1556317" y="485775"/>
                <a:ext cx="294898"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1" y="0"/>
                    </a:moveTo>
                    <a:lnTo>
                      <a:pt x="21600" y="18038"/>
                    </a:lnTo>
                    <a:lnTo>
                      <a:pt x="19795" y="21600"/>
                    </a:lnTo>
                    <a:lnTo>
                      <a:pt x="0" y="3638"/>
                    </a:lnTo>
                    <a:lnTo>
                      <a:pt x="192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25" name="Forma"/>
              <p:cNvSpPr/>
              <p:nvPr/>
            </p:nvSpPr>
            <p:spPr>
              <a:xfrm>
                <a:off x="1556317" y="485775"/>
                <a:ext cx="294898"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1" y="0"/>
                    </a:moveTo>
                    <a:lnTo>
                      <a:pt x="21600" y="18038"/>
                    </a:lnTo>
                    <a:lnTo>
                      <a:pt x="19795" y="21600"/>
                    </a:lnTo>
                    <a:lnTo>
                      <a:pt x="0" y="3638"/>
                    </a:lnTo>
                    <a:lnTo>
                      <a:pt x="192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26" name="Forma"/>
              <p:cNvSpPr/>
              <p:nvPr/>
            </p:nvSpPr>
            <p:spPr>
              <a:xfrm>
                <a:off x="603902" y="1576387"/>
                <a:ext cx="177785" cy="174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32" y="16985"/>
                    </a:moveTo>
                    <a:lnTo>
                      <a:pt x="21600" y="12273"/>
                    </a:lnTo>
                    <a:lnTo>
                      <a:pt x="8233" y="0"/>
                    </a:lnTo>
                    <a:lnTo>
                      <a:pt x="0" y="9229"/>
                    </a:lnTo>
                    <a:lnTo>
                      <a:pt x="13367" y="21600"/>
                    </a:lnTo>
                    <a:lnTo>
                      <a:pt x="17532" y="1698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27" name="Forma"/>
              <p:cNvSpPr/>
              <p:nvPr/>
            </p:nvSpPr>
            <p:spPr>
              <a:xfrm>
                <a:off x="0" y="2465387"/>
                <a:ext cx="407776" cy="25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9137" y="0"/>
                    </a:lnTo>
                    <a:lnTo>
                      <a:pt x="9137" y="2498"/>
                    </a:lnTo>
                    <a:lnTo>
                      <a:pt x="1811" y="2498"/>
                    </a:lnTo>
                    <a:lnTo>
                      <a:pt x="1811" y="9248"/>
                    </a:lnTo>
                    <a:lnTo>
                      <a:pt x="8126" y="9248"/>
                    </a:lnTo>
                    <a:lnTo>
                      <a:pt x="8126" y="11745"/>
                    </a:lnTo>
                    <a:lnTo>
                      <a:pt x="1811" y="11745"/>
                    </a:lnTo>
                    <a:lnTo>
                      <a:pt x="1811" y="21600"/>
                    </a:lnTo>
                    <a:lnTo>
                      <a:pt x="0" y="21600"/>
                    </a:lnTo>
                    <a:close/>
                    <a:moveTo>
                      <a:pt x="8926" y="21600"/>
                    </a:moveTo>
                    <a:lnTo>
                      <a:pt x="14147" y="0"/>
                    </a:lnTo>
                    <a:lnTo>
                      <a:pt x="16084" y="0"/>
                    </a:lnTo>
                    <a:lnTo>
                      <a:pt x="21600" y="21600"/>
                    </a:lnTo>
                    <a:lnTo>
                      <a:pt x="19579" y="21600"/>
                    </a:lnTo>
                    <a:lnTo>
                      <a:pt x="18021" y="15052"/>
                    </a:lnTo>
                    <a:lnTo>
                      <a:pt x="12337" y="15052"/>
                    </a:lnTo>
                    <a:lnTo>
                      <a:pt x="10905" y="21600"/>
                    </a:lnTo>
                    <a:lnTo>
                      <a:pt x="8926" y="21600"/>
                    </a:lnTo>
                    <a:close/>
                    <a:moveTo>
                      <a:pt x="12884" y="12758"/>
                    </a:moveTo>
                    <a:lnTo>
                      <a:pt x="17432" y="12758"/>
                    </a:lnTo>
                    <a:lnTo>
                      <a:pt x="16042" y="6750"/>
                    </a:lnTo>
                    <a:lnTo>
                      <a:pt x="15874" y="6075"/>
                    </a:lnTo>
                    <a:lnTo>
                      <a:pt x="15747" y="5400"/>
                    </a:lnTo>
                    <a:lnTo>
                      <a:pt x="15579" y="4792"/>
                    </a:lnTo>
                    <a:lnTo>
                      <a:pt x="15495" y="4252"/>
                    </a:lnTo>
                    <a:lnTo>
                      <a:pt x="15242" y="3172"/>
                    </a:lnTo>
                    <a:lnTo>
                      <a:pt x="15074" y="2228"/>
                    </a:lnTo>
                    <a:lnTo>
                      <a:pt x="14989" y="2768"/>
                    </a:lnTo>
                    <a:lnTo>
                      <a:pt x="14905" y="3240"/>
                    </a:lnTo>
                    <a:lnTo>
                      <a:pt x="14863" y="3780"/>
                    </a:lnTo>
                    <a:lnTo>
                      <a:pt x="14779" y="4320"/>
                    </a:lnTo>
                    <a:lnTo>
                      <a:pt x="14653" y="4860"/>
                    </a:lnTo>
                    <a:lnTo>
                      <a:pt x="14568" y="5332"/>
                    </a:lnTo>
                    <a:lnTo>
                      <a:pt x="14484" y="5872"/>
                    </a:lnTo>
                    <a:lnTo>
                      <a:pt x="14316" y="6345"/>
                    </a:lnTo>
                    <a:lnTo>
                      <a:pt x="12884" y="12758"/>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828" name="Forma"/>
              <p:cNvSpPr/>
              <p:nvPr/>
            </p:nvSpPr>
            <p:spPr>
              <a:xfrm>
                <a:off x="428939" y="2465387"/>
                <a:ext cx="162265" cy="258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76" y="21202"/>
                    </a:moveTo>
                    <a:lnTo>
                      <a:pt x="0" y="21202"/>
                    </a:lnTo>
                    <a:lnTo>
                      <a:pt x="0" y="0"/>
                    </a:lnTo>
                    <a:lnTo>
                      <a:pt x="4299" y="0"/>
                    </a:lnTo>
                    <a:lnTo>
                      <a:pt x="4299" y="7553"/>
                    </a:lnTo>
                    <a:lnTo>
                      <a:pt x="4943" y="7090"/>
                    </a:lnTo>
                    <a:lnTo>
                      <a:pt x="5696" y="6626"/>
                    </a:lnTo>
                    <a:lnTo>
                      <a:pt x="6555" y="6294"/>
                    </a:lnTo>
                    <a:lnTo>
                      <a:pt x="8275" y="5764"/>
                    </a:lnTo>
                    <a:lnTo>
                      <a:pt x="9134" y="5632"/>
                    </a:lnTo>
                    <a:lnTo>
                      <a:pt x="10101" y="5499"/>
                    </a:lnTo>
                    <a:lnTo>
                      <a:pt x="12251" y="5499"/>
                    </a:lnTo>
                    <a:lnTo>
                      <a:pt x="13863" y="5698"/>
                    </a:lnTo>
                    <a:lnTo>
                      <a:pt x="14507" y="5764"/>
                    </a:lnTo>
                    <a:lnTo>
                      <a:pt x="14937" y="5831"/>
                    </a:lnTo>
                    <a:lnTo>
                      <a:pt x="15475" y="6029"/>
                    </a:lnTo>
                    <a:lnTo>
                      <a:pt x="16442" y="6294"/>
                    </a:lnTo>
                    <a:lnTo>
                      <a:pt x="17301" y="6692"/>
                    </a:lnTo>
                    <a:lnTo>
                      <a:pt x="19128" y="7818"/>
                    </a:lnTo>
                    <a:lnTo>
                      <a:pt x="19773" y="8481"/>
                    </a:lnTo>
                    <a:lnTo>
                      <a:pt x="19988" y="8746"/>
                    </a:lnTo>
                    <a:lnTo>
                      <a:pt x="20310" y="9077"/>
                    </a:lnTo>
                    <a:lnTo>
                      <a:pt x="20525" y="9475"/>
                    </a:lnTo>
                    <a:lnTo>
                      <a:pt x="20633" y="9740"/>
                    </a:lnTo>
                    <a:lnTo>
                      <a:pt x="20955" y="10137"/>
                    </a:lnTo>
                    <a:lnTo>
                      <a:pt x="21063" y="10535"/>
                    </a:lnTo>
                    <a:lnTo>
                      <a:pt x="21278" y="10866"/>
                    </a:lnTo>
                    <a:lnTo>
                      <a:pt x="21493" y="11661"/>
                    </a:lnTo>
                    <a:lnTo>
                      <a:pt x="21493" y="12059"/>
                    </a:lnTo>
                    <a:lnTo>
                      <a:pt x="21600" y="12523"/>
                    </a:lnTo>
                    <a:lnTo>
                      <a:pt x="21600" y="14245"/>
                    </a:lnTo>
                    <a:lnTo>
                      <a:pt x="21385" y="15173"/>
                    </a:lnTo>
                    <a:lnTo>
                      <a:pt x="21278" y="16034"/>
                    </a:lnTo>
                    <a:lnTo>
                      <a:pt x="20955" y="16763"/>
                    </a:lnTo>
                    <a:lnTo>
                      <a:pt x="20418" y="17558"/>
                    </a:lnTo>
                    <a:lnTo>
                      <a:pt x="19881" y="18155"/>
                    </a:lnTo>
                    <a:lnTo>
                      <a:pt x="19343" y="18817"/>
                    </a:lnTo>
                    <a:lnTo>
                      <a:pt x="18591" y="19347"/>
                    </a:lnTo>
                    <a:lnTo>
                      <a:pt x="16979" y="20341"/>
                    </a:lnTo>
                    <a:lnTo>
                      <a:pt x="15904" y="20739"/>
                    </a:lnTo>
                    <a:lnTo>
                      <a:pt x="15045" y="21070"/>
                    </a:lnTo>
                    <a:lnTo>
                      <a:pt x="14078" y="21269"/>
                    </a:lnTo>
                    <a:lnTo>
                      <a:pt x="13003" y="21401"/>
                    </a:lnTo>
                    <a:lnTo>
                      <a:pt x="12036" y="21600"/>
                    </a:lnTo>
                    <a:lnTo>
                      <a:pt x="10854" y="21600"/>
                    </a:lnTo>
                    <a:lnTo>
                      <a:pt x="9779" y="21534"/>
                    </a:lnTo>
                    <a:lnTo>
                      <a:pt x="8812" y="21401"/>
                    </a:lnTo>
                    <a:lnTo>
                      <a:pt x="7737" y="21269"/>
                    </a:lnTo>
                    <a:lnTo>
                      <a:pt x="6878" y="21004"/>
                    </a:lnTo>
                    <a:lnTo>
                      <a:pt x="6125" y="20672"/>
                    </a:lnTo>
                    <a:lnTo>
                      <a:pt x="5266" y="20275"/>
                    </a:lnTo>
                    <a:lnTo>
                      <a:pt x="4513" y="19811"/>
                    </a:lnTo>
                    <a:lnTo>
                      <a:pt x="3976" y="19281"/>
                    </a:lnTo>
                    <a:lnTo>
                      <a:pt x="3976" y="21202"/>
                    </a:lnTo>
                    <a:close/>
                    <a:moveTo>
                      <a:pt x="3976" y="13384"/>
                    </a:moveTo>
                    <a:lnTo>
                      <a:pt x="3976" y="14113"/>
                    </a:lnTo>
                    <a:lnTo>
                      <a:pt x="4084" y="14709"/>
                    </a:lnTo>
                    <a:lnTo>
                      <a:pt x="4084" y="15239"/>
                    </a:lnTo>
                    <a:lnTo>
                      <a:pt x="4191" y="15769"/>
                    </a:lnTo>
                    <a:lnTo>
                      <a:pt x="4406" y="16233"/>
                    </a:lnTo>
                    <a:lnTo>
                      <a:pt x="4513" y="16697"/>
                    </a:lnTo>
                    <a:lnTo>
                      <a:pt x="4943" y="17094"/>
                    </a:lnTo>
                    <a:lnTo>
                      <a:pt x="5158" y="17360"/>
                    </a:lnTo>
                    <a:lnTo>
                      <a:pt x="5696" y="17823"/>
                    </a:lnTo>
                    <a:lnTo>
                      <a:pt x="6125" y="18287"/>
                    </a:lnTo>
                    <a:lnTo>
                      <a:pt x="6770" y="18618"/>
                    </a:lnTo>
                    <a:lnTo>
                      <a:pt x="7522" y="18883"/>
                    </a:lnTo>
                    <a:lnTo>
                      <a:pt x="8167" y="19148"/>
                    </a:lnTo>
                    <a:lnTo>
                      <a:pt x="8919" y="19215"/>
                    </a:lnTo>
                    <a:lnTo>
                      <a:pt x="9672" y="19347"/>
                    </a:lnTo>
                    <a:lnTo>
                      <a:pt x="11284" y="19347"/>
                    </a:lnTo>
                    <a:lnTo>
                      <a:pt x="11821" y="19281"/>
                    </a:lnTo>
                    <a:lnTo>
                      <a:pt x="13110" y="19016"/>
                    </a:lnTo>
                    <a:lnTo>
                      <a:pt x="13755" y="18817"/>
                    </a:lnTo>
                    <a:lnTo>
                      <a:pt x="14185" y="18552"/>
                    </a:lnTo>
                    <a:lnTo>
                      <a:pt x="14830" y="18287"/>
                    </a:lnTo>
                    <a:lnTo>
                      <a:pt x="15367" y="17890"/>
                    </a:lnTo>
                    <a:lnTo>
                      <a:pt x="15797" y="17558"/>
                    </a:lnTo>
                    <a:lnTo>
                      <a:pt x="16227" y="17094"/>
                    </a:lnTo>
                    <a:lnTo>
                      <a:pt x="16549" y="16631"/>
                    </a:lnTo>
                    <a:lnTo>
                      <a:pt x="16872" y="16101"/>
                    </a:lnTo>
                    <a:lnTo>
                      <a:pt x="17087" y="15504"/>
                    </a:lnTo>
                    <a:lnTo>
                      <a:pt x="17301" y="14179"/>
                    </a:lnTo>
                    <a:lnTo>
                      <a:pt x="17301" y="12788"/>
                    </a:lnTo>
                    <a:lnTo>
                      <a:pt x="17087" y="11463"/>
                    </a:lnTo>
                    <a:lnTo>
                      <a:pt x="16872" y="10866"/>
                    </a:lnTo>
                    <a:lnTo>
                      <a:pt x="16549" y="10336"/>
                    </a:lnTo>
                    <a:lnTo>
                      <a:pt x="16334" y="9806"/>
                    </a:lnTo>
                    <a:lnTo>
                      <a:pt x="15904" y="9475"/>
                    </a:lnTo>
                    <a:lnTo>
                      <a:pt x="15475" y="9077"/>
                    </a:lnTo>
                    <a:lnTo>
                      <a:pt x="14937" y="8680"/>
                    </a:lnTo>
                    <a:lnTo>
                      <a:pt x="14507" y="8481"/>
                    </a:lnTo>
                    <a:lnTo>
                      <a:pt x="13863" y="8150"/>
                    </a:lnTo>
                    <a:lnTo>
                      <a:pt x="13325" y="8017"/>
                    </a:lnTo>
                    <a:lnTo>
                      <a:pt x="12788" y="7818"/>
                    </a:lnTo>
                    <a:lnTo>
                      <a:pt x="12143" y="7686"/>
                    </a:lnTo>
                    <a:lnTo>
                      <a:pt x="11391" y="7620"/>
                    </a:lnTo>
                    <a:lnTo>
                      <a:pt x="9994" y="7620"/>
                    </a:lnTo>
                    <a:lnTo>
                      <a:pt x="9349" y="7686"/>
                    </a:lnTo>
                    <a:lnTo>
                      <a:pt x="8812" y="7818"/>
                    </a:lnTo>
                    <a:lnTo>
                      <a:pt x="8167" y="8017"/>
                    </a:lnTo>
                    <a:lnTo>
                      <a:pt x="7522" y="8150"/>
                    </a:lnTo>
                    <a:lnTo>
                      <a:pt x="7093" y="8481"/>
                    </a:lnTo>
                    <a:lnTo>
                      <a:pt x="6448" y="8680"/>
                    </a:lnTo>
                    <a:lnTo>
                      <a:pt x="5910" y="9077"/>
                    </a:lnTo>
                    <a:lnTo>
                      <a:pt x="5051" y="9872"/>
                    </a:lnTo>
                    <a:lnTo>
                      <a:pt x="4728" y="10336"/>
                    </a:lnTo>
                    <a:lnTo>
                      <a:pt x="4406" y="10866"/>
                    </a:lnTo>
                    <a:lnTo>
                      <a:pt x="4191" y="11463"/>
                    </a:lnTo>
                    <a:lnTo>
                      <a:pt x="4084" y="12059"/>
                    </a:lnTo>
                    <a:lnTo>
                      <a:pt x="3976" y="12721"/>
                    </a:lnTo>
                    <a:lnTo>
                      <a:pt x="3976" y="13384"/>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grpSp>
        <p:sp>
          <p:nvSpPr>
            <p:cNvPr id="830" name="VH"/>
            <p:cNvSpPr txBox="1"/>
            <p:nvPr/>
          </p:nvSpPr>
          <p:spPr>
            <a:xfrm>
              <a:off x="846137" y="61912"/>
              <a:ext cx="434317"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VH</a:t>
              </a:r>
            </a:p>
          </p:txBody>
        </p:sp>
        <p:sp>
          <p:nvSpPr>
            <p:cNvPr id="831" name="VL"/>
            <p:cNvSpPr txBox="1"/>
            <p:nvPr/>
          </p:nvSpPr>
          <p:spPr>
            <a:xfrm>
              <a:off x="2184399" y="392112"/>
              <a:ext cx="408867"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VL</a:t>
              </a:r>
            </a:p>
          </p:txBody>
        </p:sp>
        <p:sp>
          <p:nvSpPr>
            <p:cNvPr id="832" name="CH1"/>
            <p:cNvSpPr txBox="1"/>
            <p:nvPr/>
          </p:nvSpPr>
          <p:spPr>
            <a:xfrm>
              <a:off x="0" y="1069975"/>
              <a:ext cx="536003"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CH1</a:t>
              </a:r>
            </a:p>
          </p:txBody>
        </p:sp>
        <p:sp>
          <p:nvSpPr>
            <p:cNvPr id="833" name="CL"/>
            <p:cNvSpPr txBox="1"/>
            <p:nvPr/>
          </p:nvSpPr>
          <p:spPr>
            <a:xfrm>
              <a:off x="1463674" y="1400175"/>
              <a:ext cx="396254"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CL</a:t>
              </a:r>
            </a:p>
          </p:txBody>
        </p:sp>
      </p:grpSp>
      <p:grpSp>
        <p:nvGrpSpPr>
          <p:cNvPr id="855" name="Gruppo"/>
          <p:cNvGrpSpPr/>
          <p:nvPr/>
        </p:nvGrpSpPr>
        <p:grpSpPr>
          <a:xfrm>
            <a:off x="2457449" y="4365625"/>
            <a:ext cx="1747130" cy="1898651"/>
            <a:chOff x="0" y="0"/>
            <a:chExt cx="1747128" cy="1898650"/>
          </a:xfrm>
        </p:grpSpPr>
        <p:grpSp>
          <p:nvGrpSpPr>
            <p:cNvPr id="852" name="Gruppo"/>
            <p:cNvGrpSpPr/>
            <p:nvPr/>
          </p:nvGrpSpPr>
          <p:grpSpPr>
            <a:xfrm>
              <a:off x="185737" y="206375"/>
              <a:ext cx="1179513" cy="1692276"/>
              <a:chOff x="0" y="0"/>
              <a:chExt cx="1179512" cy="1692275"/>
            </a:xfrm>
          </p:grpSpPr>
          <p:sp>
            <p:nvSpPr>
              <p:cNvPr id="835" name="Forma"/>
              <p:cNvSpPr/>
              <p:nvPr/>
            </p:nvSpPr>
            <p:spPr>
              <a:xfrm>
                <a:off x="0" y="0"/>
                <a:ext cx="677232"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46"/>
                    </a:moveTo>
                    <a:lnTo>
                      <a:pt x="21044" y="512"/>
                    </a:lnTo>
                    <a:lnTo>
                      <a:pt x="21347" y="909"/>
                    </a:lnTo>
                    <a:lnTo>
                      <a:pt x="21524" y="1402"/>
                    </a:lnTo>
                    <a:lnTo>
                      <a:pt x="21600" y="1989"/>
                    </a:lnTo>
                    <a:lnTo>
                      <a:pt x="21575" y="2615"/>
                    </a:lnTo>
                    <a:lnTo>
                      <a:pt x="21423" y="3335"/>
                    </a:lnTo>
                    <a:lnTo>
                      <a:pt x="21196" y="4131"/>
                    </a:lnTo>
                    <a:lnTo>
                      <a:pt x="20867" y="4964"/>
                    </a:lnTo>
                    <a:lnTo>
                      <a:pt x="20463" y="5874"/>
                    </a:lnTo>
                    <a:lnTo>
                      <a:pt x="19933" y="6821"/>
                    </a:lnTo>
                    <a:lnTo>
                      <a:pt x="19352" y="7806"/>
                    </a:lnTo>
                    <a:lnTo>
                      <a:pt x="18695" y="8811"/>
                    </a:lnTo>
                    <a:lnTo>
                      <a:pt x="17937" y="9872"/>
                    </a:lnTo>
                    <a:lnTo>
                      <a:pt x="17103" y="10933"/>
                    </a:lnTo>
                    <a:lnTo>
                      <a:pt x="16194" y="12032"/>
                    </a:lnTo>
                    <a:lnTo>
                      <a:pt x="15208" y="13112"/>
                    </a:lnTo>
                    <a:lnTo>
                      <a:pt x="14173" y="14192"/>
                    </a:lnTo>
                    <a:lnTo>
                      <a:pt x="13137" y="15196"/>
                    </a:lnTo>
                    <a:lnTo>
                      <a:pt x="12076" y="16143"/>
                    </a:lnTo>
                    <a:lnTo>
                      <a:pt x="11040" y="17053"/>
                    </a:lnTo>
                    <a:lnTo>
                      <a:pt x="9979" y="17867"/>
                    </a:lnTo>
                    <a:lnTo>
                      <a:pt x="8943" y="18625"/>
                    </a:lnTo>
                    <a:lnTo>
                      <a:pt x="7933" y="19288"/>
                    </a:lnTo>
                    <a:lnTo>
                      <a:pt x="6922" y="19914"/>
                    </a:lnTo>
                    <a:lnTo>
                      <a:pt x="6013" y="20425"/>
                    </a:lnTo>
                    <a:lnTo>
                      <a:pt x="5078" y="20842"/>
                    </a:lnTo>
                    <a:lnTo>
                      <a:pt x="4219" y="21183"/>
                    </a:lnTo>
                    <a:lnTo>
                      <a:pt x="3411" y="21429"/>
                    </a:lnTo>
                    <a:lnTo>
                      <a:pt x="2678" y="21581"/>
                    </a:lnTo>
                    <a:lnTo>
                      <a:pt x="2021" y="21600"/>
                    </a:lnTo>
                    <a:lnTo>
                      <a:pt x="1440" y="21543"/>
                    </a:lnTo>
                    <a:lnTo>
                      <a:pt x="935" y="21373"/>
                    </a:lnTo>
                    <a:lnTo>
                      <a:pt x="531" y="21088"/>
                    </a:lnTo>
                    <a:lnTo>
                      <a:pt x="278" y="20691"/>
                    </a:lnTo>
                    <a:lnTo>
                      <a:pt x="76" y="20179"/>
                    </a:lnTo>
                    <a:lnTo>
                      <a:pt x="0" y="19629"/>
                    </a:lnTo>
                    <a:lnTo>
                      <a:pt x="25" y="18985"/>
                    </a:lnTo>
                    <a:lnTo>
                      <a:pt x="152" y="18246"/>
                    </a:lnTo>
                    <a:lnTo>
                      <a:pt x="379" y="17451"/>
                    </a:lnTo>
                    <a:lnTo>
                      <a:pt x="707" y="16617"/>
                    </a:lnTo>
                    <a:lnTo>
                      <a:pt x="1112" y="15707"/>
                    </a:lnTo>
                    <a:lnTo>
                      <a:pt x="1642" y="14779"/>
                    </a:lnTo>
                    <a:lnTo>
                      <a:pt x="2223" y="13794"/>
                    </a:lnTo>
                    <a:lnTo>
                      <a:pt x="2880" y="12771"/>
                    </a:lnTo>
                    <a:lnTo>
                      <a:pt x="3638" y="11709"/>
                    </a:lnTo>
                    <a:lnTo>
                      <a:pt x="4497" y="10648"/>
                    </a:lnTo>
                    <a:lnTo>
                      <a:pt x="5381" y="9549"/>
                    </a:lnTo>
                    <a:lnTo>
                      <a:pt x="7402" y="7389"/>
                    </a:lnTo>
                    <a:lnTo>
                      <a:pt x="8438" y="6385"/>
                    </a:lnTo>
                    <a:lnTo>
                      <a:pt x="9499" y="5438"/>
                    </a:lnTo>
                    <a:lnTo>
                      <a:pt x="10535" y="4566"/>
                    </a:lnTo>
                    <a:lnTo>
                      <a:pt x="11596" y="3733"/>
                    </a:lnTo>
                    <a:lnTo>
                      <a:pt x="12632" y="2994"/>
                    </a:lnTo>
                    <a:lnTo>
                      <a:pt x="13667" y="2293"/>
                    </a:lnTo>
                    <a:lnTo>
                      <a:pt x="14653" y="1705"/>
                    </a:lnTo>
                    <a:lnTo>
                      <a:pt x="15587" y="1175"/>
                    </a:lnTo>
                    <a:lnTo>
                      <a:pt x="16522" y="758"/>
                    </a:lnTo>
                    <a:lnTo>
                      <a:pt x="17356" y="417"/>
                    </a:lnTo>
                    <a:lnTo>
                      <a:pt x="18164" y="171"/>
                    </a:lnTo>
                    <a:lnTo>
                      <a:pt x="18897" y="19"/>
                    </a:lnTo>
                    <a:lnTo>
                      <a:pt x="19554" y="0"/>
                    </a:lnTo>
                    <a:lnTo>
                      <a:pt x="20160" y="57"/>
                    </a:lnTo>
                    <a:lnTo>
                      <a:pt x="20640" y="246"/>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36" name="Forma"/>
              <p:cNvSpPr/>
              <p:nvPr/>
            </p:nvSpPr>
            <p:spPr>
              <a:xfrm>
                <a:off x="0" y="0"/>
                <a:ext cx="677232"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46"/>
                    </a:moveTo>
                    <a:lnTo>
                      <a:pt x="21044" y="512"/>
                    </a:lnTo>
                    <a:lnTo>
                      <a:pt x="21347" y="909"/>
                    </a:lnTo>
                    <a:lnTo>
                      <a:pt x="21524" y="1402"/>
                    </a:lnTo>
                    <a:lnTo>
                      <a:pt x="21600" y="1989"/>
                    </a:lnTo>
                    <a:lnTo>
                      <a:pt x="21575" y="2615"/>
                    </a:lnTo>
                    <a:lnTo>
                      <a:pt x="21423" y="3335"/>
                    </a:lnTo>
                    <a:lnTo>
                      <a:pt x="21196" y="4131"/>
                    </a:lnTo>
                    <a:lnTo>
                      <a:pt x="20867" y="4964"/>
                    </a:lnTo>
                    <a:lnTo>
                      <a:pt x="20463" y="5874"/>
                    </a:lnTo>
                    <a:lnTo>
                      <a:pt x="19933" y="6821"/>
                    </a:lnTo>
                    <a:lnTo>
                      <a:pt x="19352" y="7806"/>
                    </a:lnTo>
                    <a:lnTo>
                      <a:pt x="18695" y="8811"/>
                    </a:lnTo>
                    <a:lnTo>
                      <a:pt x="17937" y="9872"/>
                    </a:lnTo>
                    <a:lnTo>
                      <a:pt x="17103" y="10933"/>
                    </a:lnTo>
                    <a:lnTo>
                      <a:pt x="16194" y="12032"/>
                    </a:lnTo>
                    <a:lnTo>
                      <a:pt x="15208" y="13112"/>
                    </a:lnTo>
                    <a:lnTo>
                      <a:pt x="14173" y="14192"/>
                    </a:lnTo>
                    <a:lnTo>
                      <a:pt x="13137" y="15196"/>
                    </a:lnTo>
                    <a:lnTo>
                      <a:pt x="12076" y="16143"/>
                    </a:lnTo>
                    <a:lnTo>
                      <a:pt x="11040" y="17053"/>
                    </a:lnTo>
                    <a:lnTo>
                      <a:pt x="9979" y="17867"/>
                    </a:lnTo>
                    <a:lnTo>
                      <a:pt x="8943" y="18625"/>
                    </a:lnTo>
                    <a:lnTo>
                      <a:pt x="7933" y="19288"/>
                    </a:lnTo>
                    <a:lnTo>
                      <a:pt x="6922" y="19914"/>
                    </a:lnTo>
                    <a:lnTo>
                      <a:pt x="6013" y="20425"/>
                    </a:lnTo>
                    <a:lnTo>
                      <a:pt x="5078" y="20842"/>
                    </a:lnTo>
                    <a:lnTo>
                      <a:pt x="4219" y="21183"/>
                    </a:lnTo>
                    <a:lnTo>
                      <a:pt x="3411" y="21429"/>
                    </a:lnTo>
                    <a:lnTo>
                      <a:pt x="2678" y="21581"/>
                    </a:lnTo>
                    <a:lnTo>
                      <a:pt x="2021" y="21600"/>
                    </a:lnTo>
                    <a:lnTo>
                      <a:pt x="1440" y="21543"/>
                    </a:lnTo>
                    <a:lnTo>
                      <a:pt x="935" y="21373"/>
                    </a:lnTo>
                    <a:lnTo>
                      <a:pt x="531" y="21088"/>
                    </a:lnTo>
                    <a:lnTo>
                      <a:pt x="278" y="20691"/>
                    </a:lnTo>
                    <a:lnTo>
                      <a:pt x="76" y="20179"/>
                    </a:lnTo>
                    <a:lnTo>
                      <a:pt x="0" y="19629"/>
                    </a:lnTo>
                    <a:lnTo>
                      <a:pt x="25" y="18985"/>
                    </a:lnTo>
                    <a:lnTo>
                      <a:pt x="152" y="18246"/>
                    </a:lnTo>
                    <a:lnTo>
                      <a:pt x="379" y="17451"/>
                    </a:lnTo>
                    <a:lnTo>
                      <a:pt x="707" y="16617"/>
                    </a:lnTo>
                    <a:lnTo>
                      <a:pt x="1112" y="15707"/>
                    </a:lnTo>
                    <a:lnTo>
                      <a:pt x="1642" y="14779"/>
                    </a:lnTo>
                    <a:lnTo>
                      <a:pt x="2223" y="13794"/>
                    </a:lnTo>
                    <a:lnTo>
                      <a:pt x="2880" y="12771"/>
                    </a:lnTo>
                    <a:lnTo>
                      <a:pt x="3638" y="11709"/>
                    </a:lnTo>
                    <a:lnTo>
                      <a:pt x="4497" y="10648"/>
                    </a:lnTo>
                    <a:lnTo>
                      <a:pt x="5381" y="9549"/>
                    </a:lnTo>
                    <a:lnTo>
                      <a:pt x="7402" y="7389"/>
                    </a:lnTo>
                    <a:lnTo>
                      <a:pt x="8438" y="6385"/>
                    </a:lnTo>
                    <a:lnTo>
                      <a:pt x="9499" y="5438"/>
                    </a:lnTo>
                    <a:lnTo>
                      <a:pt x="10535" y="4566"/>
                    </a:lnTo>
                    <a:lnTo>
                      <a:pt x="11596" y="3733"/>
                    </a:lnTo>
                    <a:lnTo>
                      <a:pt x="12632" y="2994"/>
                    </a:lnTo>
                    <a:lnTo>
                      <a:pt x="13667" y="2293"/>
                    </a:lnTo>
                    <a:lnTo>
                      <a:pt x="14653" y="1705"/>
                    </a:lnTo>
                    <a:lnTo>
                      <a:pt x="15587" y="1175"/>
                    </a:lnTo>
                    <a:lnTo>
                      <a:pt x="16522" y="758"/>
                    </a:lnTo>
                    <a:lnTo>
                      <a:pt x="17356" y="417"/>
                    </a:lnTo>
                    <a:lnTo>
                      <a:pt x="18164" y="171"/>
                    </a:lnTo>
                    <a:lnTo>
                      <a:pt x="18897" y="19"/>
                    </a:lnTo>
                    <a:lnTo>
                      <a:pt x="19554" y="0"/>
                    </a:lnTo>
                    <a:lnTo>
                      <a:pt x="20160" y="57"/>
                    </a:lnTo>
                    <a:lnTo>
                      <a:pt x="20640"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37" name="Forma"/>
              <p:cNvSpPr/>
              <p:nvPr/>
            </p:nvSpPr>
            <p:spPr>
              <a:xfrm>
                <a:off x="499458" y="285750"/>
                <a:ext cx="680055"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69" y="549"/>
                    </a:lnTo>
                    <a:lnTo>
                      <a:pt x="21347" y="946"/>
                    </a:lnTo>
                    <a:lnTo>
                      <a:pt x="21524" y="1419"/>
                    </a:lnTo>
                    <a:lnTo>
                      <a:pt x="21600" y="1986"/>
                    </a:lnTo>
                    <a:lnTo>
                      <a:pt x="21575" y="2648"/>
                    </a:lnTo>
                    <a:lnTo>
                      <a:pt x="21423" y="3367"/>
                    </a:lnTo>
                    <a:lnTo>
                      <a:pt x="21196" y="4142"/>
                    </a:lnTo>
                    <a:lnTo>
                      <a:pt x="20893" y="4993"/>
                    </a:lnTo>
                    <a:lnTo>
                      <a:pt x="20463" y="5882"/>
                    </a:lnTo>
                    <a:lnTo>
                      <a:pt x="19983" y="6828"/>
                    </a:lnTo>
                    <a:lnTo>
                      <a:pt x="19377" y="7830"/>
                    </a:lnTo>
                    <a:lnTo>
                      <a:pt x="18695" y="8833"/>
                    </a:lnTo>
                    <a:lnTo>
                      <a:pt x="17937" y="9873"/>
                    </a:lnTo>
                    <a:lnTo>
                      <a:pt x="17128" y="10932"/>
                    </a:lnTo>
                    <a:lnTo>
                      <a:pt x="16219" y="12029"/>
                    </a:lnTo>
                    <a:lnTo>
                      <a:pt x="15234" y="13126"/>
                    </a:lnTo>
                    <a:lnTo>
                      <a:pt x="14223" y="14186"/>
                    </a:lnTo>
                    <a:lnTo>
                      <a:pt x="13162" y="15188"/>
                    </a:lnTo>
                    <a:lnTo>
                      <a:pt x="12101" y="16153"/>
                    </a:lnTo>
                    <a:lnTo>
                      <a:pt x="11040" y="17023"/>
                    </a:lnTo>
                    <a:lnTo>
                      <a:pt x="10004" y="17855"/>
                    </a:lnTo>
                    <a:lnTo>
                      <a:pt x="8943" y="18612"/>
                    </a:lnTo>
                    <a:lnTo>
                      <a:pt x="7933" y="19292"/>
                    </a:lnTo>
                    <a:lnTo>
                      <a:pt x="6973" y="19879"/>
                    </a:lnTo>
                    <a:lnTo>
                      <a:pt x="6013" y="20389"/>
                    </a:lnTo>
                    <a:lnTo>
                      <a:pt x="5103" y="20825"/>
                    </a:lnTo>
                    <a:lnTo>
                      <a:pt x="4244" y="21165"/>
                    </a:lnTo>
                    <a:lnTo>
                      <a:pt x="3411" y="21392"/>
                    </a:lnTo>
                    <a:lnTo>
                      <a:pt x="2678" y="21543"/>
                    </a:lnTo>
                    <a:lnTo>
                      <a:pt x="2021" y="21600"/>
                    </a:lnTo>
                    <a:lnTo>
                      <a:pt x="1440" y="21505"/>
                    </a:lnTo>
                    <a:lnTo>
                      <a:pt x="935" y="21335"/>
                    </a:lnTo>
                    <a:lnTo>
                      <a:pt x="531" y="21051"/>
                    </a:lnTo>
                    <a:lnTo>
                      <a:pt x="278" y="20654"/>
                    </a:lnTo>
                    <a:lnTo>
                      <a:pt x="76" y="20181"/>
                    </a:lnTo>
                    <a:lnTo>
                      <a:pt x="0" y="19614"/>
                    </a:lnTo>
                    <a:lnTo>
                      <a:pt x="51" y="18952"/>
                    </a:lnTo>
                    <a:lnTo>
                      <a:pt x="152" y="18233"/>
                    </a:lnTo>
                    <a:lnTo>
                      <a:pt x="379" y="17458"/>
                    </a:lnTo>
                    <a:lnTo>
                      <a:pt x="707" y="16607"/>
                    </a:lnTo>
                    <a:lnTo>
                      <a:pt x="1112" y="15718"/>
                    </a:lnTo>
                    <a:lnTo>
                      <a:pt x="1642" y="14772"/>
                    </a:lnTo>
                    <a:lnTo>
                      <a:pt x="2223" y="13770"/>
                    </a:lnTo>
                    <a:lnTo>
                      <a:pt x="2905" y="12767"/>
                    </a:lnTo>
                    <a:lnTo>
                      <a:pt x="3638" y="11727"/>
                    </a:lnTo>
                    <a:lnTo>
                      <a:pt x="4497" y="10649"/>
                    </a:lnTo>
                    <a:lnTo>
                      <a:pt x="5406" y="9571"/>
                    </a:lnTo>
                    <a:lnTo>
                      <a:pt x="6392" y="8474"/>
                    </a:lnTo>
                    <a:lnTo>
                      <a:pt x="7402" y="7414"/>
                    </a:lnTo>
                    <a:lnTo>
                      <a:pt x="8463" y="6412"/>
                    </a:lnTo>
                    <a:lnTo>
                      <a:pt x="9524" y="5447"/>
                    </a:lnTo>
                    <a:lnTo>
                      <a:pt x="10585" y="4577"/>
                    </a:lnTo>
                    <a:lnTo>
                      <a:pt x="11621" y="3745"/>
                    </a:lnTo>
                    <a:lnTo>
                      <a:pt x="12657" y="2988"/>
                    </a:lnTo>
                    <a:lnTo>
                      <a:pt x="13667" y="2308"/>
                    </a:lnTo>
                    <a:lnTo>
                      <a:pt x="14653" y="1721"/>
                    </a:lnTo>
                    <a:lnTo>
                      <a:pt x="15613" y="1192"/>
                    </a:lnTo>
                    <a:lnTo>
                      <a:pt x="16522" y="757"/>
                    </a:lnTo>
                    <a:lnTo>
                      <a:pt x="17356" y="435"/>
                    </a:lnTo>
                    <a:lnTo>
                      <a:pt x="18164" y="189"/>
                    </a:lnTo>
                    <a:lnTo>
                      <a:pt x="18897" y="38"/>
                    </a:lnTo>
                    <a:lnTo>
                      <a:pt x="19579" y="0"/>
                    </a:lnTo>
                    <a:lnTo>
                      <a:pt x="20160" y="95"/>
                    </a:lnTo>
                    <a:lnTo>
                      <a:pt x="20640"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838" name="Forma"/>
              <p:cNvSpPr/>
              <p:nvPr/>
            </p:nvSpPr>
            <p:spPr>
              <a:xfrm>
                <a:off x="499458" y="285750"/>
                <a:ext cx="680055"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69" y="549"/>
                    </a:lnTo>
                    <a:lnTo>
                      <a:pt x="21347" y="946"/>
                    </a:lnTo>
                    <a:lnTo>
                      <a:pt x="21524" y="1419"/>
                    </a:lnTo>
                    <a:lnTo>
                      <a:pt x="21600" y="1986"/>
                    </a:lnTo>
                    <a:lnTo>
                      <a:pt x="21575" y="2648"/>
                    </a:lnTo>
                    <a:lnTo>
                      <a:pt x="21423" y="3367"/>
                    </a:lnTo>
                    <a:lnTo>
                      <a:pt x="21196" y="4142"/>
                    </a:lnTo>
                    <a:lnTo>
                      <a:pt x="20893" y="4993"/>
                    </a:lnTo>
                    <a:lnTo>
                      <a:pt x="20463" y="5882"/>
                    </a:lnTo>
                    <a:lnTo>
                      <a:pt x="19983" y="6828"/>
                    </a:lnTo>
                    <a:lnTo>
                      <a:pt x="19377" y="7830"/>
                    </a:lnTo>
                    <a:lnTo>
                      <a:pt x="18695" y="8833"/>
                    </a:lnTo>
                    <a:lnTo>
                      <a:pt x="17937" y="9873"/>
                    </a:lnTo>
                    <a:lnTo>
                      <a:pt x="17128" y="10932"/>
                    </a:lnTo>
                    <a:lnTo>
                      <a:pt x="16219" y="12029"/>
                    </a:lnTo>
                    <a:lnTo>
                      <a:pt x="15234" y="13126"/>
                    </a:lnTo>
                    <a:lnTo>
                      <a:pt x="14223" y="14186"/>
                    </a:lnTo>
                    <a:lnTo>
                      <a:pt x="13162" y="15188"/>
                    </a:lnTo>
                    <a:lnTo>
                      <a:pt x="12101" y="16153"/>
                    </a:lnTo>
                    <a:lnTo>
                      <a:pt x="11040" y="17023"/>
                    </a:lnTo>
                    <a:lnTo>
                      <a:pt x="10004" y="17855"/>
                    </a:lnTo>
                    <a:lnTo>
                      <a:pt x="8943" y="18612"/>
                    </a:lnTo>
                    <a:lnTo>
                      <a:pt x="7933" y="19292"/>
                    </a:lnTo>
                    <a:lnTo>
                      <a:pt x="6973" y="19879"/>
                    </a:lnTo>
                    <a:lnTo>
                      <a:pt x="6013" y="20389"/>
                    </a:lnTo>
                    <a:lnTo>
                      <a:pt x="5103" y="20825"/>
                    </a:lnTo>
                    <a:lnTo>
                      <a:pt x="4244" y="21165"/>
                    </a:lnTo>
                    <a:lnTo>
                      <a:pt x="3411" y="21392"/>
                    </a:lnTo>
                    <a:lnTo>
                      <a:pt x="2678" y="21543"/>
                    </a:lnTo>
                    <a:lnTo>
                      <a:pt x="2021" y="21600"/>
                    </a:lnTo>
                    <a:lnTo>
                      <a:pt x="1440" y="21505"/>
                    </a:lnTo>
                    <a:lnTo>
                      <a:pt x="935" y="21335"/>
                    </a:lnTo>
                    <a:lnTo>
                      <a:pt x="531" y="21051"/>
                    </a:lnTo>
                    <a:lnTo>
                      <a:pt x="278" y="20654"/>
                    </a:lnTo>
                    <a:lnTo>
                      <a:pt x="76" y="20181"/>
                    </a:lnTo>
                    <a:lnTo>
                      <a:pt x="0" y="19614"/>
                    </a:lnTo>
                    <a:lnTo>
                      <a:pt x="51" y="18952"/>
                    </a:lnTo>
                    <a:lnTo>
                      <a:pt x="152" y="18233"/>
                    </a:lnTo>
                    <a:lnTo>
                      <a:pt x="379" y="17458"/>
                    </a:lnTo>
                    <a:lnTo>
                      <a:pt x="707" y="16607"/>
                    </a:lnTo>
                    <a:lnTo>
                      <a:pt x="1112" y="15718"/>
                    </a:lnTo>
                    <a:lnTo>
                      <a:pt x="1642" y="14772"/>
                    </a:lnTo>
                    <a:lnTo>
                      <a:pt x="2223" y="13770"/>
                    </a:lnTo>
                    <a:lnTo>
                      <a:pt x="2905" y="12767"/>
                    </a:lnTo>
                    <a:lnTo>
                      <a:pt x="3638" y="11727"/>
                    </a:lnTo>
                    <a:lnTo>
                      <a:pt x="4497" y="10649"/>
                    </a:lnTo>
                    <a:lnTo>
                      <a:pt x="5406" y="9571"/>
                    </a:lnTo>
                    <a:lnTo>
                      <a:pt x="6392" y="8474"/>
                    </a:lnTo>
                    <a:lnTo>
                      <a:pt x="7402" y="7414"/>
                    </a:lnTo>
                    <a:lnTo>
                      <a:pt x="8463" y="6412"/>
                    </a:lnTo>
                    <a:lnTo>
                      <a:pt x="9524" y="5447"/>
                    </a:lnTo>
                    <a:lnTo>
                      <a:pt x="10585" y="4577"/>
                    </a:lnTo>
                    <a:lnTo>
                      <a:pt x="11621" y="3745"/>
                    </a:lnTo>
                    <a:lnTo>
                      <a:pt x="12657" y="2988"/>
                    </a:lnTo>
                    <a:lnTo>
                      <a:pt x="13667" y="2308"/>
                    </a:lnTo>
                    <a:lnTo>
                      <a:pt x="14653" y="1721"/>
                    </a:lnTo>
                    <a:lnTo>
                      <a:pt x="15613" y="1192"/>
                    </a:lnTo>
                    <a:lnTo>
                      <a:pt x="16522" y="757"/>
                    </a:lnTo>
                    <a:lnTo>
                      <a:pt x="17356" y="435"/>
                    </a:lnTo>
                    <a:lnTo>
                      <a:pt x="18164" y="189"/>
                    </a:lnTo>
                    <a:lnTo>
                      <a:pt x="18897" y="38"/>
                    </a:lnTo>
                    <a:lnTo>
                      <a:pt x="19579" y="0"/>
                    </a:lnTo>
                    <a:lnTo>
                      <a:pt x="20160" y="95"/>
                    </a:lnTo>
                    <a:lnTo>
                      <a:pt x="20640"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39" name="Forma"/>
              <p:cNvSpPr/>
              <p:nvPr/>
            </p:nvSpPr>
            <p:spPr>
              <a:xfrm>
                <a:off x="476884" y="42862"/>
                <a:ext cx="201759" cy="158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236"/>
                    </a:lnTo>
                    <a:lnTo>
                      <a:pt x="19134" y="21600"/>
                    </a:lnTo>
                    <a:lnTo>
                      <a:pt x="0" y="4473"/>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40" name="Forma"/>
              <p:cNvSpPr/>
              <p:nvPr/>
            </p:nvSpPr>
            <p:spPr>
              <a:xfrm>
                <a:off x="476884" y="42862"/>
                <a:ext cx="201759" cy="158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236"/>
                    </a:lnTo>
                    <a:lnTo>
                      <a:pt x="19134" y="21600"/>
                    </a:lnTo>
                    <a:lnTo>
                      <a:pt x="0" y="4473"/>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41" name="Forma"/>
              <p:cNvSpPr/>
              <p:nvPr/>
            </p:nvSpPr>
            <p:spPr>
              <a:xfrm>
                <a:off x="967877" y="333375"/>
                <a:ext cx="200348"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150"/>
                    </a:lnTo>
                    <a:lnTo>
                      <a:pt x="19134" y="21600"/>
                    </a:lnTo>
                    <a:lnTo>
                      <a:pt x="0" y="4450"/>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42" name="Forma"/>
              <p:cNvSpPr/>
              <p:nvPr/>
            </p:nvSpPr>
            <p:spPr>
              <a:xfrm>
                <a:off x="967877" y="333375"/>
                <a:ext cx="200348"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150"/>
                    </a:lnTo>
                    <a:lnTo>
                      <a:pt x="19134" y="21600"/>
                    </a:lnTo>
                    <a:lnTo>
                      <a:pt x="0" y="4450"/>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43" name="Forma"/>
              <p:cNvSpPr/>
              <p:nvPr/>
            </p:nvSpPr>
            <p:spPr>
              <a:xfrm>
                <a:off x="860648" y="427037"/>
                <a:ext cx="255374" cy="196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0"/>
                    </a:moveTo>
                    <a:lnTo>
                      <a:pt x="21600" y="18000"/>
                    </a:lnTo>
                    <a:lnTo>
                      <a:pt x="19655" y="21600"/>
                    </a:lnTo>
                    <a:lnTo>
                      <a:pt x="0" y="3600"/>
                    </a:lnTo>
                    <a:lnTo>
                      <a:pt x="1878"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44" name="Forma"/>
              <p:cNvSpPr/>
              <p:nvPr/>
            </p:nvSpPr>
            <p:spPr>
              <a:xfrm>
                <a:off x="860648" y="427037"/>
                <a:ext cx="255374" cy="196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0"/>
                    </a:moveTo>
                    <a:lnTo>
                      <a:pt x="21600" y="18000"/>
                    </a:lnTo>
                    <a:lnTo>
                      <a:pt x="19655" y="21600"/>
                    </a:lnTo>
                    <a:lnTo>
                      <a:pt x="0" y="3600"/>
                    </a:lnTo>
                    <a:lnTo>
                      <a:pt x="1878"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45" name="Forma"/>
              <p:cNvSpPr/>
              <p:nvPr/>
            </p:nvSpPr>
            <p:spPr>
              <a:xfrm>
                <a:off x="359779" y="138112"/>
                <a:ext cx="253963" cy="196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0"/>
                    </a:moveTo>
                    <a:lnTo>
                      <a:pt x="21600" y="18000"/>
                    </a:lnTo>
                    <a:lnTo>
                      <a:pt x="19655" y="21600"/>
                    </a:lnTo>
                    <a:lnTo>
                      <a:pt x="0" y="3600"/>
                    </a:lnTo>
                    <a:lnTo>
                      <a:pt x="1878"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46" name="Forma"/>
              <p:cNvSpPr/>
              <p:nvPr/>
            </p:nvSpPr>
            <p:spPr>
              <a:xfrm>
                <a:off x="359779" y="138112"/>
                <a:ext cx="253963" cy="196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0"/>
                    </a:moveTo>
                    <a:lnTo>
                      <a:pt x="21600" y="18000"/>
                    </a:lnTo>
                    <a:lnTo>
                      <a:pt x="19655" y="21600"/>
                    </a:lnTo>
                    <a:lnTo>
                      <a:pt x="0" y="3600"/>
                    </a:lnTo>
                    <a:lnTo>
                      <a:pt x="1878"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47" name="Forma"/>
              <p:cNvSpPr/>
              <p:nvPr/>
            </p:nvSpPr>
            <p:spPr>
              <a:xfrm>
                <a:off x="251140" y="250825"/>
                <a:ext cx="294879" cy="227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38"/>
                    </a:lnTo>
                    <a:lnTo>
                      <a:pt x="19742" y="21600"/>
                    </a:lnTo>
                    <a:lnTo>
                      <a:pt x="0" y="3638"/>
                    </a:lnTo>
                    <a:lnTo>
                      <a:pt x="191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48" name="Forma"/>
              <p:cNvSpPr/>
              <p:nvPr/>
            </p:nvSpPr>
            <p:spPr>
              <a:xfrm>
                <a:off x="251140" y="250825"/>
                <a:ext cx="294879" cy="227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38"/>
                    </a:lnTo>
                    <a:lnTo>
                      <a:pt x="19742" y="21600"/>
                    </a:lnTo>
                    <a:lnTo>
                      <a:pt x="0" y="3638"/>
                    </a:lnTo>
                    <a:lnTo>
                      <a:pt x="191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49" name="Forma"/>
              <p:cNvSpPr/>
              <p:nvPr/>
            </p:nvSpPr>
            <p:spPr>
              <a:xfrm>
                <a:off x="740722" y="555625"/>
                <a:ext cx="292057"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7962"/>
                    </a:lnTo>
                    <a:lnTo>
                      <a:pt x="19742" y="21600"/>
                    </a:lnTo>
                    <a:lnTo>
                      <a:pt x="0" y="3486"/>
                    </a:lnTo>
                    <a:lnTo>
                      <a:pt x="191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50" name="Forma"/>
              <p:cNvSpPr/>
              <p:nvPr/>
            </p:nvSpPr>
            <p:spPr>
              <a:xfrm>
                <a:off x="740722" y="555625"/>
                <a:ext cx="292057"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7962"/>
                    </a:lnTo>
                    <a:lnTo>
                      <a:pt x="19742" y="21600"/>
                    </a:lnTo>
                    <a:lnTo>
                      <a:pt x="0" y="3486"/>
                    </a:lnTo>
                    <a:lnTo>
                      <a:pt x="191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51" name="Forma"/>
              <p:cNvSpPr/>
              <p:nvPr/>
            </p:nvSpPr>
            <p:spPr>
              <a:xfrm>
                <a:off x="156609" y="1438275"/>
                <a:ext cx="362603" cy="254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10256" y="0"/>
                    </a:lnTo>
                    <a:lnTo>
                      <a:pt x="10256" y="2498"/>
                    </a:lnTo>
                    <a:lnTo>
                      <a:pt x="2032" y="2498"/>
                    </a:lnTo>
                    <a:lnTo>
                      <a:pt x="2032" y="9248"/>
                    </a:lnTo>
                    <a:lnTo>
                      <a:pt x="9122" y="9248"/>
                    </a:lnTo>
                    <a:lnTo>
                      <a:pt x="9122" y="11745"/>
                    </a:lnTo>
                    <a:lnTo>
                      <a:pt x="2032" y="11745"/>
                    </a:lnTo>
                    <a:lnTo>
                      <a:pt x="2032" y="21600"/>
                    </a:lnTo>
                    <a:lnTo>
                      <a:pt x="0" y="21600"/>
                    </a:lnTo>
                    <a:close/>
                    <a:moveTo>
                      <a:pt x="15692" y="21600"/>
                    </a:moveTo>
                    <a:lnTo>
                      <a:pt x="11533" y="5872"/>
                    </a:lnTo>
                    <a:lnTo>
                      <a:pt x="13470" y="5872"/>
                    </a:lnTo>
                    <a:lnTo>
                      <a:pt x="15834" y="15322"/>
                    </a:lnTo>
                    <a:lnTo>
                      <a:pt x="15928" y="15728"/>
                    </a:lnTo>
                    <a:lnTo>
                      <a:pt x="16023" y="16065"/>
                    </a:lnTo>
                    <a:lnTo>
                      <a:pt x="16070" y="16470"/>
                    </a:lnTo>
                    <a:lnTo>
                      <a:pt x="16212" y="16875"/>
                    </a:lnTo>
                    <a:lnTo>
                      <a:pt x="16259" y="17280"/>
                    </a:lnTo>
                    <a:lnTo>
                      <a:pt x="16354" y="17752"/>
                    </a:lnTo>
                    <a:lnTo>
                      <a:pt x="16401" y="18090"/>
                    </a:lnTo>
                    <a:lnTo>
                      <a:pt x="16543" y="18495"/>
                    </a:lnTo>
                    <a:lnTo>
                      <a:pt x="16590" y="18158"/>
                    </a:lnTo>
                    <a:lnTo>
                      <a:pt x="16684" y="17820"/>
                    </a:lnTo>
                    <a:lnTo>
                      <a:pt x="16732" y="17482"/>
                    </a:lnTo>
                    <a:lnTo>
                      <a:pt x="16826" y="17078"/>
                    </a:lnTo>
                    <a:lnTo>
                      <a:pt x="16921" y="16740"/>
                    </a:lnTo>
                    <a:lnTo>
                      <a:pt x="17110" y="15930"/>
                    </a:lnTo>
                    <a:lnTo>
                      <a:pt x="17204" y="15458"/>
                    </a:lnTo>
                    <a:lnTo>
                      <a:pt x="19662" y="5872"/>
                    </a:lnTo>
                    <a:lnTo>
                      <a:pt x="21600" y="5872"/>
                    </a:lnTo>
                    <a:lnTo>
                      <a:pt x="17441" y="21600"/>
                    </a:lnTo>
                    <a:lnTo>
                      <a:pt x="15692" y="21600"/>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grpSp>
        <p:sp>
          <p:nvSpPr>
            <p:cNvPr id="853" name="VH"/>
            <p:cNvSpPr txBox="1"/>
            <p:nvPr/>
          </p:nvSpPr>
          <p:spPr>
            <a:xfrm>
              <a:off x="0" y="0"/>
              <a:ext cx="434316"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VH</a:t>
              </a:r>
            </a:p>
          </p:txBody>
        </p:sp>
        <p:sp>
          <p:nvSpPr>
            <p:cNvPr id="854" name="VL"/>
            <p:cNvSpPr txBox="1"/>
            <p:nvPr/>
          </p:nvSpPr>
          <p:spPr>
            <a:xfrm>
              <a:off x="1338262" y="330200"/>
              <a:ext cx="408867"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VL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34"/>
                                        </p:tgtEl>
                                        <p:attrNameLst>
                                          <p:attrName>style.visibility</p:attrName>
                                        </p:attrNameLst>
                                      </p:cBhvr>
                                      <p:to>
                                        <p:strVal val="visible"/>
                                      </p:to>
                                    </p:set>
                                    <p:animEffect filter="fade" transition="in">
                                      <p:cBhvr>
                                        <p:cTn id="7" dur="500"/>
                                        <p:tgtEl>
                                          <p:spTgt spid="8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855"/>
                                        </p:tgtEl>
                                        <p:attrNameLst>
                                          <p:attrName>style.visibility</p:attrName>
                                        </p:attrNameLst>
                                      </p:cBhvr>
                                      <p:to>
                                        <p:strVal val="visible"/>
                                      </p:to>
                                    </p:set>
                                    <p:animEffect filter="fade" transition="in">
                                      <p:cBhvr>
                                        <p:cTn id="12" dur="500"/>
                                        <p:tgtEl>
                                          <p:spTgt spid="85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805"/>
                                        </p:tgtEl>
                                        <p:attrNameLst>
                                          <p:attrName>style.visibility</p:attrName>
                                        </p:attrNameLst>
                                      </p:cBhvr>
                                      <p:to>
                                        <p:strVal val="visible"/>
                                      </p:to>
                                    </p:set>
                                    <p:animEffect filter="fade" transition="in">
                                      <p:cBhvr>
                                        <p:cTn id="17" dur="500"/>
                                        <p:tgtEl>
                                          <p:spTgt spid="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5" grpId="3"/>
      <p:bldP build="whole" bldLvl="1" animBg="1" rev="0" advAuto="0" spid="855" grpId="2"/>
      <p:bldP build="whole" bldLvl="1" animBg="1" rev="0" advAuto="0" spid="834"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11" name="Gruppo"/>
          <p:cNvGrpSpPr/>
          <p:nvPr/>
        </p:nvGrpSpPr>
        <p:grpSpPr>
          <a:xfrm>
            <a:off x="838200" y="4038600"/>
            <a:ext cx="2332038" cy="2432051"/>
            <a:chOff x="0" y="0"/>
            <a:chExt cx="2332037" cy="2432050"/>
          </a:xfrm>
        </p:grpSpPr>
        <p:sp>
          <p:nvSpPr>
            <p:cNvPr id="857" name="Forma"/>
            <p:cNvSpPr/>
            <p:nvPr/>
          </p:nvSpPr>
          <p:spPr>
            <a:xfrm>
              <a:off x="1227342" y="1099743"/>
              <a:ext cx="211128"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63"/>
                  </a:lnTo>
                  <a:lnTo>
                    <a:pt x="12970" y="222"/>
                  </a:lnTo>
                  <a:lnTo>
                    <a:pt x="14030" y="508"/>
                  </a:lnTo>
                  <a:lnTo>
                    <a:pt x="14989" y="841"/>
                  </a:lnTo>
                  <a:lnTo>
                    <a:pt x="15948" y="1301"/>
                  </a:lnTo>
                  <a:lnTo>
                    <a:pt x="16806" y="1857"/>
                  </a:lnTo>
                  <a:lnTo>
                    <a:pt x="17664" y="2476"/>
                  </a:lnTo>
                  <a:lnTo>
                    <a:pt x="18421" y="3174"/>
                  </a:lnTo>
                  <a:lnTo>
                    <a:pt x="19127" y="3936"/>
                  </a:lnTo>
                  <a:lnTo>
                    <a:pt x="19733" y="4777"/>
                  </a:lnTo>
                  <a:lnTo>
                    <a:pt x="20288" y="5650"/>
                  </a:lnTo>
                  <a:lnTo>
                    <a:pt x="20692" y="6602"/>
                  </a:lnTo>
                  <a:lnTo>
                    <a:pt x="21095" y="7602"/>
                  </a:lnTo>
                  <a:lnTo>
                    <a:pt x="21348" y="8634"/>
                  </a:lnTo>
                  <a:lnTo>
                    <a:pt x="21499" y="9713"/>
                  </a:lnTo>
                  <a:lnTo>
                    <a:pt x="21600" y="10808"/>
                  </a:lnTo>
                  <a:lnTo>
                    <a:pt x="21499" y="11903"/>
                  </a:lnTo>
                  <a:lnTo>
                    <a:pt x="21348" y="12982"/>
                  </a:lnTo>
                  <a:lnTo>
                    <a:pt x="21095" y="14014"/>
                  </a:lnTo>
                  <a:lnTo>
                    <a:pt x="20692" y="14998"/>
                  </a:lnTo>
                  <a:lnTo>
                    <a:pt x="20288" y="15950"/>
                  </a:lnTo>
                  <a:lnTo>
                    <a:pt x="19733" y="16839"/>
                  </a:lnTo>
                  <a:lnTo>
                    <a:pt x="19127" y="17664"/>
                  </a:lnTo>
                  <a:lnTo>
                    <a:pt x="18421" y="18442"/>
                  </a:lnTo>
                  <a:lnTo>
                    <a:pt x="17664" y="19124"/>
                  </a:lnTo>
                  <a:lnTo>
                    <a:pt x="16806" y="19759"/>
                  </a:lnTo>
                  <a:lnTo>
                    <a:pt x="15948" y="20299"/>
                  </a:lnTo>
                  <a:lnTo>
                    <a:pt x="14989" y="20759"/>
                  </a:lnTo>
                  <a:lnTo>
                    <a:pt x="14030" y="21108"/>
                  </a:lnTo>
                  <a:lnTo>
                    <a:pt x="12970" y="21378"/>
                  </a:lnTo>
                  <a:lnTo>
                    <a:pt x="11910" y="21552"/>
                  </a:lnTo>
                  <a:lnTo>
                    <a:pt x="10800" y="21600"/>
                  </a:lnTo>
                  <a:lnTo>
                    <a:pt x="9740" y="21552"/>
                  </a:lnTo>
                  <a:lnTo>
                    <a:pt x="8680" y="21378"/>
                  </a:lnTo>
                  <a:lnTo>
                    <a:pt x="7621" y="21108"/>
                  </a:lnTo>
                  <a:lnTo>
                    <a:pt x="6611" y="20759"/>
                  </a:lnTo>
                  <a:lnTo>
                    <a:pt x="5703" y="20299"/>
                  </a:lnTo>
                  <a:lnTo>
                    <a:pt x="4794" y="19759"/>
                  </a:lnTo>
                  <a:lnTo>
                    <a:pt x="3936" y="19124"/>
                  </a:lnTo>
                  <a:lnTo>
                    <a:pt x="3179" y="18442"/>
                  </a:lnTo>
                  <a:lnTo>
                    <a:pt x="2523" y="17664"/>
                  </a:lnTo>
                  <a:lnTo>
                    <a:pt x="1867" y="16839"/>
                  </a:lnTo>
                  <a:lnTo>
                    <a:pt x="1363" y="15950"/>
                  </a:lnTo>
                  <a:lnTo>
                    <a:pt x="858" y="14998"/>
                  </a:lnTo>
                  <a:lnTo>
                    <a:pt x="454" y="14014"/>
                  </a:lnTo>
                  <a:lnTo>
                    <a:pt x="252" y="12982"/>
                  </a:lnTo>
                  <a:lnTo>
                    <a:pt x="50" y="11903"/>
                  </a:lnTo>
                  <a:lnTo>
                    <a:pt x="0" y="10808"/>
                  </a:lnTo>
                  <a:lnTo>
                    <a:pt x="50" y="9713"/>
                  </a:lnTo>
                  <a:lnTo>
                    <a:pt x="252" y="8634"/>
                  </a:lnTo>
                  <a:lnTo>
                    <a:pt x="454" y="7602"/>
                  </a:lnTo>
                  <a:lnTo>
                    <a:pt x="858" y="6602"/>
                  </a:lnTo>
                  <a:lnTo>
                    <a:pt x="1363" y="5650"/>
                  </a:lnTo>
                  <a:lnTo>
                    <a:pt x="1867" y="4777"/>
                  </a:lnTo>
                  <a:lnTo>
                    <a:pt x="2523" y="3936"/>
                  </a:lnTo>
                  <a:lnTo>
                    <a:pt x="3179" y="3174"/>
                  </a:lnTo>
                  <a:lnTo>
                    <a:pt x="3936" y="2476"/>
                  </a:lnTo>
                  <a:lnTo>
                    <a:pt x="4794" y="1857"/>
                  </a:lnTo>
                  <a:lnTo>
                    <a:pt x="5703" y="1301"/>
                  </a:lnTo>
                  <a:lnTo>
                    <a:pt x="6611" y="841"/>
                  </a:lnTo>
                  <a:lnTo>
                    <a:pt x="7621" y="508"/>
                  </a:lnTo>
                  <a:lnTo>
                    <a:pt x="8680" y="222"/>
                  </a:lnTo>
                  <a:lnTo>
                    <a:pt x="9740" y="63"/>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58" name="Forma"/>
            <p:cNvSpPr/>
            <p:nvPr/>
          </p:nvSpPr>
          <p:spPr>
            <a:xfrm>
              <a:off x="1227342" y="1099743"/>
              <a:ext cx="211128"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63"/>
                  </a:lnTo>
                  <a:lnTo>
                    <a:pt x="12970" y="222"/>
                  </a:lnTo>
                  <a:lnTo>
                    <a:pt x="14030" y="508"/>
                  </a:lnTo>
                  <a:lnTo>
                    <a:pt x="14989" y="841"/>
                  </a:lnTo>
                  <a:lnTo>
                    <a:pt x="15948" y="1301"/>
                  </a:lnTo>
                  <a:lnTo>
                    <a:pt x="16806" y="1857"/>
                  </a:lnTo>
                  <a:lnTo>
                    <a:pt x="17664" y="2476"/>
                  </a:lnTo>
                  <a:lnTo>
                    <a:pt x="18421" y="3174"/>
                  </a:lnTo>
                  <a:lnTo>
                    <a:pt x="19127" y="3936"/>
                  </a:lnTo>
                  <a:lnTo>
                    <a:pt x="19733" y="4777"/>
                  </a:lnTo>
                  <a:lnTo>
                    <a:pt x="20288" y="5650"/>
                  </a:lnTo>
                  <a:lnTo>
                    <a:pt x="20692" y="6602"/>
                  </a:lnTo>
                  <a:lnTo>
                    <a:pt x="21095" y="7602"/>
                  </a:lnTo>
                  <a:lnTo>
                    <a:pt x="21348" y="8634"/>
                  </a:lnTo>
                  <a:lnTo>
                    <a:pt x="21499" y="9713"/>
                  </a:lnTo>
                  <a:lnTo>
                    <a:pt x="21600" y="10808"/>
                  </a:lnTo>
                  <a:lnTo>
                    <a:pt x="21499" y="11903"/>
                  </a:lnTo>
                  <a:lnTo>
                    <a:pt x="21348" y="12982"/>
                  </a:lnTo>
                  <a:lnTo>
                    <a:pt x="21095" y="14014"/>
                  </a:lnTo>
                  <a:lnTo>
                    <a:pt x="20692" y="14998"/>
                  </a:lnTo>
                  <a:lnTo>
                    <a:pt x="20288" y="15950"/>
                  </a:lnTo>
                  <a:lnTo>
                    <a:pt x="19733" y="16839"/>
                  </a:lnTo>
                  <a:lnTo>
                    <a:pt x="19127" y="17664"/>
                  </a:lnTo>
                  <a:lnTo>
                    <a:pt x="18421" y="18442"/>
                  </a:lnTo>
                  <a:lnTo>
                    <a:pt x="17664" y="19124"/>
                  </a:lnTo>
                  <a:lnTo>
                    <a:pt x="16806" y="19759"/>
                  </a:lnTo>
                  <a:lnTo>
                    <a:pt x="15948" y="20299"/>
                  </a:lnTo>
                  <a:lnTo>
                    <a:pt x="14989" y="20759"/>
                  </a:lnTo>
                  <a:lnTo>
                    <a:pt x="14030" y="21108"/>
                  </a:lnTo>
                  <a:lnTo>
                    <a:pt x="12970" y="21378"/>
                  </a:lnTo>
                  <a:lnTo>
                    <a:pt x="11910" y="21552"/>
                  </a:lnTo>
                  <a:lnTo>
                    <a:pt x="10800" y="21600"/>
                  </a:lnTo>
                  <a:lnTo>
                    <a:pt x="9740" y="21552"/>
                  </a:lnTo>
                  <a:lnTo>
                    <a:pt x="8680" y="21378"/>
                  </a:lnTo>
                  <a:lnTo>
                    <a:pt x="7621" y="21108"/>
                  </a:lnTo>
                  <a:lnTo>
                    <a:pt x="6611" y="20759"/>
                  </a:lnTo>
                  <a:lnTo>
                    <a:pt x="5703" y="20299"/>
                  </a:lnTo>
                  <a:lnTo>
                    <a:pt x="4794" y="19759"/>
                  </a:lnTo>
                  <a:lnTo>
                    <a:pt x="3936" y="19124"/>
                  </a:lnTo>
                  <a:lnTo>
                    <a:pt x="3179" y="18442"/>
                  </a:lnTo>
                  <a:lnTo>
                    <a:pt x="2523" y="17664"/>
                  </a:lnTo>
                  <a:lnTo>
                    <a:pt x="1867" y="16839"/>
                  </a:lnTo>
                  <a:lnTo>
                    <a:pt x="1363" y="15950"/>
                  </a:lnTo>
                  <a:lnTo>
                    <a:pt x="858" y="14998"/>
                  </a:lnTo>
                  <a:lnTo>
                    <a:pt x="454" y="14014"/>
                  </a:lnTo>
                  <a:lnTo>
                    <a:pt x="252" y="12982"/>
                  </a:lnTo>
                  <a:lnTo>
                    <a:pt x="50" y="11903"/>
                  </a:lnTo>
                  <a:lnTo>
                    <a:pt x="0" y="10808"/>
                  </a:lnTo>
                  <a:lnTo>
                    <a:pt x="50" y="9713"/>
                  </a:lnTo>
                  <a:lnTo>
                    <a:pt x="252" y="8634"/>
                  </a:lnTo>
                  <a:lnTo>
                    <a:pt x="454" y="7602"/>
                  </a:lnTo>
                  <a:lnTo>
                    <a:pt x="858" y="6602"/>
                  </a:lnTo>
                  <a:lnTo>
                    <a:pt x="1363" y="5650"/>
                  </a:lnTo>
                  <a:lnTo>
                    <a:pt x="1867" y="4777"/>
                  </a:lnTo>
                  <a:lnTo>
                    <a:pt x="2523" y="3936"/>
                  </a:lnTo>
                  <a:lnTo>
                    <a:pt x="3179" y="3174"/>
                  </a:lnTo>
                  <a:lnTo>
                    <a:pt x="3936" y="2476"/>
                  </a:lnTo>
                  <a:lnTo>
                    <a:pt x="4794" y="1857"/>
                  </a:lnTo>
                  <a:lnTo>
                    <a:pt x="5703" y="1301"/>
                  </a:lnTo>
                  <a:lnTo>
                    <a:pt x="6611" y="841"/>
                  </a:lnTo>
                  <a:lnTo>
                    <a:pt x="7621" y="508"/>
                  </a:lnTo>
                  <a:lnTo>
                    <a:pt x="8680" y="222"/>
                  </a:lnTo>
                  <a:lnTo>
                    <a:pt x="9740" y="63"/>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59" name="Forma"/>
            <p:cNvSpPr/>
            <p:nvPr/>
          </p:nvSpPr>
          <p:spPr>
            <a:xfrm>
              <a:off x="1233474" y="1757028"/>
              <a:ext cx="212880" cy="671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0" y="0"/>
                  </a:moveTo>
                  <a:lnTo>
                    <a:pt x="11860" y="48"/>
                  </a:lnTo>
                  <a:lnTo>
                    <a:pt x="12920" y="206"/>
                  </a:lnTo>
                  <a:lnTo>
                    <a:pt x="13979" y="492"/>
                  </a:lnTo>
                  <a:lnTo>
                    <a:pt x="14938" y="826"/>
                  </a:lnTo>
                  <a:lnTo>
                    <a:pt x="15897" y="1286"/>
                  </a:lnTo>
                  <a:lnTo>
                    <a:pt x="16806" y="1842"/>
                  </a:lnTo>
                  <a:lnTo>
                    <a:pt x="17613" y="2462"/>
                  </a:lnTo>
                  <a:lnTo>
                    <a:pt x="18370" y="3161"/>
                  </a:lnTo>
                  <a:lnTo>
                    <a:pt x="19077" y="3923"/>
                  </a:lnTo>
                  <a:lnTo>
                    <a:pt x="19733" y="4765"/>
                  </a:lnTo>
                  <a:lnTo>
                    <a:pt x="20237" y="5638"/>
                  </a:lnTo>
                  <a:lnTo>
                    <a:pt x="20692" y="6591"/>
                  </a:lnTo>
                  <a:lnTo>
                    <a:pt x="21095" y="7592"/>
                  </a:lnTo>
                  <a:lnTo>
                    <a:pt x="21348" y="8624"/>
                  </a:lnTo>
                  <a:lnTo>
                    <a:pt x="21499" y="9704"/>
                  </a:lnTo>
                  <a:lnTo>
                    <a:pt x="21600" y="10800"/>
                  </a:lnTo>
                  <a:lnTo>
                    <a:pt x="21499" y="11896"/>
                  </a:lnTo>
                  <a:lnTo>
                    <a:pt x="21348" y="12976"/>
                  </a:lnTo>
                  <a:lnTo>
                    <a:pt x="21095" y="14008"/>
                  </a:lnTo>
                  <a:lnTo>
                    <a:pt x="20692" y="14993"/>
                  </a:lnTo>
                  <a:lnTo>
                    <a:pt x="20237" y="15946"/>
                  </a:lnTo>
                  <a:lnTo>
                    <a:pt x="19733" y="16851"/>
                  </a:lnTo>
                  <a:lnTo>
                    <a:pt x="19077" y="17661"/>
                  </a:lnTo>
                  <a:lnTo>
                    <a:pt x="18370" y="18439"/>
                  </a:lnTo>
                  <a:lnTo>
                    <a:pt x="17613" y="19138"/>
                  </a:lnTo>
                  <a:lnTo>
                    <a:pt x="16806" y="19758"/>
                  </a:lnTo>
                  <a:lnTo>
                    <a:pt x="15897" y="20298"/>
                  </a:lnTo>
                  <a:lnTo>
                    <a:pt x="14938" y="20758"/>
                  </a:lnTo>
                  <a:lnTo>
                    <a:pt x="13979" y="21108"/>
                  </a:lnTo>
                  <a:lnTo>
                    <a:pt x="12920" y="21378"/>
                  </a:lnTo>
                  <a:lnTo>
                    <a:pt x="11860" y="21552"/>
                  </a:lnTo>
                  <a:lnTo>
                    <a:pt x="10750" y="21600"/>
                  </a:lnTo>
                  <a:lnTo>
                    <a:pt x="9639" y="21552"/>
                  </a:lnTo>
                  <a:lnTo>
                    <a:pt x="8630" y="21378"/>
                  </a:lnTo>
                  <a:lnTo>
                    <a:pt x="7570" y="21108"/>
                  </a:lnTo>
                  <a:lnTo>
                    <a:pt x="6561" y="20758"/>
                  </a:lnTo>
                  <a:lnTo>
                    <a:pt x="5652" y="20298"/>
                  </a:lnTo>
                  <a:lnTo>
                    <a:pt x="4794" y="19758"/>
                  </a:lnTo>
                  <a:lnTo>
                    <a:pt x="3886" y="19138"/>
                  </a:lnTo>
                  <a:lnTo>
                    <a:pt x="3129" y="18439"/>
                  </a:lnTo>
                  <a:lnTo>
                    <a:pt x="2422" y="17661"/>
                  </a:lnTo>
                  <a:lnTo>
                    <a:pt x="1867" y="16851"/>
                  </a:lnTo>
                  <a:lnTo>
                    <a:pt x="1262" y="15946"/>
                  </a:lnTo>
                  <a:lnTo>
                    <a:pt x="858" y="14993"/>
                  </a:lnTo>
                  <a:lnTo>
                    <a:pt x="454" y="14008"/>
                  </a:lnTo>
                  <a:lnTo>
                    <a:pt x="252" y="12976"/>
                  </a:lnTo>
                  <a:lnTo>
                    <a:pt x="50" y="11896"/>
                  </a:lnTo>
                  <a:lnTo>
                    <a:pt x="0" y="10800"/>
                  </a:lnTo>
                  <a:lnTo>
                    <a:pt x="50" y="9704"/>
                  </a:lnTo>
                  <a:lnTo>
                    <a:pt x="252" y="8624"/>
                  </a:lnTo>
                  <a:lnTo>
                    <a:pt x="454" y="7592"/>
                  </a:lnTo>
                  <a:lnTo>
                    <a:pt x="858" y="6591"/>
                  </a:lnTo>
                  <a:lnTo>
                    <a:pt x="1262" y="5638"/>
                  </a:lnTo>
                  <a:lnTo>
                    <a:pt x="1867" y="4765"/>
                  </a:lnTo>
                  <a:lnTo>
                    <a:pt x="2422" y="3923"/>
                  </a:lnTo>
                  <a:lnTo>
                    <a:pt x="3129" y="3161"/>
                  </a:lnTo>
                  <a:lnTo>
                    <a:pt x="3886" y="2462"/>
                  </a:lnTo>
                  <a:lnTo>
                    <a:pt x="4794" y="1842"/>
                  </a:lnTo>
                  <a:lnTo>
                    <a:pt x="5652" y="1286"/>
                  </a:lnTo>
                  <a:lnTo>
                    <a:pt x="6561" y="826"/>
                  </a:lnTo>
                  <a:lnTo>
                    <a:pt x="7570" y="492"/>
                  </a:lnTo>
                  <a:lnTo>
                    <a:pt x="8630" y="206"/>
                  </a:lnTo>
                  <a:lnTo>
                    <a:pt x="9639" y="48"/>
                  </a:lnTo>
                  <a:lnTo>
                    <a:pt x="1075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60" name="Forma"/>
            <p:cNvSpPr/>
            <p:nvPr/>
          </p:nvSpPr>
          <p:spPr>
            <a:xfrm>
              <a:off x="1233474" y="1757028"/>
              <a:ext cx="212880" cy="671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0" y="0"/>
                  </a:moveTo>
                  <a:lnTo>
                    <a:pt x="11860" y="48"/>
                  </a:lnTo>
                  <a:lnTo>
                    <a:pt x="12920" y="206"/>
                  </a:lnTo>
                  <a:lnTo>
                    <a:pt x="13979" y="492"/>
                  </a:lnTo>
                  <a:lnTo>
                    <a:pt x="14938" y="826"/>
                  </a:lnTo>
                  <a:lnTo>
                    <a:pt x="15897" y="1286"/>
                  </a:lnTo>
                  <a:lnTo>
                    <a:pt x="16806" y="1842"/>
                  </a:lnTo>
                  <a:lnTo>
                    <a:pt x="17613" y="2462"/>
                  </a:lnTo>
                  <a:lnTo>
                    <a:pt x="18370" y="3161"/>
                  </a:lnTo>
                  <a:lnTo>
                    <a:pt x="19077" y="3923"/>
                  </a:lnTo>
                  <a:lnTo>
                    <a:pt x="19733" y="4765"/>
                  </a:lnTo>
                  <a:lnTo>
                    <a:pt x="20237" y="5638"/>
                  </a:lnTo>
                  <a:lnTo>
                    <a:pt x="20692" y="6591"/>
                  </a:lnTo>
                  <a:lnTo>
                    <a:pt x="21095" y="7592"/>
                  </a:lnTo>
                  <a:lnTo>
                    <a:pt x="21348" y="8624"/>
                  </a:lnTo>
                  <a:lnTo>
                    <a:pt x="21499" y="9704"/>
                  </a:lnTo>
                  <a:lnTo>
                    <a:pt x="21600" y="10800"/>
                  </a:lnTo>
                  <a:lnTo>
                    <a:pt x="21499" y="11896"/>
                  </a:lnTo>
                  <a:lnTo>
                    <a:pt x="21348" y="12976"/>
                  </a:lnTo>
                  <a:lnTo>
                    <a:pt x="21095" y="14008"/>
                  </a:lnTo>
                  <a:lnTo>
                    <a:pt x="20692" y="14993"/>
                  </a:lnTo>
                  <a:lnTo>
                    <a:pt x="20237" y="15946"/>
                  </a:lnTo>
                  <a:lnTo>
                    <a:pt x="19733" y="16851"/>
                  </a:lnTo>
                  <a:lnTo>
                    <a:pt x="19077" y="17661"/>
                  </a:lnTo>
                  <a:lnTo>
                    <a:pt x="18370" y="18439"/>
                  </a:lnTo>
                  <a:lnTo>
                    <a:pt x="17613" y="19138"/>
                  </a:lnTo>
                  <a:lnTo>
                    <a:pt x="16806" y="19758"/>
                  </a:lnTo>
                  <a:lnTo>
                    <a:pt x="15897" y="20298"/>
                  </a:lnTo>
                  <a:lnTo>
                    <a:pt x="14938" y="20758"/>
                  </a:lnTo>
                  <a:lnTo>
                    <a:pt x="13979" y="21108"/>
                  </a:lnTo>
                  <a:lnTo>
                    <a:pt x="12920" y="21378"/>
                  </a:lnTo>
                  <a:lnTo>
                    <a:pt x="11860" y="21552"/>
                  </a:lnTo>
                  <a:lnTo>
                    <a:pt x="10750" y="21600"/>
                  </a:lnTo>
                  <a:lnTo>
                    <a:pt x="9639" y="21552"/>
                  </a:lnTo>
                  <a:lnTo>
                    <a:pt x="8630" y="21378"/>
                  </a:lnTo>
                  <a:lnTo>
                    <a:pt x="7570" y="21108"/>
                  </a:lnTo>
                  <a:lnTo>
                    <a:pt x="6561" y="20758"/>
                  </a:lnTo>
                  <a:lnTo>
                    <a:pt x="5652" y="20298"/>
                  </a:lnTo>
                  <a:lnTo>
                    <a:pt x="4794" y="19758"/>
                  </a:lnTo>
                  <a:lnTo>
                    <a:pt x="3886" y="19138"/>
                  </a:lnTo>
                  <a:lnTo>
                    <a:pt x="3129" y="18439"/>
                  </a:lnTo>
                  <a:lnTo>
                    <a:pt x="2422" y="17661"/>
                  </a:lnTo>
                  <a:lnTo>
                    <a:pt x="1867" y="16851"/>
                  </a:lnTo>
                  <a:lnTo>
                    <a:pt x="1262" y="15946"/>
                  </a:lnTo>
                  <a:lnTo>
                    <a:pt x="858" y="14993"/>
                  </a:lnTo>
                  <a:lnTo>
                    <a:pt x="454" y="14008"/>
                  </a:lnTo>
                  <a:lnTo>
                    <a:pt x="252" y="12976"/>
                  </a:lnTo>
                  <a:lnTo>
                    <a:pt x="50" y="11896"/>
                  </a:lnTo>
                  <a:lnTo>
                    <a:pt x="0" y="10800"/>
                  </a:lnTo>
                  <a:lnTo>
                    <a:pt x="50" y="9704"/>
                  </a:lnTo>
                  <a:lnTo>
                    <a:pt x="252" y="8624"/>
                  </a:lnTo>
                  <a:lnTo>
                    <a:pt x="454" y="7592"/>
                  </a:lnTo>
                  <a:lnTo>
                    <a:pt x="858" y="6591"/>
                  </a:lnTo>
                  <a:lnTo>
                    <a:pt x="1262" y="5638"/>
                  </a:lnTo>
                  <a:lnTo>
                    <a:pt x="1867" y="4765"/>
                  </a:lnTo>
                  <a:lnTo>
                    <a:pt x="2422" y="3923"/>
                  </a:lnTo>
                  <a:lnTo>
                    <a:pt x="3129" y="3161"/>
                  </a:lnTo>
                  <a:lnTo>
                    <a:pt x="3886" y="2462"/>
                  </a:lnTo>
                  <a:lnTo>
                    <a:pt x="4794" y="1842"/>
                  </a:lnTo>
                  <a:lnTo>
                    <a:pt x="5652" y="1286"/>
                  </a:lnTo>
                  <a:lnTo>
                    <a:pt x="6561" y="826"/>
                  </a:lnTo>
                  <a:lnTo>
                    <a:pt x="7570" y="492"/>
                  </a:lnTo>
                  <a:lnTo>
                    <a:pt x="8630" y="206"/>
                  </a:lnTo>
                  <a:lnTo>
                    <a:pt x="9639" y="48"/>
                  </a:lnTo>
                  <a:lnTo>
                    <a:pt x="1075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61" name="Forma"/>
            <p:cNvSpPr/>
            <p:nvPr/>
          </p:nvSpPr>
          <p:spPr>
            <a:xfrm>
              <a:off x="866410" y="1107627"/>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48"/>
                  </a:lnTo>
                  <a:lnTo>
                    <a:pt x="12920" y="206"/>
                  </a:lnTo>
                  <a:lnTo>
                    <a:pt x="13979" y="492"/>
                  </a:lnTo>
                  <a:lnTo>
                    <a:pt x="14989" y="842"/>
                  </a:lnTo>
                  <a:lnTo>
                    <a:pt x="15897" y="1286"/>
                  </a:lnTo>
                  <a:lnTo>
                    <a:pt x="16806" y="1842"/>
                  </a:lnTo>
                  <a:lnTo>
                    <a:pt x="17664" y="2462"/>
                  </a:lnTo>
                  <a:lnTo>
                    <a:pt x="18421" y="3161"/>
                  </a:lnTo>
                  <a:lnTo>
                    <a:pt x="19077" y="3923"/>
                  </a:lnTo>
                  <a:lnTo>
                    <a:pt x="19733" y="4765"/>
                  </a:lnTo>
                  <a:lnTo>
                    <a:pt x="20237" y="5654"/>
                  </a:lnTo>
                  <a:lnTo>
                    <a:pt x="20742" y="6591"/>
                  </a:lnTo>
                  <a:lnTo>
                    <a:pt x="21146" y="7592"/>
                  </a:lnTo>
                  <a:lnTo>
                    <a:pt x="21348" y="8624"/>
                  </a:lnTo>
                  <a:lnTo>
                    <a:pt x="21550" y="9704"/>
                  </a:lnTo>
                  <a:lnTo>
                    <a:pt x="21600" y="10800"/>
                  </a:lnTo>
                  <a:lnTo>
                    <a:pt x="21550" y="11912"/>
                  </a:lnTo>
                  <a:lnTo>
                    <a:pt x="21348" y="12992"/>
                  </a:lnTo>
                  <a:lnTo>
                    <a:pt x="21146" y="14008"/>
                  </a:lnTo>
                  <a:lnTo>
                    <a:pt x="20742" y="14993"/>
                  </a:lnTo>
                  <a:lnTo>
                    <a:pt x="20237" y="15946"/>
                  </a:lnTo>
                  <a:lnTo>
                    <a:pt x="19733" y="16851"/>
                  </a:lnTo>
                  <a:lnTo>
                    <a:pt x="19077" y="17661"/>
                  </a:lnTo>
                  <a:lnTo>
                    <a:pt x="18421" y="18439"/>
                  </a:lnTo>
                  <a:lnTo>
                    <a:pt x="17664" y="19138"/>
                  </a:lnTo>
                  <a:lnTo>
                    <a:pt x="16806" y="19758"/>
                  </a:lnTo>
                  <a:lnTo>
                    <a:pt x="15897" y="20298"/>
                  </a:lnTo>
                  <a:lnTo>
                    <a:pt x="14989" y="20758"/>
                  </a:lnTo>
                  <a:lnTo>
                    <a:pt x="13979" y="21108"/>
                  </a:lnTo>
                  <a:lnTo>
                    <a:pt x="12920" y="21378"/>
                  </a:lnTo>
                  <a:lnTo>
                    <a:pt x="11910" y="21552"/>
                  </a:lnTo>
                  <a:lnTo>
                    <a:pt x="10800" y="21600"/>
                  </a:lnTo>
                  <a:lnTo>
                    <a:pt x="9690" y="21552"/>
                  </a:lnTo>
                  <a:lnTo>
                    <a:pt x="8630" y="21378"/>
                  </a:lnTo>
                  <a:lnTo>
                    <a:pt x="7570" y="21108"/>
                  </a:lnTo>
                  <a:lnTo>
                    <a:pt x="6611" y="20758"/>
                  </a:lnTo>
                  <a:lnTo>
                    <a:pt x="5652" y="20298"/>
                  </a:lnTo>
                  <a:lnTo>
                    <a:pt x="4794" y="19758"/>
                  </a:lnTo>
                  <a:lnTo>
                    <a:pt x="3936" y="19138"/>
                  </a:lnTo>
                  <a:lnTo>
                    <a:pt x="3179" y="18439"/>
                  </a:lnTo>
                  <a:lnTo>
                    <a:pt x="2473" y="17661"/>
                  </a:lnTo>
                  <a:lnTo>
                    <a:pt x="1867" y="16851"/>
                  </a:lnTo>
                  <a:lnTo>
                    <a:pt x="1312" y="15946"/>
                  </a:lnTo>
                  <a:lnTo>
                    <a:pt x="908" y="14993"/>
                  </a:lnTo>
                  <a:lnTo>
                    <a:pt x="505" y="14008"/>
                  </a:lnTo>
                  <a:lnTo>
                    <a:pt x="252" y="12992"/>
                  </a:lnTo>
                  <a:lnTo>
                    <a:pt x="101" y="11912"/>
                  </a:lnTo>
                  <a:lnTo>
                    <a:pt x="0" y="10800"/>
                  </a:lnTo>
                  <a:lnTo>
                    <a:pt x="101" y="9704"/>
                  </a:lnTo>
                  <a:lnTo>
                    <a:pt x="252" y="8624"/>
                  </a:lnTo>
                  <a:lnTo>
                    <a:pt x="505" y="7592"/>
                  </a:lnTo>
                  <a:lnTo>
                    <a:pt x="908" y="6591"/>
                  </a:lnTo>
                  <a:lnTo>
                    <a:pt x="1312" y="5654"/>
                  </a:lnTo>
                  <a:lnTo>
                    <a:pt x="1867" y="4765"/>
                  </a:lnTo>
                  <a:lnTo>
                    <a:pt x="2473" y="3923"/>
                  </a:lnTo>
                  <a:lnTo>
                    <a:pt x="3179" y="3161"/>
                  </a:lnTo>
                  <a:lnTo>
                    <a:pt x="3936" y="2462"/>
                  </a:lnTo>
                  <a:lnTo>
                    <a:pt x="4794" y="1842"/>
                  </a:lnTo>
                  <a:lnTo>
                    <a:pt x="5652" y="1286"/>
                  </a:lnTo>
                  <a:lnTo>
                    <a:pt x="6611" y="842"/>
                  </a:lnTo>
                  <a:lnTo>
                    <a:pt x="7570" y="492"/>
                  </a:lnTo>
                  <a:lnTo>
                    <a:pt x="8630" y="206"/>
                  </a:lnTo>
                  <a:lnTo>
                    <a:pt x="9690" y="48"/>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62" name="Forma"/>
            <p:cNvSpPr/>
            <p:nvPr/>
          </p:nvSpPr>
          <p:spPr>
            <a:xfrm>
              <a:off x="866410" y="1107627"/>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48"/>
                  </a:lnTo>
                  <a:lnTo>
                    <a:pt x="12920" y="206"/>
                  </a:lnTo>
                  <a:lnTo>
                    <a:pt x="13979" y="492"/>
                  </a:lnTo>
                  <a:lnTo>
                    <a:pt x="14989" y="842"/>
                  </a:lnTo>
                  <a:lnTo>
                    <a:pt x="15897" y="1286"/>
                  </a:lnTo>
                  <a:lnTo>
                    <a:pt x="16806" y="1842"/>
                  </a:lnTo>
                  <a:lnTo>
                    <a:pt x="17664" y="2462"/>
                  </a:lnTo>
                  <a:lnTo>
                    <a:pt x="18421" y="3161"/>
                  </a:lnTo>
                  <a:lnTo>
                    <a:pt x="19077" y="3923"/>
                  </a:lnTo>
                  <a:lnTo>
                    <a:pt x="19733" y="4765"/>
                  </a:lnTo>
                  <a:lnTo>
                    <a:pt x="20237" y="5654"/>
                  </a:lnTo>
                  <a:lnTo>
                    <a:pt x="20742" y="6591"/>
                  </a:lnTo>
                  <a:lnTo>
                    <a:pt x="21146" y="7592"/>
                  </a:lnTo>
                  <a:lnTo>
                    <a:pt x="21348" y="8624"/>
                  </a:lnTo>
                  <a:lnTo>
                    <a:pt x="21550" y="9704"/>
                  </a:lnTo>
                  <a:lnTo>
                    <a:pt x="21600" y="10800"/>
                  </a:lnTo>
                  <a:lnTo>
                    <a:pt x="21550" y="11912"/>
                  </a:lnTo>
                  <a:lnTo>
                    <a:pt x="21348" y="12992"/>
                  </a:lnTo>
                  <a:lnTo>
                    <a:pt x="21146" y="14008"/>
                  </a:lnTo>
                  <a:lnTo>
                    <a:pt x="20742" y="14993"/>
                  </a:lnTo>
                  <a:lnTo>
                    <a:pt x="20237" y="15946"/>
                  </a:lnTo>
                  <a:lnTo>
                    <a:pt x="19733" y="16851"/>
                  </a:lnTo>
                  <a:lnTo>
                    <a:pt x="19077" y="17661"/>
                  </a:lnTo>
                  <a:lnTo>
                    <a:pt x="18421" y="18439"/>
                  </a:lnTo>
                  <a:lnTo>
                    <a:pt x="17664" y="19138"/>
                  </a:lnTo>
                  <a:lnTo>
                    <a:pt x="16806" y="19758"/>
                  </a:lnTo>
                  <a:lnTo>
                    <a:pt x="15897" y="20298"/>
                  </a:lnTo>
                  <a:lnTo>
                    <a:pt x="14989" y="20758"/>
                  </a:lnTo>
                  <a:lnTo>
                    <a:pt x="13979" y="21108"/>
                  </a:lnTo>
                  <a:lnTo>
                    <a:pt x="12920" y="21378"/>
                  </a:lnTo>
                  <a:lnTo>
                    <a:pt x="11910" y="21552"/>
                  </a:lnTo>
                  <a:lnTo>
                    <a:pt x="10800" y="21600"/>
                  </a:lnTo>
                  <a:lnTo>
                    <a:pt x="9690" y="21552"/>
                  </a:lnTo>
                  <a:lnTo>
                    <a:pt x="8630" y="21378"/>
                  </a:lnTo>
                  <a:lnTo>
                    <a:pt x="7570" y="21108"/>
                  </a:lnTo>
                  <a:lnTo>
                    <a:pt x="6611" y="20758"/>
                  </a:lnTo>
                  <a:lnTo>
                    <a:pt x="5652" y="20298"/>
                  </a:lnTo>
                  <a:lnTo>
                    <a:pt x="4794" y="19758"/>
                  </a:lnTo>
                  <a:lnTo>
                    <a:pt x="3936" y="19138"/>
                  </a:lnTo>
                  <a:lnTo>
                    <a:pt x="3179" y="18439"/>
                  </a:lnTo>
                  <a:lnTo>
                    <a:pt x="2473" y="17661"/>
                  </a:lnTo>
                  <a:lnTo>
                    <a:pt x="1867" y="16851"/>
                  </a:lnTo>
                  <a:lnTo>
                    <a:pt x="1312" y="15946"/>
                  </a:lnTo>
                  <a:lnTo>
                    <a:pt x="908" y="14993"/>
                  </a:lnTo>
                  <a:lnTo>
                    <a:pt x="505" y="14008"/>
                  </a:lnTo>
                  <a:lnTo>
                    <a:pt x="252" y="12992"/>
                  </a:lnTo>
                  <a:lnTo>
                    <a:pt x="101" y="11912"/>
                  </a:lnTo>
                  <a:lnTo>
                    <a:pt x="0" y="10800"/>
                  </a:lnTo>
                  <a:lnTo>
                    <a:pt x="101" y="9704"/>
                  </a:lnTo>
                  <a:lnTo>
                    <a:pt x="252" y="8624"/>
                  </a:lnTo>
                  <a:lnTo>
                    <a:pt x="505" y="7592"/>
                  </a:lnTo>
                  <a:lnTo>
                    <a:pt x="908" y="6591"/>
                  </a:lnTo>
                  <a:lnTo>
                    <a:pt x="1312" y="5654"/>
                  </a:lnTo>
                  <a:lnTo>
                    <a:pt x="1867" y="4765"/>
                  </a:lnTo>
                  <a:lnTo>
                    <a:pt x="2473" y="3923"/>
                  </a:lnTo>
                  <a:lnTo>
                    <a:pt x="3179" y="3161"/>
                  </a:lnTo>
                  <a:lnTo>
                    <a:pt x="3936" y="2462"/>
                  </a:lnTo>
                  <a:lnTo>
                    <a:pt x="4794" y="1842"/>
                  </a:lnTo>
                  <a:lnTo>
                    <a:pt x="5652" y="1286"/>
                  </a:lnTo>
                  <a:lnTo>
                    <a:pt x="6611" y="842"/>
                  </a:lnTo>
                  <a:lnTo>
                    <a:pt x="7570" y="492"/>
                  </a:lnTo>
                  <a:lnTo>
                    <a:pt x="8630" y="206"/>
                  </a:lnTo>
                  <a:lnTo>
                    <a:pt x="9690" y="48"/>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63" name="Forma"/>
            <p:cNvSpPr/>
            <p:nvPr/>
          </p:nvSpPr>
          <p:spPr>
            <a:xfrm>
              <a:off x="868162" y="1761955"/>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5" y="48"/>
                  </a:lnTo>
                  <a:lnTo>
                    <a:pt x="12980" y="222"/>
                  </a:lnTo>
                  <a:lnTo>
                    <a:pt x="14045" y="492"/>
                  </a:lnTo>
                  <a:lnTo>
                    <a:pt x="15008" y="842"/>
                  </a:lnTo>
                  <a:lnTo>
                    <a:pt x="15972" y="1302"/>
                  </a:lnTo>
                  <a:lnTo>
                    <a:pt x="16834" y="1842"/>
                  </a:lnTo>
                  <a:lnTo>
                    <a:pt x="17696" y="2462"/>
                  </a:lnTo>
                  <a:lnTo>
                    <a:pt x="18456" y="3161"/>
                  </a:lnTo>
                  <a:lnTo>
                    <a:pt x="19166" y="3923"/>
                  </a:lnTo>
                  <a:lnTo>
                    <a:pt x="19775" y="4765"/>
                  </a:lnTo>
                  <a:lnTo>
                    <a:pt x="20332" y="5654"/>
                  </a:lnTo>
                  <a:lnTo>
                    <a:pt x="20738" y="6607"/>
                  </a:lnTo>
                  <a:lnTo>
                    <a:pt x="21144" y="7592"/>
                  </a:lnTo>
                  <a:lnTo>
                    <a:pt x="21397" y="8624"/>
                  </a:lnTo>
                  <a:lnTo>
                    <a:pt x="21549" y="9704"/>
                  </a:lnTo>
                  <a:lnTo>
                    <a:pt x="21600" y="10816"/>
                  </a:lnTo>
                  <a:lnTo>
                    <a:pt x="21549" y="11912"/>
                  </a:lnTo>
                  <a:lnTo>
                    <a:pt x="21397" y="12992"/>
                  </a:lnTo>
                  <a:lnTo>
                    <a:pt x="21144" y="14008"/>
                  </a:lnTo>
                  <a:lnTo>
                    <a:pt x="20738" y="14993"/>
                  </a:lnTo>
                  <a:lnTo>
                    <a:pt x="20332" y="15946"/>
                  </a:lnTo>
                  <a:lnTo>
                    <a:pt x="19775" y="16851"/>
                  </a:lnTo>
                  <a:lnTo>
                    <a:pt x="19166" y="17677"/>
                  </a:lnTo>
                  <a:lnTo>
                    <a:pt x="18456" y="18439"/>
                  </a:lnTo>
                  <a:lnTo>
                    <a:pt x="17696" y="19138"/>
                  </a:lnTo>
                  <a:lnTo>
                    <a:pt x="16834" y="19758"/>
                  </a:lnTo>
                  <a:lnTo>
                    <a:pt x="15972" y="20298"/>
                  </a:lnTo>
                  <a:lnTo>
                    <a:pt x="15008" y="20758"/>
                  </a:lnTo>
                  <a:lnTo>
                    <a:pt x="14045" y="21108"/>
                  </a:lnTo>
                  <a:lnTo>
                    <a:pt x="12980" y="21378"/>
                  </a:lnTo>
                  <a:lnTo>
                    <a:pt x="11915" y="21552"/>
                  </a:lnTo>
                  <a:lnTo>
                    <a:pt x="10800" y="21600"/>
                  </a:lnTo>
                  <a:lnTo>
                    <a:pt x="9685" y="21552"/>
                  </a:lnTo>
                  <a:lnTo>
                    <a:pt x="8670" y="21378"/>
                  </a:lnTo>
                  <a:lnTo>
                    <a:pt x="7606" y="21108"/>
                  </a:lnTo>
                  <a:lnTo>
                    <a:pt x="6592" y="20758"/>
                  </a:lnTo>
                  <a:lnTo>
                    <a:pt x="5679" y="20298"/>
                  </a:lnTo>
                  <a:lnTo>
                    <a:pt x="4817" y="19758"/>
                  </a:lnTo>
                  <a:lnTo>
                    <a:pt x="3904" y="19138"/>
                  </a:lnTo>
                  <a:lnTo>
                    <a:pt x="3144" y="18439"/>
                  </a:lnTo>
                  <a:lnTo>
                    <a:pt x="2434" y="17677"/>
                  </a:lnTo>
                  <a:lnTo>
                    <a:pt x="1876" y="16851"/>
                  </a:lnTo>
                  <a:lnTo>
                    <a:pt x="1268" y="15946"/>
                  </a:lnTo>
                  <a:lnTo>
                    <a:pt x="862" y="14993"/>
                  </a:lnTo>
                  <a:lnTo>
                    <a:pt x="456" y="14008"/>
                  </a:lnTo>
                  <a:lnTo>
                    <a:pt x="254" y="12992"/>
                  </a:lnTo>
                  <a:lnTo>
                    <a:pt x="51" y="11912"/>
                  </a:lnTo>
                  <a:lnTo>
                    <a:pt x="0" y="10816"/>
                  </a:lnTo>
                  <a:lnTo>
                    <a:pt x="51" y="9704"/>
                  </a:lnTo>
                  <a:lnTo>
                    <a:pt x="254" y="8624"/>
                  </a:lnTo>
                  <a:lnTo>
                    <a:pt x="456" y="7592"/>
                  </a:lnTo>
                  <a:lnTo>
                    <a:pt x="862" y="6607"/>
                  </a:lnTo>
                  <a:lnTo>
                    <a:pt x="1268" y="5654"/>
                  </a:lnTo>
                  <a:lnTo>
                    <a:pt x="1876" y="4765"/>
                  </a:lnTo>
                  <a:lnTo>
                    <a:pt x="2434" y="3923"/>
                  </a:lnTo>
                  <a:lnTo>
                    <a:pt x="3144" y="3161"/>
                  </a:lnTo>
                  <a:lnTo>
                    <a:pt x="3904" y="2462"/>
                  </a:lnTo>
                  <a:lnTo>
                    <a:pt x="4817" y="1842"/>
                  </a:lnTo>
                  <a:lnTo>
                    <a:pt x="5679" y="1302"/>
                  </a:lnTo>
                  <a:lnTo>
                    <a:pt x="6592" y="842"/>
                  </a:lnTo>
                  <a:lnTo>
                    <a:pt x="7606" y="492"/>
                  </a:lnTo>
                  <a:lnTo>
                    <a:pt x="8670" y="222"/>
                  </a:lnTo>
                  <a:lnTo>
                    <a:pt x="9685" y="48"/>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64" name="Forma"/>
            <p:cNvSpPr/>
            <p:nvPr/>
          </p:nvSpPr>
          <p:spPr>
            <a:xfrm>
              <a:off x="868162" y="1761955"/>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5" y="48"/>
                  </a:lnTo>
                  <a:lnTo>
                    <a:pt x="12980" y="222"/>
                  </a:lnTo>
                  <a:lnTo>
                    <a:pt x="14045" y="492"/>
                  </a:lnTo>
                  <a:lnTo>
                    <a:pt x="15008" y="842"/>
                  </a:lnTo>
                  <a:lnTo>
                    <a:pt x="15972" y="1302"/>
                  </a:lnTo>
                  <a:lnTo>
                    <a:pt x="16834" y="1842"/>
                  </a:lnTo>
                  <a:lnTo>
                    <a:pt x="17696" y="2462"/>
                  </a:lnTo>
                  <a:lnTo>
                    <a:pt x="18456" y="3161"/>
                  </a:lnTo>
                  <a:lnTo>
                    <a:pt x="19166" y="3923"/>
                  </a:lnTo>
                  <a:lnTo>
                    <a:pt x="19775" y="4765"/>
                  </a:lnTo>
                  <a:lnTo>
                    <a:pt x="20332" y="5654"/>
                  </a:lnTo>
                  <a:lnTo>
                    <a:pt x="20738" y="6607"/>
                  </a:lnTo>
                  <a:lnTo>
                    <a:pt x="21144" y="7592"/>
                  </a:lnTo>
                  <a:lnTo>
                    <a:pt x="21397" y="8624"/>
                  </a:lnTo>
                  <a:lnTo>
                    <a:pt x="21549" y="9704"/>
                  </a:lnTo>
                  <a:lnTo>
                    <a:pt x="21600" y="10816"/>
                  </a:lnTo>
                  <a:lnTo>
                    <a:pt x="21549" y="11912"/>
                  </a:lnTo>
                  <a:lnTo>
                    <a:pt x="21397" y="12992"/>
                  </a:lnTo>
                  <a:lnTo>
                    <a:pt x="21144" y="14008"/>
                  </a:lnTo>
                  <a:lnTo>
                    <a:pt x="20738" y="14993"/>
                  </a:lnTo>
                  <a:lnTo>
                    <a:pt x="20332" y="15946"/>
                  </a:lnTo>
                  <a:lnTo>
                    <a:pt x="19775" y="16851"/>
                  </a:lnTo>
                  <a:lnTo>
                    <a:pt x="19166" y="17677"/>
                  </a:lnTo>
                  <a:lnTo>
                    <a:pt x="18456" y="18439"/>
                  </a:lnTo>
                  <a:lnTo>
                    <a:pt x="17696" y="19138"/>
                  </a:lnTo>
                  <a:lnTo>
                    <a:pt x="16834" y="19758"/>
                  </a:lnTo>
                  <a:lnTo>
                    <a:pt x="15972" y="20298"/>
                  </a:lnTo>
                  <a:lnTo>
                    <a:pt x="15008" y="20758"/>
                  </a:lnTo>
                  <a:lnTo>
                    <a:pt x="14045" y="21108"/>
                  </a:lnTo>
                  <a:lnTo>
                    <a:pt x="12980" y="21378"/>
                  </a:lnTo>
                  <a:lnTo>
                    <a:pt x="11915" y="21552"/>
                  </a:lnTo>
                  <a:lnTo>
                    <a:pt x="10800" y="21600"/>
                  </a:lnTo>
                  <a:lnTo>
                    <a:pt x="9685" y="21552"/>
                  </a:lnTo>
                  <a:lnTo>
                    <a:pt x="8670" y="21378"/>
                  </a:lnTo>
                  <a:lnTo>
                    <a:pt x="7606" y="21108"/>
                  </a:lnTo>
                  <a:lnTo>
                    <a:pt x="6592" y="20758"/>
                  </a:lnTo>
                  <a:lnTo>
                    <a:pt x="5679" y="20298"/>
                  </a:lnTo>
                  <a:lnTo>
                    <a:pt x="4817" y="19758"/>
                  </a:lnTo>
                  <a:lnTo>
                    <a:pt x="3904" y="19138"/>
                  </a:lnTo>
                  <a:lnTo>
                    <a:pt x="3144" y="18439"/>
                  </a:lnTo>
                  <a:lnTo>
                    <a:pt x="2434" y="17677"/>
                  </a:lnTo>
                  <a:lnTo>
                    <a:pt x="1876" y="16851"/>
                  </a:lnTo>
                  <a:lnTo>
                    <a:pt x="1268" y="15946"/>
                  </a:lnTo>
                  <a:lnTo>
                    <a:pt x="862" y="14993"/>
                  </a:lnTo>
                  <a:lnTo>
                    <a:pt x="456" y="14008"/>
                  </a:lnTo>
                  <a:lnTo>
                    <a:pt x="254" y="12992"/>
                  </a:lnTo>
                  <a:lnTo>
                    <a:pt x="51" y="11912"/>
                  </a:lnTo>
                  <a:lnTo>
                    <a:pt x="0" y="10816"/>
                  </a:lnTo>
                  <a:lnTo>
                    <a:pt x="51" y="9704"/>
                  </a:lnTo>
                  <a:lnTo>
                    <a:pt x="254" y="8624"/>
                  </a:lnTo>
                  <a:lnTo>
                    <a:pt x="456" y="7592"/>
                  </a:lnTo>
                  <a:lnTo>
                    <a:pt x="862" y="6607"/>
                  </a:lnTo>
                  <a:lnTo>
                    <a:pt x="1268" y="5654"/>
                  </a:lnTo>
                  <a:lnTo>
                    <a:pt x="1876" y="4765"/>
                  </a:lnTo>
                  <a:lnTo>
                    <a:pt x="2434" y="3923"/>
                  </a:lnTo>
                  <a:lnTo>
                    <a:pt x="3144" y="3161"/>
                  </a:lnTo>
                  <a:lnTo>
                    <a:pt x="3904" y="2462"/>
                  </a:lnTo>
                  <a:lnTo>
                    <a:pt x="4817" y="1842"/>
                  </a:lnTo>
                  <a:lnTo>
                    <a:pt x="5679" y="1302"/>
                  </a:lnTo>
                  <a:lnTo>
                    <a:pt x="6592" y="842"/>
                  </a:lnTo>
                  <a:lnTo>
                    <a:pt x="7606" y="492"/>
                  </a:lnTo>
                  <a:lnTo>
                    <a:pt x="8670" y="222"/>
                  </a:lnTo>
                  <a:lnTo>
                    <a:pt x="9685" y="48"/>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65" name="Forma"/>
            <p:cNvSpPr/>
            <p:nvPr/>
          </p:nvSpPr>
          <p:spPr>
            <a:xfrm>
              <a:off x="1692523" y="0"/>
              <a:ext cx="420503"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8"/>
                  </a:lnTo>
                  <a:lnTo>
                    <a:pt x="21499" y="1420"/>
                  </a:lnTo>
                  <a:lnTo>
                    <a:pt x="21600" y="1988"/>
                  </a:lnTo>
                  <a:lnTo>
                    <a:pt x="21575" y="2631"/>
                  </a:lnTo>
                  <a:lnTo>
                    <a:pt x="21423" y="3351"/>
                  </a:lnTo>
                  <a:lnTo>
                    <a:pt x="21196" y="4146"/>
                  </a:lnTo>
                  <a:lnTo>
                    <a:pt x="20867" y="4998"/>
                  </a:lnTo>
                  <a:lnTo>
                    <a:pt x="20463" y="5887"/>
                  </a:lnTo>
                  <a:lnTo>
                    <a:pt x="19958" y="6815"/>
                  </a:lnTo>
                  <a:lnTo>
                    <a:pt x="19352" y="7818"/>
                  </a:lnTo>
                  <a:lnTo>
                    <a:pt x="18695" y="8822"/>
                  </a:lnTo>
                  <a:lnTo>
                    <a:pt x="17937" y="9882"/>
                  </a:lnTo>
                  <a:lnTo>
                    <a:pt x="17103" y="10942"/>
                  </a:lnTo>
                  <a:lnTo>
                    <a:pt x="16219" y="12040"/>
                  </a:lnTo>
                  <a:lnTo>
                    <a:pt x="15234" y="13119"/>
                  </a:lnTo>
                  <a:lnTo>
                    <a:pt x="14198" y="14198"/>
                  </a:lnTo>
                  <a:lnTo>
                    <a:pt x="13162" y="15201"/>
                  </a:lnTo>
                  <a:lnTo>
                    <a:pt x="12076" y="16148"/>
                  </a:lnTo>
                  <a:lnTo>
                    <a:pt x="11040" y="17038"/>
                  </a:lnTo>
                  <a:lnTo>
                    <a:pt x="9979" y="17852"/>
                  </a:lnTo>
                  <a:lnTo>
                    <a:pt x="8943" y="18628"/>
                  </a:lnTo>
                  <a:lnTo>
                    <a:pt x="7907" y="19290"/>
                  </a:lnTo>
                  <a:lnTo>
                    <a:pt x="6947" y="19877"/>
                  </a:lnTo>
                  <a:lnTo>
                    <a:pt x="5987" y="20407"/>
                  </a:lnTo>
                  <a:lnTo>
                    <a:pt x="5103" y="20843"/>
                  </a:lnTo>
                  <a:lnTo>
                    <a:pt x="4219" y="21165"/>
                  </a:lnTo>
                  <a:lnTo>
                    <a:pt x="3411" y="21411"/>
                  </a:lnTo>
                  <a:lnTo>
                    <a:pt x="2678" y="21562"/>
                  </a:lnTo>
                  <a:lnTo>
                    <a:pt x="1996" y="21600"/>
                  </a:lnTo>
                  <a:lnTo>
                    <a:pt x="1415" y="21524"/>
                  </a:lnTo>
                  <a:lnTo>
                    <a:pt x="935" y="21354"/>
                  </a:lnTo>
                  <a:lnTo>
                    <a:pt x="531" y="21070"/>
                  </a:lnTo>
                  <a:lnTo>
                    <a:pt x="253" y="20672"/>
                  </a:lnTo>
                  <a:lnTo>
                    <a:pt x="51" y="20199"/>
                  </a:lnTo>
                  <a:lnTo>
                    <a:pt x="0" y="19631"/>
                  </a:lnTo>
                  <a:lnTo>
                    <a:pt x="25" y="18969"/>
                  </a:lnTo>
                  <a:lnTo>
                    <a:pt x="152" y="18249"/>
                  </a:lnTo>
                  <a:lnTo>
                    <a:pt x="379" y="17473"/>
                  </a:lnTo>
                  <a:lnTo>
                    <a:pt x="707" y="16621"/>
                  </a:lnTo>
                  <a:lnTo>
                    <a:pt x="1112" y="15713"/>
                  </a:lnTo>
                  <a:lnTo>
                    <a:pt x="1617" y="14785"/>
                  </a:lnTo>
                  <a:lnTo>
                    <a:pt x="2198" y="13782"/>
                  </a:lnTo>
                  <a:lnTo>
                    <a:pt x="2880" y="12778"/>
                  </a:lnTo>
                  <a:lnTo>
                    <a:pt x="3638" y="11737"/>
                  </a:lnTo>
                  <a:lnTo>
                    <a:pt x="4472" y="10658"/>
                  </a:lnTo>
                  <a:lnTo>
                    <a:pt x="5381" y="9579"/>
                  </a:lnTo>
                  <a:lnTo>
                    <a:pt x="6366" y="8481"/>
                  </a:lnTo>
                  <a:lnTo>
                    <a:pt x="7402" y="7402"/>
                  </a:lnTo>
                  <a:lnTo>
                    <a:pt x="8438" y="6399"/>
                  </a:lnTo>
                  <a:lnTo>
                    <a:pt x="9524" y="5452"/>
                  </a:lnTo>
                  <a:lnTo>
                    <a:pt x="10560" y="4581"/>
                  </a:lnTo>
                  <a:lnTo>
                    <a:pt x="11621" y="3748"/>
                  </a:lnTo>
                  <a:lnTo>
                    <a:pt x="12632" y="2991"/>
                  </a:lnTo>
                  <a:lnTo>
                    <a:pt x="13642" y="2310"/>
                  </a:lnTo>
                  <a:lnTo>
                    <a:pt x="14627" y="1723"/>
                  </a:lnTo>
                  <a:lnTo>
                    <a:pt x="15587" y="1193"/>
                  </a:lnTo>
                  <a:lnTo>
                    <a:pt x="16497" y="757"/>
                  </a:lnTo>
                  <a:lnTo>
                    <a:pt x="17356" y="435"/>
                  </a:lnTo>
                  <a:lnTo>
                    <a:pt x="18164" y="189"/>
                  </a:lnTo>
                  <a:lnTo>
                    <a:pt x="18897" y="38"/>
                  </a:lnTo>
                  <a:lnTo>
                    <a:pt x="19554" y="0"/>
                  </a:lnTo>
                  <a:lnTo>
                    <a:pt x="20135" y="76"/>
                  </a:lnTo>
                  <a:lnTo>
                    <a:pt x="20640" y="265"/>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66" name="Forma"/>
            <p:cNvSpPr/>
            <p:nvPr/>
          </p:nvSpPr>
          <p:spPr>
            <a:xfrm>
              <a:off x="1692523" y="0"/>
              <a:ext cx="420503"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8"/>
                  </a:lnTo>
                  <a:lnTo>
                    <a:pt x="21499" y="1420"/>
                  </a:lnTo>
                  <a:lnTo>
                    <a:pt x="21600" y="1988"/>
                  </a:lnTo>
                  <a:lnTo>
                    <a:pt x="21575" y="2631"/>
                  </a:lnTo>
                  <a:lnTo>
                    <a:pt x="21423" y="3351"/>
                  </a:lnTo>
                  <a:lnTo>
                    <a:pt x="21196" y="4146"/>
                  </a:lnTo>
                  <a:lnTo>
                    <a:pt x="20867" y="4998"/>
                  </a:lnTo>
                  <a:lnTo>
                    <a:pt x="20463" y="5887"/>
                  </a:lnTo>
                  <a:lnTo>
                    <a:pt x="19958" y="6815"/>
                  </a:lnTo>
                  <a:lnTo>
                    <a:pt x="19352" y="7818"/>
                  </a:lnTo>
                  <a:lnTo>
                    <a:pt x="18695" y="8822"/>
                  </a:lnTo>
                  <a:lnTo>
                    <a:pt x="17937" y="9882"/>
                  </a:lnTo>
                  <a:lnTo>
                    <a:pt x="17103" y="10942"/>
                  </a:lnTo>
                  <a:lnTo>
                    <a:pt x="16219" y="12040"/>
                  </a:lnTo>
                  <a:lnTo>
                    <a:pt x="15234" y="13119"/>
                  </a:lnTo>
                  <a:lnTo>
                    <a:pt x="14198" y="14198"/>
                  </a:lnTo>
                  <a:lnTo>
                    <a:pt x="13162" y="15201"/>
                  </a:lnTo>
                  <a:lnTo>
                    <a:pt x="12076" y="16148"/>
                  </a:lnTo>
                  <a:lnTo>
                    <a:pt x="11040" y="17038"/>
                  </a:lnTo>
                  <a:lnTo>
                    <a:pt x="9979" y="17852"/>
                  </a:lnTo>
                  <a:lnTo>
                    <a:pt x="8943" y="18628"/>
                  </a:lnTo>
                  <a:lnTo>
                    <a:pt x="7907" y="19290"/>
                  </a:lnTo>
                  <a:lnTo>
                    <a:pt x="6947" y="19877"/>
                  </a:lnTo>
                  <a:lnTo>
                    <a:pt x="5987" y="20407"/>
                  </a:lnTo>
                  <a:lnTo>
                    <a:pt x="5103" y="20843"/>
                  </a:lnTo>
                  <a:lnTo>
                    <a:pt x="4219" y="21165"/>
                  </a:lnTo>
                  <a:lnTo>
                    <a:pt x="3411" y="21411"/>
                  </a:lnTo>
                  <a:lnTo>
                    <a:pt x="2678" y="21562"/>
                  </a:lnTo>
                  <a:lnTo>
                    <a:pt x="1996" y="21600"/>
                  </a:lnTo>
                  <a:lnTo>
                    <a:pt x="1415" y="21524"/>
                  </a:lnTo>
                  <a:lnTo>
                    <a:pt x="935" y="21354"/>
                  </a:lnTo>
                  <a:lnTo>
                    <a:pt x="531" y="21070"/>
                  </a:lnTo>
                  <a:lnTo>
                    <a:pt x="253" y="20672"/>
                  </a:lnTo>
                  <a:lnTo>
                    <a:pt x="51" y="20199"/>
                  </a:lnTo>
                  <a:lnTo>
                    <a:pt x="0" y="19631"/>
                  </a:lnTo>
                  <a:lnTo>
                    <a:pt x="25" y="18969"/>
                  </a:lnTo>
                  <a:lnTo>
                    <a:pt x="152" y="18249"/>
                  </a:lnTo>
                  <a:lnTo>
                    <a:pt x="379" y="17473"/>
                  </a:lnTo>
                  <a:lnTo>
                    <a:pt x="707" y="16621"/>
                  </a:lnTo>
                  <a:lnTo>
                    <a:pt x="1112" y="15713"/>
                  </a:lnTo>
                  <a:lnTo>
                    <a:pt x="1617" y="14785"/>
                  </a:lnTo>
                  <a:lnTo>
                    <a:pt x="2198" y="13782"/>
                  </a:lnTo>
                  <a:lnTo>
                    <a:pt x="2880" y="12778"/>
                  </a:lnTo>
                  <a:lnTo>
                    <a:pt x="3638" y="11737"/>
                  </a:lnTo>
                  <a:lnTo>
                    <a:pt x="4472" y="10658"/>
                  </a:lnTo>
                  <a:lnTo>
                    <a:pt x="5381" y="9579"/>
                  </a:lnTo>
                  <a:lnTo>
                    <a:pt x="6366" y="8481"/>
                  </a:lnTo>
                  <a:lnTo>
                    <a:pt x="7402" y="7402"/>
                  </a:lnTo>
                  <a:lnTo>
                    <a:pt x="8438" y="6399"/>
                  </a:lnTo>
                  <a:lnTo>
                    <a:pt x="9524" y="5452"/>
                  </a:lnTo>
                  <a:lnTo>
                    <a:pt x="10560" y="4581"/>
                  </a:lnTo>
                  <a:lnTo>
                    <a:pt x="11621" y="3748"/>
                  </a:lnTo>
                  <a:lnTo>
                    <a:pt x="12632" y="2991"/>
                  </a:lnTo>
                  <a:lnTo>
                    <a:pt x="13642" y="2310"/>
                  </a:lnTo>
                  <a:lnTo>
                    <a:pt x="14627" y="1723"/>
                  </a:lnTo>
                  <a:lnTo>
                    <a:pt x="15587" y="1193"/>
                  </a:lnTo>
                  <a:lnTo>
                    <a:pt x="16497" y="757"/>
                  </a:lnTo>
                  <a:lnTo>
                    <a:pt x="17356" y="435"/>
                  </a:lnTo>
                  <a:lnTo>
                    <a:pt x="18164" y="189"/>
                  </a:lnTo>
                  <a:lnTo>
                    <a:pt x="18897" y="38"/>
                  </a:lnTo>
                  <a:lnTo>
                    <a:pt x="19554" y="0"/>
                  </a:lnTo>
                  <a:lnTo>
                    <a:pt x="20135" y="76"/>
                  </a:lnTo>
                  <a:lnTo>
                    <a:pt x="20640"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67" name="Forma"/>
            <p:cNvSpPr/>
            <p:nvPr/>
          </p:nvSpPr>
          <p:spPr>
            <a:xfrm>
              <a:off x="1300053" y="542973"/>
              <a:ext cx="420504"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46"/>
                  </a:moveTo>
                  <a:lnTo>
                    <a:pt x="21045" y="530"/>
                  </a:lnTo>
                  <a:lnTo>
                    <a:pt x="21348" y="909"/>
                  </a:lnTo>
                  <a:lnTo>
                    <a:pt x="21524" y="1401"/>
                  </a:lnTo>
                  <a:lnTo>
                    <a:pt x="21600" y="1988"/>
                  </a:lnTo>
                  <a:lnTo>
                    <a:pt x="21575" y="2612"/>
                  </a:lnTo>
                  <a:lnTo>
                    <a:pt x="21423" y="3332"/>
                  </a:lnTo>
                  <a:lnTo>
                    <a:pt x="21196" y="4127"/>
                  </a:lnTo>
                  <a:lnTo>
                    <a:pt x="20868" y="4979"/>
                  </a:lnTo>
                  <a:lnTo>
                    <a:pt x="20464" y="5869"/>
                  </a:lnTo>
                  <a:lnTo>
                    <a:pt x="19935" y="6834"/>
                  </a:lnTo>
                  <a:lnTo>
                    <a:pt x="19354" y="7818"/>
                  </a:lnTo>
                  <a:lnTo>
                    <a:pt x="18698" y="8822"/>
                  </a:lnTo>
                  <a:lnTo>
                    <a:pt x="17941" y="9863"/>
                  </a:lnTo>
                  <a:lnTo>
                    <a:pt x="17108" y="10923"/>
                  </a:lnTo>
                  <a:lnTo>
                    <a:pt x="16200" y="12021"/>
                  </a:lnTo>
                  <a:lnTo>
                    <a:pt x="15216" y="13100"/>
                  </a:lnTo>
                  <a:lnTo>
                    <a:pt x="14181" y="14179"/>
                  </a:lnTo>
                  <a:lnTo>
                    <a:pt x="13147" y="15182"/>
                  </a:lnTo>
                  <a:lnTo>
                    <a:pt x="12062" y="16148"/>
                  </a:lnTo>
                  <a:lnTo>
                    <a:pt x="11027" y="17038"/>
                  </a:lnTo>
                  <a:lnTo>
                    <a:pt x="9967" y="17871"/>
                  </a:lnTo>
                  <a:lnTo>
                    <a:pt x="8958" y="18609"/>
                  </a:lnTo>
                  <a:lnTo>
                    <a:pt x="7949" y="19290"/>
                  </a:lnTo>
                  <a:lnTo>
                    <a:pt x="6939" y="19896"/>
                  </a:lnTo>
                  <a:lnTo>
                    <a:pt x="5980" y="20407"/>
                  </a:lnTo>
                  <a:lnTo>
                    <a:pt x="5097" y="20824"/>
                  </a:lnTo>
                  <a:lnTo>
                    <a:pt x="4239" y="21184"/>
                  </a:lnTo>
                  <a:lnTo>
                    <a:pt x="3432" y="21411"/>
                  </a:lnTo>
                  <a:lnTo>
                    <a:pt x="2700" y="21562"/>
                  </a:lnTo>
                  <a:lnTo>
                    <a:pt x="2044" y="21600"/>
                  </a:lnTo>
                  <a:lnTo>
                    <a:pt x="1464" y="21524"/>
                  </a:lnTo>
                  <a:lnTo>
                    <a:pt x="959" y="21354"/>
                  </a:lnTo>
                  <a:lnTo>
                    <a:pt x="555" y="21070"/>
                  </a:lnTo>
                  <a:lnTo>
                    <a:pt x="252" y="20672"/>
                  </a:lnTo>
                  <a:lnTo>
                    <a:pt x="101" y="20180"/>
                  </a:lnTo>
                  <a:lnTo>
                    <a:pt x="0" y="19612"/>
                  </a:lnTo>
                  <a:lnTo>
                    <a:pt x="25" y="18969"/>
                  </a:lnTo>
                  <a:lnTo>
                    <a:pt x="177" y="18230"/>
                  </a:lnTo>
                  <a:lnTo>
                    <a:pt x="404" y="17454"/>
                  </a:lnTo>
                  <a:lnTo>
                    <a:pt x="732" y="16602"/>
                  </a:lnTo>
                  <a:lnTo>
                    <a:pt x="1136" y="15713"/>
                  </a:lnTo>
                  <a:lnTo>
                    <a:pt x="1640" y="14766"/>
                  </a:lnTo>
                  <a:lnTo>
                    <a:pt x="2246" y="13782"/>
                  </a:lnTo>
                  <a:lnTo>
                    <a:pt x="2902" y="12759"/>
                  </a:lnTo>
                  <a:lnTo>
                    <a:pt x="3659" y="11718"/>
                  </a:lnTo>
                  <a:lnTo>
                    <a:pt x="4466" y="10639"/>
                  </a:lnTo>
                  <a:lnTo>
                    <a:pt x="5375" y="9560"/>
                  </a:lnTo>
                  <a:lnTo>
                    <a:pt x="6359" y="8462"/>
                  </a:lnTo>
                  <a:lnTo>
                    <a:pt x="7393" y="7402"/>
                  </a:lnTo>
                  <a:lnTo>
                    <a:pt x="8428" y="6399"/>
                  </a:lnTo>
                  <a:lnTo>
                    <a:pt x="9513" y="5433"/>
                  </a:lnTo>
                  <a:lnTo>
                    <a:pt x="10548" y="4562"/>
                  </a:lnTo>
                  <a:lnTo>
                    <a:pt x="11607" y="3729"/>
                  </a:lnTo>
                  <a:lnTo>
                    <a:pt x="12642" y="2991"/>
                  </a:lnTo>
                  <a:lnTo>
                    <a:pt x="13677" y="2291"/>
                  </a:lnTo>
                  <a:lnTo>
                    <a:pt x="14661" y="1704"/>
                  </a:lnTo>
                  <a:lnTo>
                    <a:pt x="15594" y="1174"/>
                  </a:lnTo>
                  <a:lnTo>
                    <a:pt x="16478" y="757"/>
                  </a:lnTo>
                  <a:lnTo>
                    <a:pt x="17361" y="416"/>
                  </a:lnTo>
                  <a:lnTo>
                    <a:pt x="18168" y="170"/>
                  </a:lnTo>
                  <a:lnTo>
                    <a:pt x="18900" y="19"/>
                  </a:lnTo>
                  <a:lnTo>
                    <a:pt x="19556" y="0"/>
                  </a:lnTo>
                  <a:lnTo>
                    <a:pt x="20162" y="76"/>
                  </a:lnTo>
                  <a:lnTo>
                    <a:pt x="20641" y="246"/>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68" name="Forma"/>
            <p:cNvSpPr/>
            <p:nvPr/>
          </p:nvSpPr>
          <p:spPr>
            <a:xfrm>
              <a:off x="1300053" y="542973"/>
              <a:ext cx="420504"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46"/>
                  </a:moveTo>
                  <a:lnTo>
                    <a:pt x="21045" y="530"/>
                  </a:lnTo>
                  <a:lnTo>
                    <a:pt x="21348" y="909"/>
                  </a:lnTo>
                  <a:lnTo>
                    <a:pt x="21524" y="1401"/>
                  </a:lnTo>
                  <a:lnTo>
                    <a:pt x="21600" y="1988"/>
                  </a:lnTo>
                  <a:lnTo>
                    <a:pt x="21575" y="2612"/>
                  </a:lnTo>
                  <a:lnTo>
                    <a:pt x="21423" y="3332"/>
                  </a:lnTo>
                  <a:lnTo>
                    <a:pt x="21196" y="4127"/>
                  </a:lnTo>
                  <a:lnTo>
                    <a:pt x="20868" y="4979"/>
                  </a:lnTo>
                  <a:lnTo>
                    <a:pt x="20464" y="5869"/>
                  </a:lnTo>
                  <a:lnTo>
                    <a:pt x="19935" y="6834"/>
                  </a:lnTo>
                  <a:lnTo>
                    <a:pt x="19354" y="7818"/>
                  </a:lnTo>
                  <a:lnTo>
                    <a:pt x="18698" y="8822"/>
                  </a:lnTo>
                  <a:lnTo>
                    <a:pt x="17941" y="9863"/>
                  </a:lnTo>
                  <a:lnTo>
                    <a:pt x="17108" y="10923"/>
                  </a:lnTo>
                  <a:lnTo>
                    <a:pt x="16200" y="12021"/>
                  </a:lnTo>
                  <a:lnTo>
                    <a:pt x="15216" y="13100"/>
                  </a:lnTo>
                  <a:lnTo>
                    <a:pt x="14181" y="14179"/>
                  </a:lnTo>
                  <a:lnTo>
                    <a:pt x="13147" y="15182"/>
                  </a:lnTo>
                  <a:lnTo>
                    <a:pt x="12062" y="16148"/>
                  </a:lnTo>
                  <a:lnTo>
                    <a:pt x="11027" y="17038"/>
                  </a:lnTo>
                  <a:lnTo>
                    <a:pt x="9967" y="17871"/>
                  </a:lnTo>
                  <a:lnTo>
                    <a:pt x="8958" y="18609"/>
                  </a:lnTo>
                  <a:lnTo>
                    <a:pt x="7949" y="19290"/>
                  </a:lnTo>
                  <a:lnTo>
                    <a:pt x="6939" y="19896"/>
                  </a:lnTo>
                  <a:lnTo>
                    <a:pt x="5980" y="20407"/>
                  </a:lnTo>
                  <a:lnTo>
                    <a:pt x="5097" y="20824"/>
                  </a:lnTo>
                  <a:lnTo>
                    <a:pt x="4239" y="21184"/>
                  </a:lnTo>
                  <a:lnTo>
                    <a:pt x="3432" y="21411"/>
                  </a:lnTo>
                  <a:lnTo>
                    <a:pt x="2700" y="21562"/>
                  </a:lnTo>
                  <a:lnTo>
                    <a:pt x="2044" y="21600"/>
                  </a:lnTo>
                  <a:lnTo>
                    <a:pt x="1464" y="21524"/>
                  </a:lnTo>
                  <a:lnTo>
                    <a:pt x="959" y="21354"/>
                  </a:lnTo>
                  <a:lnTo>
                    <a:pt x="555" y="21070"/>
                  </a:lnTo>
                  <a:lnTo>
                    <a:pt x="252" y="20672"/>
                  </a:lnTo>
                  <a:lnTo>
                    <a:pt x="101" y="20180"/>
                  </a:lnTo>
                  <a:lnTo>
                    <a:pt x="0" y="19612"/>
                  </a:lnTo>
                  <a:lnTo>
                    <a:pt x="25" y="18969"/>
                  </a:lnTo>
                  <a:lnTo>
                    <a:pt x="177" y="18230"/>
                  </a:lnTo>
                  <a:lnTo>
                    <a:pt x="404" y="17454"/>
                  </a:lnTo>
                  <a:lnTo>
                    <a:pt x="732" y="16602"/>
                  </a:lnTo>
                  <a:lnTo>
                    <a:pt x="1136" y="15713"/>
                  </a:lnTo>
                  <a:lnTo>
                    <a:pt x="1640" y="14766"/>
                  </a:lnTo>
                  <a:lnTo>
                    <a:pt x="2246" y="13782"/>
                  </a:lnTo>
                  <a:lnTo>
                    <a:pt x="2902" y="12759"/>
                  </a:lnTo>
                  <a:lnTo>
                    <a:pt x="3659" y="11718"/>
                  </a:lnTo>
                  <a:lnTo>
                    <a:pt x="4466" y="10639"/>
                  </a:lnTo>
                  <a:lnTo>
                    <a:pt x="5375" y="9560"/>
                  </a:lnTo>
                  <a:lnTo>
                    <a:pt x="6359" y="8462"/>
                  </a:lnTo>
                  <a:lnTo>
                    <a:pt x="7393" y="7402"/>
                  </a:lnTo>
                  <a:lnTo>
                    <a:pt x="8428" y="6399"/>
                  </a:lnTo>
                  <a:lnTo>
                    <a:pt x="9513" y="5433"/>
                  </a:lnTo>
                  <a:lnTo>
                    <a:pt x="10548" y="4562"/>
                  </a:lnTo>
                  <a:lnTo>
                    <a:pt x="11607" y="3729"/>
                  </a:lnTo>
                  <a:lnTo>
                    <a:pt x="12642" y="2991"/>
                  </a:lnTo>
                  <a:lnTo>
                    <a:pt x="13677" y="2291"/>
                  </a:lnTo>
                  <a:lnTo>
                    <a:pt x="14661" y="1704"/>
                  </a:lnTo>
                  <a:lnTo>
                    <a:pt x="15594" y="1174"/>
                  </a:lnTo>
                  <a:lnTo>
                    <a:pt x="16478" y="757"/>
                  </a:lnTo>
                  <a:lnTo>
                    <a:pt x="17361" y="416"/>
                  </a:lnTo>
                  <a:lnTo>
                    <a:pt x="18168" y="170"/>
                  </a:lnTo>
                  <a:lnTo>
                    <a:pt x="18900" y="19"/>
                  </a:lnTo>
                  <a:lnTo>
                    <a:pt x="19556" y="0"/>
                  </a:lnTo>
                  <a:lnTo>
                    <a:pt x="20162" y="76"/>
                  </a:lnTo>
                  <a:lnTo>
                    <a:pt x="20641"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69" name="Forma"/>
            <p:cNvSpPr/>
            <p:nvPr/>
          </p:nvSpPr>
          <p:spPr>
            <a:xfrm>
              <a:off x="1522569" y="680934"/>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70" y="549"/>
                  </a:lnTo>
                  <a:lnTo>
                    <a:pt x="21348" y="946"/>
                  </a:lnTo>
                  <a:lnTo>
                    <a:pt x="21524" y="1419"/>
                  </a:lnTo>
                  <a:lnTo>
                    <a:pt x="21600" y="1986"/>
                  </a:lnTo>
                  <a:lnTo>
                    <a:pt x="21575" y="2629"/>
                  </a:lnTo>
                  <a:lnTo>
                    <a:pt x="21449" y="3348"/>
                  </a:lnTo>
                  <a:lnTo>
                    <a:pt x="21196" y="4142"/>
                  </a:lnTo>
                  <a:lnTo>
                    <a:pt x="20893" y="4993"/>
                  </a:lnTo>
                  <a:lnTo>
                    <a:pt x="20490" y="5882"/>
                  </a:lnTo>
                  <a:lnTo>
                    <a:pt x="19960" y="6828"/>
                  </a:lnTo>
                  <a:lnTo>
                    <a:pt x="19379" y="7830"/>
                  </a:lnTo>
                  <a:lnTo>
                    <a:pt x="18698" y="8833"/>
                  </a:lnTo>
                  <a:lnTo>
                    <a:pt x="17941" y="9873"/>
                  </a:lnTo>
                  <a:lnTo>
                    <a:pt x="17108" y="10932"/>
                  </a:lnTo>
                  <a:lnTo>
                    <a:pt x="16200" y="12029"/>
                  </a:lnTo>
                  <a:lnTo>
                    <a:pt x="15216" y="13126"/>
                  </a:lnTo>
                  <a:lnTo>
                    <a:pt x="14207" y="14186"/>
                  </a:lnTo>
                  <a:lnTo>
                    <a:pt x="13147" y="15188"/>
                  </a:lnTo>
                  <a:lnTo>
                    <a:pt x="12087" y="16153"/>
                  </a:lnTo>
                  <a:lnTo>
                    <a:pt x="11027" y="17023"/>
                  </a:lnTo>
                  <a:lnTo>
                    <a:pt x="9993" y="17855"/>
                  </a:lnTo>
                  <a:lnTo>
                    <a:pt x="8958" y="18612"/>
                  </a:lnTo>
                  <a:lnTo>
                    <a:pt x="7949" y="19292"/>
                  </a:lnTo>
                  <a:lnTo>
                    <a:pt x="6964" y="19879"/>
                  </a:lnTo>
                  <a:lnTo>
                    <a:pt x="6006" y="20389"/>
                  </a:lnTo>
                  <a:lnTo>
                    <a:pt x="5097" y="20825"/>
                  </a:lnTo>
                  <a:lnTo>
                    <a:pt x="4264" y="21165"/>
                  </a:lnTo>
                  <a:lnTo>
                    <a:pt x="3432" y="21392"/>
                  </a:lnTo>
                  <a:lnTo>
                    <a:pt x="2725" y="21543"/>
                  </a:lnTo>
                  <a:lnTo>
                    <a:pt x="2044" y="21600"/>
                  </a:lnTo>
                  <a:lnTo>
                    <a:pt x="1464" y="21505"/>
                  </a:lnTo>
                  <a:lnTo>
                    <a:pt x="959" y="21335"/>
                  </a:lnTo>
                  <a:lnTo>
                    <a:pt x="555" y="21051"/>
                  </a:lnTo>
                  <a:lnTo>
                    <a:pt x="278" y="20654"/>
                  </a:lnTo>
                  <a:lnTo>
                    <a:pt x="101" y="20181"/>
                  </a:lnTo>
                  <a:lnTo>
                    <a:pt x="0" y="19614"/>
                  </a:lnTo>
                  <a:lnTo>
                    <a:pt x="50" y="18952"/>
                  </a:lnTo>
                  <a:lnTo>
                    <a:pt x="177" y="18233"/>
                  </a:lnTo>
                  <a:lnTo>
                    <a:pt x="429" y="17458"/>
                  </a:lnTo>
                  <a:lnTo>
                    <a:pt x="732" y="16607"/>
                  </a:lnTo>
                  <a:lnTo>
                    <a:pt x="1136" y="15718"/>
                  </a:lnTo>
                  <a:lnTo>
                    <a:pt x="1640" y="14772"/>
                  </a:lnTo>
                  <a:lnTo>
                    <a:pt x="2246" y="13770"/>
                  </a:lnTo>
                  <a:lnTo>
                    <a:pt x="2927" y="12767"/>
                  </a:lnTo>
                  <a:lnTo>
                    <a:pt x="3684" y="11727"/>
                  </a:lnTo>
                  <a:lnTo>
                    <a:pt x="4492" y="10649"/>
                  </a:lnTo>
                  <a:lnTo>
                    <a:pt x="5400" y="9571"/>
                  </a:lnTo>
                  <a:lnTo>
                    <a:pt x="6384" y="8474"/>
                  </a:lnTo>
                  <a:lnTo>
                    <a:pt x="7393" y="7414"/>
                  </a:lnTo>
                  <a:lnTo>
                    <a:pt x="8453" y="6412"/>
                  </a:lnTo>
                  <a:lnTo>
                    <a:pt x="9513" y="5447"/>
                  </a:lnTo>
                  <a:lnTo>
                    <a:pt x="10573" y="4577"/>
                  </a:lnTo>
                  <a:lnTo>
                    <a:pt x="11607" y="3745"/>
                  </a:lnTo>
                  <a:lnTo>
                    <a:pt x="12667" y="2988"/>
                  </a:lnTo>
                  <a:lnTo>
                    <a:pt x="13677" y="2308"/>
                  </a:lnTo>
                  <a:lnTo>
                    <a:pt x="14661" y="1721"/>
                  </a:lnTo>
                  <a:lnTo>
                    <a:pt x="15594" y="1192"/>
                  </a:lnTo>
                  <a:lnTo>
                    <a:pt x="16503" y="757"/>
                  </a:lnTo>
                  <a:lnTo>
                    <a:pt x="17361" y="435"/>
                  </a:lnTo>
                  <a:lnTo>
                    <a:pt x="18193" y="189"/>
                  </a:lnTo>
                  <a:lnTo>
                    <a:pt x="18900" y="38"/>
                  </a:lnTo>
                  <a:lnTo>
                    <a:pt x="19581" y="0"/>
                  </a:lnTo>
                  <a:lnTo>
                    <a:pt x="20162" y="95"/>
                  </a:lnTo>
                  <a:lnTo>
                    <a:pt x="20641"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870" name="Forma"/>
            <p:cNvSpPr/>
            <p:nvPr/>
          </p:nvSpPr>
          <p:spPr>
            <a:xfrm>
              <a:off x="1522569" y="680934"/>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70" y="549"/>
                  </a:lnTo>
                  <a:lnTo>
                    <a:pt x="21348" y="946"/>
                  </a:lnTo>
                  <a:lnTo>
                    <a:pt x="21524" y="1419"/>
                  </a:lnTo>
                  <a:lnTo>
                    <a:pt x="21600" y="1986"/>
                  </a:lnTo>
                  <a:lnTo>
                    <a:pt x="21575" y="2629"/>
                  </a:lnTo>
                  <a:lnTo>
                    <a:pt x="21449" y="3348"/>
                  </a:lnTo>
                  <a:lnTo>
                    <a:pt x="21196" y="4142"/>
                  </a:lnTo>
                  <a:lnTo>
                    <a:pt x="20893" y="4993"/>
                  </a:lnTo>
                  <a:lnTo>
                    <a:pt x="20490" y="5882"/>
                  </a:lnTo>
                  <a:lnTo>
                    <a:pt x="19960" y="6828"/>
                  </a:lnTo>
                  <a:lnTo>
                    <a:pt x="19379" y="7830"/>
                  </a:lnTo>
                  <a:lnTo>
                    <a:pt x="18698" y="8833"/>
                  </a:lnTo>
                  <a:lnTo>
                    <a:pt x="17941" y="9873"/>
                  </a:lnTo>
                  <a:lnTo>
                    <a:pt x="17108" y="10932"/>
                  </a:lnTo>
                  <a:lnTo>
                    <a:pt x="16200" y="12029"/>
                  </a:lnTo>
                  <a:lnTo>
                    <a:pt x="15216" y="13126"/>
                  </a:lnTo>
                  <a:lnTo>
                    <a:pt x="14207" y="14186"/>
                  </a:lnTo>
                  <a:lnTo>
                    <a:pt x="13147" y="15188"/>
                  </a:lnTo>
                  <a:lnTo>
                    <a:pt x="12087" y="16153"/>
                  </a:lnTo>
                  <a:lnTo>
                    <a:pt x="11027" y="17023"/>
                  </a:lnTo>
                  <a:lnTo>
                    <a:pt x="9993" y="17855"/>
                  </a:lnTo>
                  <a:lnTo>
                    <a:pt x="8958" y="18612"/>
                  </a:lnTo>
                  <a:lnTo>
                    <a:pt x="7949" y="19292"/>
                  </a:lnTo>
                  <a:lnTo>
                    <a:pt x="6964" y="19879"/>
                  </a:lnTo>
                  <a:lnTo>
                    <a:pt x="6006" y="20389"/>
                  </a:lnTo>
                  <a:lnTo>
                    <a:pt x="5097" y="20825"/>
                  </a:lnTo>
                  <a:lnTo>
                    <a:pt x="4264" y="21165"/>
                  </a:lnTo>
                  <a:lnTo>
                    <a:pt x="3432" y="21392"/>
                  </a:lnTo>
                  <a:lnTo>
                    <a:pt x="2725" y="21543"/>
                  </a:lnTo>
                  <a:lnTo>
                    <a:pt x="2044" y="21600"/>
                  </a:lnTo>
                  <a:lnTo>
                    <a:pt x="1464" y="21505"/>
                  </a:lnTo>
                  <a:lnTo>
                    <a:pt x="959" y="21335"/>
                  </a:lnTo>
                  <a:lnTo>
                    <a:pt x="555" y="21051"/>
                  </a:lnTo>
                  <a:lnTo>
                    <a:pt x="278" y="20654"/>
                  </a:lnTo>
                  <a:lnTo>
                    <a:pt x="101" y="20181"/>
                  </a:lnTo>
                  <a:lnTo>
                    <a:pt x="0" y="19614"/>
                  </a:lnTo>
                  <a:lnTo>
                    <a:pt x="50" y="18952"/>
                  </a:lnTo>
                  <a:lnTo>
                    <a:pt x="177" y="18233"/>
                  </a:lnTo>
                  <a:lnTo>
                    <a:pt x="429" y="17458"/>
                  </a:lnTo>
                  <a:lnTo>
                    <a:pt x="732" y="16607"/>
                  </a:lnTo>
                  <a:lnTo>
                    <a:pt x="1136" y="15718"/>
                  </a:lnTo>
                  <a:lnTo>
                    <a:pt x="1640" y="14772"/>
                  </a:lnTo>
                  <a:lnTo>
                    <a:pt x="2246" y="13770"/>
                  </a:lnTo>
                  <a:lnTo>
                    <a:pt x="2927" y="12767"/>
                  </a:lnTo>
                  <a:lnTo>
                    <a:pt x="3684" y="11727"/>
                  </a:lnTo>
                  <a:lnTo>
                    <a:pt x="4492" y="10649"/>
                  </a:lnTo>
                  <a:lnTo>
                    <a:pt x="5400" y="9571"/>
                  </a:lnTo>
                  <a:lnTo>
                    <a:pt x="6384" y="8474"/>
                  </a:lnTo>
                  <a:lnTo>
                    <a:pt x="7393" y="7414"/>
                  </a:lnTo>
                  <a:lnTo>
                    <a:pt x="8453" y="6412"/>
                  </a:lnTo>
                  <a:lnTo>
                    <a:pt x="9513" y="5447"/>
                  </a:lnTo>
                  <a:lnTo>
                    <a:pt x="10573" y="4577"/>
                  </a:lnTo>
                  <a:lnTo>
                    <a:pt x="11607" y="3745"/>
                  </a:lnTo>
                  <a:lnTo>
                    <a:pt x="12667" y="2988"/>
                  </a:lnTo>
                  <a:lnTo>
                    <a:pt x="13677" y="2308"/>
                  </a:lnTo>
                  <a:lnTo>
                    <a:pt x="14661" y="1721"/>
                  </a:lnTo>
                  <a:lnTo>
                    <a:pt x="15594" y="1192"/>
                  </a:lnTo>
                  <a:lnTo>
                    <a:pt x="16503" y="757"/>
                  </a:lnTo>
                  <a:lnTo>
                    <a:pt x="17361" y="435"/>
                  </a:lnTo>
                  <a:lnTo>
                    <a:pt x="18193" y="189"/>
                  </a:lnTo>
                  <a:lnTo>
                    <a:pt x="18900" y="38"/>
                  </a:lnTo>
                  <a:lnTo>
                    <a:pt x="19581" y="0"/>
                  </a:lnTo>
                  <a:lnTo>
                    <a:pt x="20162" y="95"/>
                  </a:lnTo>
                  <a:lnTo>
                    <a:pt x="20641"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71" name="Forma"/>
            <p:cNvSpPr/>
            <p:nvPr/>
          </p:nvSpPr>
          <p:spPr>
            <a:xfrm>
              <a:off x="1909782" y="133033"/>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48" y="909"/>
                  </a:lnTo>
                  <a:lnTo>
                    <a:pt x="21524" y="1383"/>
                  </a:lnTo>
                  <a:lnTo>
                    <a:pt x="21600" y="1971"/>
                  </a:lnTo>
                  <a:lnTo>
                    <a:pt x="21575" y="2615"/>
                  </a:lnTo>
                  <a:lnTo>
                    <a:pt x="21423" y="3335"/>
                  </a:lnTo>
                  <a:lnTo>
                    <a:pt x="21196" y="4112"/>
                  </a:lnTo>
                  <a:lnTo>
                    <a:pt x="20868" y="4964"/>
                  </a:lnTo>
                  <a:lnTo>
                    <a:pt x="20464" y="5874"/>
                  </a:lnTo>
                  <a:lnTo>
                    <a:pt x="19960" y="6821"/>
                  </a:lnTo>
                  <a:lnTo>
                    <a:pt x="19379" y="7806"/>
                  </a:lnTo>
                  <a:lnTo>
                    <a:pt x="18698" y="8811"/>
                  </a:lnTo>
                  <a:lnTo>
                    <a:pt x="17941" y="9853"/>
                  </a:lnTo>
                  <a:lnTo>
                    <a:pt x="17108" y="10933"/>
                  </a:lnTo>
                  <a:lnTo>
                    <a:pt x="16200" y="12013"/>
                  </a:lnTo>
                  <a:lnTo>
                    <a:pt x="15216" y="13112"/>
                  </a:lnTo>
                  <a:lnTo>
                    <a:pt x="14181" y="14173"/>
                  </a:lnTo>
                  <a:lnTo>
                    <a:pt x="13147" y="15177"/>
                  </a:lnTo>
                  <a:lnTo>
                    <a:pt x="12062" y="16143"/>
                  </a:lnTo>
                  <a:lnTo>
                    <a:pt x="11027" y="17034"/>
                  </a:lnTo>
                  <a:lnTo>
                    <a:pt x="9967" y="17867"/>
                  </a:lnTo>
                  <a:lnTo>
                    <a:pt x="8958" y="18606"/>
                  </a:lnTo>
                  <a:lnTo>
                    <a:pt x="7949" y="19288"/>
                  </a:lnTo>
                  <a:lnTo>
                    <a:pt x="6964" y="19895"/>
                  </a:lnTo>
                  <a:lnTo>
                    <a:pt x="6006" y="20425"/>
                  </a:lnTo>
                  <a:lnTo>
                    <a:pt x="5097" y="20842"/>
                  </a:lnTo>
                  <a:lnTo>
                    <a:pt x="4214" y="21183"/>
                  </a:lnTo>
                  <a:lnTo>
                    <a:pt x="3432" y="21429"/>
                  </a:lnTo>
                  <a:lnTo>
                    <a:pt x="2675" y="21581"/>
                  </a:lnTo>
                  <a:lnTo>
                    <a:pt x="2044" y="21600"/>
                  </a:lnTo>
                  <a:lnTo>
                    <a:pt x="1438" y="21543"/>
                  </a:lnTo>
                  <a:lnTo>
                    <a:pt x="934" y="21354"/>
                  </a:lnTo>
                  <a:lnTo>
                    <a:pt x="530" y="21088"/>
                  </a:lnTo>
                  <a:lnTo>
                    <a:pt x="278" y="20691"/>
                  </a:lnTo>
                  <a:lnTo>
                    <a:pt x="76" y="20179"/>
                  </a:lnTo>
                  <a:lnTo>
                    <a:pt x="0" y="19611"/>
                  </a:lnTo>
                  <a:lnTo>
                    <a:pt x="25" y="18985"/>
                  </a:lnTo>
                  <a:lnTo>
                    <a:pt x="151" y="18246"/>
                  </a:lnTo>
                  <a:lnTo>
                    <a:pt x="379" y="17451"/>
                  </a:lnTo>
                  <a:lnTo>
                    <a:pt x="707" y="16598"/>
                  </a:lnTo>
                  <a:lnTo>
                    <a:pt x="1110" y="15707"/>
                  </a:lnTo>
                  <a:lnTo>
                    <a:pt x="1640" y="14779"/>
                  </a:lnTo>
                  <a:lnTo>
                    <a:pt x="2221" y="13794"/>
                  </a:lnTo>
                  <a:lnTo>
                    <a:pt x="2877" y="12771"/>
                  </a:lnTo>
                  <a:lnTo>
                    <a:pt x="3634" y="11709"/>
                  </a:lnTo>
                  <a:lnTo>
                    <a:pt x="4492" y="10648"/>
                  </a:lnTo>
                  <a:lnTo>
                    <a:pt x="5375" y="9549"/>
                  </a:lnTo>
                  <a:lnTo>
                    <a:pt x="7393" y="7389"/>
                  </a:lnTo>
                  <a:lnTo>
                    <a:pt x="8428" y="6385"/>
                  </a:lnTo>
                  <a:lnTo>
                    <a:pt x="9513" y="5419"/>
                  </a:lnTo>
                  <a:lnTo>
                    <a:pt x="10548" y="4547"/>
                  </a:lnTo>
                  <a:lnTo>
                    <a:pt x="11607" y="3733"/>
                  </a:lnTo>
                  <a:lnTo>
                    <a:pt x="12617" y="2975"/>
                  </a:lnTo>
                  <a:lnTo>
                    <a:pt x="13651" y="2293"/>
                  </a:lnTo>
                  <a:lnTo>
                    <a:pt x="14636" y="1686"/>
                  </a:lnTo>
                  <a:lnTo>
                    <a:pt x="15594" y="1175"/>
                  </a:lnTo>
                  <a:lnTo>
                    <a:pt x="16503" y="758"/>
                  </a:lnTo>
                  <a:lnTo>
                    <a:pt x="17361" y="417"/>
                  </a:lnTo>
                  <a:lnTo>
                    <a:pt x="18143" y="171"/>
                  </a:lnTo>
                  <a:lnTo>
                    <a:pt x="18900" y="19"/>
                  </a:lnTo>
                  <a:lnTo>
                    <a:pt x="19531" y="0"/>
                  </a:lnTo>
                  <a:lnTo>
                    <a:pt x="20162" y="57"/>
                  </a:lnTo>
                  <a:lnTo>
                    <a:pt x="20641" y="227"/>
                  </a:lnTo>
                  <a:close/>
                </a:path>
              </a:pathLst>
            </a:custGeom>
            <a:solidFill>
              <a:srgbClr val="0000FF"/>
            </a:solidFill>
            <a:ln w="12700" cap="flat">
              <a:noFill/>
              <a:miter lim="400000"/>
            </a:ln>
            <a:effectLst/>
          </p:spPr>
          <p:txBody>
            <a:bodyPr wrap="square" lIns="45719" tIns="45719" rIns="45719" bIns="45719" numCol="1" anchor="t">
              <a:noAutofit/>
            </a:bodyPr>
            <a:lstStyle/>
            <a:p>
              <a:pPr/>
            </a:p>
          </p:txBody>
        </p:sp>
        <p:sp>
          <p:nvSpPr>
            <p:cNvPr id="872" name="Forma"/>
            <p:cNvSpPr/>
            <p:nvPr/>
          </p:nvSpPr>
          <p:spPr>
            <a:xfrm>
              <a:off x="1909782" y="133033"/>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48" y="909"/>
                  </a:lnTo>
                  <a:lnTo>
                    <a:pt x="21524" y="1383"/>
                  </a:lnTo>
                  <a:lnTo>
                    <a:pt x="21600" y="1971"/>
                  </a:lnTo>
                  <a:lnTo>
                    <a:pt x="21575" y="2615"/>
                  </a:lnTo>
                  <a:lnTo>
                    <a:pt x="21423" y="3335"/>
                  </a:lnTo>
                  <a:lnTo>
                    <a:pt x="21196" y="4112"/>
                  </a:lnTo>
                  <a:lnTo>
                    <a:pt x="20868" y="4964"/>
                  </a:lnTo>
                  <a:lnTo>
                    <a:pt x="20464" y="5874"/>
                  </a:lnTo>
                  <a:lnTo>
                    <a:pt x="19960" y="6821"/>
                  </a:lnTo>
                  <a:lnTo>
                    <a:pt x="19379" y="7806"/>
                  </a:lnTo>
                  <a:lnTo>
                    <a:pt x="18698" y="8811"/>
                  </a:lnTo>
                  <a:lnTo>
                    <a:pt x="17941" y="9853"/>
                  </a:lnTo>
                  <a:lnTo>
                    <a:pt x="17108" y="10933"/>
                  </a:lnTo>
                  <a:lnTo>
                    <a:pt x="16200" y="12013"/>
                  </a:lnTo>
                  <a:lnTo>
                    <a:pt x="15216" y="13112"/>
                  </a:lnTo>
                  <a:lnTo>
                    <a:pt x="14181" y="14173"/>
                  </a:lnTo>
                  <a:lnTo>
                    <a:pt x="13147" y="15177"/>
                  </a:lnTo>
                  <a:lnTo>
                    <a:pt x="12062" y="16143"/>
                  </a:lnTo>
                  <a:lnTo>
                    <a:pt x="11027" y="17034"/>
                  </a:lnTo>
                  <a:lnTo>
                    <a:pt x="9967" y="17867"/>
                  </a:lnTo>
                  <a:lnTo>
                    <a:pt x="8958" y="18606"/>
                  </a:lnTo>
                  <a:lnTo>
                    <a:pt x="7949" y="19288"/>
                  </a:lnTo>
                  <a:lnTo>
                    <a:pt x="6964" y="19895"/>
                  </a:lnTo>
                  <a:lnTo>
                    <a:pt x="6006" y="20425"/>
                  </a:lnTo>
                  <a:lnTo>
                    <a:pt x="5097" y="20842"/>
                  </a:lnTo>
                  <a:lnTo>
                    <a:pt x="4214" y="21183"/>
                  </a:lnTo>
                  <a:lnTo>
                    <a:pt x="3432" y="21429"/>
                  </a:lnTo>
                  <a:lnTo>
                    <a:pt x="2675" y="21581"/>
                  </a:lnTo>
                  <a:lnTo>
                    <a:pt x="2044" y="21600"/>
                  </a:lnTo>
                  <a:lnTo>
                    <a:pt x="1438" y="21543"/>
                  </a:lnTo>
                  <a:lnTo>
                    <a:pt x="934" y="21354"/>
                  </a:lnTo>
                  <a:lnTo>
                    <a:pt x="530" y="21088"/>
                  </a:lnTo>
                  <a:lnTo>
                    <a:pt x="278" y="20691"/>
                  </a:lnTo>
                  <a:lnTo>
                    <a:pt x="76" y="20179"/>
                  </a:lnTo>
                  <a:lnTo>
                    <a:pt x="0" y="19611"/>
                  </a:lnTo>
                  <a:lnTo>
                    <a:pt x="25" y="18985"/>
                  </a:lnTo>
                  <a:lnTo>
                    <a:pt x="151" y="18246"/>
                  </a:lnTo>
                  <a:lnTo>
                    <a:pt x="379" y="17451"/>
                  </a:lnTo>
                  <a:lnTo>
                    <a:pt x="707" y="16598"/>
                  </a:lnTo>
                  <a:lnTo>
                    <a:pt x="1110" y="15707"/>
                  </a:lnTo>
                  <a:lnTo>
                    <a:pt x="1640" y="14779"/>
                  </a:lnTo>
                  <a:lnTo>
                    <a:pt x="2221" y="13794"/>
                  </a:lnTo>
                  <a:lnTo>
                    <a:pt x="2877" y="12771"/>
                  </a:lnTo>
                  <a:lnTo>
                    <a:pt x="3634" y="11709"/>
                  </a:lnTo>
                  <a:lnTo>
                    <a:pt x="4492" y="10648"/>
                  </a:lnTo>
                  <a:lnTo>
                    <a:pt x="5375" y="9549"/>
                  </a:lnTo>
                  <a:lnTo>
                    <a:pt x="7393" y="7389"/>
                  </a:lnTo>
                  <a:lnTo>
                    <a:pt x="8428" y="6385"/>
                  </a:lnTo>
                  <a:lnTo>
                    <a:pt x="9513" y="5419"/>
                  </a:lnTo>
                  <a:lnTo>
                    <a:pt x="10548" y="4547"/>
                  </a:lnTo>
                  <a:lnTo>
                    <a:pt x="11607" y="3733"/>
                  </a:lnTo>
                  <a:lnTo>
                    <a:pt x="12617" y="2975"/>
                  </a:lnTo>
                  <a:lnTo>
                    <a:pt x="13651" y="2293"/>
                  </a:lnTo>
                  <a:lnTo>
                    <a:pt x="14636" y="1686"/>
                  </a:lnTo>
                  <a:lnTo>
                    <a:pt x="15594" y="1175"/>
                  </a:lnTo>
                  <a:lnTo>
                    <a:pt x="16503" y="758"/>
                  </a:lnTo>
                  <a:lnTo>
                    <a:pt x="17361" y="417"/>
                  </a:lnTo>
                  <a:lnTo>
                    <a:pt x="18143" y="171"/>
                  </a:lnTo>
                  <a:lnTo>
                    <a:pt x="18900" y="19"/>
                  </a:lnTo>
                  <a:lnTo>
                    <a:pt x="19531" y="0"/>
                  </a:lnTo>
                  <a:lnTo>
                    <a:pt x="20162" y="57"/>
                  </a:lnTo>
                  <a:lnTo>
                    <a:pt x="20641" y="227"/>
                  </a:lnTo>
                </a:path>
              </a:pathLst>
            </a:custGeom>
            <a:solidFill>
              <a:schemeClr val="accent2"/>
            </a:solidFill>
            <a:ln w="3175" cap="flat">
              <a:solidFill>
                <a:srgbClr val="191919"/>
              </a:solidFill>
              <a:prstDash val="solid"/>
              <a:round/>
            </a:ln>
            <a:effectLst/>
          </p:spPr>
          <p:txBody>
            <a:bodyPr wrap="square" lIns="45719" tIns="45719" rIns="45719" bIns="45719" numCol="1" anchor="t">
              <a:noAutofit/>
            </a:bodyPr>
            <a:lstStyle/>
            <a:p>
              <a:pPr/>
            </a:p>
          </p:txBody>
        </p:sp>
        <p:sp>
          <p:nvSpPr>
            <p:cNvPr id="873" name="Forma"/>
            <p:cNvSpPr/>
            <p:nvPr/>
          </p:nvSpPr>
          <p:spPr>
            <a:xfrm>
              <a:off x="1987750" y="23650"/>
              <a:ext cx="125276"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6" y="0"/>
                  </a:moveTo>
                  <a:lnTo>
                    <a:pt x="21600" y="17258"/>
                  </a:lnTo>
                  <a:lnTo>
                    <a:pt x="19144" y="21600"/>
                  </a:lnTo>
                  <a:lnTo>
                    <a:pt x="0" y="4559"/>
                  </a:lnTo>
                  <a:lnTo>
                    <a:pt x="245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74" name="Forma"/>
            <p:cNvSpPr/>
            <p:nvPr/>
          </p:nvSpPr>
          <p:spPr>
            <a:xfrm>
              <a:off x="1987750" y="23650"/>
              <a:ext cx="125276"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6" y="0"/>
                  </a:moveTo>
                  <a:lnTo>
                    <a:pt x="21600" y="17258"/>
                  </a:lnTo>
                  <a:lnTo>
                    <a:pt x="19144" y="21600"/>
                  </a:lnTo>
                  <a:lnTo>
                    <a:pt x="0" y="4559"/>
                  </a:lnTo>
                  <a:lnTo>
                    <a:pt x="245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75" name="Forma"/>
            <p:cNvSpPr/>
            <p:nvPr/>
          </p:nvSpPr>
          <p:spPr>
            <a:xfrm>
              <a:off x="2200630" y="163581"/>
              <a:ext cx="125276" cy="96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76" y="0"/>
                  </a:moveTo>
                  <a:lnTo>
                    <a:pt x="21600" y="17127"/>
                  </a:lnTo>
                  <a:lnTo>
                    <a:pt x="19295" y="21600"/>
                  </a:lnTo>
                  <a:lnTo>
                    <a:pt x="0" y="4473"/>
                  </a:lnTo>
                  <a:lnTo>
                    <a:pt x="247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76" name="Forma"/>
            <p:cNvSpPr/>
            <p:nvPr/>
          </p:nvSpPr>
          <p:spPr>
            <a:xfrm>
              <a:off x="2200630" y="163581"/>
              <a:ext cx="125276" cy="96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76" y="0"/>
                  </a:moveTo>
                  <a:lnTo>
                    <a:pt x="21600" y="17127"/>
                  </a:lnTo>
                  <a:lnTo>
                    <a:pt x="19295" y="21600"/>
                  </a:lnTo>
                  <a:lnTo>
                    <a:pt x="0" y="4473"/>
                  </a:lnTo>
                  <a:lnTo>
                    <a:pt x="247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77" name="Forma"/>
            <p:cNvSpPr/>
            <p:nvPr/>
          </p:nvSpPr>
          <p:spPr>
            <a:xfrm>
              <a:off x="1917667" y="79820"/>
              <a:ext cx="156813" cy="12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12"/>
                  </a:lnTo>
                  <a:lnTo>
                    <a:pt x="19649" y="21600"/>
                  </a:lnTo>
                  <a:lnTo>
                    <a:pt x="0" y="3688"/>
                  </a:lnTo>
                  <a:lnTo>
                    <a:pt x="1817"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78" name="Forma"/>
            <p:cNvSpPr/>
            <p:nvPr/>
          </p:nvSpPr>
          <p:spPr>
            <a:xfrm>
              <a:off x="1917667" y="79820"/>
              <a:ext cx="156813" cy="12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12"/>
                  </a:lnTo>
                  <a:lnTo>
                    <a:pt x="19649" y="21600"/>
                  </a:lnTo>
                  <a:lnTo>
                    <a:pt x="0" y="3688"/>
                  </a:lnTo>
                  <a:lnTo>
                    <a:pt x="1817"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79" name="Forma"/>
            <p:cNvSpPr/>
            <p:nvPr/>
          </p:nvSpPr>
          <p:spPr>
            <a:xfrm>
              <a:off x="2133174" y="222707"/>
              <a:ext cx="158566" cy="122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673"/>
                  </a:lnTo>
                  <a:lnTo>
                    <a:pt x="1945"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80" name="Forma"/>
            <p:cNvSpPr/>
            <p:nvPr/>
          </p:nvSpPr>
          <p:spPr>
            <a:xfrm>
              <a:off x="2133174" y="222707"/>
              <a:ext cx="158566" cy="122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673"/>
                  </a:lnTo>
                  <a:lnTo>
                    <a:pt x="1945"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81" name="Forma"/>
            <p:cNvSpPr/>
            <p:nvPr/>
          </p:nvSpPr>
          <p:spPr>
            <a:xfrm>
              <a:off x="1851087" y="148800"/>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89"/>
                  </a:lnTo>
                  <a:lnTo>
                    <a:pt x="19684" y="21600"/>
                  </a:lnTo>
                  <a:lnTo>
                    <a:pt x="0" y="3511"/>
                  </a:lnTo>
                  <a:lnTo>
                    <a:pt x="191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82" name="Forma"/>
            <p:cNvSpPr/>
            <p:nvPr/>
          </p:nvSpPr>
          <p:spPr>
            <a:xfrm>
              <a:off x="1851087" y="148800"/>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89"/>
                  </a:lnTo>
                  <a:lnTo>
                    <a:pt x="19684" y="21600"/>
                  </a:lnTo>
                  <a:lnTo>
                    <a:pt x="0" y="3511"/>
                  </a:lnTo>
                  <a:lnTo>
                    <a:pt x="191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83" name="Forma"/>
            <p:cNvSpPr/>
            <p:nvPr/>
          </p:nvSpPr>
          <p:spPr>
            <a:xfrm>
              <a:off x="2058710" y="301542"/>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114"/>
                  </a:lnTo>
                  <a:lnTo>
                    <a:pt x="19679" y="21600"/>
                  </a:lnTo>
                  <a:lnTo>
                    <a:pt x="0" y="3638"/>
                  </a:lnTo>
                  <a:lnTo>
                    <a:pt x="1863"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84" name="Forma"/>
            <p:cNvSpPr/>
            <p:nvPr/>
          </p:nvSpPr>
          <p:spPr>
            <a:xfrm>
              <a:off x="2058710" y="301542"/>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114"/>
                  </a:lnTo>
                  <a:lnTo>
                    <a:pt x="19679" y="21600"/>
                  </a:lnTo>
                  <a:lnTo>
                    <a:pt x="0" y="3638"/>
                  </a:lnTo>
                  <a:lnTo>
                    <a:pt x="1863"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85" name="Forma"/>
            <p:cNvSpPr/>
            <p:nvPr/>
          </p:nvSpPr>
          <p:spPr>
            <a:xfrm>
              <a:off x="0" y="160625"/>
              <a:ext cx="422255" cy="560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46"/>
                  </a:moveTo>
                  <a:lnTo>
                    <a:pt x="1440" y="76"/>
                  </a:lnTo>
                  <a:lnTo>
                    <a:pt x="2046" y="0"/>
                  </a:lnTo>
                  <a:lnTo>
                    <a:pt x="2678" y="57"/>
                  </a:lnTo>
                  <a:lnTo>
                    <a:pt x="3436" y="189"/>
                  </a:lnTo>
                  <a:lnTo>
                    <a:pt x="4219" y="416"/>
                  </a:lnTo>
                  <a:lnTo>
                    <a:pt x="5103" y="776"/>
                  </a:lnTo>
                  <a:lnTo>
                    <a:pt x="6013" y="1212"/>
                  </a:lnTo>
                  <a:lnTo>
                    <a:pt x="6973" y="1704"/>
                  </a:lnTo>
                  <a:lnTo>
                    <a:pt x="7958" y="2328"/>
                  </a:lnTo>
                  <a:lnTo>
                    <a:pt x="8968" y="2991"/>
                  </a:lnTo>
                  <a:lnTo>
                    <a:pt x="10004" y="3767"/>
                  </a:lnTo>
                  <a:lnTo>
                    <a:pt x="11040" y="4581"/>
                  </a:lnTo>
                  <a:lnTo>
                    <a:pt x="12101" y="5452"/>
                  </a:lnTo>
                  <a:lnTo>
                    <a:pt x="13162" y="6418"/>
                  </a:lnTo>
                  <a:lnTo>
                    <a:pt x="14223" y="7421"/>
                  </a:lnTo>
                  <a:lnTo>
                    <a:pt x="15234" y="8500"/>
                  </a:lnTo>
                  <a:lnTo>
                    <a:pt x="16219" y="9579"/>
                  </a:lnTo>
                  <a:lnTo>
                    <a:pt x="17128" y="10677"/>
                  </a:lnTo>
                  <a:lnTo>
                    <a:pt x="17937" y="11737"/>
                  </a:lnTo>
                  <a:lnTo>
                    <a:pt x="18695" y="12797"/>
                  </a:lnTo>
                  <a:lnTo>
                    <a:pt x="19402" y="13801"/>
                  </a:lnTo>
                  <a:lnTo>
                    <a:pt x="19983" y="14766"/>
                  </a:lnTo>
                  <a:lnTo>
                    <a:pt x="20463" y="15731"/>
                  </a:lnTo>
                  <a:lnTo>
                    <a:pt x="20867" y="16621"/>
                  </a:lnTo>
                  <a:lnTo>
                    <a:pt x="21196" y="17473"/>
                  </a:lnTo>
                  <a:lnTo>
                    <a:pt x="21423" y="18268"/>
                  </a:lnTo>
                  <a:lnTo>
                    <a:pt x="21575" y="18988"/>
                  </a:lnTo>
                  <a:lnTo>
                    <a:pt x="21600" y="19612"/>
                  </a:lnTo>
                  <a:lnTo>
                    <a:pt x="21549" y="20199"/>
                  </a:lnTo>
                  <a:lnTo>
                    <a:pt x="21347" y="20691"/>
                  </a:lnTo>
                  <a:lnTo>
                    <a:pt x="21095" y="21070"/>
                  </a:lnTo>
                  <a:lnTo>
                    <a:pt x="20665" y="21354"/>
                  </a:lnTo>
                  <a:lnTo>
                    <a:pt x="20185" y="21543"/>
                  </a:lnTo>
                  <a:lnTo>
                    <a:pt x="19579" y="21600"/>
                  </a:lnTo>
                  <a:lnTo>
                    <a:pt x="18922" y="21581"/>
                  </a:lnTo>
                  <a:lnTo>
                    <a:pt x="18164" y="21430"/>
                  </a:lnTo>
                  <a:lnTo>
                    <a:pt x="17381" y="21184"/>
                  </a:lnTo>
                  <a:lnTo>
                    <a:pt x="16522" y="20862"/>
                  </a:lnTo>
                  <a:lnTo>
                    <a:pt x="15613" y="20426"/>
                  </a:lnTo>
                  <a:lnTo>
                    <a:pt x="14653" y="19896"/>
                  </a:lnTo>
                  <a:lnTo>
                    <a:pt x="13667" y="19309"/>
                  </a:lnTo>
                  <a:lnTo>
                    <a:pt x="12632" y="18628"/>
                  </a:lnTo>
                  <a:lnTo>
                    <a:pt x="11621" y="17871"/>
                  </a:lnTo>
                  <a:lnTo>
                    <a:pt x="10585" y="17057"/>
                  </a:lnTo>
                  <a:lnTo>
                    <a:pt x="9524" y="16167"/>
                  </a:lnTo>
                  <a:lnTo>
                    <a:pt x="8463" y="15201"/>
                  </a:lnTo>
                  <a:lnTo>
                    <a:pt x="7402" y="14198"/>
                  </a:lnTo>
                  <a:lnTo>
                    <a:pt x="6392" y="13138"/>
                  </a:lnTo>
                  <a:lnTo>
                    <a:pt x="5406" y="12040"/>
                  </a:lnTo>
                  <a:lnTo>
                    <a:pt x="4497" y="10961"/>
                  </a:lnTo>
                  <a:lnTo>
                    <a:pt x="3688" y="9882"/>
                  </a:lnTo>
                  <a:lnTo>
                    <a:pt x="2931" y="8841"/>
                  </a:lnTo>
                  <a:lnTo>
                    <a:pt x="2223" y="7818"/>
                  </a:lnTo>
                  <a:lnTo>
                    <a:pt x="1642" y="6834"/>
                  </a:lnTo>
                  <a:lnTo>
                    <a:pt x="1137" y="5906"/>
                  </a:lnTo>
                  <a:lnTo>
                    <a:pt x="733" y="4979"/>
                  </a:lnTo>
                  <a:lnTo>
                    <a:pt x="429" y="4146"/>
                  </a:lnTo>
                  <a:lnTo>
                    <a:pt x="177" y="3370"/>
                  </a:lnTo>
                  <a:lnTo>
                    <a:pt x="51" y="2631"/>
                  </a:lnTo>
                  <a:lnTo>
                    <a:pt x="0" y="1988"/>
                  </a:lnTo>
                  <a:lnTo>
                    <a:pt x="76" y="1420"/>
                  </a:lnTo>
                  <a:lnTo>
                    <a:pt x="278" y="928"/>
                  </a:lnTo>
                  <a:lnTo>
                    <a:pt x="531" y="530"/>
                  </a:lnTo>
                  <a:lnTo>
                    <a:pt x="935" y="246"/>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886" name="Forma"/>
            <p:cNvSpPr/>
            <p:nvPr/>
          </p:nvSpPr>
          <p:spPr>
            <a:xfrm>
              <a:off x="0" y="160625"/>
              <a:ext cx="422255" cy="560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46"/>
                  </a:moveTo>
                  <a:lnTo>
                    <a:pt x="1440" y="76"/>
                  </a:lnTo>
                  <a:lnTo>
                    <a:pt x="2046" y="0"/>
                  </a:lnTo>
                  <a:lnTo>
                    <a:pt x="2678" y="57"/>
                  </a:lnTo>
                  <a:lnTo>
                    <a:pt x="3436" y="189"/>
                  </a:lnTo>
                  <a:lnTo>
                    <a:pt x="4219" y="416"/>
                  </a:lnTo>
                  <a:lnTo>
                    <a:pt x="5103" y="776"/>
                  </a:lnTo>
                  <a:lnTo>
                    <a:pt x="6013" y="1212"/>
                  </a:lnTo>
                  <a:lnTo>
                    <a:pt x="6973" y="1704"/>
                  </a:lnTo>
                  <a:lnTo>
                    <a:pt x="7958" y="2328"/>
                  </a:lnTo>
                  <a:lnTo>
                    <a:pt x="8968" y="2991"/>
                  </a:lnTo>
                  <a:lnTo>
                    <a:pt x="10004" y="3767"/>
                  </a:lnTo>
                  <a:lnTo>
                    <a:pt x="11040" y="4581"/>
                  </a:lnTo>
                  <a:lnTo>
                    <a:pt x="12101" y="5452"/>
                  </a:lnTo>
                  <a:lnTo>
                    <a:pt x="13162" y="6418"/>
                  </a:lnTo>
                  <a:lnTo>
                    <a:pt x="14223" y="7421"/>
                  </a:lnTo>
                  <a:lnTo>
                    <a:pt x="15234" y="8500"/>
                  </a:lnTo>
                  <a:lnTo>
                    <a:pt x="16219" y="9579"/>
                  </a:lnTo>
                  <a:lnTo>
                    <a:pt x="17128" y="10677"/>
                  </a:lnTo>
                  <a:lnTo>
                    <a:pt x="17937" y="11737"/>
                  </a:lnTo>
                  <a:lnTo>
                    <a:pt x="18695" y="12797"/>
                  </a:lnTo>
                  <a:lnTo>
                    <a:pt x="19402" y="13801"/>
                  </a:lnTo>
                  <a:lnTo>
                    <a:pt x="19983" y="14766"/>
                  </a:lnTo>
                  <a:lnTo>
                    <a:pt x="20463" y="15731"/>
                  </a:lnTo>
                  <a:lnTo>
                    <a:pt x="20867" y="16621"/>
                  </a:lnTo>
                  <a:lnTo>
                    <a:pt x="21196" y="17473"/>
                  </a:lnTo>
                  <a:lnTo>
                    <a:pt x="21423" y="18268"/>
                  </a:lnTo>
                  <a:lnTo>
                    <a:pt x="21575" y="18988"/>
                  </a:lnTo>
                  <a:lnTo>
                    <a:pt x="21600" y="19612"/>
                  </a:lnTo>
                  <a:lnTo>
                    <a:pt x="21549" y="20199"/>
                  </a:lnTo>
                  <a:lnTo>
                    <a:pt x="21347" y="20691"/>
                  </a:lnTo>
                  <a:lnTo>
                    <a:pt x="21095" y="21070"/>
                  </a:lnTo>
                  <a:lnTo>
                    <a:pt x="20665" y="21354"/>
                  </a:lnTo>
                  <a:lnTo>
                    <a:pt x="20185" y="21543"/>
                  </a:lnTo>
                  <a:lnTo>
                    <a:pt x="19579" y="21600"/>
                  </a:lnTo>
                  <a:lnTo>
                    <a:pt x="18922" y="21581"/>
                  </a:lnTo>
                  <a:lnTo>
                    <a:pt x="18164" y="21430"/>
                  </a:lnTo>
                  <a:lnTo>
                    <a:pt x="17381" y="21184"/>
                  </a:lnTo>
                  <a:lnTo>
                    <a:pt x="16522" y="20862"/>
                  </a:lnTo>
                  <a:lnTo>
                    <a:pt x="15613" y="20426"/>
                  </a:lnTo>
                  <a:lnTo>
                    <a:pt x="14653" y="19896"/>
                  </a:lnTo>
                  <a:lnTo>
                    <a:pt x="13667" y="19309"/>
                  </a:lnTo>
                  <a:lnTo>
                    <a:pt x="12632" y="18628"/>
                  </a:lnTo>
                  <a:lnTo>
                    <a:pt x="11621" y="17871"/>
                  </a:lnTo>
                  <a:lnTo>
                    <a:pt x="10585" y="17057"/>
                  </a:lnTo>
                  <a:lnTo>
                    <a:pt x="9524" y="16167"/>
                  </a:lnTo>
                  <a:lnTo>
                    <a:pt x="8463" y="15201"/>
                  </a:lnTo>
                  <a:lnTo>
                    <a:pt x="7402" y="14198"/>
                  </a:lnTo>
                  <a:lnTo>
                    <a:pt x="6392" y="13138"/>
                  </a:lnTo>
                  <a:lnTo>
                    <a:pt x="5406" y="12040"/>
                  </a:lnTo>
                  <a:lnTo>
                    <a:pt x="4497" y="10961"/>
                  </a:lnTo>
                  <a:lnTo>
                    <a:pt x="3688" y="9882"/>
                  </a:lnTo>
                  <a:lnTo>
                    <a:pt x="2931" y="8841"/>
                  </a:lnTo>
                  <a:lnTo>
                    <a:pt x="2223" y="7818"/>
                  </a:lnTo>
                  <a:lnTo>
                    <a:pt x="1642" y="6834"/>
                  </a:lnTo>
                  <a:lnTo>
                    <a:pt x="1137" y="5906"/>
                  </a:lnTo>
                  <a:lnTo>
                    <a:pt x="733" y="4979"/>
                  </a:lnTo>
                  <a:lnTo>
                    <a:pt x="429" y="4146"/>
                  </a:lnTo>
                  <a:lnTo>
                    <a:pt x="177" y="3370"/>
                  </a:lnTo>
                  <a:lnTo>
                    <a:pt x="51" y="2631"/>
                  </a:lnTo>
                  <a:lnTo>
                    <a:pt x="0" y="1988"/>
                  </a:lnTo>
                  <a:lnTo>
                    <a:pt x="76" y="1420"/>
                  </a:lnTo>
                  <a:lnTo>
                    <a:pt x="278" y="928"/>
                  </a:lnTo>
                  <a:lnTo>
                    <a:pt x="531" y="530"/>
                  </a:lnTo>
                  <a:lnTo>
                    <a:pt x="935"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87" name="Forma"/>
            <p:cNvSpPr/>
            <p:nvPr/>
          </p:nvSpPr>
          <p:spPr>
            <a:xfrm>
              <a:off x="375824" y="711483"/>
              <a:ext cx="420503" cy="563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65"/>
                  </a:moveTo>
                  <a:lnTo>
                    <a:pt x="1440" y="95"/>
                  </a:lnTo>
                  <a:lnTo>
                    <a:pt x="2046" y="0"/>
                  </a:lnTo>
                  <a:lnTo>
                    <a:pt x="2703" y="57"/>
                  </a:lnTo>
                  <a:lnTo>
                    <a:pt x="3436" y="208"/>
                  </a:lnTo>
                  <a:lnTo>
                    <a:pt x="4244" y="435"/>
                  </a:lnTo>
                  <a:lnTo>
                    <a:pt x="5103" y="794"/>
                  </a:lnTo>
                  <a:lnTo>
                    <a:pt x="6038" y="1211"/>
                  </a:lnTo>
                  <a:lnTo>
                    <a:pt x="6973" y="1721"/>
                  </a:lnTo>
                  <a:lnTo>
                    <a:pt x="7958" y="2345"/>
                  </a:lnTo>
                  <a:lnTo>
                    <a:pt x="8968" y="3007"/>
                  </a:lnTo>
                  <a:lnTo>
                    <a:pt x="11065" y="4577"/>
                  </a:lnTo>
                  <a:lnTo>
                    <a:pt x="12101" y="5485"/>
                  </a:lnTo>
                  <a:lnTo>
                    <a:pt x="13162" y="6431"/>
                  </a:lnTo>
                  <a:lnTo>
                    <a:pt x="14198" y="7433"/>
                  </a:lnTo>
                  <a:lnTo>
                    <a:pt x="15234" y="8511"/>
                  </a:lnTo>
                  <a:lnTo>
                    <a:pt x="16219" y="9589"/>
                  </a:lnTo>
                  <a:lnTo>
                    <a:pt x="17128" y="10687"/>
                  </a:lnTo>
                  <a:lnTo>
                    <a:pt x="17937" y="11746"/>
                  </a:lnTo>
                  <a:lnTo>
                    <a:pt x="18695" y="12805"/>
                  </a:lnTo>
                  <a:lnTo>
                    <a:pt x="19377" y="13807"/>
                  </a:lnTo>
                  <a:lnTo>
                    <a:pt x="19983" y="14791"/>
                  </a:lnTo>
                  <a:lnTo>
                    <a:pt x="20463" y="15737"/>
                  </a:lnTo>
                  <a:lnTo>
                    <a:pt x="20867" y="16626"/>
                  </a:lnTo>
                  <a:lnTo>
                    <a:pt x="21196" y="17477"/>
                  </a:lnTo>
                  <a:lnTo>
                    <a:pt x="21423" y="18271"/>
                  </a:lnTo>
                  <a:lnTo>
                    <a:pt x="21575" y="18971"/>
                  </a:lnTo>
                  <a:lnTo>
                    <a:pt x="21600" y="19614"/>
                  </a:lnTo>
                  <a:lnTo>
                    <a:pt x="21549" y="20181"/>
                  </a:lnTo>
                  <a:lnTo>
                    <a:pt x="21347" y="20673"/>
                  </a:lnTo>
                  <a:lnTo>
                    <a:pt x="21069" y="21051"/>
                  </a:lnTo>
                  <a:lnTo>
                    <a:pt x="20665" y="21335"/>
                  </a:lnTo>
                  <a:lnTo>
                    <a:pt x="20185" y="21505"/>
                  </a:lnTo>
                  <a:lnTo>
                    <a:pt x="19554" y="21600"/>
                  </a:lnTo>
                  <a:lnTo>
                    <a:pt x="18922" y="21562"/>
                  </a:lnTo>
                  <a:lnTo>
                    <a:pt x="18164" y="21430"/>
                  </a:lnTo>
                  <a:lnTo>
                    <a:pt x="17381" y="21165"/>
                  </a:lnTo>
                  <a:lnTo>
                    <a:pt x="16497" y="20843"/>
                  </a:lnTo>
                  <a:lnTo>
                    <a:pt x="15613" y="20408"/>
                  </a:lnTo>
                  <a:lnTo>
                    <a:pt x="14653" y="19898"/>
                  </a:lnTo>
                  <a:lnTo>
                    <a:pt x="13667" y="19292"/>
                  </a:lnTo>
                  <a:lnTo>
                    <a:pt x="12657" y="18612"/>
                  </a:lnTo>
                  <a:lnTo>
                    <a:pt x="11621" y="17874"/>
                  </a:lnTo>
                  <a:lnTo>
                    <a:pt x="10560" y="17042"/>
                  </a:lnTo>
                  <a:lnTo>
                    <a:pt x="9524" y="16153"/>
                  </a:lnTo>
                  <a:lnTo>
                    <a:pt x="8463" y="15188"/>
                  </a:lnTo>
                  <a:lnTo>
                    <a:pt x="7427" y="14186"/>
                  </a:lnTo>
                  <a:lnTo>
                    <a:pt x="6417" y="13126"/>
                  </a:lnTo>
                  <a:lnTo>
                    <a:pt x="5406" y="12029"/>
                  </a:lnTo>
                  <a:lnTo>
                    <a:pt x="4522" y="10970"/>
                  </a:lnTo>
                  <a:lnTo>
                    <a:pt x="3663" y="9892"/>
                  </a:lnTo>
                  <a:lnTo>
                    <a:pt x="2905" y="8852"/>
                  </a:lnTo>
                  <a:lnTo>
                    <a:pt x="2248" y="7830"/>
                  </a:lnTo>
                  <a:lnTo>
                    <a:pt x="1642" y="6847"/>
                  </a:lnTo>
                  <a:lnTo>
                    <a:pt x="1137" y="5882"/>
                  </a:lnTo>
                  <a:lnTo>
                    <a:pt x="733" y="4993"/>
                  </a:lnTo>
                  <a:lnTo>
                    <a:pt x="404" y="4142"/>
                  </a:lnTo>
                  <a:lnTo>
                    <a:pt x="177" y="3367"/>
                  </a:lnTo>
                  <a:lnTo>
                    <a:pt x="25" y="2648"/>
                  </a:lnTo>
                  <a:lnTo>
                    <a:pt x="0" y="1986"/>
                  </a:lnTo>
                  <a:lnTo>
                    <a:pt x="101" y="1419"/>
                  </a:lnTo>
                  <a:lnTo>
                    <a:pt x="253" y="946"/>
                  </a:lnTo>
                  <a:lnTo>
                    <a:pt x="531" y="549"/>
                  </a:lnTo>
                  <a:lnTo>
                    <a:pt x="935"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888" name="Forma"/>
            <p:cNvSpPr/>
            <p:nvPr/>
          </p:nvSpPr>
          <p:spPr>
            <a:xfrm>
              <a:off x="375824" y="711483"/>
              <a:ext cx="420503" cy="563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65"/>
                  </a:moveTo>
                  <a:lnTo>
                    <a:pt x="1440" y="95"/>
                  </a:lnTo>
                  <a:lnTo>
                    <a:pt x="2046" y="0"/>
                  </a:lnTo>
                  <a:lnTo>
                    <a:pt x="2703" y="57"/>
                  </a:lnTo>
                  <a:lnTo>
                    <a:pt x="3436" y="208"/>
                  </a:lnTo>
                  <a:lnTo>
                    <a:pt x="4244" y="435"/>
                  </a:lnTo>
                  <a:lnTo>
                    <a:pt x="5103" y="794"/>
                  </a:lnTo>
                  <a:lnTo>
                    <a:pt x="6038" y="1211"/>
                  </a:lnTo>
                  <a:lnTo>
                    <a:pt x="6973" y="1721"/>
                  </a:lnTo>
                  <a:lnTo>
                    <a:pt x="7958" y="2345"/>
                  </a:lnTo>
                  <a:lnTo>
                    <a:pt x="8968" y="3007"/>
                  </a:lnTo>
                  <a:lnTo>
                    <a:pt x="11065" y="4577"/>
                  </a:lnTo>
                  <a:lnTo>
                    <a:pt x="12101" y="5485"/>
                  </a:lnTo>
                  <a:lnTo>
                    <a:pt x="13162" y="6431"/>
                  </a:lnTo>
                  <a:lnTo>
                    <a:pt x="14198" y="7433"/>
                  </a:lnTo>
                  <a:lnTo>
                    <a:pt x="15234" y="8511"/>
                  </a:lnTo>
                  <a:lnTo>
                    <a:pt x="16219" y="9589"/>
                  </a:lnTo>
                  <a:lnTo>
                    <a:pt x="17128" y="10687"/>
                  </a:lnTo>
                  <a:lnTo>
                    <a:pt x="17937" y="11746"/>
                  </a:lnTo>
                  <a:lnTo>
                    <a:pt x="18695" y="12805"/>
                  </a:lnTo>
                  <a:lnTo>
                    <a:pt x="19377" y="13807"/>
                  </a:lnTo>
                  <a:lnTo>
                    <a:pt x="19983" y="14791"/>
                  </a:lnTo>
                  <a:lnTo>
                    <a:pt x="20463" y="15737"/>
                  </a:lnTo>
                  <a:lnTo>
                    <a:pt x="20867" y="16626"/>
                  </a:lnTo>
                  <a:lnTo>
                    <a:pt x="21196" y="17477"/>
                  </a:lnTo>
                  <a:lnTo>
                    <a:pt x="21423" y="18271"/>
                  </a:lnTo>
                  <a:lnTo>
                    <a:pt x="21575" y="18971"/>
                  </a:lnTo>
                  <a:lnTo>
                    <a:pt x="21600" y="19614"/>
                  </a:lnTo>
                  <a:lnTo>
                    <a:pt x="21549" y="20181"/>
                  </a:lnTo>
                  <a:lnTo>
                    <a:pt x="21347" y="20673"/>
                  </a:lnTo>
                  <a:lnTo>
                    <a:pt x="21069" y="21051"/>
                  </a:lnTo>
                  <a:lnTo>
                    <a:pt x="20665" y="21335"/>
                  </a:lnTo>
                  <a:lnTo>
                    <a:pt x="20185" y="21505"/>
                  </a:lnTo>
                  <a:lnTo>
                    <a:pt x="19554" y="21600"/>
                  </a:lnTo>
                  <a:lnTo>
                    <a:pt x="18922" y="21562"/>
                  </a:lnTo>
                  <a:lnTo>
                    <a:pt x="18164" y="21430"/>
                  </a:lnTo>
                  <a:lnTo>
                    <a:pt x="17381" y="21165"/>
                  </a:lnTo>
                  <a:lnTo>
                    <a:pt x="16497" y="20843"/>
                  </a:lnTo>
                  <a:lnTo>
                    <a:pt x="15613" y="20408"/>
                  </a:lnTo>
                  <a:lnTo>
                    <a:pt x="14653" y="19898"/>
                  </a:lnTo>
                  <a:lnTo>
                    <a:pt x="13667" y="19292"/>
                  </a:lnTo>
                  <a:lnTo>
                    <a:pt x="12657" y="18612"/>
                  </a:lnTo>
                  <a:lnTo>
                    <a:pt x="11621" y="17874"/>
                  </a:lnTo>
                  <a:lnTo>
                    <a:pt x="10560" y="17042"/>
                  </a:lnTo>
                  <a:lnTo>
                    <a:pt x="9524" y="16153"/>
                  </a:lnTo>
                  <a:lnTo>
                    <a:pt x="8463" y="15188"/>
                  </a:lnTo>
                  <a:lnTo>
                    <a:pt x="7427" y="14186"/>
                  </a:lnTo>
                  <a:lnTo>
                    <a:pt x="6417" y="13126"/>
                  </a:lnTo>
                  <a:lnTo>
                    <a:pt x="5406" y="12029"/>
                  </a:lnTo>
                  <a:lnTo>
                    <a:pt x="4522" y="10970"/>
                  </a:lnTo>
                  <a:lnTo>
                    <a:pt x="3663" y="9892"/>
                  </a:lnTo>
                  <a:lnTo>
                    <a:pt x="2905" y="8852"/>
                  </a:lnTo>
                  <a:lnTo>
                    <a:pt x="2248" y="7830"/>
                  </a:lnTo>
                  <a:lnTo>
                    <a:pt x="1642" y="6847"/>
                  </a:lnTo>
                  <a:lnTo>
                    <a:pt x="1137" y="5882"/>
                  </a:lnTo>
                  <a:lnTo>
                    <a:pt x="733" y="4993"/>
                  </a:lnTo>
                  <a:lnTo>
                    <a:pt x="404" y="4142"/>
                  </a:lnTo>
                  <a:lnTo>
                    <a:pt x="177" y="3367"/>
                  </a:lnTo>
                  <a:lnTo>
                    <a:pt x="25" y="2648"/>
                  </a:lnTo>
                  <a:lnTo>
                    <a:pt x="0" y="1986"/>
                  </a:lnTo>
                  <a:lnTo>
                    <a:pt x="101" y="1419"/>
                  </a:lnTo>
                  <a:lnTo>
                    <a:pt x="253" y="946"/>
                  </a:lnTo>
                  <a:lnTo>
                    <a:pt x="531" y="549"/>
                  </a:lnTo>
                  <a:lnTo>
                    <a:pt x="935"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89" name="Forma"/>
            <p:cNvSpPr/>
            <p:nvPr/>
          </p:nvSpPr>
          <p:spPr>
            <a:xfrm>
              <a:off x="198862" y="0"/>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890" name="Forma"/>
            <p:cNvSpPr/>
            <p:nvPr/>
          </p:nvSpPr>
          <p:spPr>
            <a:xfrm>
              <a:off x="198862" y="0"/>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91" name="Forma"/>
            <p:cNvSpPr/>
            <p:nvPr/>
          </p:nvSpPr>
          <p:spPr>
            <a:xfrm>
              <a:off x="4380" y="182305"/>
              <a:ext cx="125275" cy="96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41"/>
                  </a:moveTo>
                  <a:lnTo>
                    <a:pt x="19059" y="0"/>
                  </a:lnTo>
                  <a:lnTo>
                    <a:pt x="21600" y="4450"/>
                  </a:lnTo>
                  <a:lnTo>
                    <a:pt x="2372" y="21600"/>
                  </a:lnTo>
                  <a:lnTo>
                    <a:pt x="0" y="17041"/>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92" name="Forma"/>
            <p:cNvSpPr/>
            <p:nvPr/>
          </p:nvSpPr>
          <p:spPr>
            <a:xfrm>
              <a:off x="4380" y="182305"/>
              <a:ext cx="125275" cy="96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41"/>
                  </a:moveTo>
                  <a:lnTo>
                    <a:pt x="19059" y="0"/>
                  </a:lnTo>
                  <a:lnTo>
                    <a:pt x="21600" y="4450"/>
                  </a:lnTo>
                  <a:lnTo>
                    <a:pt x="2372" y="21600"/>
                  </a:lnTo>
                  <a:lnTo>
                    <a:pt x="0" y="17041"/>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93" name="Forma"/>
            <p:cNvSpPr/>
            <p:nvPr/>
          </p:nvSpPr>
          <p:spPr>
            <a:xfrm>
              <a:off x="206747" y="30548"/>
              <a:ext cx="125275"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150"/>
                  </a:moveTo>
                  <a:lnTo>
                    <a:pt x="19059" y="0"/>
                  </a:lnTo>
                  <a:lnTo>
                    <a:pt x="21600" y="4450"/>
                  </a:lnTo>
                  <a:lnTo>
                    <a:pt x="2372" y="21600"/>
                  </a:lnTo>
                  <a:lnTo>
                    <a:pt x="0" y="1715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94" name="Forma"/>
            <p:cNvSpPr/>
            <p:nvPr/>
          </p:nvSpPr>
          <p:spPr>
            <a:xfrm>
              <a:off x="206747" y="30548"/>
              <a:ext cx="125275"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150"/>
                  </a:moveTo>
                  <a:lnTo>
                    <a:pt x="19059" y="0"/>
                  </a:lnTo>
                  <a:lnTo>
                    <a:pt x="21600" y="4450"/>
                  </a:lnTo>
                  <a:lnTo>
                    <a:pt x="2372" y="21600"/>
                  </a:lnTo>
                  <a:lnTo>
                    <a:pt x="0" y="1715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95" name="Forma"/>
            <p:cNvSpPr/>
            <p:nvPr/>
          </p:nvSpPr>
          <p:spPr>
            <a:xfrm>
              <a:off x="31537" y="242416"/>
              <a:ext cx="158566" cy="119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19655" y="0"/>
                  </a:lnTo>
                  <a:lnTo>
                    <a:pt x="21600" y="3600"/>
                  </a:lnTo>
                  <a:lnTo>
                    <a:pt x="1878" y="21600"/>
                  </a:lnTo>
                  <a:lnTo>
                    <a:pt x="0" y="1800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96" name="Forma"/>
            <p:cNvSpPr/>
            <p:nvPr/>
          </p:nvSpPr>
          <p:spPr>
            <a:xfrm>
              <a:off x="31537" y="242416"/>
              <a:ext cx="158566" cy="119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19655" y="0"/>
                  </a:lnTo>
                  <a:lnTo>
                    <a:pt x="21600" y="3600"/>
                  </a:lnTo>
                  <a:lnTo>
                    <a:pt x="1878" y="21600"/>
                  </a:lnTo>
                  <a:lnTo>
                    <a:pt x="0" y="1800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97" name="Forma"/>
            <p:cNvSpPr/>
            <p:nvPr/>
          </p:nvSpPr>
          <p:spPr>
            <a:xfrm>
              <a:off x="240036" y="90659"/>
              <a:ext cx="156814" cy="1202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85"/>
                  </a:moveTo>
                  <a:lnTo>
                    <a:pt x="19655" y="0"/>
                  </a:lnTo>
                  <a:lnTo>
                    <a:pt x="21600" y="3527"/>
                  </a:lnTo>
                  <a:lnTo>
                    <a:pt x="1945" y="21600"/>
                  </a:lnTo>
                  <a:lnTo>
                    <a:pt x="0" y="1798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898" name="Forma"/>
            <p:cNvSpPr/>
            <p:nvPr/>
          </p:nvSpPr>
          <p:spPr>
            <a:xfrm>
              <a:off x="240036" y="90659"/>
              <a:ext cx="156814" cy="1202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85"/>
                  </a:moveTo>
                  <a:lnTo>
                    <a:pt x="19655" y="0"/>
                  </a:lnTo>
                  <a:lnTo>
                    <a:pt x="21600" y="3527"/>
                  </a:lnTo>
                  <a:lnTo>
                    <a:pt x="1945" y="21600"/>
                  </a:lnTo>
                  <a:lnTo>
                    <a:pt x="0" y="1798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899" name="Forma"/>
            <p:cNvSpPr/>
            <p:nvPr/>
          </p:nvSpPr>
          <p:spPr>
            <a:xfrm>
              <a:off x="74464" y="312382"/>
              <a:ext cx="183970" cy="137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101"/>
                  </a:moveTo>
                  <a:lnTo>
                    <a:pt x="19631" y="0"/>
                  </a:lnTo>
                  <a:lnTo>
                    <a:pt x="21600" y="3499"/>
                  </a:lnTo>
                  <a:lnTo>
                    <a:pt x="1969" y="21600"/>
                  </a:lnTo>
                  <a:lnTo>
                    <a:pt x="0" y="18101"/>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900" name="Forma"/>
            <p:cNvSpPr/>
            <p:nvPr/>
          </p:nvSpPr>
          <p:spPr>
            <a:xfrm>
              <a:off x="74464" y="312382"/>
              <a:ext cx="183970" cy="137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101"/>
                  </a:moveTo>
                  <a:lnTo>
                    <a:pt x="19631" y="0"/>
                  </a:lnTo>
                  <a:lnTo>
                    <a:pt x="21600" y="3499"/>
                  </a:lnTo>
                  <a:lnTo>
                    <a:pt x="1969" y="21600"/>
                  </a:lnTo>
                  <a:lnTo>
                    <a:pt x="0" y="18101"/>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901" name="Forma"/>
            <p:cNvSpPr/>
            <p:nvPr/>
          </p:nvSpPr>
          <p:spPr>
            <a:xfrm>
              <a:off x="289095" y="168509"/>
              <a:ext cx="182219" cy="139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89"/>
                  </a:moveTo>
                  <a:lnTo>
                    <a:pt x="19737" y="0"/>
                  </a:lnTo>
                  <a:lnTo>
                    <a:pt x="21600" y="3511"/>
                  </a:lnTo>
                  <a:lnTo>
                    <a:pt x="1863" y="21600"/>
                  </a:lnTo>
                  <a:lnTo>
                    <a:pt x="0" y="18089"/>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902" name="Forma"/>
            <p:cNvSpPr/>
            <p:nvPr/>
          </p:nvSpPr>
          <p:spPr>
            <a:xfrm>
              <a:off x="289095" y="168509"/>
              <a:ext cx="182219" cy="139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89"/>
                  </a:moveTo>
                  <a:lnTo>
                    <a:pt x="19737" y="0"/>
                  </a:lnTo>
                  <a:lnTo>
                    <a:pt x="21600" y="3511"/>
                  </a:lnTo>
                  <a:lnTo>
                    <a:pt x="1863" y="21600"/>
                  </a:lnTo>
                  <a:lnTo>
                    <a:pt x="0" y="18089"/>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903" name="Forma"/>
            <p:cNvSpPr/>
            <p:nvPr/>
          </p:nvSpPr>
          <p:spPr>
            <a:xfrm>
              <a:off x="741135" y="1013025"/>
              <a:ext cx="107755" cy="1034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7" y="4992"/>
                  </a:moveTo>
                  <a:lnTo>
                    <a:pt x="13574" y="0"/>
                  </a:lnTo>
                  <a:lnTo>
                    <a:pt x="0" y="11513"/>
                  </a:lnTo>
                  <a:lnTo>
                    <a:pt x="8026" y="21600"/>
                  </a:lnTo>
                  <a:lnTo>
                    <a:pt x="21600" y="10087"/>
                  </a:lnTo>
                  <a:lnTo>
                    <a:pt x="17637" y="4992"/>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904" name="Forma"/>
            <p:cNvSpPr/>
            <p:nvPr/>
          </p:nvSpPr>
          <p:spPr>
            <a:xfrm>
              <a:off x="1454238" y="1003171"/>
              <a:ext cx="111259" cy="108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54" y="16887"/>
                  </a:moveTo>
                  <a:lnTo>
                    <a:pt x="21600" y="12273"/>
                  </a:lnTo>
                  <a:lnTo>
                    <a:pt x="8196" y="0"/>
                  </a:lnTo>
                  <a:lnTo>
                    <a:pt x="0" y="9229"/>
                  </a:lnTo>
                  <a:lnTo>
                    <a:pt x="13307" y="21600"/>
                  </a:lnTo>
                  <a:lnTo>
                    <a:pt x="17454" y="16887"/>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905" name="Forma"/>
            <p:cNvSpPr/>
            <p:nvPr/>
          </p:nvSpPr>
          <p:spPr>
            <a:xfrm>
              <a:off x="1055636" y="1206170"/>
              <a:ext cx="193608" cy="630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15"/>
                  </a:moveTo>
                  <a:lnTo>
                    <a:pt x="21600" y="0"/>
                  </a:lnTo>
                  <a:lnTo>
                    <a:pt x="0" y="0"/>
                  </a:lnTo>
                  <a:lnTo>
                    <a:pt x="0" y="21600"/>
                  </a:lnTo>
                  <a:lnTo>
                    <a:pt x="21600" y="21600"/>
                  </a:lnTo>
                  <a:lnTo>
                    <a:pt x="21600" y="1071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906" name="Forma"/>
            <p:cNvSpPr/>
            <p:nvPr/>
          </p:nvSpPr>
          <p:spPr>
            <a:xfrm>
              <a:off x="1069653" y="1312597"/>
              <a:ext cx="160318" cy="620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5"/>
                  </a:moveTo>
                  <a:lnTo>
                    <a:pt x="21600" y="0"/>
                  </a:lnTo>
                  <a:lnTo>
                    <a:pt x="0" y="0"/>
                  </a:lnTo>
                  <a:lnTo>
                    <a:pt x="0" y="21600"/>
                  </a:lnTo>
                  <a:lnTo>
                    <a:pt x="21600" y="21600"/>
                  </a:lnTo>
                  <a:lnTo>
                    <a:pt x="21600" y="1088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grpSp>
          <p:nvGrpSpPr>
            <p:cNvPr id="909" name="Gruppo"/>
            <p:cNvGrpSpPr/>
            <p:nvPr/>
          </p:nvGrpSpPr>
          <p:grpSpPr>
            <a:xfrm>
              <a:off x="233028" y="1498844"/>
              <a:ext cx="425760" cy="169496"/>
              <a:chOff x="0" y="0"/>
              <a:chExt cx="425758" cy="169494"/>
            </a:xfrm>
          </p:grpSpPr>
          <p:sp>
            <p:nvSpPr>
              <p:cNvPr id="907" name="Forma"/>
              <p:cNvSpPr/>
              <p:nvPr/>
            </p:nvSpPr>
            <p:spPr>
              <a:xfrm>
                <a:off x="0" y="0"/>
                <a:ext cx="316254" cy="161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5921"/>
                    </a:lnTo>
                    <a:lnTo>
                      <a:pt x="1176" y="5921"/>
                    </a:lnTo>
                    <a:lnTo>
                      <a:pt x="1176" y="8142"/>
                    </a:lnTo>
                    <a:lnTo>
                      <a:pt x="1377" y="7604"/>
                    </a:lnTo>
                    <a:lnTo>
                      <a:pt x="1612" y="7065"/>
                    </a:lnTo>
                    <a:lnTo>
                      <a:pt x="1881" y="6662"/>
                    </a:lnTo>
                    <a:lnTo>
                      <a:pt x="2150" y="6325"/>
                    </a:lnTo>
                    <a:lnTo>
                      <a:pt x="2284" y="6123"/>
                    </a:lnTo>
                    <a:lnTo>
                      <a:pt x="2452" y="5989"/>
                    </a:lnTo>
                    <a:lnTo>
                      <a:pt x="2654" y="5921"/>
                    </a:lnTo>
                    <a:lnTo>
                      <a:pt x="2788" y="5787"/>
                    </a:lnTo>
                    <a:lnTo>
                      <a:pt x="2990" y="5652"/>
                    </a:lnTo>
                    <a:lnTo>
                      <a:pt x="3158" y="5652"/>
                    </a:lnTo>
                    <a:lnTo>
                      <a:pt x="3326" y="5585"/>
                    </a:lnTo>
                    <a:lnTo>
                      <a:pt x="3762" y="5585"/>
                    </a:lnTo>
                    <a:lnTo>
                      <a:pt x="3964" y="5652"/>
                    </a:lnTo>
                    <a:lnTo>
                      <a:pt x="4165" y="5652"/>
                    </a:lnTo>
                    <a:lnTo>
                      <a:pt x="4501" y="5921"/>
                    </a:lnTo>
                    <a:lnTo>
                      <a:pt x="4703" y="5989"/>
                    </a:lnTo>
                    <a:lnTo>
                      <a:pt x="4804" y="6123"/>
                    </a:lnTo>
                    <a:lnTo>
                      <a:pt x="4972" y="6325"/>
                    </a:lnTo>
                    <a:lnTo>
                      <a:pt x="5240" y="6662"/>
                    </a:lnTo>
                    <a:lnTo>
                      <a:pt x="5476" y="7133"/>
                    </a:lnTo>
                    <a:lnTo>
                      <a:pt x="5610" y="7671"/>
                    </a:lnTo>
                    <a:lnTo>
                      <a:pt x="5744" y="8344"/>
                    </a:lnTo>
                    <a:lnTo>
                      <a:pt x="5979" y="7671"/>
                    </a:lnTo>
                    <a:lnTo>
                      <a:pt x="6248" y="7065"/>
                    </a:lnTo>
                    <a:lnTo>
                      <a:pt x="6517" y="6594"/>
                    </a:lnTo>
                    <a:lnTo>
                      <a:pt x="6819" y="6191"/>
                    </a:lnTo>
                    <a:lnTo>
                      <a:pt x="7122" y="5989"/>
                    </a:lnTo>
                    <a:lnTo>
                      <a:pt x="7458" y="5787"/>
                    </a:lnTo>
                    <a:lnTo>
                      <a:pt x="7793" y="5652"/>
                    </a:lnTo>
                    <a:lnTo>
                      <a:pt x="8163" y="5585"/>
                    </a:lnTo>
                    <a:lnTo>
                      <a:pt x="8432" y="5585"/>
                    </a:lnTo>
                    <a:lnTo>
                      <a:pt x="8734" y="5652"/>
                    </a:lnTo>
                    <a:lnTo>
                      <a:pt x="8936" y="5787"/>
                    </a:lnTo>
                    <a:lnTo>
                      <a:pt x="9406" y="6056"/>
                    </a:lnTo>
                    <a:lnTo>
                      <a:pt x="9607" y="6325"/>
                    </a:lnTo>
                    <a:lnTo>
                      <a:pt x="9809" y="6527"/>
                    </a:lnTo>
                    <a:lnTo>
                      <a:pt x="9943" y="6864"/>
                    </a:lnTo>
                    <a:lnTo>
                      <a:pt x="10111" y="7133"/>
                    </a:lnTo>
                    <a:lnTo>
                      <a:pt x="10212" y="7604"/>
                    </a:lnTo>
                    <a:lnTo>
                      <a:pt x="10313" y="8007"/>
                    </a:lnTo>
                    <a:lnTo>
                      <a:pt x="10414" y="8479"/>
                    </a:lnTo>
                    <a:lnTo>
                      <a:pt x="10514" y="9017"/>
                    </a:lnTo>
                    <a:lnTo>
                      <a:pt x="10582" y="10228"/>
                    </a:lnTo>
                    <a:lnTo>
                      <a:pt x="10582" y="21600"/>
                    </a:lnTo>
                    <a:lnTo>
                      <a:pt x="9272" y="21600"/>
                    </a:lnTo>
                    <a:lnTo>
                      <a:pt x="9272" y="10632"/>
                    </a:lnTo>
                    <a:lnTo>
                      <a:pt x="9238" y="10295"/>
                    </a:lnTo>
                    <a:lnTo>
                      <a:pt x="9238" y="10026"/>
                    </a:lnTo>
                    <a:lnTo>
                      <a:pt x="9171" y="9757"/>
                    </a:lnTo>
                    <a:lnTo>
                      <a:pt x="9171" y="9555"/>
                    </a:lnTo>
                    <a:lnTo>
                      <a:pt x="9137" y="9421"/>
                    </a:lnTo>
                    <a:lnTo>
                      <a:pt x="9070" y="9084"/>
                    </a:lnTo>
                    <a:lnTo>
                      <a:pt x="8936" y="8748"/>
                    </a:lnTo>
                    <a:lnTo>
                      <a:pt x="8835" y="8546"/>
                    </a:lnTo>
                    <a:lnTo>
                      <a:pt x="8667" y="8344"/>
                    </a:lnTo>
                    <a:lnTo>
                      <a:pt x="8499" y="8075"/>
                    </a:lnTo>
                    <a:lnTo>
                      <a:pt x="8297" y="7940"/>
                    </a:lnTo>
                    <a:lnTo>
                      <a:pt x="8096" y="7873"/>
                    </a:lnTo>
                    <a:lnTo>
                      <a:pt x="7659" y="7873"/>
                    </a:lnTo>
                    <a:lnTo>
                      <a:pt x="7491" y="7940"/>
                    </a:lnTo>
                    <a:lnTo>
                      <a:pt x="7290" y="8007"/>
                    </a:lnTo>
                    <a:lnTo>
                      <a:pt x="7122" y="8142"/>
                    </a:lnTo>
                    <a:lnTo>
                      <a:pt x="6954" y="8344"/>
                    </a:lnTo>
                    <a:lnTo>
                      <a:pt x="6786" y="8479"/>
                    </a:lnTo>
                    <a:lnTo>
                      <a:pt x="6651" y="8680"/>
                    </a:lnTo>
                    <a:lnTo>
                      <a:pt x="6383" y="9219"/>
                    </a:lnTo>
                    <a:lnTo>
                      <a:pt x="6282" y="9555"/>
                    </a:lnTo>
                    <a:lnTo>
                      <a:pt x="6181" y="9959"/>
                    </a:lnTo>
                    <a:lnTo>
                      <a:pt x="6080" y="10430"/>
                    </a:lnTo>
                    <a:lnTo>
                      <a:pt x="6047" y="10901"/>
                    </a:lnTo>
                    <a:lnTo>
                      <a:pt x="6013" y="11305"/>
                    </a:lnTo>
                    <a:lnTo>
                      <a:pt x="5979" y="11910"/>
                    </a:lnTo>
                    <a:lnTo>
                      <a:pt x="5979" y="21600"/>
                    </a:lnTo>
                    <a:lnTo>
                      <a:pt x="4602" y="21600"/>
                    </a:lnTo>
                    <a:lnTo>
                      <a:pt x="4602" y="10564"/>
                    </a:lnTo>
                    <a:lnTo>
                      <a:pt x="4569" y="10161"/>
                    </a:lnTo>
                    <a:lnTo>
                      <a:pt x="4535" y="9892"/>
                    </a:lnTo>
                    <a:lnTo>
                      <a:pt x="4468" y="9219"/>
                    </a:lnTo>
                    <a:lnTo>
                      <a:pt x="4401" y="9017"/>
                    </a:lnTo>
                    <a:lnTo>
                      <a:pt x="4300" y="8748"/>
                    </a:lnTo>
                    <a:lnTo>
                      <a:pt x="3897" y="8075"/>
                    </a:lnTo>
                    <a:lnTo>
                      <a:pt x="3594" y="7940"/>
                    </a:lnTo>
                    <a:lnTo>
                      <a:pt x="3258" y="7873"/>
                    </a:lnTo>
                    <a:lnTo>
                      <a:pt x="2721" y="8007"/>
                    </a:lnTo>
                    <a:lnTo>
                      <a:pt x="2452" y="8209"/>
                    </a:lnTo>
                    <a:lnTo>
                      <a:pt x="1982" y="8748"/>
                    </a:lnTo>
                    <a:lnTo>
                      <a:pt x="1814" y="9151"/>
                    </a:lnTo>
                    <a:lnTo>
                      <a:pt x="1646" y="9622"/>
                    </a:lnTo>
                    <a:lnTo>
                      <a:pt x="1512" y="10161"/>
                    </a:lnTo>
                    <a:lnTo>
                      <a:pt x="1478" y="10497"/>
                    </a:lnTo>
                    <a:lnTo>
                      <a:pt x="1444" y="10766"/>
                    </a:lnTo>
                    <a:lnTo>
                      <a:pt x="1377" y="11574"/>
                    </a:lnTo>
                    <a:lnTo>
                      <a:pt x="1377" y="11978"/>
                    </a:lnTo>
                    <a:lnTo>
                      <a:pt x="1310" y="12449"/>
                    </a:lnTo>
                    <a:lnTo>
                      <a:pt x="1310" y="21600"/>
                    </a:lnTo>
                    <a:lnTo>
                      <a:pt x="0" y="21600"/>
                    </a:lnTo>
                    <a:close/>
                    <a:moveTo>
                      <a:pt x="11522" y="21600"/>
                    </a:moveTo>
                    <a:lnTo>
                      <a:pt x="15654" y="0"/>
                    </a:lnTo>
                    <a:lnTo>
                      <a:pt x="17199" y="0"/>
                    </a:lnTo>
                    <a:lnTo>
                      <a:pt x="21600" y="21600"/>
                    </a:lnTo>
                    <a:lnTo>
                      <a:pt x="19988" y="21600"/>
                    </a:lnTo>
                    <a:lnTo>
                      <a:pt x="18745" y="15073"/>
                    </a:lnTo>
                    <a:lnTo>
                      <a:pt x="14210" y="15073"/>
                    </a:lnTo>
                    <a:lnTo>
                      <a:pt x="13067" y="21600"/>
                    </a:lnTo>
                    <a:lnTo>
                      <a:pt x="11522" y="21600"/>
                    </a:lnTo>
                    <a:close/>
                    <a:moveTo>
                      <a:pt x="14646" y="12718"/>
                    </a:moveTo>
                    <a:lnTo>
                      <a:pt x="18274" y="12718"/>
                    </a:lnTo>
                    <a:lnTo>
                      <a:pt x="17166" y="6796"/>
                    </a:lnTo>
                    <a:lnTo>
                      <a:pt x="17031" y="6056"/>
                    </a:lnTo>
                    <a:lnTo>
                      <a:pt x="16931" y="5450"/>
                    </a:lnTo>
                    <a:lnTo>
                      <a:pt x="16796" y="4845"/>
                    </a:lnTo>
                    <a:lnTo>
                      <a:pt x="16729" y="4307"/>
                    </a:lnTo>
                    <a:lnTo>
                      <a:pt x="16528" y="3230"/>
                    </a:lnTo>
                    <a:lnTo>
                      <a:pt x="16393" y="2288"/>
                    </a:lnTo>
                    <a:lnTo>
                      <a:pt x="16360" y="2826"/>
                    </a:lnTo>
                    <a:lnTo>
                      <a:pt x="16259" y="3297"/>
                    </a:lnTo>
                    <a:lnTo>
                      <a:pt x="16225" y="3836"/>
                    </a:lnTo>
                    <a:lnTo>
                      <a:pt x="16158" y="4374"/>
                    </a:lnTo>
                    <a:lnTo>
                      <a:pt x="16057" y="4912"/>
                    </a:lnTo>
                    <a:lnTo>
                      <a:pt x="15990" y="5383"/>
                    </a:lnTo>
                    <a:lnTo>
                      <a:pt x="15923" y="5921"/>
                    </a:lnTo>
                    <a:lnTo>
                      <a:pt x="15788" y="6393"/>
                    </a:lnTo>
                    <a:lnTo>
                      <a:pt x="14646" y="12718"/>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908" name="Forma"/>
              <p:cNvSpPr/>
              <p:nvPr/>
            </p:nvSpPr>
            <p:spPr>
              <a:xfrm>
                <a:off x="328517" y="0"/>
                <a:ext cx="97242" cy="16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56" y="21269"/>
                    </a:moveTo>
                    <a:lnTo>
                      <a:pt x="0" y="21269"/>
                    </a:lnTo>
                    <a:lnTo>
                      <a:pt x="0" y="0"/>
                    </a:lnTo>
                    <a:lnTo>
                      <a:pt x="4277" y="0"/>
                    </a:lnTo>
                    <a:lnTo>
                      <a:pt x="4277" y="7553"/>
                    </a:lnTo>
                    <a:lnTo>
                      <a:pt x="4919" y="7090"/>
                    </a:lnTo>
                    <a:lnTo>
                      <a:pt x="5667" y="6692"/>
                    </a:lnTo>
                    <a:lnTo>
                      <a:pt x="7378" y="6029"/>
                    </a:lnTo>
                    <a:lnTo>
                      <a:pt x="8234" y="5831"/>
                    </a:lnTo>
                    <a:lnTo>
                      <a:pt x="9089" y="5698"/>
                    </a:lnTo>
                    <a:lnTo>
                      <a:pt x="10051" y="5499"/>
                    </a:lnTo>
                    <a:lnTo>
                      <a:pt x="12190" y="5499"/>
                    </a:lnTo>
                    <a:lnTo>
                      <a:pt x="12725" y="5566"/>
                    </a:lnTo>
                    <a:lnTo>
                      <a:pt x="13259" y="5698"/>
                    </a:lnTo>
                    <a:lnTo>
                      <a:pt x="13794" y="5764"/>
                    </a:lnTo>
                    <a:lnTo>
                      <a:pt x="14436" y="5831"/>
                    </a:lnTo>
                    <a:lnTo>
                      <a:pt x="14863" y="5897"/>
                    </a:lnTo>
                    <a:lnTo>
                      <a:pt x="15398" y="6029"/>
                    </a:lnTo>
                    <a:lnTo>
                      <a:pt x="16360" y="6361"/>
                    </a:lnTo>
                    <a:lnTo>
                      <a:pt x="17216" y="6758"/>
                    </a:lnTo>
                    <a:lnTo>
                      <a:pt x="17964" y="7222"/>
                    </a:lnTo>
                    <a:lnTo>
                      <a:pt x="18713" y="7620"/>
                    </a:lnTo>
                    <a:lnTo>
                      <a:pt x="19034" y="7885"/>
                    </a:lnTo>
                    <a:lnTo>
                      <a:pt x="19354" y="8216"/>
                    </a:lnTo>
                    <a:lnTo>
                      <a:pt x="19675" y="8481"/>
                    </a:lnTo>
                    <a:lnTo>
                      <a:pt x="19996" y="8812"/>
                    </a:lnTo>
                    <a:lnTo>
                      <a:pt x="20210" y="9077"/>
                    </a:lnTo>
                    <a:lnTo>
                      <a:pt x="20424" y="9475"/>
                    </a:lnTo>
                    <a:lnTo>
                      <a:pt x="20531" y="9806"/>
                    </a:lnTo>
                    <a:lnTo>
                      <a:pt x="20851" y="10137"/>
                    </a:lnTo>
                    <a:lnTo>
                      <a:pt x="20958" y="10535"/>
                    </a:lnTo>
                    <a:lnTo>
                      <a:pt x="21172" y="10933"/>
                    </a:lnTo>
                    <a:lnTo>
                      <a:pt x="21386" y="11728"/>
                    </a:lnTo>
                    <a:lnTo>
                      <a:pt x="21386" y="12059"/>
                    </a:lnTo>
                    <a:lnTo>
                      <a:pt x="21600" y="12523"/>
                    </a:lnTo>
                    <a:lnTo>
                      <a:pt x="21600" y="14312"/>
                    </a:lnTo>
                    <a:lnTo>
                      <a:pt x="21279" y="15239"/>
                    </a:lnTo>
                    <a:lnTo>
                      <a:pt x="21172" y="16034"/>
                    </a:lnTo>
                    <a:lnTo>
                      <a:pt x="20851" y="16829"/>
                    </a:lnTo>
                    <a:lnTo>
                      <a:pt x="20317" y="17558"/>
                    </a:lnTo>
                    <a:lnTo>
                      <a:pt x="19782" y="18155"/>
                    </a:lnTo>
                    <a:lnTo>
                      <a:pt x="19248" y="18883"/>
                    </a:lnTo>
                    <a:lnTo>
                      <a:pt x="18499" y="19413"/>
                    </a:lnTo>
                    <a:lnTo>
                      <a:pt x="16895" y="20407"/>
                    </a:lnTo>
                    <a:lnTo>
                      <a:pt x="15933" y="20805"/>
                    </a:lnTo>
                    <a:lnTo>
                      <a:pt x="14008" y="21335"/>
                    </a:lnTo>
                    <a:lnTo>
                      <a:pt x="12939" y="21467"/>
                    </a:lnTo>
                    <a:lnTo>
                      <a:pt x="11976" y="21600"/>
                    </a:lnTo>
                    <a:lnTo>
                      <a:pt x="10800" y="21600"/>
                    </a:lnTo>
                    <a:lnTo>
                      <a:pt x="9731" y="21534"/>
                    </a:lnTo>
                    <a:lnTo>
                      <a:pt x="8768" y="21467"/>
                    </a:lnTo>
                    <a:lnTo>
                      <a:pt x="7699" y="21335"/>
                    </a:lnTo>
                    <a:lnTo>
                      <a:pt x="6844" y="21004"/>
                    </a:lnTo>
                    <a:lnTo>
                      <a:pt x="6202" y="20672"/>
                    </a:lnTo>
                    <a:lnTo>
                      <a:pt x="5240" y="20341"/>
                    </a:lnTo>
                    <a:lnTo>
                      <a:pt x="4598" y="19877"/>
                    </a:lnTo>
                    <a:lnTo>
                      <a:pt x="3956" y="19347"/>
                    </a:lnTo>
                    <a:lnTo>
                      <a:pt x="3956" y="21269"/>
                    </a:lnTo>
                    <a:close/>
                    <a:moveTo>
                      <a:pt x="3956" y="13450"/>
                    </a:moveTo>
                    <a:lnTo>
                      <a:pt x="3956" y="14113"/>
                    </a:lnTo>
                    <a:lnTo>
                      <a:pt x="4063" y="14775"/>
                    </a:lnTo>
                    <a:lnTo>
                      <a:pt x="4063" y="15306"/>
                    </a:lnTo>
                    <a:lnTo>
                      <a:pt x="4170" y="15836"/>
                    </a:lnTo>
                    <a:lnTo>
                      <a:pt x="4598" y="16763"/>
                    </a:lnTo>
                    <a:lnTo>
                      <a:pt x="4919" y="17094"/>
                    </a:lnTo>
                    <a:lnTo>
                      <a:pt x="5133" y="17426"/>
                    </a:lnTo>
                    <a:lnTo>
                      <a:pt x="6202" y="18353"/>
                    </a:lnTo>
                    <a:lnTo>
                      <a:pt x="6737" y="18618"/>
                    </a:lnTo>
                    <a:lnTo>
                      <a:pt x="7485" y="18950"/>
                    </a:lnTo>
                    <a:lnTo>
                      <a:pt x="8127" y="19148"/>
                    </a:lnTo>
                    <a:lnTo>
                      <a:pt x="9624" y="19413"/>
                    </a:lnTo>
                    <a:lnTo>
                      <a:pt x="11228" y="19413"/>
                    </a:lnTo>
                    <a:lnTo>
                      <a:pt x="11869" y="19347"/>
                    </a:lnTo>
                    <a:lnTo>
                      <a:pt x="12404" y="19148"/>
                    </a:lnTo>
                    <a:lnTo>
                      <a:pt x="13687" y="18883"/>
                    </a:lnTo>
                    <a:lnTo>
                      <a:pt x="14115" y="18552"/>
                    </a:lnTo>
                    <a:lnTo>
                      <a:pt x="14756" y="18353"/>
                    </a:lnTo>
                    <a:lnTo>
                      <a:pt x="15291" y="17956"/>
                    </a:lnTo>
                    <a:lnTo>
                      <a:pt x="15719" y="17558"/>
                    </a:lnTo>
                    <a:lnTo>
                      <a:pt x="16147" y="17094"/>
                    </a:lnTo>
                    <a:lnTo>
                      <a:pt x="16467" y="16631"/>
                    </a:lnTo>
                    <a:lnTo>
                      <a:pt x="16788" y="16101"/>
                    </a:lnTo>
                    <a:lnTo>
                      <a:pt x="17002" y="15504"/>
                    </a:lnTo>
                    <a:lnTo>
                      <a:pt x="17109" y="14908"/>
                    </a:lnTo>
                    <a:lnTo>
                      <a:pt x="17216" y="14245"/>
                    </a:lnTo>
                    <a:lnTo>
                      <a:pt x="17216" y="12854"/>
                    </a:lnTo>
                    <a:lnTo>
                      <a:pt x="17109" y="12125"/>
                    </a:lnTo>
                    <a:lnTo>
                      <a:pt x="17002" y="11463"/>
                    </a:lnTo>
                    <a:lnTo>
                      <a:pt x="16788" y="10933"/>
                    </a:lnTo>
                    <a:lnTo>
                      <a:pt x="16467" y="10402"/>
                    </a:lnTo>
                    <a:lnTo>
                      <a:pt x="16253" y="9872"/>
                    </a:lnTo>
                    <a:lnTo>
                      <a:pt x="15933" y="9475"/>
                    </a:lnTo>
                    <a:lnTo>
                      <a:pt x="15398" y="9077"/>
                    </a:lnTo>
                    <a:lnTo>
                      <a:pt x="14436" y="8481"/>
                    </a:lnTo>
                    <a:lnTo>
                      <a:pt x="13794" y="8216"/>
                    </a:lnTo>
                    <a:lnTo>
                      <a:pt x="13259" y="8017"/>
                    </a:lnTo>
                    <a:lnTo>
                      <a:pt x="12725" y="7885"/>
                    </a:lnTo>
                    <a:lnTo>
                      <a:pt x="12083" y="7752"/>
                    </a:lnTo>
                    <a:lnTo>
                      <a:pt x="11335" y="7620"/>
                    </a:lnTo>
                    <a:lnTo>
                      <a:pt x="9945" y="7620"/>
                    </a:lnTo>
                    <a:lnTo>
                      <a:pt x="9303" y="7752"/>
                    </a:lnTo>
                    <a:lnTo>
                      <a:pt x="8768" y="7885"/>
                    </a:lnTo>
                    <a:lnTo>
                      <a:pt x="8127" y="8017"/>
                    </a:lnTo>
                    <a:lnTo>
                      <a:pt x="7485" y="8216"/>
                    </a:lnTo>
                    <a:lnTo>
                      <a:pt x="7057" y="8481"/>
                    </a:lnTo>
                    <a:lnTo>
                      <a:pt x="6416" y="8746"/>
                    </a:lnTo>
                    <a:lnTo>
                      <a:pt x="5881" y="9077"/>
                    </a:lnTo>
                    <a:lnTo>
                      <a:pt x="5453" y="9475"/>
                    </a:lnTo>
                    <a:lnTo>
                      <a:pt x="5026" y="9939"/>
                    </a:lnTo>
                    <a:lnTo>
                      <a:pt x="4705" y="10402"/>
                    </a:lnTo>
                    <a:lnTo>
                      <a:pt x="4384" y="10933"/>
                    </a:lnTo>
                    <a:lnTo>
                      <a:pt x="4170" y="11463"/>
                    </a:lnTo>
                    <a:lnTo>
                      <a:pt x="4063" y="12059"/>
                    </a:lnTo>
                    <a:lnTo>
                      <a:pt x="3956" y="12788"/>
                    </a:lnTo>
                    <a:lnTo>
                      <a:pt x="3956" y="13450"/>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grpSp>
        <p:sp>
          <p:nvSpPr>
            <p:cNvPr id="910" name="Forma"/>
            <p:cNvSpPr/>
            <p:nvPr/>
          </p:nvSpPr>
          <p:spPr>
            <a:xfrm>
              <a:off x="584323" y="544944"/>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close/>
                </a:path>
              </a:pathLst>
            </a:custGeom>
            <a:solidFill>
              <a:srgbClr val="FF0000"/>
            </a:solidFill>
            <a:ln w="9525" cap="flat">
              <a:solidFill>
                <a:srgbClr val="000000"/>
              </a:solidFill>
              <a:prstDash val="solid"/>
              <a:round/>
            </a:ln>
            <a:effectLst/>
          </p:spPr>
          <p:txBody>
            <a:bodyPr wrap="square" lIns="45719" tIns="45719" rIns="45719" bIns="45719" numCol="1" anchor="t">
              <a:noAutofit/>
            </a:bodyPr>
            <a:lstStyle/>
            <a:p>
              <a:pPr/>
            </a:p>
          </p:txBody>
        </p:sp>
      </p:grpSp>
      <p:pic>
        <p:nvPicPr>
          <p:cNvPr id="912" name="antibody_large" descr="antibody_large"/>
          <p:cNvPicPr>
            <a:picLocks noChangeAspect="1"/>
          </p:cNvPicPr>
          <p:nvPr/>
        </p:nvPicPr>
        <p:blipFill>
          <a:blip r:embed="rId2">
            <a:extLst/>
          </a:blip>
          <a:stretch>
            <a:fillRect/>
          </a:stretch>
        </p:blipFill>
        <p:spPr>
          <a:xfrm>
            <a:off x="685800" y="762000"/>
            <a:ext cx="2686050" cy="2686050"/>
          </a:xfrm>
          <a:prstGeom prst="rect">
            <a:avLst/>
          </a:prstGeom>
          <a:ln w="12700">
            <a:miter lim="400000"/>
          </a:ln>
        </p:spPr>
      </p:pic>
      <p:sp>
        <p:nvSpPr>
          <p:cNvPr id="913" name="Ovale"/>
          <p:cNvSpPr/>
          <p:nvPr/>
        </p:nvSpPr>
        <p:spPr>
          <a:xfrm>
            <a:off x="2209800" y="3956050"/>
            <a:ext cx="1295400" cy="914400"/>
          </a:xfrm>
          <a:prstGeom prst="ellipse">
            <a:avLst/>
          </a:prstGeom>
          <a:ln w="28575">
            <a:solidFill>
              <a:srgbClr val="CCCCFF"/>
            </a:solidFill>
          </a:ln>
        </p:spPr>
        <p:txBody>
          <a:bodyPr lIns="45719" rIns="45719" anchor="ctr"/>
          <a:lstStyle/>
          <a:p>
            <a:pPr>
              <a:defRPr b="0" sz="1800"/>
            </a:pPr>
          </a:p>
        </p:txBody>
      </p:sp>
      <p:grpSp>
        <p:nvGrpSpPr>
          <p:cNvPr id="1026" name="Gruppo"/>
          <p:cNvGrpSpPr/>
          <p:nvPr/>
        </p:nvGrpSpPr>
        <p:grpSpPr>
          <a:xfrm>
            <a:off x="6019800" y="1066799"/>
            <a:ext cx="609600" cy="2279651"/>
            <a:chOff x="0" y="0"/>
            <a:chExt cx="609600" cy="2279649"/>
          </a:xfrm>
        </p:grpSpPr>
        <p:grpSp>
          <p:nvGrpSpPr>
            <p:cNvPr id="943" name="Gruppo"/>
            <p:cNvGrpSpPr/>
            <p:nvPr/>
          </p:nvGrpSpPr>
          <p:grpSpPr>
            <a:xfrm>
              <a:off x="117404" y="1173647"/>
              <a:ext cx="436568" cy="996369"/>
              <a:chOff x="0" y="0"/>
              <a:chExt cx="436566" cy="996367"/>
            </a:xfrm>
          </p:grpSpPr>
          <p:grpSp>
            <p:nvGrpSpPr>
              <p:cNvPr id="920" name="Gruppo"/>
              <p:cNvGrpSpPr/>
              <p:nvPr/>
            </p:nvGrpSpPr>
            <p:grpSpPr>
              <a:xfrm>
                <a:off x="298464" y="-1"/>
                <a:ext cx="138103" cy="270794"/>
                <a:chOff x="0" y="0"/>
                <a:chExt cx="138102" cy="270792"/>
              </a:xfrm>
            </p:grpSpPr>
            <p:grpSp>
              <p:nvGrpSpPr>
                <p:cNvPr id="916" name="Gruppo"/>
                <p:cNvGrpSpPr/>
                <p:nvPr/>
              </p:nvGrpSpPr>
              <p:grpSpPr>
                <a:xfrm>
                  <a:off x="63499" y="-1"/>
                  <a:ext cx="74604" cy="128270"/>
                  <a:chOff x="0" y="0"/>
                  <a:chExt cx="74602" cy="128268"/>
                </a:xfrm>
              </p:grpSpPr>
              <p:sp>
                <p:nvSpPr>
                  <p:cNvPr id="914" name="Linea"/>
                  <p:cNvSpPr/>
                  <p:nvPr/>
                </p:nvSpPr>
                <p:spPr>
                  <a:xfrm flipH="1" rot="5905025">
                    <a:off x="13546" y="-5689"/>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915" name="Linea"/>
                  <p:cNvSpPr/>
                  <p:nvPr/>
                </p:nvSpPr>
                <p:spPr>
                  <a:xfrm rot="4894977">
                    <a:off x="13546" y="65571"/>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nvGrpSpPr>
                <p:cNvPr id="919" name="Gruppo"/>
                <p:cNvGrpSpPr/>
                <p:nvPr/>
              </p:nvGrpSpPr>
              <p:grpSpPr>
                <a:xfrm>
                  <a:off x="-1" y="142523"/>
                  <a:ext cx="74604" cy="128270"/>
                  <a:chOff x="0" y="0"/>
                  <a:chExt cx="74602" cy="128268"/>
                </a:xfrm>
              </p:grpSpPr>
              <p:sp>
                <p:nvSpPr>
                  <p:cNvPr id="917" name="Linea"/>
                  <p:cNvSpPr/>
                  <p:nvPr/>
                </p:nvSpPr>
                <p:spPr>
                  <a:xfrm rot="15694977">
                    <a:off x="13546" y="-5689"/>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918" name="Linea"/>
                  <p:cNvSpPr/>
                  <p:nvPr/>
                </p:nvSpPr>
                <p:spPr>
                  <a:xfrm flipH="1" rot="16705023">
                    <a:off x="13546" y="65571"/>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grpSp>
            <p:nvGrpSpPr>
              <p:cNvPr id="923" name="Gruppo"/>
              <p:cNvGrpSpPr/>
              <p:nvPr/>
            </p:nvGrpSpPr>
            <p:grpSpPr>
              <a:xfrm>
                <a:off x="360575" y="283170"/>
                <a:ext cx="74751" cy="129215"/>
                <a:chOff x="0" y="0"/>
                <a:chExt cx="74750" cy="129214"/>
              </a:xfrm>
            </p:grpSpPr>
            <p:sp>
              <p:nvSpPr>
                <p:cNvPr id="921" name="Linea"/>
                <p:cNvSpPr/>
                <p:nvPr/>
              </p:nvSpPr>
              <p:spPr>
                <a:xfrm flipH="1" rot="5905025">
                  <a:off x="13432" y="-5543"/>
                  <a:ext cx="47886" cy="6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FF00"/>
                  </a:solidFill>
                  <a:prstDash val="solid"/>
                  <a:round/>
                </a:ln>
                <a:effectLst/>
              </p:spPr>
              <p:txBody>
                <a:bodyPr wrap="square" lIns="45719" tIns="45719" rIns="45719" bIns="45719" numCol="1" anchor="ctr">
                  <a:noAutofit/>
                </a:bodyPr>
                <a:lstStyle/>
                <a:p>
                  <a:pPr/>
                </a:p>
              </p:txBody>
            </p:sp>
            <p:sp>
              <p:nvSpPr>
                <p:cNvPr id="922" name="Linea"/>
                <p:cNvSpPr/>
                <p:nvPr/>
              </p:nvSpPr>
              <p:spPr>
                <a:xfrm rot="4894977">
                  <a:off x="13432" y="66278"/>
                  <a:ext cx="47886"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FF00"/>
                  </a:solidFill>
                  <a:prstDash val="solid"/>
                  <a:round/>
                </a:ln>
                <a:effectLst/>
              </p:spPr>
              <p:txBody>
                <a:bodyPr wrap="square" lIns="45719" tIns="45719" rIns="45719" bIns="45719" numCol="1" anchor="ctr">
                  <a:noAutofit/>
                </a:bodyPr>
                <a:lstStyle/>
                <a:p>
                  <a:pPr/>
                </a:p>
              </p:txBody>
            </p:sp>
          </p:grpSp>
          <p:sp>
            <p:nvSpPr>
              <p:cNvPr id="924" name="Linea"/>
              <p:cNvSpPr/>
              <p:nvPr/>
            </p:nvSpPr>
            <p:spPr>
              <a:xfrm rot="15694977">
                <a:off x="309463" y="419086"/>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FF00"/>
                </a:solidFill>
                <a:prstDash val="solid"/>
                <a:round/>
              </a:ln>
              <a:effectLst/>
            </p:spPr>
            <p:txBody>
              <a:bodyPr wrap="square" lIns="45719" tIns="45719" rIns="45719" bIns="45719" numCol="1" anchor="ctr">
                <a:noAutofit/>
              </a:bodyPr>
              <a:lstStyle/>
              <a:p>
                <a:pPr/>
              </a:p>
            </p:txBody>
          </p:sp>
          <p:sp>
            <p:nvSpPr>
              <p:cNvPr id="925" name="Linea"/>
              <p:cNvSpPr/>
              <p:nvPr/>
            </p:nvSpPr>
            <p:spPr>
              <a:xfrm flipH="1" rot="16705023">
                <a:off x="309463" y="491165"/>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nvGrpSpPr>
              <p:cNvPr id="928" name="Gruppo"/>
              <p:cNvGrpSpPr/>
              <p:nvPr/>
            </p:nvGrpSpPr>
            <p:grpSpPr>
              <a:xfrm>
                <a:off x="360613" y="568918"/>
                <a:ext cx="74675" cy="127933"/>
                <a:chOff x="0" y="0"/>
                <a:chExt cx="74674" cy="127932"/>
              </a:xfrm>
            </p:grpSpPr>
            <p:sp>
              <p:nvSpPr>
                <p:cNvPr id="926" name="Linea"/>
                <p:cNvSpPr/>
                <p:nvPr/>
              </p:nvSpPr>
              <p:spPr>
                <a:xfrm flipH="1" rot="5905025">
                  <a:off x="13652" y="-5798"/>
                  <a:ext cx="47371" cy="6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7C80"/>
                  </a:solidFill>
                  <a:prstDash val="solid"/>
                  <a:round/>
                </a:ln>
                <a:effectLst/>
              </p:spPr>
              <p:txBody>
                <a:bodyPr wrap="square" lIns="45719" tIns="45719" rIns="45719" bIns="45719" numCol="1" anchor="ctr">
                  <a:noAutofit/>
                </a:bodyPr>
                <a:lstStyle/>
                <a:p>
                  <a:pPr/>
                </a:p>
              </p:txBody>
            </p:sp>
            <p:sp>
              <p:nvSpPr>
                <p:cNvPr id="927" name="Linea"/>
                <p:cNvSpPr/>
                <p:nvPr/>
              </p:nvSpPr>
              <p:spPr>
                <a:xfrm rot="4894977">
                  <a:off x="13652" y="65251"/>
                  <a:ext cx="47371"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7C80"/>
                  </a:solidFill>
                  <a:prstDash val="solid"/>
                  <a:round/>
                </a:ln>
                <a:effectLst/>
              </p:spPr>
              <p:txBody>
                <a:bodyPr wrap="square" lIns="45719" tIns="45719" rIns="45719" bIns="45719" numCol="1" anchor="ctr">
                  <a:noAutofit/>
                </a:bodyPr>
                <a:lstStyle/>
                <a:p>
                  <a:pPr/>
                </a:p>
              </p:txBody>
            </p:sp>
          </p:grpSp>
          <p:sp>
            <p:nvSpPr>
              <p:cNvPr id="929" name="Linea"/>
              <p:cNvSpPr/>
              <p:nvPr/>
            </p:nvSpPr>
            <p:spPr>
              <a:xfrm rot="15694977">
                <a:off x="309463" y="704836"/>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7C80"/>
                </a:solidFill>
                <a:prstDash val="solid"/>
                <a:round/>
              </a:ln>
              <a:effectLst/>
            </p:spPr>
            <p:txBody>
              <a:bodyPr wrap="square" lIns="45719" tIns="45719" rIns="45719" bIns="45719" numCol="1" anchor="ctr">
                <a:noAutofit/>
              </a:bodyPr>
              <a:lstStyle/>
              <a:p>
                <a:pPr/>
              </a:p>
            </p:txBody>
          </p:sp>
          <p:sp>
            <p:nvSpPr>
              <p:cNvPr id="930" name="Linea"/>
              <p:cNvSpPr/>
              <p:nvPr/>
            </p:nvSpPr>
            <p:spPr>
              <a:xfrm flipH="1" rot="16705023">
                <a:off x="309463" y="775628"/>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grpSp>
            <p:nvGrpSpPr>
              <p:cNvPr id="933" name="Gruppo"/>
              <p:cNvGrpSpPr/>
              <p:nvPr/>
            </p:nvGrpSpPr>
            <p:grpSpPr>
              <a:xfrm>
                <a:off x="361881" y="855955"/>
                <a:ext cx="74676" cy="127933"/>
                <a:chOff x="0" y="0"/>
                <a:chExt cx="74674" cy="127932"/>
              </a:xfrm>
            </p:grpSpPr>
            <p:sp>
              <p:nvSpPr>
                <p:cNvPr id="931" name="Linea"/>
                <p:cNvSpPr/>
                <p:nvPr/>
              </p:nvSpPr>
              <p:spPr>
                <a:xfrm flipH="1" rot="5905025">
                  <a:off x="13652" y="-5798"/>
                  <a:ext cx="47371" cy="6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sp>
              <p:nvSpPr>
                <p:cNvPr id="932" name="Linea"/>
                <p:cNvSpPr/>
                <p:nvPr/>
              </p:nvSpPr>
              <p:spPr>
                <a:xfrm rot="4894977">
                  <a:off x="13652" y="65251"/>
                  <a:ext cx="47371"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grpSp>
          <p:grpSp>
            <p:nvGrpSpPr>
              <p:cNvPr id="936" name="Gruppo"/>
              <p:cNvGrpSpPr/>
              <p:nvPr/>
            </p:nvGrpSpPr>
            <p:grpSpPr>
              <a:xfrm>
                <a:off x="0" y="920704"/>
                <a:ext cx="127602" cy="75664"/>
                <a:chOff x="0" y="0"/>
                <a:chExt cx="127601" cy="75663"/>
              </a:xfrm>
            </p:grpSpPr>
            <p:sp>
              <p:nvSpPr>
                <p:cNvPr id="934" name="Linea"/>
                <p:cNvSpPr/>
                <p:nvPr/>
              </p:nvSpPr>
              <p:spPr>
                <a:xfrm rot="10294976">
                  <a:off x="4833" y="3078"/>
                  <a:ext cx="47177"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935" name="Linea"/>
                <p:cNvSpPr/>
                <p:nvPr/>
              </p:nvSpPr>
              <p:spPr>
                <a:xfrm flipH="1" rot="11305024">
                  <a:off x="75592" y="3078"/>
                  <a:ext cx="47177"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nvGrpSpPr>
              <p:cNvPr id="939" name="Gruppo"/>
              <p:cNvGrpSpPr/>
              <p:nvPr/>
            </p:nvGrpSpPr>
            <p:grpSpPr>
              <a:xfrm>
                <a:off x="140758" y="856383"/>
                <a:ext cx="126340" cy="75591"/>
                <a:chOff x="0" y="0"/>
                <a:chExt cx="126338" cy="75589"/>
              </a:xfrm>
            </p:grpSpPr>
            <p:sp>
              <p:nvSpPr>
                <p:cNvPr id="937" name="Linea"/>
                <p:cNvSpPr/>
                <p:nvPr/>
              </p:nvSpPr>
              <p:spPr>
                <a:xfrm flipH="1" rot="505023">
                  <a:off x="4835"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938" name="Linea"/>
                <p:cNvSpPr/>
                <p:nvPr/>
              </p:nvSpPr>
              <p:spPr>
                <a:xfrm rot="21094977">
                  <a:off x="74833"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nvGrpSpPr>
              <p:cNvPr id="942" name="Gruppo"/>
              <p:cNvGrpSpPr/>
              <p:nvPr/>
            </p:nvGrpSpPr>
            <p:grpSpPr>
              <a:xfrm>
                <a:off x="281520" y="920741"/>
                <a:ext cx="126339" cy="75590"/>
                <a:chOff x="0" y="0"/>
                <a:chExt cx="126338" cy="75589"/>
              </a:xfrm>
            </p:grpSpPr>
            <p:sp>
              <p:nvSpPr>
                <p:cNvPr id="940" name="Linea"/>
                <p:cNvSpPr/>
                <p:nvPr/>
              </p:nvSpPr>
              <p:spPr>
                <a:xfrm rot="10294976">
                  <a:off x="4835"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sp>
              <p:nvSpPr>
                <p:cNvPr id="941" name="Linea"/>
                <p:cNvSpPr/>
                <p:nvPr/>
              </p:nvSpPr>
              <p:spPr>
                <a:xfrm flipH="1" rot="11305024">
                  <a:off x="74833"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grpSp>
        </p:grpSp>
        <p:grpSp>
          <p:nvGrpSpPr>
            <p:cNvPr id="958" name="Gruppo"/>
            <p:cNvGrpSpPr/>
            <p:nvPr/>
          </p:nvGrpSpPr>
          <p:grpSpPr>
            <a:xfrm>
              <a:off x="60325" y="735012"/>
              <a:ext cx="244475" cy="555626"/>
              <a:chOff x="0" y="0"/>
              <a:chExt cx="244475" cy="555625"/>
            </a:xfrm>
          </p:grpSpPr>
          <p:grpSp>
            <p:nvGrpSpPr>
              <p:cNvPr id="950" name="Gruppo"/>
              <p:cNvGrpSpPr/>
              <p:nvPr/>
            </p:nvGrpSpPr>
            <p:grpSpPr>
              <a:xfrm>
                <a:off x="0" y="-1"/>
                <a:ext cx="244475" cy="308682"/>
                <a:chOff x="0" y="0"/>
                <a:chExt cx="244475" cy="308680"/>
              </a:xfrm>
            </p:grpSpPr>
            <p:grpSp>
              <p:nvGrpSpPr>
                <p:cNvPr id="946" name="Gruppo"/>
                <p:cNvGrpSpPr/>
                <p:nvPr/>
              </p:nvGrpSpPr>
              <p:grpSpPr>
                <a:xfrm>
                  <a:off x="0" y="-1"/>
                  <a:ext cx="244475" cy="185210"/>
                  <a:chOff x="0" y="0"/>
                  <a:chExt cx="244475" cy="185208"/>
                </a:xfrm>
              </p:grpSpPr>
              <p:sp>
                <p:nvSpPr>
                  <p:cNvPr id="944"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45"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949" name="Gruppo"/>
                <p:cNvGrpSpPr/>
                <p:nvPr/>
              </p:nvGrpSpPr>
              <p:grpSpPr>
                <a:xfrm>
                  <a:off x="0" y="123472"/>
                  <a:ext cx="244475" cy="185209"/>
                  <a:chOff x="0" y="0"/>
                  <a:chExt cx="244475" cy="185208"/>
                </a:xfrm>
              </p:grpSpPr>
              <p:sp>
                <p:nvSpPr>
                  <p:cNvPr id="947"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48"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957" name="Gruppo"/>
              <p:cNvGrpSpPr/>
              <p:nvPr/>
            </p:nvGrpSpPr>
            <p:grpSpPr>
              <a:xfrm>
                <a:off x="0" y="246944"/>
                <a:ext cx="244475" cy="308681"/>
                <a:chOff x="0" y="0"/>
                <a:chExt cx="244475" cy="308680"/>
              </a:xfrm>
            </p:grpSpPr>
            <p:grpSp>
              <p:nvGrpSpPr>
                <p:cNvPr id="953" name="Gruppo"/>
                <p:cNvGrpSpPr/>
                <p:nvPr/>
              </p:nvGrpSpPr>
              <p:grpSpPr>
                <a:xfrm>
                  <a:off x="0" y="-1"/>
                  <a:ext cx="244475" cy="185210"/>
                  <a:chOff x="0" y="0"/>
                  <a:chExt cx="244475" cy="185208"/>
                </a:xfrm>
              </p:grpSpPr>
              <p:sp>
                <p:nvSpPr>
                  <p:cNvPr id="951"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52"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956" name="Gruppo"/>
                <p:cNvGrpSpPr/>
                <p:nvPr/>
              </p:nvGrpSpPr>
              <p:grpSpPr>
                <a:xfrm>
                  <a:off x="0" y="123472"/>
                  <a:ext cx="244475" cy="185209"/>
                  <a:chOff x="0" y="0"/>
                  <a:chExt cx="244475" cy="185208"/>
                </a:xfrm>
              </p:grpSpPr>
              <p:sp>
                <p:nvSpPr>
                  <p:cNvPr id="954"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55"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973" name="Gruppo"/>
            <p:cNvGrpSpPr/>
            <p:nvPr/>
          </p:nvGrpSpPr>
          <p:grpSpPr>
            <a:xfrm>
              <a:off x="60325" y="1228725"/>
              <a:ext cx="244475" cy="557213"/>
              <a:chOff x="0" y="0"/>
              <a:chExt cx="244475" cy="557212"/>
            </a:xfrm>
          </p:grpSpPr>
          <p:grpSp>
            <p:nvGrpSpPr>
              <p:cNvPr id="965" name="Gruppo"/>
              <p:cNvGrpSpPr/>
              <p:nvPr/>
            </p:nvGrpSpPr>
            <p:grpSpPr>
              <a:xfrm>
                <a:off x="0" y="0"/>
                <a:ext cx="244475" cy="309563"/>
                <a:chOff x="0" y="0"/>
                <a:chExt cx="244475" cy="309562"/>
              </a:xfrm>
            </p:grpSpPr>
            <p:grpSp>
              <p:nvGrpSpPr>
                <p:cNvPr id="961" name="Gruppo"/>
                <p:cNvGrpSpPr/>
                <p:nvPr/>
              </p:nvGrpSpPr>
              <p:grpSpPr>
                <a:xfrm>
                  <a:off x="0" y="0"/>
                  <a:ext cx="244475" cy="185738"/>
                  <a:chOff x="0" y="0"/>
                  <a:chExt cx="244475" cy="185737"/>
                </a:xfrm>
              </p:grpSpPr>
              <p:sp>
                <p:nvSpPr>
                  <p:cNvPr id="959"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60"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964" name="Gruppo"/>
                <p:cNvGrpSpPr/>
                <p:nvPr/>
              </p:nvGrpSpPr>
              <p:grpSpPr>
                <a:xfrm>
                  <a:off x="0" y="123825"/>
                  <a:ext cx="244475" cy="185738"/>
                  <a:chOff x="0" y="0"/>
                  <a:chExt cx="244475" cy="185737"/>
                </a:xfrm>
              </p:grpSpPr>
              <p:sp>
                <p:nvSpPr>
                  <p:cNvPr id="962"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63"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972" name="Gruppo"/>
              <p:cNvGrpSpPr/>
              <p:nvPr/>
            </p:nvGrpSpPr>
            <p:grpSpPr>
              <a:xfrm>
                <a:off x="0" y="247650"/>
                <a:ext cx="244475" cy="309563"/>
                <a:chOff x="0" y="0"/>
                <a:chExt cx="244475" cy="309562"/>
              </a:xfrm>
            </p:grpSpPr>
            <p:grpSp>
              <p:nvGrpSpPr>
                <p:cNvPr id="968" name="Gruppo"/>
                <p:cNvGrpSpPr/>
                <p:nvPr/>
              </p:nvGrpSpPr>
              <p:grpSpPr>
                <a:xfrm>
                  <a:off x="0" y="0"/>
                  <a:ext cx="244475" cy="185738"/>
                  <a:chOff x="0" y="0"/>
                  <a:chExt cx="244475" cy="185737"/>
                </a:xfrm>
              </p:grpSpPr>
              <p:sp>
                <p:nvSpPr>
                  <p:cNvPr id="966"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67"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971" name="Gruppo"/>
                <p:cNvGrpSpPr/>
                <p:nvPr/>
              </p:nvGrpSpPr>
              <p:grpSpPr>
                <a:xfrm>
                  <a:off x="0" y="123825"/>
                  <a:ext cx="244475" cy="185738"/>
                  <a:chOff x="0" y="0"/>
                  <a:chExt cx="244475" cy="185737"/>
                </a:xfrm>
              </p:grpSpPr>
              <p:sp>
                <p:nvSpPr>
                  <p:cNvPr id="969"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70"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988" name="Gruppo"/>
            <p:cNvGrpSpPr/>
            <p:nvPr/>
          </p:nvGrpSpPr>
          <p:grpSpPr>
            <a:xfrm>
              <a:off x="60325" y="1724024"/>
              <a:ext cx="244475" cy="555626"/>
              <a:chOff x="0" y="0"/>
              <a:chExt cx="244475" cy="555625"/>
            </a:xfrm>
          </p:grpSpPr>
          <p:grpSp>
            <p:nvGrpSpPr>
              <p:cNvPr id="980" name="Gruppo"/>
              <p:cNvGrpSpPr/>
              <p:nvPr/>
            </p:nvGrpSpPr>
            <p:grpSpPr>
              <a:xfrm>
                <a:off x="0" y="-1"/>
                <a:ext cx="244475" cy="308682"/>
                <a:chOff x="0" y="0"/>
                <a:chExt cx="244475" cy="308680"/>
              </a:xfrm>
            </p:grpSpPr>
            <p:grpSp>
              <p:nvGrpSpPr>
                <p:cNvPr id="976" name="Gruppo"/>
                <p:cNvGrpSpPr/>
                <p:nvPr/>
              </p:nvGrpSpPr>
              <p:grpSpPr>
                <a:xfrm>
                  <a:off x="0" y="-1"/>
                  <a:ext cx="244475" cy="185210"/>
                  <a:chOff x="0" y="0"/>
                  <a:chExt cx="244475" cy="185208"/>
                </a:xfrm>
              </p:grpSpPr>
              <p:sp>
                <p:nvSpPr>
                  <p:cNvPr id="974"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75"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979" name="Gruppo"/>
                <p:cNvGrpSpPr/>
                <p:nvPr/>
              </p:nvGrpSpPr>
              <p:grpSpPr>
                <a:xfrm>
                  <a:off x="0" y="123472"/>
                  <a:ext cx="244475" cy="185209"/>
                  <a:chOff x="0" y="0"/>
                  <a:chExt cx="244475" cy="185208"/>
                </a:xfrm>
              </p:grpSpPr>
              <p:sp>
                <p:nvSpPr>
                  <p:cNvPr id="977"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78"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987" name="Gruppo"/>
              <p:cNvGrpSpPr/>
              <p:nvPr/>
            </p:nvGrpSpPr>
            <p:grpSpPr>
              <a:xfrm>
                <a:off x="0" y="246944"/>
                <a:ext cx="244475" cy="308681"/>
                <a:chOff x="0" y="0"/>
                <a:chExt cx="244475" cy="308680"/>
              </a:xfrm>
            </p:grpSpPr>
            <p:grpSp>
              <p:nvGrpSpPr>
                <p:cNvPr id="983" name="Gruppo"/>
                <p:cNvGrpSpPr/>
                <p:nvPr/>
              </p:nvGrpSpPr>
              <p:grpSpPr>
                <a:xfrm>
                  <a:off x="0" y="-1"/>
                  <a:ext cx="244475" cy="185210"/>
                  <a:chOff x="0" y="0"/>
                  <a:chExt cx="244475" cy="185208"/>
                </a:xfrm>
              </p:grpSpPr>
              <p:sp>
                <p:nvSpPr>
                  <p:cNvPr id="981"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82"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986" name="Gruppo"/>
                <p:cNvGrpSpPr/>
                <p:nvPr/>
              </p:nvGrpSpPr>
              <p:grpSpPr>
                <a:xfrm>
                  <a:off x="0" y="123472"/>
                  <a:ext cx="244475" cy="185209"/>
                  <a:chOff x="0" y="0"/>
                  <a:chExt cx="244475" cy="185208"/>
                </a:xfrm>
              </p:grpSpPr>
              <p:sp>
                <p:nvSpPr>
                  <p:cNvPr id="984"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85"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1003" name="Gruppo"/>
            <p:cNvGrpSpPr/>
            <p:nvPr/>
          </p:nvGrpSpPr>
          <p:grpSpPr>
            <a:xfrm>
              <a:off x="182562" y="735012"/>
              <a:ext cx="244476" cy="555626"/>
              <a:chOff x="0" y="0"/>
              <a:chExt cx="244475" cy="555625"/>
            </a:xfrm>
          </p:grpSpPr>
          <p:grpSp>
            <p:nvGrpSpPr>
              <p:cNvPr id="995" name="Gruppo"/>
              <p:cNvGrpSpPr/>
              <p:nvPr/>
            </p:nvGrpSpPr>
            <p:grpSpPr>
              <a:xfrm>
                <a:off x="0" y="-1"/>
                <a:ext cx="244475" cy="308682"/>
                <a:chOff x="0" y="0"/>
                <a:chExt cx="244475" cy="308680"/>
              </a:xfrm>
            </p:grpSpPr>
            <p:grpSp>
              <p:nvGrpSpPr>
                <p:cNvPr id="991" name="Gruppo"/>
                <p:cNvGrpSpPr/>
                <p:nvPr/>
              </p:nvGrpSpPr>
              <p:grpSpPr>
                <a:xfrm>
                  <a:off x="0" y="-1"/>
                  <a:ext cx="244475" cy="185210"/>
                  <a:chOff x="0" y="0"/>
                  <a:chExt cx="244475" cy="185208"/>
                </a:xfrm>
              </p:grpSpPr>
              <p:sp>
                <p:nvSpPr>
                  <p:cNvPr id="989"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90"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994" name="Gruppo"/>
                <p:cNvGrpSpPr/>
                <p:nvPr/>
              </p:nvGrpSpPr>
              <p:grpSpPr>
                <a:xfrm>
                  <a:off x="0" y="123472"/>
                  <a:ext cx="244475" cy="185209"/>
                  <a:chOff x="0" y="0"/>
                  <a:chExt cx="244475" cy="185208"/>
                </a:xfrm>
              </p:grpSpPr>
              <p:sp>
                <p:nvSpPr>
                  <p:cNvPr id="992"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93"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002" name="Gruppo"/>
              <p:cNvGrpSpPr/>
              <p:nvPr/>
            </p:nvGrpSpPr>
            <p:grpSpPr>
              <a:xfrm>
                <a:off x="0" y="246944"/>
                <a:ext cx="244475" cy="308681"/>
                <a:chOff x="0" y="0"/>
                <a:chExt cx="244475" cy="308680"/>
              </a:xfrm>
            </p:grpSpPr>
            <p:grpSp>
              <p:nvGrpSpPr>
                <p:cNvPr id="998" name="Gruppo"/>
                <p:cNvGrpSpPr/>
                <p:nvPr/>
              </p:nvGrpSpPr>
              <p:grpSpPr>
                <a:xfrm>
                  <a:off x="0" y="-1"/>
                  <a:ext cx="244475" cy="185210"/>
                  <a:chOff x="0" y="0"/>
                  <a:chExt cx="244475" cy="185208"/>
                </a:xfrm>
              </p:grpSpPr>
              <p:sp>
                <p:nvSpPr>
                  <p:cNvPr id="996"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97"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001" name="Gruppo"/>
                <p:cNvGrpSpPr/>
                <p:nvPr/>
              </p:nvGrpSpPr>
              <p:grpSpPr>
                <a:xfrm>
                  <a:off x="0" y="123472"/>
                  <a:ext cx="244475" cy="185209"/>
                  <a:chOff x="0" y="0"/>
                  <a:chExt cx="244475" cy="185208"/>
                </a:xfrm>
              </p:grpSpPr>
              <p:sp>
                <p:nvSpPr>
                  <p:cNvPr id="999"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00"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1018" name="Gruppo"/>
            <p:cNvGrpSpPr/>
            <p:nvPr/>
          </p:nvGrpSpPr>
          <p:grpSpPr>
            <a:xfrm>
              <a:off x="366712" y="735012"/>
              <a:ext cx="242888" cy="555626"/>
              <a:chOff x="0" y="0"/>
              <a:chExt cx="242887" cy="555625"/>
            </a:xfrm>
          </p:grpSpPr>
          <p:grpSp>
            <p:nvGrpSpPr>
              <p:cNvPr id="1010" name="Gruppo"/>
              <p:cNvGrpSpPr/>
              <p:nvPr/>
            </p:nvGrpSpPr>
            <p:grpSpPr>
              <a:xfrm>
                <a:off x="0" y="-1"/>
                <a:ext cx="242888" cy="308682"/>
                <a:chOff x="0" y="0"/>
                <a:chExt cx="242887" cy="308680"/>
              </a:xfrm>
            </p:grpSpPr>
            <p:grpSp>
              <p:nvGrpSpPr>
                <p:cNvPr id="1006" name="Gruppo"/>
                <p:cNvGrpSpPr/>
                <p:nvPr/>
              </p:nvGrpSpPr>
              <p:grpSpPr>
                <a:xfrm>
                  <a:off x="0" y="-1"/>
                  <a:ext cx="242888" cy="185210"/>
                  <a:chOff x="0" y="0"/>
                  <a:chExt cx="242887" cy="185208"/>
                </a:xfrm>
              </p:grpSpPr>
              <p:sp>
                <p:nvSpPr>
                  <p:cNvPr id="1004"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05"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009" name="Gruppo"/>
                <p:cNvGrpSpPr/>
                <p:nvPr/>
              </p:nvGrpSpPr>
              <p:grpSpPr>
                <a:xfrm>
                  <a:off x="0" y="123472"/>
                  <a:ext cx="242888" cy="185209"/>
                  <a:chOff x="0" y="0"/>
                  <a:chExt cx="242887" cy="185208"/>
                </a:xfrm>
              </p:grpSpPr>
              <p:sp>
                <p:nvSpPr>
                  <p:cNvPr id="1007"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08"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017" name="Gruppo"/>
              <p:cNvGrpSpPr/>
              <p:nvPr/>
            </p:nvGrpSpPr>
            <p:grpSpPr>
              <a:xfrm>
                <a:off x="0" y="246944"/>
                <a:ext cx="242888" cy="308681"/>
                <a:chOff x="0" y="0"/>
                <a:chExt cx="242887" cy="308680"/>
              </a:xfrm>
            </p:grpSpPr>
            <p:grpSp>
              <p:nvGrpSpPr>
                <p:cNvPr id="1013" name="Gruppo"/>
                <p:cNvGrpSpPr/>
                <p:nvPr/>
              </p:nvGrpSpPr>
              <p:grpSpPr>
                <a:xfrm>
                  <a:off x="0" y="-1"/>
                  <a:ext cx="242888" cy="185210"/>
                  <a:chOff x="0" y="0"/>
                  <a:chExt cx="242887" cy="185208"/>
                </a:xfrm>
              </p:grpSpPr>
              <p:sp>
                <p:nvSpPr>
                  <p:cNvPr id="1011"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12"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016" name="Gruppo"/>
                <p:cNvGrpSpPr/>
                <p:nvPr/>
              </p:nvGrpSpPr>
              <p:grpSpPr>
                <a:xfrm>
                  <a:off x="0" y="123472"/>
                  <a:ext cx="242888" cy="185209"/>
                  <a:chOff x="0" y="0"/>
                  <a:chExt cx="242887" cy="185208"/>
                </a:xfrm>
              </p:grpSpPr>
              <p:sp>
                <p:nvSpPr>
                  <p:cNvPr id="1014"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15"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sp>
          <p:nvSpPr>
            <p:cNvPr id="1019" name="Ovale"/>
            <p:cNvSpPr/>
            <p:nvPr/>
          </p:nvSpPr>
          <p:spPr>
            <a:xfrm>
              <a:off x="0" y="365125"/>
              <a:ext cx="244475" cy="369888"/>
            </a:xfrm>
            <a:prstGeom prst="ellipse">
              <a:avLst/>
            </a:prstGeom>
            <a:gradFill flip="none" rotWithShape="1">
              <a:gsLst>
                <a:gs pos="0">
                  <a:srgbClr val="185E18"/>
                </a:gs>
                <a:gs pos="100000">
                  <a:srgbClr val="33CC33"/>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20" name="Ovale"/>
            <p:cNvSpPr/>
            <p:nvPr/>
          </p:nvSpPr>
          <p:spPr>
            <a:xfrm>
              <a:off x="182562" y="365125"/>
              <a:ext cx="244476" cy="369888"/>
            </a:xfrm>
            <a:prstGeom prst="ellipse">
              <a:avLst/>
            </a:prstGeom>
            <a:gradFill flip="none" rotWithShape="1">
              <a:gsLst>
                <a:gs pos="0">
                  <a:srgbClr val="185E18"/>
                </a:gs>
                <a:gs pos="100000">
                  <a:srgbClr val="33CC33"/>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21" name="Ovale"/>
            <p:cNvSpPr/>
            <p:nvPr/>
          </p:nvSpPr>
          <p:spPr>
            <a:xfrm>
              <a:off x="366712" y="365125"/>
              <a:ext cx="242888" cy="369888"/>
            </a:xfrm>
            <a:prstGeom prst="ellipse">
              <a:avLst/>
            </a:prstGeom>
            <a:gradFill flip="none" rotWithShape="1">
              <a:gsLst>
                <a:gs pos="0">
                  <a:srgbClr val="185E18"/>
                </a:gs>
                <a:gs pos="100000">
                  <a:srgbClr val="33CC33"/>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22" name="Ovale"/>
            <p:cNvSpPr/>
            <p:nvPr/>
          </p:nvSpPr>
          <p:spPr>
            <a:xfrm>
              <a:off x="215900" y="0"/>
              <a:ext cx="184151" cy="307975"/>
            </a:xfrm>
            <a:prstGeom prst="ellipse">
              <a:avLst/>
            </a:prstGeom>
            <a:gradFill flip="none" rotWithShape="1">
              <a:gsLst>
                <a:gs pos="0">
                  <a:srgbClr val="FF0000"/>
                </a:gs>
                <a:gs pos="100000">
                  <a:srgbClr val="760000"/>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23" name="Ovale"/>
            <p:cNvSpPr/>
            <p:nvPr/>
          </p:nvSpPr>
          <p:spPr>
            <a:xfrm>
              <a:off x="368300" y="0"/>
              <a:ext cx="184151" cy="307975"/>
            </a:xfrm>
            <a:prstGeom prst="ellipse">
              <a:avLst/>
            </a:prstGeom>
            <a:gradFill flip="none" rotWithShape="1">
              <a:gsLst>
                <a:gs pos="0">
                  <a:schemeClr val="accent2"/>
                </a:gs>
                <a:gs pos="100000">
                  <a:srgbClr val="18185E"/>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24" name="Linea"/>
            <p:cNvSpPr/>
            <p:nvPr/>
          </p:nvSpPr>
          <p:spPr>
            <a:xfrm flipH="1">
              <a:off x="304800" y="3175"/>
              <a:ext cx="144463" cy="296863"/>
            </a:xfrm>
            <a:prstGeom prst="line">
              <a:avLst/>
            </a:prstGeom>
            <a:noFill/>
            <a:ln w="28575" cap="flat">
              <a:solidFill>
                <a:srgbClr val="000000"/>
              </a:solidFill>
              <a:prstDash val="solid"/>
              <a:round/>
            </a:ln>
            <a:effectLst/>
          </p:spPr>
          <p:txBody>
            <a:bodyPr wrap="square" lIns="45719" tIns="45719" rIns="45719" bIns="45719" numCol="1" anchor="t">
              <a:noAutofit/>
            </a:bodyPr>
            <a:lstStyle/>
            <a:p>
              <a:pPr/>
            </a:p>
          </p:txBody>
        </p:sp>
        <p:sp>
          <p:nvSpPr>
            <p:cNvPr id="1025" name="Linea"/>
            <p:cNvSpPr/>
            <p:nvPr/>
          </p:nvSpPr>
          <p:spPr>
            <a:xfrm>
              <a:off x="457200" y="298450"/>
              <a:ext cx="38100" cy="68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8540"/>
                    <a:pt x="21600" y="17581"/>
                    <a:pt x="21600" y="21600"/>
                  </a:cubicBezTo>
                </a:path>
              </a:pathLst>
            </a:custGeom>
            <a:noFill/>
            <a:ln w="28575" cap="flat">
              <a:solidFill>
                <a:srgbClr val="000000"/>
              </a:solidFill>
              <a:prstDash val="solid"/>
              <a:round/>
            </a:ln>
            <a:effectLst/>
          </p:spPr>
          <p:txBody>
            <a:bodyPr wrap="square" lIns="45719" tIns="45719" rIns="45719" bIns="45719" numCol="1" anchor="ctr">
              <a:noAutofit/>
            </a:bodyPr>
            <a:lstStyle/>
            <a:p>
              <a:pPr/>
            </a:p>
          </p:txBody>
        </p:sp>
      </p:grpSp>
      <p:sp>
        <p:nvSpPr>
          <p:cNvPr id="1027" name="Linea"/>
          <p:cNvSpPr/>
          <p:nvPr/>
        </p:nvSpPr>
        <p:spPr>
          <a:xfrm>
            <a:off x="7010400" y="1524000"/>
            <a:ext cx="911228" cy="3048000"/>
          </a:xfrm>
          <a:custGeom>
            <a:avLst/>
            <a:gdLst/>
            <a:ahLst/>
            <a:cxnLst>
              <a:cxn ang="0">
                <a:pos x="wd2" y="hd2"/>
              </a:cxn>
              <a:cxn ang="5400000">
                <a:pos x="wd2" y="hd2"/>
              </a:cxn>
              <a:cxn ang="10800000">
                <a:pos x="wd2" y="hd2"/>
              </a:cxn>
              <a:cxn ang="16200000">
                <a:pos x="wd2" y="hd2"/>
              </a:cxn>
            </a:cxnLst>
            <a:rect l="0" t="0" r="r" b="b"/>
            <a:pathLst>
              <a:path w="20664" h="21600" fill="norm" stroke="1" extrusionOk="0">
                <a:moveTo>
                  <a:pt x="6171" y="21600"/>
                </a:moveTo>
                <a:cubicBezTo>
                  <a:pt x="13886" y="17562"/>
                  <a:pt x="21600" y="13524"/>
                  <a:pt x="20571" y="9924"/>
                </a:cubicBezTo>
                <a:cubicBezTo>
                  <a:pt x="19543" y="6324"/>
                  <a:pt x="3429" y="1654"/>
                  <a:pt x="0" y="0"/>
                </a:cubicBezTo>
              </a:path>
            </a:pathLst>
          </a:custGeom>
          <a:ln>
            <a:solidFill>
              <a:srgbClr val="000000"/>
            </a:solidFill>
            <a:tailEnd type="triangle"/>
          </a:ln>
        </p:spPr>
        <p:txBody>
          <a:bodyPr lIns="45719" rIns="45719" anchor="ctr"/>
          <a:lstStyle/>
          <a:p>
            <a:pPr/>
          </a:p>
        </p:txBody>
      </p:sp>
      <p:sp>
        <p:nvSpPr>
          <p:cNvPr id="1028" name="Antibody"/>
          <p:cNvSpPr txBox="1"/>
          <p:nvPr/>
        </p:nvSpPr>
        <p:spPr>
          <a:xfrm>
            <a:off x="1219200" y="381000"/>
            <a:ext cx="967753"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Antibody</a:t>
            </a:r>
          </a:p>
        </p:txBody>
      </p:sp>
      <p:sp>
        <p:nvSpPr>
          <p:cNvPr id="1029" name="Phage"/>
          <p:cNvSpPr txBox="1"/>
          <p:nvPr/>
        </p:nvSpPr>
        <p:spPr>
          <a:xfrm>
            <a:off x="5856287" y="381000"/>
            <a:ext cx="662805"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Phage</a:t>
            </a:r>
          </a:p>
        </p:txBody>
      </p:sp>
      <p:sp>
        <p:nvSpPr>
          <p:cNvPr id="1030" name="Linea"/>
          <p:cNvSpPr/>
          <p:nvPr/>
        </p:nvSpPr>
        <p:spPr>
          <a:xfrm>
            <a:off x="3581400" y="4565649"/>
            <a:ext cx="2057401" cy="692152"/>
          </a:xfrm>
          <a:prstGeom prst="line">
            <a:avLst/>
          </a:prstGeom>
          <a:ln>
            <a:solidFill>
              <a:srgbClr val="000000"/>
            </a:solidFill>
            <a:tailEnd type="triangle"/>
          </a:ln>
        </p:spPr>
        <p:txBody>
          <a:bodyPr lIns="45719" rIns="45719"/>
          <a:lstStyle/>
          <a:p>
            <a:pPr/>
          </a:p>
        </p:txBody>
      </p:sp>
      <p:sp>
        <p:nvSpPr>
          <p:cNvPr id="1031" name="Forma"/>
          <p:cNvSpPr/>
          <p:nvPr/>
        </p:nvSpPr>
        <p:spPr>
          <a:xfrm>
            <a:off x="5943600" y="6248400"/>
            <a:ext cx="736600" cy="258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631"/>
                </a:moveTo>
                <a:lnTo>
                  <a:pt x="907" y="16167"/>
                </a:lnTo>
                <a:lnTo>
                  <a:pt x="953" y="16564"/>
                </a:lnTo>
                <a:lnTo>
                  <a:pt x="977" y="16962"/>
                </a:lnTo>
                <a:lnTo>
                  <a:pt x="1023" y="17227"/>
                </a:lnTo>
                <a:lnTo>
                  <a:pt x="1046" y="17558"/>
                </a:lnTo>
                <a:lnTo>
                  <a:pt x="1139" y="17823"/>
                </a:lnTo>
                <a:lnTo>
                  <a:pt x="1186" y="18155"/>
                </a:lnTo>
                <a:lnTo>
                  <a:pt x="1256" y="18420"/>
                </a:lnTo>
                <a:lnTo>
                  <a:pt x="1349" y="18618"/>
                </a:lnTo>
                <a:lnTo>
                  <a:pt x="1418" y="18751"/>
                </a:lnTo>
                <a:lnTo>
                  <a:pt x="1535" y="19016"/>
                </a:lnTo>
                <a:lnTo>
                  <a:pt x="1628" y="19082"/>
                </a:lnTo>
                <a:lnTo>
                  <a:pt x="1744" y="19215"/>
                </a:lnTo>
                <a:lnTo>
                  <a:pt x="1883" y="19281"/>
                </a:lnTo>
                <a:lnTo>
                  <a:pt x="2023" y="19281"/>
                </a:lnTo>
                <a:lnTo>
                  <a:pt x="2139" y="19413"/>
                </a:lnTo>
                <a:lnTo>
                  <a:pt x="2465" y="19413"/>
                </a:lnTo>
                <a:lnTo>
                  <a:pt x="2604" y="19281"/>
                </a:lnTo>
                <a:lnTo>
                  <a:pt x="2744" y="19281"/>
                </a:lnTo>
                <a:lnTo>
                  <a:pt x="2860" y="19215"/>
                </a:lnTo>
                <a:lnTo>
                  <a:pt x="2976" y="19082"/>
                </a:lnTo>
                <a:lnTo>
                  <a:pt x="3069" y="19016"/>
                </a:lnTo>
                <a:lnTo>
                  <a:pt x="3162" y="18817"/>
                </a:lnTo>
                <a:lnTo>
                  <a:pt x="3255" y="18685"/>
                </a:lnTo>
                <a:lnTo>
                  <a:pt x="3371" y="18287"/>
                </a:lnTo>
                <a:lnTo>
                  <a:pt x="3488" y="17823"/>
                </a:lnTo>
                <a:lnTo>
                  <a:pt x="3511" y="17426"/>
                </a:lnTo>
                <a:lnTo>
                  <a:pt x="3534" y="16962"/>
                </a:lnTo>
                <a:lnTo>
                  <a:pt x="3488" y="16167"/>
                </a:lnTo>
                <a:lnTo>
                  <a:pt x="3418" y="15902"/>
                </a:lnTo>
                <a:lnTo>
                  <a:pt x="3278" y="15571"/>
                </a:lnTo>
                <a:lnTo>
                  <a:pt x="3209" y="15504"/>
                </a:lnTo>
                <a:lnTo>
                  <a:pt x="3162" y="15438"/>
                </a:lnTo>
                <a:lnTo>
                  <a:pt x="3069" y="15239"/>
                </a:lnTo>
                <a:lnTo>
                  <a:pt x="2953" y="15173"/>
                </a:lnTo>
                <a:lnTo>
                  <a:pt x="2813" y="15040"/>
                </a:lnTo>
                <a:lnTo>
                  <a:pt x="2674" y="14974"/>
                </a:lnTo>
                <a:lnTo>
                  <a:pt x="2534" y="14775"/>
                </a:lnTo>
                <a:lnTo>
                  <a:pt x="2325" y="14709"/>
                </a:lnTo>
                <a:lnTo>
                  <a:pt x="2093" y="14510"/>
                </a:lnTo>
                <a:lnTo>
                  <a:pt x="1883" y="14312"/>
                </a:lnTo>
                <a:lnTo>
                  <a:pt x="1674" y="14179"/>
                </a:lnTo>
                <a:lnTo>
                  <a:pt x="1488" y="14047"/>
                </a:lnTo>
                <a:lnTo>
                  <a:pt x="1325" y="13914"/>
                </a:lnTo>
                <a:lnTo>
                  <a:pt x="1186" y="13715"/>
                </a:lnTo>
                <a:lnTo>
                  <a:pt x="1046" y="13583"/>
                </a:lnTo>
                <a:lnTo>
                  <a:pt x="953" y="13450"/>
                </a:lnTo>
                <a:lnTo>
                  <a:pt x="744" y="13119"/>
                </a:lnTo>
                <a:lnTo>
                  <a:pt x="628" y="12788"/>
                </a:lnTo>
                <a:lnTo>
                  <a:pt x="465" y="12456"/>
                </a:lnTo>
                <a:lnTo>
                  <a:pt x="349" y="11993"/>
                </a:lnTo>
                <a:lnTo>
                  <a:pt x="279" y="11529"/>
                </a:lnTo>
                <a:lnTo>
                  <a:pt x="209" y="10999"/>
                </a:lnTo>
                <a:lnTo>
                  <a:pt x="163" y="10469"/>
                </a:lnTo>
                <a:lnTo>
                  <a:pt x="163" y="9409"/>
                </a:lnTo>
                <a:lnTo>
                  <a:pt x="256" y="8481"/>
                </a:lnTo>
                <a:lnTo>
                  <a:pt x="395" y="7553"/>
                </a:lnTo>
                <a:lnTo>
                  <a:pt x="512" y="7156"/>
                </a:lnTo>
                <a:lnTo>
                  <a:pt x="651" y="6891"/>
                </a:lnTo>
                <a:lnTo>
                  <a:pt x="791" y="6560"/>
                </a:lnTo>
                <a:lnTo>
                  <a:pt x="884" y="6361"/>
                </a:lnTo>
                <a:lnTo>
                  <a:pt x="1023" y="6162"/>
                </a:lnTo>
                <a:lnTo>
                  <a:pt x="1349" y="5764"/>
                </a:lnTo>
                <a:lnTo>
                  <a:pt x="1418" y="5698"/>
                </a:lnTo>
                <a:lnTo>
                  <a:pt x="1535" y="5632"/>
                </a:lnTo>
                <a:lnTo>
                  <a:pt x="1628" y="5566"/>
                </a:lnTo>
                <a:lnTo>
                  <a:pt x="1721" y="5566"/>
                </a:lnTo>
                <a:lnTo>
                  <a:pt x="1837" y="5499"/>
                </a:lnTo>
                <a:lnTo>
                  <a:pt x="2465" y="5499"/>
                </a:lnTo>
                <a:lnTo>
                  <a:pt x="2604" y="5566"/>
                </a:lnTo>
                <a:lnTo>
                  <a:pt x="2767" y="5632"/>
                </a:lnTo>
                <a:lnTo>
                  <a:pt x="2906" y="5698"/>
                </a:lnTo>
                <a:lnTo>
                  <a:pt x="3023" y="5764"/>
                </a:lnTo>
                <a:lnTo>
                  <a:pt x="3139" y="5897"/>
                </a:lnTo>
                <a:lnTo>
                  <a:pt x="3488" y="6228"/>
                </a:lnTo>
                <a:lnTo>
                  <a:pt x="3674" y="6560"/>
                </a:lnTo>
                <a:lnTo>
                  <a:pt x="3836" y="6957"/>
                </a:lnTo>
                <a:lnTo>
                  <a:pt x="3976" y="7421"/>
                </a:lnTo>
                <a:lnTo>
                  <a:pt x="4022" y="7620"/>
                </a:lnTo>
                <a:lnTo>
                  <a:pt x="4069" y="7885"/>
                </a:lnTo>
                <a:lnTo>
                  <a:pt x="4139" y="8150"/>
                </a:lnTo>
                <a:lnTo>
                  <a:pt x="4185" y="8481"/>
                </a:lnTo>
                <a:lnTo>
                  <a:pt x="4208" y="8746"/>
                </a:lnTo>
                <a:lnTo>
                  <a:pt x="4255" y="9409"/>
                </a:lnTo>
                <a:lnTo>
                  <a:pt x="4301" y="9740"/>
                </a:lnTo>
                <a:lnTo>
                  <a:pt x="3371" y="10137"/>
                </a:lnTo>
                <a:lnTo>
                  <a:pt x="3348" y="9607"/>
                </a:lnTo>
                <a:lnTo>
                  <a:pt x="3278" y="9077"/>
                </a:lnTo>
                <a:lnTo>
                  <a:pt x="3162" y="8613"/>
                </a:lnTo>
                <a:lnTo>
                  <a:pt x="3023" y="8282"/>
                </a:lnTo>
                <a:lnTo>
                  <a:pt x="2953" y="8150"/>
                </a:lnTo>
                <a:lnTo>
                  <a:pt x="2860" y="8017"/>
                </a:lnTo>
                <a:lnTo>
                  <a:pt x="2790" y="7951"/>
                </a:lnTo>
                <a:lnTo>
                  <a:pt x="2674" y="7752"/>
                </a:lnTo>
                <a:lnTo>
                  <a:pt x="2581" y="7686"/>
                </a:lnTo>
                <a:lnTo>
                  <a:pt x="2465" y="7686"/>
                </a:lnTo>
                <a:lnTo>
                  <a:pt x="2325" y="7620"/>
                </a:lnTo>
                <a:lnTo>
                  <a:pt x="1907" y="7620"/>
                </a:lnTo>
                <a:lnTo>
                  <a:pt x="1674" y="7752"/>
                </a:lnTo>
                <a:lnTo>
                  <a:pt x="1558" y="7885"/>
                </a:lnTo>
                <a:lnTo>
                  <a:pt x="1488" y="7951"/>
                </a:lnTo>
                <a:lnTo>
                  <a:pt x="1395" y="8083"/>
                </a:lnTo>
                <a:lnTo>
                  <a:pt x="1325" y="8216"/>
                </a:lnTo>
                <a:lnTo>
                  <a:pt x="1186" y="8547"/>
                </a:lnTo>
                <a:lnTo>
                  <a:pt x="1093" y="8879"/>
                </a:lnTo>
                <a:lnTo>
                  <a:pt x="1070" y="9210"/>
                </a:lnTo>
                <a:lnTo>
                  <a:pt x="1046" y="9607"/>
                </a:lnTo>
                <a:lnTo>
                  <a:pt x="1046" y="9806"/>
                </a:lnTo>
                <a:lnTo>
                  <a:pt x="1070" y="10071"/>
                </a:lnTo>
                <a:lnTo>
                  <a:pt x="1093" y="10270"/>
                </a:lnTo>
                <a:lnTo>
                  <a:pt x="1163" y="10535"/>
                </a:lnTo>
                <a:lnTo>
                  <a:pt x="1302" y="10933"/>
                </a:lnTo>
                <a:lnTo>
                  <a:pt x="1395" y="11065"/>
                </a:lnTo>
                <a:lnTo>
                  <a:pt x="1511" y="11198"/>
                </a:lnTo>
                <a:lnTo>
                  <a:pt x="1535" y="11198"/>
                </a:lnTo>
                <a:lnTo>
                  <a:pt x="1604" y="11264"/>
                </a:lnTo>
                <a:lnTo>
                  <a:pt x="1674" y="11396"/>
                </a:lnTo>
                <a:lnTo>
                  <a:pt x="1767" y="11463"/>
                </a:lnTo>
                <a:lnTo>
                  <a:pt x="1883" y="11529"/>
                </a:lnTo>
                <a:lnTo>
                  <a:pt x="2023" y="11661"/>
                </a:lnTo>
                <a:lnTo>
                  <a:pt x="2139" y="11728"/>
                </a:lnTo>
                <a:lnTo>
                  <a:pt x="2302" y="11926"/>
                </a:lnTo>
                <a:lnTo>
                  <a:pt x="2558" y="12059"/>
                </a:lnTo>
                <a:lnTo>
                  <a:pt x="2767" y="12191"/>
                </a:lnTo>
                <a:lnTo>
                  <a:pt x="2953" y="12390"/>
                </a:lnTo>
                <a:lnTo>
                  <a:pt x="3139" y="12523"/>
                </a:lnTo>
                <a:lnTo>
                  <a:pt x="3302" y="12655"/>
                </a:lnTo>
                <a:lnTo>
                  <a:pt x="3441" y="12788"/>
                </a:lnTo>
                <a:lnTo>
                  <a:pt x="3674" y="13053"/>
                </a:lnTo>
                <a:lnTo>
                  <a:pt x="3860" y="13318"/>
                </a:lnTo>
                <a:lnTo>
                  <a:pt x="4022" y="13649"/>
                </a:lnTo>
                <a:lnTo>
                  <a:pt x="4162" y="14047"/>
                </a:lnTo>
                <a:lnTo>
                  <a:pt x="4255" y="14444"/>
                </a:lnTo>
                <a:lnTo>
                  <a:pt x="4325" y="14643"/>
                </a:lnTo>
                <a:lnTo>
                  <a:pt x="4371" y="14908"/>
                </a:lnTo>
                <a:lnTo>
                  <a:pt x="4441" y="15703"/>
                </a:lnTo>
                <a:lnTo>
                  <a:pt x="4487" y="16034"/>
                </a:lnTo>
                <a:lnTo>
                  <a:pt x="4487" y="17028"/>
                </a:lnTo>
                <a:lnTo>
                  <a:pt x="4441" y="17293"/>
                </a:lnTo>
                <a:lnTo>
                  <a:pt x="4441" y="17625"/>
                </a:lnTo>
                <a:lnTo>
                  <a:pt x="4418" y="17956"/>
                </a:lnTo>
                <a:lnTo>
                  <a:pt x="4371" y="18221"/>
                </a:lnTo>
                <a:lnTo>
                  <a:pt x="4348" y="18552"/>
                </a:lnTo>
                <a:lnTo>
                  <a:pt x="4301" y="18817"/>
                </a:lnTo>
                <a:lnTo>
                  <a:pt x="4232" y="19148"/>
                </a:lnTo>
                <a:lnTo>
                  <a:pt x="4069" y="19679"/>
                </a:lnTo>
                <a:lnTo>
                  <a:pt x="3697" y="20606"/>
                </a:lnTo>
                <a:lnTo>
                  <a:pt x="3464" y="20937"/>
                </a:lnTo>
                <a:lnTo>
                  <a:pt x="3185" y="21202"/>
                </a:lnTo>
                <a:lnTo>
                  <a:pt x="3069" y="21269"/>
                </a:lnTo>
                <a:lnTo>
                  <a:pt x="2930" y="21467"/>
                </a:lnTo>
                <a:lnTo>
                  <a:pt x="2767" y="21534"/>
                </a:lnTo>
                <a:lnTo>
                  <a:pt x="2627" y="21534"/>
                </a:lnTo>
                <a:lnTo>
                  <a:pt x="2465" y="21600"/>
                </a:lnTo>
                <a:lnTo>
                  <a:pt x="2069" y="21600"/>
                </a:lnTo>
                <a:lnTo>
                  <a:pt x="1837" y="21534"/>
                </a:lnTo>
                <a:lnTo>
                  <a:pt x="1581" y="21467"/>
                </a:lnTo>
                <a:lnTo>
                  <a:pt x="1395" y="21269"/>
                </a:lnTo>
                <a:lnTo>
                  <a:pt x="1186" y="21070"/>
                </a:lnTo>
                <a:lnTo>
                  <a:pt x="1023" y="20805"/>
                </a:lnTo>
                <a:lnTo>
                  <a:pt x="860" y="20606"/>
                </a:lnTo>
                <a:lnTo>
                  <a:pt x="698" y="20275"/>
                </a:lnTo>
                <a:lnTo>
                  <a:pt x="558" y="20010"/>
                </a:lnTo>
                <a:lnTo>
                  <a:pt x="465" y="19612"/>
                </a:lnTo>
                <a:lnTo>
                  <a:pt x="349" y="19215"/>
                </a:lnTo>
                <a:lnTo>
                  <a:pt x="279" y="18751"/>
                </a:lnTo>
                <a:lnTo>
                  <a:pt x="186" y="18287"/>
                </a:lnTo>
                <a:lnTo>
                  <a:pt x="116" y="17757"/>
                </a:lnTo>
                <a:lnTo>
                  <a:pt x="70" y="17227"/>
                </a:lnTo>
                <a:lnTo>
                  <a:pt x="0" y="16631"/>
                </a:lnTo>
                <a:close/>
                <a:moveTo>
                  <a:pt x="9114" y="15571"/>
                </a:moveTo>
                <a:lnTo>
                  <a:pt x="10021" y="15902"/>
                </a:lnTo>
                <a:lnTo>
                  <a:pt x="9975" y="16564"/>
                </a:lnTo>
                <a:lnTo>
                  <a:pt x="9928" y="17161"/>
                </a:lnTo>
                <a:lnTo>
                  <a:pt x="9835" y="17757"/>
                </a:lnTo>
                <a:lnTo>
                  <a:pt x="9765" y="18287"/>
                </a:lnTo>
                <a:lnTo>
                  <a:pt x="9417" y="19679"/>
                </a:lnTo>
                <a:lnTo>
                  <a:pt x="9277" y="20076"/>
                </a:lnTo>
                <a:lnTo>
                  <a:pt x="9114" y="20474"/>
                </a:lnTo>
                <a:lnTo>
                  <a:pt x="8952" y="20739"/>
                </a:lnTo>
                <a:lnTo>
                  <a:pt x="8766" y="21004"/>
                </a:lnTo>
                <a:lnTo>
                  <a:pt x="8603" y="21202"/>
                </a:lnTo>
                <a:lnTo>
                  <a:pt x="8394" y="21335"/>
                </a:lnTo>
                <a:lnTo>
                  <a:pt x="8208" y="21534"/>
                </a:lnTo>
                <a:lnTo>
                  <a:pt x="7998" y="21600"/>
                </a:lnTo>
                <a:lnTo>
                  <a:pt x="7510" y="21600"/>
                </a:lnTo>
                <a:lnTo>
                  <a:pt x="7231" y="21467"/>
                </a:lnTo>
                <a:lnTo>
                  <a:pt x="6766" y="21070"/>
                </a:lnTo>
                <a:lnTo>
                  <a:pt x="6533" y="20739"/>
                </a:lnTo>
                <a:lnTo>
                  <a:pt x="6347" y="20341"/>
                </a:lnTo>
                <a:lnTo>
                  <a:pt x="6161" y="20010"/>
                </a:lnTo>
                <a:lnTo>
                  <a:pt x="5975" y="19546"/>
                </a:lnTo>
                <a:lnTo>
                  <a:pt x="5813" y="19016"/>
                </a:lnTo>
                <a:lnTo>
                  <a:pt x="5673" y="18420"/>
                </a:lnTo>
                <a:lnTo>
                  <a:pt x="5580" y="17691"/>
                </a:lnTo>
                <a:lnTo>
                  <a:pt x="5487" y="17028"/>
                </a:lnTo>
                <a:lnTo>
                  <a:pt x="5417" y="16233"/>
                </a:lnTo>
                <a:lnTo>
                  <a:pt x="5371" y="15438"/>
                </a:lnTo>
                <a:lnTo>
                  <a:pt x="5301" y="14510"/>
                </a:lnTo>
                <a:lnTo>
                  <a:pt x="5301" y="12987"/>
                </a:lnTo>
                <a:lnTo>
                  <a:pt x="5324" y="12390"/>
                </a:lnTo>
                <a:lnTo>
                  <a:pt x="5371" y="11794"/>
                </a:lnTo>
                <a:lnTo>
                  <a:pt x="5394" y="11198"/>
                </a:lnTo>
                <a:lnTo>
                  <a:pt x="5417" y="10667"/>
                </a:lnTo>
                <a:lnTo>
                  <a:pt x="5464" y="10204"/>
                </a:lnTo>
                <a:lnTo>
                  <a:pt x="5557" y="9674"/>
                </a:lnTo>
                <a:lnTo>
                  <a:pt x="5603" y="9210"/>
                </a:lnTo>
                <a:lnTo>
                  <a:pt x="5673" y="8746"/>
                </a:lnTo>
                <a:lnTo>
                  <a:pt x="5766" y="8282"/>
                </a:lnTo>
                <a:lnTo>
                  <a:pt x="5882" y="7951"/>
                </a:lnTo>
                <a:lnTo>
                  <a:pt x="5975" y="7553"/>
                </a:lnTo>
                <a:lnTo>
                  <a:pt x="6092" y="7222"/>
                </a:lnTo>
                <a:lnTo>
                  <a:pt x="6231" y="6957"/>
                </a:lnTo>
                <a:lnTo>
                  <a:pt x="6347" y="6626"/>
                </a:lnTo>
                <a:lnTo>
                  <a:pt x="6487" y="6427"/>
                </a:lnTo>
                <a:lnTo>
                  <a:pt x="6650" y="6162"/>
                </a:lnTo>
                <a:lnTo>
                  <a:pt x="6789" y="6029"/>
                </a:lnTo>
                <a:lnTo>
                  <a:pt x="6952" y="5897"/>
                </a:lnTo>
                <a:lnTo>
                  <a:pt x="7115" y="5698"/>
                </a:lnTo>
                <a:lnTo>
                  <a:pt x="7254" y="5632"/>
                </a:lnTo>
                <a:lnTo>
                  <a:pt x="7417" y="5566"/>
                </a:lnTo>
                <a:lnTo>
                  <a:pt x="7603" y="5499"/>
                </a:lnTo>
                <a:lnTo>
                  <a:pt x="7998" y="5499"/>
                </a:lnTo>
                <a:lnTo>
                  <a:pt x="8208" y="5566"/>
                </a:lnTo>
                <a:lnTo>
                  <a:pt x="8394" y="5632"/>
                </a:lnTo>
                <a:lnTo>
                  <a:pt x="8580" y="5764"/>
                </a:lnTo>
                <a:lnTo>
                  <a:pt x="8766" y="5963"/>
                </a:lnTo>
                <a:lnTo>
                  <a:pt x="8928" y="6162"/>
                </a:lnTo>
                <a:lnTo>
                  <a:pt x="9091" y="6427"/>
                </a:lnTo>
                <a:lnTo>
                  <a:pt x="9231" y="6692"/>
                </a:lnTo>
                <a:lnTo>
                  <a:pt x="9603" y="7752"/>
                </a:lnTo>
                <a:lnTo>
                  <a:pt x="9672" y="8216"/>
                </a:lnTo>
                <a:lnTo>
                  <a:pt x="9765" y="8680"/>
                </a:lnTo>
                <a:lnTo>
                  <a:pt x="9835" y="9210"/>
                </a:lnTo>
                <a:lnTo>
                  <a:pt x="9882" y="9740"/>
                </a:lnTo>
                <a:lnTo>
                  <a:pt x="9951" y="10402"/>
                </a:lnTo>
                <a:lnTo>
                  <a:pt x="9021" y="10734"/>
                </a:lnTo>
                <a:lnTo>
                  <a:pt x="8998" y="10402"/>
                </a:lnTo>
                <a:lnTo>
                  <a:pt x="8952" y="10005"/>
                </a:lnTo>
                <a:lnTo>
                  <a:pt x="8928" y="9674"/>
                </a:lnTo>
                <a:lnTo>
                  <a:pt x="8882" y="9409"/>
                </a:lnTo>
                <a:lnTo>
                  <a:pt x="8812" y="9077"/>
                </a:lnTo>
                <a:lnTo>
                  <a:pt x="8742" y="8879"/>
                </a:lnTo>
                <a:lnTo>
                  <a:pt x="8696" y="8613"/>
                </a:lnTo>
                <a:lnTo>
                  <a:pt x="8603" y="8415"/>
                </a:lnTo>
                <a:lnTo>
                  <a:pt x="8533" y="8216"/>
                </a:lnTo>
                <a:lnTo>
                  <a:pt x="8440" y="8017"/>
                </a:lnTo>
                <a:lnTo>
                  <a:pt x="8347" y="7951"/>
                </a:lnTo>
                <a:lnTo>
                  <a:pt x="8254" y="7752"/>
                </a:lnTo>
                <a:lnTo>
                  <a:pt x="8138" y="7686"/>
                </a:lnTo>
                <a:lnTo>
                  <a:pt x="8045" y="7686"/>
                </a:lnTo>
                <a:lnTo>
                  <a:pt x="7905" y="7620"/>
                </a:lnTo>
                <a:lnTo>
                  <a:pt x="7650" y="7620"/>
                </a:lnTo>
                <a:lnTo>
                  <a:pt x="7487" y="7686"/>
                </a:lnTo>
                <a:lnTo>
                  <a:pt x="7324" y="7885"/>
                </a:lnTo>
                <a:lnTo>
                  <a:pt x="7184" y="7951"/>
                </a:lnTo>
                <a:lnTo>
                  <a:pt x="7045" y="8150"/>
                </a:lnTo>
                <a:lnTo>
                  <a:pt x="6905" y="8415"/>
                </a:lnTo>
                <a:lnTo>
                  <a:pt x="6789" y="8680"/>
                </a:lnTo>
                <a:lnTo>
                  <a:pt x="6673" y="9011"/>
                </a:lnTo>
                <a:lnTo>
                  <a:pt x="6557" y="9409"/>
                </a:lnTo>
                <a:lnTo>
                  <a:pt x="6487" y="9806"/>
                </a:lnTo>
                <a:lnTo>
                  <a:pt x="6440" y="10270"/>
                </a:lnTo>
                <a:lnTo>
                  <a:pt x="6347" y="10800"/>
                </a:lnTo>
                <a:lnTo>
                  <a:pt x="6301" y="11463"/>
                </a:lnTo>
                <a:lnTo>
                  <a:pt x="6278" y="12059"/>
                </a:lnTo>
                <a:lnTo>
                  <a:pt x="6254" y="12721"/>
                </a:lnTo>
                <a:lnTo>
                  <a:pt x="6254" y="14245"/>
                </a:lnTo>
                <a:lnTo>
                  <a:pt x="6278" y="14974"/>
                </a:lnTo>
                <a:lnTo>
                  <a:pt x="6301" y="15571"/>
                </a:lnTo>
                <a:lnTo>
                  <a:pt x="6347" y="16167"/>
                </a:lnTo>
                <a:lnTo>
                  <a:pt x="6440" y="16697"/>
                </a:lnTo>
                <a:lnTo>
                  <a:pt x="6487" y="17227"/>
                </a:lnTo>
                <a:lnTo>
                  <a:pt x="6557" y="17625"/>
                </a:lnTo>
                <a:lnTo>
                  <a:pt x="6673" y="18022"/>
                </a:lnTo>
                <a:lnTo>
                  <a:pt x="6789" y="18287"/>
                </a:lnTo>
                <a:lnTo>
                  <a:pt x="6882" y="18618"/>
                </a:lnTo>
                <a:lnTo>
                  <a:pt x="7161" y="19016"/>
                </a:lnTo>
                <a:lnTo>
                  <a:pt x="7301" y="19148"/>
                </a:lnTo>
                <a:lnTo>
                  <a:pt x="7464" y="19281"/>
                </a:lnTo>
                <a:lnTo>
                  <a:pt x="7603" y="19413"/>
                </a:lnTo>
                <a:lnTo>
                  <a:pt x="7905" y="19413"/>
                </a:lnTo>
                <a:lnTo>
                  <a:pt x="8022" y="19281"/>
                </a:lnTo>
                <a:lnTo>
                  <a:pt x="8254" y="19148"/>
                </a:lnTo>
                <a:lnTo>
                  <a:pt x="8370" y="19016"/>
                </a:lnTo>
                <a:lnTo>
                  <a:pt x="8463" y="18817"/>
                </a:lnTo>
                <a:lnTo>
                  <a:pt x="8580" y="18685"/>
                </a:lnTo>
                <a:lnTo>
                  <a:pt x="8742" y="18221"/>
                </a:lnTo>
                <a:lnTo>
                  <a:pt x="8812" y="17956"/>
                </a:lnTo>
                <a:lnTo>
                  <a:pt x="8905" y="17625"/>
                </a:lnTo>
                <a:lnTo>
                  <a:pt x="8998" y="16829"/>
                </a:lnTo>
                <a:lnTo>
                  <a:pt x="9068" y="16498"/>
                </a:lnTo>
                <a:lnTo>
                  <a:pt x="9114" y="15571"/>
                </a:lnTo>
                <a:close/>
                <a:moveTo>
                  <a:pt x="10998" y="21202"/>
                </a:moveTo>
                <a:lnTo>
                  <a:pt x="10998" y="0"/>
                </a:lnTo>
                <a:lnTo>
                  <a:pt x="16020" y="0"/>
                </a:lnTo>
                <a:lnTo>
                  <a:pt x="16020" y="2452"/>
                </a:lnTo>
                <a:lnTo>
                  <a:pt x="11974" y="2452"/>
                </a:lnTo>
                <a:lnTo>
                  <a:pt x="11974" y="9077"/>
                </a:lnTo>
                <a:lnTo>
                  <a:pt x="15462" y="9077"/>
                </a:lnTo>
                <a:lnTo>
                  <a:pt x="15462" y="11529"/>
                </a:lnTo>
                <a:lnTo>
                  <a:pt x="11974" y="11529"/>
                </a:lnTo>
                <a:lnTo>
                  <a:pt x="11974" y="21202"/>
                </a:lnTo>
                <a:lnTo>
                  <a:pt x="10998" y="21202"/>
                </a:lnTo>
                <a:close/>
                <a:moveTo>
                  <a:pt x="18694" y="21202"/>
                </a:moveTo>
                <a:lnTo>
                  <a:pt x="16648" y="5764"/>
                </a:lnTo>
                <a:lnTo>
                  <a:pt x="17601" y="5764"/>
                </a:lnTo>
                <a:lnTo>
                  <a:pt x="18763" y="15040"/>
                </a:lnTo>
                <a:lnTo>
                  <a:pt x="18810" y="15438"/>
                </a:lnTo>
                <a:lnTo>
                  <a:pt x="18856" y="15769"/>
                </a:lnTo>
                <a:lnTo>
                  <a:pt x="18949" y="16564"/>
                </a:lnTo>
                <a:lnTo>
                  <a:pt x="18973" y="16962"/>
                </a:lnTo>
                <a:lnTo>
                  <a:pt x="19019" y="17426"/>
                </a:lnTo>
                <a:lnTo>
                  <a:pt x="19042" y="17757"/>
                </a:lnTo>
                <a:lnTo>
                  <a:pt x="19112" y="18155"/>
                </a:lnTo>
                <a:lnTo>
                  <a:pt x="19135" y="17823"/>
                </a:lnTo>
                <a:lnTo>
                  <a:pt x="19182" y="17492"/>
                </a:lnTo>
                <a:lnTo>
                  <a:pt x="19205" y="17161"/>
                </a:lnTo>
                <a:lnTo>
                  <a:pt x="19275" y="16763"/>
                </a:lnTo>
                <a:lnTo>
                  <a:pt x="19298" y="16432"/>
                </a:lnTo>
                <a:lnTo>
                  <a:pt x="19391" y="15637"/>
                </a:lnTo>
                <a:lnTo>
                  <a:pt x="19461" y="15173"/>
                </a:lnTo>
                <a:lnTo>
                  <a:pt x="20670" y="5764"/>
                </a:lnTo>
                <a:lnTo>
                  <a:pt x="21600" y="5764"/>
                </a:lnTo>
                <a:lnTo>
                  <a:pt x="19554" y="21202"/>
                </a:lnTo>
                <a:lnTo>
                  <a:pt x="18694" y="21202"/>
                </a:lnTo>
                <a:close/>
              </a:path>
            </a:pathLst>
          </a:custGeom>
          <a:solidFill>
            <a:schemeClr val="accent2"/>
          </a:solidFill>
          <a:ln w="12700">
            <a:miter lim="400000"/>
          </a:ln>
        </p:spPr>
        <p:txBody>
          <a:bodyPr lIns="45719" rIns="45719"/>
          <a:lstStyle/>
          <a:p>
            <a:pPr/>
          </a:p>
        </p:txBody>
      </p:sp>
      <p:grpSp>
        <p:nvGrpSpPr>
          <p:cNvPr id="1050" name="Gruppo"/>
          <p:cNvGrpSpPr/>
          <p:nvPr/>
        </p:nvGrpSpPr>
        <p:grpSpPr>
          <a:xfrm>
            <a:off x="5791200" y="4876800"/>
            <a:ext cx="1211263" cy="1074738"/>
            <a:chOff x="0" y="0"/>
            <a:chExt cx="1211262" cy="1074737"/>
          </a:xfrm>
        </p:grpSpPr>
        <p:sp>
          <p:nvSpPr>
            <p:cNvPr id="1032" name="Forma"/>
            <p:cNvSpPr/>
            <p:nvPr/>
          </p:nvSpPr>
          <p:spPr>
            <a:xfrm>
              <a:off x="0" y="0"/>
              <a:ext cx="677863"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46"/>
                  </a:moveTo>
                  <a:lnTo>
                    <a:pt x="21044" y="530"/>
                  </a:lnTo>
                  <a:lnTo>
                    <a:pt x="21347" y="909"/>
                  </a:lnTo>
                  <a:lnTo>
                    <a:pt x="21524" y="1401"/>
                  </a:lnTo>
                  <a:lnTo>
                    <a:pt x="21600" y="1988"/>
                  </a:lnTo>
                  <a:lnTo>
                    <a:pt x="21575" y="2612"/>
                  </a:lnTo>
                  <a:lnTo>
                    <a:pt x="21423" y="3332"/>
                  </a:lnTo>
                  <a:lnTo>
                    <a:pt x="21196" y="4127"/>
                  </a:lnTo>
                  <a:lnTo>
                    <a:pt x="20867" y="4979"/>
                  </a:lnTo>
                  <a:lnTo>
                    <a:pt x="20463" y="5869"/>
                  </a:lnTo>
                  <a:lnTo>
                    <a:pt x="19958" y="6834"/>
                  </a:lnTo>
                  <a:lnTo>
                    <a:pt x="19377" y="7799"/>
                  </a:lnTo>
                  <a:lnTo>
                    <a:pt x="18695" y="8803"/>
                  </a:lnTo>
                  <a:lnTo>
                    <a:pt x="17937" y="9863"/>
                  </a:lnTo>
                  <a:lnTo>
                    <a:pt x="17103" y="10923"/>
                  </a:lnTo>
                  <a:lnTo>
                    <a:pt x="16194" y="12021"/>
                  </a:lnTo>
                  <a:lnTo>
                    <a:pt x="15208" y="13100"/>
                  </a:lnTo>
                  <a:lnTo>
                    <a:pt x="14173" y="14179"/>
                  </a:lnTo>
                  <a:lnTo>
                    <a:pt x="13137" y="15182"/>
                  </a:lnTo>
                  <a:lnTo>
                    <a:pt x="12076" y="16148"/>
                  </a:lnTo>
                  <a:lnTo>
                    <a:pt x="11040" y="17038"/>
                  </a:lnTo>
                  <a:lnTo>
                    <a:pt x="9979" y="17871"/>
                  </a:lnTo>
                  <a:lnTo>
                    <a:pt x="8943" y="18609"/>
                  </a:lnTo>
                  <a:lnTo>
                    <a:pt x="7933" y="19272"/>
                  </a:lnTo>
                  <a:lnTo>
                    <a:pt x="6947" y="19896"/>
                  </a:lnTo>
                  <a:lnTo>
                    <a:pt x="6013" y="20407"/>
                  </a:lnTo>
                  <a:lnTo>
                    <a:pt x="5078" y="20824"/>
                  </a:lnTo>
                  <a:lnTo>
                    <a:pt x="4219" y="21184"/>
                  </a:lnTo>
                  <a:lnTo>
                    <a:pt x="3411" y="21411"/>
                  </a:lnTo>
                  <a:lnTo>
                    <a:pt x="2678" y="21562"/>
                  </a:lnTo>
                  <a:lnTo>
                    <a:pt x="2021" y="21600"/>
                  </a:lnTo>
                  <a:lnTo>
                    <a:pt x="1440" y="21524"/>
                  </a:lnTo>
                  <a:lnTo>
                    <a:pt x="935" y="21354"/>
                  </a:lnTo>
                  <a:lnTo>
                    <a:pt x="531" y="21070"/>
                  </a:lnTo>
                  <a:lnTo>
                    <a:pt x="278" y="20672"/>
                  </a:lnTo>
                  <a:lnTo>
                    <a:pt x="76" y="20180"/>
                  </a:lnTo>
                  <a:lnTo>
                    <a:pt x="0" y="19612"/>
                  </a:lnTo>
                  <a:lnTo>
                    <a:pt x="25" y="18969"/>
                  </a:lnTo>
                  <a:lnTo>
                    <a:pt x="152" y="18230"/>
                  </a:lnTo>
                  <a:lnTo>
                    <a:pt x="379" y="17454"/>
                  </a:lnTo>
                  <a:lnTo>
                    <a:pt x="707" y="16602"/>
                  </a:lnTo>
                  <a:lnTo>
                    <a:pt x="1112" y="15694"/>
                  </a:lnTo>
                  <a:lnTo>
                    <a:pt x="1642" y="14766"/>
                  </a:lnTo>
                  <a:lnTo>
                    <a:pt x="2223" y="13782"/>
                  </a:lnTo>
                  <a:lnTo>
                    <a:pt x="2880" y="12759"/>
                  </a:lnTo>
                  <a:lnTo>
                    <a:pt x="3638" y="11718"/>
                  </a:lnTo>
                  <a:lnTo>
                    <a:pt x="4497" y="10639"/>
                  </a:lnTo>
                  <a:lnTo>
                    <a:pt x="5381" y="9560"/>
                  </a:lnTo>
                  <a:lnTo>
                    <a:pt x="6392" y="8462"/>
                  </a:lnTo>
                  <a:lnTo>
                    <a:pt x="7402" y="7402"/>
                  </a:lnTo>
                  <a:lnTo>
                    <a:pt x="8438" y="6399"/>
                  </a:lnTo>
                  <a:lnTo>
                    <a:pt x="9499" y="5433"/>
                  </a:lnTo>
                  <a:lnTo>
                    <a:pt x="10535" y="4562"/>
                  </a:lnTo>
                  <a:lnTo>
                    <a:pt x="11596" y="3729"/>
                  </a:lnTo>
                  <a:lnTo>
                    <a:pt x="12632" y="2991"/>
                  </a:lnTo>
                  <a:lnTo>
                    <a:pt x="13667" y="2291"/>
                  </a:lnTo>
                  <a:lnTo>
                    <a:pt x="14653" y="1704"/>
                  </a:lnTo>
                  <a:lnTo>
                    <a:pt x="15587" y="1174"/>
                  </a:lnTo>
                  <a:lnTo>
                    <a:pt x="16522" y="757"/>
                  </a:lnTo>
                  <a:lnTo>
                    <a:pt x="17356" y="416"/>
                  </a:lnTo>
                  <a:lnTo>
                    <a:pt x="18164" y="170"/>
                  </a:lnTo>
                  <a:lnTo>
                    <a:pt x="18897" y="19"/>
                  </a:lnTo>
                  <a:lnTo>
                    <a:pt x="19579" y="0"/>
                  </a:lnTo>
                  <a:lnTo>
                    <a:pt x="20160" y="57"/>
                  </a:lnTo>
                  <a:lnTo>
                    <a:pt x="20640" y="246"/>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33" name="Forma"/>
            <p:cNvSpPr/>
            <p:nvPr/>
          </p:nvSpPr>
          <p:spPr>
            <a:xfrm>
              <a:off x="0" y="0"/>
              <a:ext cx="677863"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46"/>
                  </a:moveTo>
                  <a:lnTo>
                    <a:pt x="21044" y="530"/>
                  </a:lnTo>
                  <a:lnTo>
                    <a:pt x="21347" y="909"/>
                  </a:lnTo>
                  <a:lnTo>
                    <a:pt x="21524" y="1401"/>
                  </a:lnTo>
                  <a:lnTo>
                    <a:pt x="21600" y="1988"/>
                  </a:lnTo>
                  <a:lnTo>
                    <a:pt x="21575" y="2612"/>
                  </a:lnTo>
                  <a:lnTo>
                    <a:pt x="21423" y="3332"/>
                  </a:lnTo>
                  <a:lnTo>
                    <a:pt x="21196" y="4127"/>
                  </a:lnTo>
                  <a:lnTo>
                    <a:pt x="20867" y="4979"/>
                  </a:lnTo>
                  <a:lnTo>
                    <a:pt x="20463" y="5869"/>
                  </a:lnTo>
                  <a:lnTo>
                    <a:pt x="19958" y="6834"/>
                  </a:lnTo>
                  <a:lnTo>
                    <a:pt x="19377" y="7799"/>
                  </a:lnTo>
                  <a:lnTo>
                    <a:pt x="18695" y="8803"/>
                  </a:lnTo>
                  <a:lnTo>
                    <a:pt x="17937" y="9863"/>
                  </a:lnTo>
                  <a:lnTo>
                    <a:pt x="17103" y="10923"/>
                  </a:lnTo>
                  <a:lnTo>
                    <a:pt x="16194" y="12021"/>
                  </a:lnTo>
                  <a:lnTo>
                    <a:pt x="15208" y="13100"/>
                  </a:lnTo>
                  <a:lnTo>
                    <a:pt x="14173" y="14179"/>
                  </a:lnTo>
                  <a:lnTo>
                    <a:pt x="13137" y="15182"/>
                  </a:lnTo>
                  <a:lnTo>
                    <a:pt x="12076" y="16148"/>
                  </a:lnTo>
                  <a:lnTo>
                    <a:pt x="11040" y="17038"/>
                  </a:lnTo>
                  <a:lnTo>
                    <a:pt x="9979" y="17871"/>
                  </a:lnTo>
                  <a:lnTo>
                    <a:pt x="8943" y="18609"/>
                  </a:lnTo>
                  <a:lnTo>
                    <a:pt x="7933" y="19272"/>
                  </a:lnTo>
                  <a:lnTo>
                    <a:pt x="6947" y="19896"/>
                  </a:lnTo>
                  <a:lnTo>
                    <a:pt x="6013" y="20407"/>
                  </a:lnTo>
                  <a:lnTo>
                    <a:pt x="5078" y="20824"/>
                  </a:lnTo>
                  <a:lnTo>
                    <a:pt x="4219" y="21184"/>
                  </a:lnTo>
                  <a:lnTo>
                    <a:pt x="3411" y="21411"/>
                  </a:lnTo>
                  <a:lnTo>
                    <a:pt x="2678" y="21562"/>
                  </a:lnTo>
                  <a:lnTo>
                    <a:pt x="2021" y="21600"/>
                  </a:lnTo>
                  <a:lnTo>
                    <a:pt x="1440" y="21524"/>
                  </a:lnTo>
                  <a:lnTo>
                    <a:pt x="935" y="21354"/>
                  </a:lnTo>
                  <a:lnTo>
                    <a:pt x="531" y="21070"/>
                  </a:lnTo>
                  <a:lnTo>
                    <a:pt x="278" y="20672"/>
                  </a:lnTo>
                  <a:lnTo>
                    <a:pt x="76" y="20180"/>
                  </a:lnTo>
                  <a:lnTo>
                    <a:pt x="0" y="19612"/>
                  </a:lnTo>
                  <a:lnTo>
                    <a:pt x="25" y="18969"/>
                  </a:lnTo>
                  <a:lnTo>
                    <a:pt x="152" y="18230"/>
                  </a:lnTo>
                  <a:lnTo>
                    <a:pt x="379" y="17454"/>
                  </a:lnTo>
                  <a:lnTo>
                    <a:pt x="707" y="16602"/>
                  </a:lnTo>
                  <a:lnTo>
                    <a:pt x="1112" y="15694"/>
                  </a:lnTo>
                  <a:lnTo>
                    <a:pt x="1642" y="14766"/>
                  </a:lnTo>
                  <a:lnTo>
                    <a:pt x="2223" y="13782"/>
                  </a:lnTo>
                  <a:lnTo>
                    <a:pt x="2880" y="12759"/>
                  </a:lnTo>
                  <a:lnTo>
                    <a:pt x="3638" y="11718"/>
                  </a:lnTo>
                  <a:lnTo>
                    <a:pt x="4497" y="10639"/>
                  </a:lnTo>
                  <a:lnTo>
                    <a:pt x="5381" y="9560"/>
                  </a:lnTo>
                  <a:lnTo>
                    <a:pt x="6392" y="8462"/>
                  </a:lnTo>
                  <a:lnTo>
                    <a:pt x="7402" y="7402"/>
                  </a:lnTo>
                  <a:lnTo>
                    <a:pt x="8438" y="6399"/>
                  </a:lnTo>
                  <a:lnTo>
                    <a:pt x="9499" y="5433"/>
                  </a:lnTo>
                  <a:lnTo>
                    <a:pt x="10535" y="4562"/>
                  </a:lnTo>
                  <a:lnTo>
                    <a:pt x="11596" y="3729"/>
                  </a:lnTo>
                  <a:lnTo>
                    <a:pt x="12632" y="2991"/>
                  </a:lnTo>
                  <a:lnTo>
                    <a:pt x="13667" y="2291"/>
                  </a:lnTo>
                  <a:lnTo>
                    <a:pt x="14653" y="1704"/>
                  </a:lnTo>
                  <a:lnTo>
                    <a:pt x="15587" y="1174"/>
                  </a:lnTo>
                  <a:lnTo>
                    <a:pt x="16522" y="757"/>
                  </a:lnTo>
                  <a:lnTo>
                    <a:pt x="17356" y="416"/>
                  </a:lnTo>
                  <a:lnTo>
                    <a:pt x="18164" y="170"/>
                  </a:lnTo>
                  <a:lnTo>
                    <a:pt x="18897" y="19"/>
                  </a:lnTo>
                  <a:lnTo>
                    <a:pt x="19579" y="0"/>
                  </a:lnTo>
                  <a:lnTo>
                    <a:pt x="20160" y="57"/>
                  </a:lnTo>
                  <a:lnTo>
                    <a:pt x="20640"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34" name="Forma"/>
            <p:cNvSpPr/>
            <p:nvPr/>
          </p:nvSpPr>
          <p:spPr>
            <a:xfrm>
              <a:off x="476250" y="42862"/>
              <a:ext cx="203200"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236"/>
                  </a:lnTo>
                  <a:lnTo>
                    <a:pt x="19134" y="21600"/>
                  </a:lnTo>
                  <a:lnTo>
                    <a:pt x="0" y="4582"/>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35" name="Forma"/>
            <p:cNvSpPr/>
            <p:nvPr/>
          </p:nvSpPr>
          <p:spPr>
            <a:xfrm>
              <a:off x="476250" y="42862"/>
              <a:ext cx="203200"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236"/>
                  </a:lnTo>
                  <a:lnTo>
                    <a:pt x="19134" y="21600"/>
                  </a:lnTo>
                  <a:lnTo>
                    <a:pt x="0" y="4582"/>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36" name="Forma"/>
            <p:cNvSpPr/>
            <p:nvPr/>
          </p:nvSpPr>
          <p:spPr>
            <a:xfrm>
              <a:off x="360362" y="136525"/>
              <a:ext cx="254001" cy="19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585"/>
                  </a:lnTo>
                  <a:lnTo>
                    <a:pt x="1945"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37" name="Forma"/>
            <p:cNvSpPr/>
            <p:nvPr/>
          </p:nvSpPr>
          <p:spPr>
            <a:xfrm>
              <a:off x="360362" y="136525"/>
              <a:ext cx="254001" cy="196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585"/>
                  </a:lnTo>
                  <a:lnTo>
                    <a:pt x="1945"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38" name="Forma"/>
            <p:cNvSpPr/>
            <p:nvPr/>
          </p:nvSpPr>
          <p:spPr>
            <a:xfrm>
              <a:off x="252412" y="249237"/>
              <a:ext cx="293688" cy="227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025"/>
                  </a:lnTo>
                  <a:lnTo>
                    <a:pt x="19737" y="21600"/>
                  </a:lnTo>
                  <a:lnTo>
                    <a:pt x="0" y="3575"/>
                  </a:lnTo>
                  <a:lnTo>
                    <a:pt x="1863"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39" name="Forma"/>
            <p:cNvSpPr/>
            <p:nvPr/>
          </p:nvSpPr>
          <p:spPr>
            <a:xfrm>
              <a:off x="252412" y="249237"/>
              <a:ext cx="293688" cy="227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025"/>
                  </a:lnTo>
                  <a:lnTo>
                    <a:pt x="19737" y="21600"/>
                  </a:lnTo>
                  <a:lnTo>
                    <a:pt x="0" y="3575"/>
                  </a:lnTo>
                  <a:lnTo>
                    <a:pt x="1863"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grpSp>
          <p:nvGrpSpPr>
            <p:cNvPr id="1048" name="Gruppo"/>
            <p:cNvGrpSpPr/>
            <p:nvPr/>
          </p:nvGrpSpPr>
          <p:grpSpPr>
            <a:xfrm>
              <a:off x="538162" y="169862"/>
              <a:ext cx="673101" cy="904876"/>
              <a:chOff x="0" y="0"/>
              <a:chExt cx="673100" cy="904875"/>
            </a:xfrm>
          </p:grpSpPr>
          <p:sp>
            <p:nvSpPr>
              <p:cNvPr id="1040" name="Forma"/>
              <p:cNvSpPr/>
              <p:nvPr/>
            </p:nvSpPr>
            <p:spPr>
              <a:xfrm>
                <a:off x="0" y="0"/>
                <a:ext cx="673100"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39" y="265"/>
                    </a:moveTo>
                    <a:lnTo>
                      <a:pt x="21069" y="549"/>
                    </a:lnTo>
                    <a:lnTo>
                      <a:pt x="21347" y="946"/>
                    </a:lnTo>
                    <a:lnTo>
                      <a:pt x="21524" y="1419"/>
                    </a:lnTo>
                    <a:lnTo>
                      <a:pt x="21600" y="1986"/>
                    </a:lnTo>
                    <a:lnTo>
                      <a:pt x="21575" y="2648"/>
                    </a:lnTo>
                    <a:lnTo>
                      <a:pt x="21448" y="3367"/>
                    </a:lnTo>
                    <a:lnTo>
                      <a:pt x="21195" y="4142"/>
                    </a:lnTo>
                    <a:lnTo>
                      <a:pt x="20892" y="4993"/>
                    </a:lnTo>
                    <a:lnTo>
                      <a:pt x="20487" y="5882"/>
                    </a:lnTo>
                    <a:lnTo>
                      <a:pt x="19981" y="6828"/>
                    </a:lnTo>
                    <a:lnTo>
                      <a:pt x="19374" y="7830"/>
                    </a:lnTo>
                    <a:lnTo>
                      <a:pt x="18691" y="8833"/>
                    </a:lnTo>
                    <a:lnTo>
                      <a:pt x="17933" y="9873"/>
                    </a:lnTo>
                    <a:lnTo>
                      <a:pt x="17123" y="10951"/>
                    </a:lnTo>
                    <a:lnTo>
                      <a:pt x="16213" y="12029"/>
                    </a:lnTo>
                    <a:lnTo>
                      <a:pt x="15226" y="13126"/>
                    </a:lnTo>
                    <a:lnTo>
                      <a:pt x="14215" y="14186"/>
                    </a:lnTo>
                    <a:lnTo>
                      <a:pt x="13152" y="15188"/>
                    </a:lnTo>
                    <a:lnTo>
                      <a:pt x="12090" y="16153"/>
                    </a:lnTo>
                    <a:lnTo>
                      <a:pt x="11028" y="17023"/>
                    </a:lnTo>
                    <a:lnTo>
                      <a:pt x="9991" y="17855"/>
                    </a:lnTo>
                    <a:lnTo>
                      <a:pt x="8928" y="18612"/>
                    </a:lnTo>
                    <a:lnTo>
                      <a:pt x="7917" y="19292"/>
                    </a:lnTo>
                    <a:lnTo>
                      <a:pt x="6956" y="19879"/>
                    </a:lnTo>
                    <a:lnTo>
                      <a:pt x="5994" y="20408"/>
                    </a:lnTo>
                    <a:lnTo>
                      <a:pt x="5084" y="20843"/>
                    </a:lnTo>
                    <a:lnTo>
                      <a:pt x="4224" y="21165"/>
                    </a:lnTo>
                    <a:lnTo>
                      <a:pt x="3389" y="21411"/>
                    </a:lnTo>
                    <a:lnTo>
                      <a:pt x="2681" y="21562"/>
                    </a:lnTo>
                    <a:lnTo>
                      <a:pt x="1998" y="21600"/>
                    </a:lnTo>
                    <a:lnTo>
                      <a:pt x="1416" y="21505"/>
                    </a:lnTo>
                    <a:lnTo>
                      <a:pt x="911" y="21335"/>
                    </a:lnTo>
                    <a:lnTo>
                      <a:pt x="506" y="21051"/>
                    </a:lnTo>
                    <a:lnTo>
                      <a:pt x="253" y="20654"/>
                    </a:lnTo>
                    <a:lnTo>
                      <a:pt x="51" y="20181"/>
                    </a:lnTo>
                    <a:lnTo>
                      <a:pt x="0" y="19614"/>
                    </a:lnTo>
                    <a:lnTo>
                      <a:pt x="25" y="18971"/>
                    </a:lnTo>
                    <a:lnTo>
                      <a:pt x="126" y="18252"/>
                    </a:lnTo>
                    <a:lnTo>
                      <a:pt x="379" y="17458"/>
                    </a:lnTo>
                    <a:lnTo>
                      <a:pt x="683" y="16607"/>
                    </a:lnTo>
                    <a:lnTo>
                      <a:pt x="1088" y="15718"/>
                    </a:lnTo>
                    <a:lnTo>
                      <a:pt x="1619" y="14772"/>
                    </a:lnTo>
                    <a:lnTo>
                      <a:pt x="2200" y="13770"/>
                    </a:lnTo>
                    <a:lnTo>
                      <a:pt x="2883" y="12767"/>
                    </a:lnTo>
                    <a:lnTo>
                      <a:pt x="3642" y="11727"/>
                    </a:lnTo>
                    <a:lnTo>
                      <a:pt x="4477" y="10668"/>
                    </a:lnTo>
                    <a:lnTo>
                      <a:pt x="5387" y="9571"/>
                    </a:lnTo>
                    <a:lnTo>
                      <a:pt x="6374" y="8474"/>
                    </a:lnTo>
                    <a:lnTo>
                      <a:pt x="7385" y="7414"/>
                    </a:lnTo>
                    <a:lnTo>
                      <a:pt x="8448" y="6412"/>
                    </a:lnTo>
                    <a:lnTo>
                      <a:pt x="9510" y="5447"/>
                    </a:lnTo>
                    <a:lnTo>
                      <a:pt x="10572" y="4577"/>
                    </a:lnTo>
                    <a:lnTo>
                      <a:pt x="11609" y="3745"/>
                    </a:lnTo>
                    <a:lnTo>
                      <a:pt x="12646" y="2988"/>
                    </a:lnTo>
                    <a:lnTo>
                      <a:pt x="13658" y="2308"/>
                    </a:lnTo>
                    <a:lnTo>
                      <a:pt x="14644" y="1721"/>
                    </a:lnTo>
                    <a:lnTo>
                      <a:pt x="15606" y="1211"/>
                    </a:lnTo>
                    <a:lnTo>
                      <a:pt x="16516" y="775"/>
                    </a:lnTo>
                    <a:lnTo>
                      <a:pt x="17351" y="435"/>
                    </a:lnTo>
                    <a:lnTo>
                      <a:pt x="18185" y="208"/>
                    </a:lnTo>
                    <a:lnTo>
                      <a:pt x="18894" y="57"/>
                    </a:lnTo>
                    <a:lnTo>
                      <a:pt x="19577" y="0"/>
                    </a:lnTo>
                    <a:lnTo>
                      <a:pt x="20158" y="95"/>
                    </a:lnTo>
                    <a:lnTo>
                      <a:pt x="20639"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1041" name="Forma"/>
              <p:cNvSpPr/>
              <p:nvPr/>
            </p:nvSpPr>
            <p:spPr>
              <a:xfrm>
                <a:off x="0" y="0"/>
                <a:ext cx="673100" cy="904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39" y="265"/>
                    </a:moveTo>
                    <a:lnTo>
                      <a:pt x="21069" y="549"/>
                    </a:lnTo>
                    <a:lnTo>
                      <a:pt x="21347" y="946"/>
                    </a:lnTo>
                    <a:lnTo>
                      <a:pt x="21524" y="1419"/>
                    </a:lnTo>
                    <a:lnTo>
                      <a:pt x="21600" y="1986"/>
                    </a:lnTo>
                    <a:lnTo>
                      <a:pt x="21575" y="2648"/>
                    </a:lnTo>
                    <a:lnTo>
                      <a:pt x="21448" y="3367"/>
                    </a:lnTo>
                    <a:lnTo>
                      <a:pt x="21195" y="4142"/>
                    </a:lnTo>
                    <a:lnTo>
                      <a:pt x="20892" y="4993"/>
                    </a:lnTo>
                    <a:lnTo>
                      <a:pt x="20487" y="5882"/>
                    </a:lnTo>
                    <a:lnTo>
                      <a:pt x="19981" y="6828"/>
                    </a:lnTo>
                    <a:lnTo>
                      <a:pt x="19374" y="7830"/>
                    </a:lnTo>
                    <a:lnTo>
                      <a:pt x="18691" y="8833"/>
                    </a:lnTo>
                    <a:lnTo>
                      <a:pt x="17933" y="9873"/>
                    </a:lnTo>
                    <a:lnTo>
                      <a:pt x="17123" y="10951"/>
                    </a:lnTo>
                    <a:lnTo>
                      <a:pt x="16213" y="12029"/>
                    </a:lnTo>
                    <a:lnTo>
                      <a:pt x="15226" y="13126"/>
                    </a:lnTo>
                    <a:lnTo>
                      <a:pt x="14215" y="14186"/>
                    </a:lnTo>
                    <a:lnTo>
                      <a:pt x="13152" y="15188"/>
                    </a:lnTo>
                    <a:lnTo>
                      <a:pt x="12090" y="16153"/>
                    </a:lnTo>
                    <a:lnTo>
                      <a:pt x="11028" y="17023"/>
                    </a:lnTo>
                    <a:lnTo>
                      <a:pt x="9991" y="17855"/>
                    </a:lnTo>
                    <a:lnTo>
                      <a:pt x="8928" y="18612"/>
                    </a:lnTo>
                    <a:lnTo>
                      <a:pt x="7917" y="19292"/>
                    </a:lnTo>
                    <a:lnTo>
                      <a:pt x="6956" y="19879"/>
                    </a:lnTo>
                    <a:lnTo>
                      <a:pt x="5994" y="20408"/>
                    </a:lnTo>
                    <a:lnTo>
                      <a:pt x="5084" y="20843"/>
                    </a:lnTo>
                    <a:lnTo>
                      <a:pt x="4224" y="21165"/>
                    </a:lnTo>
                    <a:lnTo>
                      <a:pt x="3389" y="21411"/>
                    </a:lnTo>
                    <a:lnTo>
                      <a:pt x="2681" y="21562"/>
                    </a:lnTo>
                    <a:lnTo>
                      <a:pt x="1998" y="21600"/>
                    </a:lnTo>
                    <a:lnTo>
                      <a:pt x="1416" y="21505"/>
                    </a:lnTo>
                    <a:lnTo>
                      <a:pt x="911" y="21335"/>
                    </a:lnTo>
                    <a:lnTo>
                      <a:pt x="506" y="21051"/>
                    </a:lnTo>
                    <a:lnTo>
                      <a:pt x="253" y="20654"/>
                    </a:lnTo>
                    <a:lnTo>
                      <a:pt x="51" y="20181"/>
                    </a:lnTo>
                    <a:lnTo>
                      <a:pt x="0" y="19614"/>
                    </a:lnTo>
                    <a:lnTo>
                      <a:pt x="25" y="18971"/>
                    </a:lnTo>
                    <a:lnTo>
                      <a:pt x="126" y="18252"/>
                    </a:lnTo>
                    <a:lnTo>
                      <a:pt x="379" y="17458"/>
                    </a:lnTo>
                    <a:lnTo>
                      <a:pt x="683" y="16607"/>
                    </a:lnTo>
                    <a:lnTo>
                      <a:pt x="1088" y="15718"/>
                    </a:lnTo>
                    <a:lnTo>
                      <a:pt x="1619" y="14772"/>
                    </a:lnTo>
                    <a:lnTo>
                      <a:pt x="2200" y="13770"/>
                    </a:lnTo>
                    <a:lnTo>
                      <a:pt x="2883" y="12767"/>
                    </a:lnTo>
                    <a:lnTo>
                      <a:pt x="3642" y="11727"/>
                    </a:lnTo>
                    <a:lnTo>
                      <a:pt x="4477" y="10668"/>
                    </a:lnTo>
                    <a:lnTo>
                      <a:pt x="5387" y="9571"/>
                    </a:lnTo>
                    <a:lnTo>
                      <a:pt x="6374" y="8474"/>
                    </a:lnTo>
                    <a:lnTo>
                      <a:pt x="7385" y="7414"/>
                    </a:lnTo>
                    <a:lnTo>
                      <a:pt x="8448" y="6412"/>
                    </a:lnTo>
                    <a:lnTo>
                      <a:pt x="9510" y="5447"/>
                    </a:lnTo>
                    <a:lnTo>
                      <a:pt x="10572" y="4577"/>
                    </a:lnTo>
                    <a:lnTo>
                      <a:pt x="11609" y="3745"/>
                    </a:lnTo>
                    <a:lnTo>
                      <a:pt x="12646" y="2988"/>
                    </a:lnTo>
                    <a:lnTo>
                      <a:pt x="13658" y="2308"/>
                    </a:lnTo>
                    <a:lnTo>
                      <a:pt x="14644" y="1721"/>
                    </a:lnTo>
                    <a:lnTo>
                      <a:pt x="15606" y="1211"/>
                    </a:lnTo>
                    <a:lnTo>
                      <a:pt x="16516" y="775"/>
                    </a:lnTo>
                    <a:lnTo>
                      <a:pt x="17351" y="435"/>
                    </a:lnTo>
                    <a:lnTo>
                      <a:pt x="18185" y="208"/>
                    </a:lnTo>
                    <a:lnTo>
                      <a:pt x="18894" y="57"/>
                    </a:lnTo>
                    <a:lnTo>
                      <a:pt x="19577" y="0"/>
                    </a:lnTo>
                    <a:lnTo>
                      <a:pt x="20158" y="95"/>
                    </a:lnTo>
                    <a:lnTo>
                      <a:pt x="20639"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42" name="Forma"/>
              <p:cNvSpPr/>
              <p:nvPr/>
            </p:nvSpPr>
            <p:spPr>
              <a:xfrm>
                <a:off x="468312" y="47625"/>
                <a:ext cx="200026"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064"/>
                    </a:lnTo>
                    <a:lnTo>
                      <a:pt x="19134" y="21600"/>
                    </a:lnTo>
                    <a:lnTo>
                      <a:pt x="0" y="4536"/>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43" name="Forma"/>
              <p:cNvSpPr/>
              <p:nvPr/>
            </p:nvSpPr>
            <p:spPr>
              <a:xfrm>
                <a:off x="468312" y="47625"/>
                <a:ext cx="200026" cy="15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064"/>
                    </a:lnTo>
                    <a:lnTo>
                      <a:pt x="19134" y="21600"/>
                    </a:lnTo>
                    <a:lnTo>
                      <a:pt x="0" y="4536"/>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44" name="Forma"/>
              <p:cNvSpPr/>
              <p:nvPr/>
            </p:nvSpPr>
            <p:spPr>
              <a:xfrm>
                <a:off x="360362" y="142875"/>
                <a:ext cx="255588"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27"/>
                    </a:lnTo>
                    <a:lnTo>
                      <a:pt x="19649" y="21600"/>
                    </a:lnTo>
                    <a:lnTo>
                      <a:pt x="0" y="3585"/>
                    </a:lnTo>
                    <a:lnTo>
                      <a:pt x="1817"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45" name="Forma"/>
              <p:cNvSpPr/>
              <p:nvPr/>
            </p:nvSpPr>
            <p:spPr>
              <a:xfrm>
                <a:off x="360362" y="142875"/>
                <a:ext cx="255588" cy="195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27"/>
                    </a:lnTo>
                    <a:lnTo>
                      <a:pt x="19649" y="21600"/>
                    </a:lnTo>
                    <a:lnTo>
                      <a:pt x="0" y="3585"/>
                    </a:lnTo>
                    <a:lnTo>
                      <a:pt x="1817"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46" name="Forma"/>
              <p:cNvSpPr/>
              <p:nvPr/>
            </p:nvSpPr>
            <p:spPr>
              <a:xfrm>
                <a:off x="242887" y="269875"/>
                <a:ext cx="295276"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38"/>
                    </a:lnTo>
                    <a:lnTo>
                      <a:pt x="19742" y="21600"/>
                    </a:lnTo>
                    <a:lnTo>
                      <a:pt x="0" y="3486"/>
                    </a:lnTo>
                    <a:lnTo>
                      <a:pt x="191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47" name="Forma"/>
              <p:cNvSpPr/>
              <p:nvPr/>
            </p:nvSpPr>
            <p:spPr>
              <a:xfrm>
                <a:off x="242887" y="269875"/>
                <a:ext cx="295276" cy="225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38"/>
                    </a:lnTo>
                    <a:lnTo>
                      <a:pt x="19742" y="21600"/>
                    </a:lnTo>
                    <a:lnTo>
                      <a:pt x="0" y="3486"/>
                    </a:lnTo>
                    <a:lnTo>
                      <a:pt x="191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grpSp>
        <p:sp>
          <p:nvSpPr>
            <p:cNvPr id="1051" name="Linea di collegamento"/>
            <p:cNvSpPr/>
            <p:nvPr/>
          </p:nvSpPr>
          <p:spPr>
            <a:xfrm>
              <a:off x="44932" y="178574"/>
              <a:ext cx="1159670" cy="716598"/>
            </a:xfrm>
            <a:custGeom>
              <a:avLst/>
              <a:gdLst/>
              <a:ahLst/>
              <a:cxnLst>
                <a:cxn ang="0">
                  <a:pos x="wd2" y="hd2"/>
                </a:cxn>
                <a:cxn ang="5400000">
                  <a:pos x="wd2" y="hd2"/>
                </a:cxn>
                <a:cxn ang="10800000">
                  <a:pos x="wd2" y="hd2"/>
                </a:cxn>
                <a:cxn ang="16200000">
                  <a:pos x="wd2" y="hd2"/>
                </a:cxn>
              </a:cxnLst>
              <a:rect l="0" t="0" r="r" b="b"/>
              <a:pathLst>
                <a:path w="21600" h="20328" fill="norm" stroke="1" extrusionOk="0">
                  <a:moveTo>
                    <a:pt x="0" y="20328"/>
                  </a:moveTo>
                  <a:cubicBezTo>
                    <a:pt x="6011" y="5438"/>
                    <a:pt x="13211" y="-1272"/>
                    <a:pt x="21600" y="198"/>
                  </a:cubicBezTo>
                </a:path>
              </a:pathLst>
            </a:custGeom>
            <a:noFill/>
            <a:ln w="25400" cap="flat">
              <a:solidFill>
                <a:srgbClr val="000000"/>
              </a:solidFill>
              <a:prstDash val="solid"/>
              <a:round/>
            </a:ln>
            <a:effectLst>
              <a:outerShdw sx="100000" sy="100000" kx="0" ky="0" algn="b" rotWithShape="0" blurRad="38100" dist="20000" dir="5400000">
                <a:srgbClr val="000000">
                  <a:alpha val="38000"/>
                </a:srgbClr>
              </a:outerShdw>
            </a:effectLst>
          </p:spPr>
          <p:txBody>
            <a:bodyPr/>
            <a:lstStyle/>
            <a:p>
              <a:pPr/>
            </a:p>
          </p:txBody>
        </p:sp>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07" name="Gruppo"/>
          <p:cNvGrpSpPr/>
          <p:nvPr/>
        </p:nvGrpSpPr>
        <p:grpSpPr>
          <a:xfrm>
            <a:off x="838200" y="4038600"/>
            <a:ext cx="2332038" cy="2432051"/>
            <a:chOff x="0" y="0"/>
            <a:chExt cx="2332037" cy="2432050"/>
          </a:xfrm>
        </p:grpSpPr>
        <p:sp>
          <p:nvSpPr>
            <p:cNvPr id="1053" name="Forma"/>
            <p:cNvSpPr/>
            <p:nvPr/>
          </p:nvSpPr>
          <p:spPr>
            <a:xfrm>
              <a:off x="1227342" y="1099743"/>
              <a:ext cx="211128"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63"/>
                  </a:lnTo>
                  <a:lnTo>
                    <a:pt x="12970" y="222"/>
                  </a:lnTo>
                  <a:lnTo>
                    <a:pt x="14030" y="508"/>
                  </a:lnTo>
                  <a:lnTo>
                    <a:pt x="14989" y="841"/>
                  </a:lnTo>
                  <a:lnTo>
                    <a:pt x="15948" y="1301"/>
                  </a:lnTo>
                  <a:lnTo>
                    <a:pt x="16806" y="1857"/>
                  </a:lnTo>
                  <a:lnTo>
                    <a:pt x="17664" y="2476"/>
                  </a:lnTo>
                  <a:lnTo>
                    <a:pt x="18421" y="3174"/>
                  </a:lnTo>
                  <a:lnTo>
                    <a:pt x="19127" y="3936"/>
                  </a:lnTo>
                  <a:lnTo>
                    <a:pt x="19733" y="4777"/>
                  </a:lnTo>
                  <a:lnTo>
                    <a:pt x="20288" y="5650"/>
                  </a:lnTo>
                  <a:lnTo>
                    <a:pt x="20692" y="6602"/>
                  </a:lnTo>
                  <a:lnTo>
                    <a:pt x="21095" y="7602"/>
                  </a:lnTo>
                  <a:lnTo>
                    <a:pt x="21348" y="8634"/>
                  </a:lnTo>
                  <a:lnTo>
                    <a:pt x="21499" y="9713"/>
                  </a:lnTo>
                  <a:lnTo>
                    <a:pt x="21600" y="10808"/>
                  </a:lnTo>
                  <a:lnTo>
                    <a:pt x="21499" y="11903"/>
                  </a:lnTo>
                  <a:lnTo>
                    <a:pt x="21348" y="12982"/>
                  </a:lnTo>
                  <a:lnTo>
                    <a:pt x="21095" y="14014"/>
                  </a:lnTo>
                  <a:lnTo>
                    <a:pt x="20692" y="14998"/>
                  </a:lnTo>
                  <a:lnTo>
                    <a:pt x="20288" y="15950"/>
                  </a:lnTo>
                  <a:lnTo>
                    <a:pt x="19733" y="16839"/>
                  </a:lnTo>
                  <a:lnTo>
                    <a:pt x="19127" y="17664"/>
                  </a:lnTo>
                  <a:lnTo>
                    <a:pt x="18421" y="18442"/>
                  </a:lnTo>
                  <a:lnTo>
                    <a:pt x="17664" y="19124"/>
                  </a:lnTo>
                  <a:lnTo>
                    <a:pt x="16806" y="19759"/>
                  </a:lnTo>
                  <a:lnTo>
                    <a:pt x="15948" y="20299"/>
                  </a:lnTo>
                  <a:lnTo>
                    <a:pt x="14989" y="20759"/>
                  </a:lnTo>
                  <a:lnTo>
                    <a:pt x="14030" y="21108"/>
                  </a:lnTo>
                  <a:lnTo>
                    <a:pt x="12970" y="21378"/>
                  </a:lnTo>
                  <a:lnTo>
                    <a:pt x="11910" y="21552"/>
                  </a:lnTo>
                  <a:lnTo>
                    <a:pt x="10800" y="21600"/>
                  </a:lnTo>
                  <a:lnTo>
                    <a:pt x="9740" y="21552"/>
                  </a:lnTo>
                  <a:lnTo>
                    <a:pt x="8680" y="21378"/>
                  </a:lnTo>
                  <a:lnTo>
                    <a:pt x="7621" y="21108"/>
                  </a:lnTo>
                  <a:lnTo>
                    <a:pt x="6611" y="20759"/>
                  </a:lnTo>
                  <a:lnTo>
                    <a:pt x="5703" y="20299"/>
                  </a:lnTo>
                  <a:lnTo>
                    <a:pt x="4794" y="19759"/>
                  </a:lnTo>
                  <a:lnTo>
                    <a:pt x="3936" y="19124"/>
                  </a:lnTo>
                  <a:lnTo>
                    <a:pt x="3179" y="18442"/>
                  </a:lnTo>
                  <a:lnTo>
                    <a:pt x="2523" y="17664"/>
                  </a:lnTo>
                  <a:lnTo>
                    <a:pt x="1867" y="16839"/>
                  </a:lnTo>
                  <a:lnTo>
                    <a:pt x="1363" y="15950"/>
                  </a:lnTo>
                  <a:lnTo>
                    <a:pt x="858" y="14998"/>
                  </a:lnTo>
                  <a:lnTo>
                    <a:pt x="454" y="14014"/>
                  </a:lnTo>
                  <a:lnTo>
                    <a:pt x="252" y="12982"/>
                  </a:lnTo>
                  <a:lnTo>
                    <a:pt x="50" y="11903"/>
                  </a:lnTo>
                  <a:lnTo>
                    <a:pt x="0" y="10808"/>
                  </a:lnTo>
                  <a:lnTo>
                    <a:pt x="50" y="9713"/>
                  </a:lnTo>
                  <a:lnTo>
                    <a:pt x="252" y="8634"/>
                  </a:lnTo>
                  <a:lnTo>
                    <a:pt x="454" y="7602"/>
                  </a:lnTo>
                  <a:lnTo>
                    <a:pt x="858" y="6602"/>
                  </a:lnTo>
                  <a:lnTo>
                    <a:pt x="1363" y="5650"/>
                  </a:lnTo>
                  <a:lnTo>
                    <a:pt x="1867" y="4777"/>
                  </a:lnTo>
                  <a:lnTo>
                    <a:pt x="2523" y="3936"/>
                  </a:lnTo>
                  <a:lnTo>
                    <a:pt x="3179" y="3174"/>
                  </a:lnTo>
                  <a:lnTo>
                    <a:pt x="3936" y="2476"/>
                  </a:lnTo>
                  <a:lnTo>
                    <a:pt x="4794" y="1857"/>
                  </a:lnTo>
                  <a:lnTo>
                    <a:pt x="5703" y="1301"/>
                  </a:lnTo>
                  <a:lnTo>
                    <a:pt x="6611" y="841"/>
                  </a:lnTo>
                  <a:lnTo>
                    <a:pt x="7621" y="508"/>
                  </a:lnTo>
                  <a:lnTo>
                    <a:pt x="8680" y="222"/>
                  </a:lnTo>
                  <a:lnTo>
                    <a:pt x="9740" y="63"/>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54" name="Forma"/>
            <p:cNvSpPr/>
            <p:nvPr/>
          </p:nvSpPr>
          <p:spPr>
            <a:xfrm>
              <a:off x="1227342" y="1099743"/>
              <a:ext cx="211128"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63"/>
                  </a:lnTo>
                  <a:lnTo>
                    <a:pt x="12970" y="222"/>
                  </a:lnTo>
                  <a:lnTo>
                    <a:pt x="14030" y="508"/>
                  </a:lnTo>
                  <a:lnTo>
                    <a:pt x="14989" y="841"/>
                  </a:lnTo>
                  <a:lnTo>
                    <a:pt x="15948" y="1301"/>
                  </a:lnTo>
                  <a:lnTo>
                    <a:pt x="16806" y="1857"/>
                  </a:lnTo>
                  <a:lnTo>
                    <a:pt x="17664" y="2476"/>
                  </a:lnTo>
                  <a:lnTo>
                    <a:pt x="18421" y="3174"/>
                  </a:lnTo>
                  <a:lnTo>
                    <a:pt x="19127" y="3936"/>
                  </a:lnTo>
                  <a:lnTo>
                    <a:pt x="19733" y="4777"/>
                  </a:lnTo>
                  <a:lnTo>
                    <a:pt x="20288" y="5650"/>
                  </a:lnTo>
                  <a:lnTo>
                    <a:pt x="20692" y="6602"/>
                  </a:lnTo>
                  <a:lnTo>
                    <a:pt x="21095" y="7602"/>
                  </a:lnTo>
                  <a:lnTo>
                    <a:pt x="21348" y="8634"/>
                  </a:lnTo>
                  <a:lnTo>
                    <a:pt x="21499" y="9713"/>
                  </a:lnTo>
                  <a:lnTo>
                    <a:pt x="21600" y="10808"/>
                  </a:lnTo>
                  <a:lnTo>
                    <a:pt x="21499" y="11903"/>
                  </a:lnTo>
                  <a:lnTo>
                    <a:pt x="21348" y="12982"/>
                  </a:lnTo>
                  <a:lnTo>
                    <a:pt x="21095" y="14014"/>
                  </a:lnTo>
                  <a:lnTo>
                    <a:pt x="20692" y="14998"/>
                  </a:lnTo>
                  <a:lnTo>
                    <a:pt x="20288" y="15950"/>
                  </a:lnTo>
                  <a:lnTo>
                    <a:pt x="19733" y="16839"/>
                  </a:lnTo>
                  <a:lnTo>
                    <a:pt x="19127" y="17664"/>
                  </a:lnTo>
                  <a:lnTo>
                    <a:pt x="18421" y="18442"/>
                  </a:lnTo>
                  <a:lnTo>
                    <a:pt x="17664" y="19124"/>
                  </a:lnTo>
                  <a:lnTo>
                    <a:pt x="16806" y="19759"/>
                  </a:lnTo>
                  <a:lnTo>
                    <a:pt x="15948" y="20299"/>
                  </a:lnTo>
                  <a:lnTo>
                    <a:pt x="14989" y="20759"/>
                  </a:lnTo>
                  <a:lnTo>
                    <a:pt x="14030" y="21108"/>
                  </a:lnTo>
                  <a:lnTo>
                    <a:pt x="12970" y="21378"/>
                  </a:lnTo>
                  <a:lnTo>
                    <a:pt x="11910" y="21552"/>
                  </a:lnTo>
                  <a:lnTo>
                    <a:pt x="10800" y="21600"/>
                  </a:lnTo>
                  <a:lnTo>
                    <a:pt x="9740" y="21552"/>
                  </a:lnTo>
                  <a:lnTo>
                    <a:pt x="8680" y="21378"/>
                  </a:lnTo>
                  <a:lnTo>
                    <a:pt x="7621" y="21108"/>
                  </a:lnTo>
                  <a:lnTo>
                    <a:pt x="6611" y="20759"/>
                  </a:lnTo>
                  <a:lnTo>
                    <a:pt x="5703" y="20299"/>
                  </a:lnTo>
                  <a:lnTo>
                    <a:pt x="4794" y="19759"/>
                  </a:lnTo>
                  <a:lnTo>
                    <a:pt x="3936" y="19124"/>
                  </a:lnTo>
                  <a:lnTo>
                    <a:pt x="3179" y="18442"/>
                  </a:lnTo>
                  <a:lnTo>
                    <a:pt x="2523" y="17664"/>
                  </a:lnTo>
                  <a:lnTo>
                    <a:pt x="1867" y="16839"/>
                  </a:lnTo>
                  <a:lnTo>
                    <a:pt x="1363" y="15950"/>
                  </a:lnTo>
                  <a:lnTo>
                    <a:pt x="858" y="14998"/>
                  </a:lnTo>
                  <a:lnTo>
                    <a:pt x="454" y="14014"/>
                  </a:lnTo>
                  <a:lnTo>
                    <a:pt x="252" y="12982"/>
                  </a:lnTo>
                  <a:lnTo>
                    <a:pt x="50" y="11903"/>
                  </a:lnTo>
                  <a:lnTo>
                    <a:pt x="0" y="10808"/>
                  </a:lnTo>
                  <a:lnTo>
                    <a:pt x="50" y="9713"/>
                  </a:lnTo>
                  <a:lnTo>
                    <a:pt x="252" y="8634"/>
                  </a:lnTo>
                  <a:lnTo>
                    <a:pt x="454" y="7602"/>
                  </a:lnTo>
                  <a:lnTo>
                    <a:pt x="858" y="6602"/>
                  </a:lnTo>
                  <a:lnTo>
                    <a:pt x="1363" y="5650"/>
                  </a:lnTo>
                  <a:lnTo>
                    <a:pt x="1867" y="4777"/>
                  </a:lnTo>
                  <a:lnTo>
                    <a:pt x="2523" y="3936"/>
                  </a:lnTo>
                  <a:lnTo>
                    <a:pt x="3179" y="3174"/>
                  </a:lnTo>
                  <a:lnTo>
                    <a:pt x="3936" y="2476"/>
                  </a:lnTo>
                  <a:lnTo>
                    <a:pt x="4794" y="1857"/>
                  </a:lnTo>
                  <a:lnTo>
                    <a:pt x="5703" y="1301"/>
                  </a:lnTo>
                  <a:lnTo>
                    <a:pt x="6611" y="841"/>
                  </a:lnTo>
                  <a:lnTo>
                    <a:pt x="7621" y="508"/>
                  </a:lnTo>
                  <a:lnTo>
                    <a:pt x="8680" y="222"/>
                  </a:lnTo>
                  <a:lnTo>
                    <a:pt x="9740" y="63"/>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55" name="Forma"/>
            <p:cNvSpPr/>
            <p:nvPr/>
          </p:nvSpPr>
          <p:spPr>
            <a:xfrm>
              <a:off x="1233474" y="1757028"/>
              <a:ext cx="212880" cy="671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0" y="0"/>
                  </a:moveTo>
                  <a:lnTo>
                    <a:pt x="11860" y="48"/>
                  </a:lnTo>
                  <a:lnTo>
                    <a:pt x="12920" y="206"/>
                  </a:lnTo>
                  <a:lnTo>
                    <a:pt x="13979" y="492"/>
                  </a:lnTo>
                  <a:lnTo>
                    <a:pt x="14938" y="826"/>
                  </a:lnTo>
                  <a:lnTo>
                    <a:pt x="15897" y="1286"/>
                  </a:lnTo>
                  <a:lnTo>
                    <a:pt x="16806" y="1842"/>
                  </a:lnTo>
                  <a:lnTo>
                    <a:pt x="17613" y="2462"/>
                  </a:lnTo>
                  <a:lnTo>
                    <a:pt x="18370" y="3161"/>
                  </a:lnTo>
                  <a:lnTo>
                    <a:pt x="19077" y="3923"/>
                  </a:lnTo>
                  <a:lnTo>
                    <a:pt x="19733" y="4765"/>
                  </a:lnTo>
                  <a:lnTo>
                    <a:pt x="20237" y="5638"/>
                  </a:lnTo>
                  <a:lnTo>
                    <a:pt x="20692" y="6591"/>
                  </a:lnTo>
                  <a:lnTo>
                    <a:pt x="21095" y="7592"/>
                  </a:lnTo>
                  <a:lnTo>
                    <a:pt x="21348" y="8624"/>
                  </a:lnTo>
                  <a:lnTo>
                    <a:pt x="21499" y="9704"/>
                  </a:lnTo>
                  <a:lnTo>
                    <a:pt x="21600" y="10800"/>
                  </a:lnTo>
                  <a:lnTo>
                    <a:pt x="21499" y="11896"/>
                  </a:lnTo>
                  <a:lnTo>
                    <a:pt x="21348" y="12976"/>
                  </a:lnTo>
                  <a:lnTo>
                    <a:pt x="21095" y="14008"/>
                  </a:lnTo>
                  <a:lnTo>
                    <a:pt x="20692" y="14993"/>
                  </a:lnTo>
                  <a:lnTo>
                    <a:pt x="20237" y="15946"/>
                  </a:lnTo>
                  <a:lnTo>
                    <a:pt x="19733" y="16851"/>
                  </a:lnTo>
                  <a:lnTo>
                    <a:pt x="19077" y="17661"/>
                  </a:lnTo>
                  <a:lnTo>
                    <a:pt x="18370" y="18439"/>
                  </a:lnTo>
                  <a:lnTo>
                    <a:pt x="17613" y="19138"/>
                  </a:lnTo>
                  <a:lnTo>
                    <a:pt x="16806" y="19758"/>
                  </a:lnTo>
                  <a:lnTo>
                    <a:pt x="15897" y="20298"/>
                  </a:lnTo>
                  <a:lnTo>
                    <a:pt x="14938" y="20758"/>
                  </a:lnTo>
                  <a:lnTo>
                    <a:pt x="13979" y="21108"/>
                  </a:lnTo>
                  <a:lnTo>
                    <a:pt x="12920" y="21378"/>
                  </a:lnTo>
                  <a:lnTo>
                    <a:pt x="11860" y="21552"/>
                  </a:lnTo>
                  <a:lnTo>
                    <a:pt x="10750" y="21600"/>
                  </a:lnTo>
                  <a:lnTo>
                    <a:pt x="9639" y="21552"/>
                  </a:lnTo>
                  <a:lnTo>
                    <a:pt x="8630" y="21378"/>
                  </a:lnTo>
                  <a:lnTo>
                    <a:pt x="7570" y="21108"/>
                  </a:lnTo>
                  <a:lnTo>
                    <a:pt x="6561" y="20758"/>
                  </a:lnTo>
                  <a:lnTo>
                    <a:pt x="5652" y="20298"/>
                  </a:lnTo>
                  <a:lnTo>
                    <a:pt x="4794" y="19758"/>
                  </a:lnTo>
                  <a:lnTo>
                    <a:pt x="3886" y="19138"/>
                  </a:lnTo>
                  <a:lnTo>
                    <a:pt x="3129" y="18439"/>
                  </a:lnTo>
                  <a:lnTo>
                    <a:pt x="2422" y="17661"/>
                  </a:lnTo>
                  <a:lnTo>
                    <a:pt x="1867" y="16851"/>
                  </a:lnTo>
                  <a:lnTo>
                    <a:pt x="1262" y="15946"/>
                  </a:lnTo>
                  <a:lnTo>
                    <a:pt x="858" y="14993"/>
                  </a:lnTo>
                  <a:lnTo>
                    <a:pt x="454" y="14008"/>
                  </a:lnTo>
                  <a:lnTo>
                    <a:pt x="252" y="12976"/>
                  </a:lnTo>
                  <a:lnTo>
                    <a:pt x="50" y="11896"/>
                  </a:lnTo>
                  <a:lnTo>
                    <a:pt x="0" y="10800"/>
                  </a:lnTo>
                  <a:lnTo>
                    <a:pt x="50" y="9704"/>
                  </a:lnTo>
                  <a:lnTo>
                    <a:pt x="252" y="8624"/>
                  </a:lnTo>
                  <a:lnTo>
                    <a:pt x="454" y="7592"/>
                  </a:lnTo>
                  <a:lnTo>
                    <a:pt x="858" y="6591"/>
                  </a:lnTo>
                  <a:lnTo>
                    <a:pt x="1262" y="5638"/>
                  </a:lnTo>
                  <a:lnTo>
                    <a:pt x="1867" y="4765"/>
                  </a:lnTo>
                  <a:lnTo>
                    <a:pt x="2422" y="3923"/>
                  </a:lnTo>
                  <a:lnTo>
                    <a:pt x="3129" y="3161"/>
                  </a:lnTo>
                  <a:lnTo>
                    <a:pt x="3886" y="2462"/>
                  </a:lnTo>
                  <a:lnTo>
                    <a:pt x="4794" y="1842"/>
                  </a:lnTo>
                  <a:lnTo>
                    <a:pt x="5652" y="1286"/>
                  </a:lnTo>
                  <a:lnTo>
                    <a:pt x="6561" y="826"/>
                  </a:lnTo>
                  <a:lnTo>
                    <a:pt x="7570" y="492"/>
                  </a:lnTo>
                  <a:lnTo>
                    <a:pt x="8630" y="206"/>
                  </a:lnTo>
                  <a:lnTo>
                    <a:pt x="9639" y="48"/>
                  </a:lnTo>
                  <a:lnTo>
                    <a:pt x="1075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56" name="Forma"/>
            <p:cNvSpPr/>
            <p:nvPr/>
          </p:nvSpPr>
          <p:spPr>
            <a:xfrm>
              <a:off x="1233474" y="1757028"/>
              <a:ext cx="212880" cy="671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50" y="0"/>
                  </a:moveTo>
                  <a:lnTo>
                    <a:pt x="11860" y="48"/>
                  </a:lnTo>
                  <a:lnTo>
                    <a:pt x="12920" y="206"/>
                  </a:lnTo>
                  <a:lnTo>
                    <a:pt x="13979" y="492"/>
                  </a:lnTo>
                  <a:lnTo>
                    <a:pt x="14938" y="826"/>
                  </a:lnTo>
                  <a:lnTo>
                    <a:pt x="15897" y="1286"/>
                  </a:lnTo>
                  <a:lnTo>
                    <a:pt x="16806" y="1842"/>
                  </a:lnTo>
                  <a:lnTo>
                    <a:pt x="17613" y="2462"/>
                  </a:lnTo>
                  <a:lnTo>
                    <a:pt x="18370" y="3161"/>
                  </a:lnTo>
                  <a:lnTo>
                    <a:pt x="19077" y="3923"/>
                  </a:lnTo>
                  <a:lnTo>
                    <a:pt x="19733" y="4765"/>
                  </a:lnTo>
                  <a:lnTo>
                    <a:pt x="20237" y="5638"/>
                  </a:lnTo>
                  <a:lnTo>
                    <a:pt x="20692" y="6591"/>
                  </a:lnTo>
                  <a:lnTo>
                    <a:pt x="21095" y="7592"/>
                  </a:lnTo>
                  <a:lnTo>
                    <a:pt x="21348" y="8624"/>
                  </a:lnTo>
                  <a:lnTo>
                    <a:pt x="21499" y="9704"/>
                  </a:lnTo>
                  <a:lnTo>
                    <a:pt x="21600" y="10800"/>
                  </a:lnTo>
                  <a:lnTo>
                    <a:pt x="21499" y="11896"/>
                  </a:lnTo>
                  <a:lnTo>
                    <a:pt x="21348" y="12976"/>
                  </a:lnTo>
                  <a:lnTo>
                    <a:pt x="21095" y="14008"/>
                  </a:lnTo>
                  <a:lnTo>
                    <a:pt x="20692" y="14993"/>
                  </a:lnTo>
                  <a:lnTo>
                    <a:pt x="20237" y="15946"/>
                  </a:lnTo>
                  <a:lnTo>
                    <a:pt x="19733" y="16851"/>
                  </a:lnTo>
                  <a:lnTo>
                    <a:pt x="19077" y="17661"/>
                  </a:lnTo>
                  <a:lnTo>
                    <a:pt x="18370" y="18439"/>
                  </a:lnTo>
                  <a:lnTo>
                    <a:pt x="17613" y="19138"/>
                  </a:lnTo>
                  <a:lnTo>
                    <a:pt x="16806" y="19758"/>
                  </a:lnTo>
                  <a:lnTo>
                    <a:pt x="15897" y="20298"/>
                  </a:lnTo>
                  <a:lnTo>
                    <a:pt x="14938" y="20758"/>
                  </a:lnTo>
                  <a:lnTo>
                    <a:pt x="13979" y="21108"/>
                  </a:lnTo>
                  <a:lnTo>
                    <a:pt x="12920" y="21378"/>
                  </a:lnTo>
                  <a:lnTo>
                    <a:pt x="11860" y="21552"/>
                  </a:lnTo>
                  <a:lnTo>
                    <a:pt x="10750" y="21600"/>
                  </a:lnTo>
                  <a:lnTo>
                    <a:pt x="9639" y="21552"/>
                  </a:lnTo>
                  <a:lnTo>
                    <a:pt x="8630" y="21378"/>
                  </a:lnTo>
                  <a:lnTo>
                    <a:pt x="7570" y="21108"/>
                  </a:lnTo>
                  <a:lnTo>
                    <a:pt x="6561" y="20758"/>
                  </a:lnTo>
                  <a:lnTo>
                    <a:pt x="5652" y="20298"/>
                  </a:lnTo>
                  <a:lnTo>
                    <a:pt x="4794" y="19758"/>
                  </a:lnTo>
                  <a:lnTo>
                    <a:pt x="3886" y="19138"/>
                  </a:lnTo>
                  <a:lnTo>
                    <a:pt x="3129" y="18439"/>
                  </a:lnTo>
                  <a:lnTo>
                    <a:pt x="2422" y="17661"/>
                  </a:lnTo>
                  <a:lnTo>
                    <a:pt x="1867" y="16851"/>
                  </a:lnTo>
                  <a:lnTo>
                    <a:pt x="1262" y="15946"/>
                  </a:lnTo>
                  <a:lnTo>
                    <a:pt x="858" y="14993"/>
                  </a:lnTo>
                  <a:lnTo>
                    <a:pt x="454" y="14008"/>
                  </a:lnTo>
                  <a:lnTo>
                    <a:pt x="252" y="12976"/>
                  </a:lnTo>
                  <a:lnTo>
                    <a:pt x="50" y="11896"/>
                  </a:lnTo>
                  <a:lnTo>
                    <a:pt x="0" y="10800"/>
                  </a:lnTo>
                  <a:lnTo>
                    <a:pt x="50" y="9704"/>
                  </a:lnTo>
                  <a:lnTo>
                    <a:pt x="252" y="8624"/>
                  </a:lnTo>
                  <a:lnTo>
                    <a:pt x="454" y="7592"/>
                  </a:lnTo>
                  <a:lnTo>
                    <a:pt x="858" y="6591"/>
                  </a:lnTo>
                  <a:lnTo>
                    <a:pt x="1262" y="5638"/>
                  </a:lnTo>
                  <a:lnTo>
                    <a:pt x="1867" y="4765"/>
                  </a:lnTo>
                  <a:lnTo>
                    <a:pt x="2422" y="3923"/>
                  </a:lnTo>
                  <a:lnTo>
                    <a:pt x="3129" y="3161"/>
                  </a:lnTo>
                  <a:lnTo>
                    <a:pt x="3886" y="2462"/>
                  </a:lnTo>
                  <a:lnTo>
                    <a:pt x="4794" y="1842"/>
                  </a:lnTo>
                  <a:lnTo>
                    <a:pt x="5652" y="1286"/>
                  </a:lnTo>
                  <a:lnTo>
                    <a:pt x="6561" y="826"/>
                  </a:lnTo>
                  <a:lnTo>
                    <a:pt x="7570" y="492"/>
                  </a:lnTo>
                  <a:lnTo>
                    <a:pt x="8630" y="206"/>
                  </a:lnTo>
                  <a:lnTo>
                    <a:pt x="9639" y="48"/>
                  </a:lnTo>
                  <a:lnTo>
                    <a:pt x="1075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57" name="Forma"/>
            <p:cNvSpPr/>
            <p:nvPr/>
          </p:nvSpPr>
          <p:spPr>
            <a:xfrm>
              <a:off x="866410" y="1107627"/>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48"/>
                  </a:lnTo>
                  <a:lnTo>
                    <a:pt x="12920" y="206"/>
                  </a:lnTo>
                  <a:lnTo>
                    <a:pt x="13979" y="492"/>
                  </a:lnTo>
                  <a:lnTo>
                    <a:pt x="14989" y="842"/>
                  </a:lnTo>
                  <a:lnTo>
                    <a:pt x="15897" y="1286"/>
                  </a:lnTo>
                  <a:lnTo>
                    <a:pt x="16806" y="1842"/>
                  </a:lnTo>
                  <a:lnTo>
                    <a:pt x="17664" y="2462"/>
                  </a:lnTo>
                  <a:lnTo>
                    <a:pt x="18421" y="3161"/>
                  </a:lnTo>
                  <a:lnTo>
                    <a:pt x="19077" y="3923"/>
                  </a:lnTo>
                  <a:lnTo>
                    <a:pt x="19733" y="4765"/>
                  </a:lnTo>
                  <a:lnTo>
                    <a:pt x="20237" y="5654"/>
                  </a:lnTo>
                  <a:lnTo>
                    <a:pt x="20742" y="6591"/>
                  </a:lnTo>
                  <a:lnTo>
                    <a:pt x="21146" y="7592"/>
                  </a:lnTo>
                  <a:lnTo>
                    <a:pt x="21348" y="8624"/>
                  </a:lnTo>
                  <a:lnTo>
                    <a:pt x="21550" y="9704"/>
                  </a:lnTo>
                  <a:lnTo>
                    <a:pt x="21600" y="10800"/>
                  </a:lnTo>
                  <a:lnTo>
                    <a:pt x="21550" y="11912"/>
                  </a:lnTo>
                  <a:lnTo>
                    <a:pt x="21348" y="12992"/>
                  </a:lnTo>
                  <a:lnTo>
                    <a:pt x="21146" y="14008"/>
                  </a:lnTo>
                  <a:lnTo>
                    <a:pt x="20742" y="14993"/>
                  </a:lnTo>
                  <a:lnTo>
                    <a:pt x="20237" y="15946"/>
                  </a:lnTo>
                  <a:lnTo>
                    <a:pt x="19733" y="16851"/>
                  </a:lnTo>
                  <a:lnTo>
                    <a:pt x="19077" y="17661"/>
                  </a:lnTo>
                  <a:lnTo>
                    <a:pt x="18421" y="18439"/>
                  </a:lnTo>
                  <a:lnTo>
                    <a:pt x="17664" y="19138"/>
                  </a:lnTo>
                  <a:lnTo>
                    <a:pt x="16806" y="19758"/>
                  </a:lnTo>
                  <a:lnTo>
                    <a:pt x="15897" y="20298"/>
                  </a:lnTo>
                  <a:lnTo>
                    <a:pt x="14989" y="20758"/>
                  </a:lnTo>
                  <a:lnTo>
                    <a:pt x="13979" y="21108"/>
                  </a:lnTo>
                  <a:lnTo>
                    <a:pt x="12920" y="21378"/>
                  </a:lnTo>
                  <a:lnTo>
                    <a:pt x="11910" y="21552"/>
                  </a:lnTo>
                  <a:lnTo>
                    <a:pt x="10800" y="21600"/>
                  </a:lnTo>
                  <a:lnTo>
                    <a:pt x="9690" y="21552"/>
                  </a:lnTo>
                  <a:lnTo>
                    <a:pt x="8630" y="21378"/>
                  </a:lnTo>
                  <a:lnTo>
                    <a:pt x="7570" y="21108"/>
                  </a:lnTo>
                  <a:lnTo>
                    <a:pt x="6611" y="20758"/>
                  </a:lnTo>
                  <a:lnTo>
                    <a:pt x="5652" y="20298"/>
                  </a:lnTo>
                  <a:lnTo>
                    <a:pt x="4794" y="19758"/>
                  </a:lnTo>
                  <a:lnTo>
                    <a:pt x="3936" y="19138"/>
                  </a:lnTo>
                  <a:lnTo>
                    <a:pt x="3179" y="18439"/>
                  </a:lnTo>
                  <a:lnTo>
                    <a:pt x="2473" y="17661"/>
                  </a:lnTo>
                  <a:lnTo>
                    <a:pt x="1867" y="16851"/>
                  </a:lnTo>
                  <a:lnTo>
                    <a:pt x="1312" y="15946"/>
                  </a:lnTo>
                  <a:lnTo>
                    <a:pt x="908" y="14993"/>
                  </a:lnTo>
                  <a:lnTo>
                    <a:pt x="505" y="14008"/>
                  </a:lnTo>
                  <a:lnTo>
                    <a:pt x="252" y="12992"/>
                  </a:lnTo>
                  <a:lnTo>
                    <a:pt x="101" y="11912"/>
                  </a:lnTo>
                  <a:lnTo>
                    <a:pt x="0" y="10800"/>
                  </a:lnTo>
                  <a:lnTo>
                    <a:pt x="101" y="9704"/>
                  </a:lnTo>
                  <a:lnTo>
                    <a:pt x="252" y="8624"/>
                  </a:lnTo>
                  <a:lnTo>
                    <a:pt x="505" y="7592"/>
                  </a:lnTo>
                  <a:lnTo>
                    <a:pt x="908" y="6591"/>
                  </a:lnTo>
                  <a:lnTo>
                    <a:pt x="1312" y="5654"/>
                  </a:lnTo>
                  <a:lnTo>
                    <a:pt x="1867" y="4765"/>
                  </a:lnTo>
                  <a:lnTo>
                    <a:pt x="2473" y="3923"/>
                  </a:lnTo>
                  <a:lnTo>
                    <a:pt x="3179" y="3161"/>
                  </a:lnTo>
                  <a:lnTo>
                    <a:pt x="3936" y="2462"/>
                  </a:lnTo>
                  <a:lnTo>
                    <a:pt x="4794" y="1842"/>
                  </a:lnTo>
                  <a:lnTo>
                    <a:pt x="5652" y="1286"/>
                  </a:lnTo>
                  <a:lnTo>
                    <a:pt x="6611" y="842"/>
                  </a:lnTo>
                  <a:lnTo>
                    <a:pt x="7570" y="492"/>
                  </a:lnTo>
                  <a:lnTo>
                    <a:pt x="8630" y="206"/>
                  </a:lnTo>
                  <a:lnTo>
                    <a:pt x="9690" y="48"/>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58" name="Forma"/>
            <p:cNvSpPr/>
            <p:nvPr/>
          </p:nvSpPr>
          <p:spPr>
            <a:xfrm>
              <a:off x="866410" y="1107627"/>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0" y="48"/>
                  </a:lnTo>
                  <a:lnTo>
                    <a:pt x="12920" y="206"/>
                  </a:lnTo>
                  <a:lnTo>
                    <a:pt x="13979" y="492"/>
                  </a:lnTo>
                  <a:lnTo>
                    <a:pt x="14989" y="842"/>
                  </a:lnTo>
                  <a:lnTo>
                    <a:pt x="15897" y="1286"/>
                  </a:lnTo>
                  <a:lnTo>
                    <a:pt x="16806" y="1842"/>
                  </a:lnTo>
                  <a:lnTo>
                    <a:pt x="17664" y="2462"/>
                  </a:lnTo>
                  <a:lnTo>
                    <a:pt x="18421" y="3161"/>
                  </a:lnTo>
                  <a:lnTo>
                    <a:pt x="19077" y="3923"/>
                  </a:lnTo>
                  <a:lnTo>
                    <a:pt x="19733" y="4765"/>
                  </a:lnTo>
                  <a:lnTo>
                    <a:pt x="20237" y="5654"/>
                  </a:lnTo>
                  <a:lnTo>
                    <a:pt x="20742" y="6591"/>
                  </a:lnTo>
                  <a:lnTo>
                    <a:pt x="21146" y="7592"/>
                  </a:lnTo>
                  <a:lnTo>
                    <a:pt x="21348" y="8624"/>
                  </a:lnTo>
                  <a:lnTo>
                    <a:pt x="21550" y="9704"/>
                  </a:lnTo>
                  <a:lnTo>
                    <a:pt x="21600" y="10800"/>
                  </a:lnTo>
                  <a:lnTo>
                    <a:pt x="21550" y="11912"/>
                  </a:lnTo>
                  <a:lnTo>
                    <a:pt x="21348" y="12992"/>
                  </a:lnTo>
                  <a:lnTo>
                    <a:pt x="21146" y="14008"/>
                  </a:lnTo>
                  <a:lnTo>
                    <a:pt x="20742" y="14993"/>
                  </a:lnTo>
                  <a:lnTo>
                    <a:pt x="20237" y="15946"/>
                  </a:lnTo>
                  <a:lnTo>
                    <a:pt x="19733" y="16851"/>
                  </a:lnTo>
                  <a:lnTo>
                    <a:pt x="19077" y="17661"/>
                  </a:lnTo>
                  <a:lnTo>
                    <a:pt x="18421" y="18439"/>
                  </a:lnTo>
                  <a:lnTo>
                    <a:pt x="17664" y="19138"/>
                  </a:lnTo>
                  <a:lnTo>
                    <a:pt x="16806" y="19758"/>
                  </a:lnTo>
                  <a:lnTo>
                    <a:pt x="15897" y="20298"/>
                  </a:lnTo>
                  <a:lnTo>
                    <a:pt x="14989" y="20758"/>
                  </a:lnTo>
                  <a:lnTo>
                    <a:pt x="13979" y="21108"/>
                  </a:lnTo>
                  <a:lnTo>
                    <a:pt x="12920" y="21378"/>
                  </a:lnTo>
                  <a:lnTo>
                    <a:pt x="11910" y="21552"/>
                  </a:lnTo>
                  <a:lnTo>
                    <a:pt x="10800" y="21600"/>
                  </a:lnTo>
                  <a:lnTo>
                    <a:pt x="9690" y="21552"/>
                  </a:lnTo>
                  <a:lnTo>
                    <a:pt x="8630" y="21378"/>
                  </a:lnTo>
                  <a:lnTo>
                    <a:pt x="7570" y="21108"/>
                  </a:lnTo>
                  <a:lnTo>
                    <a:pt x="6611" y="20758"/>
                  </a:lnTo>
                  <a:lnTo>
                    <a:pt x="5652" y="20298"/>
                  </a:lnTo>
                  <a:lnTo>
                    <a:pt x="4794" y="19758"/>
                  </a:lnTo>
                  <a:lnTo>
                    <a:pt x="3936" y="19138"/>
                  </a:lnTo>
                  <a:lnTo>
                    <a:pt x="3179" y="18439"/>
                  </a:lnTo>
                  <a:lnTo>
                    <a:pt x="2473" y="17661"/>
                  </a:lnTo>
                  <a:lnTo>
                    <a:pt x="1867" y="16851"/>
                  </a:lnTo>
                  <a:lnTo>
                    <a:pt x="1312" y="15946"/>
                  </a:lnTo>
                  <a:lnTo>
                    <a:pt x="908" y="14993"/>
                  </a:lnTo>
                  <a:lnTo>
                    <a:pt x="505" y="14008"/>
                  </a:lnTo>
                  <a:lnTo>
                    <a:pt x="252" y="12992"/>
                  </a:lnTo>
                  <a:lnTo>
                    <a:pt x="101" y="11912"/>
                  </a:lnTo>
                  <a:lnTo>
                    <a:pt x="0" y="10800"/>
                  </a:lnTo>
                  <a:lnTo>
                    <a:pt x="101" y="9704"/>
                  </a:lnTo>
                  <a:lnTo>
                    <a:pt x="252" y="8624"/>
                  </a:lnTo>
                  <a:lnTo>
                    <a:pt x="505" y="7592"/>
                  </a:lnTo>
                  <a:lnTo>
                    <a:pt x="908" y="6591"/>
                  </a:lnTo>
                  <a:lnTo>
                    <a:pt x="1312" y="5654"/>
                  </a:lnTo>
                  <a:lnTo>
                    <a:pt x="1867" y="4765"/>
                  </a:lnTo>
                  <a:lnTo>
                    <a:pt x="2473" y="3923"/>
                  </a:lnTo>
                  <a:lnTo>
                    <a:pt x="3179" y="3161"/>
                  </a:lnTo>
                  <a:lnTo>
                    <a:pt x="3936" y="2462"/>
                  </a:lnTo>
                  <a:lnTo>
                    <a:pt x="4794" y="1842"/>
                  </a:lnTo>
                  <a:lnTo>
                    <a:pt x="5652" y="1286"/>
                  </a:lnTo>
                  <a:lnTo>
                    <a:pt x="6611" y="842"/>
                  </a:lnTo>
                  <a:lnTo>
                    <a:pt x="7570" y="492"/>
                  </a:lnTo>
                  <a:lnTo>
                    <a:pt x="8630" y="206"/>
                  </a:lnTo>
                  <a:lnTo>
                    <a:pt x="9690" y="48"/>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59" name="Forma"/>
            <p:cNvSpPr/>
            <p:nvPr/>
          </p:nvSpPr>
          <p:spPr>
            <a:xfrm>
              <a:off x="868162" y="1761955"/>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5" y="48"/>
                  </a:lnTo>
                  <a:lnTo>
                    <a:pt x="12980" y="222"/>
                  </a:lnTo>
                  <a:lnTo>
                    <a:pt x="14045" y="492"/>
                  </a:lnTo>
                  <a:lnTo>
                    <a:pt x="15008" y="842"/>
                  </a:lnTo>
                  <a:lnTo>
                    <a:pt x="15972" y="1302"/>
                  </a:lnTo>
                  <a:lnTo>
                    <a:pt x="16834" y="1842"/>
                  </a:lnTo>
                  <a:lnTo>
                    <a:pt x="17696" y="2462"/>
                  </a:lnTo>
                  <a:lnTo>
                    <a:pt x="18456" y="3161"/>
                  </a:lnTo>
                  <a:lnTo>
                    <a:pt x="19166" y="3923"/>
                  </a:lnTo>
                  <a:lnTo>
                    <a:pt x="19775" y="4765"/>
                  </a:lnTo>
                  <a:lnTo>
                    <a:pt x="20332" y="5654"/>
                  </a:lnTo>
                  <a:lnTo>
                    <a:pt x="20738" y="6607"/>
                  </a:lnTo>
                  <a:lnTo>
                    <a:pt x="21144" y="7592"/>
                  </a:lnTo>
                  <a:lnTo>
                    <a:pt x="21397" y="8624"/>
                  </a:lnTo>
                  <a:lnTo>
                    <a:pt x="21549" y="9704"/>
                  </a:lnTo>
                  <a:lnTo>
                    <a:pt x="21600" y="10816"/>
                  </a:lnTo>
                  <a:lnTo>
                    <a:pt x="21549" y="11912"/>
                  </a:lnTo>
                  <a:lnTo>
                    <a:pt x="21397" y="12992"/>
                  </a:lnTo>
                  <a:lnTo>
                    <a:pt x="21144" y="14008"/>
                  </a:lnTo>
                  <a:lnTo>
                    <a:pt x="20738" y="14993"/>
                  </a:lnTo>
                  <a:lnTo>
                    <a:pt x="20332" y="15946"/>
                  </a:lnTo>
                  <a:lnTo>
                    <a:pt x="19775" y="16851"/>
                  </a:lnTo>
                  <a:lnTo>
                    <a:pt x="19166" y="17677"/>
                  </a:lnTo>
                  <a:lnTo>
                    <a:pt x="18456" y="18439"/>
                  </a:lnTo>
                  <a:lnTo>
                    <a:pt x="17696" y="19138"/>
                  </a:lnTo>
                  <a:lnTo>
                    <a:pt x="16834" y="19758"/>
                  </a:lnTo>
                  <a:lnTo>
                    <a:pt x="15972" y="20298"/>
                  </a:lnTo>
                  <a:lnTo>
                    <a:pt x="15008" y="20758"/>
                  </a:lnTo>
                  <a:lnTo>
                    <a:pt x="14045" y="21108"/>
                  </a:lnTo>
                  <a:lnTo>
                    <a:pt x="12980" y="21378"/>
                  </a:lnTo>
                  <a:lnTo>
                    <a:pt x="11915" y="21552"/>
                  </a:lnTo>
                  <a:lnTo>
                    <a:pt x="10800" y="21600"/>
                  </a:lnTo>
                  <a:lnTo>
                    <a:pt x="9685" y="21552"/>
                  </a:lnTo>
                  <a:lnTo>
                    <a:pt x="8670" y="21378"/>
                  </a:lnTo>
                  <a:lnTo>
                    <a:pt x="7606" y="21108"/>
                  </a:lnTo>
                  <a:lnTo>
                    <a:pt x="6592" y="20758"/>
                  </a:lnTo>
                  <a:lnTo>
                    <a:pt x="5679" y="20298"/>
                  </a:lnTo>
                  <a:lnTo>
                    <a:pt x="4817" y="19758"/>
                  </a:lnTo>
                  <a:lnTo>
                    <a:pt x="3904" y="19138"/>
                  </a:lnTo>
                  <a:lnTo>
                    <a:pt x="3144" y="18439"/>
                  </a:lnTo>
                  <a:lnTo>
                    <a:pt x="2434" y="17677"/>
                  </a:lnTo>
                  <a:lnTo>
                    <a:pt x="1876" y="16851"/>
                  </a:lnTo>
                  <a:lnTo>
                    <a:pt x="1268" y="15946"/>
                  </a:lnTo>
                  <a:lnTo>
                    <a:pt x="862" y="14993"/>
                  </a:lnTo>
                  <a:lnTo>
                    <a:pt x="456" y="14008"/>
                  </a:lnTo>
                  <a:lnTo>
                    <a:pt x="254" y="12992"/>
                  </a:lnTo>
                  <a:lnTo>
                    <a:pt x="51" y="11912"/>
                  </a:lnTo>
                  <a:lnTo>
                    <a:pt x="0" y="10816"/>
                  </a:lnTo>
                  <a:lnTo>
                    <a:pt x="51" y="9704"/>
                  </a:lnTo>
                  <a:lnTo>
                    <a:pt x="254" y="8624"/>
                  </a:lnTo>
                  <a:lnTo>
                    <a:pt x="456" y="7592"/>
                  </a:lnTo>
                  <a:lnTo>
                    <a:pt x="862" y="6607"/>
                  </a:lnTo>
                  <a:lnTo>
                    <a:pt x="1268" y="5654"/>
                  </a:lnTo>
                  <a:lnTo>
                    <a:pt x="1876" y="4765"/>
                  </a:lnTo>
                  <a:lnTo>
                    <a:pt x="2434" y="3923"/>
                  </a:lnTo>
                  <a:lnTo>
                    <a:pt x="3144" y="3161"/>
                  </a:lnTo>
                  <a:lnTo>
                    <a:pt x="3904" y="2462"/>
                  </a:lnTo>
                  <a:lnTo>
                    <a:pt x="4817" y="1842"/>
                  </a:lnTo>
                  <a:lnTo>
                    <a:pt x="5679" y="1302"/>
                  </a:lnTo>
                  <a:lnTo>
                    <a:pt x="6592" y="842"/>
                  </a:lnTo>
                  <a:lnTo>
                    <a:pt x="7606" y="492"/>
                  </a:lnTo>
                  <a:lnTo>
                    <a:pt x="8670" y="222"/>
                  </a:lnTo>
                  <a:lnTo>
                    <a:pt x="9685" y="48"/>
                  </a:lnTo>
                  <a:lnTo>
                    <a:pt x="10800" y="0"/>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60" name="Forma"/>
            <p:cNvSpPr/>
            <p:nvPr/>
          </p:nvSpPr>
          <p:spPr>
            <a:xfrm>
              <a:off x="868162" y="1761955"/>
              <a:ext cx="209376" cy="67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915" y="48"/>
                  </a:lnTo>
                  <a:lnTo>
                    <a:pt x="12980" y="222"/>
                  </a:lnTo>
                  <a:lnTo>
                    <a:pt x="14045" y="492"/>
                  </a:lnTo>
                  <a:lnTo>
                    <a:pt x="15008" y="842"/>
                  </a:lnTo>
                  <a:lnTo>
                    <a:pt x="15972" y="1302"/>
                  </a:lnTo>
                  <a:lnTo>
                    <a:pt x="16834" y="1842"/>
                  </a:lnTo>
                  <a:lnTo>
                    <a:pt x="17696" y="2462"/>
                  </a:lnTo>
                  <a:lnTo>
                    <a:pt x="18456" y="3161"/>
                  </a:lnTo>
                  <a:lnTo>
                    <a:pt x="19166" y="3923"/>
                  </a:lnTo>
                  <a:lnTo>
                    <a:pt x="19775" y="4765"/>
                  </a:lnTo>
                  <a:lnTo>
                    <a:pt x="20332" y="5654"/>
                  </a:lnTo>
                  <a:lnTo>
                    <a:pt x="20738" y="6607"/>
                  </a:lnTo>
                  <a:lnTo>
                    <a:pt x="21144" y="7592"/>
                  </a:lnTo>
                  <a:lnTo>
                    <a:pt x="21397" y="8624"/>
                  </a:lnTo>
                  <a:lnTo>
                    <a:pt x="21549" y="9704"/>
                  </a:lnTo>
                  <a:lnTo>
                    <a:pt x="21600" y="10816"/>
                  </a:lnTo>
                  <a:lnTo>
                    <a:pt x="21549" y="11912"/>
                  </a:lnTo>
                  <a:lnTo>
                    <a:pt x="21397" y="12992"/>
                  </a:lnTo>
                  <a:lnTo>
                    <a:pt x="21144" y="14008"/>
                  </a:lnTo>
                  <a:lnTo>
                    <a:pt x="20738" y="14993"/>
                  </a:lnTo>
                  <a:lnTo>
                    <a:pt x="20332" y="15946"/>
                  </a:lnTo>
                  <a:lnTo>
                    <a:pt x="19775" y="16851"/>
                  </a:lnTo>
                  <a:lnTo>
                    <a:pt x="19166" y="17677"/>
                  </a:lnTo>
                  <a:lnTo>
                    <a:pt x="18456" y="18439"/>
                  </a:lnTo>
                  <a:lnTo>
                    <a:pt x="17696" y="19138"/>
                  </a:lnTo>
                  <a:lnTo>
                    <a:pt x="16834" y="19758"/>
                  </a:lnTo>
                  <a:lnTo>
                    <a:pt x="15972" y="20298"/>
                  </a:lnTo>
                  <a:lnTo>
                    <a:pt x="15008" y="20758"/>
                  </a:lnTo>
                  <a:lnTo>
                    <a:pt x="14045" y="21108"/>
                  </a:lnTo>
                  <a:lnTo>
                    <a:pt x="12980" y="21378"/>
                  </a:lnTo>
                  <a:lnTo>
                    <a:pt x="11915" y="21552"/>
                  </a:lnTo>
                  <a:lnTo>
                    <a:pt x="10800" y="21600"/>
                  </a:lnTo>
                  <a:lnTo>
                    <a:pt x="9685" y="21552"/>
                  </a:lnTo>
                  <a:lnTo>
                    <a:pt x="8670" y="21378"/>
                  </a:lnTo>
                  <a:lnTo>
                    <a:pt x="7606" y="21108"/>
                  </a:lnTo>
                  <a:lnTo>
                    <a:pt x="6592" y="20758"/>
                  </a:lnTo>
                  <a:lnTo>
                    <a:pt x="5679" y="20298"/>
                  </a:lnTo>
                  <a:lnTo>
                    <a:pt x="4817" y="19758"/>
                  </a:lnTo>
                  <a:lnTo>
                    <a:pt x="3904" y="19138"/>
                  </a:lnTo>
                  <a:lnTo>
                    <a:pt x="3144" y="18439"/>
                  </a:lnTo>
                  <a:lnTo>
                    <a:pt x="2434" y="17677"/>
                  </a:lnTo>
                  <a:lnTo>
                    <a:pt x="1876" y="16851"/>
                  </a:lnTo>
                  <a:lnTo>
                    <a:pt x="1268" y="15946"/>
                  </a:lnTo>
                  <a:lnTo>
                    <a:pt x="862" y="14993"/>
                  </a:lnTo>
                  <a:lnTo>
                    <a:pt x="456" y="14008"/>
                  </a:lnTo>
                  <a:lnTo>
                    <a:pt x="254" y="12992"/>
                  </a:lnTo>
                  <a:lnTo>
                    <a:pt x="51" y="11912"/>
                  </a:lnTo>
                  <a:lnTo>
                    <a:pt x="0" y="10816"/>
                  </a:lnTo>
                  <a:lnTo>
                    <a:pt x="51" y="9704"/>
                  </a:lnTo>
                  <a:lnTo>
                    <a:pt x="254" y="8624"/>
                  </a:lnTo>
                  <a:lnTo>
                    <a:pt x="456" y="7592"/>
                  </a:lnTo>
                  <a:lnTo>
                    <a:pt x="862" y="6607"/>
                  </a:lnTo>
                  <a:lnTo>
                    <a:pt x="1268" y="5654"/>
                  </a:lnTo>
                  <a:lnTo>
                    <a:pt x="1876" y="4765"/>
                  </a:lnTo>
                  <a:lnTo>
                    <a:pt x="2434" y="3923"/>
                  </a:lnTo>
                  <a:lnTo>
                    <a:pt x="3144" y="3161"/>
                  </a:lnTo>
                  <a:lnTo>
                    <a:pt x="3904" y="2462"/>
                  </a:lnTo>
                  <a:lnTo>
                    <a:pt x="4817" y="1842"/>
                  </a:lnTo>
                  <a:lnTo>
                    <a:pt x="5679" y="1302"/>
                  </a:lnTo>
                  <a:lnTo>
                    <a:pt x="6592" y="842"/>
                  </a:lnTo>
                  <a:lnTo>
                    <a:pt x="7606" y="492"/>
                  </a:lnTo>
                  <a:lnTo>
                    <a:pt x="8670" y="222"/>
                  </a:lnTo>
                  <a:lnTo>
                    <a:pt x="9685" y="48"/>
                  </a:lnTo>
                  <a:lnTo>
                    <a:pt x="10800"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61" name="Forma"/>
            <p:cNvSpPr/>
            <p:nvPr/>
          </p:nvSpPr>
          <p:spPr>
            <a:xfrm>
              <a:off x="1692523" y="0"/>
              <a:ext cx="420503"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8"/>
                  </a:lnTo>
                  <a:lnTo>
                    <a:pt x="21499" y="1420"/>
                  </a:lnTo>
                  <a:lnTo>
                    <a:pt x="21600" y="1988"/>
                  </a:lnTo>
                  <a:lnTo>
                    <a:pt x="21575" y="2631"/>
                  </a:lnTo>
                  <a:lnTo>
                    <a:pt x="21423" y="3351"/>
                  </a:lnTo>
                  <a:lnTo>
                    <a:pt x="21196" y="4146"/>
                  </a:lnTo>
                  <a:lnTo>
                    <a:pt x="20867" y="4998"/>
                  </a:lnTo>
                  <a:lnTo>
                    <a:pt x="20463" y="5887"/>
                  </a:lnTo>
                  <a:lnTo>
                    <a:pt x="19958" y="6815"/>
                  </a:lnTo>
                  <a:lnTo>
                    <a:pt x="19352" y="7818"/>
                  </a:lnTo>
                  <a:lnTo>
                    <a:pt x="18695" y="8822"/>
                  </a:lnTo>
                  <a:lnTo>
                    <a:pt x="17937" y="9882"/>
                  </a:lnTo>
                  <a:lnTo>
                    <a:pt x="17103" y="10942"/>
                  </a:lnTo>
                  <a:lnTo>
                    <a:pt x="16219" y="12040"/>
                  </a:lnTo>
                  <a:lnTo>
                    <a:pt x="15234" y="13119"/>
                  </a:lnTo>
                  <a:lnTo>
                    <a:pt x="14198" y="14198"/>
                  </a:lnTo>
                  <a:lnTo>
                    <a:pt x="13162" y="15201"/>
                  </a:lnTo>
                  <a:lnTo>
                    <a:pt x="12076" y="16148"/>
                  </a:lnTo>
                  <a:lnTo>
                    <a:pt x="11040" y="17038"/>
                  </a:lnTo>
                  <a:lnTo>
                    <a:pt x="9979" y="17852"/>
                  </a:lnTo>
                  <a:lnTo>
                    <a:pt x="8943" y="18628"/>
                  </a:lnTo>
                  <a:lnTo>
                    <a:pt x="7907" y="19290"/>
                  </a:lnTo>
                  <a:lnTo>
                    <a:pt x="6947" y="19877"/>
                  </a:lnTo>
                  <a:lnTo>
                    <a:pt x="5987" y="20407"/>
                  </a:lnTo>
                  <a:lnTo>
                    <a:pt x="5103" y="20843"/>
                  </a:lnTo>
                  <a:lnTo>
                    <a:pt x="4219" y="21165"/>
                  </a:lnTo>
                  <a:lnTo>
                    <a:pt x="3411" y="21411"/>
                  </a:lnTo>
                  <a:lnTo>
                    <a:pt x="2678" y="21562"/>
                  </a:lnTo>
                  <a:lnTo>
                    <a:pt x="1996" y="21600"/>
                  </a:lnTo>
                  <a:lnTo>
                    <a:pt x="1415" y="21524"/>
                  </a:lnTo>
                  <a:lnTo>
                    <a:pt x="935" y="21354"/>
                  </a:lnTo>
                  <a:lnTo>
                    <a:pt x="531" y="21070"/>
                  </a:lnTo>
                  <a:lnTo>
                    <a:pt x="253" y="20672"/>
                  </a:lnTo>
                  <a:lnTo>
                    <a:pt x="51" y="20199"/>
                  </a:lnTo>
                  <a:lnTo>
                    <a:pt x="0" y="19631"/>
                  </a:lnTo>
                  <a:lnTo>
                    <a:pt x="25" y="18969"/>
                  </a:lnTo>
                  <a:lnTo>
                    <a:pt x="152" y="18249"/>
                  </a:lnTo>
                  <a:lnTo>
                    <a:pt x="379" y="17473"/>
                  </a:lnTo>
                  <a:lnTo>
                    <a:pt x="707" y="16621"/>
                  </a:lnTo>
                  <a:lnTo>
                    <a:pt x="1112" y="15713"/>
                  </a:lnTo>
                  <a:lnTo>
                    <a:pt x="1617" y="14785"/>
                  </a:lnTo>
                  <a:lnTo>
                    <a:pt x="2198" y="13782"/>
                  </a:lnTo>
                  <a:lnTo>
                    <a:pt x="2880" y="12778"/>
                  </a:lnTo>
                  <a:lnTo>
                    <a:pt x="3638" y="11737"/>
                  </a:lnTo>
                  <a:lnTo>
                    <a:pt x="4472" y="10658"/>
                  </a:lnTo>
                  <a:lnTo>
                    <a:pt x="5381" y="9579"/>
                  </a:lnTo>
                  <a:lnTo>
                    <a:pt x="6366" y="8481"/>
                  </a:lnTo>
                  <a:lnTo>
                    <a:pt x="7402" y="7402"/>
                  </a:lnTo>
                  <a:lnTo>
                    <a:pt x="8438" y="6399"/>
                  </a:lnTo>
                  <a:lnTo>
                    <a:pt x="9524" y="5452"/>
                  </a:lnTo>
                  <a:lnTo>
                    <a:pt x="10560" y="4581"/>
                  </a:lnTo>
                  <a:lnTo>
                    <a:pt x="11621" y="3748"/>
                  </a:lnTo>
                  <a:lnTo>
                    <a:pt x="12632" y="2991"/>
                  </a:lnTo>
                  <a:lnTo>
                    <a:pt x="13642" y="2310"/>
                  </a:lnTo>
                  <a:lnTo>
                    <a:pt x="14627" y="1723"/>
                  </a:lnTo>
                  <a:lnTo>
                    <a:pt x="15587" y="1193"/>
                  </a:lnTo>
                  <a:lnTo>
                    <a:pt x="16497" y="757"/>
                  </a:lnTo>
                  <a:lnTo>
                    <a:pt x="17356" y="435"/>
                  </a:lnTo>
                  <a:lnTo>
                    <a:pt x="18164" y="189"/>
                  </a:lnTo>
                  <a:lnTo>
                    <a:pt x="18897" y="38"/>
                  </a:lnTo>
                  <a:lnTo>
                    <a:pt x="19554" y="0"/>
                  </a:lnTo>
                  <a:lnTo>
                    <a:pt x="20135" y="76"/>
                  </a:lnTo>
                  <a:lnTo>
                    <a:pt x="20640" y="265"/>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62" name="Forma"/>
            <p:cNvSpPr/>
            <p:nvPr/>
          </p:nvSpPr>
          <p:spPr>
            <a:xfrm>
              <a:off x="1692523" y="0"/>
              <a:ext cx="420503"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0" y="265"/>
                  </a:moveTo>
                  <a:lnTo>
                    <a:pt x="21044" y="549"/>
                  </a:lnTo>
                  <a:lnTo>
                    <a:pt x="21322" y="928"/>
                  </a:lnTo>
                  <a:lnTo>
                    <a:pt x="21499" y="1420"/>
                  </a:lnTo>
                  <a:lnTo>
                    <a:pt x="21600" y="1988"/>
                  </a:lnTo>
                  <a:lnTo>
                    <a:pt x="21575" y="2631"/>
                  </a:lnTo>
                  <a:lnTo>
                    <a:pt x="21423" y="3351"/>
                  </a:lnTo>
                  <a:lnTo>
                    <a:pt x="21196" y="4146"/>
                  </a:lnTo>
                  <a:lnTo>
                    <a:pt x="20867" y="4998"/>
                  </a:lnTo>
                  <a:lnTo>
                    <a:pt x="20463" y="5887"/>
                  </a:lnTo>
                  <a:lnTo>
                    <a:pt x="19958" y="6815"/>
                  </a:lnTo>
                  <a:lnTo>
                    <a:pt x="19352" y="7818"/>
                  </a:lnTo>
                  <a:lnTo>
                    <a:pt x="18695" y="8822"/>
                  </a:lnTo>
                  <a:lnTo>
                    <a:pt x="17937" y="9882"/>
                  </a:lnTo>
                  <a:lnTo>
                    <a:pt x="17103" y="10942"/>
                  </a:lnTo>
                  <a:lnTo>
                    <a:pt x="16219" y="12040"/>
                  </a:lnTo>
                  <a:lnTo>
                    <a:pt x="15234" y="13119"/>
                  </a:lnTo>
                  <a:lnTo>
                    <a:pt x="14198" y="14198"/>
                  </a:lnTo>
                  <a:lnTo>
                    <a:pt x="13162" y="15201"/>
                  </a:lnTo>
                  <a:lnTo>
                    <a:pt x="12076" y="16148"/>
                  </a:lnTo>
                  <a:lnTo>
                    <a:pt x="11040" y="17038"/>
                  </a:lnTo>
                  <a:lnTo>
                    <a:pt x="9979" y="17852"/>
                  </a:lnTo>
                  <a:lnTo>
                    <a:pt x="8943" y="18628"/>
                  </a:lnTo>
                  <a:lnTo>
                    <a:pt x="7907" y="19290"/>
                  </a:lnTo>
                  <a:lnTo>
                    <a:pt x="6947" y="19877"/>
                  </a:lnTo>
                  <a:lnTo>
                    <a:pt x="5987" y="20407"/>
                  </a:lnTo>
                  <a:lnTo>
                    <a:pt x="5103" y="20843"/>
                  </a:lnTo>
                  <a:lnTo>
                    <a:pt x="4219" y="21165"/>
                  </a:lnTo>
                  <a:lnTo>
                    <a:pt x="3411" y="21411"/>
                  </a:lnTo>
                  <a:lnTo>
                    <a:pt x="2678" y="21562"/>
                  </a:lnTo>
                  <a:lnTo>
                    <a:pt x="1996" y="21600"/>
                  </a:lnTo>
                  <a:lnTo>
                    <a:pt x="1415" y="21524"/>
                  </a:lnTo>
                  <a:lnTo>
                    <a:pt x="935" y="21354"/>
                  </a:lnTo>
                  <a:lnTo>
                    <a:pt x="531" y="21070"/>
                  </a:lnTo>
                  <a:lnTo>
                    <a:pt x="253" y="20672"/>
                  </a:lnTo>
                  <a:lnTo>
                    <a:pt x="51" y="20199"/>
                  </a:lnTo>
                  <a:lnTo>
                    <a:pt x="0" y="19631"/>
                  </a:lnTo>
                  <a:lnTo>
                    <a:pt x="25" y="18969"/>
                  </a:lnTo>
                  <a:lnTo>
                    <a:pt x="152" y="18249"/>
                  </a:lnTo>
                  <a:lnTo>
                    <a:pt x="379" y="17473"/>
                  </a:lnTo>
                  <a:lnTo>
                    <a:pt x="707" y="16621"/>
                  </a:lnTo>
                  <a:lnTo>
                    <a:pt x="1112" y="15713"/>
                  </a:lnTo>
                  <a:lnTo>
                    <a:pt x="1617" y="14785"/>
                  </a:lnTo>
                  <a:lnTo>
                    <a:pt x="2198" y="13782"/>
                  </a:lnTo>
                  <a:lnTo>
                    <a:pt x="2880" y="12778"/>
                  </a:lnTo>
                  <a:lnTo>
                    <a:pt x="3638" y="11737"/>
                  </a:lnTo>
                  <a:lnTo>
                    <a:pt x="4472" y="10658"/>
                  </a:lnTo>
                  <a:lnTo>
                    <a:pt x="5381" y="9579"/>
                  </a:lnTo>
                  <a:lnTo>
                    <a:pt x="6366" y="8481"/>
                  </a:lnTo>
                  <a:lnTo>
                    <a:pt x="7402" y="7402"/>
                  </a:lnTo>
                  <a:lnTo>
                    <a:pt x="8438" y="6399"/>
                  </a:lnTo>
                  <a:lnTo>
                    <a:pt x="9524" y="5452"/>
                  </a:lnTo>
                  <a:lnTo>
                    <a:pt x="10560" y="4581"/>
                  </a:lnTo>
                  <a:lnTo>
                    <a:pt x="11621" y="3748"/>
                  </a:lnTo>
                  <a:lnTo>
                    <a:pt x="12632" y="2991"/>
                  </a:lnTo>
                  <a:lnTo>
                    <a:pt x="13642" y="2310"/>
                  </a:lnTo>
                  <a:lnTo>
                    <a:pt x="14627" y="1723"/>
                  </a:lnTo>
                  <a:lnTo>
                    <a:pt x="15587" y="1193"/>
                  </a:lnTo>
                  <a:lnTo>
                    <a:pt x="16497" y="757"/>
                  </a:lnTo>
                  <a:lnTo>
                    <a:pt x="17356" y="435"/>
                  </a:lnTo>
                  <a:lnTo>
                    <a:pt x="18164" y="189"/>
                  </a:lnTo>
                  <a:lnTo>
                    <a:pt x="18897" y="38"/>
                  </a:lnTo>
                  <a:lnTo>
                    <a:pt x="19554" y="0"/>
                  </a:lnTo>
                  <a:lnTo>
                    <a:pt x="20135" y="76"/>
                  </a:lnTo>
                  <a:lnTo>
                    <a:pt x="20640"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63" name="Forma"/>
            <p:cNvSpPr/>
            <p:nvPr/>
          </p:nvSpPr>
          <p:spPr>
            <a:xfrm>
              <a:off x="1300053" y="542973"/>
              <a:ext cx="420504"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46"/>
                  </a:moveTo>
                  <a:lnTo>
                    <a:pt x="21045" y="530"/>
                  </a:lnTo>
                  <a:lnTo>
                    <a:pt x="21348" y="909"/>
                  </a:lnTo>
                  <a:lnTo>
                    <a:pt x="21524" y="1401"/>
                  </a:lnTo>
                  <a:lnTo>
                    <a:pt x="21600" y="1988"/>
                  </a:lnTo>
                  <a:lnTo>
                    <a:pt x="21575" y="2612"/>
                  </a:lnTo>
                  <a:lnTo>
                    <a:pt x="21423" y="3332"/>
                  </a:lnTo>
                  <a:lnTo>
                    <a:pt x="21196" y="4127"/>
                  </a:lnTo>
                  <a:lnTo>
                    <a:pt x="20868" y="4979"/>
                  </a:lnTo>
                  <a:lnTo>
                    <a:pt x="20464" y="5869"/>
                  </a:lnTo>
                  <a:lnTo>
                    <a:pt x="19935" y="6834"/>
                  </a:lnTo>
                  <a:lnTo>
                    <a:pt x="19354" y="7818"/>
                  </a:lnTo>
                  <a:lnTo>
                    <a:pt x="18698" y="8822"/>
                  </a:lnTo>
                  <a:lnTo>
                    <a:pt x="17941" y="9863"/>
                  </a:lnTo>
                  <a:lnTo>
                    <a:pt x="17108" y="10923"/>
                  </a:lnTo>
                  <a:lnTo>
                    <a:pt x="16200" y="12021"/>
                  </a:lnTo>
                  <a:lnTo>
                    <a:pt x="15216" y="13100"/>
                  </a:lnTo>
                  <a:lnTo>
                    <a:pt x="14181" y="14179"/>
                  </a:lnTo>
                  <a:lnTo>
                    <a:pt x="13147" y="15182"/>
                  </a:lnTo>
                  <a:lnTo>
                    <a:pt x="12062" y="16148"/>
                  </a:lnTo>
                  <a:lnTo>
                    <a:pt x="11027" y="17038"/>
                  </a:lnTo>
                  <a:lnTo>
                    <a:pt x="9967" y="17871"/>
                  </a:lnTo>
                  <a:lnTo>
                    <a:pt x="8958" y="18609"/>
                  </a:lnTo>
                  <a:lnTo>
                    <a:pt x="7949" y="19290"/>
                  </a:lnTo>
                  <a:lnTo>
                    <a:pt x="6939" y="19896"/>
                  </a:lnTo>
                  <a:lnTo>
                    <a:pt x="5980" y="20407"/>
                  </a:lnTo>
                  <a:lnTo>
                    <a:pt x="5097" y="20824"/>
                  </a:lnTo>
                  <a:lnTo>
                    <a:pt x="4239" y="21184"/>
                  </a:lnTo>
                  <a:lnTo>
                    <a:pt x="3432" y="21411"/>
                  </a:lnTo>
                  <a:lnTo>
                    <a:pt x="2700" y="21562"/>
                  </a:lnTo>
                  <a:lnTo>
                    <a:pt x="2044" y="21600"/>
                  </a:lnTo>
                  <a:lnTo>
                    <a:pt x="1464" y="21524"/>
                  </a:lnTo>
                  <a:lnTo>
                    <a:pt x="959" y="21354"/>
                  </a:lnTo>
                  <a:lnTo>
                    <a:pt x="555" y="21070"/>
                  </a:lnTo>
                  <a:lnTo>
                    <a:pt x="252" y="20672"/>
                  </a:lnTo>
                  <a:lnTo>
                    <a:pt x="101" y="20180"/>
                  </a:lnTo>
                  <a:lnTo>
                    <a:pt x="0" y="19612"/>
                  </a:lnTo>
                  <a:lnTo>
                    <a:pt x="25" y="18969"/>
                  </a:lnTo>
                  <a:lnTo>
                    <a:pt x="177" y="18230"/>
                  </a:lnTo>
                  <a:lnTo>
                    <a:pt x="404" y="17454"/>
                  </a:lnTo>
                  <a:lnTo>
                    <a:pt x="732" y="16602"/>
                  </a:lnTo>
                  <a:lnTo>
                    <a:pt x="1136" y="15713"/>
                  </a:lnTo>
                  <a:lnTo>
                    <a:pt x="1640" y="14766"/>
                  </a:lnTo>
                  <a:lnTo>
                    <a:pt x="2246" y="13782"/>
                  </a:lnTo>
                  <a:lnTo>
                    <a:pt x="2902" y="12759"/>
                  </a:lnTo>
                  <a:lnTo>
                    <a:pt x="3659" y="11718"/>
                  </a:lnTo>
                  <a:lnTo>
                    <a:pt x="4466" y="10639"/>
                  </a:lnTo>
                  <a:lnTo>
                    <a:pt x="5375" y="9560"/>
                  </a:lnTo>
                  <a:lnTo>
                    <a:pt x="6359" y="8462"/>
                  </a:lnTo>
                  <a:lnTo>
                    <a:pt x="7393" y="7402"/>
                  </a:lnTo>
                  <a:lnTo>
                    <a:pt x="8428" y="6399"/>
                  </a:lnTo>
                  <a:lnTo>
                    <a:pt x="9513" y="5433"/>
                  </a:lnTo>
                  <a:lnTo>
                    <a:pt x="10548" y="4562"/>
                  </a:lnTo>
                  <a:lnTo>
                    <a:pt x="11607" y="3729"/>
                  </a:lnTo>
                  <a:lnTo>
                    <a:pt x="12642" y="2991"/>
                  </a:lnTo>
                  <a:lnTo>
                    <a:pt x="13677" y="2291"/>
                  </a:lnTo>
                  <a:lnTo>
                    <a:pt x="14661" y="1704"/>
                  </a:lnTo>
                  <a:lnTo>
                    <a:pt x="15594" y="1174"/>
                  </a:lnTo>
                  <a:lnTo>
                    <a:pt x="16478" y="757"/>
                  </a:lnTo>
                  <a:lnTo>
                    <a:pt x="17361" y="416"/>
                  </a:lnTo>
                  <a:lnTo>
                    <a:pt x="18168" y="170"/>
                  </a:lnTo>
                  <a:lnTo>
                    <a:pt x="18900" y="19"/>
                  </a:lnTo>
                  <a:lnTo>
                    <a:pt x="19556" y="0"/>
                  </a:lnTo>
                  <a:lnTo>
                    <a:pt x="20162" y="76"/>
                  </a:lnTo>
                  <a:lnTo>
                    <a:pt x="20641" y="246"/>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64" name="Forma"/>
            <p:cNvSpPr/>
            <p:nvPr/>
          </p:nvSpPr>
          <p:spPr>
            <a:xfrm>
              <a:off x="1300053" y="542973"/>
              <a:ext cx="420504"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46"/>
                  </a:moveTo>
                  <a:lnTo>
                    <a:pt x="21045" y="530"/>
                  </a:lnTo>
                  <a:lnTo>
                    <a:pt x="21348" y="909"/>
                  </a:lnTo>
                  <a:lnTo>
                    <a:pt x="21524" y="1401"/>
                  </a:lnTo>
                  <a:lnTo>
                    <a:pt x="21600" y="1988"/>
                  </a:lnTo>
                  <a:lnTo>
                    <a:pt x="21575" y="2612"/>
                  </a:lnTo>
                  <a:lnTo>
                    <a:pt x="21423" y="3332"/>
                  </a:lnTo>
                  <a:lnTo>
                    <a:pt x="21196" y="4127"/>
                  </a:lnTo>
                  <a:lnTo>
                    <a:pt x="20868" y="4979"/>
                  </a:lnTo>
                  <a:lnTo>
                    <a:pt x="20464" y="5869"/>
                  </a:lnTo>
                  <a:lnTo>
                    <a:pt x="19935" y="6834"/>
                  </a:lnTo>
                  <a:lnTo>
                    <a:pt x="19354" y="7818"/>
                  </a:lnTo>
                  <a:lnTo>
                    <a:pt x="18698" y="8822"/>
                  </a:lnTo>
                  <a:lnTo>
                    <a:pt x="17941" y="9863"/>
                  </a:lnTo>
                  <a:lnTo>
                    <a:pt x="17108" y="10923"/>
                  </a:lnTo>
                  <a:lnTo>
                    <a:pt x="16200" y="12021"/>
                  </a:lnTo>
                  <a:lnTo>
                    <a:pt x="15216" y="13100"/>
                  </a:lnTo>
                  <a:lnTo>
                    <a:pt x="14181" y="14179"/>
                  </a:lnTo>
                  <a:lnTo>
                    <a:pt x="13147" y="15182"/>
                  </a:lnTo>
                  <a:lnTo>
                    <a:pt x="12062" y="16148"/>
                  </a:lnTo>
                  <a:lnTo>
                    <a:pt x="11027" y="17038"/>
                  </a:lnTo>
                  <a:lnTo>
                    <a:pt x="9967" y="17871"/>
                  </a:lnTo>
                  <a:lnTo>
                    <a:pt x="8958" y="18609"/>
                  </a:lnTo>
                  <a:lnTo>
                    <a:pt x="7949" y="19290"/>
                  </a:lnTo>
                  <a:lnTo>
                    <a:pt x="6939" y="19896"/>
                  </a:lnTo>
                  <a:lnTo>
                    <a:pt x="5980" y="20407"/>
                  </a:lnTo>
                  <a:lnTo>
                    <a:pt x="5097" y="20824"/>
                  </a:lnTo>
                  <a:lnTo>
                    <a:pt x="4239" y="21184"/>
                  </a:lnTo>
                  <a:lnTo>
                    <a:pt x="3432" y="21411"/>
                  </a:lnTo>
                  <a:lnTo>
                    <a:pt x="2700" y="21562"/>
                  </a:lnTo>
                  <a:lnTo>
                    <a:pt x="2044" y="21600"/>
                  </a:lnTo>
                  <a:lnTo>
                    <a:pt x="1464" y="21524"/>
                  </a:lnTo>
                  <a:lnTo>
                    <a:pt x="959" y="21354"/>
                  </a:lnTo>
                  <a:lnTo>
                    <a:pt x="555" y="21070"/>
                  </a:lnTo>
                  <a:lnTo>
                    <a:pt x="252" y="20672"/>
                  </a:lnTo>
                  <a:lnTo>
                    <a:pt x="101" y="20180"/>
                  </a:lnTo>
                  <a:lnTo>
                    <a:pt x="0" y="19612"/>
                  </a:lnTo>
                  <a:lnTo>
                    <a:pt x="25" y="18969"/>
                  </a:lnTo>
                  <a:lnTo>
                    <a:pt x="177" y="18230"/>
                  </a:lnTo>
                  <a:lnTo>
                    <a:pt x="404" y="17454"/>
                  </a:lnTo>
                  <a:lnTo>
                    <a:pt x="732" y="16602"/>
                  </a:lnTo>
                  <a:lnTo>
                    <a:pt x="1136" y="15713"/>
                  </a:lnTo>
                  <a:lnTo>
                    <a:pt x="1640" y="14766"/>
                  </a:lnTo>
                  <a:lnTo>
                    <a:pt x="2246" y="13782"/>
                  </a:lnTo>
                  <a:lnTo>
                    <a:pt x="2902" y="12759"/>
                  </a:lnTo>
                  <a:lnTo>
                    <a:pt x="3659" y="11718"/>
                  </a:lnTo>
                  <a:lnTo>
                    <a:pt x="4466" y="10639"/>
                  </a:lnTo>
                  <a:lnTo>
                    <a:pt x="5375" y="9560"/>
                  </a:lnTo>
                  <a:lnTo>
                    <a:pt x="6359" y="8462"/>
                  </a:lnTo>
                  <a:lnTo>
                    <a:pt x="7393" y="7402"/>
                  </a:lnTo>
                  <a:lnTo>
                    <a:pt x="8428" y="6399"/>
                  </a:lnTo>
                  <a:lnTo>
                    <a:pt x="9513" y="5433"/>
                  </a:lnTo>
                  <a:lnTo>
                    <a:pt x="10548" y="4562"/>
                  </a:lnTo>
                  <a:lnTo>
                    <a:pt x="11607" y="3729"/>
                  </a:lnTo>
                  <a:lnTo>
                    <a:pt x="12642" y="2991"/>
                  </a:lnTo>
                  <a:lnTo>
                    <a:pt x="13677" y="2291"/>
                  </a:lnTo>
                  <a:lnTo>
                    <a:pt x="14661" y="1704"/>
                  </a:lnTo>
                  <a:lnTo>
                    <a:pt x="15594" y="1174"/>
                  </a:lnTo>
                  <a:lnTo>
                    <a:pt x="16478" y="757"/>
                  </a:lnTo>
                  <a:lnTo>
                    <a:pt x="17361" y="416"/>
                  </a:lnTo>
                  <a:lnTo>
                    <a:pt x="18168" y="170"/>
                  </a:lnTo>
                  <a:lnTo>
                    <a:pt x="18900" y="19"/>
                  </a:lnTo>
                  <a:lnTo>
                    <a:pt x="19556" y="0"/>
                  </a:lnTo>
                  <a:lnTo>
                    <a:pt x="20162" y="76"/>
                  </a:lnTo>
                  <a:lnTo>
                    <a:pt x="20641"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65" name="Forma"/>
            <p:cNvSpPr/>
            <p:nvPr/>
          </p:nvSpPr>
          <p:spPr>
            <a:xfrm>
              <a:off x="1522569" y="680934"/>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70" y="549"/>
                  </a:lnTo>
                  <a:lnTo>
                    <a:pt x="21348" y="946"/>
                  </a:lnTo>
                  <a:lnTo>
                    <a:pt x="21524" y="1419"/>
                  </a:lnTo>
                  <a:lnTo>
                    <a:pt x="21600" y="1986"/>
                  </a:lnTo>
                  <a:lnTo>
                    <a:pt x="21575" y="2629"/>
                  </a:lnTo>
                  <a:lnTo>
                    <a:pt x="21449" y="3348"/>
                  </a:lnTo>
                  <a:lnTo>
                    <a:pt x="21196" y="4142"/>
                  </a:lnTo>
                  <a:lnTo>
                    <a:pt x="20893" y="4993"/>
                  </a:lnTo>
                  <a:lnTo>
                    <a:pt x="20490" y="5882"/>
                  </a:lnTo>
                  <a:lnTo>
                    <a:pt x="19960" y="6828"/>
                  </a:lnTo>
                  <a:lnTo>
                    <a:pt x="19379" y="7830"/>
                  </a:lnTo>
                  <a:lnTo>
                    <a:pt x="18698" y="8833"/>
                  </a:lnTo>
                  <a:lnTo>
                    <a:pt x="17941" y="9873"/>
                  </a:lnTo>
                  <a:lnTo>
                    <a:pt x="17108" y="10932"/>
                  </a:lnTo>
                  <a:lnTo>
                    <a:pt x="16200" y="12029"/>
                  </a:lnTo>
                  <a:lnTo>
                    <a:pt x="15216" y="13126"/>
                  </a:lnTo>
                  <a:lnTo>
                    <a:pt x="14207" y="14186"/>
                  </a:lnTo>
                  <a:lnTo>
                    <a:pt x="13147" y="15188"/>
                  </a:lnTo>
                  <a:lnTo>
                    <a:pt x="12087" y="16153"/>
                  </a:lnTo>
                  <a:lnTo>
                    <a:pt x="11027" y="17023"/>
                  </a:lnTo>
                  <a:lnTo>
                    <a:pt x="9993" y="17855"/>
                  </a:lnTo>
                  <a:lnTo>
                    <a:pt x="8958" y="18612"/>
                  </a:lnTo>
                  <a:lnTo>
                    <a:pt x="7949" y="19292"/>
                  </a:lnTo>
                  <a:lnTo>
                    <a:pt x="6964" y="19879"/>
                  </a:lnTo>
                  <a:lnTo>
                    <a:pt x="6006" y="20389"/>
                  </a:lnTo>
                  <a:lnTo>
                    <a:pt x="5097" y="20825"/>
                  </a:lnTo>
                  <a:lnTo>
                    <a:pt x="4264" y="21165"/>
                  </a:lnTo>
                  <a:lnTo>
                    <a:pt x="3432" y="21392"/>
                  </a:lnTo>
                  <a:lnTo>
                    <a:pt x="2725" y="21543"/>
                  </a:lnTo>
                  <a:lnTo>
                    <a:pt x="2044" y="21600"/>
                  </a:lnTo>
                  <a:lnTo>
                    <a:pt x="1464" y="21505"/>
                  </a:lnTo>
                  <a:lnTo>
                    <a:pt x="959" y="21335"/>
                  </a:lnTo>
                  <a:lnTo>
                    <a:pt x="555" y="21051"/>
                  </a:lnTo>
                  <a:lnTo>
                    <a:pt x="278" y="20654"/>
                  </a:lnTo>
                  <a:lnTo>
                    <a:pt x="101" y="20181"/>
                  </a:lnTo>
                  <a:lnTo>
                    <a:pt x="0" y="19614"/>
                  </a:lnTo>
                  <a:lnTo>
                    <a:pt x="50" y="18952"/>
                  </a:lnTo>
                  <a:lnTo>
                    <a:pt x="177" y="18233"/>
                  </a:lnTo>
                  <a:lnTo>
                    <a:pt x="429" y="17458"/>
                  </a:lnTo>
                  <a:lnTo>
                    <a:pt x="732" y="16607"/>
                  </a:lnTo>
                  <a:lnTo>
                    <a:pt x="1136" y="15718"/>
                  </a:lnTo>
                  <a:lnTo>
                    <a:pt x="1640" y="14772"/>
                  </a:lnTo>
                  <a:lnTo>
                    <a:pt x="2246" y="13770"/>
                  </a:lnTo>
                  <a:lnTo>
                    <a:pt x="2927" y="12767"/>
                  </a:lnTo>
                  <a:lnTo>
                    <a:pt x="3684" y="11727"/>
                  </a:lnTo>
                  <a:lnTo>
                    <a:pt x="4492" y="10649"/>
                  </a:lnTo>
                  <a:lnTo>
                    <a:pt x="5400" y="9571"/>
                  </a:lnTo>
                  <a:lnTo>
                    <a:pt x="6384" y="8474"/>
                  </a:lnTo>
                  <a:lnTo>
                    <a:pt x="7393" y="7414"/>
                  </a:lnTo>
                  <a:lnTo>
                    <a:pt x="8453" y="6412"/>
                  </a:lnTo>
                  <a:lnTo>
                    <a:pt x="9513" y="5447"/>
                  </a:lnTo>
                  <a:lnTo>
                    <a:pt x="10573" y="4577"/>
                  </a:lnTo>
                  <a:lnTo>
                    <a:pt x="11607" y="3745"/>
                  </a:lnTo>
                  <a:lnTo>
                    <a:pt x="12667" y="2988"/>
                  </a:lnTo>
                  <a:lnTo>
                    <a:pt x="13677" y="2308"/>
                  </a:lnTo>
                  <a:lnTo>
                    <a:pt x="14661" y="1721"/>
                  </a:lnTo>
                  <a:lnTo>
                    <a:pt x="15594" y="1192"/>
                  </a:lnTo>
                  <a:lnTo>
                    <a:pt x="16503" y="757"/>
                  </a:lnTo>
                  <a:lnTo>
                    <a:pt x="17361" y="435"/>
                  </a:lnTo>
                  <a:lnTo>
                    <a:pt x="18193" y="189"/>
                  </a:lnTo>
                  <a:lnTo>
                    <a:pt x="18900" y="38"/>
                  </a:lnTo>
                  <a:lnTo>
                    <a:pt x="19581" y="0"/>
                  </a:lnTo>
                  <a:lnTo>
                    <a:pt x="20162" y="95"/>
                  </a:lnTo>
                  <a:lnTo>
                    <a:pt x="20641"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1066" name="Forma"/>
            <p:cNvSpPr/>
            <p:nvPr/>
          </p:nvSpPr>
          <p:spPr>
            <a:xfrm>
              <a:off x="1522569" y="680934"/>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70" y="549"/>
                  </a:lnTo>
                  <a:lnTo>
                    <a:pt x="21348" y="946"/>
                  </a:lnTo>
                  <a:lnTo>
                    <a:pt x="21524" y="1419"/>
                  </a:lnTo>
                  <a:lnTo>
                    <a:pt x="21600" y="1986"/>
                  </a:lnTo>
                  <a:lnTo>
                    <a:pt x="21575" y="2629"/>
                  </a:lnTo>
                  <a:lnTo>
                    <a:pt x="21449" y="3348"/>
                  </a:lnTo>
                  <a:lnTo>
                    <a:pt x="21196" y="4142"/>
                  </a:lnTo>
                  <a:lnTo>
                    <a:pt x="20893" y="4993"/>
                  </a:lnTo>
                  <a:lnTo>
                    <a:pt x="20490" y="5882"/>
                  </a:lnTo>
                  <a:lnTo>
                    <a:pt x="19960" y="6828"/>
                  </a:lnTo>
                  <a:lnTo>
                    <a:pt x="19379" y="7830"/>
                  </a:lnTo>
                  <a:lnTo>
                    <a:pt x="18698" y="8833"/>
                  </a:lnTo>
                  <a:lnTo>
                    <a:pt x="17941" y="9873"/>
                  </a:lnTo>
                  <a:lnTo>
                    <a:pt x="17108" y="10932"/>
                  </a:lnTo>
                  <a:lnTo>
                    <a:pt x="16200" y="12029"/>
                  </a:lnTo>
                  <a:lnTo>
                    <a:pt x="15216" y="13126"/>
                  </a:lnTo>
                  <a:lnTo>
                    <a:pt x="14207" y="14186"/>
                  </a:lnTo>
                  <a:lnTo>
                    <a:pt x="13147" y="15188"/>
                  </a:lnTo>
                  <a:lnTo>
                    <a:pt x="12087" y="16153"/>
                  </a:lnTo>
                  <a:lnTo>
                    <a:pt x="11027" y="17023"/>
                  </a:lnTo>
                  <a:lnTo>
                    <a:pt x="9993" y="17855"/>
                  </a:lnTo>
                  <a:lnTo>
                    <a:pt x="8958" y="18612"/>
                  </a:lnTo>
                  <a:lnTo>
                    <a:pt x="7949" y="19292"/>
                  </a:lnTo>
                  <a:lnTo>
                    <a:pt x="6964" y="19879"/>
                  </a:lnTo>
                  <a:lnTo>
                    <a:pt x="6006" y="20389"/>
                  </a:lnTo>
                  <a:lnTo>
                    <a:pt x="5097" y="20825"/>
                  </a:lnTo>
                  <a:lnTo>
                    <a:pt x="4264" y="21165"/>
                  </a:lnTo>
                  <a:lnTo>
                    <a:pt x="3432" y="21392"/>
                  </a:lnTo>
                  <a:lnTo>
                    <a:pt x="2725" y="21543"/>
                  </a:lnTo>
                  <a:lnTo>
                    <a:pt x="2044" y="21600"/>
                  </a:lnTo>
                  <a:lnTo>
                    <a:pt x="1464" y="21505"/>
                  </a:lnTo>
                  <a:lnTo>
                    <a:pt x="959" y="21335"/>
                  </a:lnTo>
                  <a:lnTo>
                    <a:pt x="555" y="21051"/>
                  </a:lnTo>
                  <a:lnTo>
                    <a:pt x="278" y="20654"/>
                  </a:lnTo>
                  <a:lnTo>
                    <a:pt x="101" y="20181"/>
                  </a:lnTo>
                  <a:lnTo>
                    <a:pt x="0" y="19614"/>
                  </a:lnTo>
                  <a:lnTo>
                    <a:pt x="50" y="18952"/>
                  </a:lnTo>
                  <a:lnTo>
                    <a:pt x="177" y="18233"/>
                  </a:lnTo>
                  <a:lnTo>
                    <a:pt x="429" y="17458"/>
                  </a:lnTo>
                  <a:lnTo>
                    <a:pt x="732" y="16607"/>
                  </a:lnTo>
                  <a:lnTo>
                    <a:pt x="1136" y="15718"/>
                  </a:lnTo>
                  <a:lnTo>
                    <a:pt x="1640" y="14772"/>
                  </a:lnTo>
                  <a:lnTo>
                    <a:pt x="2246" y="13770"/>
                  </a:lnTo>
                  <a:lnTo>
                    <a:pt x="2927" y="12767"/>
                  </a:lnTo>
                  <a:lnTo>
                    <a:pt x="3684" y="11727"/>
                  </a:lnTo>
                  <a:lnTo>
                    <a:pt x="4492" y="10649"/>
                  </a:lnTo>
                  <a:lnTo>
                    <a:pt x="5400" y="9571"/>
                  </a:lnTo>
                  <a:lnTo>
                    <a:pt x="6384" y="8474"/>
                  </a:lnTo>
                  <a:lnTo>
                    <a:pt x="7393" y="7414"/>
                  </a:lnTo>
                  <a:lnTo>
                    <a:pt x="8453" y="6412"/>
                  </a:lnTo>
                  <a:lnTo>
                    <a:pt x="9513" y="5447"/>
                  </a:lnTo>
                  <a:lnTo>
                    <a:pt x="10573" y="4577"/>
                  </a:lnTo>
                  <a:lnTo>
                    <a:pt x="11607" y="3745"/>
                  </a:lnTo>
                  <a:lnTo>
                    <a:pt x="12667" y="2988"/>
                  </a:lnTo>
                  <a:lnTo>
                    <a:pt x="13677" y="2308"/>
                  </a:lnTo>
                  <a:lnTo>
                    <a:pt x="14661" y="1721"/>
                  </a:lnTo>
                  <a:lnTo>
                    <a:pt x="15594" y="1192"/>
                  </a:lnTo>
                  <a:lnTo>
                    <a:pt x="16503" y="757"/>
                  </a:lnTo>
                  <a:lnTo>
                    <a:pt x="17361" y="435"/>
                  </a:lnTo>
                  <a:lnTo>
                    <a:pt x="18193" y="189"/>
                  </a:lnTo>
                  <a:lnTo>
                    <a:pt x="18900" y="38"/>
                  </a:lnTo>
                  <a:lnTo>
                    <a:pt x="19581" y="0"/>
                  </a:lnTo>
                  <a:lnTo>
                    <a:pt x="20162" y="95"/>
                  </a:lnTo>
                  <a:lnTo>
                    <a:pt x="20641"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67" name="Forma"/>
            <p:cNvSpPr/>
            <p:nvPr/>
          </p:nvSpPr>
          <p:spPr>
            <a:xfrm>
              <a:off x="1909782" y="133033"/>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48" y="909"/>
                  </a:lnTo>
                  <a:lnTo>
                    <a:pt x="21524" y="1383"/>
                  </a:lnTo>
                  <a:lnTo>
                    <a:pt x="21600" y="1971"/>
                  </a:lnTo>
                  <a:lnTo>
                    <a:pt x="21575" y="2615"/>
                  </a:lnTo>
                  <a:lnTo>
                    <a:pt x="21423" y="3335"/>
                  </a:lnTo>
                  <a:lnTo>
                    <a:pt x="21196" y="4112"/>
                  </a:lnTo>
                  <a:lnTo>
                    <a:pt x="20868" y="4964"/>
                  </a:lnTo>
                  <a:lnTo>
                    <a:pt x="20464" y="5874"/>
                  </a:lnTo>
                  <a:lnTo>
                    <a:pt x="19960" y="6821"/>
                  </a:lnTo>
                  <a:lnTo>
                    <a:pt x="19379" y="7806"/>
                  </a:lnTo>
                  <a:lnTo>
                    <a:pt x="18698" y="8811"/>
                  </a:lnTo>
                  <a:lnTo>
                    <a:pt x="17941" y="9853"/>
                  </a:lnTo>
                  <a:lnTo>
                    <a:pt x="17108" y="10933"/>
                  </a:lnTo>
                  <a:lnTo>
                    <a:pt x="16200" y="12013"/>
                  </a:lnTo>
                  <a:lnTo>
                    <a:pt x="15216" y="13112"/>
                  </a:lnTo>
                  <a:lnTo>
                    <a:pt x="14181" y="14173"/>
                  </a:lnTo>
                  <a:lnTo>
                    <a:pt x="13147" y="15177"/>
                  </a:lnTo>
                  <a:lnTo>
                    <a:pt x="12062" y="16143"/>
                  </a:lnTo>
                  <a:lnTo>
                    <a:pt x="11027" y="17034"/>
                  </a:lnTo>
                  <a:lnTo>
                    <a:pt x="9967" y="17867"/>
                  </a:lnTo>
                  <a:lnTo>
                    <a:pt x="8958" y="18606"/>
                  </a:lnTo>
                  <a:lnTo>
                    <a:pt x="7949" y="19288"/>
                  </a:lnTo>
                  <a:lnTo>
                    <a:pt x="6964" y="19895"/>
                  </a:lnTo>
                  <a:lnTo>
                    <a:pt x="6006" y="20425"/>
                  </a:lnTo>
                  <a:lnTo>
                    <a:pt x="5097" y="20842"/>
                  </a:lnTo>
                  <a:lnTo>
                    <a:pt x="4214" y="21183"/>
                  </a:lnTo>
                  <a:lnTo>
                    <a:pt x="3432" y="21429"/>
                  </a:lnTo>
                  <a:lnTo>
                    <a:pt x="2675" y="21581"/>
                  </a:lnTo>
                  <a:lnTo>
                    <a:pt x="2044" y="21600"/>
                  </a:lnTo>
                  <a:lnTo>
                    <a:pt x="1438" y="21543"/>
                  </a:lnTo>
                  <a:lnTo>
                    <a:pt x="934" y="21354"/>
                  </a:lnTo>
                  <a:lnTo>
                    <a:pt x="530" y="21088"/>
                  </a:lnTo>
                  <a:lnTo>
                    <a:pt x="278" y="20691"/>
                  </a:lnTo>
                  <a:lnTo>
                    <a:pt x="76" y="20179"/>
                  </a:lnTo>
                  <a:lnTo>
                    <a:pt x="0" y="19611"/>
                  </a:lnTo>
                  <a:lnTo>
                    <a:pt x="25" y="18985"/>
                  </a:lnTo>
                  <a:lnTo>
                    <a:pt x="151" y="18246"/>
                  </a:lnTo>
                  <a:lnTo>
                    <a:pt x="379" y="17451"/>
                  </a:lnTo>
                  <a:lnTo>
                    <a:pt x="707" y="16598"/>
                  </a:lnTo>
                  <a:lnTo>
                    <a:pt x="1110" y="15707"/>
                  </a:lnTo>
                  <a:lnTo>
                    <a:pt x="1640" y="14779"/>
                  </a:lnTo>
                  <a:lnTo>
                    <a:pt x="2221" y="13794"/>
                  </a:lnTo>
                  <a:lnTo>
                    <a:pt x="2877" y="12771"/>
                  </a:lnTo>
                  <a:lnTo>
                    <a:pt x="3634" y="11709"/>
                  </a:lnTo>
                  <a:lnTo>
                    <a:pt x="4492" y="10648"/>
                  </a:lnTo>
                  <a:lnTo>
                    <a:pt x="5375" y="9549"/>
                  </a:lnTo>
                  <a:lnTo>
                    <a:pt x="7393" y="7389"/>
                  </a:lnTo>
                  <a:lnTo>
                    <a:pt x="8428" y="6385"/>
                  </a:lnTo>
                  <a:lnTo>
                    <a:pt x="9513" y="5419"/>
                  </a:lnTo>
                  <a:lnTo>
                    <a:pt x="10548" y="4547"/>
                  </a:lnTo>
                  <a:lnTo>
                    <a:pt x="11607" y="3733"/>
                  </a:lnTo>
                  <a:lnTo>
                    <a:pt x="12617" y="2975"/>
                  </a:lnTo>
                  <a:lnTo>
                    <a:pt x="13651" y="2293"/>
                  </a:lnTo>
                  <a:lnTo>
                    <a:pt x="14636" y="1686"/>
                  </a:lnTo>
                  <a:lnTo>
                    <a:pt x="15594" y="1175"/>
                  </a:lnTo>
                  <a:lnTo>
                    <a:pt x="16503" y="758"/>
                  </a:lnTo>
                  <a:lnTo>
                    <a:pt x="17361" y="417"/>
                  </a:lnTo>
                  <a:lnTo>
                    <a:pt x="18143" y="171"/>
                  </a:lnTo>
                  <a:lnTo>
                    <a:pt x="18900" y="19"/>
                  </a:lnTo>
                  <a:lnTo>
                    <a:pt x="19531" y="0"/>
                  </a:lnTo>
                  <a:lnTo>
                    <a:pt x="20162" y="57"/>
                  </a:lnTo>
                  <a:lnTo>
                    <a:pt x="20641" y="227"/>
                  </a:lnTo>
                  <a:close/>
                </a:path>
              </a:pathLst>
            </a:custGeom>
            <a:solidFill>
              <a:srgbClr val="0000FF"/>
            </a:solidFill>
            <a:ln w="12700" cap="flat">
              <a:noFill/>
              <a:miter lim="400000"/>
            </a:ln>
            <a:effectLst/>
          </p:spPr>
          <p:txBody>
            <a:bodyPr wrap="square" lIns="45719" tIns="45719" rIns="45719" bIns="45719" numCol="1" anchor="t">
              <a:noAutofit/>
            </a:bodyPr>
            <a:lstStyle/>
            <a:p>
              <a:pPr/>
            </a:p>
          </p:txBody>
        </p:sp>
        <p:sp>
          <p:nvSpPr>
            <p:cNvPr id="1068" name="Forma"/>
            <p:cNvSpPr/>
            <p:nvPr/>
          </p:nvSpPr>
          <p:spPr>
            <a:xfrm>
              <a:off x="1909782" y="133033"/>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27"/>
                  </a:moveTo>
                  <a:lnTo>
                    <a:pt x="21045" y="512"/>
                  </a:lnTo>
                  <a:lnTo>
                    <a:pt x="21348" y="909"/>
                  </a:lnTo>
                  <a:lnTo>
                    <a:pt x="21524" y="1383"/>
                  </a:lnTo>
                  <a:lnTo>
                    <a:pt x="21600" y="1971"/>
                  </a:lnTo>
                  <a:lnTo>
                    <a:pt x="21575" y="2615"/>
                  </a:lnTo>
                  <a:lnTo>
                    <a:pt x="21423" y="3335"/>
                  </a:lnTo>
                  <a:lnTo>
                    <a:pt x="21196" y="4112"/>
                  </a:lnTo>
                  <a:lnTo>
                    <a:pt x="20868" y="4964"/>
                  </a:lnTo>
                  <a:lnTo>
                    <a:pt x="20464" y="5874"/>
                  </a:lnTo>
                  <a:lnTo>
                    <a:pt x="19960" y="6821"/>
                  </a:lnTo>
                  <a:lnTo>
                    <a:pt x="19379" y="7806"/>
                  </a:lnTo>
                  <a:lnTo>
                    <a:pt x="18698" y="8811"/>
                  </a:lnTo>
                  <a:lnTo>
                    <a:pt x="17941" y="9853"/>
                  </a:lnTo>
                  <a:lnTo>
                    <a:pt x="17108" y="10933"/>
                  </a:lnTo>
                  <a:lnTo>
                    <a:pt x="16200" y="12013"/>
                  </a:lnTo>
                  <a:lnTo>
                    <a:pt x="15216" y="13112"/>
                  </a:lnTo>
                  <a:lnTo>
                    <a:pt x="14181" y="14173"/>
                  </a:lnTo>
                  <a:lnTo>
                    <a:pt x="13147" y="15177"/>
                  </a:lnTo>
                  <a:lnTo>
                    <a:pt x="12062" y="16143"/>
                  </a:lnTo>
                  <a:lnTo>
                    <a:pt x="11027" y="17034"/>
                  </a:lnTo>
                  <a:lnTo>
                    <a:pt x="9967" y="17867"/>
                  </a:lnTo>
                  <a:lnTo>
                    <a:pt x="8958" y="18606"/>
                  </a:lnTo>
                  <a:lnTo>
                    <a:pt x="7949" y="19288"/>
                  </a:lnTo>
                  <a:lnTo>
                    <a:pt x="6964" y="19895"/>
                  </a:lnTo>
                  <a:lnTo>
                    <a:pt x="6006" y="20425"/>
                  </a:lnTo>
                  <a:lnTo>
                    <a:pt x="5097" y="20842"/>
                  </a:lnTo>
                  <a:lnTo>
                    <a:pt x="4214" y="21183"/>
                  </a:lnTo>
                  <a:lnTo>
                    <a:pt x="3432" y="21429"/>
                  </a:lnTo>
                  <a:lnTo>
                    <a:pt x="2675" y="21581"/>
                  </a:lnTo>
                  <a:lnTo>
                    <a:pt x="2044" y="21600"/>
                  </a:lnTo>
                  <a:lnTo>
                    <a:pt x="1438" y="21543"/>
                  </a:lnTo>
                  <a:lnTo>
                    <a:pt x="934" y="21354"/>
                  </a:lnTo>
                  <a:lnTo>
                    <a:pt x="530" y="21088"/>
                  </a:lnTo>
                  <a:lnTo>
                    <a:pt x="278" y="20691"/>
                  </a:lnTo>
                  <a:lnTo>
                    <a:pt x="76" y="20179"/>
                  </a:lnTo>
                  <a:lnTo>
                    <a:pt x="0" y="19611"/>
                  </a:lnTo>
                  <a:lnTo>
                    <a:pt x="25" y="18985"/>
                  </a:lnTo>
                  <a:lnTo>
                    <a:pt x="151" y="18246"/>
                  </a:lnTo>
                  <a:lnTo>
                    <a:pt x="379" y="17451"/>
                  </a:lnTo>
                  <a:lnTo>
                    <a:pt x="707" y="16598"/>
                  </a:lnTo>
                  <a:lnTo>
                    <a:pt x="1110" y="15707"/>
                  </a:lnTo>
                  <a:lnTo>
                    <a:pt x="1640" y="14779"/>
                  </a:lnTo>
                  <a:lnTo>
                    <a:pt x="2221" y="13794"/>
                  </a:lnTo>
                  <a:lnTo>
                    <a:pt x="2877" y="12771"/>
                  </a:lnTo>
                  <a:lnTo>
                    <a:pt x="3634" y="11709"/>
                  </a:lnTo>
                  <a:lnTo>
                    <a:pt x="4492" y="10648"/>
                  </a:lnTo>
                  <a:lnTo>
                    <a:pt x="5375" y="9549"/>
                  </a:lnTo>
                  <a:lnTo>
                    <a:pt x="7393" y="7389"/>
                  </a:lnTo>
                  <a:lnTo>
                    <a:pt x="8428" y="6385"/>
                  </a:lnTo>
                  <a:lnTo>
                    <a:pt x="9513" y="5419"/>
                  </a:lnTo>
                  <a:lnTo>
                    <a:pt x="10548" y="4547"/>
                  </a:lnTo>
                  <a:lnTo>
                    <a:pt x="11607" y="3733"/>
                  </a:lnTo>
                  <a:lnTo>
                    <a:pt x="12617" y="2975"/>
                  </a:lnTo>
                  <a:lnTo>
                    <a:pt x="13651" y="2293"/>
                  </a:lnTo>
                  <a:lnTo>
                    <a:pt x="14636" y="1686"/>
                  </a:lnTo>
                  <a:lnTo>
                    <a:pt x="15594" y="1175"/>
                  </a:lnTo>
                  <a:lnTo>
                    <a:pt x="16503" y="758"/>
                  </a:lnTo>
                  <a:lnTo>
                    <a:pt x="17361" y="417"/>
                  </a:lnTo>
                  <a:lnTo>
                    <a:pt x="18143" y="171"/>
                  </a:lnTo>
                  <a:lnTo>
                    <a:pt x="18900" y="19"/>
                  </a:lnTo>
                  <a:lnTo>
                    <a:pt x="19531" y="0"/>
                  </a:lnTo>
                  <a:lnTo>
                    <a:pt x="20162" y="57"/>
                  </a:lnTo>
                  <a:lnTo>
                    <a:pt x="20641" y="227"/>
                  </a:lnTo>
                </a:path>
              </a:pathLst>
            </a:custGeom>
            <a:solidFill>
              <a:schemeClr val="accent2"/>
            </a:solidFill>
            <a:ln w="3175" cap="flat">
              <a:solidFill>
                <a:srgbClr val="191919"/>
              </a:solidFill>
              <a:prstDash val="solid"/>
              <a:round/>
            </a:ln>
            <a:effectLst/>
          </p:spPr>
          <p:txBody>
            <a:bodyPr wrap="square" lIns="45719" tIns="45719" rIns="45719" bIns="45719" numCol="1" anchor="t">
              <a:noAutofit/>
            </a:bodyPr>
            <a:lstStyle/>
            <a:p>
              <a:pPr/>
            </a:p>
          </p:txBody>
        </p:sp>
        <p:sp>
          <p:nvSpPr>
            <p:cNvPr id="1069" name="Forma"/>
            <p:cNvSpPr/>
            <p:nvPr/>
          </p:nvSpPr>
          <p:spPr>
            <a:xfrm>
              <a:off x="1987750" y="23650"/>
              <a:ext cx="125276"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6" y="0"/>
                  </a:moveTo>
                  <a:lnTo>
                    <a:pt x="21600" y="17258"/>
                  </a:lnTo>
                  <a:lnTo>
                    <a:pt x="19144" y="21600"/>
                  </a:lnTo>
                  <a:lnTo>
                    <a:pt x="0" y="4559"/>
                  </a:lnTo>
                  <a:lnTo>
                    <a:pt x="245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70" name="Forma"/>
            <p:cNvSpPr/>
            <p:nvPr/>
          </p:nvSpPr>
          <p:spPr>
            <a:xfrm>
              <a:off x="1987750" y="23650"/>
              <a:ext cx="125276"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56" y="0"/>
                  </a:moveTo>
                  <a:lnTo>
                    <a:pt x="21600" y="17258"/>
                  </a:lnTo>
                  <a:lnTo>
                    <a:pt x="19144" y="21600"/>
                  </a:lnTo>
                  <a:lnTo>
                    <a:pt x="0" y="4559"/>
                  </a:lnTo>
                  <a:lnTo>
                    <a:pt x="245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71" name="Forma"/>
            <p:cNvSpPr/>
            <p:nvPr/>
          </p:nvSpPr>
          <p:spPr>
            <a:xfrm>
              <a:off x="2200630" y="163581"/>
              <a:ext cx="125276" cy="96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76" y="0"/>
                  </a:moveTo>
                  <a:lnTo>
                    <a:pt x="21600" y="17127"/>
                  </a:lnTo>
                  <a:lnTo>
                    <a:pt x="19295" y="21600"/>
                  </a:lnTo>
                  <a:lnTo>
                    <a:pt x="0" y="4473"/>
                  </a:lnTo>
                  <a:lnTo>
                    <a:pt x="247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72" name="Forma"/>
            <p:cNvSpPr/>
            <p:nvPr/>
          </p:nvSpPr>
          <p:spPr>
            <a:xfrm>
              <a:off x="2200630" y="163581"/>
              <a:ext cx="125276" cy="96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76" y="0"/>
                  </a:moveTo>
                  <a:lnTo>
                    <a:pt x="21600" y="17127"/>
                  </a:lnTo>
                  <a:lnTo>
                    <a:pt x="19295" y="21600"/>
                  </a:lnTo>
                  <a:lnTo>
                    <a:pt x="0" y="4473"/>
                  </a:lnTo>
                  <a:lnTo>
                    <a:pt x="247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73" name="Forma"/>
            <p:cNvSpPr/>
            <p:nvPr/>
          </p:nvSpPr>
          <p:spPr>
            <a:xfrm>
              <a:off x="1917667" y="79820"/>
              <a:ext cx="156813" cy="12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12"/>
                  </a:lnTo>
                  <a:lnTo>
                    <a:pt x="19649" y="21600"/>
                  </a:lnTo>
                  <a:lnTo>
                    <a:pt x="0" y="3688"/>
                  </a:lnTo>
                  <a:lnTo>
                    <a:pt x="1817"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74" name="Forma"/>
            <p:cNvSpPr/>
            <p:nvPr/>
          </p:nvSpPr>
          <p:spPr>
            <a:xfrm>
              <a:off x="1917667" y="79820"/>
              <a:ext cx="156813" cy="1221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0"/>
                  </a:moveTo>
                  <a:lnTo>
                    <a:pt x="21600" y="17912"/>
                  </a:lnTo>
                  <a:lnTo>
                    <a:pt x="19649" y="21600"/>
                  </a:lnTo>
                  <a:lnTo>
                    <a:pt x="0" y="3688"/>
                  </a:lnTo>
                  <a:lnTo>
                    <a:pt x="1817"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75" name="Forma"/>
            <p:cNvSpPr/>
            <p:nvPr/>
          </p:nvSpPr>
          <p:spPr>
            <a:xfrm>
              <a:off x="2133174" y="222707"/>
              <a:ext cx="158566" cy="122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673"/>
                  </a:lnTo>
                  <a:lnTo>
                    <a:pt x="1945"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76" name="Forma"/>
            <p:cNvSpPr/>
            <p:nvPr/>
          </p:nvSpPr>
          <p:spPr>
            <a:xfrm>
              <a:off x="2133174" y="222707"/>
              <a:ext cx="158566" cy="122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 y="0"/>
                  </a:moveTo>
                  <a:lnTo>
                    <a:pt x="21600" y="17927"/>
                  </a:lnTo>
                  <a:lnTo>
                    <a:pt x="19655" y="21600"/>
                  </a:lnTo>
                  <a:lnTo>
                    <a:pt x="0" y="3673"/>
                  </a:lnTo>
                  <a:lnTo>
                    <a:pt x="1945"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77" name="Forma"/>
            <p:cNvSpPr/>
            <p:nvPr/>
          </p:nvSpPr>
          <p:spPr>
            <a:xfrm>
              <a:off x="1851087" y="148800"/>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89"/>
                  </a:lnTo>
                  <a:lnTo>
                    <a:pt x="19684" y="21600"/>
                  </a:lnTo>
                  <a:lnTo>
                    <a:pt x="0" y="3511"/>
                  </a:lnTo>
                  <a:lnTo>
                    <a:pt x="1916"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78" name="Forma"/>
            <p:cNvSpPr/>
            <p:nvPr/>
          </p:nvSpPr>
          <p:spPr>
            <a:xfrm>
              <a:off x="1851087" y="148800"/>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6" y="0"/>
                  </a:moveTo>
                  <a:lnTo>
                    <a:pt x="21600" y="18089"/>
                  </a:lnTo>
                  <a:lnTo>
                    <a:pt x="19684" y="21600"/>
                  </a:lnTo>
                  <a:lnTo>
                    <a:pt x="0" y="3511"/>
                  </a:lnTo>
                  <a:lnTo>
                    <a:pt x="1916"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79" name="Forma"/>
            <p:cNvSpPr/>
            <p:nvPr/>
          </p:nvSpPr>
          <p:spPr>
            <a:xfrm>
              <a:off x="2058710" y="301542"/>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114"/>
                  </a:lnTo>
                  <a:lnTo>
                    <a:pt x="19679" y="21600"/>
                  </a:lnTo>
                  <a:lnTo>
                    <a:pt x="0" y="3638"/>
                  </a:lnTo>
                  <a:lnTo>
                    <a:pt x="1863"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80" name="Forma"/>
            <p:cNvSpPr/>
            <p:nvPr/>
          </p:nvSpPr>
          <p:spPr>
            <a:xfrm>
              <a:off x="2058710" y="301542"/>
              <a:ext cx="182219" cy="1399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63" y="0"/>
                  </a:moveTo>
                  <a:lnTo>
                    <a:pt x="21600" y="18114"/>
                  </a:lnTo>
                  <a:lnTo>
                    <a:pt x="19679" y="21600"/>
                  </a:lnTo>
                  <a:lnTo>
                    <a:pt x="0" y="3638"/>
                  </a:lnTo>
                  <a:lnTo>
                    <a:pt x="1863"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81" name="Forma"/>
            <p:cNvSpPr/>
            <p:nvPr/>
          </p:nvSpPr>
          <p:spPr>
            <a:xfrm>
              <a:off x="0" y="160625"/>
              <a:ext cx="422255" cy="560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46"/>
                  </a:moveTo>
                  <a:lnTo>
                    <a:pt x="1440" y="76"/>
                  </a:lnTo>
                  <a:lnTo>
                    <a:pt x="2046" y="0"/>
                  </a:lnTo>
                  <a:lnTo>
                    <a:pt x="2678" y="57"/>
                  </a:lnTo>
                  <a:lnTo>
                    <a:pt x="3436" y="189"/>
                  </a:lnTo>
                  <a:lnTo>
                    <a:pt x="4219" y="416"/>
                  </a:lnTo>
                  <a:lnTo>
                    <a:pt x="5103" y="776"/>
                  </a:lnTo>
                  <a:lnTo>
                    <a:pt x="6013" y="1212"/>
                  </a:lnTo>
                  <a:lnTo>
                    <a:pt x="6973" y="1704"/>
                  </a:lnTo>
                  <a:lnTo>
                    <a:pt x="7958" y="2328"/>
                  </a:lnTo>
                  <a:lnTo>
                    <a:pt x="8968" y="2991"/>
                  </a:lnTo>
                  <a:lnTo>
                    <a:pt x="10004" y="3767"/>
                  </a:lnTo>
                  <a:lnTo>
                    <a:pt x="11040" y="4581"/>
                  </a:lnTo>
                  <a:lnTo>
                    <a:pt x="12101" y="5452"/>
                  </a:lnTo>
                  <a:lnTo>
                    <a:pt x="13162" y="6418"/>
                  </a:lnTo>
                  <a:lnTo>
                    <a:pt x="14223" y="7421"/>
                  </a:lnTo>
                  <a:lnTo>
                    <a:pt x="15234" y="8500"/>
                  </a:lnTo>
                  <a:lnTo>
                    <a:pt x="16219" y="9579"/>
                  </a:lnTo>
                  <a:lnTo>
                    <a:pt x="17128" y="10677"/>
                  </a:lnTo>
                  <a:lnTo>
                    <a:pt x="17937" y="11737"/>
                  </a:lnTo>
                  <a:lnTo>
                    <a:pt x="18695" y="12797"/>
                  </a:lnTo>
                  <a:lnTo>
                    <a:pt x="19402" y="13801"/>
                  </a:lnTo>
                  <a:lnTo>
                    <a:pt x="19983" y="14766"/>
                  </a:lnTo>
                  <a:lnTo>
                    <a:pt x="20463" y="15731"/>
                  </a:lnTo>
                  <a:lnTo>
                    <a:pt x="20867" y="16621"/>
                  </a:lnTo>
                  <a:lnTo>
                    <a:pt x="21196" y="17473"/>
                  </a:lnTo>
                  <a:lnTo>
                    <a:pt x="21423" y="18268"/>
                  </a:lnTo>
                  <a:lnTo>
                    <a:pt x="21575" y="18988"/>
                  </a:lnTo>
                  <a:lnTo>
                    <a:pt x="21600" y="19612"/>
                  </a:lnTo>
                  <a:lnTo>
                    <a:pt x="21549" y="20199"/>
                  </a:lnTo>
                  <a:lnTo>
                    <a:pt x="21347" y="20691"/>
                  </a:lnTo>
                  <a:lnTo>
                    <a:pt x="21095" y="21070"/>
                  </a:lnTo>
                  <a:lnTo>
                    <a:pt x="20665" y="21354"/>
                  </a:lnTo>
                  <a:lnTo>
                    <a:pt x="20185" y="21543"/>
                  </a:lnTo>
                  <a:lnTo>
                    <a:pt x="19579" y="21600"/>
                  </a:lnTo>
                  <a:lnTo>
                    <a:pt x="18922" y="21581"/>
                  </a:lnTo>
                  <a:lnTo>
                    <a:pt x="18164" y="21430"/>
                  </a:lnTo>
                  <a:lnTo>
                    <a:pt x="17381" y="21184"/>
                  </a:lnTo>
                  <a:lnTo>
                    <a:pt x="16522" y="20862"/>
                  </a:lnTo>
                  <a:lnTo>
                    <a:pt x="15613" y="20426"/>
                  </a:lnTo>
                  <a:lnTo>
                    <a:pt x="14653" y="19896"/>
                  </a:lnTo>
                  <a:lnTo>
                    <a:pt x="13667" y="19309"/>
                  </a:lnTo>
                  <a:lnTo>
                    <a:pt x="12632" y="18628"/>
                  </a:lnTo>
                  <a:lnTo>
                    <a:pt x="11621" y="17871"/>
                  </a:lnTo>
                  <a:lnTo>
                    <a:pt x="10585" y="17057"/>
                  </a:lnTo>
                  <a:lnTo>
                    <a:pt x="9524" y="16167"/>
                  </a:lnTo>
                  <a:lnTo>
                    <a:pt x="8463" y="15201"/>
                  </a:lnTo>
                  <a:lnTo>
                    <a:pt x="7402" y="14198"/>
                  </a:lnTo>
                  <a:lnTo>
                    <a:pt x="6392" y="13138"/>
                  </a:lnTo>
                  <a:lnTo>
                    <a:pt x="5406" y="12040"/>
                  </a:lnTo>
                  <a:lnTo>
                    <a:pt x="4497" y="10961"/>
                  </a:lnTo>
                  <a:lnTo>
                    <a:pt x="3688" y="9882"/>
                  </a:lnTo>
                  <a:lnTo>
                    <a:pt x="2931" y="8841"/>
                  </a:lnTo>
                  <a:lnTo>
                    <a:pt x="2223" y="7818"/>
                  </a:lnTo>
                  <a:lnTo>
                    <a:pt x="1642" y="6834"/>
                  </a:lnTo>
                  <a:lnTo>
                    <a:pt x="1137" y="5906"/>
                  </a:lnTo>
                  <a:lnTo>
                    <a:pt x="733" y="4979"/>
                  </a:lnTo>
                  <a:lnTo>
                    <a:pt x="429" y="4146"/>
                  </a:lnTo>
                  <a:lnTo>
                    <a:pt x="177" y="3370"/>
                  </a:lnTo>
                  <a:lnTo>
                    <a:pt x="51" y="2631"/>
                  </a:lnTo>
                  <a:lnTo>
                    <a:pt x="0" y="1988"/>
                  </a:lnTo>
                  <a:lnTo>
                    <a:pt x="76" y="1420"/>
                  </a:lnTo>
                  <a:lnTo>
                    <a:pt x="278" y="928"/>
                  </a:lnTo>
                  <a:lnTo>
                    <a:pt x="531" y="530"/>
                  </a:lnTo>
                  <a:lnTo>
                    <a:pt x="935" y="246"/>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1082" name="Forma"/>
            <p:cNvSpPr/>
            <p:nvPr/>
          </p:nvSpPr>
          <p:spPr>
            <a:xfrm>
              <a:off x="0" y="160625"/>
              <a:ext cx="422255" cy="560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46"/>
                  </a:moveTo>
                  <a:lnTo>
                    <a:pt x="1440" y="76"/>
                  </a:lnTo>
                  <a:lnTo>
                    <a:pt x="2046" y="0"/>
                  </a:lnTo>
                  <a:lnTo>
                    <a:pt x="2678" y="57"/>
                  </a:lnTo>
                  <a:lnTo>
                    <a:pt x="3436" y="189"/>
                  </a:lnTo>
                  <a:lnTo>
                    <a:pt x="4219" y="416"/>
                  </a:lnTo>
                  <a:lnTo>
                    <a:pt x="5103" y="776"/>
                  </a:lnTo>
                  <a:lnTo>
                    <a:pt x="6013" y="1212"/>
                  </a:lnTo>
                  <a:lnTo>
                    <a:pt x="6973" y="1704"/>
                  </a:lnTo>
                  <a:lnTo>
                    <a:pt x="7958" y="2328"/>
                  </a:lnTo>
                  <a:lnTo>
                    <a:pt x="8968" y="2991"/>
                  </a:lnTo>
                  <a:lnTo>
                    <a:pt x="10004" y="3767"/>
                  </a:lnTo>
                  <a:lnTo>
                    <a:pt x="11040" y="4581"/>
                  </a:lnTo>
                  <a:lnTo>
                    <a:pt x="12101" y="5452"/>
                  </a:lnTo>
                  <a:lnTo>
                    <a:pt x="13162" y="6418"/>
                  </a:lnTo>
                  <a:lnTo>
                    <a:pt x="14223" y="7421"/>
                  </a:lnTo>
                  <a:lnTo>
                    <a:pt x="15234" y="8500"/>
                  </a:lnTo>
                  <a:lnTo>
                    <a:pt x="16219" y="9579"/>
                  </a:lnTo>
                  <a:lnTo>
                    <a:pt x="17128" y="10677"/>
                  </a:lnTo>
                  <a:lnTo>
                    <a:pt x="17937" y="11737"/>
                  </a:lnTo>
                  <a:lnTo>
                    <a:pt x="18695" y="12797"/>
                  </a:lnTo>
                  <a:lnTo>
                    <a:pt x="19402" y="13801"/>
                  </a:lnTo>
                  <a:lnTo>
                    <a:pt x="19983" y="14766"/>
                  </a:lnTo>
                  <a:lnTo>
                    <a:pt x="20463" y="15731"/>
                  </a:lnTo>
                  <a:lnTo>
                    <a:pt x="20867" y="16621"/>
                  </a:lnTo>
                  <a:lnTo>
                    <a:pt x="21196" y="17473"/>
                  </a:lnTo>
                  <a:lnTo>
                    <a:pt x="21423" y="18268"/>
                  </a:lnTo>
                  <a:lnTo>
                    <a:pt x="21575" y="18988"/>
                  </a:lnTo>
                  <a:lnTo>
                    <a:pt x="21600" y="19612"/>
                  </a:lnTo>
                  <a:lnTo>
                    <a:pt x="21549" y="20199"/>
                  </a:lnTo>
                  <a:lnTo>
                    <a:pt x="21347" y="20691"/>
                  </a:lnTo>
                  <a:lnTo>
                    <a:pt x="21095" y="21070"/>
                  </a:lnTo>
                  <a:lnTo>
                    <a:pt x="20665" y="21354"/>
                  </a:lnTo>
                  <a:lnTo>
                    <a:pt x="20185" y="21543"/>
                  </a:lnTo>
                  <a:lnTo>
                    <a:pt x="19579" y="21600"/>
                  </a:lnTo>
                  <a:lnTo>
                    <a:pt x="18922" y="21581"/>
                  </a:lnTo>
                  <a:lnTo>
                    <a:pt x="18164" y="21430"/>
                  </a:lnTo>
                  <a:lnTo>
                    <a:pt x="17381" y="21184"/>
                  </a:lnTo>
                  <a:lnTo>
                    <a:pt x="16522" y="20862"/>
                  </a:lnTo>
                  <a:lnTo>
                    <a:pt x="15613" y="20426"/>
                  </a:lnTo>
                  <a:lnTo>
                    <a:pt x="14653" y="19896"/>
                  </a:lnTo>
                  <a:lnTo>
                    <a:pt x="13667" y="19309"/>
                  </a:lnTo>
                  <a:lnTo>
                    <a:pt x="12632" y="18628"/>
                  </a:lnTo>
                  <a:lnTo>
                    <a:pt x="11621" y="17871"/>
                  </a:lnTo>
                  <a:lnTo>
                    <a:pt x="10585" y="17057"/>
                  </a:lnTo>
                  <a:lnTo>
                    <a:pt x="9524" y="16167"/>
                  </a:lnTo>
                  <a:lnTo>
                    <a:pt x="8463" y="15201"/>
                  </a:lnTo>
                  <a:lnTo>
                    <a:pt x="7402" y="14198"/>
                  </a:lnTo>
                  <a:lnTo>
                    <a:pt x="6392" y="13138"/>
                  </a:lnTo>
                  <a:lnTo>
                    <a:pt x="5406" y="12040"/>
                  </a:lnTo>
                  <a:lnTo>
                    <a:pt x="4497" y="10961"/>
                  </a:lnTo>
                  <a:lnTo>
                    <a:pt x="3688" y="9882"/>
                  </a:lnTo>
                  <a:lnTo>
                    <a:pt x="2931" y="8841"/>
                  </a:lnTo>
                  <a:lnTo>
                    <a:pt x="2223" y="7818"/>
                  </a:lnTo>
                  <a:lnTo>
                    <a:pt x="1642" y="6834"/>
                  </a:lnTo>
                  <a:lnTo>
                    <a:pt x="1137" y="5906"/>
                  </a:lnTo>
                  <a:lnTo>
                    <a:pt x="733" y="4979"/>
                  </a:lnTo>
                  <a:lnTo>
                    <a:pt x="429" y="4146"/>
                  </a:lnTo>
                  <a:lnTo>
                    <a:pt x="177" y="3370"/>
                  </a:lnTo>
                  <a:lnTo>
                    <a:pt x="51" y="2631"/>
                  </a:lnTo>
                  <a:lnTo>
                    <a:pt x="0" y="1988"/>
                  </a:lnTo>
                  <a:lnTo>
                    <a:pt x="76" y="1420"/>
                  </a:lnTo>
                  <a:lnTo>
                    <a:pt x="278" y="928"/>
                  </a:lnTo>
                  <a:lnTo>
                    <a:pt x="531" y="530"/>
                  </a:lnTo>
                  <a:lnTo>
                    <a:pt x="935" y="246"/>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83" name="Forma"/>
            <p:cNvSpPr/>
            <p:nvPr/>
          </p:nvSpPr>
          <p:spPr>
            <a:xfrm>
              <a:off x="375824" y="711483"/>
              <a:ext cx="420503" cy="563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65"/>
                  </a:moveTo>
                  <a:lnTo>
                    <a:pt x="1440" y="95"/>
                  </a:lnTo>
                  <a:lnTo>
                    <a:pt x="2046" y="0"/>
                  </a:lnTo>
                  <a:lnTo>
                    <a:pt x="2703" y="57"/>
                  </a:lnTo>
                  <a:lnTo>
                    <a:pt x="3436" y="208"/>
                  </a:lnTo>
                  <a:lnTo>
                    <a:pt x="4244" y="435"/>
                  </a:lnTo>
                  <a:lnTo>
                    <a:pt x="5103" y="794"/>
                  </a:lnTo>
                  <a:lnTo>
                    <a:pt x="6038" y="1211"/>
                  </a:lnTo>
                  <a:lnTo>
                    <a:pt x="6973" y="1721"/>
                  </a:lnTo>
                  <a:lnTo>
                    <a:pt x="7958" y="2345"/>
                  </a:lnTo>
                  <a:lnTo>
                    <a:pt x="8968" y="3007"/>
                  </a:lnTo>
                  <a:lnTo>
                    <a:pt x="11065" y="4577"/>
                  </a:lnTo>
                  <a:lnTo>
                    <a:pt x="12101" y="5485"/>
                  </a:lnTo>
                  <a:lnTo>
                    <a:pt x="13162" y="6431"/>
                  </a:lnTo>
                  <a:lnTo>
                    <a:pt x="14198" y="7433"/>
                  </a:lnTo>
                  <a:lnTo>
                    <a:pt x="15234" y="8511"/>
                  </a:lnTo>
                  <a:lnTo>
                    <a:pt x="16219" y="9589"/>
                  </a:lnTo>
                  <a:lnTo>
                    <a:pt x="17128" y="10687"/>
                  </a:lnTo>
                  <a:lnTo>
                    <a:pt x="17937" y="11746"/>
                  </a:lnTo>
                  <a:lnTo>
                    <a:pt x="18695" y="12805"/>
                  </a:lnTo>
                  <a:lnTo>
                    <a:pt x="19377" y="13807"/>
                  </a:lnTo>
                  <a:lnTo>
                    <a:pt x="19983" y="14791"/>
                  </a:lnTo>
                  <a:lnTo>
                    <a:pt x="20463" y="15737"/>
                  </a:lnTo>
                  <a:lnTo>
                    <a:pt x="20867" y="16626"/>
                  </a:lnTo>
                  <a:lnTo>
                    <a:pt x="21196" y="17477"/>
                  </a:lnTo>
                  <a:lnTo>
                    <a:pt x="21423" y="18271"/>
                  </a:lnTo>
                  <a:lnTo>
                    <a:pt x="21575" y="18971"/>
                  </a:lnTo>
                  <a:lnTo>
                    <a:pt x="21600" y="19614"/>
                  </a:lnTo>
                  <a:lnTo>
                    <a:pt x="21549" y="20181"/>
                  </a:lnTo>
                  <a:lnTo>
                    <a:pt x="21347" y="20673"/>
                  </a:lnTo>
                  <a:lnTo>
                    <a:pt x="21069" y="21051"/>
                  </a:lnTo>
                  <a:lnTo>
                    <a:pt x="20665" y="21335"/>
                  </a:lnTo>
                  <a:lnTo>
                    <a:pt x="20185" y="21505"/>
                  </a:lnTo>
                  <a:lnTo>
                    <a:pt x="19554" y="21600"/>
                  </a:lnTo>
                  <a:lnTo>
                    <a:pt x="18922" y="21562"/>
                  </a:lnTo>
                  <a:lnTo>
                    <a:pt x="18164" y="21430"/>
                  </a:lnTo>
                  <a:lnTo>
                    <a:pt x="17381" y="21165"/>
                  </a:lnTo>
                  <a:lnTo>
                    <a:pt x="16497" y="20843"/>
                  </a:lnTo>
                  <a:lnTo>
                    <a:pt x="15613" y="20408"/>
                  </a:lnTo>
                  <a:lnTo>
                    <a:pt x="14653" y="19898"/>
                  </a:lnTo>
                  <a:lnTo>
                    <a:pt x="13667" y="19292"/>
                  </a:lnTo>
                  <a:lnTo>
                    <a:pt x="12657" y="18612"/>
                  </a:lnTo>
                  <a:lnTo>
                    <a:pt x="11621" y="17874"/>
                  </a:lnTo>
                  <a:lnTo>
                    <a:pt x="10560" y="17042"/>
                  </a:lnTo>
                  <a:lnTo>
                    <a:pt x="9524" y="16153"/>
                  </a:lnTo>
                  <a:lnTo>
                    <a:pt x="8463" y="15188"/>
                  </a:lnTo>
                  <a:lnTo>
                    <a:pt x="7427" y="14186"/>
                  </a:lnTo>
                  <a:lnTo>
                    <a:pt x="6417" y="13126"/>
                  </a:lnTo>
                  <a:lnTo>
                    <a:pt x="5406" y="12029"/>
                  </a:lnTo>
                  <a:lnTo>
                    <a:pt x="4522" y="10970"/>
                  </a:lnTo>
                  <a:lnTo>
                    <a:pt x="3663" y="9892"/>
                  </a:lnTo>
                  <a:lnTo>
                    <a:pt x="2905" y="8852"/>
                  </a:lnTo>
                  <a:lnTo>
                    <a:pt x="2248" y="7830"/>
                  </a:lnTo>
                  <a:lnTo>
                    <a:pt x="1642" y="6847"/>
                  </a:lnTo>
                  <a:lnTo>
                    <a:pt x="1137" y="5882"/>
                  </a:lnTo>
                  <a:lnTo>
                    <a:pt x="733" y="4993"/>
                  </a:lnTo>
                  <a:lnTo>
                    <a:pt x="404" y="4142"/>
                  </a:lnTo>
                  <a:lnTo>
                    <a:pt x="177" y="3367"/>
                  </a:lnTo>
                  <a:lnTo>
                    <a:pt x="25" y="2648"/>
                  </a:lnTo>
                  <a:lnTo>
                    <a:pt x="0" y="1986"/>
                  </a:lnTo>
                  <a:lnTo>
                    <a:pt x="101" y="1419"/>
                  </a:lnTo>
                  <a:lnTo>
                    <a:pt x="253" y="946"/>
                  </a:lnTo>
                  <a:lnTo>
                    <a:pt x="531" y="549"/>
                  </a:lnTo>
                  <a:lnTo>
                    <a:pt x="935"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1084" name="Forma"/>
            <p:cNvSpPr/>
            <p:nvPr/>
          </p:nvSpPr>
          <p:spPr>
            <a:xfrm>
              <a:off x="375824" y="711483"/>
              <a:ext cx="420503" cy="563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5" y="265"/>
                  </a:moveTo>
                  <a:lnTo>
                    <a:pt x="1440" y="95"/>
                  </a:lnTo>
                  <a:lnTo>
                    <a:pt x="2046" y="0"/>
                  </a:lnTo>
                  <a:lnTo>
                    <a:pt x="2703" y="57"/>
                  </a:lnTo>
                  <a:lnTo>
                    <a:pt x="3436" y="208"/>
                  </a:lnTo>
                  <a:lnTo>
                    <a:pt x="4244" y="435"/>
                  </a:lnTo>
                  <a:lnTo>
                    <a:pt x="5103" y="794"/>
                  </a:lnTo>
                  <a:lnTo>
                    <a:pt x="6038" y="1211"/>
                  </a:lnTo>
                  <a:lnTo>
                    <a:pt x="6973" y="1721"/>
                  </a:lnTo>
                  <a:lnTo>
                    <a:pt x="7958" y="2345"/>
                  </a:lnTo>
                  <a:lnTo>
                    <a:pt x="8968" y="3007"/>
                  </a:lnTo>
                  <a:lnTo>
                    <a:pt x="11065" y="4577"/>
                  </a:lnTo>
                  <a:lnTo>
                    <a:pt x="12101" y="5485"/>
                  </a:lnTo>
                  <a:lnTo>
                    <a:pt x="13162" y="6431"/>
                  </a:lnTo>
                  <a:lnTo>
                    <a:pt x="14198" y="7433"/>
                  </a:lnTo>
                  <a:lnTo>
                    <a:pt x="15234" y="8511"/>
                  </a:lnTo>
                  <a:lnTo>
                    <a:pt x="16219" y="9589"/>
                  </a:lnTo>
                  <a:lnTo>
                    <a:pt x="17128" y="10687"/>
                  </a:lnTo>
                  <a:lnTo>
                    <a:pt x="17937" y="11746"/>
                  </a:lnTo>
                  <a:lnTo>
                    <a:pt x="18695" y="12805"/>
                  </a:lnTo>
                  <a:lnTo>
                    <a:pt x="19377" y="13807"/>
                  </a:lnTo>
                  <a:lnTo>
                    <a:pt x="19983" y="14791"/>
                  </a:lnTo>
                  <a:lnTo>
                    <a:pt x="20463" y="15737"/>
                  </a:lnTo>
                  <a:lnTo>
                    <a:pt x="20867" y="16626"/>
                  </a:lnTo>
                  <a:lnTo>
                    <a:pt x="21196" y="17477"/>
                  </a:lnTo>
                  <a:lnTo>
                    <a:pt x="21423" y="18271"/>
                  </a:lnTo>
                  <a:lnTo>
                    <a:pt x="21575" y="18971"/>
                  </a:lnTo>
                  <a:lnTo>
                    <a:pt x="21600" y="19614"/>
                  </a:lnTo>
                  <a:lnTo>
                    <a:pt x="21549" y="20181"/>
                  </a:lnTo>
                  <a:lnTo>
                    <a:pt x="21347" y="20673"/>
                  </a:lnTo>
                  <a:lnTo>
                    <a:pt x="21069" y="21051"/>
                  </a:lnTo>
                  <a:lnTo>
                    <a:pt x="20665" y="21335"/>
                  </a:lnTo>
                  <a:lnTo>
                    <a:pt x="20185" y="21505"/>
                  </a:lnTo>
                  <a:lnTo>
                    <a:pt x="19554" y="21600"/>
                  </a:lnTo>
                  <a:lnTo>
                    <a:pt x="18922" y="21562"/>
                  </a:lnTo>
                  <a:lnTo>
                    <a:pt x="18164" y="21430"/>
                  </a:lnTo>
                  <a:lnTo>
                    <a:pt x="17381" y="21165"/>
                  </a:lnTo>
                  <a:lnTo>
                    <a:pt x="16497" y="20843"/>
                  </a:lnTo>
                  <a:lnTo>
                    <a:pt x="15613" y="20408"/>
                  </a:lnTo>
                  <a:lnTo>
                    <a:pt x="14653" y="19898"/>
                  </a:lnTo>
                  <a:lnTo>
                    <a:pt x="13667" y="19292"/>
                  </a:lnTo>
                  <a:lnTo>
                    <a:pt x="12657" y="18612"/>
                  </a:lnTo>
                  <a:lnTo>
                    <a:pt x="11621" y="17874"/>
                  </a:lnTo>
                  <a:lnTo>
                    <a:pt x="10560" y="17042"/>
                  </a:lnTo>
                  <a:lnTo>
                    <a:pt x="9524" y="16153"/>
                  </a:lnTo>
                  <a:lnTo>
                    <a:pt x="8463" y="15188"/>
                  </a:lnTo>
                  <a:lnTo>
                    <a:pt x="7427" y="14186"/>
                  </a:lnTo>
                  <a:lnTo>
                    <a:pt x="6417" y="13126"/>
                  </a:lnTo>
                  <a:lnTo>
                    <a:pt x="5406" y="12029"/>
                  </a:lnTo>
                  <a:lnTo>
                    <a:pt x="4522" y="10970"/>
                  </a:lnTo>
                  <a:lnTo>
                    <a:pt x="3663" y="9892"/>
                  </a:lnTo>
                  <a:lnTo>
                    <a:pt x="2905" y="8852"/>
                  </a:lnTo>
                  <a:lnTo>
                    <a:pt x="2248" y="7830"/>
                  </a:lnTo>
                  <a:lnTo>
                    <a:pt x="1642" y="6847"/>
                  </a:lnTo>
                  <a:lnTo>
                    <a:pt x="1137" y="5882"/>
                  </a:lnTo>
                  <a:lnTo>
                    <a:pt x="733" y="4993"/>
                  </a:lnTo>
                  <a:lnTo>
                    <a:pt x="404" y="4142"/>
                  </a:lnTo>
                  <a:lnTo>
                    <a:pt x="177" y="3367"/>
                  </a:lnTo>
                  <a:lnTo>
                    <a:pt x="25" y="2648"/>
                  </a:lnTo>
                  <a:lnTo>
                    <a:pt x="0" y="1986"/>
                  </a:lnTo>
                  <a:lnTo>
                    <a:pt x="101" y="1419"/>
                  </a:lnTo>
                  <a:lnTo>
                    <a:pt x="253" y="946"/>
                  </a:lnTo>
                  <a:lnTo>
                    <a:pt x="531" y="549"/>
                  </a:lnTo>
                  <a:lnTo>
                    <a:pt x="935"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85" name="Forma"/>
            <p:cNvSpPr/>
            <p:nvPr/>
          </p:nvSpPr>
          <p:spPr>
            <a:xfrm>
              <a:off x="198862" y="0"/>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close/>
                </a:path>
              </a:pathLst>
            </a:custGeom>
            <a:solidFill>
              <a:srgbClr val="FF0000"/>
            </a:solidFill>
            <a:ln w="12700" cap="flat">
              <a:noFill/>
              <a:miter lim="400000"/>
            </a:ln>
            <a:effectLst/>
          </p:spPr>
          <p:txBody>
            <a:bodyPr wrap="square" lIns="45719" tIns="45719" rIns="45719" bIns="45719" numCol="1" anchor="t">
              <a:noAutofit/>
            </a:bodyPr>
            <a:lstStyle/>
            <a:p>
              <a:pPr/>
            </a:p>
          </p:txBody>
        </p:sp>
        <p:sp>
          <p:nvSpPr>
            <p:cNvPr id="1086" name="Forma"/>
            <p:cNvSpPr/>
            <p:nvPr/>
          </p:nvSpPr>
          <p:spPr>
            <a:xfrm>
              <a:off x="198862" y="0"/>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87" name="Forma"/>
            <p:cNvSpPr/>
            <p:nvPr/>
          </p:nvSpPr>
          <p:spPr>
            <a:xfrm>
              <a:off x="4380" y="182305"/>
              <a:ext cx="125275" cy="96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41"/>
                  </a:moveTo>
                  <a:lnTo>
                    <a:pt x="19059" y="0"/>
                  </a:lnTo>
                  <a:lnTo>
                    <a:pt x="21600" y="4450"/>
                  </a:lnTo>
                  <a:lnTo>
                    <a:pt x="2372" y="21600"/>
                  </a:lnTo>
                  <a:lnTo>
                    <a:pt x="0" y="17041"/>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88" name="Forma"/>
            <p:cNvSpPr/>
            <p:nvPr/>
          </p:nvSpPr>
          <p:spPr>
            <a:xfrm>
              <a:off x="4380" y="182305"/>
              <a:ext cx="125275" cy="96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41"/>
                  </a:moveTo>
                  <a:lnTo>
                    <a:pt x="19059" y="0"/>
                  </a:lnTo>
                  <a:lnTo>
                    <a:pt x="21600" y="4450"/>
                  </a:lnTo>
                  <a:lnTo>
                    <a:pt x="2372" y="21600"/>
                  </a:lnTo>
                  <a:lnTo>
                    <a:pt x="0" y="17041"/>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89" name="Forma"/>
            <p:cNvSpPr/>
            <p:nvPr/>
          </p:nvSpPr>
          <p:spPr>
            <a:xfrm>
              <a:off x="206747" y="30548"/>
              <a:ext cx="125275"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150"/>
                  </a:moveTo>
                  <a:lnTo>
                    <a:pt x="19059" y="0"/>
                  </a:lnTo>
                  <a:lnTo>
                    <a:pt x="21600" y="4450"/>
                  </a:lnTo>
                  <a:lnTo>
                    <a:pt x="2372" y="21600"/>
                  </a:lnTo>
                  <a:lnTo>
                    <a:pt x="0" y="1715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90" name="Forma"/>
            <p:cNvSpPr/>
            <p:nvPr/>
          </p:nvSpPr>
          <p:spPr>
            <a:xfrm>
              <a:off x="206747" y="30548"/>
              <a:ext cx="125275" cy="9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150"/>
                  </a:moveTo>
                  <a:lnTo>
                    <a:pt x="19059" y="0"/>
                  </a:lnTo>
                  <a:lnTo>
                    <a:pt x="21600" y="4450"/>
                  </a:lnTo>
                  <a:lnTo>
                    <a:pt x="2372" y="21600"/>
                  </a:lnTo>
                  <a:lnTo>
                    <a:pt x="0" y="1715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91" name="Forma"/>
            <p:cNvSpPr/>
            <p:nvPr/>
          </p:nvSpPr>
          <p:spPr>
            <a:xfrm>
              <a:off x="31537" y="242416"/>
              <a:ext cx="158566" cy="119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19655" y="0"/>
                  </a:lnTo>
                  <a:lnTo>
                    <a:pt x="21600" y="3600"/>
                  </a:lnTo>
                  <a:lnTo>
                    <a:pt x="1878" y="21600"/>
                  </a:lnTo>
                  <a:lnTo>
                    <a:pt x="0" y="1800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92" name="Forma"/>
            <p:cNvSpPr/>
            <p:nvPr/>
          </p:nvSpPr>
          <p:spPr>
            <a:xfrm>
              <a:off x="31537" y="242416"/>
              <a:ext cx="158566" cy="119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00"/>
                  </a:moveTo>
                  <a:lnTo>
                    <a:pt x="19655" y="0"/>
                  </a:lnTo>
                  <a:lnTo>
                    <a:pt x="21600" y="3600"/>
                  </a:lnTo>
                  <a:lnTo>
                    <a:pt x="1878" y="21600"/>
                  </a:lnTo>
                  <a:lnTo>
                    <a:pt x="0" y="1800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93" name="Forma"/>
            <p:cNvSpPr/>
            <p:nvPr/>
          </p:nvSpPr>
          <p:spPr>
            <a:xfrm>
              <a:off x="240036" y="90659"/>
              <a:ext cx="156814" cy="1202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85"/>
                  </a:moveTo>
                  <a:lnTo>
                    <a:pt x="19655" y="0"/>
                  </a:lnTo>
                  <a:lnTo>
                    <a:pt x="21600" y="3527"/>
                  </a:lnTo>
                  <a:lnTo>
                    <a:pt x="1945" y="21600"/>
                  </a:lnTo>
                  <a:lnTo>
                    <a:pt x="0" y="1798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94" name="Forma"/>
            <p:cNvSpPr/>
            <p:nvPr/>
          </p:nvSpPr>
          <p:spPr>
            <a:xfrm>
              <a:off x="240036" y="90659"/>
              <a:ext cx="156814" cy="1202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985"/>
                  </a:moveTo>
                  <a:lnTo>
                    <a:pt x="19655" y="0"/>
                  </a:lnTo>
                  <a:lnTo>
                    <a:pt x="21600" y="3527"/>
                  </a:lnTo>
                  <a:lnTo>
                    <a:pt x="1945" y="21600"/>
                  </a:lnTo>
                  <a:lnTo>
                    <a:pt x="0" y="1798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95" name="Forma"/>
            <p:cNvSpPr/>
            <p:nvPr/>
          </p:nvSpPr>
          <p:spPr>
            <a:xfrm>
              <a:off x="74464" y="312382"/>
              <a:ext cx="183970" cy="137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101"/>
                  </a:moveTo>
                  <a:lnTo>
                    <a:pt x="19631" y="0"/>
                  </a:lnTo>
                  <a:lnTo>
                    <a:pt x="21600" y="3499"/>
                  </a:lnTo>
                  <a:lnTo>
                    <a:pt x="1969" y="21600"/>
                  </a:lnTo>
                  <a:lnTo>
                    <a:pt x="0" y="18101"/>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96" name="Forma"/>
            <p:cNvSpPr/>
            <p:nvPr/>
          </p:nvSpPr>
          <p:spPr>
            <a:xfrm>
              <a:off x="74464" y="312382"/>
              <a:ext cx="183970" cy="1379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101"/>
                  </a:moveTo>
                  <a:lnTo>
                    <a:pt x="19631" y="0"/>
                  </a:lnTo>
                  <a:lnTo>
                    <a:pt x="21600" y="3499"/>
                  </a:lnTo>
                  <a:lnTo>
                    <a:pt x="1969" y="21600"/>
                  </a:lnTo>
                  <a:lnTo>
                    <a:pt x="0" y="18101"/>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97" name="Forma"/>
            <p:cNvSpPr/>
            <p:nvPr/>
          </p:nvSpPr>
          <p:spPr>
            <a:xfrm>
              <a:off x="289095" y="168509"/>
              <a:ext cx="182219" cy="139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89"/>
                  </a:moveTo>
                  <a:lnTo>
                    <a:pt x="19737" y="0"/>
                  </a:lnTo>
                  <a:lnTo>
                    <a:pt x="21600" y="3511"/>
                  </a:lnTo>
                  <a:lnTo>
                    <a:pt x="1863" y="21600"/>
                  </a:lnTo>
                  <a:lnTo>
                    <a:pt x="0" y="18089"/>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098" name="Forma"/>
            <p:cNvSpPr/>
            <p:nvPr/>
          </p:nvSpPr>
          <p:spPr>
            <a:xfrm>
              <a:off x="289095" y="168509"/>
              <a:ext cx="182219" cy="139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89"/>
                  </a:moveTo>
                  <a:lnTo>
                    <a:pt x="19737" y="0"/>
                  </a:lnTo>
                  <a:lnTo>
                    <a:pt x="21600" y="3511"/>
                  </a:lnTo>
                  <a:lnTo>
                    <a:pt x="1863" y="21600"/>
                  </a:lnTo>
                  <a:lnTo>
                    <a:pt x="0" y="18089"/>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099" name="Forma"/>
            <p:cNvSpPr/>
            <p:nvPr/>
          </p:nvSpPr>
          <p:spPr>
            <a:xfrm>
              <a:off x="741135" y="1013025"/>
              <a:ext cx="107755" cy="1034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7" y="4992"/>
                  </a:moveTo>
                  <a:lnTo>
                    <a:pt x="13574" y="0"/>
                  </a:lnTo>
                  <a:lnTo>
                    <a:pt x="0" y="11513"/>
                  </a:lnTo>
                  <a:lnTo>
                    <a:pt x="8026" y="21600"/>
                  </a:lnTo>
                  <a:lnTo>
                    <a:pt x="21600" y="10087"/>
                  </a:lnTo>
                  <a:lnTo>
                    <a:pt x="17637" y="4992"/>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100" name="Forma"/>
            <p:cNvSpPr/>
            <p:nvPr/>
          </p:nvSpPr>
          <p:spPr>
            <a:xfrm>
              <a:off x="1454238" y="1003171"/>
              <a:ext cx="111259" cy="1083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454" y="16887"/>
                  </a:moveTo>
                  <a:lnTo>
                    <a:pt x="21600" y="12273"/>
                  </a:lnTo>
                  <a:lnTo>
                    <a:pt x="8196" y="0"/>
                  </a:lnTo>
                  <a:lnTo>
                    <a:pt x="0" y="9229"/>
                  </a:lnTo>
                  <a:lnTo>
                    <a:pt x="13307" y="21600"/>
                  </a:lnTo>
                  <a:lnTo>
                    <a:pt x="17454" y="16887"/>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101" name="Forma"/>
            <p:cNvSpPr/>
            <p:nvPr/>
          </p:nvSpPr>
          <p:spPr>
            <a:xfrm>
              <a:off x="1055636" y="1206170"/>
              <a:ext cx="193608" cy="630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15"/>
                  </a:moveTo>
                  <a:lnTo>
                    <a:pt x="21600" y="0"/>
                  </a:lnTo>
                  <a:lnTo>
                    <a:pt x="0" y="0"/>
                  </a:lnTo>
                  <a:lnTo>
                    <a:pt x="0" y="21600"/>
                  </a:lnTo>
                  <a:lnTo>
                    <a:pt x="21600" y="21600"/>
                  </a:lnTo>
                  <a:lnTo>
                    <a:pt x="21600" y="1071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102" name="Forma"/>
            <p:cNvSpPr/>
            <p:nvPr/>
          </p:nvSpPr>
          <p:spPr>
            <a:xfrm>
              <a:off x="1069653" y="1312597"/>
              <a:ext cx="160318" cy="620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85"/>
                  </a:moveTo>
                  <a:lnTo>
                    <a:pt x="21600" y="0"/>
                  </a:lnTo>
                  <a:lnTo>
                    <a:pt x="0" y="0"/>
                  </a:lnTo>
                  <a:lnTo>
                    <a:pt x="0" y="21600"/>
                  </a:lnTo>
                  <a:lnTo>
                    <a:pt x="21600" y="21600"/>
                  </a:lnTo>
                  <a:lnTo>
                    <a:pt x="21600" y="10885"/>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grpSp>
          <p:nvGrpSpPr>
            <p:cNvPr id="1105" name="Gruppo"/>
            <p:cNvGrpSpPr/>
            <p:nvPr/>
          </p:nvGrpSpPr>
          <p:grpSpPr>
            <a:xfrm>
              <a:off x="233028" y="1498844"/>
              <a:ext cx="425760" cy="169496"/>
              <a:chOff x="0" y="0"/>
              <a:chExt cx="425758" cy="169494"/>
            </a:xfrm>
          </p:grpSpPr>
          <p:sp>
            <p:nvSpPr>
              <p:cNvPr id="1103" name="Forma"/>
              <p:cNvSpPr/>
              <p:nvPr/>
            </p:nvSpPr>
            <p:spPr>
              <a:xfrm>
                <a:off x="0" y="0"/>
                <a:ext cx="316254" cy="161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5921"/>
                    </a:lnTo>
                    <a:lnTo>
                      <a:pt x="1176" y="5921"/>
                    </a:lnTo>
                    <a:lnTo>
                      <a:pt x="1176" y="8142"/>
                    </a:lnTo>
                    <a:lnTo>
                      <a:pt x="1377" y="7604"/>
                    </a:lnTo>
                    <a:lnTo>
                      <a:pt x="1612" y="7065"/>
                    </a:lnTo>
                    <a:lnTo>
                      <a:pt x="1881" y="6662"/>
                    </a:lnTo>
                    <a:lnTo>
                      <a:pt x="2150" y="6325"/>
                    </a:lnTo>
                    <a:lnTo>
                      <a:pt x="2284" y="6123"/>
                    </a:lnTo>
                    <a:lnTo>
                      <a:pt x="2452" y="5989"/>
                    </a:lnTo>
                    <a:lnTo>
                      <a:pt x="2654" y="5921"/>
                    </a:lnTo>
                    <a:lnTo>
                      <a:pt x="2788" y="5787"/>
                    </a:lnTo>
                    <a:lnTo>
                      <a:pt x="2990" y="5652"/>
                    </a:lnTo>
                    <a:lnTo>
                      <a:pt x="3158" y="5652"/>
                    </a:lnTo>
                    <a:lnTo>
                      <a:pt x="3326" y="5585"/>
                    </a:lnTo>
                    <a:lnTo>
                      <a:pt x="3762" y="5585"/>
                    </a:lnTo>
                    <a:lnTo>
                      <a:pt x="3964" y="5652"/>
                    </a:lnTo>
                    <a:lnTo>
                      <a:pt x="4165" y="5652"/>
                    </a:lnTo>
                    <a:lnTo>
                      <a:pt x="4501" y="5921"/>
                    </a:lnTo>
                    <a:lnTo>
                      <a:pt x="4703" y="5989"/>
                    </a:lnTo>
                    <a:lnTo>
                      <a:pt x="4804" y="6123"/>
                    </a:lnTo>
                    <a:lnTo>
                      <a:pt x="4972" y="6325"/>
                    </a:lnTo>
                    <a:lnTo>
                      <a:pt x="5240" y="6662"/>
                    </a:lnTo>
                    <a:lnTo>
                      <a:pt x="5476" y="7133"/>
                    </a:lnTo>
                    <a:lnTo>
                      <a:pt x="5610" y="7671"/>
                    </a:lnTo>
                    <a:lnTo>
                      <a:pt x="5744" y="8344"/>
                    </a:lnTo>
                    <a:lnTo>
                      <a:pt x="5979" y="7671"/>
                    </a:lnTo>
                    <a:lnTo>
                      <a:pt x="6248" y="7065"/>
                    </a:lnTo>
                    <a:lnTo>
                      <a:pt x="6517" y="6594"/>
                    </a:lnTo>
                    <a:lnTo>
                      <a:pt x="6819" y="6191"/>
                    </a:lnTo>
                    <a:lnTo>
                      <a:pt x="7122" y="5989"/>
                    </a:lnTo>
                    <a:lnTo>
                      <a:pt x="7458" y="5787"/>
                    </a:lnTo>
                    <a:lnTo>
                      <a:pt x="7793" y="5652"/>
                    </a:lnTo>
                    <a:lnTo>
                      <a:pt x="8163" y="5585"/>
                    </a:lnTo>
                    <a:lnTo>
                      <a:pt x="8432" y="5585"/>
                    </a:lnTo>
                    <a:lnTo>
                      <a:pt x="8734" y="5652"/>
                    </a:lnTo>
                    <a:lnTo>
                      <a:pt x="8936" y="5787"/>
                    </a:lnTo>
                    <a:lnTo>
                      <a:pt x="9406" y="6056"/>
                    </a:lnTo>
                    <a:lnTo>
                      <a:pt x="9607" y="6325"/>
                    </a:lnTo>
                    <a:lnTo>
                      <a:pt x="9809" y="6527"/>
                    </a:lnTo>
                    <a:lnTo>
                      <a:pt x="9943" y="6864"/>
                    </a:lnTo>
                    <a:lnTo>
                      <a:pt x="10111" y="7133"/>
                    </a:lnTo>
                    <a:lnTo>
                      <a:pt x="10212" y="7604"/>
                    </a:lnTo>
                    <a:lnTo>
                      <a:pt x="10313" y="8007"/>
                    </a:lnTo>
                    <a:lnTo>
                      <a:pt x="10414" y="8479"/>
                    </a:lnTo>
                    <a:lnTo>
                      <a:pt x="10514" y="9017"/>
                    </a:lnTo>
                    <a:lnTo>
                      <a:pt x="10582" y="10228"/>
                    </a:lnTo>
                    <a:lnTo>
                      <a:pt x="10582" y="21600"/>
                    </a:lnTo>
                    <a:lnTo>
                      <a:pt x="9272" y="21600"/>
                    </a:lnTo>
                    <a:lnTo>
                      <a:pt x="9272" y="10632"/>
                    </a:lnTo>
                    <a:lnTo>
                      <a:pt x="9238" y="10295"/>
                    </a:lnTo>
                    <a:lnTo>
                      <a:pt x="9238" y="10026"/>
                    </a:lnTo>
                    <a:lnTo>
                      <a:pt x="9171" y="9757"/>
                    </a:lnTo>
                    <a:lnTo>
                      <a:pt x="9171" y="9555"/>
                    </a:lnTo>
                    <a:lnTo>
                      <a:pt x="9137" y="9421"/>
                    </a:lnTo>
                    <a:lnTo>
                      <a:pt x="9070" y="9084"/>
                    </a:lnTo>
                    <a:lnTo>
                      <a:pt x="8936" y="8748"/>
                    </a:lnTo>
                    <a:lnTo>
                      <a:pt x="8835" y="8546"/>
                    </a:lnTo>
                    <a:lnTo>
                      <a:pt x="8667" y="8344"/>
                    </a:lnTo>
                    <a:lnTo>
                      <a:pt x="8499" y="8075"/>
                    </a:lnTo>
                    <a:lnTo>
                      <a:pt x="8297" y="7940"/>
                    </a:lnTo>
                    <a:lnTo>
                      <a:pt x="8096" y="7873"/>
                    </a:lnTo>
                    <a:lnTo>
                      <a:pt x="7659" y="7873"/>
                    </a:lnTo>
                    <a:lnTo>
                      <a:pt x="7491" y="7940"/>
                    </a:lnTo>
                    <a:lnTo>
                      <a:pt x="7290" y="8007"/>
                    </a:lnTo>
                    <a:lnTo>
                      <a:pt x="7122" y="8142"/>
                    </a:lnTo>
                    <a:lnTo>
                      <a:pt x="6954" y="8344"/>
                    </a:lnTo>
                    <a:lnTo>
                      <a:pt x="6786" y="8479"/>
                    </a:lnTo>
                    <a:lnTo>
                      <a:pt x="6651" y="8680"/>
                    </a:lnTo>
                    <a:lnTo>
                      <a:pt x="6383" y="9219"/>
                    </a:lnTo>
                    <a:lnTo>
                      <a:pt x="6282" y="9555"/>
                    </a:lnTo>
                    <a:lnTo>
                      <a:pt x="6181" y="9959"/>
                    </a:lnTo>
                    <a:lnTo>
                      <a:pt x="6080" y="10430"/>
                    </a:lnTo>
                    <a:lnTo>
                      <a:pt x="6047" y="10901"/>
                    </a:lnTo>
                    <a:lnTo>
                      <a:pt x="6013" y="11305"/>
                    </a:lnTo>
                    <a:lnTo>
                      <a:pt x="5979" y="11910"/>
                    </a:lnTo>
                    <a:lnTo>
                      <a:pt x="5979" y="21600"/>
                    </a:lnTo>
                    <a:lnTo>
                      <a:pt x="4602" y="21600"/>
                    </a:lnTo>
                    <a:lnTo>
                      <a:pt x="4602" y="10564"/>
                    </a:lnTo>
                    <a:lnTo>
                      <a:pt x="4569" y="10161"/>
                    </a:lnTo>
                    <a:lnTo>
                      <a:pt x="4535" y="9892"/>
                    </a:lnTo>
                    <a:lnTo>
                      <a:pt x="4468" y="9219"/>
                    </a:lnTo>
                    <a:lnTo>
                      <a:pt x="4401" y="9017"/>
                    </a:lnTo>
                    <a:lnTo>
                      <a:pt x="4300" y="8748"/>
                    </a:lnTo>
                    <a:lnTo>
                      <a:pt x="3897" y="8075"/>
                    </a:lnTo>
                    <a:lnTo>
                      <a:pt x="3594" y="7940"/>
                    </a:lnTo>
                    <a:lnTo>
                      <a:pt x="3258" y="7873"/>
                    </a:lnTo>
                    <a:lnTo>
                      <a:pt x="2721" y="8007"/>
                    </a:lnTo>
                    <a:lnTo>
                      <a:pt x="2452" y="8209"/>
                    </a:lnTo>
                    <a:lnTo>
                      <a:pt x="1982" y="8748"/>
                    </a:lnTo>
                    <a:lnTo>
                      <a:pt x="1814" y="9151"/>
                    </a:lnTo>
                    <a:lnTo>
                      <a:pt x="1646" y="9622"/>
                    </a:lnTo>
                    <a:lnTo>
                      <a:pt x="1512" y="10161"/>
                    </a:lnTo>
                    <a:lnTo>
                      <a:pt x="1478" y="10497"/>
                    </a:lnTo>
                    <a:lnTo>
                      <a:pt x="1444" y="10766"/>
                    </a:lnTo>
                    <a:lnTo>
                      <a:pt x="1377" y="11574"/>
                    </a:lnTo>
                    <a:lnTo>
                      <a:pt x="1377" y="11978"/>
                    </a:lnTo>
                    <a:lnTo>
                      <a:pt x="1310" y="12449"/>
                    </a:lnTo>
                    <a:lnTo>
                      <a:pt x="1310" y="21600"/>
                    </a:lnTo>
                    <a:lnTo>
                      <a:pt x="0" y="21600"/>
                    </a:lnTo>
                    <a:close/>
                    <a:moveTo>
                      <a:pt x="11522" y="21600"/>
                    </a:moveTo>
                    <a:lnTo>
                      <a:pt x="15654" y="0"/>
                    </a:lnTo>
                    <a:lnTo>
                      <a:pt x="17199" y="0"/>
                    </a:lnTo>
                    <a:lnTo>
                      <a:pt x="21600" y="21600"/>
                    </a:lnTo>
                    <a:lnTo>
                      <a:pt x="19988" y="21600"/>
                    </a:lnTo>
                    <a:lnTo>
                      <a:pt x="18745" y="15073"/>
                    </a:lnTo>
                    <a:lnTo>
                      <a:pt x="14210" y="15073"/>
                    </a:lnTo>
                    <a:lnTo>
                      <a:pt x="13067" y="21600"/>
                    </a:lnTo>
                    <a:lnTo>
                      <a:pt x="11522" y="21600"/>
                    </a:lnTo>
                    <a:close/>
                    <a:moveTo>
                      <a:pt x="14646" y="12718"/>
                    </a:moveTo>
                    <a:lnTo>
                      <a:pt x="18274" y="12718"/>
                    </a:lnTo>
                    <a:lnTo>
                      <a:pt x="17166" y="6796"/>
                    </a:lnTo>
                    <a:lnTo>
                      <a:pt x="17031" y="6056"/>
                    </a:lnTo>
                    <a:lnTo>
                      <a:pt x="16931" y="5450"/>
                    </a:lnTo>
                    <a:lnTo>
                      <a:pt x="16796" y="4845"/>
                    </a:lnTo>
                    <a:lnTo>
                      <a:pt x="16729" y="4307"/>
                    </a:lnTo>
                    <a:lnTo>
                      <a:pt x="16528" y="3230"/>
                    </a:lnTo>
                    <a:lnTo>
                      <a:pt x="16393" y="2288"/>
                    </a:lnTo>
                    <a:lnTo>
                      <a:pt x="16360" y="2826"/>
                    </a:lnTo>
                    <a:lnTo>
                      <a:pt x="16259" y="3297"/>
                    </a:lnTo>
                    <a:lnTo>
                      <a:pt x="16225" y="3836"/>
                    </a:lnTo>
                    <a:lnTo>
                      <a:pt x="16158" y="4374"/>
                    </a:lnTo>
                    <a:lnTo>
                      <a:pt x="16057" y="4912"/>
                    </a:lnTo>
                    <a:lnTo>
                      <a:pt x="15990" y="5383"/>
                    </a:lnTo>
                    <a:lnTo>
                      <a:pt x="15923" y="5921"/>
                    </a:lnTo>
                    <a:lnTo>
                      <a:pt x="15788" y="6393"/>
                    </a:lnTo>
                    <a:lnTo>
                      <a:pt x="14646" y="12718"/>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1104" name="Forma"/>
              <p:cNvSpPr/>
              <p:nvPr/>
            </p:nvSpPr>
            <p:spPr>
              <a:xfrm>
                <a:off x="328517" y="0"/>
                <a:ext cx="97242" cy="169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56" y="21269"/>
                    </a:moveTo>
                    <a:lnTo>
                      <a:pt x="0" y="21269"/>
                    </a:lnTo>
                    <a:lnTo>
                      <a:pt x="0" y="0"/>
                    </a:lnTo>
                    <a:lnTo>
                      <a:pt x="4277" y="0"/>
                    </a:lnTo>
                    <a:lnTo>
                      <a:pt x="4277" y="7553"/>
                    </a:lnTo>
                    <a:lnTo>
                      <a:pt x="4919" y="7090"/>
                    </a:lnTo>
                    <a:lnTo>
                      <a:pt x="5667" y="6692"/>
                    </a:lnTo>
                    <a:lnTo>
                      <a:pt x="7378" y="6029"/>
                    </a:lnTo>
                    <a:lnTo>
                      <a:pt x="8234" y="5831"/>
                    </a:lnTo>
                    <a:lnTo>
                      <a:pt x="9089" y="5698"/>
                    </a:lnTo>
                    <a:lnTo>
                      <a:pt x="10051" y="5499"/>
                    </a:lnTo>
                    <a:lnTo>
                      <a:pt x="12190" y="5499"/>
                    </a:lnTo>
                    <a:lnTo>
                      <a:pt x="12725" y="5566"/>
                    </a:lnTo>
                    <a:lnTo>
                      <a:pt x="13259" y="5698"/>
                    </a:lnTo>
                    <a:lnTo>
                      <a:pt x="13794" y="5764"/>
                    </a:lnTo>
                    <a:lnTo>
                      <a:pt x="14436" y="5831"/>
                    </a:lnTo>
                    <a:lnTo>
                      <a:pt x="14863" y="5897"/>
                    </a:lnTo>
                    <a:lnTo>
                      <a:pt x="15398" y="6029"/>
                    </a:lnTo>
                    <a:lnTo>
                      <a:pt x="16360" y="6361"/>
                    </a:lnTo>
                    <a:lnTo>
                      <a:pt x="17216" y="6758"/>
                    </a:lnTo>
                    <a:lnTo>
                      <a:pt x="17964" y="7222"/>
                    </a:lnTo>
                    <a:lnTo>
                      <a:pt x="18713" y="7620"/>
                    </a:lnTo>
                    <a:lnTo>
                      <a:pt x="19034" y="7885"/>
                    </a:lnTo>
                    <a:lnTo>
                      <a:pt x="19354" y="8216"/>
                    </a:lnTo>
                    <a:lnTo>
                      <a:pt x="19675" y="8481"/>
                    </a:lnTo>
                    <a:lnTo>
                      <a:pt x="19996" y="8812"/>
                    </a:lnTo>
                    <a:lnTo>
                      <a:pt x="20210" y="9077"/>
                    </a:lnTo>
                    <a:lnTo>
                      <a:pt x="20424" y="9475"/>
                    </a:lnTo>
                    <a:lnTo>
                      <a:pt x="20531" y="9806"/>
                    </a:lnTo>
                    <a:lnTo>
                      <a:pt x="20851" y="10137"/>
                    </a:lnTo>
                    <a:lnTo>
                      <a:pt x="20958" y="10535"/>
                    </a:lnTo>
                    <a:lnTo>
                      <a:pt x="21172" y="10933"/>
                    </a:lnTo>
                    <a:lnTo>
                      <a:pt x="21386" y="11728"/>
                    </a:lnTo>
                    <a:lnTo>
                      <a:pt x="21386" y="12059"/>
                    </a:lnTo>
                    <a:lnTo>
                      <a:pt x="21600" y="12523"/>
                    </a:lnTo>
                    <a:lnTo>
                      <a:pt x="21600" y="14312"/>
                    </a:lnTo>
                    <a:lnTo>
                      <a:pt x="21279" y="15239"/>
                    </a:lnTo>
                    <a:lnTo>
                      <a:pt x="21172" y="16034"/>
                    </a:lnTo>
                    <a:lnTo>
                      <a:pt x="20851" y="16829"/>
                    </a:lnTo>
                    <a:lnTo>
                      <a:pt x="20317" y="17558"/>
                    </a:lnTo>
                    <a:lnTo>
                      <a:pt x="19782" y="18155"/>
                    </a:lnTo>
                    <a:lnTo>
                      <a:pt x="19248" y="18883"/>
                    </a:lnTo>
                    <a:lnTo>
                      <a:pt x="18499" y="19413"/>
                    </a:lnTo>
                    <a:lnTo>
                      <a:pt x="16895" y="20407"/>
                    </a:lnTo>
                    <a:lnTo>
                      <a:pt x="15933" y="20805"/>
                    </a:lnTo>
                    <a:lnTo>
                      <a:pt x="14008" y="21335"/>
                    </a:lnTo>
                    <a:lnTo>
                      <a:pt x="12939" y="21467"/>
                    </a:lnTo>
                    <a:lnTo>
                      <a:pt x="11976" y="21600"/>
                    </a:lnTo>
                    <a:lnTo>
                      <a:pt x="10800" y="21600"/>
                    </a:lnTo>
                    <a:lnTo>
                      <a:pt x="9731" y="21534"/>
                    </a:lnTo>
                    <a:lnTo>
                      <a:pt x="8768" y="21467"/>
                    </a:lnTo>
                    <a:lnTo>
                      <a:pt x="7699" y="21335"/>
                    </a:lnTo>
                    <a:lnTo>
                      <a:pt x="6844" y="21004"/>
                    </a:lnTo>
                    <a:lnTo>
                      <a:pt x="6202" y="20672"/>
                    </a:lnTo>
                    <a:lnTo>
                      <a:pt x="5240" y="20341"/>
                    </a:lnTo>
                    <a:lnTo>
                      <a:pt x="4598" y="19877"/>
                    </a:lnTo>
                    <a:lnTo>
                      <a:pt x="3956" y="19347"/>
                    </a:lnTo>
                    <a:lnTo>
                      <a:pt x="3956" y="21269"/>
                    </a:lnTo>
                    <a:close/>
                    <a:moveTo>
                      <a:pt x="3956" y="13450"/>
                    </a:moveTo>
                    <a:lnTo>
                      <a:pt x="3956" y="14113"/>
                    </a:lnTo>
                    <a:lnTo>
                      <a:pt x="4063" y="14775"/>
                    </a:lnTo>
                    <a:lnTo>
                      <a:pt x="4063" y="15306"/>
                    </a:lnTo>
                    <a:lnTo>
                      <a:pt x="4170" y="15836"/>
                    </a:lnTo>
                    <a:lnTo>
                      <a:pt x="4598" y="16763"/>
                    </a:lnTo>
                    <a:lnTo>
                      <a:pt x="4919" y="17094"/>
                    </a:lnTo>
                    <a:lnTo>
                      <a:pt x="5133" y="17426"/>
                    </a:lnTo>
                    <a:lnTo>
                      <a:pt x="6202" y="18353"/>
                    </a:lnTo>
                    <a:lnTo>
                      <a:pt x="6737" y="18618"/>
                    </a:lnTo>
                    <a:lnTo>
                      <a:pt x="7485" y="18950"/>
                    </a:lnTo>
                    <a:lnTo>
                      <a:pt x="8127" y="19148"/>
                    </a:lnTo>
                    <a:lnTo>
                      <a:pt x="9624" y="19413"/>
                    </a:lnTo>
                    <a:lnTo>
                      <a:pt x="11228" y="19413"/>
                    </a:lnTo>
                    <a:lnTo>
                      <a:pt x="11869" y="19347"/>
                    </a:lnTo>
                    <a:lnTo>
                      <a:pt x="12404" y="19148"/>
                    </a:lnTo>
                    <a:lnTo>
                      <a:pt x="13687" y="18883"/>
                    </a:lnTo>
                    <a:lnTo>
                      <a:pt x="14115" y="18552"/>
                    </a:lnTo>
                    <a:lnTo>
                      <a:pt x="14756" y="18353"/>
                    </a:lnTo>
                    <a:lnTo>
                      <a:pt x="15291" y="17956"/>
                    </a:lnTo>
                    <a:lnTo>
                      <a:pt x="15719" y="17558"/>
                    </a:lnTo>
                    <a:lnTo>
                      <a:pt x="16147" y="17094"/>
                    </a:lnTo>
                    <a:lnTo>
                      <a:pt x="16467" y="16631"/>
                    </a:lnTo>
                    <a:lnTo>
                      <a:pt x="16788" y="16101"/>
                    </a:lnTo>
                    <a:lnTo>
                      <a:pt x="17002" y="15504"/>
                    </a:lnTo>
                    <a:lnTo>
                      <a:pt x="17109" y="14908"/>
                    </a:lnTo>
                    <a:lnTo>
                      <a:pt x="17216" y="14245"/>
                    </a:lnTo>
                    <a:lnTo>
                      <a:pt x="17216" y="12854"/>
                    </a:lnTo>
                    <a:lnTo>
                      <a:pt x="17109" y="12125"/>
                    </a:lnTo>
                    <a:lnTo>
                      <a:pt x="17002" y="11463"/>
                    </a:lnTo>
                    <a:lnTo>
                      <a:pt x="16788" y="10933"/>
                    </a:lnTo>
                    <a:lnTo>
                      <a:pt x="16467" y="10402"/>
                    </a:lnTo>
                    <a:lnTo>
                      <a:pt x="16253" y="9872"/>
                    </a:lnTo>
                    <a:lnTo>
                      <a:pt x="15933" y="9475"/>
                    </a:lnTo>
                    <a:lnTo>
                      <a:pt x="15398" y="9077"/>
                    </a:lnTo>
                    <a:lnTo>
                      <a:pt x="14436" y="8481"/>
                    </a:lnTo>
                    <a:lnTo>
                      <a:pt x="13794" y="8216"/>
                    </a:lnTo>
                    <a:lnTo>
                      <a:pt x="13259" y="8017"/>
                    </a:lnTo>
                    <a:lnTo>
                      <a:pt x="12725" y="7885"/>
                    </a:lnTo>
                    <a:lnTo>
                      <a:pt x="12083" y="7752"/>
                    </a:lnTo>
                    <a:lnTo>
                      <a:pt x="11335" y="7620"/>
                    </a:lnTo>
                    <a:lnTo>
                      <a:pt x="9945" y="7620"/>
                    </a:lnTo>
                    <a:lnTo>
                      <a:pt x="9303" y="7752"/>
                    </a:lnTo>
                    <a:lnTo>
                      <a:pt x="8768" y="7885"/>
                    </a:lnTo>
                    <a:lnTo>
                      <a:pt x="8127" y="8017"/>
                    </a:lnTo>
                    <a:lnTo>
                      <a:pt x="7485" y="8216"/>
                    </a:lnTo>
                    <a:lnTo>
                      <a:pt x="7057" y="8481"/>
                    </a:lnTo>
                    <a:lnTo>
                      <a:pt x="6416" y="8746"/>
                    </a:lnTo>
                    <a:lnTo>
                      <a:pt x="5881" y="9077"/>
                    </a:lnTo>
                    <a:lnTo>
                      <a:pt x="5453" y="9475"/>
                    </a:lnTo>
                    <a:lnTo>
                      <a:pt x="5026" y="9939"/>
                    </a:lnTo>
                    <a:lnTo>
                      <a:pt x="4705" y="10402"/>
                    </a:lnTo>
                    <a:lnTo>
                      <a:pt x="4384" y="10933"/>
                    </a:lnTo>
                    <a:lnTo>
                      <a:pt x="4170" y="11463"/>
                    </a:lnTo>
                    <a:lnTo>
                      <a:pt x="4063" y="12059"/>
                    </a:lnTo>
                    <a:lnTo>
                      <a:pt x="3956" y="12788"/>
                    </a:lnTo>
                    <a:lnTo>
                      <a:pt x="3956" y="13450"/>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grpSp>
        <p:sp>
          <p:nvSpPr>
            <p:cNvPr id="1106" name="Forma"/>
            <p:cNvSpPr/>
            <p:nvPr/>
          </p:nvSpPr>
          <p:spPr>
            <a:xfrm>
              <a:off x="584323" y="544944"/>
              <a:ext cx="422256" cy="56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9" y="265"/>
                  </a:moveTo>
                  <a:lnTo>
                    <a:pt x="1438" y="95"/>
                  </a:lnTo>
                  <a:lnTo>
                    <a:pt x="2069" y="0"/>
                  </a:lnTo>
                  <a:lnTo>
                    <a:pt x="2700" y="38"/>
                  </a:lnTo>
                  <a:lnTo>
                    <a:pt x="3457" y="189"/>
                  </a:lnTo>
                  <a:lnTo>
                    <a:pt x="4239" y="435"/>
                  </a:lnTo>
                  <a:lnTo>
                    <a:pt x="5122" y="757"/>
                  </a:lnTo>
                  <a:lnTo>
                    <a:pt x="6006" y="1192"/>
                  </a:lnTo>
                  <a:lnTo>
                    <a:pt x="6964" y="1721"/>
                  </a:lnTo>
                  <a:lnTo>
                    <a:pt x="7949" y="2308"/>
                  </a:lnTo>
                  <a:lnTo>
                    <a:pt x="8983" y="3007"/>
                  </a:lnTo>
                  <a:lnTo>
                    <a:pt x="9993" y="3745"/>
                  </a:lnTo>
                  <a:lnTo>
                    <a:pt x="11052" y="4577"/>
                  </a:lnTo>
                  <a:lnTo>
                    <a:pt x="12087" y="5466"/>
                  </a:lnTo>
                  <a:lnTo>
                    <a:pt x="13172" y="6431"/>
                  </a:lnTo>
                  <a:lnTo>
                    <a:pt x="14207" y="7433"/>
                  </a:lnTo>
                  <a:lnTo>
                    <a:pt x="15241" y="8492"/>
                  </a:lnTo>
                  <a:lnTo>
                    <a:pt x="16225" y="9589"/>
                  </a:lnTo>
                  <a:lnTo>
                    <a:pt x="17108" y="10668"/>
                  </a:lnTo>
                  <a:lnTo>
                    <a:pt x="17941" y="11746"/>
                  </a:lnTo>
                  <a:lnTo>
                    <a:pt x="18698" y="12786"/>
                  </a:lnTo>
                  <a:lnTo>
                    <a:pt x="19379" y="13788"/>
                  </a:lnTo>
                  <a:lnTo>
                    <a:pt x="19960" y="14772"/>
                  </a:lnTo>
                  <a:lnTo>
                    <a:pt x="20464" y="15737"/>
                  </a:lnTo>
                  <a:lnTo>
                    <a:pt x="20868" y="16626"/>
                  </a:lnTo>
                  <a:lnTo>
                    <a:pt x="21196" y="17477"/>
                  </a:lnTo>
                  <a:lnTo>
                    <a:pt x="21423" y="18252"/>
                  </a:lnTo>
                  <a:lnTo>
                    <a:pt x="21575" y="18952"/>
                  </a:lnTo>
                  <a:lnTo>
                    <a:pt x="21600" y="19614"/>
                  </a:lnTo>
                  <a:lnTo>
                    <a:pt x="21550" y="20181"/>
                  </a:lnTo>
                  <a:lnTo>
                    <a:pt x="21348" y="20654"/>
                  </a:lnTo>
                  <a:lnTo>
                    <a:pt x="21070" y="21051"/>
                  </a:lnTo>
                  <a:lnTo>
                    <a:pt x="20666" y="21335"/>
                  </a:lnTo>
                  <a:lnTo>
                    <a:pt x="20162" y="21505"/>
                  </a:lnTo>
                  <a:lnTo>
                    <a:pt x="19556" y="21600"/>
                  </a:lnTo>
                  <a:lnTo>
                    <a:pt x="18925" y="21543"/>
                  </a:lnTo>
                  <a:lnTo>
                    <a:pt x="18168" y="21411"/>
                  </a:lnTo>
                  <a:lnTo>
                    <a:pt x="17386" y="21165"/>
                  </a:lnTo>
                  <a:lnTo>
                    <a:pt x="16503" y="20825"/>
                  </a:lnTo>
                  <a:lnTo>
                    <a:pt x="15620" y="20389"/>
                  </a:lnTo>
                  <a:lnTo>
                    <a:pt x="14636" y="19898"/>
                  </a:lnTo>
                  <a:lnTo>
                    <a:pt x="13651" y="19274"/>
                  </a:lnTo>
                  <a:lnTo>
                    <a:pt x="12642" y="18612"/>
                  </a:lnTo>
                  <a:lnTo>
                    <a:pt x="11633" y="17874"/>
                  </a:lnTo>
                  <a:lnTo>
                    <a:pt x="10573" y="17042"/>
                  </a:lnTo>
                  <a:lnTo>
                    <a:pt x="9538" y="16153"/>
                  </a:lnTo>
                  <a:lnTo>
                    <a:pt x="8453" y="15188"/>
                  </a:lnTo>
                  <a:lnTo>
                    <a:pt x="7419" y="14186"/>
                  </a:lnTo>
                  <a:lnTo>
                    <a:pt x="6384" y="13108"/>
                  </a:lnTo>
                  <a:lnTo>
                    <a:pt x="5400" y="12029"/>
                  </a:lnTo>
                  <a:lnTo>
                    <a:pt x="4492" y="10951"/>
                  </a:lnTo>
                  <a:lnTo>
                    <a:pt x="3659" y="9892"/>
                  </a:lnTo>
                  <a:lnTo>
                    <a:pt x="2902" y="8852"/>
                  </a:lnTo>
                  <a:lnTo>
                    <a:pt x="2246" y="7812"/>
                  </a:lnTo>
                  <a:lnTo>
                    <a:pt x="1640" y="6847"/>
                  </a:lnTo>
                  <a:lnTo>
                    <a:pt x="1136" y="5882"/>
                  </a:lnTo>
                  <a:lnTo>
                    <a:pt x="732" y="4993"/>
                  </a:lnTo>
                  <a:lnTo>
                    <a:pt x="404" y="4142"/>
                  </a:lnTo>
                  <a:lnTo>
                    <a:pt x="177" y="3348"/>
                  </a:lnTo>
                  <a:lnTo>
                    <a:pt x="25" y="2629"/>
                  </a:lnTo>
                  <a:lnTo>
                    <a:pt x="0" y="1986"/>
                  </a:lnTo>
                  <a:lnTo>
                    <a:pt x="76" y="1419"/>
                  </a:lnTo>
                  <a:lnTo>
                    <a:pt x="252" y="927"/>
                  </a:lnTo>
                  <a:lnTo>
                    <a:pt x="555" y="549"/>
                  </a:lnTo>
                  <a:lnTo>
                    <a:pt x="959" y="265"/>
                  </a:lnTo>
                  <a:close/>
                </a:path>
              </a:pathLst>
            </a:custGeom>
            <a:solidFill>
              <a:srgbClr val="FF0000"/>
            </a:solidFill>
            <a:ln w="9525" cap="flat">
              <a:solidFill>
                <a:srgbClr val="000000"/>
              </a:solidFill>
              <a:prstDash val="solid"/>
              <a:round/>
            </a:ln>
            <a:effectLst/>
          </p:spPr>
          <p:txBody>
            <a:bodyPr wrap="square" lIns="45719" tIns="45719" rIns="45719" bIns="45719" numCol="1" anchor="t">
              <a:noAutofit/>
            </a:bodyPr>
            <a:lstStyle/>
            <a:p>
              <a:pPr/>
            </a:p>
          </p:txBody>
        </p:sp>
      </p:grpSp>
      <p:pic>
        <p:nvPicPr>
          <p:cNvPr id="1108" name="antibody_large" descr="antibody_large"/>
          <p:cNvPicPr>
            <a:picLocks noChangeAspect="1"/>
          </p:cNvPicPr>
          <p:nvPr/>
        </p:nvPicPr>
        <p:blipFill>
          <a:blip r:embed="rId2">
            <a:extLst/>
          </a:blip>
          <a:stretch>
            <a:fillRect/>
          </a:stretch>
        </p:blipFill>
        <p:spPr>
          <a:xfrm>
            <a:off x="685800" y="971550"/>
            <a:ext cx="2686050" cy="2686050"/>
          </a:xfrm>
          <a:prstGeom prst="rect">
            <a:avLst/>
          </a:prstGeom>
          <a:ln w="12700">
            <a:miter lim="400000"/>
          </a:ln>
        </p:spPr>
      </p:pic>
      <p:sp>
        <p:nvSpPr>
          <p:cNvPr id="1109" name="Ovale"/>
          <p:cNvSpPr/>
          <p:nvPr/>
        </p:nvSpPr>
        <p:spPr>
          <a:xfrm rot="18672372">
            <a:off x="2212958" y="4088827"/>
            <a:ext cx="946151" cy="475408"/>
          </a:xfrm>
          <a:prstGeom prst="ellipse">
            <a:avLst/>
          </a:prstGeom>
          <a:ln w="28575">
            <a:solidFill>
              <a:srgbClr val="CCCCFF"/>
            </a:solidFill>
          </a:ln>
        </p:spPr>
        <p:txBody>
          <a:bodyPr lIns="45719" rIns="45719" anchor="ctr"/>
          <a:lstStyle/>
          <a:p>
            <a:pPr>
              <a:defRPr b="0" sz="1800"/>
            </a:pPr>
          </a:p>
        </p:txBody>
      </p:sp>
      <p:sp>
        <p:nvSpPr>
          <p:cNvPr id="1110" name="Linea"/>
          <p:cNvSpPr/>
          <p:nvPr/>
        </p:nvSpPr>
        <p:spPr>
          <a:xfrm>
            <a:off x="6781799" y="1524000"/>
            <a:ext cx="838330" cy="3002310"/>
          </a:xfrm>
          <a:custGeom>
            <a:avLst/>
            <a:gdLst/>
            <a:ahLst/>
            <a:cxnLst>
              <a:cxn ang="0">
                <a:pos x="wd2" y="hd2"/>
              </a:cxn>
              <a:cxn ang="5400000">
                <a:pos x="wd2" y="hd2"/>
              </a:cxn>
              <a:cxn ang="10800000">
                <a:pos x="wd2" y="hd2"/>
              </a:cxn>
              <a:cxn ang="16200000">
                <a:pos x="wd2" y="hd2"/>
              </a:cxn>
            </a:cxnLst>
            <a:rect l="0" t="0" r="r" b="b"/>
            <a:pathLst>
              <a:path w="20664" h="21600" fill="norm" stroke="1" extrusionOk="0">
                <a:moveTo>
                  <a:pt x="6171" y="21600"/>
                </a:moveTo>
                <a:cubicBezTo>
                  <a:pt x="13886" y="17562"/>
                  <a:pt x="21600" y="13524"/>
                  <a:pt x="20571" y="9924"/>
                </a:cubicBezTo>
                <a:cubicBezTo>
                  <a:pt x="19543" y="6324"/>
                  <a:pt x="3429" y="1654"/>
                  <a:pt x="0" y="0"/>
                </a:cubicBezTo>
              </a:path>
            </a:pathLst>
          </a:custGeom>
          <a:ln w="38100">
            <a:solidFill>
              <a:srgbClr val="000000"/>
            </a:solidFill>
            <a:tailEnd type="triangle"/>
          </a:ln>
        </p:spPr>
        <p:txBody>
          <a:bodyPr lIns="45719" rIns="45719" anchor="ctr"/>
          <a:lstStyle/>
          <a:p>
            <a:pPr/>
          </a:p>
        </p:txBody>
      </p:sp>
      <p:sp>
        <p:nvSpPr>
          <p:cNvPr id="1111" name="Antibody"/>
          <p:cNvSpPr txBox="1"/>
          <p:nvPr/>
        </p:nvSpPr>
        <p:spPr>
          <a:xfrm>
            <a:off x="1219200" y="381000"/>
            <a:ext cx="967753"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Antibody</a:t>
            </a:r>
          </a:p>
        </p:txBody>
      </p:sp>
      <p:sp>
        <p:nvSpPr>
          <p:cNvPr id="1112" name="Phage"/>
          <p:cNvSpPr txBox="1"/>
          <p:nvPr/>
        </p:nvSpPr>
        <p:spPr>
          <a:xfrm>
            <a:off x="5856287" y="381000"/>
            <a:ext cx="662805"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Phage</a:t>
            </a:r>
          </a:p>
        </p:txBody>
      </p:sp>
      <p:grpSp>
        <p:nvGrpSpPr>
          <p:cNvPr id="1121" name="Gruppo"/>
          <p:cNvGrpSpPr/>
          <p:nvPr/>
        </p:nvGrpSpPr>
        <p:grpSpPr>
          <a:xfrm>
            <a:off x="5867400" y="4876800"/>
            <a:ext cx="679450" cy="906463"/>
            <a:chOff x="0" y="0"/>
            <a:chExt cx="679450" cy="906462"/>
          </a:xfrm>
        </p:grpSpPr>
        <p:sp>
          <p:nvSpPr>
            <p:cNvPr id="1113" name="Forma"/>
            <p:cNvSpPr/>
            <p:nvPr/>
          </p:nvSpPr>
          <p:spPr>
            <a:xfrm>
              <a:off x="0" y="0"/>
              <a:ext cx="679450"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45" y="549"/>
                  </a:lnTo>
                  <a:lnTo>
                    <a:pt x="21348" y="946"/>
                  </a:lnTo>
                  <a:lnTo>
                    <a:pt x="21499" y="1419"/>
                  </a:lnTo>
                  <a:lnTo>
                    <a:pt x="21600" y="1986"/>
                  </a:lnTo>
                  <a:lnTo>
                    <a:pt x="21575" y="2648"/>
                  </a:lnTo>
                  <a:lnTo>
                    <a:pt x="21423" y="3367"/>
                  </a:lnTo>
                  <a:lnTo>
                    <a:pt x="21196" y="4142"/>
                  </a:lnTo>
                  <a:lnTo>
                    <a:pt x="20868" y="4993"/>
                  </a:lnTo>
                  <a:lnTo>
                    <a:pt x="20464" y="5882"/>
                  </a:lnTo>
                  <a:lnTo>
                    <a:pt x="19935" y="6828"/>
                  </a:lnTo>
                  <a:lnTo>
                    <a:pt x="19354" y="7830"/>
                  </a:lnTo>
                  <a:lnTo>
                    <a:pt x="18698" y="8833"/>
                  </a:lnTo>
                  <a:lnTo>
                    <a:pt x="17941" y="9873"/>
                  </a:lnTo>
                  <a:lnTo>
                    <a:pt x="17083" y="10951"/>
                  </a:lnTo>
                  <a:lnTo>
                    <a:pt x="16200" y="12029"/>
                  </a:lnTo>
                  <a:lnTo>
                    <a:pt x="15191" y="13126"/>
                  </a:lnTo>
                  <a:lnTo>
                    <a:pt x="14181" y="14186"/>
                  </a:lnTo>
                  <a:lnTo>
                    <a:pt x="13147" y="15188"/>
                  </a:lnTo>
                  <a:lnTo>
                    <a:pt x="12062" y="16153"/>
                  </a:lnTo>
                  <a:lnTo>
                    <a:pt x="11027" y="17023"/>
                  </a:lnTo>
                  <a:lnTo>
                    <a:pt x="9967" y="17855"/>
                  </a:lnTo>
                  <a:lnTo>
                    <a:pt x="8958" y="18612"/>
                  </a:lnTo>
                  <a:lnTo>
                    <a:pt x="7923" y="19292"/>
                  </a:lnTo>
                  <a:lnTo>
                    <a:pt x="6939" y="19879"/>
                  </a:lnTo>
                  <a:lnTo>
                    <a:pt x="5980" y="20408"/>
                  </a:lnTo>
                  <a:lnTo>
                    <a:pt x="5072" y="20843"/>
                  </a:lnTo>
                  <a:lnTo>
                    <a:pt x="4239" y="21165"/>
                  </a:lnTo>
                  <a:lnTo>
                    <a:pt x="3432" y="21411"/>
                  </a:lnTo>
                  <a:lnTo>
                    <a:pt x="2700" y="21562"/>
                  </a:lnTo>
                  <a:lnTo>
                    <a:pt x="2044" y="21600"/>
                  </a:lnTo>
                  <a:lnTo>
                    <a:pt x="1438" y="21505"/>
                  </a:lnTo>
                  <a:lnTo>
                    <a:pt x="959" y="21335"/>
                  </a:lnTo>
                  <a:lnTo>
                    <a:pt x="555" y="21051"/>
                  </a:lnTo>
                  <a:lnTo>
                    <a:pt x="252" y="20673"/>
                  </a:lnTo>
                  <a:lnTo>
                    <a:pt x="76" y="20181"/>
                  </a:lnTo>
                  <a:lnTo>
                    <a:pt x="0" y="19614"/>
                  </a:lnTo>
                  <a:lnTo>
                    <a:pt x="25" y="18971"/>
                  </a:lnTo>
                  <a:lnTo>
                    <a:pt x="177" y="18252"/>
                  </a:lnTo>
                  <a:lnTo>
                    <a:pt x="404" y="17458"/>
                  </a:lnTo>
                  <a:lnTo>
                    <a:pt x="732" y="16607"/>
                  </a:lnTo>
                  <a:lnTo>
                    <a:pt x="1136" y="15718"/>
                  </a:lnTo>
                  <a:lnTo>
                    <a:pt x="1615" y="14772"/>
                  </a:lnTo>
                  <a:lnTo>
                    <a:pt x="2246" y="13770"/>
                  </a:lnTo>
                  <a:lnTo>
                    <a:pt x="2902" y="12767"/>
                  </a:lnTo>
                  <a:lnTo>
                    <a:pt x="3659" y="11727"/>
                  </a:lnTo>
                  <a:lnTo>
                    <a:pt x="4466" y="10668"/>
                  </a:lnTo>
                  <a:lnTo>
                    <a:pt x="5375" y="9571"/>
                  </a:lnTo>
                  <a:lnTo>
                    <a:pt x="6359" y="8492"/>
                  </a:lnTo>
                  <a:lnTo>
                    <a:pt x="7393" y="7414"/>
                  </a:lnTo>
                  <a:lnTo>
                    <a:pt x="8428" y="6412"/>
                  </a:lnTo>
                  <a:lnTo>
                    <a:pt x="9513" y="5447"/>
                  </a:lnTo>
                  <a:lnTo>
                    <a:pt x="10548" y="4577"/>
                  </a:lnTo>
                  <a:lnTo>
                    <a:pt x="11607" y="3764"/>
                  </a:lnTo>
                  <a:lnTo>
                    <a:pt x="12642" y="2988"/>
                  </a:lnTo>
                  <a:lnTo>
                    <a:pt x="13651" y="2308"/>
                  </a:lnTo>
                  <a:lnTo>
                    <a:pt x="14661" y="1721"/>
                  </a:lnTo>
                  <a:lnTo>
                    <a:pt x="15569" y="1211"/>
                  </a:lnTo>
                  <a:lnTo>
                    <a:pt x="16478" y="775"/>
                  </a:lnTo>
                  <a:lnTo>
                    <a:pt x="17361" y="435"/>
                  </a:lnTo>
                  <a:lnTo>
                    <a:pt x="18168" y="208"/>
                  </a:lnTo>
                  <a:lnTo>
                    <a:pt x="18900" y="57"/>
                  </a:lnTo>
                  <a:lnTo>
                    <a:pt x="19556" y="0"/>
                  </a:lnTo>
                  <a:lnTo>
                    <a:pt x="20136" y="95"/>
                  </a:lnTo>
                  <a:lnTo>
                    <a:pt x="20641" y="265"/>
                  </a:lnTo>
                  <a:close/>
                </a:path>
              </a:pathLst>
            </a:custGeom>
            <a:solidFill>
              <a:schemeClr val="accent2"/>
            </a:solidFill>
            <a:ln w="12700" cap="flat">
              <a:noFill/>
              <a:miter lim="400000"/>
            </a:ln>
            <a:effectLst/>
          </p:spPr>
          <p:txBody>
            <a:bodyPr wrap="square" lIns="45719" tIns="45719" rIns="45719" bIns="45719" numCol="1" anchor="t">
              <a:noAutofit/>
            </a:bodyPr>
            <a:lstStyle/>
            <a:p>
              <a:pPr/>
            </a:p>
          </p:txBody>
        </p:sp>
        <p:sp>
          <p:nvSpPr>
            <p:cNvPr id="1114" name="Forma"/>
            <p:cNvSpPr/>
            <p:nvPr/>
          </p:nvSpPr>
          <p:spPr>
            <a:xfrm>
              <a:off x="0" y="0"/>
              <a:ext cx="679450" cy="90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41" y="265"/>
                  </a:moveTo>
                  <a:lnTo>
                    <a:pt x="21045" y="549"/>
                  </a:lnTo>
                  <a:lnTo>
                    <a:pt x="21348" y="946"/>
                  </a:lnTo>
                  <a:lnTo>
                    <a:pt x="21499" y="1419"/>
                  </a:lnTo>
                  <a:lnTo>
                    <a:pt x="21600" y="1986"/>
                  </a:lnTo>
                  <a:lnTo>
                    <a:pt x="21575" y="2648"/>
                  </a:lnTo>
                  <a:lnTo>
                    <a:pt x="21423" y="3367"/>
                  </a:lnTo>
                  <a:lnTo>
                    <a:pt x="21196" y="4142"/>
                  </a:lnTo>
                  <a:lnTo>
                    <a:pt x="20868" y="4993"/>
                  </a:lnTo>
                  <a:lnTo>
                    <a:pt x="20464" y="5882"/>
                  </a:lnTo>
                  <a:lnTo>
                    <a:pt x="19935" y="6828"/>
                  </a:lnTo>
                  <a:lnTo>
                    <a:pt x="19354" y="7830"/>
                  </a:lnTo>
                  <a:lnTo>
                    <a:pt x="18698" y="8833"/>
                  </a:lnTo>
                  <a:lnTo>
                    <a:pt x="17941" y="9873"/>
                  </a:lnTo>
                  <a:lnTo>
                    <a:pt x="17083" y="10951"/>
                  </a:lnTo>
                  <a:lnTo>
                    <a:pt x="16200" y="12029"/>
                  </a:lnTo>
                  <a:lnTo>
                    <a:pt x="15191" y="13126"/>
                  </a:lnTo>
                  <a:lnTo>
                    <a:pt x="14181" y="14186"/>
                  </a:lnTo>
                  <a:lnTo>
                    <a:pt x="13147" y="15188"/>
                  </a:lnTo>
                  <a:lnTo>
                    <a:pt x="12062" y="16153"/>
                  </a:lnTo>
                  <a:lnTo>
                    <a:pt x="11027" y="17023"/>
                  </a:lnTo>
                  <a:lnTo>
                    <a:pt x="9967" y="17855"/>
                  </a:lnTo>
                  <a:lnTo>
                    <a:pt x="8958" y="18612"/>
                  </a:lnTo>
                  <a:lnTo>
                    <a:pt x="7923" y="19292"/>
                  </a:lnTo>
                  <a:lnTo>
                    <a:pt x="6939" y="19879"/>
                  </a:lnTo>
                  <a:lnTo>
                    <a:pt x="5980" y="20408"/>
                  </a:lnTo>
                  <a:lnTo>
                    <a:pt x="5072" y="20843"/>
                  </a:lnTo>
                  <a:lnTo>
                    <a:pt x="4239" y="21165"/>
                  </a:lnTo>
                  <a:lnTo>
                    <a:pt x="3432" y="21411"/>
                  </a:lnTo>
                  <a:lnTo>
                    <a:pt x="2700" y="21562"/>
                  </a:lnTo>
                  <a:lnTo>
                    <a:pt x="2044" y="21600"/>
                  </a:lnTo>
                  <a:lnTo>
                    <a:pt x="1438" y="21505"/>
                  </a:lnTo>
                  <a:lnTo>
                    <a:pt x="959" y="21335"/>
                  </a:lnTo>
                  <a:lnTo>
                    <a:pt x="555" y="21051"/>
                  </a:lnTo>
                  <a:lnTo>
                    <a:pt x="252" y="20673"/>
                  </a:lnTo>
                  <a:lnTo>
                    <a:pt x="76" y="20181"/>
                  </a:lnTo>
                  <a:lnTo>
                    <a:pt x="0" y="19614"/>
                  </a:lnTo>
                  <a:lnTo>
                    <a:pt x="25" y="18971"/>
                  </a:lnTo>
                  <a:lnTo>
                    <a:pt x="177" y="18252"/>
                  </a:lnTo>
                  <a:lnTo>
                    <a:pt x="404" y="17458"/>
                  </a:lnTo>
                  <a:lnTo>
                    <a:pt x="732" y="16607"/>
                  </a:lnTo>
                  <a:lnTo>
                    <a:pt x="1136" y="15718"/>
                  </a:lnTo>
                  <a:lnTo>
                    <a:pt x="1615" y="14772"/>
                  </a:lnTo>
                  <a:lnTo>
                    <a:pt x="2246" y="13770"/>
                  </a:lnTo>
                  <a:lnTo>
                    <a:pt x="2902" y="12767"/>
                  </a:lnTo>
                  <a:lnTo>
                    <a:pt x="3659" y="11727"/>
                  </a:lnTo>
                  <a:lnTo>
                    <a:pt x="4466" y="10668"/>
                  </a:lnTo>
                  <a:lnTo>
                    <a:pt x="5375" y="9571"/>
                  </a:lnTo>
                  <a:lnTo>
                    <a:pt x="6359" y="8492"/>
                  </a:lnTo>
                  <a:lnTo>
                    <a:pt x="7393" y="7414"/>
                  </a:lnTo>
                  <a:lnTo>
                    <a:pt x="8428" y="6412"/>
                  </a:lnTo>
                  <a:lnTo>
                    <a:pt x="9513" y="5447"/>
                  </a:lnTo>
                  <a:lnTo>
                    <a:pt x="10548" y="4577"/>
                  </a:lnTo>
                  <a:lnTo>
                    <a:pt x="11607" y="3764"/>
                  </a:lnTo>
                  <a:lnTo>
                    <a:pt x="12642" y="2988"/>
                  </a:lnTo>
                  <a:lnTo>
                    <a:pt x="13651" y="2308"/>
                  </a:lnTo>
                  <a:lnTo>
                    <a:pt x="14661" y="1721"/>
                  </a:lnTo>
                  <a:lnTo>
                    <a:pt x="15569" y="1211"/>
                  </a:lnTo>
                  <a:lnTo>
                    <a:pt x="16478" y="775"/>
                  </a:lnTo>
                  <a:lnTo>
                    <a:pt x="17361" y="435"/>
                  </a:lnTo>
                  <a:lnTo>
                    <a:pt x="18168" y="208"/>
                  </a:lnTo>
                  <a:lnTo>
                    <a:pt x="18900" y="57"/>
                  </a:lnTo>
                  <a:lnTo>
                    <a:pt x="19556" y="0"/>
                  </a:lnTo>
                  <a:lnTo>
                    <a:pt x="20136" y="95"/>
                  </a:lnTo>
                  <a:lnTo>
                    <a:pt x="20641" y="265"/>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115" name="Forma"/>
            <p:cNvSpPr/>
            <p:nvPr/>
          </p:nvSpPr>
          <p:spPr>
            <a:xfrm>
              <a:off x="466725" y="47625"/>
              <a:ext cx="203200" cy="158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172"/>
                  </a:lnTo>
                  <a:lnTo>
                    <a:pt x="19134" y="21600"/>
                  </a:lnTo>
                  <a:lnTo>
                    <a:pt x="0" y="4536"/>
                  </a:lnTo>
                  <a:lnTo>
                    <a:pt x="238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116" name="Forma"/>
            <p:cNvSpPr/>
            <p:nvPr/>
          </p:nvSpPr>
          <p:spPr>
            <a:xfrm>
              <a:off x="466725" y="47625"/>
              <a:ext cx="203200" cy="158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81" y="0"/>
                  </a:moveTo>
                  <a:lnTo>
                    <a:pt x="21600" y="17172"/>
                  </a:lnTo>
                  <a:lnTo>
                    <a:pt x="19134" y="21600"/>
                  </a:lnTo>
                  <a:lnTo>
                    <a:pt x="0" y="4536"/>
                  </a:lnTo>
                  <a:lnTo>
                    <a:pt x="238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117" name="Forma"/>
            <p:cNvSpPr/>
            <p:nvPr/>
          </p:nvSpPr>
          <p:spPr>
            <a:xfrm>
              <a:off x="360362" y="144462"/>
              <a:ext cx="255588"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1" y="0"/>
                  </a:moveTo>
                  <a:lnTo>
                    <a:pt x="21600" y="17912"/>
                  </a:lnTo>
                  <a:lnTo>
                    <a:pt x="19649" y="21600"/>
                  </a:lnTo>
                  <a:lnTo>
                    <a:pt x="0" y="3688"/>
                  </a:lnTo>
                  <a:lnTo>
                    <a:pt x="195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118" name="Forma"/>
            <p:cNvSpPr/>
            <p:nvPr/>
          </p:nvSpPr>
          <p:spPr>
            <a:xfrm>
              <a:off x="360362" y="144462"/>
              <a:ext cx="255588"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51" y="0"/>
                  </a:moveTo>
                  <a:lnTo>
                    <a:pt x="21600" y="17912"/>
                  </a:lnTo>
                  <a:lnTo>
                    <a:pt x="19649" y="21600"/>
                  </a:lnTo>
                  <a:lnTo>
                    <a:pt x="0" y="3688"/>
                  </a:lnTo>
                  <a:lnTo>
                    <a:pt x="195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sp>
          <p:nvSpPr>
            <p:cNvPr id="1119" name="Forma"/>
            <p:cNvSpPr/>
            <p:nvPr/>
          </p:nvSpPr>
          <p:spPr>
            <a:xfrm>
              <a:off x="242887" y="271462"/>
              <a:ext cx="295276" cy="225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1" y="0"/>
                  </a:moveTo>
                  <a:lnTo>
                    <a:pt x="21600" y="18038"/>
                  </a:lnTo>
                  <a:lnTo>
                    <a:pt x="19795" y="21600"/>
                  </a:lnTo>
                  <a:lnTo>
                    <a:pt x="0" y="3638"/>
                  </a:lnTo>
                  <a:lnTo>
                    <a:pt x="1921" y="0"/>
                  </a:lnTo>
                  <a:close/>
                </a:path>
              </a:pathLst>
            </a:custGeom>
            <a:solidFill>
              <a:srgbClr val="FFFF00"/>
            </a:solidFill>
            <a:ln w="12700" cap="flat">
              <a:noFill/>
              <a:miter lim="400000"/>
            </a:ln>
            <a:effectLst/>
          </p:spPr>
          <p:txBody>
            <a:bodyPr wrap="square" lIns="45719" tIns="45719" rIns="45719" bIns="45719" numCol="1" anchor="t">
              <a:noAutofit/>
            </a:bodyPr>
            <a:lstStyle/>
            <a:p>
              <a:pPr/>
            </a:p>
          </p:txBody>
        </p:sp>
        <p:sp>
          <p:nvSpPr>
            <p:cNvPr id="1120" name="Forma"/>
            <p:cNvSpPr/>
            <p:nvPr/>
          </p:nvSpPr>
          <p:spPr>
            <a:xfrm>
              <a:off x="242887" y="271462"/>
              <a:ext cx="295276" cy="225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1" y="0"/>
                  </a:moveTo>
                  <a:lnTo>
                    <a:pt x="21600" y="18038"/>
                  </a:lnTo>
                  <a:lnTo>
                    <a:pt x="19795" y="21600"/>
                  </a:lnTo>
                  <a:lnTo>
                    <a:pt x="0" y="3638"/>
                  </a:lnTo>
                  <a:lnTo>
                    <a:pt x="1921" y="0"/>
                  </a:lnTo>
                </a:path>
              </a:pathLst>
            </a:custGeom>
            <a:noFill/>
            <a:ln w="3175" cap="flat">
              <a:solidFill>
                <a:srgbClr val="191919"/>
              </a:solidFill>
              <a:prstDash val="solid"/>
              <a:round/>
            </a:ln>
            <a:effectLst/>
          </p:spPr>
          <p:txBody>
            <a:bodyPr wrap="square" lIns="45719" tIns="45719" rIns="45719" bIns="45719" numCol="1" anchor="t">
              <a:noAutofit/>
            </a:bodyPr>
            <a:lstStyle/>
            <a:p>
              <a:pPr/>
            </a:p>
          </p:txBody>
        </p:sp>
      </p:grpSp>
      <p:grpSp>
        <p:nvGrpSpPr>
          <p:cNvPr id="1151" name="Gruppo"/>
          <p:cNvGrpSpPr/>
          <p:nvPr/>
        </p:nvGrpSpPr>
        <p:grpSpPr>
          <a:xfrm>
            <a:off x="6137204" y="2322997"/>
            <a:ext cx="436568" cy="996369"/>
            <a:chOff x="0" y="0"/>
            <a:chExt cx="436566" cy="996367"/>
          </a:xfrm>
        </p:grpSpPr>
        <p:grpSp>
          <p:nvGrpSpPr>
            <p:cNvPr id="1128" name="Gruppo"/>
            <p:cNvGrpSpPr/>
            <p:nvPr/>
          </p:nvGrpSpPr>
          <p:grpSpPr>
            <a:xfrm>
              <a:off x="298464" y="-1"/>
              <a:ext cx="138103" cy="270794"/>
              <a:chOff x="0" y="0"/>
              <a:chExt cx="138102" cy="270792"/>
            </a:xfrm>
          </p:grpSpPr>
          <p:grpSp>
            <p:nvGrpSpPr>
              <p:cNvPr id="1124" name="Gruppo"/>
              <p:cNvGrpSpPr/>
              <p:nvPr/>
            </p:nvGrpSpPr>
            <p:grpSpPr>
              <a:xfrm>
                <a:off x="63499" y="-1"/>
                <a:ext cx="74604" cy="128270"/>
                <a:chOff x="0" y="0"/>
                <a:chExt cx="74602" cy="128268"/>
              </a:xfrm>
            </p:grpSpPr>
            <p:sp>
              <p:nvSpPr>
                <p:cNvPr id="1122" name="Linea"/>
                <p:cNvSpPr/>
                <p:nvPr/>
              </p:nvSpPr>
              <p:spPr>
                <a:xfrm flipH="1" rot="5905025">
                  <a:off x="13546" y="-5689"/>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1123" name="Linea"/>
                <p:cNvSpPr/>
                <p:nvPr/>
              </p:nvSpPr>
              <p:spPr>
                <a:xfrm rot="4894977">
                  <a:off x="13546" y="65571"/>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nvGrpSpPr>
              <p:cNvPr id="1127" name="Gruppo"/>
              <p:cNvGrpSpPr/>
              <p:nvPr/>
            </p:nvGrpSpPr>
            <p:grpSpPr>
              <a:xfrm>
                <a:off x="-1" y="142523"/>
                <a:ext cx="74604" cy="128270"/>
                <a:chOff x="0" y="0"/>
                <a:chExt cx="74602" cy="128268"/>
              </a:xfrm>
            </p:grpSpPr>
            <p:sp>
              <p:nvSpPr>
                <p:cNvPr id="1125" name="Linea"/>
                <p:cNvSpPr/>
                <p:nvPr/>
              </p:nvSpPr>
              <p:spPr>
                <a:xfrm rot="15694977">
                  <a:off x="13546" y="-5689"/>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1126" name="Linea"/>
                <p:cNvSpPr/>
                <p:nvPr/>
              </p:nvSpPr>
              <p:spPr>
                <a:xfrm flipH="1" rot="16705023">
                  <a:off x="13546" y="65571"/>
                  <a:ext cx="47511" cy="68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grpSp>
          <p:nvGrpSpPr>
            <p:cNvPr id="1131" name="Gruppo"/>
            <p:cNvGrpSpPr/>
            <p:nvPr/>
          </p:nvGrpSpPr>
          <p:grpSpPr>
            <a:xfrm>
              <a:off x="360575" y="283170"/>
              <a:ext cx="74751" cy="129215"/>
              <a:chOff x="0" y="0"/>
              <a:chExt cx="74750" cy="129214"/>
            </a:xfrm>
          </p:grpSpPr>
          <p:sp>
            <p:nvSpPr>
              <p:cNvPr id="1129" name="Linea"/>
              <p:cNvSpPr/>
              <p:nvPr/>
            </p:nvSpPr>
            <p:spPr>
              <a:xfrm flipH="1" rot="5905025">
                <a:off x="13432" y="-5543"/>
                <a:ext cx="47886" cy="6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FF00"/>
                </a:solidFill>
                <a:prstDash val="solid"/>
                <a:round/>
              </a:ln>
              <a:effectLst/>
            </p:spPr>
            <p:txBody>
              <a:bodyPr wrap="square" lIns="45719" tIns="45719" rIns="45719" bIns="45719" numCol="1" anchor="ctr">
                <a:noAutofit/>
              </a:bodyPr>
              <a:lstStyle/>
              <a:p>
                <a:pPr/>
              </a:p>
            </p:txBody>
          </p:sp>
          <p:sp>
            <p:nvSpPr>
              <p:cNvPr id="1130" name="Linea"/>
              <p:cNvSpPr/>
              <p:nvPr/>
            </p:nvSpPr>
            <p:spPr>
              <a:xfrm rot="4894977">
                <a:off x="13432" y="66278"/>
                <a:ext cx="47886"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FF00"/>
                </a:solidFill>
                <a:prstDash val="solid"/>
                <a:round/>
              </a:ln>
              <a:effectLst/>
            </p:spPr>
            <p:txBody>
              <a:bodyPr wrap="square" lIns="45719" tIns="45719" rIns="45719" bIns="45719" numCol="1" anchor="ctr">
                <a:noAutofit/>
              </a:bodyPr>
              <a:lstStyle/>
              <a:p>
                <a:pPr/>
              </a:p>
            </p:txBody>
          </p:sp>
        </p:grpSp>
        <p:sp>
          <p:nvSpPr>
            <p:cNvPr id="1132" name="Linea"/>
            <p:cNvSpPr/>
            <p:nvPr/>
          </p:nvSpPr>
          <p:spPr>
            <a:xfrm rot="15694977">
              <a:off x="309463" y="419086"/>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FF00"/>
              </a:solidFill>
              <a:prstDash val="solid"/>
              <a:round/>
            </a:ln>
            <a:effectLst/>
          </p:spPr>
          <p:txBody>
            <a:bodyPr wrap="square" lIns="45719" tIns="45719" rIns="45719" bIns="45719" numCol="1" anchor="ctr">
              <a:noAutofit/>
            </a:bodyPr>
            <a:lstStyle/>
            <a:p>
              <a:pPr/>
            </a:p>
          </p:txBody>
        </p:sp>
        <p:sp>
          <p:nvSpPr>
            <p:cNvPr id="1133" name="Linea"/>
            <p:cNvSpPr/>
            <p:nvPr/>
          </p:nvSpPr>
          <p:spPr>
            <a:xfrm flipH="1" rot="16705023">
              <a:off x="309463" y="491165"/>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nvGrpSpPr>
            <p:cNvPr id="1136" name="Gruppo"/>
            <p:cNvGrpSpPr/>
            <p:nvPr/>
          </p:nvGrpSpPr>
          <p:grpSpPr>
            <a:xfrm>
              <a:off x="360613" y="568918"/>
              <a:ext cx="74675" cy="127933"/>
              <a:chOff x="0" y="0"/>
              <a:chExt cx="74674" cy="127932"/>
            </a:xfrm>
          </p:grpSpPr>
          <p:sp>
            <p:nvSpPr>
              <p:cNvPr id="1134" name="Linea"/>
              <p:cNvSpPr/>
              <p:nvPr/>
            </p:nvSpPr>
            <p:spPr>
              <a:xfrm flipH="1" rot="5905025">
                <a:off x="13652" y="-5798"/>
                <a:ext cx="47371" cy="6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7C80"/>
                </a:solidFill>
                <a:prstDash val="solid"/>
                <a:round/>
              </a:ln>
              <a:effectLst/>
            </p:spPr>
            <p:txBody>
              <a:bodyPr wrap="square" lIns="45719" tIns="45719" rIns="45719" bIns="45719" numCol="1" anchor="ctr">
                <a:noAutofit/>
              </a:bodyPr>
              <a:lstStyle/>
              <a:p>
                <a:pPr/>
              </a:p>
            </p:txBody>
          </p:sp>
          <p:sp>
            <p:nvSpPr>
              <p:cNvPr id="1135" name="Linea"/>
              <p:cNvSpPr/>
              <p:nvPr/>
            </p:nvSpPr>
            <p:spPr>
              <a:xfrm rot="4894977">
                <a:off x="13652" y="65251"/>
                <a:ext cx="47371"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7C80"/>
                </a:solidFill>
                <a:prstDash val="solid"/>
                <a:round/>
              </a:ln>
              <a:effectLst/>
            </p:spPr>
            <p:txBody>
              <a:bodyPr wrap="square" lIns="45719" tIns="45719" rIns="45719" bIns="45719" numCol="1" anchor="ctr">
                <a:noAutofit/>
              </a:bodyPr>
              <a:lstStyle/>
              <a:p>
                <a:pPr/>
              </a:p>
            </p:txBody>
          </p:sp>
        </p:grpSp>
        <p:sp>
          <p:nvSpPr>
            <p:cNvPr id="1137" name="Linea"/>
            <p:cNvSpPr/>
            <p:nvPr/>
          </p:nvSpPr>
          <p:spPr>
            <a:xfrm rot="15694977">
              <a:off x="309463" y="704836"/>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7C80"/>
              </a:solidFill>
              <a:prstDash val="solid"/>
              <a:round/>
            </a:ln>
            <a:effectLst/>
          </p:spPr>
          <p:txBody>
            <a:bodyPr wrap="square" lIns="45719" tIns="45719" rIns="45719" bIns="45719" numCol="1" anchor="ctr">
              <a:noAutofit/>
            </a:bodyPr>
            <a:lstStyle/>
            <a:p>
              <a:pPr/>
            </a:p>
          </p:txBody>
        </p:sp>
        <p:sp>
          <p:nvSpPr>
            <p:cNvPr id="1138" name="Linea"/>
            <p:cNvSpPr/>
            <p:nvPr/>
          </p:nvSpPr>
          <p:spPr>
            <a:xfrm flipH="1" rot="16705023">
              <a:off x="309463" y="775628"/>
              <a:ext cx="47628"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grpSp>
          <p:nvGrpSpPr>
            <p:cNvPr id="1141" name="Gruppo"/>
            <p:cNvGrpSpPr/>
            <p:nvPr/>
          </p:nvGrpSpPr>
          <p:grpSpPr>
            <a:xfrm>
              <a:off x="361881" y="855955"/>
              <a:ext cx="74676" cy="127933"/>
              <a:chOff x="0" y="0"/>
              <a:chExt cx="74674" cy="127932"/>
            </a:xfrm>
          </p:grpSpPr>
          <p:sp>
            <p:nvSpPr>
              <p:cNvPr id="1139" name="Linea"/>
              <p:cNvSpPr/>
              <p:nvPr/>
            </p:nvSpPr>
            <p:spPr>
              <a:xfrm flipH="1" rot="5905025">
                <a:off x="13652" y="-5798"/>
                <a:ext cx="47371" cy="68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sp>
            <p:nvSpPr>
              <p:cNvPr id="1140" name="Linea"/>
              <p:cNvSpPr/>
              <p:nvPr/>
            </p:nvSpPr>
            <p:spPr>
              <a:xfrm rot="4894977">
                <a:off x="13652" y="65251"/>
                <a:ext cx="47371" cy="68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grpSp>
        <p:grpSp>
          <p:nvGrpSpPr>
            <p:cNvPr id="1144" name="Gruppo"/>
            <p:cNvGrpSpPr/>
            <p:nvPr/>
          </p:nvGrpSpPr>
          <p:grpSpPr>
            <a:xfrm>
              <a:off x="0" y="920704"/>
              <a:ext cx="127602" cy="75664"/>
              <a:chOff x="0" y="0"/>
              <a:chExt cx="127601" cy="75663"/>
            </a:xfrm>
          </p:grpSpPr>
          <p:sp>
            <p:nvSpPr>
              <p:cNvPr id="1142" name="Linea"/>
              <p:cNvSpPr/>
              <p:nvPr/>
            </p:nvSpPr>
            <p:spPr>
              <a:xfrm rot="10294976">
                <a:off x="4833" y="3078"/>
                <a:ext cx="47177"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1143" name="Linea"/>
              <p:cNvSpPr/>
              <p:nvPr/>
            </p:nvSpPr>
            <p:spPr>
              <a:xfrm flipH="1" rot="11305024">
                <a:off x="75592" y="3078"/>
                <a:ext cx="47177"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nvGrpSpPr>
            <p:cNvPr id="1147" name="Gruppo"/>
            <p:cNvGrpSpPr/>
            <p:nvPr/>
          </p:nvGrpSpPr>
          <p:grpSpPr>
            <a:xfrm>
              <a:off x="140758" y="856383"/>
              <a:ext cx="126340" cy="75591"/>
              <a:chOff x="0" y="0"/>
              <a:chExt cx="126338" cy="75589"/>
            </a:xfrm>
          </p:grpSpPr>
          <p:sp>
            <p:nvSpPr>
              <p:cNvPr id="1145" name="Linea"/>
              <p:cNvSpPr/>
              <p:nvPr/>
            </p:nvSpPr>
            <p:spPr>
              <a:xfrm flipH="1" rot="505023">
                <a:off x="4835"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sp>
            <p:nvSpPr>
              <p:cNvPr id="1146" name="Linea"/>
              <p:cNvSpPr/>
              <p:nvPr/>
            </p:nvSpPr>
            <p:spPr>
              <a:xfrm rot="21094977">
                <a:off x="74833"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FF0000"/>
                </a:solidFill>
                <a:prstDash val="solid"/>
                <a:round/>
              </a:ln>
              <a:effectLst/>
            </p:spPr>
            <p:txBody>
              <a:bodyPr wrap="square" lIns="45719" tIns="45719" rIns="45719" bIns="45719" numCol="1" anchor="ctr">
                <a:noAutofit/>
              </a:bodyPr>
              <a:lstStyle/>
              <a:p>
                <a:pPr/>
              </a:p>
            </p:txBody>
          </p:sp>
        </p:grpSp>
        <p:grpSp>
          <p:nvGrpSpPr>
            <p:cNvPr id="1150" name="Gruppo"/>
            <p:cNvGrpSpPr/>
            <p:nvPr/>
          </p:nvGrpSpPr>
          <p:grpSpPr>
            <a:xfrm>
              <a:off x="281520" y="920741"/>
              <a:ext cx="126339" cy="75590"/>
              <a:chOff x="0" y="0"/>
              <a:chExt cx="126338" cy="75589"/>
            </a:xfrm>
          </p:grpSpPr>
          <p:sp>
            <p:nvSpPr>
              <p:cNvPr id="1148" name="Linea"/>
              <p:cNvSpPr/>
              <p:nvPr/>
            </p:nvSpPr>
            <p:spPr>
              <a:xfrm rot="10294976">
                <a:off x="4835"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sp>
            <p:nvSpPr>
              <p:cNvPr id="1149" name="Linea"/>
              <p:cNvSpPr/>
              <p:nvPr/>
            </p:nvSpPr>
            <p:spPr>
              <a:xfrm flipH="1" rot="11305024">
                <a:off x="74833" y="3041"/>
                <a:ext cx="46670" cy="69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noFill/>
              <a:ln w="38100" cap="flat">
                <a:solidFill>
                  <a:srgbClr val="33CC33"/>
                </a:solidFill>
                <a:prstDash val="solid"/>
                <a:round/>
              </a:ln>
              <a:effectLst/>
            </p:spPr>
            <p:txBody>
              <a:bodyPr wrap="square" lIns="45719" tIns="45719" rIns="45719" bIns="45719" numCol="1" anchor="ctr">
                <a:noAutofit/>
              </a:bodyPr>
              <a:lstStyle/>
              <a:p>
                <a:pPr/>
              </a:p>
            </p:txBody>
          </p:sp>
        </p:grpSp>
      </p:grpSp>
      <p:grpSp>
        <p:nvGrpSpPr>
          <p:cNvPr id="1166" name="Gruppo"/>
          <p:cNvGrpSpPr/>
          <p:nvPr/>
        </p:nvGrpSpPr>
        <p:grpSpPr>
          <a:xfrm>
            <a:off x="6080125" y="1884362"/>
            <a:ext cx="244475" cy="555626"/>
            <a:chOff x="0" y="0"/>
            <a:chExt cx="244475" cy="555625"/>
          </a:xfrm>
        </p:grpSpPr>
        <p:grpSp>
          <p:nvGrpSpPr>
            <p:cNvPr id="1158" name="Gruppo"/>
            <p:cNvGrpSpPr/>
            <p:nvPr/>
          </p:nvGrpSpPr>
          <p:grpSpPr>
            <a:xfrm>
              <a:off x="0" y="-1"/>
              <a:ext cx="244475" cy="308682"/>
              <a:chOff x="0" y="0"/>
              <a:chExt cx="244475" cy="308680"/>
            </a:xfrm>
          </p:grpSpPr>
          <p:grpSp>
            <p:nvGrpSpPr>
              <p:cNvPr id="1154" name="Gruppo"/>
              <p:cNvGrpSpPr/>
              <p:nvPr/>
            </p:nvGrpSpPr>
            <p:grpSpPr>
              <a:xfrm>
                <a:off x="0" y="-1"/>
                <a:ext cx="244475" cy="185210"/>
                <a:chOff x="0" y="0"/>
                <a:chExt cx="244475" cy="185208"/>
              </a:xfrm>
            </p:grpSpPr>
            <p:sp>
              <p:nvSpPr>
                <p:cNvPr id="1152"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53"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157" name="Gruppo"/>
              <p:cNvGrpSpPr/>
              <p:nvPr/>
            </p:nvGrpSpPr>
            <p:grpSpPr>
              <a:xfrm>
                <a:off x="0" y="123472"/>
                <a:ext cx="244475" cy="185209"/>
                <a:chOff x="0" y="0"/>
                <a:chExt cx="244475" cy="185208"/>
              </a:xfrm>
            </p:grpSpPr>
            <p:sp>
              <p:nvSpPr>
                <p:cNvPr id="1155"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56"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165" name="Gruppo"/>
            <p:cNvGrpSpPr/>
            <p:nvPr/>
          </p:nvGrpSpPr>
          <p:grpSpPr>
            <a:xfrm>
              <a:off x="0" y="246944"/>
              <a:ext cx="244475" cy="308681"/>
              <a:chOff x="0" y="0"/>
              <a:chExt cx="244475" cy="308680"/>
            </a:xfrm>
          </p:grpSpPr>
          <p:grpSp>
            <p:nvGrpSpPr>
              <p:cNvPr id="1161" name="Gruppo"/>
              <p:cNvGrpSpPr/>
              <p:nvPr/>
            </p:nvGrpSpPr>
            <p:grpSpPr>
              <a:xfrm>
                <a:off x="0" y="-1"/>
                <a:ext cx="244475" cy="185210"/>
                <a:chOff x="0" y="0"/>
                <a:chExt cx="244475" cy="185208"/>
              </a:xfrm>
            </p:grpSpPr>
            <p:sp>
              <p:nvSpPr>
                <p:cNvPr id="1159"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60"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164" name="Gruppo"/>
              <p:cNvGrpSpPr/>
              <p:nvPr/>
            </p:nvGrpSpPr>
            <p:grpSpPr>
              <a:xfrm>
                <a:off x="0" y="123472"/>
                <a:ext cx="244475" cy="185209"/>
                <a:chOff x="0" y="0"/>
                <a:chExt cx="244475" cy="185208"/>
              </a:xfrm>
            </p:grpSpPr>
            <p:sp>
              <p:nvSpPr>
                <p:cNvPr id="1162"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63"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1181" name="Gruppo"/>
          <p:cNvGrpSpPr/>
          <p:nvPr/>
        </p:nvGrpSpPr>
        <p:grpSpPr>
          <a:xfrm>
            <a:off x="6080125" y="2378075"/>
            <a:ext cx="244475" cy="557213"/>
            <a:chOff x="0" y="0"/>
            <a:chExt cx="244475" cy="557212"/>
          </a:xfrm>
        </p:grpSpPr>
        <p:grpSp>
          <p:nvGrpSpPr>
            <p:cNvPr id="1173" name="Gruppo"/>
            <p:cNvGrpSpPr/>
            <p:nvPr/>
          </p:nvGrpSpPr>
          <p:grpSpPr>
            <a:xfrm>
              <a:off x="0" y="0"/>
              <a:ext cx="244475" cy="309563"/>
              <a:chOff x="0" y="0"/>
              <a:chExt cx="244475" cy="309562"/>
            </a:xfrm>
          </p:grpSpPr>
          <p:grpSp>
            <p:nvGrpSpPr>
              <p:cNvPr id="1169" name="Gruppo"/>
              <p:cNvGrpSpPr/>
              <p:nvPr/>
            </p:nvGrpSpPr>
            <p:grpSpPr>
              <a:xfrm>
                <a:off x="0" y="0"/>
                <a:ext cx="244475" cy="185738"/>
                <a:chOff x="0" y="0"/>
                <a:chExt cx="244475" cy="185737"/>
              </a:xfrm>
            </p:grpSpPr>
            <p:sp>
              <p:nvSpPr>
                <p:cNvPr id="1167"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68"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172" name="Gruppo"/>
              <p:cNvGrpSpPr/>
              <p:nvPr/>
            </p:nvGrpSpPr>
            <p:grpSpPr>
              <a:xfrm>
                <a:off x="0" y="123825"/>
                <a:ext cx="244475" cy="185738"/>
                <a:chOff x="0" y="0"/>
                <a:chExt cx="244475" cy="185737"/>
              </a:xfrm>
            </p:grpSpPr>
            <p:sp>
              <p:nvSpPr>
                <p:cNvPr id="1170"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71"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180" name="Gruppo"/>
            <p:cNvGrpSpPr/>
            <p:nvPr/>
          </p:nvGrpSpPr>
          <p:grpSpPr>
            <a:xfrm>
              <a:off x="0" y="247650"/>
              <a:ext cx="244475" cy="309563"/>
              <a:chOff x="0" y="0"/>
              <a:chExt cx="244475" cy="309562"/>
            </a:xfrm>
          </p:grpSpPr>
          <p:grpSp>
            <p:nvGrpSpPr>
              <p:cNvPr id="1176" name="Gruppo"/>
              <p:cNvGrpSpPr/>
              <p:nvPr/>
            </p:nvGrpSpPr>
            <p:grpSpPr>
              <a:xfrm>
                <a:off x="0" y="0"/>
                <a:ext cx="244475" cy="185738"/>
                <a:chOff x="0" y="0"/>
                <a:chExt cx="244475" cy="185737"/>
              </a:xfrm>
            </p:grpSpPr>
            <p:sp>
              <p:nvSpPr>
                <p:cNvPr id="1174"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75"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179" name="Gruppo"/>
              <p:cNvGrpSpPr/>
              <p:nvPr/>
            </p:nvGrpSpPr>
            <p:grpSpPr>
              <a:xfrm>
                <a:off x="0" y="123825"/>
                <a:ext cx="244475" cy="185738"/>
                <a:chOff x="0" y="0"/>
                <a:chExt cx="244475" cy="185737"/>
              </a:xfrm>
            </p:grpSpPr>
            <p:sp>
              <p:nvSpPr>
                <p:cNvPr id="1177" name="Ovale"/>
                <p:cNvSpPr/>
                <p:nvPr/>
              </p:nvSpPr>
              <p:spPr>
                <a:xfrm>
                  <a:off x="0" y="0"/>
                  <a:ext cx="244475" cy="123825"/>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78" name="Ovale"/>
                <p:cNvSpPr/>
                <p:nvPr/>
              </p:nvSpPr>
              <p:spPr>
                <a:xfrm>
                  <a:off x="0" y="61912"/>
                  <a:ext cx="244475" cy="123826"/>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1196" name="Gruppo"/>
          <p:cNvGrpSpPr/>
          <p:nvPr/>
        </p:nvGrpSpPr>
        <p:grpSpPr>
          <a:xfrm>
            <a:off x="6080125" y="2873374"/>
            <a:ext cx="244475" cy="555626"/>
            <a:chOff x="0" y="0"/>
            <a:chExt cx="244475" cy="555625"/>
          </a:xfrm>
        </p:grpSpPr>
        <p:grpSp>
          <p:nvGrpSpPr>
            <p:cNvPr id="1188" name="Gruppo"/>
            <p:cNvGrpSpPr/>
            <p:nvPr/>
          </p:nvGrpSpPr>
          <p:grpSpPr>
            <a:xfrm>
              <a:off x="0" y="-1"/>
              <a:ext cx="244475" cy="308682"/>
              <a:chOff x="0" y="0"/>
              <a:chExt cx="244475" cy="308680"/>
            </a:xfrm>
          </p:grpSpPr>
          <p:grpSp>
            <p:nvGrpSpPr>
              <p:cNvPr id="1184" name="Gruppo"/>
              <p:cNvGrpSpPr/>
              <p:nvPr/>
            </p:nvGrpSpPr>
            <p:grpSpPr>
              <a:xfrm>
                <a:off x="0" y="-1"/>
                <a:ext cx="244475" cy="185210"/>
                <a:chOff x="0" y="0"/>
                <a:chExt cx="244475" cy="185208"/>
              </a:xfrm>
            </p:grpSpPr>
            <p:sp>
              <p:nvSpPr>
                <p:cNvPr id="1182"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83"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187" name="Gruppo"/>
              <p:cNvGrpSpPr/>
              <p:nvPr/>
            </p:nvGrpSpPr>
            <p:grpSpPr>
              <a:xfrm>
                <a:off x="0" y="123472"/>
                <a:ext cx="244475" cy="185209"/>
                <a:chOff x="0" y="0"/>
                <a:chExt cx="244475" cy="185208"/>
              </a:xfrm>
            </p:grpSpPr>
            <p:sp>
              <p:nvSpPr>
                <p:cNvPr id="1185"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86"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195" name="Gruppo"/>
            <p:cNvGrpSpPr/>
            <p:nvPr/>
          </p:nvGrpSpPr>
          <p:grpSpPr>
            <a:xfrm>
              <a:off x="0" y="246944"/>
              <a:ext cx="244475" cy="308681"/>
              <a:chOff x="0" y="0"/>
              <a:chExt cx="244475" cy="308680"/>
            </a:xfrm>
          </p:grpSpPr>
          <p:grpSp>
            <p:nvGrpSpPr>
              <p:cNvPr id="1191" name="Gruppo"/>
              <p:cNvGrpSpPr/>
              <p:nvPr/>
            </p:nvGrpSpPr>
            <p:grpSpPr>
              <a:xfrm>
                <a:off x="0" y="-1"/>
                <a:ext cx="244475" cy="185210"/>
                <a:chOff x="0" y="0"/>
                <a:chExt cx="244475" cy="185208"/>
              </a:xfrm>
            </p:grpSpPr>
            <p:sp>
              <p:nvSpPr>
                <p:cNvPr id="1189"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90"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194" name="Gruppo"/>
              <p:cNvGrpSpPr/>
              <p:nvPr/>
            </p:nvGrpSpPr>
            <p:grpSpPr>
              <a:xfrm>
                <a:off x="0" y="123472"/>
                <a:ext cx="244475" cy="185209"/>
                <a:chOff x="0" y="0"/>
                <a:chExt cx="244475" cy="185208"/>
              </a:xfrm>
            </p:grpSpPr>
            <p:sp>
              <p:nvSpPr>
                <p:cNvPr id="1192"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93"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1211" name="Gruppo"/>
          <p:cNvGrpSpPr/>
          <p:nvPr/>
        </p:nvGrpSpPr>
        <p:grpSpPr>
          <a:xfrm>
            <a:off x="6202362" y="1884362"/>
            <a:ext cx="244476" cy="555626"/>
            <a:chOff x="0" y="0"/>
            <a:chExt cx="244475" cy="555625"/>
          </a:xfrm>
        </p:grpSpPr>
        <p:grpSp>
          <p:nvGrpSpPr>
            <p:cNvPr id="1203" name="Gruppo"/>
            <p:cNvGrpSpPr/>
            <p:nvPr/>
          </p:nvGrpSpPr>
          <p:grpSpPr>
            <a:xfrm>
              <a:off x="0" y="-1"/>
              <a:ext cx="244475" cy="308682"/>
              <a:chOff x="0" y="0"/>
              <a:chExt cx="244475" cy="308680"/>
            </a:xfrm>
          </p:grpSpPr>
          <p:grpSp>
            <p:nvGrpSpPr>
              <p:cNvPr id="1199" name="Gruppo"/>
              <p:cNvGrpSpPr/>
              <p:nvPr/>
            </p:nvGrpSpPr>
            <p:grpSpPr>
              <a:xfrm>
                <a:off x="0" y="-1"/>
                <a:ext cx="244475" cy="185210"/>
                <a:chOff x="0" y="0"/>
                <a:chExt cx="244475" cy="185208"/>
              </a:xfrm>
            </p:grpSpPr>
            <p:sp>
              <p:nvSpPr>
                <p:cNvPr id="1197"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98"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202" name="Gruppo"/>
              <p:cNvGrpSpPr/>
              <p:nvPr/>
            </p:nvGrpSpPr>
            <p:grpSpPr>
              <a:xfrm>
                <a:off x="0" y="123472"/>
                <a:ext cx="244475" cy="185209"/>
                <a:chOff x="0" y="0"/>
                <a:chExt cx="244475" cy="185208"/>
              </a:xfrm>
            </p:grpSpPr>
            <p:sp>
              <p:nvSpPr>
                <p:cNvPr id="1200"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01"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210" name="Gruppo"/>
            <p:cNvGrpSpPr/>
            <p:nvPr/>
          </p:nvGrpSpPr>
          <p:grpSpPr>
            <a:xfrm>
              <a:off x="0" y="246944"/>
              <a:ext cx="244475" cy="308681"/>
              <a:chOff x="0" y="0"/>
              <a:chExt cx="244475" cy="308680"/>
            </a:xfrm>
          </p:grpSpPr>
          <p:grpSp>
            <p:nvGrpSpPr>
              <p:cNvPr id="1206" name="Gruppo"/>
              <p:cNvGrpSpPr/>
              <p:nvPr/>
            </p:nvGrpSpPr>
            <p:grpSpPr>
              <a:xfrm>
                <a:off x="0" y="-1"/>
                <a:ext cx="244475" cy="185210"/>
                <a:chOff x="0" y="0"/>
                <a:chExt cx="244475" cy="185208"/>
              </a:xfrm>
            </p:grpSpPr>
            <p:sp>
              <p:nvSpPr>
                <p:cNvPr id="1204"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05"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209" name="Gruppo"/>
              <p:cNvGrpSpPr/>
              <p:nvPr/>
            </p:nvGrpSpPr>
            <p:grpSpPr>
              <a:xfrm>
                <a:off x="0" y="123472"/>
                <a:ext cx="244475" cy="185209"/>
                <a:chOff x="0" y="0"/>
                <a:chExt cx="244475" cy="185208"/>
              </a:xfrm>
            </p:grpSpPr>
            <p:sp>
              <p:nvSpPr>
                <p:cNvPr id="1207" name="Ovale"/>
                <p:cNvSpPr/>
                <p:nvPr/>
              </p:nvSpPr>
              <p:spPr>
                <a:xfrm>
                  <a:off x="0" y="0"/>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08" name="Ovale"/>
                <p:cNvSpPr/>
                <p:nvPr/>
              </p:nvSpPr>
              <p:spPr>
                <a:xfrm>
                  <a:off x="0" y="61736"/>
                  <a:ext cx="244475"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grpSp>
        <p:nvGrpSpPr>
          <p:cNvPr id="1226" name="Gruppo"/>
          <p:cNvGrpSpPr/>
          <p:nvPr/>
        </p:nvGrpSpPr>
        <p:grpSpPr>
          <a:xfrm>
            <a:off x="6386512" y="1884362"/>
            <a:ext cx="242888" cy="555626"/>
            <a:chOff x="0" y="0"/>
            <a:chExt cx="242887" cy="555625"/>
          </a:xfrm>
        </p:grpSpPr>
        <p:grpSp>
          <p:nvGrpSpPr>
            <p:cNvPr id="1218" name="Gruppo"/>
            <p:cNvGrpSpPr/>
            <p:nvPr/>
          </p:nvGrpSpPr>
          <p:grpSpPr>
            <a:xfrm>
              <a:off x="0" y="-1"/>
              <a:ext cx="242888" cy="308682"/>
              <a:chOff x="0" y="0"/>
              <a:chExt cx="242887" cy="308680"/>
            </a:xfrm>
          </p:grpSpPr>
          <p:grpSp>
            <p:nvGrpSpPr>
              <p:cNvPr id="1214" name="Gruppo"/>
              <p:cNvGrpSpPr/>
              <p:nvPr/>
            </p:nvGrpSpPr>
            <p:grpSpPr>
              <a:xfrm>
                <a:off x="0" y="-1"/>
                <a:ext cx="242888" cy="185210"/>
                <a:chOff x="0" y="0"/>
                <a:chExt cx="242887" cy="185208"/>
              </a:xfrm>
            </p:grpSpPr>
            <p:sp>
              <p:nvSpPr>
                <p:cNvPr id="1212"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13"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217" name="Gruppo"/>
              <p:cNvGrpSpPr/>
              <p:nvPr/>
            </p:nvGrpSpPr>
            <p:grpSpPr>
              <a:xfrm>
                <a:off x="0" y="123472"/>
                <a:ext cx="242888" cy="185209"/>
                <a:chOff x="0" y="0"/>
                <a:chExt cx="242887" cy="185208"/>
              </a:xfrm>
            </p:grpSpPr>
            <p:sp>
              <p:nvSpPr>
                <p:cNvPr id="1215"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16"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225" name="Gruppo"/>
            <p:cNvGrpSpPr/>
            <p:nvPr/>
          </p:nvGrpSpPr>
          <p:grpSpPr>
            <a:xfrm>
              <a:off x="0" y="246944"/>
              <a:ext cx="242888" cy="308681"/>
              <a:chOff x="0" y="0"/>
              <a:chExt cx="242887" cy="308680"/>
            </a:xfrm>
          </p:grpSpPr>
          <p:grpSp>
            <p:nvGrpSpPr>
              <p:cNvPr id="1221" name="Gruppo"/>
              <p:cNvGrpSpPr/>
              <p:nvPr/>
            </p:nvGrpSpPr>
            <p:grpSpPr>
              <a:xfrm>
                <a:off x="0" y="-1"/>
                <a:ext cx="242888" cy="185210"/>
                <a:chOff x="0" y="0"/>
                <a:chExt cx="242887" cy="185208"/>
              </a:xfrm>
            </p:grpSpPr>
            <p:sp>
              <p:nvSpPr>
                <p:cNvPr id="1219"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20"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224" name="Gruppo"/>
              <p:cNvGrpSpPr/>
              <p:nvPr/>
            </p:nvGrpSpPr>
            <p:grpSpPr>
              <a:xfrm>
                <a:off x="0" y="123472"/>
                <a:ext cx="242888" cy="185209"/>
                <a:chOff x="0" y="0"/>
                <a:chExt cx="242887" cy="185208"/>
              </a:xfrm>
            </p:grpSpPr>
            <p:sp>
              <p:nvSpPr>
                <p:cNvPr id="1222" name="Ovale"/>
                <p:cNvSpPr/>
                <p:nvPr/>
              </p:nvSpPr>
              <p:spPr>
                <a:xfrm>
                  <a:off x="0" y="0"/>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23" name="Ovale"/>
                <p:cNvSpPr/>
                <p:nvPr/>
              </p:nvSpPr>
              <p:spPr>
                <a:xfrm>
                  <a:off x="0" y="61736"/>
                  <a:ext cx="242888" cy="123473"/>
                </a:xfrm>
                <a:prstGeom prst="ellipse">
                  <a:avLst/>
                </a:prstGeom>
                <a:gradFill flip="none" rotWithShape="1">
                  <a:gsLst>
                    <a:gs pos="0">
                      <a:srgbClr val="2F7676"/>
                    </a:gs>
                    <a:gs pos="100000">
                      <a:srgbClr val="66FFFF"/>
                    </a:gs>
                  </a:gsLst>
                  <a:lin ang="0" scaled="0"/>
                </a:gra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sp>
        <p:nvSpPr>
          <p:cNvPr id="1227" name="Ovale"/>
          <p:cNvSpPr/>
          <p:nvPr/>
        </p:nvSpPr>
        <p:spPr>
          <a:xfrm>
            <a:off x="6019800" y="1514475"/>
            <a:ext cx="244475" cy="369888"/>
          </a:xfrm>
          <a:prstGeom prst="ellipse">
            <a:avLst/>
          </a:prstGeom>
          <a:gradFill>
            <a:gsLst>
              <a:gs pos="0">
                <a:srgbClr val="185E18"/>
              </a:gs>
              <a:gs pos="100000">
                <a:srgbClr val="33CC33"/>
              </a:gs>
            </a:gsLst>
          </a:gradFill>
          <a:ln>
            <a:solidFill>
              <a:srgbClr val="000000"/>
            </a:solidFill>
          </a:ln>
        </p:spPr>
        <p:txBody>
          <a:bodyPr lIns="45719" rIns="45719" anchor="ctr"/>
          <a:lstStyle/>
          <a:p>
            <a:pPr>
              <a:defRPr b="0" sz="1800"/>
            </a:pPr>
          </a:p>
        </p:txBody>
      </p:sp>
      <p:sp>
        <p:nvSpPr>
          <p:cNvPr id="1228" name="Ovale"/>
          <p:cNvSpPr/>
          <p:nvPr/>
        </p:nvSpPr>
        <p:spPr>
          <a:xfrm>
            <a:off x="6202362" y="1514475"/>
            <a:ext cx="244476" cy="369888"/>
          </a:xfrm>
          <a:prstGeom prst="ellipse">
            <a:avLst/>
          </a:prstGeom>
          <a:gradFill>
            <a:gsLst>
              <a:gs pos="0">
                <a:srgbClr val="185E18"/>
              </a:gs>
              <a:gs pos="100000">
                <a:srgbClr val="33CC33"/>
              </a:gs>
            </a:gsLst>
          </a:gradFill>
          <a:ln>
            <a:solidFill>
              <a:srgbClr val="000000"/>
            </a:solidFill>
          </a:ln>
        </p:spPr>
        <p:txBody>
          <a:bodyPr lIns="45719" rIns="45719" anchor="ctr"/>
          <a:lstStyle/>
          <a:p>
            <a:pPr>
              <a:defRPr b="0" sz="1800"/>
            </a:pPr>
          </a:p>
        </p:txBody>
      </p:sp>
      <p:sp>
        <p:nvSpPr>
          <p:cNvPr id="1229" name="Ovale"/>
          <p:cNvSpPr/>
          <p:nvPr/>
        </p:nvSpPr>
        <p:spPr>
          <a:xfrm>
            <a:off x="6386512" y="1514475"/>
            <a:ext cx="242888" cy="369888"/>
          </a:xfrm>
          <a:prstGeom prst="ellipse">
            <a:avLst/>
          </a:prstGeom>
          <a:gradFill>
            <a:gsLst>
              <a:gs pos="0">
                <a:srgbClr val="185E18"/>
              </a:gs>
              <a:gs pos="100000">
                <a:srgbClr val="33CC33"/>
              </a:gs>
            </a:gsLst>
          </a:gradFill>
          <a:ln>
            <a:solidFill>
              <a:srgbClr val="000000"/>
            </a:solidFill>
          </a:ln>
        </p:spPr>
        <p:txBody>
          <a:bodyPr lIns="45719" rIns="45719" anchor="ctr"/>
          <a:lstStyle/>
          <a:p>
            <a:pPr>
              <a:defRPr b="0" sz="1800"/>
            </a:pPr>
          </a:p>
        </p:txBody>
      </p:sp>
      <p:sp>
        <p:nvSpPr>
          <p:cNvPr id="1230" name="Linea"/>
          <p:cNvSpPr/>
          <p:nvPr/>
        </p:nvSpPr>
        <p:spPr>
          <a:xfrm>
            <a:off x="6477000" y="1447800"/>
            <a:ext cx="38100" cy="68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8540"/>
                  <a:pt x="21600" y="17581"/>
                  <a:pt x="21600" y="21600"/>
                </a:cubicBezTo>
              </a:path>
            </a:pathLst>
          </a:custGeom>
          <a:ln w="28575">
            <a:solidFill>
              <a:srgbClr val="000000"/>
            </a:solidFill>
          </a:ln>
        </p:spPr>
        <p:txBody>
          <a:bodyPr lIns="45719" rIns="45719" anchor="ctr"/>
          <a:lstStyle/>
          <a:p>
            <a:pPr/>
          </a:p>
        </p:txBody>
      </p:sp>
      <p:sp>
        <p:nvSpPr>
          <p:cNvPr id="1231" name="Ovale"/>
          <p:cNvSpPr/>
          <p:nvPr/>
        </p:nvSpPr>
        <p:spPr>
          <a:xfrm rot="1543217">
            <a:off x="6483350" y="1163637"/>
            <a:ext cx="184151" cy="307976"/>
          </a:xfrm>
          <a:prstGeom prst="ellipse">
            <a:avLst/>
          </a:prstGeom>
          <a:gradFill>
            <a:gsLst>
              <a:gs pos="0">
                <a:schemeClr val="accent2"/>
              </a:gs>
              <a:gs pos="100000">
                <a:srgbClr val="18185E"/>
              </a:gs>
            </a:gsLst>
          </a:gradFill>
          <a:ln>
            <a:solidFill>
              <a:srgbClr val="000000"/>
            </a:solidFill>
          </a:ln>
        </p:spPr>
        <p:txBody>
          <a:bodyPr lIns="45719" rIns="45719" anchor="ctr"/>
          <a:lstStyle/>
          <a:p>
            <a:pPr>
              <a:defRPr b="0" sz="1800"/>
            </a:pPr>
          </a:p>
        </p:txBody>
      </p:sp>
      <p:sp>
        <p:nvSpPr>
          <p:cNvPr id="1232" name="dAb"/>
          <p:cNvSpPr txBox="1"/>
          <p:nvPr/>
        </p:nvSpPr>
        <p:spPr>
          <a:xfrm>
            <a:off x="5715000" y="5943600"/>
            <a:ext cx="556082"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2000">
                <a:solidFill>
                  <a:schemeClr val="accent2"/>
                </a:solidFill>
                <a:latin typeface="Arial"/>
                <a:ea typeface="Arial"/>
                <a:cs typeface="Arial"/>
                <a:sym typeface="Arial"/>
              </a:defRPr>
            </a:lvl1pPr>
          </a:lstStyle>
          <a:p>
            <a:pPr/>
            <a:r>
              <a:t>dAb</a:t>
            </a:r>
          </a:p>
        </p:txBody>
      </p:sp>
      <p:sp>
        <p:nvSpPr>
          <p:cNvPr id="1234" name="Linea di collegamento"/>
          <p:cNvSpPr/>
          <p:nvPr/>
        </p:nvSpPr>
        <p:spPr>
          <a:xfrm>
            <a:off x="3126019" y="3948289"/>
            <a:ext cx="2953247" cy="880756"/>
          </a:xfrm>
          <a:custGeom>
            <a:avLst/>
            <a:gdLst/>
            <a:ahLst/>
            <a:cxnLst>
              <a:cxn ang="0">
                <a:pos x="wd2" y="hd2"/>
              </a:cxn>
              <a:cxn ang="5400000">
                <a:pos x="wd2" y="hd2"/>
              </a:cxn>
              <a:cxn ang="10800000">
                <a:pos x="wd2" y="hd2"/>
              </a:cxn>
              <a:cxn ang="16200000">
                <a:pos x="wd2" y="hd2"/>
              </a:cxn>
            </a:cxnLst>
            <a:rect l="0" t="0" r="r" b="b"/>
            <a:pathLst>
              <a:path w="21600" h="21105" fill="norm" stroke="1" extrusionOk="0">
                <a:moveTo>
                  <a:pt x="0" y="27"/>
                </a:moveTo>
                <a:cubicBezTo>
                  <a:pt x="10904" y="-495"/>
                  <a:pt x="18104" y="6531"/>
                  <a:pt x="21600" y="21105"/>
                </a:cubicBezTo>
              </a:path>
            </a:pathLst>
          </a:custGeom>
          <a:ln w="25400">
            <a:solidFill>
              <a:srgbClr val="000000"/>
            </a:solidFill>
            <a:miter lim="400000"/>
            <a:tailEnd type="triangle"/>
          </a:ln>
          <a:effectLst>
            <a:outerShdw sx="100000" sy="100000" kx="0" ky="0" algn="b" rotWithShape="0" blurRad="38100" dist="20000" dir="5400000">
              <a:srgbClr val="000000">
                <a:alpha val="38000"/>
              </a:srgbClr>
            </a:outerShdw>
          </a:effectLst>
        </p:spPr>
        <p:txBody>
          <a:bodyPr/>
          <a:lstStyle/>
          <a:p>
            <a:pP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6" name="Shark"/>
          <p:cNvSpPr txBox="1"/>
          <p:nvPr/>
        </p:nvSpPr>
        <p:spPr>
          <a:xfrm>
            <a:off x="762000" y="6130925"/>
            <a:ext cx="2640013" cy="561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0" sz="3200">
                <a:latin typeface="Cambria"/>
                <a:ea typeface="Cambria"/>
                <a:cs typeface="Cambria"/>
                <a:sym typeface="Cambria"/>
              </a:defRPr>
            </a:lvl1pPr>
          </a:lstStyle>
          <a:p>
            <a:pPr/>
            <a:r>
              <a:t>Shark</a:t>
            </a:r>
          </a:p>
        </p:txBody>
      </p:sp>
      <p:grpSp>
        <p:nvGrpSpPr>
          <p:cNvPr id="1256" name="Gruppo"/>
          <p:cNvGrpSpPr/>
          <p:nvPr/>
        </p:nvGrpSpPr>
        <p:grpSpPr>
          <a:xfrm>
            <a:off x="533400" y="1524000"/>
            <a:ext cx="3386138" cy="4640138"/>
            <a:chOff x="0" y="0"/>
            <a:chExt cx="3386137" cy="4640137"/>
          </a:xfrm>
        </p:grpSpPr>
        <p:sp>
          <p:nvSpPr>
            <p:cNvPr id="1237" name="Forma"/>
            <p:cNvSpPr/>
            <p:nvPr/>
          </p:nvSpPr>
          <p:spPr>
            <a:xfrm>
              <a:off x="1227137" y="635000"/>
              <a:ext cx="666301" cy="8364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39" y="133"/>
                  </a:moveTo>
                  <a:lnTo>
                    <a:pt x="3303" y="88"/>
                  </a:lnTo>
                  <a:lnTo>
                    <a:pt x="3501" y="44"/>
                  </a:lnTo>
                  <a:lnTo>
                    <a:pt x="3567" y="44"/>
                  </a:lnTo>
                  <a:lnTo>
                    <a:pt x="3765" y="0"/>
                  </a:lnTo>
                  <a:lnTo>
                    <a:pt x="3963" y="0"/>
                  </a:lnTo>
                  <a:lnTo>
                    <a:pt x="4029" y="44"/>
                  </a:lnTo>
                  <a:lnTo>
                    <a:pt x="4492" y="44"/>
                  </a:lnTo>
                  <a:lnTo>
                    <a:pt x="4558" y="88"/>
                  </a:lnTo>
                  <a:lnTo>
                    <a:pt x="4756" y="88"/>
                  </a:lnTo>
                  <a:lnTo>
                    <a:pt x="4954" y="133"/>
                  </a:lnTo>
                  <a:lnTo>
                    <a:pt x="5020" y="133"/>
                  </a:lnTo>
                  <a:lnTo>
                    <a:pt x="5284" y="177"/>
                  </a:lnTo>
                  <a:lnTo>
                    <a:pt x="5350" y="177"/>
                  </a:lnTo>
                  <a:lnTo>
                    <a:pt x="5549" y="221"/>
                  </a:lnTo>
                  <a:lnTo>
                    <a:pt x="5615" y="221"/>
                  </a:lnTo>
                  <a:lnTo>
                    <a:pt x="5813" y="265"/>
                  </a:lnTo>
                  <a:lnTo>
                    <a:pt x="6077" y="353"/>
                  </a:lnTo>
                  <a:lnTo>
                    <a:pt x="6143" y="353"/>
                  </a:lnTo>
                  <a:lnTo>
                    <a:pt x="6407" y="398"/>
                  </a:lnTo>
                  <a:lnTo>
                    <a:pt x="6606" y="486"/>
                  </a:lnTo>
                  <a:lnTo>
                    <a:pt x="6738" y="486"/>
                  </a:lnTo>
                  <a:lnTo>
                    <a:pt x="6936" y="574"/>
                  </a:lnTo>
                  <a:lnTo>
                    <a:pt x="7200" y="663"/>
                  </a:lnTo>
                  <a:lnTo>
                    <a:pt x="7530" y="751"/>
                  </a:lnTo>
                  <a:lnTo>
                    <a:pt x="7596" y="795"/>
                  </a:lnTo>
                  <a:lnTo>
                    <a:pt x="7794" y="883"/>
                  </a:lnTo>
                  <a:lnTo>
                    <a:pt x="7861" y="883"/>
                  </a:lnTo>
                  <a:lnTo>
                    <a:pt x="8059" y="972"/>
                  </a:lnTo>
                  <a:lnTo>
                    <a:pt x="8125" y="1016"/>
                  </a:lnTo>
                  <a:lnTo>
                    <a:pt x="8323" y="1104"/>
                  </a:lnTo>
                  <a:lnTo>
                    <a:pt x="8455" y="1148"/>
                  </a:lnTo>
                  <a:lnTo>
                    <a:pt x="8653" y="1237"/>
                  </a:lnTo>
                  <a:lnTo>
                    <a:pt x="8719" y="1281"/>
                  </a:lnTo>
                  <a:lnTo>
                    <a:pt x="8917" y="1369"/>
                  </a:lnTo>
                  <a:lnTo>
                    <a:pt x="8983" y="1413"/>
                  </a:lnTo>
                  <a:lnTo>
                    <a:pt x="9248" y="1502"/>
                  </a:lnTo>
                  <a:lnTo>
                    <a:pt x="9512" y="1679"/>
                  </a:lnTo>
                  <a:lnTo>
                    <a:pt x="9644" y="1679"/>
                  </a:lnTo>
                  <a:lnTo>
                    <a:pt x="10106" y="1988"/>
                  </a:lnTo>
                  <a:lnTo>
                    <a:pt x="10172" y="1988"/>
                  </a:lnTo>
                  <a:lnTo>
                    <a:pt x="10437" y="2164"/>
                  </a:lnTo>
                  <a:lnTo>
                    <a:pt x="10701" y="2297"/>
                  </a:lnTo>
                  <a:lnTo>
                    <a:pt x="10701" y="2341"/>
                  </a:lnTo>
                  <a:lnTo>
                    <a:pt x="11031" y="2474"/>
                  </a:lnTo>
                  <a:lnTo>
                    <a:pt x="11295" y="2650"/>
                  </a:lnTo>
                  <a:lnTo>
                    <a:pt x="11361" y="2650"/>
                  </a:lnTo>
                  <a:lnTo>
                    <a:pt x="11560" y="2827"/>
                  </a:lnTo>
                  <a:lnTo>
                    <a:pt x="11890" y="3048"/>
                  </a:lnTo>
                  <a:lnTo>
                    <a:pt x="12154" y="3180"/>
                  </a:lnTo>
                  <a:lnTo>
                    <a:pt x="12220" y="3225"/>
                  </a:lnTo>
                  <a:lnTo>
                    <a:pt x="12484" y="3357"/>
                  </a:lnTo>
                  <a:lnTo>
                    <a:pt x="12484" y="3401"/>
                  </a:lnTo>
                  <a:lnTo>
                    <a:pt x="13343" y="3975"/>
                  </a:lnTo>
                  <a:lnTo>
                    <a:pt x="13541" y="4152"/>
                  </a:lnTo>
                  <a:lnTo>
                    <a:pt x="13673" y="4196"/>
                  </a:lnTo>
                  <a:lnTo>
                    <a:pt x="13872" y="4329"/>
                  </a:lnTo>
                  <a:lnTo>
                    <a:pt x="14070" y="4506"/>
                  </a:lnTo>
                  <a:lnTo>
                    <a:pt x="14136" y="4550"/>
                  </a:lnTo>
                  <a:lnTo>
                    <a:pt x="14334" y="4726"/>
                  </a:lnTo>
                  <a:lnTo>
                    <a:pt x="14400" y="4771"/>
                  </a:lnTo>
                  <a:lnTo>
                    <a:pt x="14664" y="4903"/>
                  </a:lnTo>
                  <a:lnTo>
                    <a:pt x="14730" y="4947"/>
                  </a:lnTo>
                  <a:lnTo>
                    <a:pt x="14928" y="5124"/>
                  </a:lnTo>
                  <a:lnTo>
                    <a:pt x="14994" y="5168"/>
                  </a:lnTo>
                  <a:lnTo>
                    <a:pt x="15193" y="5345"/>
                  </a:lnTo>
                  <a:lnTo>
                    <a:pt x="15193" y="5389"/>
                  </a:lnTo>
                  <a:lnTo>
                    <a:pt x="15391" y="5566"/>
                  </a:lnTo>
                  <a:lnTo>
                    <a:pt x="15457" y="5566"/>
                  </a:lnTo>
                  <a:lnTo>
                    <a:pt x="15655" y="5742"/>
                  </a:lnTo>
                  <a:lnTo>
                    <a:pt x="15655" y="5787"/>
                  </a:lnTo>
                  <a:lnTo>
                    <a:pt x="15985" y="6007"/>
                  </a:lnTo>
                  <a:lnTo>
                    <a:pt x="16382" y="6361"/>
                  </a:lnTo>
                  <a:lnTo>
                    <a:pt x="16382" y="6405"/>
                  </a:lnTo>
                  <a:lnTo>
                    <a:pt x="16580" y="6582"/>
                  </a:lnTo>
                  <a:lnTo>
                    <a:pt x="16646" y="6626"/>
                  </a:lnTo>
                  <a:lnTo>
                    <a:pt x="16778" y="6802"/>
                  </a:lnTo>
                  <a:lnTo>
                    <a:pt x="16844" y="6802"/>
                  </a:lnTo>
                  <a:lnTo>
                    <a:pt x="16976" y="6979"/>
                  </a:lnTo>
                  <a:lnTo>
                    <a:pt x="17042" y="7023"/>
                  </a:lnTo>
                  <a:lnTo>
                    <a:pt x="17240" y="7200"/>
                  </a:lnTo>
                  <a:lnTo>
                    <a:pt x="17306" y="7244"/>
                  </a:lnTo>
                  <a:lnTo>
                    <a:pt x="17439" y="7377"/>
                  </a:lnTo>
                  <a:lnTo>
                    <a:pt x="17505" y="7421"/>
                  </a:lnTo>
                  <a:lnTo>
                    <a:pt x="17637" y="7598"/>
                  </a:lnTo>
                  <a:lnTo>
                    <a:pt x="17637" y="7642"/>
                  </a:lnTo>
                  <a:lnTo>
                    <a:pt x="17901" y="7818"/>
                  </a:lnTo>
                  <a:lnTo>
                    <a:pt x="17967" y="7995"/>
                  </a:lnTo>
                  <a:lnTo>
                    <a:pt x="18165" y="8128"/>
                  </a:lnTo>
                  <a:lnTo>
                    <a:pt x="18165" y="8172"/>
                  </a:lnTo>
                  <a:lnTo>
                    <a:pt x="18297" y="8304"/>
                  </a:lnTo>
                  <a:lnTo>
                    <a:pt x="18363" y="8348"/>
                  </a:lnTo>
                  <a:lnTo>
                    <a:pt x="18495" y="8525"/>
                  </a:lnTo>
                  <a:lnTo>
                    <a:pt x="18495" y="8569"/>
                  </a:lnTo>
                  <a:lnTo>
                    <a:pt x="18694" y="8702"/>
                  </a:lnTo>
                  <a:lnTo>
                    <a:pt x="18628" y="8746"/>
                  </a:lnTo>
                  <a:lnTo>
                    <a:pt x="18892" y="8923"/>
                  </a:lnTo>
                  <a:lnTo>
                    <a:pt x="18958" y="9055"/>
                  </a:lnTo>
                  <a:lnTo>
                    <a:pt x="18958" y="9099"/>
                  </a:lnTo>
                  <a:lnTo>
                    <a:pt x="19090" y="9232"/>
                  </a:lnTo>
                  <a:lnTo>
                    <a:pt x="19156" y="9364"/>
                  </a:lnTo>
                  <a:lnTo>
                    <a:pt x="19222" y="9453"/>
                  </a:lnTo>
                  <a:lnTo>
                    <a:pt x="19288" y="9585"/>
                  </a:lnTo>
                  <a:lnTo>
                    <a:pt x="19354" y="9585"/>
                  </a:lnTo>
                  <a:lnTo>
                    <a:pt x="19420" y="9762"/>
                  </a:lnTo>
                  <a:lnTo>
                    <a:pt x="19420" y="9806"/>
                  </a:lnTo>
                  <a:lnTo>
                    <a:pt x="19552" y="9939"/>
                  </a:lnTo>
                  <a:lnTo>
                    <a:pt x="19552" y="9983"/>
                  </a:lnTo>
                  <a:lnTo>
                    <a:pt x="19618" y="10160"/>
                  </a:lnTo>
                  <a:lnTo>
                    <a:pt x="19684" y="10160"/>
                  </a:lnTo>
                  <a:lnTo>
                    <a:pt x="19750" y="10336"/>
                  </a:lnTo>
                  <a:lnTo>
                    <a:pt x="19817" y="10380"/>
                  </a:lnTo>
                  <a:lnTo>
                    <a:pt x="19883" y="10557"/>
                  </a:lnTo>
                  <a:lnTo>
                    <a:pt x="19883" y="10601"/>
                  </a:lnTo>
                  <a:lnTo>
                    <a:pt x="19949" y="10778"/>
                  </a:lnTo>
                  <a:lnTo>
                    <a:pt x="20015" y="10778"/>
                  </a:lnTo>
                  <a:lnTo>
                    <a:pt x="20081" y="10910"/>
                  </a:lnTo>
                  <a:lnTo>
                    <a:pt x="20081" y="10955"/>
                  </a:lnTo>
                  <a:lnTo>
                    <a:pt x="20147" y="11131"/>
                  </a:lnTo>
                  <a:lnTo>
                    <a:pt x="20213" y="11175"/>
                  </a:lnTo>
                  <a:lnTo>
                    <a:pt x="20279" y="11352"/>
                  </a:lnTo>
                  <a:lnTo>
                    <a:pt x="20279" y="11396"/>
                  </a:lnTo>
                  <a:lnTo>
                    <a:pt x="20345" y="11573"/>
                  </a:lnTo>
                  <a:lnTo>
                    <a:pt x="20411" y="11617"/>
                  </a:lnTo>
                  <a:lnTo>
                    <a:pt x="20477" y="11794"/>
                  </a:lnTo>
                  <a:lnTo>
                    <a:pt x="20477" y="11882"/>
                  </a:lnTo>
                  <a:lnTo>
                    <a:pt x="20543" y="12059"/>
                  </a:lnTo>
                  <a:lnTo>
                    <a:pt x="20543" y="12103"/>
                  </a:lnTo>
                  <a:lnTo>
                    <a:pt x="20609" y="12280"/>
                  </a:lnTo>
                  <a:lnTo>
                    <a:pt x="20675" y="12324"/>
                  </a:lnTo>
                  <a:lnTo>
                    <a:pt x="20741" y="12501"/>
                  </a:lnTo>
                  <a:lnTo>
                    <a:pt x="20741" y="12589"/>
                  </a:lnTo>
                  <a:lnTo>
                    <a:pt x="20807" y="12766"/>
                  </a:lnTo>
                  <a:lnTo>
                    <a:pt x="20807" y="12810"/>
                  </a:lnTo>
                  <a:lnTo>
                    <a:pt x="20873" y="12987"/>
                  </a:lnTo>
                  <a:lnTo>
                    <a:pt x="21006" y="13031"/>
                  </a:lnTo>
                  <a:lnTo>
                    <a:pt x="20939" y="13252"/>
                  </a:lnTo>
                  <a:lnTo>
                    <a:pt x="21072" y="13296"/>
                  </a:lnTo>
                  <a:lnTo>
                    <a:pt x="21006" y="13428"/>
                  </a:lnTo>
                  <a:lnTo>
                    <a:pt x="21138" y="13472"/>
                  </a:lnTo>
                  <a:lnTo>
                    <a:pt x="21204" y="13693"/>
                  </a:lnTo>
                  <a:lnTo>
                    <a:pt x="21204" y="13737"/>
                  </a:lnTo>
                  <a:lnTo>
                    <a:pt x="21138" y="13914"/>
                  </a:lnTo>
                  <a:lnTo>
                    <a:pt x="21270" y="13958"/>
                  </a:lnTo>
                  <a:lnTo>
                    <a:pt x="21204" y="14179"/>
                  </a:lnTo>
                  <a:lnTo>
                    <a:pt x="21204" y="14223"/>
                  </a:lnTo>
                  <a:lnTo>
                    <a:pt x="21270" y="14400"/>
                  </a:lnTo>
                  <a:lnTo>
                    <a:pt x="21270" y="14444"/>
                  </a:lnTo>
                  <a:lnTo>
                    <a:pt x="21336" y="14665"/>
                  </a:lnTo>
                  <a:lnTo>
                    <a:pt x="21336" y="14709"/>
                  </a:lnTo>
                  <a:lnTo>
                    <a:pt x="21402" y="14930"/>
                  </a:lnTo>
                  <a:lnTo>
                    <a:pt x="21402" y="15195"/>
                  </a:lnTo>
                  <a:lnTo>
                    <a:pt x="21468" y="15416"/>
                  </a:lnTo>
                  <a:lnTo>
                    <a:pt x="21468" y="15460"/>
                  </a:lnTo>
                  <a:lnTo>
                    <a:pt x="21534" y="15593"/>
                  </a:lnTo>
                  <a:lnTo>
                    <a:pt x="21534" y="16123"/>
                  </a:lnTo>
                  <a:lnTo>
                    <a:pt x="21600" y="16344"/>
                  </a:lnTo>
                  <a:lnTo>
                    <a:pt x="21600" y="17934"/>
                  </a:lnTo>
                  <a:lnTo>
                    <a:pt x="21534" y="18110"/>
                  </a:lnTo>
                  <a:lnTo>
                    <a:pt x="21468" y="18155"/>
                  </a:lnTo>
                  <a:lnTo>
                    <a:pt x="21468" y="18552"/>
                  </a:lnTo>
                  <a:lnTo>
                    <a:pt x="21402" y="18596"/>
                  </a:lnTo>
                  <a:lnTo>
                    <a:pt x="21402" y="18773"/>
                  </a:lnTo>
                  <a:lnTo>
                    <a:pt x="21336" y="18773"/>
                  </a:lnTo>
                  <a:lnTo>
                    <a:pt x="21336" y="18994"/>
                  </a:lnTo>
                  <a:lnTo>
                    <a:pt x="21270" y="19171"/>
                  </a:lnTo>
                  <a:lnTo>
                    <a:pt x="21204" y="19303"/>
                  </a:lnTo>
                  <a:lnTo>
                    <a:pt x="21204" y="19347"/>
                  </a:lnTo>
                  <a:lnTo>
                    <a:pt x="21138" y="19480"/>
                  </a:lnTo>
                  <a:lnTo>
                    <a:pt x="21138" y="19524"/>
                  </a:lnTo>
                  <a:lnTo>
                    <a:pt x="21072" y="19656"/>
                  </a:lnTo>
                  <a:lnTo>
                    <a:pt x="21072" y="19701"/>
                  </a:lnTo>
                  <a:lnTo>
                    <a:pt x="20939" y="19833"/>
                  </a:lnTo>
                  <a:lnTo>
                    <a:pt x="20939" y="19877"/>
                  </a:lnTo>
                  <a:lnTo>
                    <a:pt x="20873" y="20010"/>
                  </a:lnTo>
                  <a:lnTo>
                    <a:pt x="20807" y="20010"/>
                  </a:lnTo>
                  <a:lnTo>
                    <a:pt x="20741" y="20142"/>
                  </a:lnTo>
                  <a:lnTo>
                    <a:pt x="20741" y="20187"/>
                  </a:lnTo>
                  <a:lnTo>
                    <a:pt x="20675" y="20319"/>
                  </a:lnTo>
                  <a:lnTo>
                    <a:pt x="20609" y="20363"/>
                  </a:lnTo>
                  <a:lnTo>
                    <a:pt x="20543" y="20452"/>
                  </a:lnTo>
                  <a:lnTo>
                    <a:pt x="20477" y="20496"/>
                  </a:lnTo>
                  <a:lnTo>
                    <a:pt x="20411" y="20584"/>
                  </a:lnTo>
                  <a:lnTo>
                    <a:pt x="20213" y="20717"/>
                  </a:lnTo>
                  <a:lnTo>
                    <a:pt x="20213" y="20761"/>
                  </a:lnTo>
                  <a:lnTo>
                    <a:pt x="20081" y="20805"/>
                  </a:lnTo>
                  <a:lnTo>
                    <a:pt x="20081" y="20849"/>
                  </a:lnTo>
                  <a:lnTo>
                    <a:pt x="19949" y="20937"/>
                  </a:lnTo>
                  <a:lnTo>
                    <a:pt x="19883" y="20937"/>
                  </a:lnTo>
                  <a:lnTo>
                    <a:pt x="19817" y="21026"/>
                  </a:lnTo>
                  <a:lnTo>
                    <a:pt x="19618" y="21158"/>
                  </a:lnTo>
                  <a:lnTo>
                    <a:pt x="19222" y="21291"/>
                  </a:lnTo>
                  <a:lnTo>
                    <a:pt x="19156" y="21335"/>
                  </a:lnTo>
                  <a:lnTo>
                    <a:pt x="19024" y="21379"/>
                  </a:lnTo>
                  <a:lnTo>
                    <a:pt x="18826" y="21423"/>
                  </a:lnTo>
                  <a:lnTo>
                    <a:pt x="18826" y="21467"/>
                  </a:lnTo>
                  <a:lnTo>
                    <a:pt x="18628" y="21467"/>
                  </a:lnTo>
                  <a:lnTo>
                    <a:pt x="18363" y="21512"/>
                  </a:lnTo>
                  <a:lnTo>
                    <a:pt x="18297" y="21556"/>
                  </a:lnTo>
                  <a:lnTo>
                    <a:pt x="18099" y="21556"/>
                  </a:lnTo>
                  <a:lnTo>
                    <a:pt x="17901" y="21600"/>
                  </a:lnTo>
                  <a:lnTo>
                    <a:pt x="17637" y="21600"/>
                  </a:lnTo>
                  <a:lnTo>
                    <a:pt x="17372" y="21556"/>
                  </a:lnTo>
                  <a:lnTo>
                    <a:pt x="17306" y="21556"/>
                  </a:lnTo>
                  <a:lnTo>
                    <a:pt x="17108" y="21512"/>
                  </a:lnTo>
                  <a:lnTo>
                    <a:pt x="16646" y="21512"/>
                  </a:lnTo>
                  <a:lnTo>
                    <a:pt x="16646" y="21467"/>
                  </a:lnTo>
                  <a:lnTo>
                    <a:pt x="16316" y="21423"/>
                  </a:lnTo>
                  <a:lnTo>
                    <a:pt x="16117" y="21379"/>
                  </a:lnTo>
                  <a:lnTo>
                    <a:pt x="16051" y="21379"/>
                  </a:lnTo>
                  <a:lnTo>
                    <a:pt x="15853" y="21335"/>
                  </a:lnTo>
                  <a:lnTo>
                    <a:pt x="15787" y="21335"/>
                  </a:lnTo>
                  <a:lnTo>
                    <a:pt x="15589" y="21291"/>
                  </a:lnTo>
                  <a:lnTo>
                    <a:pt x="15523" y="21247"/>
                  </a:lnTo>
                  <a:lnTo>
                    <a:pt x="15259" y="21202"/>
                  </a:lnTo>
                  <a:lnTo>
                    <a:pt x="15193" y="21202"/>
                  </a:lnTo>
                  <a:lnTo>
                    <a:pt x="14994" y="21114"/>
                  </a:lnTo>
                  <a:lnTo>
                    <a:pt x="14928" y="21114"/>
                  </a:lnTo>
                  <a:lnTo>
                    <a:pt x="14730" y="21026"/>
                  </a:lnTo>
                  <a:lnTo>
                    <a:pt x="14664" y="21026"/>
                  </a:lnTo>
                  <a:lnTo>
                    <a:pt x="14466" y="20937"/>
                  </a:lnTo>
                  <a:lnTo>
                    <a:pt x="14334" y="20937"/>
                  </a:lnTo>
                  <a:lnTo>
                    <a:pt x="14136" y="20849"/>
                  </a:lnTo>
                  <a:lnTo>
                    <a:pt x="14070" y="20805"/>
                  </a:lnTo>
                  <a:lnTo>
                    <a:pt x="13872" y="20761"/>
                  </a:lnTo>
                  <a:lnTo>
                    <a:pt x="13806" y="20717"/>
                  </a:lnTo>
                  <a:lnTo>
                    <a:pt x="13607" y="20628"/>
                  </a:lnTo>
                  <a:lnTo>
                    <a:pt x="13541" y="20584"/>
                  </a:lnTo>
                  <a:lnTo>
                    <a:pt x="13343" y="20496"/>
                  </a:lnTo>
                  <a:lnTo>
                    <a:pt x="13145" y="20496"/>
                  </a:lnTo>
                  <a:lnTo>
                    <a:pt x="12881" y="20319"/>
                  </a:lnTo>
                  <a:lnTo>
                    <a:pt x="12683" y="20231"/>
                  </a:lnTo>
                  <a:lnTo>
                    <a:pt x="12617" y="20187"/>
                  </a:lnTo>
                  <a:lnTo>
                    <a:pt x="12418" y="20098"/>
                  </a:lnTo>
                  <a:lnTo>
                    <a:pt x="12154" y="19921"/>
                  </a:lnTo>
                  <a:lnTo>
                    <a:pt x="12022" y="19921"/>
                  </a:lnTo>
                  <a:lnTo>
                    <a:pt x="11758" y="19789"/>
                  </a:lnTo>
                  <a:lnTo>
                    <a:pt x="11758" y="19745"/>
                  </a:lnTo>
                  <a:lnTo>
                    <a:pt x="11494" y="19656"/>
                  </a:lnTo>
                  <a:lnTo>
                    <a:pt x="11494" y="19612"/>
                  </a:lnTo>
                  <a:lnTo>
                    <a:pt x="11229" y="19480"/>
                  </a:lnTo>
                  <a:lnTo>
                    <a:pt x="10965" y="19303"/>
                  </a:lnTo>
                  <a:lnTo>
                    <a:pt x="10833" y="19259"/>
                  </a:lnTo>
                  <a:lnTo>
                    <a:pt x="10371" y="18950"/>
                  </a:lnTo>
                  <a:lnTo>
                    <a:pt x="10239" y="18950"/>
                  </a:lnTo>
                  <a:lnTo>
                    <a:pt x="10040" y="18773"/>
                  </a:lnTo>
                  <a:lnTo>
                    <a:pt x="9974" y="18773"/>
                  </a:lnTo>
                  <a:lnTo>
                    <a:pt x="9776" y="18596"/>
                  </a:lnTo>
                  <a:lnTo>
                    <a:pt x="9776" y="18552"/>
                  </a:lnTo>
                  <a:lnTo>
                    <a:pt x="9446" y="18420"/>
                  </a:lnTo>
                  <a:lnTo>
                    <a:pt x="9116" y="18199"/>
                  </a:lnTo>
                  <a:lnTo>
                    <a:pt x="8917" y="18022"/>
                  </a:lnTo>
                  <a:lnTo>
                    <a:pt x="8851" y="18022"/>
                  </a:lnTo>
                  <a:lnTo>
                    <a:pt x="8653" y="17845"/>
                  </a:lnTo>
                  <a:lnTo>
                    <a:pt x="8587" y="17801"/>
                  </a:lnTo>
                  <a:lnTo>
                    <a:pt x="8323" y="17669"/>
                  </a:lnTo>
                  <a:lnTo>
                    <a:pt x="8257" y="17625"/>
                  </a:lnTo>
                  <a:lnTo>
                    <a:pt x="8059" y="17448"/>
                  </a:lnTo>
                  <a:lnTo>
                    <a:pt x="7993" y="17448"/>
                  </a:lnTo>
                  <a:lnTo>
                    <a:pt x="7794" y="17271"/>
                  </a:lnTo>
                  <a:lnTo>
                    <a:pt x="7728" y="17271"/>
                  </a:lnTo>
                  <a:lnTo>
                    <a:pt x="7530" y="17094"/>
                  </a:lnTo>
                  <a:lnTo>
                    <a:pt x="7464" y="17050"/>
                  </a:lnTo>
                  <a:lnTo>
                    <a:pt x="7266" y="16874"/>
                  </a:lnTo>
                  <a:lnTo>
                    <a:pt x="7266" y="16829"/>
                  </a:lnTo>
                  <a:lnTo>
                    <a:pt x="7002" y="16697"/>
                  </a:lnTo>
                  <a:lnTo>
                    <a:pt x="6936" y="16653"/>
                  </a:lnTo>
                  <a:lnTo>
                    <a:pt x="6738" y="16476"/>
                  </a:lnTo>
                  <a:lnTo>
                    <a:pt x="6672" y="16432"/>
                  </a:lnTo>
                  <a:lnTo>
                    <a:pt x="6473" y="16255"/>
                  </a:lnTo>
                  <a:lnTo>
                    <a:pt x="6407" y="16211"/>
                  </a:lnTo>
                  <a:lnTo>
                    <a:pt x="6275" y="16034"/>
                  </a:lnTo>
                  <a:lnTo>
                    <a:pt x="6209" y="16034"/>
                  </a:lnTo>
                  <a:lnTo>
                    <a:pt x="6011" y="15858"/>
                  </a:lnTo>
                  <a:lnTo>
                    <a:pt x="5681" y="15637"/>
                  </a:lnTo>
                  <a:lnTo>
                    <a:pt x="5681" y="15593"/>
                  </a:lnTo>
                  <a:lnTo>
                    <a:pt x="5417" y="15416"/>
                  </a:lnTo>
                  <a:lnTo>
                    <a:pt x="5284" y="15239"/>
                  </a:lnTo>
                  <a:lnTo>
                    <a:pt x="5218" y="15195"/>
                  </a:lnTo>
                  <a:lnTo>
                    <a:pt x="5086" y="15018"/>
                  </a:lnTo>
                  <a:lnTo>
                    <a:pt x="4822" y="14842"/>
                  </a:lnTo>
                  <a:lnTo>
                    <a:pt x="4822" y="14798"/>
                  </a:lnTo>
                  <a:lnTo>
                    <a:pt x="4624" y="14621"/>
                  </a:lnTo>
                  <a:lnTo>
                    <a:pt x="4558" y="14577"/>
                  </a:lnTo>
                  <a:lnTo>
                    <a:pt x="4360" y="14400"/>
                  </a:lnTo>
                  <a:lnTo>
                    <a:pt x="4360" y="14356"/>
                  </a:lnTo>
                  <a:lnTo>
                    <a:pt x="4161" y="14223"/>
                  </a:lnTo>
                  <a:lnTo>
                    <a:pt x="4161" y="14179"/>
                  </a:lnTo>
                  <a:lnTo>
                    <a:pt x="3963" y="14002"/>
                  </a:lnTo>
                  <a:lnTo>
                    <a:pt x="3963" y="13958"/>
                  </a:lnTo>
                  <a:lnTo>
                    <a:pt x="3831" y="13826"/>
                  </a:lnTo>
                  <a:lnTo>
                    <a:pt x="3765" y="13782"/>
                  </a:lnTo>
                  <a:lnTo>
                    <a:pt x="3633" y="13605"/>
                  </a:lnTo>
                  <a:lnTo>
                    <a:pt x="3567" y="13605"/>
                  </a:lnTo>
                  <a:lnTo>
                    <a:pt x="3501" y="13472"/>
                  </a:lnTo>
                  <a:lnTo>
                    <a:pt x="3435" y="13428"/>
                  </a:lnTo>
                  <a:lnTo>
                    <a:pt x="3303" y="13296"/>
                  </a:lnTo>
                  <a:lnTo>
                    <a:pt x="3237" y="13252"/>
                  </a:lnTo>
                  <a:lnTo>
                    <a:pt x="3171" y="13075"/>
                  </a:lnTo>
                  <a:lnTo>
                    <a:pt x="3105" y="13075"/>
                  </a:lnTo>
                  <a:lnTo>
                    <a:pt x="3039" y="12898"/>
                  </a:lnTo>
                  <a:lnTo>
                    <a:pt x="2906" y="12854"/>
                  </a:lnTo>
                  <a:lnTo>
                    <a:pt x="2774" y="12721"/>
                  </a:lnTo>
                  <a:lnTo>
                    <a:pt x="2708" y="12545"/>
                  </a:lnTo>
                  <a:lnTo>
                    <a:pt x="2642" y="12545"/>
                  </a:lnTo>
                  <a:lnTo>
                    <a:pt x="2576" y="12412"/>
                  </a:lnTo>
                  <a:lnTo>
                    <a:pt x="2576" y="12368"/>
                  </a:lnTo>
                  <a:lnTo>
                    <a:pt x="2444" y="12236"/>
                  </a:lnTo>
                  <a:lnTo>
                    <a:pt x="2444" y="12191"/>
                  </a:lnTo>
                  <a:lnTo>
                    <a:pt x="2312" y="12059"/>
                  </a:lnTo>
                  <a:lnTo>
                    <a:pt x="2312" y="12015"/>
                  </a:lnTo>
                  <a:lnTo>
                    <a:pt x="2180" y="11838"/>
                  </a:lnTo>
                  <a:lnTo>
                    <a:pt x="2114" y="11661"/>
                  </a:lnTo>
                  <a:lnTo>
                    <a:pt x="2048" y="11617"/>
                  </a:lnTo>
                  <a:lnTo>
                    <a:pt x="1982" y="11485"/>
                  </a:lnTo>
                  <a:lnTo>
                    <a:pt x="1982" y="11440"/>
                  </a:lnTo>
                  <a:lnTo>
                    <a:pt x="1850" y="11264"/>
                  </a:lnTo>
                  <a:lnTo>
                    <a:pt x="1850" y="11220"/>
                  </a:lnTo>
                  <a:lnTo>
                    <a:pt x="1783" y="11087"/>
                  </a:lnTo>
                  <a:lnTo>
                    <a:pt x="1783" y="10999"/>
                  </a:lnTo>
                  <a:lnTo>
                    <a:pt x="1651" y="10866"/>
                  </a:lnTo>
                  <a:lnTo>
                    <a:pt x="1651" y="10822"/>
                  </a:lnTo>
                  <a:lnTo>
                    <a:pt x="1585" y="10690"/>
                  </a:lnTo>
                  <a:lnTo>
                    <a:pt x="1585" y="10645"/>
                  </a:lnTo>
                  <a:lnTo>
                    <a:pt x="1453" y="10469"/>
                  </a:lnTo>
                  <a:lnTo>
                    <a:pt x="1453" y="10425"/>
                  </a:lnTo>
                  <a:lnTo>
                    <a:pt x="1387" y="10248"/>
                  </a:lnTo>
                  <a:lnTo>
                    <a:pt x="1387" y="10204"/>
                  </a:lnTo>
                  <a:lnTo>
                    <a:pt x="1255" y="10027"/>
                  </a:lnTo>
                  <a:lnTo>
                    <a:pt x="1255" y="9983"/>
                  </a:lnTo>
                  <a:lnTo>
                    <a:pt x="1189" y="9806"/>
                  </a:lnTo>
                  <a:lnTo>
                    <a:pt x="1123" y="9762"/>
                  </a:lnTo>
                  <a:lnTo>
                    <a:pt x="1057" y="9541"/>
                  </a:lnTo>
                  <a:lnTo>
                    <a:pt x="1057" y="9497"/>
                  </a:lnTo>
                  <a:lnTo>
                    <a:pt x="991" y="9320"/>
                  </a:lnTo>
                  <a:lnTo>
                    <a:pt x="991" y="9276"/>
                  </a:lnTo>
                  <a:lnTo>
                    <a:pt x="925" y="9099"/>
                  </a:lnTo>
                  <a:lnTo>
                    <a:pt x="925" y="9055"/>
                  </a:lnTo>
                  <a:lnTo>
                    <a:pt x="859" y="8879"/>
                  </a:lnTo>
                  <a:lnTo>
                    <a:pt x="727" y="8790"/>
                  </a:lnTo>
                  <a:lnTo>
                    <a:pt x="661" y="8613"/>
                  </a:lnTo>
                  <a:lnTo>
                    <a:pt x="661" y="8569"/>
                  </a:lnTo>
                  <a:lnTo>
                    <a:pt x="594" y="8393"/>
                  </a:lnTo>
                  <a:lnTo>
                    <a:pt x="661" y="8348"/>
                  </a:lnTo>
                  <a:lnTo>
                    <a:pt x="528" y="8172"/>
                  </a:lnTo>
                  <a:lnTo>
                    <a:pt x="594" y="8128"/>
                  </a:lnTo>
                  <a:lnTo>
                    <a:pt x="462" y="7951"/>
                  </a:lnTo>
                  <a:lnTo>
                    <a:pt x="528" y="7863"/>
                  </a:lnTo>
                  <a:lnTo>
                    <a:pt x="396" y="7686"/>
                  </a:lnTo>
                  <a:lnTo>
                    <a:pt x="462" y="7642"/>
                  </a:lnTo>
                  <a:lnTo>
                    <a:pt x="396" y="7421"/>
                  </a:lnTo>
                  <a:lnTo>
                    <a:pt x="396" y="7377"/>
                  </a:lnTo>
                  <a:lnTo>
                    <a:pt x="330" y="7200"/>
                  </a:lnTo>
                  <a:lnTo>
                    <a:pt x="330" y="6935"/>
                  </a:lnTo>
                  <a:lnTo>
                    <a:pt x="264" y="6891"/>
                  </a:lnTo>
                  <a:lnTo>
                    <a:pt x="264" y="6714"/>
                  </a:lnTo>
                  <a:lnTo>
                    <a:pt x="198" y="6626"/>
                  </a:lnTo>
                  <a:lnTo>
                    <a:pt x="198" y="6405"/>
                  </a:lnTo>
                  <a:lnTo>
                    <a:pt x="132" y="6228"/>
                  </a:lnTo>
                  <a:lnTo>
                    <a:pt x="132" y="5742"/>
                  </a:lnTo>
                  <a:lnTo>
                    <a:pt x="66" y="5742"/>
                  </a:lnTo>
                  <a:lnTo>
                    <a:pt x="66" y="5256"/>
                  </a:lnTo>
                  <a:lnTo>
                    <a:pt x="0" y="5036"/>
                  </a:lnTo>
                  <a:lnTo>
                    <a:pt x="0" y="3887"/>
                  </a:lnTo>
                  <a:lnTo>
                    <a:pt x="66" y="3710"/>
                  </a:lnTo>
                  <a:lnTo>
                    <a:pt x="66" y="3445"/>
                  </a:lnTo>
                  <a:lnTo>
                    <a:pt x="198" y="3269"/>
                  </a:lnTo>
                  <a:lnTo>
                    <a:pt x="198" y="3004"/>
                  </a:lnTo>
                  <a:lnTo>
                    <a:pt x="264" y="2871"/>
                  </a:lnTo>
                  <a:lnTo>
                    <a:pt x="264" y="2606"/>
                  </a:lnTo>
                  <a:lnTo>
                    <a:pt x="330" y="2474"/>
                  </a:lnTo>
                  <a:lnTo>
                    <a:pt x="396" y="2429"/>
                  </a:lnTo>
                  <a:lnTo>
                    <a:pt x="396" y="2297"/>
                  </a:lnTo>
                  <a:lnTo>
                    <a:pt x="462" y="2120"/>
                  </a:lnTo>
                  <a:lnTo>
                    <a:pt x="528" y="2120"/>
                  </a:lnTo>
                  <a:lnTo>
                    <a:pt x="528" y="1944"/>
                  </a:lnTo>
                  <a:lnTo>
                    <a:pt x="594" y="1899"/>
                  </a:lnTo>
                  <a:lnTo>
                    <a:pt x="727" y="1767"/>
                  </a:lnTo>
                  <a:lnTo>
                    <a:pt x="793" y="1634"/>
                  </a:lnTo>
                  <a:lnTo>
                    <a:pt x="793" y="1590"/>
                  </a:lnTo>
                  <a:lnTo>
                    <a:pt x="859" y="1458"/>
                  </a:lnTo>
                  <a:lnTo>
                    <a:pt x="925" y="1413"/>
                  </a:lnTo>
                  <a:lnTo>
                    <a:pt x="991" y="1281"/>
                  </a:lnTo>
                  <a:lnTo>
                    <a:pt x="1123" y="1148"/>
                  </a:lnTo>
                  <a:lnTo>
                    <a:pt x="1123" y="1104"/>
                  </a:lnTo>
                  <a:lnTo>
                    <a:pt x="1255" y="1016"/>
                  </a:lnTo>
                  <a:lnTo>
                    <a:pt x="1255" y="972"/>
                  </a:lnTo>
                  <a:lnTo>
                    <a:pt x="1453" y="883"/>
                  </a:lnTo>
                  <a:lnTo>
                    <a:pt x="1453" y="839"/>
                  </a:lnTo>
                  <a:lnTo>
                    <a:pt x="1585" y="795"/>
                  </a:lnTo>
                  <a:lnTo>
                    <a:pt x="1717" y="707"/>
                  </a:lnTo>
                  <a:lnTo>
                    <a:pt x="1717" y="663"/>
                  </a:lnTo>
                  <a:lnTo>
                    <a:pt x="2048" y="442"/>
                  </a:lnTo>
                  <a:lnTo>
                    <a:pt x="2444" y="309"/>
                  </a:lnTo>
                  <a:lnTo>
                    <a:pt x="2642" y="221"/>
                  </a:lnTo>
                  <a:lnTo>
                    <a:pt x="3039" y="133"/>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38" name="Forma"/>
            <p:cNvSpPr/>
            <p:nvPr/>
          </p:nvSpPr>
          <p:spPr>
            <a:xfrm>
              <a:off x="2030412" y="23812"/>
              <a:ext cx="1013969" cy="444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3" y="3002"/>
                  </a:moveTo>
                  <a:lnTo>
                    <a:pt x="21470" y="2752"/>
                  </a:lnTo>
                  <a:lnTo>
                    <a:pt x="21470" y="2669"/>
                  </a:lnTo>
                  <a:lnTo>
                    <a:pt x="21384" y="2585"/>
                  </a:lnTo>
                  <a:lnTo>
                    <a:pt x="21297" y="2335"/>
                  </a:lnTo>
                  <a:lnTo>
                    <a:pt x="21210" y="2168"/>
                  </a:lnTo>
                  <a:lnTo>
                    <a:pt x="21167" y="2002"/>
                  </a:lnTo>
                  <a:lnTo>
                    <a:pt x="21167" y="1918"/>
                  </a:lnTo>
                  <a:lnTo>
                    <a:pt x="21037" y="1835"/>
                  </a:lnTo>
                  <a:lnTo>
                    <a:pt x="20951" y="1668"/>
                  </a:lnTo>
                  <a:lnTo>
                    <a:pt x="20951" y="1585"/>
                  </a:lnTo>
                  <a:lnTo>
                    <a:pt x="20864" y="1501"/>
                  </a:lnTo>
                  <a:lnTo>
                    <a:pt x="20821" y="1501"/>
                  </a:lnTo>
                  <a:lnTo>
                    <a:pt x="20734" y="1418"/>
                  </a:lnTo>
                  <a:lnTo>
                    <a:pt x="20691" y="1334"/>
                  </a:lnTo>
                  <a:lnTo>
                    <a:pt x="20561" y="1251"/>
                  </a:lnTo>
                  <a:lnTo>
                    <a:pt x="20431" y="1084"/>
                  </a:lnTo>
                  <a:lnTo>
                    <a:pt x="20388" y="1084"/>
                  </a:lnTo>
                  <a:lnTo>
                    <a:pt x="20301" y="917"/>
                  </a:lnTo>
                  <a:lnTo>
                    <a:pt x="20172" y="834"/>
                  </a:lnTo>
                  <a:lnTo>
                    <a:pt x="20128" y="834"/>
                  </a:lnTo>
                  <a:lnTo>
                    <a:pt x="19955" y="751"/>
                  </a:lnTo>
                  <a:lnTo>
                    <a:pt x="19825" y="667"/>
                  </a:lnTo>
                  <a:lnTo>
                    <a:pt x="19782" y="584"/>
                  </a:lnTo>
                  <a:lnTo>
                    <a:pt x="19652" y="584"/>
                  </a:lnTo>
                  <a:lnTo>
                    <a:pt x="19652" y="500"/>
                  </a:lnTo>
                  <a:lnTo>
                    <a:pt x="19306" y="500"/>
                  </a:lnTo>
                  <a:lnTo>
                    <a:pt x="19263" y="417"/>
                  </a:lnTo>
                  <a:lnTo>
                    <a:pt x="19089" y="334"/>
                  </a:lnTo>
                  <a:lnTo>
                    <a:pt x="18960" y="334"/>
                  </a:lnTo>
                  <a:lnTo>
                    <a:pt x="18873" y="250"/>
                  </a:lnTo>
                  <a:lnTo>
                    <a:pt x="18743" y="250"/>
                  </a:lnTo>
                  <a:lnTo>
                    <a:pt x="18700" y="167"/>
                  </a:lnTo>
                  <a:lnTo>
                    <a:pt x="18310" y="167"/>
                  </a:lnTo>
                  <a:lnTo>
                    <a:pt x="18094" y="83"/>
                  </a:lnTo>
                  <a:lnTo>
                    <a:pt x="17661" y="83"/>
                  </a:lnTo>
                  <a:lnTo>
                    <a:pt x="17444" y="0"/>
                  </a:lnTo>
                  <a:lnTo>
                    <a:pt x="17401" y="0"/>
                  </a:lnTo>
                  <a:lnTo>
                    <a:pt x="17228" y="83"/>
                  </a:lnTo>
                  <a:lnTo>
                    <a:pt x="17185" y="83"/>
                  </a:lnTo>
                  <a:lnTo>
                    <a:pt x="16968" y="0"/>
                  </a:lnTo>
                  <a:lnTo>
                    <a:pt x="16925" y="83"/>
                  </a:lnTo>
                  <a:lnTo>
                    <a:pt x="16535" y="83"/>
                  </a:lnTo>
                  <a:lnTo>
                    <a:pt x="16492" y="0"/>
                  </a:lnTo>
                  <a:lnTo>
                    <a:pt x="16319" y="167"/>
                  </a:lnTo>
                  <a:lnTo>
                    <a:pt x="16276" y="83"/>
                  </a:lnTo>
                  <a:lnTo>
                    <a:pt x="16016" y="83"/>
                  </a:lnTo>
                  <a:lnTo>
                    <a:pt x="15843" y="167"/>
                  </a:lnTo>
                  <a:lnTo>
                    <a:pt x="15497" y="167"/>
                  </a:lnTo>
                  <a:lnTo>
                    <a:pt x="15367" y="250"/>
                  </a:lnTo>
                  <a:lnTo>
                    <a:pt x="15280" y="167"/>
                  </a:lnTo>
                  <a:lnTo>
                    <a:pt x="15107" y="250"/>
                  </a:lnTo>
                  <a:lnTo>
                    <a:pt x="15064" y="334"/>
                  </a:lnTo>
                  <a:lnTo>
                    <a:pt x="14847" y="334"/>
                  </a:lnTo>
                  <a:lnTo>
                    <a:pt x="14804" y="250"/>
                  </a:lnTo>
                  <a:lnTo>
                    <a:pt x="14631" y="334"/>
                  </a:lnTo>
                  <a:lnTo>
                    <a:pt x="14544" y="334"/>
                  </a:lnTo>
                  <a:lnTo>
                    <a:pt x="14371" y="417"/>
                  </a:lnTo>
                  <a:lnTo>
                    <a:pt x="14328" y="417"/>
                  </a:lnTo>
                  <a:lnTo>
                    <a:pt x="14111" y="500"/>
                  </a:lnTo>
                  <a:lnTo>
                    <a:pt x="13895" y="500"/>
                  </a:lnTo>
                  <a:lnTo>
                    <a:pt x="13808" y="584"/>
                  </a:lnTo>
                  <a:lnTo>
                    <a:pt x="13592" y="584"/>
                  </a:lnTo>
                  <a:lnTo>
                    <a:pt x="13419" y="667"/>
                  </a:lnTo>
                  <a:lnTo>
                    <a:pt x="13332" y="751"/>
                  </a:lnTo>
                  <a:lnTo>
                    <a:pt x="12899" y="751"/>
                  </a:lnTo>
                  <a:lnTo>
                    <a:pt x="12856" y="834"/>
                  </a:lnTo>
                  <a:lnTo>
                    <a:pt x="12683" y="917"/>
                  </a:lnTo>
                  <a:lnTo>
                    <a:pt x="12467" y="917"/>
                  </a:lnTo>
                  <a:lnTo>
                    <a:pt x="12423" y="1001"/>
                  </a:lnTo>
                  <a:lnTo>
                    <a:pt x="12164" y="1084"/>
                  </a:lnTo>
                  <a:lnTo>
                    <a:pt x="11990" y="1168"/>
                  </a:lnTo>
                  <a:lnTo>
                    <a:pt x="11904" y="1251"/>
                  </a:lnTo>
                  <a:lnTo>
                    <a:pt x="11687" y="1251"/>
                  </a:lnTo>
                  <a:lnTo>
                    <a:pt x="11558" y="1334"/>
                  </a:lnTo>
                  <a:lnTo>
                    <a:pt x="11514" y="1418"/>
                  </a:lnTo>
                  <a:lnTo>
                    <a:pt x="11298" y="1501"/>
                  </a:lnTo>
                  <a:lnTo>
                    <a:pt x="11081" y="1501"/>
                  </a:lnTo>
                  <a:lnTo>
                    <a:pt x="11038" y="1585"/>
                  </a:lnTo>
                  <a:lnTo>
                    <a:pt x="10865" y="1668"/>
                  </a:lnTo>
                  <a:lnTo>
                    <a:pt x="10822" y="1668"/>
                  </a:lnTo>
                  <a:lnTo>
                    <a:pt x="10648" y="1751"/>
                  </a:lnTo>
                  <a:lnTo>
                    <a:pt x="10605" y="1751"/>
                  </a:lnTo>
                  <a:lnTo>
                    <a:pt x="10432" y="1918"/>
                  </a:lnTo>
                  <a:lnTo>
                    <a:pt x="10259" y="2002"/>
                  </a:lnTo>
                  <a:lnTo>
                    <a:pt x="10216" y="2002"/>
                  </a:lnTo>
                  <a:lnTo>
                    <a:pt x="9999" y="2085"/>
                  </a:lnTo>
                  <a:lnTo>
                    <a:pt x="9826" y="2168"/>
                  </a:lnTo>
                  <a:lnTo>
                    <a:pt x="9826" y="2335"/>
                  </a:lnTo>
                  <a:lnTo>
                    <a:pt x="9696" y="2335"/>
                  </a:lnTo>
                  <a:lnTo>
                    <a:pt x="9610" y="2419"/>
                  </a:lnTo>
                  <a:lnTo>
                    <a:pt x="9480" y="2502"/>
                  </a:lnTo>
                  <a:lnTo>
                    <a:pt x="9436" y="2502"/>
                  </a:lnTo>
                  <a:lnTo>
                    <a:pt x="9307" y="2585"/>
                  </a:lnTo>
                  <a:lnTo>
                    <a:pt x="9307" y="2669"/>
                  </a:lnTo>
                  <a:lnTo>
                    <a:pt x="9133" y="2752"/>
                  </a:lnTo>
                  <a:lnTo>
                    <a:pt x="9090" y="2752"/>
                  </a:lnTo>
                  <a:lnTo>
                    <a:pt x="8960" y="2836"/>
                  </a:lnTo>
                  <a:lnTo>
                    <a:pt x="8917" y="2836"/>
                  </a:lnTo>
                  <a:lnTo>
                    <a:pt x="8787" y="3002"/>
                  </a:lnTo>
                  <a:lnTo>
                    <a:pt x="8744" y="3002"/>
                  </a:lnTo>
                  <a:lnTo>
                    <a:pt x="8614" y="3086"/>
                  </a:lnTo>
                  <a:lnTo>
                    <a:pt x="8571" y="3169"/>
                  </a:lnTo>
                  <a:lnTo>
                    <a:pt x="8398" y="3336"/>
                  </a:lnTo>
                  <a:lnTo>
                    <a:pt x="8268" y="3503"/>
                  </a:lnTo>
                  <a:lnTo>
                    <a:pt x="8224" y="3503"/>
                  </a:lnTo>
                  <a:lnTo>
                    <a:pt x="8095" y="3586"/>
                  </a:lnTo>
                  <a:lnTo>
                    <a:pt x="8008" y="3586"/>
                  </a:lnTo>
                  <a:lnTo>
                    <a:pt x="7878" y="3753"/>
                  </a:lnTo>
                  <a:lnTo>
                    <a:pt x="7705" y="4003"/>
                  </a:lnTo>
                  <a:lnTo>
                    <a:pt x="7662" y="4003"/>
                  </a:lnTo>
                  <a:lnTo>
                    <a:pt x="7489" y="4170"/>
                  </a:lnTo>
                  <a:lnTo>
                    <a:pt x="7445" y="4170"/>
                  </a:lnTo>
                  <a:lnTo>
                    <a:pt x="7099" y="4503"/>
                  </a:lnTo>
                  <a:lnTo>
                    <a:pt x="7056" y="4587"/>
                  </a:lnTo>
                  <a:lnTo>
                    <a:pt x="6883" y="4754"/>
                  </a:lnTo>
                  <a:lnTo>
                    <a:pt x="6839" y="4754"/>
                  </a:lnTo>
                  <a:lnTo>
                    <a:pt x="6666" y="4920"/>
                  </a:lnTo>
                  <a:lnTo>
                    <a:pt x="6666" y="5004"/>
                  </a:lnTo>
                  <a:lnTo>
                    <a:pt x="6536" y="5171"/>
                  </a:lnTo>
                  <a:lnTo>
                    <a:pt x="6450" y="5254"/>
                  </a:lnTo>
                  <a:lnTo>
                    <a:pt x="6320" y="5421"/>
                  </a:lnTo>
                  <a:lnTo>
                    <a:pt x="6277" y="5504"/>
                  </a:lnTo>
                  <a:lnTo>
                    <a:pt x="6103" y="5671"/>
                  </a:lnTo>
                  <a:lnTo>
                    <a:pt x="6060" y="5671"/>
                  </a:lnTo>
                  <a:lnTo>
                    <a:pt x="5887" y="5838"/>
                  </a:lnTo>
                  <a:lnTo>
                    <a:pt x="5714" y="6171"/>
                  </a:lnTo>
                  <a:lnTo>
                    <a:pt x="5671" y="6171"/>
                  </a:lnTo>
                  <a:lnTo>
                    <a:pt x="5497" y="6338"/>
                  </a:lnTo>
                  <a:lnTo>
                    <a:pt x="5454" y="6422"/>
                  </a:lnTo>
                  <a:lnTo>
                    <a:pt x="5281" y="6588"/>
                  </a:lnTo>
                  <a:lnTo>
                    <a:pt x="5108" y="6922"/>
                  </a:lnTo>
                  <a:lnTo>
                    <a:pt x="5065" y="6922"/>
                  </a:lnTo>
                  <a:lnTo>
                    <a:pt x="4848" y="7172"/>
                  </a:lnTo>
                  <a:lnTo>
                    <a:pt x="4675" y="7422"/>
                  </a:lnTo>
                  <a:lnTo>
                    <a:pt x="4632" y="7422"/>
                  </a:lnTo>
                  <a:lnTo>
                    <a:pt x="4502" y="7673"/>
                  </a:lnTo>
                  <a:lnTo>
                    <a:pt x="4459" y="7673"/>
                  </a:lnTo>
                  <a:lnTo>
                    <a:pt x="4285" y="7923"/>
                  </a:lnTo>
                  <a:lnTo>
                    <a:pt x="4242" y="8006"/>
                  </a:lnTo>
                  <a:lnTo>
                    <a:pt x="4069" y="8256"/>
                  </a:lnTo>
                  <a:lnTo>
                    <a:pt x="4026" y="8256"/>
                  </a:lnTo>
                  <a:lnTo>
                    <a:pt x="3896" y="8507"/>
                  </a:lnTo>
                  <a:lnTo>
                    <a:pt x="3853" y="8507"/>
                  </a:lnTo>
                  <a:lnTo>
                    <a:pt x="3679" y="8757"/>
                  </a:lnTo>
                  <a:lnTo>
                    <a:pt x="3506" y="9090"/>
                  </a:lnTo>
                  <a:lnTo>
                    <a:pt x="3463" y="9090"/>
                  </a:lnTo>
                  <a:lnTo>
                    <a:pt x="3333" y="9341"/>
                  </a:lnTo>
                  <a:lnTo>
                    <a:pt x="3246" y="9341"/>
                  </a:lnTo>
                  <a:lnTo>
                    <a:pt x="3117" y="9591"/>
                  </a:lnTo>
                  <a:lnTo>
                    <a:pt x="3117" y="9674"/>
                  </a:lnTo>
                  <a:lnTo>
                    <a:pt x="2943" y="9841"/>
                  </a:lnTo>
                  <a:lnTo>
                    <a:pt x="2900" y="10008"/>
                  </a:lnTo>
                  <a:lnTo>
                    <a:pt x="2770" y="10091"/>
                  </a:lnTo>
                  <a:lnTo>
                    <a:pt x="2684" y="10258"/>
                  </a:lnTo>
                  <a:lnTo>
                    <a:pt x="2597" y="10508"/>
                  </a:lnTo>
                  <a:lnTo>
                    <a:pt x="2554" y="10508"/>
                  </a:lnTo>
                  <a:lnTo>
                    <a:pt x="2381" y="10758"/>
                  </a:lnTo>
                  <a:lnTo>
                    <a:pt x="2424" y="10842"/>
                  </a:lnTo>
                  <a:lnTo>
                    <a:pt x="2251" y="11092"/>
                  </a:lnTo>
                  <a:lnTo>
                    <a:pt x="2208" y="11092"/>
                  </a:lnTo>
                  <a:lnTo>
                    <a:pt x="2078" y="11342"/>
                  </a:lnTo>
                  <a:lnTo>
                    <a:pt x="2034" y="11342"/>
                  </a:lnTo>
                  <a:lnTo>
                    <a:pt x="1948" y="11676"/>
                  </a:lnTo>
                  <a:lnTo>
                    <a:pt x="1905" y="11676"/>
                  </a:lnTo>
                  <a:lnTo>
                    <a:pt x="1731" y="11926"/>
                  </a:lnTo>
                  <a:lnTo>
                    <a:pt x="1602" y="12176"/>
                  </a:lnTo>
                  <a:lnTo>
                    <a:pt x="1602" y="12259"/>
                  </a:lnTo>
                  <a:lnTo>
                    <a:pt x="1299" y="12843"/>
                  </a:lnTo>
                  <a:lnTo>
                    <a:pt x="1212" y="13093"/>
                  </a:lnTo>
                  <a:lnTo>
                    <a:pt x="1082" y="13427"/>
                  </a:lnTo>
                  <a:lnTo>
                    <a:pt x="1039" y="13427"/>
                  </a:lnTo>
                  <a:lnTo>
                    <a:pt x="952" y="13677"/>
                  </a:lnTo>
                  <a:lnTo>
                    <a:pt x="909" y="13761"/>
                  </a:lnTo>
                  <a:lnTo>
                    <a:pt x="866" y="14011"/>
                  </a:lnTo>
                  <a:lnTo>
                    <a:pt x="822" y="14011"/>
                  </a:lnTo>
                  <a:lnTo>
                    <a:pt x="736" y="14261"/>
                  </a:lnTo>
                  <a:lnTo>
                    <a:pt x="693" y="14344"/>
                  </a:lnTo>
                  <a:lnTo>
                    <a:pt x="649" y="14511"/>
                  </a:lnTo>
                  <a:lnTo>
                    <a:pt x="606" y="14595"/>
                  </a:lnTo>
                  <a:lnTo>
                    <a:pt x="519" y="14845"/>
                  </a:lnTo>
                  <a:lnTo>
                    <a:pt x="519" y="14928"/>
                  </a:lnTo>
                  <a:lnTo>
                    <a:pt x="433" y="15178"/>
                  </a:lnTo>
                  <a:lnTo>
                    <a:pt x="390" y="15429"/>
                  </a:lnTo>
                  <a:lnTo>
                    <a:pt x="346" y="15429"/>
                  </a:lnTo>
                  <a:lnTo>
                    <a:pt x="260" y="15679"/>
                  </a:lnTo>
                  <a:lnTo>
                    <a:pt x="303" y="15762"/>
                  </a:lnTo>
                  <a:lnTo>
                    <a:pt x="216" y="15929"/>
                  </a:lnTo>
                  <a:lnTo>
                    <a:pt x="216" y="16012"/>
                  </a:lnTo>
                  <a:lnTo>
                    <a:pt x="87" y="16763"/>
                  </a:lnTo>
                  <a:lnTo>
                    <a:pt x="43" y="16763"/>
                  </a:lnTo>
                  <a:lnTo>
                    <a:pt x="43" y="17347"/>
                  </a:lnTo>
                  <a:lnTo>
                    <a:pt x="0" y="17514"/>
                  </a:lnTo>
                  <a:lnTo>
                    <a:pt x="43" y="17597"/>
                  </a:lnTo>
                  <a:lnTo>
                    <a:pt x="43" y="17764"/>
                  </a:lnTo>
                  <a:lnTo>
                    <a:pt x="0" y="17847"/>
                  </a:lnTo>
                  <a:lnTo>
                    <a:pt x="43" y="18014"/>
                  </a:lnTo>
                  <a:lnTo>
                    <a:pt x="87" y="18264"/>
                  </a:lnTo>
                  <a:lnTo>
                    <a:pt x="130" y="18431"/>
                  </a:lnTo>
                  <a:lnTo>
                    <a:pt x="130" y="18681"/>
                  </a:lnTo>
                  <a:lnTo>
                    <a:pt x="173" y="18848"/>
                  </a:lnTo>
                  <a:lnTo>
                    <a:pt x="173" y="18931"/>
                  </a:lnTo>
                  <a:lnTo>
                    <a:pt x="260" y="19098"/>
                  </a:lnTo>
                  <a:lnTo>
                    <a:pt x="260" y="19348"/>
                  </a:lnTo>
                  <a:lnTo>
                    <a:pt x="303" y="19265"/>
                  </a:lnTo>
                  <a:lnTo>
                    <a:pt x="390" y="19515"/>
                  </a:lnTo>
                  <a:lnTo>
                    <a:pt x="476" y="19598"/>
                  </a:lnTo>
                  <a:lnTo>
                    <a:pt x="476" y="19682"/>
                  </a:lnTo>
                  <a:lnTo>
                    <a:pt x="606" y="19932"/>
                  </a:lnTo>
                  <a:lnTo>
                    <a:pt x="693" y="20015"/>
                  </a:lnTo>
                  <a:lnTo>
                    <a:pt x="736" y="20015"/>
                  </a:lnTo>
                  <a:lnTo>
                    <a:pt x="779" y="20099"/>
                  </a:lnTo>
                  <a:lnTo>
                    <a:pt x="779" y="20182"/>
                  </a:lnTo>
                  <a:lnTo>
                    <a:pt x="909" y="20266"/>
                  </a:lnTo>
                  <a:lnTo>
                    <a:pt x="952" y="20266"/>
                  </a:lnTo>
                  <a:lnTo>
                    <a:pt x="1082" y="20516"/>
                  </a:lnTo>
                  <a:lnTo>
                    <a:pt x="1169" y="20516"/>
                  </a:lnTo>
                  <a:lnTo>
                    <a:pt x="1212" y="20599"/>
                  </a:lnTo>
                  <a:lnTo>
                    <a:pt x="1299" y="20683"/>
                  </a:lnTo>
                  <a:lnTo>
                    <a:pt x="1342" y="20683"/>
                  </a:lnTo>
                  <a:lnTo>
                    <a:pt x="1472" y="20766"/>
                  </a:lnTo>
                  <a:lnTo>
                    <a:pt x="1515" y="20766"/>
                  </a:lnTo>
                  <a:lnTo>
                    <a:pt x="1688" y="20933"/>
                  </a:lnTo>
                  <a:lnTo>
                    <a:pt x="1775" y="20933"/>
                  </a:lnTo>
                  <a:lnTo>
                    <a:pt x="1818" y="21016"/>
                  </a:lnTo>
                  <a:lnTo>
                    <a:pt x="1991" y="21016"/>
                  </a:lnTo>
                  <a:lnTo>
                    <a:pt x="1991" y="21100"/>
                  </a:lnTo>
                  <a:lnTo>
                    <a:pt x="2121" y="21183"/>
                  </a:lnTo>
                  <a:lnTo>
                    <a:pt x="2208" y="21183"/>
                  </a:lnTo>
                  <a:lnTo>
                    <a:pt x="2294" y="21266"/>
                  </a:lnTo>
                  <a:lnTo>
                    <a:pt x="2337" y="21266"/>
                  </a:lnTo>
                  <a:lnTo>
                    <a:pt x="2511" y="21350"/>
                  </a:lnTo>
                  <a:lnTo>
                    <a:pt x="2554" y="21350"/>
                  </a:lnTo>
                  <a:lnTo>
                    <a:pt x="2684" y="21433"/>
                  </a:lnTo>
                  <a:lnTo>
                    <a:pt x="2727" y="21350"/>
                  </a:lnTo>
                  <a:lnTo>
                    <a:pt x="2900" y="21433"/>
                  </a:lnTo>
                  <a:lnTo>
                    <a:pt x="3117" y="21433"/>
                  </a:lnTo>
                  <a:lnTo>
                    <a:pt x="3290" y="21517"/>
                  </a:lnTo>
                  <a:lnTo>
                    <a:pt x="3333" y="21433"/>
                  </a:lnTo>
                  <a:lnTo>
                    <a:pt x="3549" y="21517"/>
                  </a:lnTo>
                  <a:lnTo>
                    <a:pt x="3723" y="21517"/>
                  </a:lnTo>
                  <a:lnTo>
                    <a:pt x="3766" y="21600"/>
                  </a:lnTo>
                  <a:lnTo>
                    <a:pt x="3982" y="21517"/>
                  </a:lnTo>
                  <a:lnTo>
                    <a:pt x="4156" y="21600"/>
                  </a:lnTo>
                  <a:lnTo>
                    <a:pt x="4415" y="21600"/>
                  </a:lnTo>
                  <a:lnTo>
                    <a:pt x="4459" y="21517"/>
                  </a:lnTo>
                  <a:lnTo>
                    <a:pt x="4588" y="21517"/>
                  </a:lnTo>
                  <a:lnTo>
                    <a:pt x="4675" y="21600"/>
                  </a:lnTo>
                  <a:lnTo>
                    <a:pt x="4891" y="21600"/>
                  </a:lnTo>
                  <a:lnTo>
                    <a:pt x="5065" y="21517"/>
                  </a:lnTo>
                  <a:lnTo>
                    <a:pt x="5151" y="21600"/>
                  </a:lnTo>
                  <a:lnTo>
                    <a:pt x="5324" y="21600"/>
                  </a:lnTo>
                  <a:lnTo>
                    <a:pt x="5368" y="21517"/>
                  </a:lnTo>
                  <a:lnTo>
                    <a:pt x="5800" y="21517"/>
                  </a:lnTo>
                  <a:lnTo>
                    <a:pt x="5844" y="21433"/>
                  </a:lnTo>
                  <a:lnTo>
                    <a:pt x="6017" y="21433"/>
                  </a:lnTo>
                  <a:lnTo>
                    <a:pt x="6103" y="21517"/>
                  </a:lnTo>
                  <a:lnTo>
                    <a:pt x="6277" y="21517"/>
                  </a:lnTo>
                  <a:lnTo>
                    <a:pt x="6363" y="21433"/>
                  </a:lnTo>
                  <a:lnTo>
                    <a:pt x="6580" y="21433"/>
                  </a:lnTo>
                  <a:lnTo>
                    <a:pt x="6796" y="21266"/>
                  </a:lnTo>
                  <a:lnTo>
                    <a:pt x="6839" y="21350"/>
                  </a:lnTo>
                  <a:lnTo>
                    <a:pt x="7056" y="21350"/>
                  </a:lnTo>
                  <a:lnTo>
                    <a:pt x="7229" y="21183"/>
                  </a:lnTo>
                  <a:lnTo>
                    <a:pt x="7315" y="21266"/>
                  </a:lnTo>
                  <a:lnTo>
                    <a:pt x="7532" y="21183"/>
                  </a:lnTo>
                  <a:lnTo>
                    <a:pt x="7575" y="21100"/>
                  </a:lnTo>
                  <a:lnTo>
                    <a:pt x="8008" y="21100"/>
                  </a:lnTo>
                  <a:lnTo>
                    <a:pt x="8051" y="21016"/>
                  </a:lnTo>
                  <a:lnTo>
                    <a:pt x="8224" y="20933"/>
                  </a:lnTo>
                  <a:lnTo>
                    <a:pt x="8268" y="21016"/>
                  </a:lnTo>
                  <a:lnTo>
                    <a:pt x="8441" y="20933"/>
                  </a:lnTo>
                  <a:lnTo>
                    <a:pt x="8527" y="20849"/>
                  </a:lnTo>
                  <a:lnTo>
                    <a:pt x="8787" y="20849"/>
                  </a:lnTo>
                  <a:lnTo>
                    <a:pt x="8960" y="20683"/>
                  </a:lnTo>
                  <a:lnTo>
                    <a:pt x="9220" y="20683"/>
                  </a:lnTo>
                  <a:lnTo>
                    <a:pt x="9393" y="20516"/>
                  </a:lnTo>
                  <a:lnTo>
                    <a:pt x="9696" y="20516"/>
                  </a:lnTo>
                  <a:lnTo>
                    <a:pt x="9869" y="20349"/>
                  </a:lnTo>
                  <a:lnTo>
                    <a:pt x="9913" y="20349"/>
                  </a:lnTo>
                  <a:lnTo>
                    <a:pt x="10086" y="20266"/>
                  </a:lnTo>
                  <a:lnTo>
                    <a:pt x="10302" y="20266"/>
                  </a:lnTo>
                  <a:lnTo>
                    <a:pt x="10345" y="20182"/>
                  </a:lnTo>
                  <a:lnTo>
                    <a:pt x="10562" y="20099"/>
                  </a:lnTo>
                  <a:lnTo>
                    <a:pt x="10605" y="20099"/>
                  </a:lnTo>
                  <a:lnTo>
                    <a:pt x="10778" y="20015"/>
                  </a:lnTo>
                  <a:lnTo>
                    <a:pt x="10822" y="19932"/>
                  </a:lnTo>
                  <a:lnTo>
                    <a:pt x="11168" y="19765"/>
                  </a:lnTo>
                  <a:lnTo>
                    <a:pt x="11211" y="19765"/>
                  </a:lnTo>
                  <a:lnTo>
                    <a:pt x="11384" y="19682"/>
                  </a:lnTo>
                  <a:lnTo>
                    <a:pt x="11428" y="19598"/>
                  </a:lnTo>
                  <a:lnTo>
                    <a:pt x="11558" y="19515"/>
                  </a:lnTo>
                  <a:lnTo>
                    <a:pt x="11601" y="19515"/>
                  </a:lnTo>
                  <a:lnTo>
                    <a:pt x="11774" y="19432"/>
                  </a:lnTo>
                  <a:lnTo>
                    <a:pt x="11817" y="19432"/>
                  </a:lnTo>
                  <a:lnTo>
                    <a:pt x="11947" y="19348"/>
                  </a:lnTo>
                  <a:lnTo>
                    <a:pt x="11990" y="19348"/>
                  </a:lnTo>
                  <a:lnTo>
                    <a:pt x="12120" y="19181"/>
                  </a:lnTo>
                  <a:lnTo>
                    <a:pt x="12164" y="19098"/>
                  </a:lnTo>
                  <a:lnTo>
                    <a:pt x="12293" y="19098"/>
                  </a:lnTo>
                  <a:lnTo>
                    <a:pt x="12337" y="19015"/>
                  </a:lnTo>
                  <a:lnTo>
                    <a:pt x="12510" y="18931"/>
                  </a:lnTo>
                  <a:lnTo>
                    <a:pt x="12467" y="18848"/>
                  </a:lnTo>
                  <a:lnTo>
                    <a:pt x="12640" y="18764"/>
                  </a:lnTo>
                  <a:lnTo>
                    <a:pt x="12683" y="18764"/>
                  </a:lnTo>
                  <a:lnTo>
                    <a:pt x="12813" y="18681"/>
                  </a:lnTo>
                  <a:lnTo>
                    <a:pt x="12899" y="18681"/>
                  </a:lnTo>
                  <a:lnTo>
                    <a:pt x="12986" y="18514"/>
                  </a:lnTo>
                  <a:lnTo>
                    <a:pt x="13029" y="18514"/>
                  </a:lnTo>
                  <a:lnTo>
                    <a:pt x="13159" y="18347"/>
                  </a:lnTo>
                  <a:lnTo>
                    <a:pt x="13202" y="18347"/>
                  </a:lnTo>
                  <a:lnTo>
                    <a:pt x="13332" y="18264"/>
                  </a:lnTo>
                  <a:lnTo>
                    <a:pt x="13376" y="18181"/>
                  </a:lnTo>
                  <a:lnTo>
                    <a:pt x="13549" y="18014"/>
                  </a:lnTo>
                  <a:lnTo>
                    <a:pt x="13592" y="18014"/>
                  </a:lnTo>
                  <a:lnTo>
                    <a:pt x="13938" y="17680"/>
                  </a:lnTo>
                  <a:lnTo>
                    <a:pt x="13982" y="17680"/>
                  </a:lnTo>
                  <a:lnTo>
                    <a:pt x="14155" y="17430"/>
                  </a:lnTo>
                  <a:lnTo>
                    <a:pt x="14328" y="17263"/>
                  </a:lnTo>
                  <a:lnTo>
                    <a:pt x="14371" y="17263"/>
                  </a:lnTo>
                  <a:lnTo>
                    <a:pt x="14544" y="17097"/>
                  </a:lnTo>
                  <a:lnTo>
                    <a:pt x="14588" y="17097"/>
                  </a:lnTo>
                  <a:lnTo>
                    <a:pt x="14717" y="16930"/>
                  </a:lnTo>
                  <a:lnTo>
                    <a:pt x="14761" y="16846"/>
                  </a:lnTo>
                  <a:lnTo>
                    <a:pt x="14934" y="16680"/>
                  </a:lnTo>
                  <a:lnTo>
                    <a:pt x="14934" y="16596"/>
                  </a:lnTo>
                  <a:lnTo>
                    <a:pt x="15107" y="16429"/>
                  </a:lnTo>
                  <a:lnTo>
                    <a:pt x="15150" y="16429"/>
                  </a:lnTo>
                  <a:lnTo>
                    <a:pt x="15323" y="16263"/>
                  </a:lnTo>
                  <a:lnTo>
                    <a:pt x="15367" y="16179"/>
                  </a:lnTo>
                  <a:lnTo>
                    <a:pt x="15540" y="16012"/>
                  </a:lnTo>
                  <a:lnTo>
                    <a:pt x="15540" y="15929"/>
                  </a:lnTo>
                  <a:lnTo>
                    <a:pt x="15713" y="15762"/>
                  </a:lnTo>
                  <a:lnTo>
                    <a:pt x="15756" y="15762"/>
                  </a:lnTo>
                  <a:lnTo>
                    <a:pt x="15929" y="15595"/>
                  </a:lnTo>
                  <a:lnTo>
                    <a:pt x="15973" y="15429"/>
                  </a:lnTo>
                  <a:lnTo>
                    <a:pt x="16146" y="15262"/>
                  </a:lnTo>
                  <a:lnTo>
                    <a:pt x="16189" y="15262"/>
                  </a:lnTo>
                  <a:lnTo>
                    <a:pt x="16362" y="15095"/>
                  </a:lnTo>
                  <a:lnTo>
                    <a:pt x="16362" y="15012"/>
                  </a:lnTo>
                  <a:lnTo>
                    <a:pt x="16535" y="14761"/>
                  </a:lnTo>
                  <a:lnTo>
                    <a:pt x="16579" y="14678"/>
                  </a:lnTo>
                  <a:lnTo>
                    <a:pt x="16752" y="14511"/>
                  </a:lnTo>
                  <a:lnTo>
                    <a:pt x="16795" y="14511"/>
                  </a:lnTo>
                  <a:lnTo>
                    <a:pt x="16968" y="14178"/>
                  </a:lnTo>
                  <a:lnTo>
                    <a:pt x="17141" y="13927"/>
                  </a:lnTo>
                  <a:lnTo>
                    <a:pt x="17185" y="13927"/>
                  </a:lnTo>
                  <a:lnTo>
                    <a:pt x="17358" y="13677"/>
                  </a:lnTo>
                  <a:lnTo>
                    <a:pt x="17401" y="13677"/>
                  </a:lnTo>
                  <a:lnTo>
                    <a:pt x="17574" y="13510"/>
                  </a:lnTo>
                  <a:lnTo>
                    <a:pt x="17574" y="13344"/>
                  </a:lnTo>
                  <a:lnTo>
                    <a:pt x="17747" y="13093"/>
                  </a:lnTo>
                  <a:lnTo>
                    <a:pt x="17791" y="13093"/>
                  </a:lnTo>
                  <a:lnTo>
                    <a:pt x="17921" y="12843"/>
                  </a:lnTo>
                  <a:lnTo>
                    <a:pt x="17964" y="12843"/>
                  </a:lnTo>
                  <a:lnTo>
                    <a:pt x="18137" y="12676"/>
                  </a:lnTo>
                  <a:lnTo>
                    <a:pt x="18180" y="12510"/>
                  </a:lnTo>
                  <a:lnTo>
                    <a:pt x="18354" y="12259"/>
                  </a:lnTo>
                  <a:lnTo>
                    <a:pt x="18483" y="12009"/>
                  </a:lnTo>
                  <a:lnTo>
                    <a:pt x="18527" y="12009"/>
                  </a:lnTo>
                  <a:lnTo>
                    <a:pt x="18700" y="11759"/>
                  </a:lnTo>
                  <a:lnTo>
                    <a:pt x="18743" y="11676"/>
                  </a:lnTo>
                  <a:lnTo>
                    <a:pt x="18830" y="11425"/>
                  </a:lnTo>
                  <a:lnTo>
                    <a:pt x="18873" y="11425"/>
                  </a:lnTo>
                  <a:lnTo>
                    <a:pt x="19046" y="11175"/>
                  </a:lnTo>
                  <a:lnTo>
                    <a:pt x="19219" y="10842"/>
                  </a:lnTo>
                  <a:lnTo>
                    <a:pt x="19392" y="10592"/>
                  </a:lnTo>
                  <a:lnTo>
                    <a:pt x="19392" y="10508"/>
                  </a:lnTo>
                  <a:lnTo>
                    <a:pt x="19522" y="10258"/>
                  </a:lnTo>
                  <a:lnTo>
                    <a:pt x="19566" y="10258"/>
                  </a:lnTo>
                  <a:lnTo>
                    <a:pt x="19739" y="9924"/>
                  </a:lnTo>
                  <a:lnTo>
                    <a:pt x="19825" y="9674"/>
                  </a:lnTo>
                  <a:lnTo>
                    <a:pt x="19869" y="9674"/>
                  </a:lnTo>
                  <a:lnTo>
                    <a:pt x="20301" y="8840"/>
                  </a:lnTo>
                  <a:lnTo>
                    <a:pt x="20301" y="8757"/>
                  </a:lnTo>
                  <a:lnTo>
                    <a:pt x="20561" y="8256"/>
                  </a:lnTo>
                  <a:lnTo>
                    <a:pt x="20561" y="8173"/>
                  </a:lnTo>
                  <a:lnTo>
                    <a:pt x="20691" y="7923"/>
                  </a:lnTo>
                  <a:lnTo>
                    <a:pt x="20778" y="7673"/>
                  </a:lnTo>
                  <a:lnTo>
                    <a:pt x="20907" y="7422"/>
                  </a:lnTo>
                  <a:lnTo>
                    <a:pt x="20907" y="7339"/>
                  </a:lnTo>
                  <a:lnTo>
                    <a:pt x="20994" y="7089"/>
                  </a:lnTo>
                  <a:lnTo>
                    <a:pt x="21037" y="7005"/>
                  </a:lnTo>
                  <a:lnTo>
                    <a:pt x="21081" y="6839"/>
                  </a:lnTo>
                  <a:lnTo>
                    <a:pt x="21210" y="6505"/>
                  </a:lnTo>
                  <a:lnTo>
                    <a:pt x="21254" y="6255"/>
                  </a:lnTo>
                  <a:lnTo>
                    <a:pt x="21297" y="6171"/>
                  </a:lnTo>
                  <a:lnTo>
                    <a:pt x="21297" y="6005"/>
                  </a:lnTo>
                  <a:lnTo>
                    <a:pt x="21340" y="5921"/>
                  </a:lnTo>
                  <a:lnTo>
                    <a:pt x="21384" y="5754"/>
                  </a:lnTo>
                  <a:lnTo>
                    <a:pt x="21427" y="5671"/>
                  </a:lnTo>
                  <a:lnTo>
                    <a:pt x="21427" y="5421"/>
                  </a:lnTo>
                  <a:lnTo>
                    <a:pt x="21470" y="5421"/>
                  </a:lnTo>
                  <a:lnTo>
                    <a:pt x="21470" y="5254"/>
                  </a:lnTo>
                  <a:lnTo>
                    <a:pt x="21557" y="4920"/>
                  </a:lnTo>
                  <a:lnTo>
                    <a:pt x="21513" y="4837"/>
                  </a:lnTo>
                  <a:lnTo>
                    <a:pt x="21557" y="4670"/>
                  </a:lnTo>
                  <a:lnTo>
                    <a:pt x="21600" y="4587"/>
                  </a:lnTo>
                  <a:lnTo>
                    <a:pt x="21557" y="4420"/>
                  </a:lnTo>
                  <a:lnTo>
                    <a:pt x="21600" y="4420"/>
                  </a:lnTo>
                  <a:lnTo>
                    <a:pt x="21600" y="3669"/>
                  </a:lnTo>
                  <a:lnTo>
                    <a:pt x="21557" y="3503"/>
                  </a:lnTo>
                  <a:lnTo>
                    <a:pt x="21557" y="3419"/>
                  </a:lnTo>
                  <a:lnTo>
                    <a:pt x="21513" y="3253"/>
                  </a:lnTo>
                  <a:lnTo>
                    <a:pt x="21513" y="3002"/>
                  </a:lnTo>
                </a:path>
              </a:pathLst>
            </a:custGeom>
            <a:solidFill>
              <a:srgbClr val="3399FF"/>
            </a:solidFill>
            <a:ln w="12700" cap="rnd">
              <a:solidFill>
                <a:srgbClr val="000000"/>
              </a:solidFill>
              <a:prstDash val="solid"/>
              <a:round/>
            </a:ln>
            <a:effectLst/>
          </p:spPr>
          <p:txBody>
            <a:bodyPr wrap="square" lIns="45719" tIns="45719" rIns="45719" bIns="45719" numCol="1" anchor="t">
              <a:noAutofit/>
            </a:bodyPr>
            <a:lstStyle/>
            <a:p>
              <a:pPr/>
            </a:p>
          </p:txBody>
        </p:sp>
        <p:sp>
          <p:nvSpPr>
            <p:cNvPr id="1239" name="Forma"/>
            <p:cNvSpPr/>
            <p:nvPr/>
          </p:nvSpPr>
          <p:spPr>
            <a:xfrm>
              <a:off x="0" y="0"/>
              <a:ext cx="983810" cy="487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 y="2206"/>
                  </a:moveTo>
                  <a:lnTo>
                    <a:pt x="178" y="2054"/>
                  </a:lnTo>
                  <a:lnTo>
                    <a:pt x="401" y="1673"/>
                  </a:lnTo>
                  <a:lnTo>
                    <a:pt x="401" y="1597"/>
                  </a:lnTo>
                  <a:lnTo>
                    <a:pt x="490" y="1521"/>
                  </a:lnTo>
                  <a:lnTo>
                    <a:pt x="534" y="1369"/>
                  </a:lnTo>
                  <a:lnTo>
                    <a:pt x="579" y="1293"/>
                  </a:lnTo>
                  <a:lnTo>
                    <a:pt x="668" y="1217"/>
                  </a:lnTo>
                  <a:lnTo>
                    <a:pt x="757" y="1065"/>
                  </a:lnTo>
                  <a:lnTo>
                    <a:pt x="802" y="1065"/>
                  </a:lnTo>
                  <a:lnTo>
                    <a:pt x="891" y="989"/>
                  </a:lnTo>
                  <a:lnTo>
                    <a:pt x="935" y="913"/>
                  </a:lnTo>
                  <a:lnTo>
                    <a:pt x="1024" y="837"/>
                  </a:lnTo>
                  <a:lnTo>
                    <a:pt x="1069" y="837"/>
                  </a:lnTo>
                  <a:lnTo>
                    <a:pt x="1202" y="761"/>
                  </a:lnTo>
                  <a:lnTo>
                    <a:pt x="1202" y="685"/>
                  </a:lnTo>
                  <a:lnTo>
                    <a:pt x="1292" y="685"/>
                  </a:lnTo>
                  <a:lnTo>
                    <a:pt x="1381" y="608"/>
                  </a:lnTo>
                  <a:lnTo>
                    <a:pt x="1425" y="532"/>
                  </a:lnTo>
                  <a:lnTo>
                    <a:pt x="1514" y="456"/>
                  </a:lnTo>
                  <a:lnTo>
                    <a:pt x="1826" y="456"/>
                  </a:lnTo>
                  <a:lnTo>
                    <a:pt x="1826" y="380"/>
                  </a:lnTo>
                  <a:lnTo>
                    <a:pt x="2182" y="228"/>
                  </a:lnTo>
                  <a:lnTo>
                    <a:pt x="2360" y="228"/>
                  </a:lnTo>
                  <a:lnTo>
                    <a:pt x="2539" y="152"/>
                  </a:lnTo>
                  <a:lnTo>
                    <a:pt x="2583" y="228"/>
                  </a:lnTo>
                  <a:lnTo>
                    <a:pt x="2761" y="152"/>
                  </a:lnTo>
                  <a:lnTo>
                    <a:pt x="2895" y="76"/>
                  </a:lnTo>
                  <a:lnTo>
                    <a:pt x="2939" y="152"/>
                  </a:lnTo>
                  <a:lnTo>
                    <a:pt x="3118" y="76"/>
                  </a:lnTo>
                  <a:lnTo>
                    <a:pt x="3162" y="76"/>
                  </a:lnTo>
                  <a:lnTo>
                    <a:pt x="3340" y="0"/>
                  </a:lnTo>
                  <a:lnTo>
                    <a:pt x="3385" y="76"/>
                  </a:lnTo>
                  <a:lnTo>
                    <a:pt x="3830" y="76"/>
                  </a:lnTo>
                  <a:lnTo>
                    <a:pt x="3964" y="152"/>
                  </a:lnTo>
                  <a:lnTo>
                    <a:pt x="4008" y="76"/>
                  </a:lnTo>
                  <a:lnTo>
                    <a:pt x="4231" y="152"/>
                  </a:lnTo>
                  <a:lnTo>
                    <a:pt x="4409" y="76"/>
                  </a:lnTo>
                  <a:lnTo>
                    <a:pt x="4454" y="152"/>
                  </a:lnTo>
                  <a:lnTo>
                    <a:pt x="4676" y="152"/>
                  </a:lnTo>
                  <a:lnTo>
                    <a:pt x="4721" y="228"/>
                  </a:lnTo>
                  <a:lnTo>
                    <a:pt x="4899" y="152"/>
                  </a:lnTo>
                  <a:lnTo>
                    <a:pt x="4944" y="228"/>
                  </a:lnTo>
                  <a:lnTo>
                    <a:pt x="5433" y="228"/>
                  </a:lnTo>
                  <a:lnTo>
                    <a:pt x="5612" y="304"/>
                  </a:lnTo>
                  <a:lnTo>
                    <a:pt x="5656" y="304"/>
                  </a:lnTo>
                  <a:lnTo>
                    <a:pt x="5834" y="380"/>
                  </a:lnTo>
                  <a:lnTo>
                    <a:pt x="5879" y="380"/>
                  </a:lnTo>
                  <a:lnTo>
                    <a:pt x="6101" y="456"/>
                  </a:lnTo>
                  <a:lnTo>
                    <a:pt x="6146" y="380"/>
                  </a:lnTo>
                  <a:lnTo>
                    <a:pt x="6369" y="532"/>
                  </a:lnTo>
                  <a:lnTo>
                    <a:pt x="6413" y="456"/>
                  </a:lnTo>
                  <a:lnTo>
                    <a:pt x="6591" y="456"/>
                  </a:lnTo>
                  <a:lnTo>
                    <a:pt x="6680" y="532"/>
                  </a:lnTo>
                  <a:lnTo>
                    <a:pt x="6859" y="608"/>
                  </a:lnTo>
                  <a:lnTo>
                    <a:pt x="6903" y="608"/>
                  </a:lnTo>
                  <a:lnTo>
                    <a:pt x="7081" y="685"/>
                  </a:lnTo>
                  <a:lnTo>
                    <a:pt x="7126" y="685"/>
                  </a:lnTo>
                  <a:lnTo>
                    <a:pt x="7348" y="761"/>
                  </a:lnTo>
                  <a:lnTo>
                    <a:pt x="7393" y="761"/>
                  </a:lnTo>
                  <a:lnTo>
                    <a:pt x="7571" y="837"/>
                  </a:lnTo>
                  <a:lnTo>
                    <a:pt x="7616" y="837"/>
                  </a:lnTo>
                  <a:lnTo>
                    <a:pt x="7838" y="913"/>
                  </a:lnTo>
                  <a:lnTo>
                    <a:pt x="7883" y="913"/>
                  </a:lnTo>
                  <a:lnTo>
                    <a:pt x="8061" y="1065"/>
                  </a:lnTo>
                  <a:lnTo>
                    <a:pt x="8106" y="1065"/>
                  </a:lnTo>
                  <a:lnTo>
                    <a:pt x="8328" y="1141"/>
                  </a:lnTo>
                  <a:lnTo>
                    <a:pt x="8373" y="1141"/>
                  </a:lnTo>
                  <a:lnTo>
                    <a:pt x="8551" y="1217"/>
                  </a:lnTo>
                  <a:lnTo>
                    <a:pt x="8640" y="1217"/>
                  </a:lnTo>
                  <a:lnTo>
                    <a:pt x="8818" y="1369"/>
                  </a:lnTo>
                  <a:lnTo>
                    <a:pt x="8863" y="1293"/>
                  </a:lnTo>
                  <a:lnTo>
                    <a:pt x="9041" y="1445"/>
                  </a:lnTo>
                  <a:lnTo>
                    <a:pt x="9085" y="1445"/>
                  </a:lnTo>
                  <a:lnTo>
                    <a:pt x="9308" y="1597"/>
                  </a:lnTo>
                  <a:lnTo>
                    <a:pt x="9353" y="1521"/>
                  </a:lnTo>
                  <a:lnTo>
                    <a:pt x="9531" y="1673"/>
                  </a:lnTo>
                  <a:lnTo>
                    <a:pt x="9575" y="1673"/>
                  </a:lnTo>
                  <a:lnTo>
                    <a:pt x="9798" y="1825"/>
                  </a:lnTo>
                  <a:lnTo>
                    <a:pt x="9976" y="1825"/>
                  </a:lnTo>
                  <a:lnTo>
                    <a:pt x="10065" y="1901"/>
                  </a:lnTo>
                  <a:lnTo>
                    <a:pt x="10199" y="1977"/>
                  </a:lnTo>
                  <a:lnTo>
                    <a:pt x="10288" y="2054"/>
                  </a:lnTo>
                  <a:lnTo>
                    <a:pt x="10511" y="2054"/>
                  </a:lnTo>
                  <a:lnTo>
                    <a:pt x="10733" y="2206"/>
                  </a:lnTo>
                  <a:lnTo>
                    <a:pt x="10911" y="2358"/>
                  </a:lnTo>
                  <a:lnTo>
                    <a:pt x="10956" y="2358"/>
                  </a:lnTo>
                  <a:lnTo>
                    <a:pt x="11134" y="2510"/>
                  </a:lnTo>
                  <a:lnTo>
                    <a:pt x="11179" y="2510"/>
                  </a:lnTo>
                  <a:lnTo>
                    <a:pt x="11357" y="2586"/>
                  </a:lnTo>
                  <a:lnTo>
                    <a:pt x="11401" y="2662"/>
                  </a:lnTo>
                  <a:lnTo>
                    <a:pt x="11579" y="2738"/>
                  </a:lnTo>
                  <a:lnTo>
                    <a:pt x="11758" y="2890"/>
                  </a:lnTo>
                  <a:lnTo>
                    <a:pt x="11802" y="2890"/>
                  </a:lnTo>
                  <a:lnTo>
                    <a:pt x="11980" y="3042"/>
                  </a:lnTo>
                  <a:lnTo>
                    <a:pt x="12158" y="3118"/>
                  </a:lnTo>
                  <a:lnTo>
                    <a:pt x="12203" y="3194"/>
                  </a:lnTo>
                  <a:lnTo>
                    <a:pt x="12336" y="3270"/>
                  </a:lnTo>
                  <a:lnTo>
                    <a:pt x="12381" y="3270"/>
                  </a:lnTo>
                  <a:lnTo>
                    <a:pt x="12470" y="3423"/>
                  </a:lnTo>
                  <a:lnTo>
                    <a:pt x="12515" y="3423"/>
                  </a:lnTo>
                  <a:lnTo>
                    <a:pt x="12648" y="3575"/>
                  </a:lnTo>
                  <a:lnTo>
                    <a:pt x="12693" y="3575"/>
                  </a:lnTo>
                  <a:lnTo>
                    <a:pt x="12826" y="3651"/>
                  </a:lnTo>
                  <a:lnTo>
                    <a:pt x="12871" y="3651"/>
                  </a:lnTo>
                  <a:lnTo>
                    <a:pt x="13005" y="3803"/>
                  </a:lnTo>
                  <a:lnTo>
                    <a:pt x="13049" y="3879"/>
                  </a:lnTo>
                  <a:lnTo>
                    <a:pt x="13183" y="3955"/>
                  </a:lnTo>
                  <a:lnTo>
                    <a:pt x="13227" y="3955"/>
                  </a:lnTo>
                  <a:lnTo>
                    <a:pt x="13361" y="4107"/>
                  </a:lnTo>
                  <a:lnTo>
                    <a:pt x="13405" y="4183"/>
                  </a:lnTo>
                  <a:lnTo>
                    <a:pt x="13539" y="4259"/>
                  </a:lnTo>
                  <a:lnTo>
                    <a:pt x="13584" y="4259"/>
                  </a:lnTo>
                  <a:lnTo>
                    <a:pt x="13717" y="4487"/>
                  </a:lnTo>
                  <a:lnTo>
                    <a:pt x="13762" y="4487"/>
                  </a:lnTo>
                  <a:lnTo>
                    <a:pt x="13895" y="4639"/>
                  </a:lnTo>
                  <a:lnTo>
                    <a:pt x="13940" y="4639"/>
                  </a:lnTo>
                  <a:lnTo>
                    <a:pt x="14118" y="4868"/>
                  </a:lnTo>
                  <a:lnTo>
                    <a:pt x="14296" y="4944"/>
                  </a:lnTo>
                  <a:lnTo>
                    <a:pt x="14296" y="5020"/>
                  </a:lnTo>
                  <a:lnTo>
                    <a:pt x="14474" y="5248"/>
                  </a:lnTo>
                  <a:lnTo>
                    <a:pt x="14519" y="5248"/>
                  </a:lnTo>
                  <a:lnTo>
                    <a:pt x="14697" y="5476"/>
                  </a:lnTo>
                  <a:lnTo>
                    <a:pt x="14831" y="5628"/>
                  </a:lnTo>
                  <a:lnTo>
                    <a:pt x="14875" y="5628"/>
                  </a:lnTo>
                  <a:lnTo>
                    <a:pt x="15053" y="5856"/>
                  </a:lnTo>
                  <a:lnTo>
                    <a:pt x="15098" y="5856"/>
                  </a:lnTo>
                  <a:lnTo>
                    <a:pt x="15276" y="6085"/>
                  </a:lnTo>
                  <a:lnTo>
                    <a:pt x="15276" y="6161"/>
                  </a:lnTo>
                  <a:lnTo>
                    <a:pt x="15409" y="6237"/>
                  </a:lnTo>
                  <a:lnTo>
                    <a:pt x="15499" y="6389"/>
                  </a:lnTo>
                  <a:lnTo>
                    <a:pt x="15632" y="6541"/>
                  </a:lnTo>
                  <a:lnTo>
                    <a:pt x="15677" y="6541"/>
                  </a:lnTo>
                  <a:lnTo>
                    <a:pt x="15855" y="6693"/>
                  </a:lnTo>
                  <a:lnTo>
                    <a:pt x="16078" y="7073"/>
                  </a:lnTo>
                  <a:lnTo>
                    <a:pt x="16256" y="7225"/>
                  </a:lnTo>
                  <a:lnTo>
                    <a:pt x="16300" y="7225"/>
                  </a:lnTo>
                  <a:lnTo>
                    <a:pt x="16434" y="7530"/>
                  </a:lnTo>
                  <a:lnTo>
                    <a:pt x="16478" y="7530"/>
                  </a:lnTo>
                  <a:lnTo>
                    <a:pt x="16656" y="7682"/>
                  </a:lnTo>
                  <a:lnTo>
                    <a:pt x="16656" y="7834"/>
                  </a:lnTo>
                  <a:lnTo>
                    <a:pt x="16835" y="7986"/>
                  </a:lnTo>
                  <a:lnTo>
                    <a:pt x="16879" y="8062"/>
                  </a:lnTo>
                  <a:lnTo>
                    <a:pt x="17235" y="8518"/>
                  </a:lnTo>
                  <a:lnTo>
                    <a:pt x="17458" y="8899"/>
                  </a:lnTo>
                  <a:lnTo>
                    <a:pt x="17636" y="9051"/>
                  </a:lnTo>
                  <a:lnTo>
                    <a:pt x="17636" y="9127"/>
                  </a:lnTo>
                  <a:lnTo>
                    <a:pt x="17814" y="9355"/>
                  </a:lnTo>
                  <a:lnTo>
                    <a:pt x="17859" y="9431"/>
                  </a:lnTo>
                  <a:lnTo>
                    <a:pt x="17993" y="9583"/>
                  </a:lnTo>
                  <a:lnTo>
                    <a:pt x="18037" y="9735"/>
                  </a:lnTo>
                  <a:lnTo>
                    <a:pt x="18215" y="9887"/>
                  </a:lnTo>
                  <a:lnTo>
                    <a:pt x="18215" y="9963"/>
                  </a:lnTo>
                  <a:lnTo>
                    <a:pt x="18393" y="10192"/>
                  </a:lnTo>
                  <a:lnTo>
                    <a:pt x="18438" y="10268"/>
                  </a:lnTo>
                  <a:lnTo>
                    <a:pt x="18527" y="10496"/>
                  </a:lnTo>
                  <a:lnTo>
                    <a:pt x="18616" y="10572"/>
                  </a:lnTo>
                  <a:lnTo>
                    <a:pt x="18705" y="10800"/>
                  </a:lnTo>
                  <a:lnTo>
                    <a:pt x="18750" y="10800"/>
                  </a:lnTo>
                  <a:lnTo>
                    <a:pt x="18928" y="11028"/>
                  </a:lnTo>
                  <a:lnTo>
                    <a:pt x="18928" y="11180"/>
                  </a:lnTo>
                  <a:lnTo>
                    <a:pt x="19061" y="11332"/>
                  </a:lnTo>
                  <a:lnTo>
                    <a:pt x="19151" y="11408"/>
                  </a:lnTo>
                  <a:lnTo>
                    <a:pt x="19240" y="11561"/>
                  </a:lnTo>
                  <a:lnTo>
                    <a:pt x="19284" y="11713"/>
                  </a:lnTo>
                  <a:lnTo>
                    <a:pt x="19418" y="11941"/>
                  </a:lnTo>
                  <a:lnTo>
                    <a:pt x="19596" y="12169"/>
                  </a:lnTo>
                  <a:lnTo>
                    <a:pt x="19596" y="12321"/>
                  </a:lnTo>
                  <a:lnTo>
                    <a:pt x="19729" y="12549"/>
                  </a:lnTo>
                  <a:lnTo>
                    <a:pt x="19774" y="12549"/>
                  </a:lnTo>
                  <a:lnTo>
                    <a:pt x="19863" y="12777"/>
                  </a:lnTo>
                  <a:lnTo>
                    <a:pt x="20041" y="13082"/>
                  </a:lnTo>
                  <a:lnTo>
                    <a:pt x="20175" y="13386"/>
                  </a:lnTo>
                  <a:lnTo>
                    <a:pt x="20219" y="13386"/>
                  </a:lnTo>
                  <a:lnTo>
                    <a:pt x="20308" y="13614"/>
                  </a:lnTo>
                  <a:lnTo>
                    <a:pt x="20308" y="13690"/>
                  </a:lnTo>
                  <a:lnTo>
                    <a:pt x="20398" y="13918"/>
                  </a:lnTo>
                  <a:lnTo>
                    <a:pt x="20442" y="13918"/>
                  </a:lnTo>
                  <a:lnTo>
                    <a:pt x="20531" y="14223"/>
                  </a:lnTo>
                  <a:lnTo>
                    <a:pt x="20665" y="14451"/>
                  </a:lnTo>
                  <a:lnTo>
                    <a:pt x="20665" y="14527"/>
                  </a:lnTo>
                  <a:lnTo>
                    <a:pt x="20843" y="14831"/>
                  </a:lnTo>
                  <a:lnTo>
                    <a:pt x="20887" y="15059"/>
                  </a:lnTo>
                  <a:lnTo>
                    <a:pt x="20932" y="15135"/>
                  </a:lnTo>
                  <a:lnTo>
                    <a:pt x="21066" y="15592"/>
                  </a:lnTo>
                  <a:lnTo>
                    <a:pt x="21110" y="15668"/>
                  </a:lnTo>
                  <a:lnTo>
                    <a:pt x="21155" y="15896"/>
                  </a:lnTo>
                  <a:lnTo>
                    <a:pt x="21199" y="15896"/>
                  </a:lnTo>
                  <a:lnTo>
                    <a:pt x="21244" y="16124"/>
                  </a:lnTo>
                  <a:lnTo>
                    <a:pt x="21244" y="16200"/>
                  </a:lnTo>
                  <a:lnTo>
                    <a:pt x="21377" y="16656"/>
                  </a:lnTo>
                  <a:lnTo>
                    <a:pt x="21422" y="16961"/>
                  </a:lnTo>
                  <a:lnTo>
                    <a:pt x="21466" y="17189"/>
                  </a:lnTo>
                  <a:lnTo>
                    <a:pt x="21555" y="17417"/>
                  </a:lnTo>
                  <a:lnTo>
                    <a:pt x="21511" y="17493"/>
                  </a:lnTo>
                  <a:lnTo>
                    <a:pt x="21555" y="17645"/>
                  </a:lnTo>
                  <a:lnTo>
                    <a:pt x="21555" y="17721"/>
                  </a:lnTo>
                  <a:lnTo>
                    <a:pt x="21600" y="17949"/>
                  </a:lnTo>
                  <a:lnTo>
                    <a:pt x="21555" y="17949"/>
                  </a:lnTo>
                  <a:lnTo>
                    <a:pt x="21600" y="18177"/>
                  </a:lnTo>
                  <a:lnTo>
                    <a:pt x="21600" y="18406"/>
                  </a:lnTo>
                  <a:lnTo>
                    <a:pt x="21555" y="18634"/>
                  </a:lnTo>
                  <a:lnTo>
                    <a:pt x="21600" y="18634"/>
                  </a:lnTo>
                  <a:lnTo>
                    <a:pt x="21555" y="18862"/>
                  </a:lnTo>
                  <a:lnTo>
                    <a:pt x="21466" y="19166"/>
                  </a:lnTo>
                  <a:lnTo>
                    <a:pt x="21466" y="19242"/>
                  </a:lnTo>
                  <a:lnTo>
                    <a:pt x="21422" y="19394"/>
                  </a:lnTo>
                  <a:lnTo>
                    <a:pt x="21377" y="19623"/>
                  </a:lnTo>
                  <a:lnTo>
                    <a:pt x="21377" y="19699"/>
                  </a:lnTo>
                  <a:lnTo>
                    <a:pt x="21288" y="19775"/>
                  </a:lnTo>
                  <a:lnTo>
                    <a:pt x="21244" y="20003"/>
                  </a:lnTo>
                  <a:lnTo>
                    <a:pt x="21199" y="20003"/>
                  </a:lnTo>
                  <a:lnTo>
                    <a:pt x="21110" y="20079"/>
                  </a:lnTo>
                  <a:lnTo>
                    <a:pt x="21110" y="20155"/>
                  </a:lnTo>
                  <a:lnTo>
                    <a:pt x="21021" y="20231"/>
                  </a:lnTo>
                  <a:lnTo>
                    <a:pt x="21021" y="20307"/>
                  </a:lnTo>
                  <a:lnTo>
                    <a:pt x="20932" y="20459"/>
                  </a:lnTo>
                  <a:lnTo>
                    <a:pt x="20887" y="20459"/>
                  </a:lnTo>
                  <a:lnTo>
                    <a:pt x="20798" y="20535"/>
                  </a:lnTo>
                  <a:lnTo>
                    <a:pt x="20754" y="20611"/>
                  </a:lnTo>
                  <a:lnTo>
                    <a:pt x="20487" y="20839"/>
                  </a:lnTo>
                  <a:lnTo>
                    <a:pt x="20442" y="20915"/>
                  </a:lnTo>
                  <a:lnTo>
                    <a:pt x="20398" y="20915"/>
                  </a:lnTo>
                  <a:lnTo>
                    <a:pt x="20130" y="21068"/>
                  </a:lnTo>
                  <a:lnTo>
                    <a:pt x="20086" y="21144"/>
                  </a:lnTo>
                  <a:lnTo>
                    <a:pt x="19952" y="21220"/>
                  </a:lnTo>
                  <a:lnTo>
                    <a:pt x="19908" y="21144"/>
                  </a:lnTo>
                  <a:lnTo>
                    <a:pt x="19819" y="21220"/>
                  </a:lnTo>
                  <a:lnTo>
                    <a:pt x="19774" y="21220"/>
                  </a:lnTo>
                  <a:lnTo>
                    <a:pt x="19640" y="21296"/>
                  </a:lnTo>
                  <a:lnTo>
                    <a:pt x="19596" y="21372"/>
                  </a:lnTo>
                  <a:lnTo>
                    <a:pt x="19418" y="21296"/>
                  </a:lnTo>
                  <a:lnTo>
                    <a:pt x="19418" y="21372"/>
                  </a:lnTo>
                  <a:lnTo>
                    <a:pt x="19240" y="21372"/>
                  </a:lnTo>
                  <a:lnTo>
                    <a:pt x="19195" y="21448"/>
                  </a:lnTo>
                  <a:lnTo>
                    <a:pt x="18883" y="21448"/>
                  </a:lnTo>
                  <a:lnTo>
                    <a:pt x="18839" y="21524"/>
                  </a:lnTo>
                  <a:lnTo>
                    <a:pt x="18482" y="21524"/>
                  </a:lnTo>
                  <a:lnTo>
                    <a:pt x="18393" y="21600"/>
                  </a:lnTo>
                  <a:lnTo>
                    <a:pt x="18260" y="21524"/>
                  </a:lnTo>
                  <a:lnTo>
                    <a:pt x="18215" y="21524"/>
                  </a:lnTo>
                  <a:lnTo>
                    <a:pt x="18037" y="21600"/>
                  </a:lnTo>
                  <a:lnTo>
                    <a:pt x="17993" y="21524"/>
                  </a:lnTo>
                  <a:lnTo>
                    <a:pt x="17814" y="21600"/>
                  </a:lnTo>
                  <a:lnTo>
                    <a:pt x="17592" y="21524"/>
                  </a:lnTo>
                  <a:lnTo>
                    <a:pt x="17146" y="21524"/>
                  </a:lnTo>
                  <a:lnTo>
                    <a:pt x="17102" y="21448"/>
                  </a:lnTo>
                  <a:lnTo>
                    <a:pt x="16924" y="21524"/>
                  </a:lnTo>
                  <a:lnTo>
                    <a:pt x="16879" y="21448"/>
                  </a:lnTo>
                  <a:lnTo>
                    <a:pt x="16434" y="21448"/>
                  </a:lnTo>
                  <a:lnTo>
                    <a:pt x="16211" y="21372"/>
                  </a:lnTo>
                  <a:lnTo>
                    <a:pt x="16167" y="21448"/>
                  </a:lnTo>
                  <a:lnTo>
                    <a:pt x="15988" y="21296"/>
                  </a:lnTo>
                  <a:lnTo>
                    <a:pt x="15899" y="21372"/>
                  </a:lnTo>
                  <a:lnTo>
                    <a:pt x="15721" y="21296"/>
                  </a:lnTo>
                  <a:lnTo>
                    <a:pt x="15677" y="21296"/>
                  </a:lnTo>
                  <a:lnTo>
                    <a:pt x="15499" y="21220"/>
                  </a:lnTo>
                  <a:lnTo>
                    <a:pt x="15454" y="21220"/>
                  </a:lnTo>
                  <a:lnTo>
                    <a:pt x="15231" y="21144"/>
                  </a:lnTo>
                  <a:lnTo>
                    <a:pt x="15187" y="21144"/>
                  </a:lnTo>
                  <a:lnTo>
                    <a:pt x="15009" y="21068"/>
                  </a:lnTo>
                  <a:lnTo>
                    <a:pt x="14920" y="21068"/>
                  </a:lnTo>
                  <a:lnTo>
                    <a:pt x="14741" y="20992"/>
                  </a:lnTo>
                  <a:lnTo>
                    <a:pt x="14697" y="20992"/>
                  </a:lnTo>
                  <a:lnTo>
                    <a:pt x="14474" y="20915"/>
                  </a:lnTo>
                  <a:lnTo>
                    <a:pt x="14430" y="20915"/>
                  </a:lnTo>
                  <a:lnTo>
                    <a:pt x="14252" y="20839"/>
                  </a:lnTo>
                  <a:lnTo>
                    <a:pt x="14207" y="20839"/>
                  </a:lnTo>
                  <a:lnTo>
                    <a:pt x="14029" y="20763"/>
                  </a:lnTo>
                  <a:lnTo>
                    <a:pt x="13984" y="20763"/>
                  </a:lnTo>
                  <a:lnTo>
                    <a:pt x="13717" y="20687"/>
                  </a:lnTo>
                  <a:lnTo>
                    <a:pt x="13673" y="20687"/>
                  </a:lnTo>
                  <a:lnTo>
                    <a:pt x="13494" y="20611"/>
                  </a:lnTo>
                  <a:lnTo>
                    <a:pt x="13450" y="20611"/>
                  </a:lnTo>
                  <a:lnTo>
                    <a:pt x="13272" y="20535"/>
                  </a:lnTo>
                  <a:lnTo>
                    <a:pt x="13227" y="20535"/>
                  </a:lnTo>
                  <a:lnTo>
                    <a:pt x="13049" y="20383"/>
                  </a:lnTo>
                  <a:lnTo>
                    <a:pt x="13005" y="20383"/>
                  </a:lnTo>
                  <a:lnTo>
                    <a:pt x="12782" y="20307"/>
                  </a:lnTo>
                  <a:lnTo>
                    <a:pt x="12693" y="20307"/>
                  </a:lnTo>
                  <a:lnTo>
                    <a:pt x="12515" y="20231"/>
                  </a:lnTo>
                  <a:lnTo>
                    <a:pt x="12470" y="20231"/>
                  </a:lnTo>
                  <a:lnTo>
                    <a:pt x="12292" y="20079"/>
                  </a:lnTo>
                  <a:lnTo>
                    <a:pt x="12247" y="20079"/>
                  </a:lnTo>
                  <a:lnTo>
                    <a:pt x="12025" y="20003"/>
                  </a:lnTo>
                  <a:lnTo>
                    <a:pt x="11980" y="20003"/>
                  </a:lnTo>
                  <a:lnTo>
                    <a:pt x="11802" y="19851"/>
                  </a:lnTo>
                  <a:lnTo>
                    <a:pt x="11758" y="19851"/>
                  </a:lnTo>
                  <a:lnTo>
                    <a:pt x="11579" y="19699"/>
                  </a:lnTo>
                  <a:lnTo>
                    <a:pt x="11357" y="19699"/>
                  </a:lnTo>
                  <a:lnTo>
                    <a:pt x="11312" y="19623"/>
                  </a:lnTo>
                  <a:lnTo>
                    <a:pt x="11134" y="19546"/>
                  </a:lnTo>
                  <a:lnTo>
                    <a:pt x="11089" y="19470"/>
                  </a:lnTo>
                  <a:lnTo>
                    <a:pt x="10911" y="19394"/>
                  </a:lnTo>
                  <a:lnTo>
                    <a:pt x="10867" y="19318"/>
                  </a:lnTo>
                  <a:lnTo>
                    <a:pt x="10689" y="19242"/>
                  </a:lnTo>
                  <a:lnTo>
                    <a:pt x="10644" y="19318"/>
                  </a:lnTo>
                  <a:lnTo>
                    <a:pt x="10466" y="19166"/>
                  </a:lnTo>
                  <a:lnTo>
                    <a:pt x="10421" y="19166"/>
                  </a:lnTo>
                  <a:lnTo>
                    <a:pt x="10243" y="19014"/>
                  </a:lnTo>
                  <a:lnTo>
                    <a:pt x="10065" y="18938"/>
                  </a:lnTo>
                  <a:lnTo>
                    <a:pt x="10021" y="18862"/>
                  </a:lnTo>
                  <a:lnTo>
                    <a:pt x="9842" y="18786"/>
                  </a:lnTo>
                  <a:lnTo>
                    <a:pt x="9798" y="18786"/>
                  </a:lnTo>
                  <a:lnTo>
                    <a:pt x="9664" y="18634"/>
                  </a:lnTo>
                  <a:lnTo>
                    <a:pt x="9620" y="18634"/>
                  </a:lnTo>
                  <a:lnTo>
                    <a:pt x="9442" y="18482"/>
                  </a:lnTo>
                  <a:lnTo>
                    <a:pt x="9397" y="18406"/>
                  </a:lnTo>
                  <a:lnTo>
                    <a:pt x="9264" y="18330"/>
                  </a:lnTo>
                  <a:lnTo>
                    <a:pt x="9219" y="18330"/>
                  </a:lnTo>
                  <a:lnTo>
                    <a:pt x="9085" y="18254"/>
                  </a:lnTo>
                  <a:lnTo>
                    <a:pt x="9041" y="18177"/>
                  </a:lnTo>
                  <a:lnTo>
                    <a:pt x="8907" y="18025"/>
                  </a:lnTo>
                  <a:lnTo>
                    <a:pt x="8863" y="18025"/>
                  </a:lnTo>
                  <a:lnTo>
                    <a:pt x="8729" y="17949"/>
                  </a:lnTo>
                  <a:lnTo>
                    <a:pt x="8551" y="17797"/>
                  </a:lnTo>
                  <a:lnTo>
                    <a:pt x="8506" y="17797"/>
                  </a:lnTo>
                  <a:lnTo>
                    <a:pt x="8417" y="17645"/>
                  </a:lnTo>
                  <a:lnTo>
                    <a:pt x="8373" y="17645"/>
                  </a:lnTo>
                  <a:lnTo>
                    <a:pt x="8239" y="17493"/>
                  </a:lnTo>
                  <a:lnTo>
                    <a:pt x="8195" y="17493"/>
                  </a:lnTo>
                  <a:lnTo>
                    <a:pt x="8061" y="17341"/>
                  </a:lnTo>
                  <a:lnTo>
                    <a:pt x="8016" y="17341"/>
                  </a:lnTo>
                  <a:lnTo>
                    <a:pt x="7883" y="17189"/>
                  </a:lnTo>
                  <a:lnTo>
                    <a:pt x="7838" y="17113"/>
                  </a:lnTo>
                  <a:lnTo>
                    <a:pt x="7660" y="17037"/>
                  </a:lnTo>
                  <a:lnTo>
                    <a:pt x="7616" y="16961"/>
                  </a:lnTo>
                  <a:lnTo>
                    <a:pt x="7482" y="16808"/>
                  </a:lnTo>
                  <a:lnTo>
                    <a:pt x="7482" y="16732"/>
                  </a:lnTo>
                  <a:lnTo>
                    <a:pt x="7304" y="16656"/>
                  </a:lnTo>
                  <a:lnTo>
                    <a:pt x="7259" y="16580"/>
                  </a:lnTo>
                  <a:lnTo>
                    <a:pt x="7081" y="16428"/>
                  </a:lnTo>
                  <a:lnTo>
                    <a:pt x="6948" y="16200"/>
                  </a:lnTo>
                  <a:lnTo>
                    <a:pt x="6903" y="16200"/>
                  </a:lnTo>
                  <a:lnTo>
                    <a:pt x="6725" y="16048"/>
                  </a:lnTo>
                  <a:lnTo>
                    <a:pt x="6680" y="15972"/>
                  </a:lnTo>
                  <a:lnTo>
                    <a:pt x="6502" y="15820"/>
                  </a:lnTo>
                  <a:lnTo>
                    <a:pt x="6458" y="15820"/>
                  </a:lnTo>
                  <a:lnTo>
                    <a:pt x="6324" y="15515"/>
                  </a:lnTo>
                  <a:lnTo>
                    <a:pt x="6146" y="15363"/>
                  </a:lnTo>
                  <a:lnTo>
                    <a:pt x="6101" y="15287"/>
                  </a:lnTo>
                  <a:lnTo>
                    <a:pt x="5968" y="15135"/>
                  </a:lnTo>
                  <a:lnTo>
                    <a:pt x="5923" y="15059"/>
                  </a:lnTo>
                  <a:lnTo>
                    <a:pt x="5745" y="14831"/>
                  </a:lnTo>
                  <a:lnTo>
                    <a:pt x="5701" y="14831"/>
                  </a:lnTo>
                  <a:lnTo>
                    <a:pt x="5522" y="14679"/>
                  </a:lnTo>
                  <a:lnTo>
                    <a:pt x="5522" y="14527"/>
                  </a:lnTo>
                  <a:lnTo>
                    <a:pt x="5344" y="14375"/>
                  </a:lnTo>
                  <a:lnTo>
                    <a:pt x="5300" y="14299"/>
                  </a:lnTo>
                  <a:lnTo>
                    <a:pt x="5122" y="14146"/>
                  </a:lnTo>
                  <a:lnTo>
                    <a:pt x="5122" y="14070"/>
                  </a:lnTo>
                  <a:lnTo>
                    <a:pt x="4944" y="13842"/>
                  </a:lnTo>
                  <a:lnTo>
                    <a:pt x="4899" y="13842"/>
                  </a:lnTo>
                  <a:lnTo>
                    <a:pt x="4721" y="13538"/>
                  </a:lnTo>
                  <a:lnTo>
                    <a:pt x="4543" y="13386"/>
                  </a:lnTo>
                  <a:lnTo>
                    <a:pt x="4365" y="13082"/>
                  </a:lnTo>
                  <a:lnTo>
                    <a:pt x="4320" y="13082"/>
                  </a:lnTo>
                  <a:lnTo>
                    <a:pt x="4142" y="12854"/>
                  </a:lnTo>
                  <a:lnTo>
                    <a:pt x="3786" y="12245"/>
                  </a:lnTo>
                  <a:lnTo>
                    <a:pt x="3741" y="12245"/>
                  </a:lnTo>
                  <a:lnTo>
                    <a:pt x="3563" y="11941"/>
                  </a:lnTo>
                  <a:lnTo>
                    <a:pt x="3518" y="11941"/>
                  </a:lnTo>
                  <a:lnTo>
                    <a:pt x="3162" y="11332"/>
                  </a:lnTo>
                  <a:lnTo>
                    <a:pt x="3028" y="11180"/>
                  </a:lnTo>
                  <a:lnTo>
                    <a:pt x="2806" y="10800"/>
                  </a:lnTo>
                  <a:lnTo>
                    <a:pt x="2672" y="10496"/>
                  </a:lnTo>
                  <a:lnTo>
                    <a:pt x="2628" y="10496"/>
                  </a:lnTo>
                  <a:lnTo>
                    <a:pt x="2539" y="10268"/>
                  </a:lnTo>
                  <a:lnTo>
                    <a:pt x="2494" y="10268"/>
                  </a:lnTo>
                  <a:lnTo>
                    <a:pt x="2316" y="9963"/>
                  </a:lnTo>
                  <a:lnTo>
                    <a:pt x="2316" y="9887"/>
                  </a:lnTo>
                  <a:lnTo>
                    <a:pt x="2138" y="9735"/>
                  </a:lnTo>
                  <a:lnTo>
                    <a:pt x="2138" y="9659"/>
                  </a:lnTo>
                  <a:lnTo>
                    <a:pt x="2004" y="9355"/>
                  </a:lnTo>
                  <a:lnTo>
                    <a:pt x="1826" y="9051"/>
                  </a:lnTo>
                  <a:lnTo>
                    <a:pt x="1737" y="8823"/>
                  </a:lnTo>
                  <a:lnTo>
                    <a:pt x="1692" y="8823"/>
                  </a:lnTo>
                  <a:lnTo>
                    <a:pt x="1603" y="8594"/>
                  </a:lnTo>
                  <a:lnTo>
                    <a:pt x="1559" y="8442"/>
                  </a:lnTo>
                  <a:lnTo>
                    <a:pt x="1470" y="8214"/>
                  </a:lnTo>
                  <a:lnTo>
                    <a:pt x="1425" y="8214"/>
                  </a:lnTo>
                  <a:lnTo>
                    <a:pt x="1292" y="7986"/>
                  </a:lnTo>
                  <a:lnTo>
                    <a:pt x="1292" y="7910"/>
                  </a:lnTo>
                  <a:lnTo>
                    <a:pt x="1158" y="7758"/>
                  </a:lnTo>
                  <a:lnTo>
                    <a:pt x="1113" y="7606"/>
                  </a:lnTo>
                  <a:lnTo>
                    <a:pt x="935" y="7149"/>
                  </a:lnTo>
                  <a:lnTo>
                    <a:pt x="891" y="7073"/>
                  </a:lnTo>
                  <a:lnTo>
                    <a:pt x="802" y="6845"/>
                  </a:lnTo>
                  <a:lnTo>
                    <a:pt x="802" y="6769"/>
                  </a:lnTo>
                  <a:lnTo>
                    <a:pt x="713" y="6541"/>
                  </a:lnTo>
                  <a:lnTo>
                    <a:pt x="668" y="6541"/>
                  </a:lnTo>
                  <a:lnTo>
                    <a:pt x="624" y="6313"/>
                  </a:lnTo>
                  <a:lnTo>
                    <a:pt x="490" y="6085"/>
                  </a:lnTo>
                  <a:lnTo>
                    <a:pt x="490" y="5932"/>
                  </a:lnTo>
                  <a:lnTo>
                    <a:pt x="401" y="5780"/>
                  </a:lnTo>
                  <a:lnTo>
                    <a:pt x="445" y="5704"/>
                  </a:lnTo>
                  <a:lnTo>
                    <a:pt x="312" y="5476"/>
                  </a:lnTo>
                  <a:lnTo>
                    <a:pt x="267" y="5172"/>
                  </a:lnTo>
                  <a:lnTo>
                    <a:pt x="223" y="5172"/>
                  </a:lnTo>
                  <a:lnTo>
                    <a:pt x="223" y="5020"/>
                  </a:lnTo>
                  <a:lnTo>
                    <a:pt x="178" y="4868"/>
                  </a:lnTo>
                  <a:lnTo>
                    <a:pt x="178" y="4715"/>
                  </a:lnTo>
                  <a:lnTo>
                    <a:pt x="134" y="4639"/>
                  </a:lnTo>
                  <a:lnTo>
                    <a:pt x="134" y="4487"/>
                  </a:lnTo>
                  <a:lnTo>
                    <a:pt x="89" y="4411"/>
                  </a:lnTo>
                  <a:lnTo>
                    <a:pt x="89" y="4183"/>
                  </a:lnTo>
                  <a:lnTo>
                    <a:pt x="45" y="4183"/>
                  </a:lnTo>
                  <a:lnTo>
                    <a:pt x="45" y="3803"/>
                  </a:lnTo>
                  <a:lnTo>
                    <a:pt x="0" y="3651"/>
                  </a:lnTo>
                  <a:lnTo>
                    <a:pt x="45" y="3499"/>
                  </a:lnTo>
                  <a:lnTo>
                    <a:pt x="0" y="3423"/>
                  </a:lnTo>
                  <a:lnTo>
                    <a:pt x="0" y="3194"/>
                  </a:lnTo>
                  <a:lnTo>
                    <a:pt x="45" y="3042"/>
                  </a:lnTo>
                  <a:lnTo>
                    <a:pt x="45" y="2814"/>
                  </a:lnTo>
                  <a:lnTo>
                    <a:pt x="134" y="2358"/>
                  </a:lnTo>
                  <a:lnTo>
                    <a:pt x="178" y="2206"/>
                  </a:lnTo>
                </a:path>
              </a:pathLst>
            </a:custGeom>
            <a:solidFill>
              <a:srgbClr val="3399FF"/>
            </a:solidFill>
            <a:ln w="12700" cap="rnd">
              <a:solidFill>
                <a:srgbClr val="000000"/>
              </a:solidFill>
              <a:prstDash val="solid"/>
              <a:round/>
            </a:ln>
            <a:effectLst/>
          </p:spPr>
          <p:txBody>
            <a:bodyPr wrap="square" lIns="45719" tIns="45719" rIns="45719" bIns="45719" numCol="1" anchor="t">
              <a:noAutofit/>
            </a:bodyPr>
            <a:lstStyle/>
            <a:p>
              <a:pPr/>
            </a:p>
          </p:txBody>
        </p:sp>
        <p:sp>
          <p:nvSpPr>
            <p:cNvPr id="1240" name="Forma"/>
            <p:cNvSpPr/>
            <p:nvPr/>
          </p:nvSpPr>
          <p:spPr>
            <a:xfrm>
              <a:off x="1257300" y="622300"/>
              <a:ext cx="615507" cy="863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94" y="85"/>
                  </a:moveTo>
                  <a:lnTo>
                    <a:pt x="17180" y="43"/>
                  </a:lnTo>
                  <a:lnTo>
                    <a:pt x="16895" y="43"/>
                  </a:lnTo>
                  <a:lnTo>
                    <a:pt x="16610" y="0"/>
                  </a:lnTo>
                  <a:lnTo>
                    <a:pt x="16396" y="43"/>
                  </a:lnTo>
                  <a:lnTo>
                    <a:pt x="15897" y="43"/>
                  </a:lnTo>
                  <a:lnTo>
                    <a:pt x="15826" y="85"/>
                  </a:lnTo>
                  <a:lnTo>
                    <a:pt x="15398" y="170"/>
                  </a:lnTo>
                  <a:lnTo>
                    <a:pt x="15255" y="170"/>
                  </a:lnTo>
                  <a:lnTo>
                    <a:pt x="15042" y="256"/>
                  </a:lnTo>
                  <a:lnTo>
                    <a:pt x="14970" y="256"/>
                  </a:lnTo>
                  <a:lnTo>
                    <a:pt x="14756" y="298"/>
                  </a:lnTo>
                  <a:lnTo>
                    <a:pt x="14685" y="298"/>
                  </a:lnTo>
                  <a:lnTo>
                    <a:pt x="14471" y="383"/>
                  </a:lnTo>
                  <a:lnTo>
                    <a:pt x="14186" y="469"/>
                  </a:lnTo>
                  <a:lnTo>
                    <a:pt x="14115" y="469"/>
                  </a:lnTo>
                  <a:lnTo>
                    <a:pt x="13901" y="511"/>
                  </a:lnTo>
                  <a:lnTo>
                    <a:pt x="13687" y="639"/>
                  </a:lnTo>
                  <a:lnTo>
                    <a:pt x="13545" y="639"/>
                  </a:lnTo>
                  <a:lnTo>
                    <a:pt x="13331" y="724"/>
                  </a:lnTo>
                  <a:lnTo>
                    <a:pt x="13046" y="852"/>
                  </a:lnTo>
                  <a:lnTo>
                    <a:pt x="12760" y="937"/>
                  </a:lnTo>
                  <a:lnTo>
                    <a:pt x="12689" y="980"/>
                  </a:lnTo>
                  <a:lnTo>
                    <a:pt x="12475" y="1065"/>
                  </a:lnTo>
                  <a:lnTo>
                    <a:pt x="12404" y="1108"/>
                  </a:lnTo>
                  <a:lnTo>
                    <a:pt x="12190" y="1193"/>
                  </a:lnTo>
                  <a:lnTo>
                    <a:pt x="12119" y="1236"/>
                  </a:lnTo>
                  <a:lnTo>
                    <a:pt x="11905" y="1321"/>
                  </a:lnTo>
                  <a:lnTo>
                    <a:pt x="11549" y="1534"/>
                  </a:lnTo>
                  <a:lnTo>
                    <a:pt x="11335" y="1619"/>
                  </a:lnTo>
                  <a:lnTo>
                    <a:pt x="11263" y="1662"/>
                  </a:lnTo>
                  <a:lnTo>
                    <a:pt x="10978" y="1789"/>
                  </a:lnTo>
                  <a:lnTo>
                    <a:pt x="10693" y="1960"/>
                  </a:lnTo>
                  <a:lnTo>
                    <a:pt x="10622" y="1960"/>
                  </a:lnTo>
                  <a:lnTo>
                    <a:pt x="10337" y="2130"/>
                  </a:lnTo>
                  <a:lnTo>
                    <a:pt x="10123" y="2301"/>
                  </a:lnTo>
                  <a:lnTo>
                    <a:pt x="10051" y="2301"/>
                  </a:lnTo>
                  <a:lnTo>
                    <a:pt x="9909" y="2428"/>
                  </a:lnTo>
                  <a:lnTo>
                    <a:pt x="9552" y="2641"/>
                  </a:lnTo>
                  <a:lnTo>
                    <a:pt x="9552" y="2684"/>
                  </a:lnTo>
                  <a:lnTo>
                    <a:pt x="9267" y="2812"/>
                  </a:lnTo>
                  <a:lnTo>
                    <a:pt x="8982" y="2982"/>
                  </a:lnTo>
                  <a:lnTo>
                    <a:pt x="8911" y="2982"/>
                  </a:lnTo>
                  <a:lnTo>
                    <a:pt x="8697" y="3195"/>
                  </a:lnTo>
                  <a:lnTo>
                    <a:pt x="8341" y="3408"/>
                  </a:lnTo>
                  <a:lnTo>
                    <a:pt x="8198" y="3536"/>
                  </a:lnTo>
                  <a:lnTo>
                    <a:pt x="8127" y="3621"/>
                  </a:lnTo>
                  <a:lnTo>
                    <a:pt x="7842" y="3749"/>
                  </a:lnTo>
                  <a:lnTo>
                    <a:pt x="7842" y="3792"/>
                  </a:lnTo>
                  <a:lnTo>
                    <a:pt x="7485" y="4005"/>
                  </a:lnTo>
                  <a:lnTo>
                    <a:pt x="7271" y="4175"/>
                  </a:lnTo>
                  <a:lnTo>
                    <a:pt x="7200" y="4218"/>
                  </a:lnTo>
                  <a:lnTo>
                    <a:pt x="6986" y="4388"/>
                  </a:lnTo>
                  <a:lnTo>
                    <a:pt x="6844" y="4559"/>
                  </a:lnTo>
                  <a:lnTo>
                    <a:pt x="6701" y="4601"/>
                  </a:lnTo>
                  <a:lnTo>
                    <a:pt x="6487" y="4814"/>
                  </a:lnTo>
                  <a:lnTo>
                    <a:pt x="6273" y="4985"/>
                  </a:lnTo>
                  <a:lnTo>
                    <a:pt x="6202" y="5027"/>
                  </a:lnTo>
                  <a:lnTo>
                    <a:pt x="5988" y="5198"/>
                  </a:lnTo>
                  <a:lnTo>
                    <a:pt x="5917" y="5240"/>
                  </a:lnTo>
                  <a:lnTo>
                    <a:pt x="5774" y="5411"/>
                  </a:lnTo>
                  <a:lnTo>
                    <a:pt x="5703" y="5453"/>
                  </a:lnTo>
                  <a:lnTo>
                    <a:pt x="5489" y="5624"/>
                  </a:lnTo>
                  <a:lnTo>
                    <a:pt x="5418" y="5666"/>
                  </a:lnTo>
                  <a:lnTo>
                    <a:pt x="5204" y="5837"/>
                  </a:lnTo>
                  <a:lnTo>
                    <a:pt x="5204" y="5879"/>
                  </a:lnTo>
                  <a:lnTo>
                    <a:pt x="5061" y="6092"/>
                  </a:lnTo>
                  <a:lnTo>
                    <a:pt x="4919" y="6092"/>
                  </a:lnTo>
                  <a:lnTo>
                    <a:pt x="4776" y="6263"/>
                  </a:lnTo>
                  <a:lnTo>
                    <a:pt x="4776" y="6305"/>
                  </a:lnTo>
                  <a:lnTo>
                    <a:pt x="4562" y="6476"/>
                  </a:lnTo>
                  <a:lnTo>
                    <a:pt x="4491" y="6518"/>
                  </a:lnTo>
                  <a:lnTo>
                    <a:pt x="4277" y="6689"/>
                  </a:lnTo>
                  <a:lnTo>
                    <a:pt x="4135" y="6902"/>
                  </a:lnTo>
                  <a:lnTo>
                    <a:pt x="4135" y="6944"/>
                  </a:lnTo>
                  <a:lnTo>
                    <a:pt x="3921" y="7115"/>
                  </a:lnTo>
                  <a:lnTo>
                    <a:pt x="3850" y="7157"/>
                  </a:lnTo>
                  <a:lnTo>
                    <a:pt x="3707" y="7328"/>
                  </a:lnTo>
                  <a:lnTo>
                    <a:pt x="3636" y="7328"/>
                  </a:lnTo>
                  <a:lnTo>
                    <a:pt x="3564" y="7498"/>
                  </a:lnTo>
                  <a:lnTo>
                    <a:pt x="3493" y="7541"/>
                  </a:lnTo>
                  <a:lnTo>
                    <a:pt x="3350" y="7754"/>
                  </a:lnTo>
                  <a:lnTo>
                    <a:pt x="3279" y="7796"/>
                  </a:lnTo>
                  <a:lnTo>
                    <a:pt x="3137" y="7924"/>
                  </a:lnTo>
                  <a:lnTo>
                    <a:pt x="3065" y="7967"/>
                  </a:lnTo>
                  <a:lnTo>
                    <a:pt x="2994" y="8137"/>
                  </a:lnTo>
                  <a:lnTo>
                    <a:pt x="2994" y="8180"/>
                  </a:lnTo>
                  <a:lnTo>
                    <a:pt x="2709" y="8350"/>
                  </a:lnTo>
                  <a:lnTo>
                    <a:pt x="2638" y="8521"/>
                  </a:lnTo>
                  <a:lnTo>
                    <a:pt x="2566" y="8563"/>
                  </a:lnTo>
                  <a:lnTo>
                    <a:pt x="2424" y="8734"/>
                  </a:lnTo>
                  <a:lnTo>
                    <a:pt x="2495" y="8776"/>
                  </a:lnTo>
                  <a:lnTo>
                    <a:pt x="2352" y="8904"/>
                  </a:lnTo>
                  <a:lnTo>
                    <a:pt x="2281" y="8947"/>
                  </a:lnTo>
                  <a:lnTo>
                    <a:pt x="2139" y="9117"/>
                  </a:lnTo>
                  <a:lnTo>
                    <a:pt x="2139" y="9160"/>
                  </a:lnTo>
                  <a:lnTo>
                    <a:pt x="1996" y="9288"/>
                  </a:lnTo>
                  <a:lnTo>
                    <a:pt x="2067" y="9330"/>
                  </a:lnTo>
                  <a:lnTo>
                    <a:pt x="1925" y="9458"/>
                  </a:lnTo>
                  <a:lnTo>
                    <a:pt x="1853" y="9501"/>
                  </a:lnTo>
                  <a:lnTo>
                    <a:pt x="1782" y="9628"/>
                  </a:lnTo>
                  <a:lnTo>
                    <a:pt x="1782" y="9671"/>
                  </a:lnTo>
                  <a:lnTo>
                    <a:pt x="1640" y="9799"/>
                  </a:lnTo>
                  <a:lnTo>
                    <a:pt x="1640" y="9969"/>
                  </a:lnTo>
                  <a:lnTo>
                    <a:pt x="1568" y="10054"/>
                  </a:lnTo>
                  <a:lnTo>
                    <a:pt x="1497" y="10182"/>
                  </a:lnTo>
                  <a:lnTo>
                    <a:pt x="1426" y="10182"/>
                  </a:lnTo>
                  <a:lnTo>
                    <a:pt x="1354" y="10353"/>
                  </a:lnTo>
                  <a:lnTo>
                    <a:pt x="1354" y="10395"/>
                  </a:lnTo>
                  <a:lnTo>
                    <a:pt x="1283" y="10523"/>
                  </a:lnTo>
                  <a:lnTo>
                    <a:pt x="1283" y="10566"/>
                  </a:lnTo>
                  <a:lnTo>
                    <a:pt x="1212" y="10736"/>
                  </a:lnTo>
                  <a:lnTo>
                    <a:pt x="1141" y="10736"/>
                  </a:lnTo>
                  <a:lnTo>
                    <a:pt x="1069" y="10907"/>
                  </a:lnTo>
                  <a:lnTo>
                    <a:pt x="998" y="10949"/>
                  </a:lnTo>
                  <a:lnTo>
                    <a:pt x="998" y="11162"/>
                  </a:lnTo>
                  <a:lnTo>
                    <a:pt x="927" y="11333"/>
                  </a:lnTo>
                  <a:lnTo>
                    <a:pt x="855" y="11333"/>
                  </a:lnTo>
                  <a:lnTo>
                    <a:pt x="855" y="11546"/>
                  </a:lnTo>
                  <a:lnTo>
                    <a:pt x="784" y="11716"/>
                  </a:lnTo>
                  <a:lnTo>
                    <a:pt x="713" y="11759"/>
                  </a:lnTo>
                  <a:lnTo>
                    <a:pt x="713" y="11972"/>
                  </a:lnTo>
                  <a:lnTo>
                    <a:pt x="642" y="12142"/>
                  </a:lnTo>
                  <a:lnTo>
                    <a:pt x="570" y="12185"/>
                  </a:lnTo>
                  <a:lnTo>
                    <a:pt x="499" y="12355"/>
                  </a:lnTo>
                  <a:lnTo>
                    <a:pt x="570" y="12440"/>
                  </a:lnTo>
                  <a:lnTo>
                    <a:pt x="499" y="12611"/>
                  </a:lnTo>
                  <a:lnTo>
                    <a:pt x="499" y="12824"/>
                  </a:lnTo>
                  <a:lnTo>
                    <a:pt x="428" y="12866"/>
                  </a:lnTo>
                  <a:lnTo>
                    <a:pt x="356" y="13037"/>
                  </a:lnTo>
                  <a:lnTo>
                    <a:pt x="356" y="13335"/>
                  </a:lnTo>
                  <a:lnTo>
                    <a:pt x="285" y="13505"/>
                  </a:lnTo>
                  <a:lnTo>
                    <a:pt x="214" y="13548"/>
                  </a:lnTo>
                  <a:lnTo>
                    <a:pt x="285" y="13761"/>
                  </a:lnTo>
                  <a:lnTo>
                    <a:pt x="214" y="13804"/>
                  </a:lnTo>
                  <a:lnTo>
                    <a:pt x="214" y="13974"/>
                  </a:lnTo>
                  <a:lnTo>
                    <a:pt x="143" y="14017"/>
                  </a:lnTo>
                  <a:lnTo>
                    <a:pt x="143" y="14443"/>
                  </a:lnTo>
                  <a:lnTo>
                    <a:pt x="71" y="14485"/>
                  </a:lnTo>
                  <a:lnTo>
                    <a:pt x="143" y="14698"/>
                  </a:lnTo>
                  <a:lnTo>
                    <a:pt x="143" y="14741"/>
                  </a:lnTo>
                  <a:lnTo>
                    <a:pt x="71" y="14911"/>
                  </a:lnTo>
                  <a:lnTo>
                    <a:pt x="71" y="15209"/>
                  </a:lnTo>
                  <a:lnTo>
                    <a:pt x="0" y="15422"/>
                  </a:lnTo>
                  <a:lnTo>
                    <a:pt x="71" y="15465"/>
                  </a:lnTo>
                  <a:lnTo>
                    <a:pt x="71" y="15934"/>
                  </a:lnTo>
                  <a:lnTo>
                    <a:pt x="0" y="16104"/>
                  </a:lnTo>
                  <a:lnTo>
                    <a:pt x="0" y="16147"/>
                  </a:lnTo>
                  <a:lnTo>
                    <a:pt x="71" y="16360"/>
                  </a:lnTo>
                  <a:lnTo>
                    <a:pt x="71" y="17041"/>
                  </a:lnTo>
                  <a:lnTo>
                    <a:pt x="143" y="17212"/>
                  </a:lnTo>
                  <a:lnTo>
                    <a:pt x="143" y="17297"/>
                  </a:lnTo>
                  <a:lnTo>
                    <a:pt x="214" y="17467"/>
                  </a:lnTo>
                  <a:lnTo>
                    <a:pt x="214" y="17723"/>
                  </a:lnTo>
                  <a:lnTo>
                    <a:pt x="285" y="17893"/>
                  </a:lnTo>
                  <a:lnTo>
                    <a:pt x="285" y="18149"/>
                  </a:lnTo>
                  <a:lnTo>
                    <a:pt x="356" y="18277"/>
                  </a:lnTo>
                  <a:lnTo>
                    <a:pt x="356" y="18320"/>
                  </a:lnTo>
                  <a:lnTo>
                    <a:pt x="428" y="18490"/>
                  </a:lnTo>
                  <a:lnTo>
                    <a:pt x="499" y="18533"/>
                  </a:lnTo>
                  <a:lnTo>
                    <a:pt x="499" y="18916"/>
                  </a:lnTo>
                  <a:lnTo>
                    <a:pt x="642" y="18959"/>
                  </a:lnTo>
                  <a:lnTo>
                    <a:pt x="642" y="19129"/>
                  </a:lnTo>
                  <a:lnTo>
                    <a:pt x="713" y="19086"/>
                  </a:lnTo>
                  <a:lnTo>
                    <a:pt x="784" y="19257"/>
                  </a:lnTo>
                  <a:lnTo>
                    <a:pt x="784" y="19299"/>
                  </a:lnTo>
                  <a:lnTo>
                    <a:pt x="855" y="19470"/>
                  </a:lnTo>
                  <a:lnTo>
                    <a:pt x="998" y="19640"/>
                  </a:lnTo>
                  <a:lnTo>
                    <a:pt x="998" y="19683"/>
                  </a:lnTo>
                  <a:lnTo>
                    <a:pt x="1069" y="19811"/>
                  </a:lnTo>
                  <a:lnTo>
                    <a:pt x="1069" y="19853"/>
                  </a:lnTo>
                  <a:lnTo>
                    <a:pt x="1212" y="19938"/>
                  </a:lnTo>
                  <a:lnTo>
                    <a:pt x="1212" y="19981"/>
                  </a:lnTo>
                  <a:lnTo>
                    <a:pt x="1283" y="20109"/>
                  </a:lnTo>
                  <a:lnTo>
                    <a:pt x="1283" y="20151"/>
                  </a:lnTo>
                  <a:lnTo>
                    <a:pt x="1426" y="20279"/>
                  </a:lnTo>
                  <a:lnTo>
                    <a:pt x="1497" y="20279"/>
                  </a:lnTo>
                  <a:lnTo>
                    <a:pt x="1568" y="20407"/>
                  </a:lnTo>
                  <a:lnTo>
                    <a:pt x="1568" y="20450"/>
                  </a:lnTo>
                  <a:lnTo>
                    <a:pt x="1782" y="20578"/>
                  </a:lnTo>
                  <a:lnTo>
                    <a:pt x="1853" y="20663"/>
                  </a:lnTo>
                  <a:lnTo>
                    <a:pt x="2210" y="20876"/>
                  </a:lnTo>
                  <a:lnTo>
                    <a:pt x="2210" y="20918"/>
                  </a:lnTo>
                  <a:lnTo>
                    <a:pt x="2424" y="21004"/>
                  </a:lnTo>
                  <a:lnTo>
                    <a:pt x="2424" y="21046"/>
                  </a:lnTo>
                  <a:lnTo>
                    <a:pt x="2566" y="21131"/>
                  </a:lnTo>
                  <a:lnTo>
                    <a:pt x="2638" y="21131"/>
                  </a:lnTo>
                  <a:lnTo>
                    <a:pt x="2780" y="21217"/>
                  </a:lnTo>
                  <a:lnTo>
                    <a:pt x="2994" y="21302"/>
                  </a:lnTo>
                  <a:lnTo>
                    <a:pt x="3137" y="21344"/>
                  </a:lnTo>
                  <a:lnTo>
                    <a:pt x="3208" y="21387"/>
                  </a:lnTo>
                  <a:lnTo>
                    <a:pt x="3350" y="21387"/>
                  </a:lnTo>
                  <a:lnTo>
                    <a:pt x="3636" y="21472"/>
                  </a:lnTo>
                  <a:lnTo>
                    <a:pt x="3850" y="21515"/>
                  </a:lnTo>
                  <a:lnTo>
                    <a:pt x="4063" y="21515"/>
                  </a:lnTo>
                  <a:lnTo>
                    <a:pt x="4349" y="21557"/>
                  </a:lnTo>
                  <a:lnTo>
                    <a:pt x="4420" y="21600"/>
                  </a:lnTo>
                  <a:lnTo>
                    <a:pt x="4634" y="21557"/>
                  </a:lnTo>
                  <a:lnTo>
                    <a:pt x="4848" y="21600"/>
                  </a:lnTo>
                  <a:lnTo>
                    <a:pt x="4990" y="21600"/>
                  </a:lnTo>
                  <a:lnTo>
                    <a:pt x="5133" y="21557"/>
                  </a:lnTo>
                  <a:lnTo>
                    <a:pt x="5489" y="21557"/>
                  </a:lnTo>
                  <a:lnTo>
                    <a:pt x="5917" y="21472"/>
                  </a:lnTo>
                  <a:lnTo>
                    <a:pt x="6273" y="21472"/>
                  </a:lnTo>
                  <a:lnTo>
                    <a:pt x="6202" y="21430"/>
                  </a:lnTo>
                  <a:lnTo>
                    <a:pt x="6558" y="21344"/>
                  </a:lnTo>
                  <a:lnTo>
                    <a:pt x="6772" y="21302"/>
                  </a:lnTo>
                  <a:lnTo>
                    <a:pt x="6844" y="21302"/>
                  </a:lnTo>
                  <a:lnTo>
                    <a:pt x="7057" y="21259"/>
                  </a:lnTo>
                  <a:lnTo>
                    <a:pt x="7129" y="21217"/>
                  </a:lnTo>
                  <a:lnTo>
                    <a:pt x="7343" y="21174"/>
                  </a:lnTo>
                  <a:lnTo>
                    <a:pt x="7414" y="21131"/>
                  </a:lnTo>
                  <a:lnTo>
                    <a:pt x="7628" y="21089"/>
                  </a:lnTo>
                  <a:lnTo>
                    <a:pt x="7699" y="21089"/>
                  </a:lnTo>
                  <a:lnTo>
                    <a:pt x="7913" y="20961"/>
                  </a:lnTo>
                  <a:lnTo>
                    <a:pt x="7984" y="20961"/>
                  </a:lnTo>
                  <a:lnTo>
                    <a:pt x="8198" y="20876"/>
                  </a:lnTo>
                  <a:lnTo>
                    <a:pt x="8269" y="20876"/>
                  </a:lnTo>
                  <a:lnTo>
                    <a:pt x="8483" y="20748"/>
                  </a:lnTo>
                  <a:lnTo>
                    <a:pt x="8554" y="20748"/>
                  </a:lnTo>
                  <a:lnTo>
                    <a:pt x="8768" y="20663"/>
                  </a:lnTo>
                  <a:lnTo>
                    <a:pt x="8840" y="20620"/>
                  </a:lnTo>
                  <a:lnTo>
                    <a:pt x="9053" y="20578"/>
                  </a:lnTo>
                  <a:lnTo>
                    <a:pt x="9125" y="20492"/>
                  </a:lnTo>
                  <a:lnTo>
                    <a:pt x="9339" y="20407"/>
                  </a:lnTo>
                  <a:lnTo>
                    <a:pt x="9410" y="20364"/>
                  </a:lnTo>
                  <a:lnTo>
                    <a:pt x="9624" y="20279"/>
                  </a:lnTo>
                  <a:lnTo>
                    <a:pt x="9766" y="20237"/>
                  </a:lnTo>
                  <a:lnTo>
                    <a:pt x="10051" y="20066"/>
                  </a:lnTo>
                  <a:lnTo>
                    <a:pt x="10265" y="19981"/>
                  </a:lnTo>
                  <a:lnTo>
                    <a:pt x="10836" y="19640"/>
                  </a:lnTo>
                  <a:lnTo>
                    <a:pt x="10907" y="19640"/>
                  </a:lnTo>
                  <a:lnTo>
                    <a:pt x="11192" y="19512"/>
                  </a:lnTo>
                  <a:lnTo>
                    <a:pt x="11192" y="19470"/>
                  </a:lnTo>
                  <a:lnTo>
                    <a:pt x="11477" y="19342"/>
                  </a:lnTo>
                  <a:lnTo>
                    <a:pt x="11477" y="19299"/>
                  </a:lnTo>
                  <a:lnTo>
                    <a:pt x="11762" y="19129"/>
                  </a:lnTo>
                  <a:lnTo>
                    <a:pt x="11976" y="18959"/>
                  </a:lnTo>
                  <a:lnTo>
                    <a:pt x="12547" y="18618"/>
                  </a:lnTo>
                  <a:lnTo>
                    <a:pt x="12689" y="18575"/>
                  </a:lnTo>
                  <a:lnTo>
                    <a:pt x="12903" y="18405"/>
                  </a:lnTo>
                  <a:lnTo>
                    <a:pt x="12974" y="18405"/>
                  </a:lnTo>
                  <a:lnTo>
                    <a:pt x="13188" y="18234"/>
                  </a:lnTo>
                  <a:lnTo>
                    <a:pt x="13117" y="18192"/>
                  </a:lnTo>
                  <a:lnTo>
                    <a:pt x="13758" y="17808"/>
                  </a:lnTo>
                  <a:lnTo>
                    <a:pt x="13972" y="17638"/>
                  </a:lnTo>
                  <a:lnTo>
                    <a:pt x="14044" y="17638"/>
                  </a:lnTo>
                  <a:lnTo>
                    <a:pt x="14257" y="17425"/>
                  </a:lnTo>
                  <a:lnTo>
                    <a:pt x="14614" y="17212"/>
                  </a:lnTo>
                  <a:lnTo>
                    <a:pt x="14756" y="17041"/>
                  </a:lnTo>
                  <a:lnTo>
                    <a:pt x="14828" y="16999"/>
                  </a:lnTo>
                  <a:lnTo>
                    <a:pt x="15042" y="16786"/>
                  </a:lnTo>
                  <a:lnTo>
                    <a:pt x="15113" y="16786"/>
                  </a:lnTo>
                  <a:lnTo>
                    <a:pt x="15327" y="16615"/>
                  </a:lnTo>
                  <a:lnTo>
                    <a:pt x="15398" y="16573"/>
                  </a:lnTo>
                  <a:lnTo>
                    <a:pt x="15612" y="16402"/>
                  </a:lnTo>
                  <a:lnTo>
                    <a:pt x="15541" y="16360"/>
                  </a:lnTo>
                  <a:lnTo>
                    <a:pt x="15754" y="16189"/>
                  </a:lnTo>
                  <a:lnTo>
                    <a:pt x="15826" y="16147"/>
                  </a:lnTo>
                  <a:lnTo>
                    <a:pt x="16040" y="15976"/>
                  </a:lnTo>
                  <a:lnTo>
                    <a:pt x="16111" y="15934"/>
                  </a:lnTo>
                  <a:lnTo>
                    <a:pt x="16325" y="15763"/>
                  </a:lnTo>
                  <a:lnTo>
                    <a:pt x="16396" y="15721"/>
                  </a:lnTo>
                  <a:lnTo>
                    <a:pt x="16467" y="15550"/>
                  </a:lnTo>
                  <a:lnTo>
                    <a:pt x="16539" y="15508"/>
                  </a:lnTo>
                  <a:lnTo>
                    <a:pt x="16752" y="15337"/>
                  </a:lnTo>
                  <a:lnTo>
                    <a:pt x="16824" y="15295"/>
                  </a:lnTo>
                  <a:lnTo>
                    <a:pt x="17038" y="15124"/>
                  </a:lnTo>
                  <a:lnTo>
                    <a:pt x="17038" y="15082"/>
                  </a:lnTo>
                  <a:lnTo>
                    <a:pt x="17251" y="14954"/>
                  </a:lnTo>
                  <a:lnTo>
                    <a:pt x="17323" y="14869"/>
                  </a:lnTo>
                  <a:lnTo>
                    <a:pt x="17394" y="14698"/>
                  </a:lnTo>
                  <a:lnTo>
                    <a:pt x="17465" y="14656"/>
                  </a:lnTo>
                  <a:lnTo>
                    <a:pt x="17608" y="14485"/>
                  </a:lnTo>
                  <a:lnTo>
                    <a:pt x="17893" y="14315"/>
                  </a:lnTo>
                  <a:lnTo>
                    <a:pt x="17893" y="14272"/>
                  </a:lnTo>
                  <a:lnTo>
                    <a:pt x="18250" y="13846"/>
                  </a:lnTo>
                  <a:lnTo>
                    <a:pt x="18250" y="13804"/>
                  </a:lnTo>
                  <a:lnTo>
                    <a:pt x="18463" y="13676"/>
                  </a:lnTo>
                  <a:lnTo>
                    <a:pt x="18463" y="13633"/>
                  </a:lnTo>
                  <a:lnTo>
                    <a:pt x="18606" y="13463"/>
                  </a:lnTo>
                  <a:lnTo>
                    <a:pt x="18606" y="13420"/>
                  </a:lnTo>
                  <a:lnTo>
                    <a:pt x="18749" y="13292"/>
                  </a:lnTo>
                  <a:lnTo>
                    <a:pt x="18820" y="13250"/>
                  </a:lnTo>
                  <a:lnTo>
                    <a:pt x="18962" y="13079"/>
                  </a:lnTo>
                  <a:lnTo>
                    <a:pt x="19034" y="13037"/>
                  </a:lnTo>
                  <a:lnTo>
                    <a:pt x="19034" y="12866"/>
                  </a:lnTo>
                  <a:lnTo>
                    <a:pt x="19105" y="12824"/>
                  </a:lnTo>
                  <a:lnTo>
                    <a:pt x="19248" y="12696"/>
                  </a:lnTo>
                  <a:lnTo>
                    <a:pt x="19319" y="12653"/>
                  </a:lnTo>
                  <a:lnTo>
                    <a:pt x="19390" y="12483"/>
                  </a:lnTo>
                  <a:lnTo>
                    <a:pt x="19461" y="12483"/>
                  </a:lnTo>
                  <a:lnTo>
                    <a:pt x="19461" y="12312"/>
                  </a:lnTo>
                  <a:lnTo>
                    <a:pt x="19533" y="12270"/>
                  </a:lnTo>
                  <a:lnTo>
                    <a:pt x="19675" y="12142"/>
                  </a:lnTo>
                  <a:lnTo>
                    <a:pt x="19747" y="11972"/>
                  </a:lnTo>
                  <a:lnTo>
                    <a:pt x="19818" y="11972"/>
                  </a:lnTo>
                  <a:lnTo>
                    <a:pt x="19889" y="11844"/>
                  </a:lnTo>
                  <a:lnTo>
                    <a:pt x="19889" y="11801"/>
                  </a:lnTo>
                  <a:lnTo>
                    <a:pt x="19960" y="11631"/>
                  </a:lnTo>
                  <a:lnTo>
                    <a:pt x="19960" y="11588"/>
                  </a:lnTo>
                  <a:lnTo>
                    <a:pt x="20103" y="11460"/>
                  </a:lnTo>
                  <a:lnTo>
                    <a:pt x="20103" y="11418"/>
                  </a:lnTo>
                  <a:lnTo>
                    <a:pt x="20246" y="11247"/>
                  </a:lnTo>
                  <a:lnTo>
                    <a:pt x="20246" y="11077"/>
                  </a:lnTo>
                  <a:lnTo>
                    <a:pt x="20317" y="11034"/>
                  </a:lnTo>
                  <a:lnTo>
                    <a:pt x="20388" y="10907"/>
                  </a:lnTo>
                  <a:lnTo>
                    <a:pt x="20388" y="10864"/>
                  </a:lnTo>
                  <a:lnTo>
                    <a:pt x="20531" y="10693"/>
                  </a:lnTo>
                  <a:lnTo>
                    <a:pt x="20459" y="10651"/>
                  </a:lnTo>
                  <a:lnTo>
                    <a:pt x="20531" y="10523"/>
                  </a:lnTo>
                  <a:lnTo>
                    <a:pt x="20531" y="10438"/>
                  </a:lnTo>
                  <a:lnTo>
                    <a:pt x="20673" y="10310"/>
                  </a:lnTo>
                  <a:lnTo>
                    <a:pt x="20673" y="10054"/>
                  </a:lnTo>
                  <a:lnTo>
                    <a:pt x="20816" y="9884"/>
                  </a:lnTo>
                  <a:lnTo>
                    <a:pt x="20816" y="9628"/>
                  </a:lnTo>
                  <a:lnTo>
                    <a:pt x="20958" y="9458"/>
                  </a:lnTo>
                  <a:lnTo>
                    <a:pt x="20958" y="9245"/>
                  </a:lnTo>
                  <a:lnTo>
                    <a:pt x="21030" y="9202"/>
                  </a:lnTo>
                  <a:lnTo>
                    <a:pt x="21101" y="8989"/>
                  </a:lnTo>
                  <a:lnTo>
                    <a:pt x="21101" y="8734"/>
                  </a:lnTo>
                  <a:lnTo>
                    <a:pt x="21172" y="8563"/>
                  </a:lnTo>
                  <a:lnTo>
                    <a:pt x="21172" y="8350"/>
                  </a:lnTo>
                  <a:lnTo>
                    <a:pt x="21244" y="8265"/>
                  </a:lnTo>
                  <a:lnTo>
                    <a:pt x="21315" y="8095"/>
                  </a:lnTo>
                  <a:lnTo>
                    <a:pt x="21315" y="7796"/>
                  </a:lnTo>
                  <a:lnTo>
                    <a:pt x="21386" y="7626"/>
                  </a:lnTo>
                  <a:lnTo>
                    <a:pt x="21386" y="7328"/>
                  </a:lnTo>
                  <a:lnTo>
                    <a:pt x="21457" y="7157"/>
                  </a:lnTo>
                  <a:lnTo>
                    <a:pt x="21457" y="6859"/>
                  </a:lnTo>
                  <a:lnTo>
                    <a:pt x="21529" y="6689"/>
                  </a:lnTo>
                  <a:lnTo>
                    <a:pt x="21529" y="6646"/>
                  </a:lnTo>
                  <a:lnTo>
                    <a:pt x="21457" y="6433"/>
                  </a:lnTo>
                  <a:lnTo>
                    <a:pt x="21529" y="6391"/>
                  </a:lnTo>
                  <a:lnTo>
                    <a:pt x="21529" y="5922"/>
                  </a:lnTo>
                  <a:lnTo>
                    <a:pt x="21600" y="5751"/>
                  </a:lnTo>
                  <a:lnTo>
                    <a:pt x="21529" y="5666"/>
                  </a:lnTo>
                  <a:lnTo>
                    <a:pt x="21529" y="5453"/>
                  </a:lnTo>
                  <a:lnTo>
                    <a:pt x="21457" y="5240"/>
                  </a:lnTo>
                  <a:lnTo>
                    <a:pt x="21529" y="5240"/>
                  </a:lnTo>
                  <a:lnTo>
                    <a:pt x="21529" y="4985"/>
                  </a:lnTo>
                  <a:lnTo>
                    <a:pt x="21457" y="4857"/>
                  </a:lnTo>
                  <a:lnTo>
                    <a:pt x="21457" y="4814"/>
                  </a:lnTo>
                  <a:lnTo>
                    <a:pt x="21529" y="4601"/>
                  </a:lnTo>
                  <a:lnTo>
                    <a:pt x="21457" y="4559"/>
                  </a:lnTo>
                  <a:lnTo>
                    <a:pt x="21457" y="4346"/>
                  </a:lnTo>
                  <a:lnTo>
                    <a:pt x="21386" y="4133"/>
                  </a:lnTo>
                  <a:lnTo>
                    <a:pt x="21386" y="3877"/>
                  </a:lnTo>
                  <a:lnTo>
                    <a:pt x="21315" y="3707"/>
                  </a:lnTo>
                  <a:lnTo>
                    <a:pt x="21315" y="3451"/>
                  </a:lnTo>
                  <a:lnTo>
                    <a:pt x="21172" y="3323"/>
                  </a:lnTo>
                  <a:lnTo>
                    <a:pt x="21172" y="3110"/>
                  </a:lnTo>
                  <a:lnTo>
                    <a:pt x="21101" y="3067"/>
                  </a:lnTo>
                  <a:lnTo>
                    <a:pt x="21030" y="2897"/>
                  </a:lnTo>
                  <a:lnTo>
                    <a:pt x="21030" y="2854"/>
                  </a:lnTo>
                  <a:lnTo>
                    <a:pt x="20958" y="2684"/>
                  </a:lnTo>
                  <a:lnTo>
                    <a:pt x="20958" y="2641"/>
                  </a:lnTo>
                  <a:lnTo>
                    <a:pt x="20887" y="2514"/>
                  </a:lnTo>
                  <a:lnTo>
                    <a:pt x="20887" y="2471"/>
                  </a:lnTo>
                  <a:lnTo>
                    <a:pt x="20816" y="2343"/>
                  </a:lnTo>
                  <a:lnTo>
                    <a:pt x="20816" y="2301"/>
                  </a:lnTo>
                  <a:lnTo>
                    <a:pt x="20745" y="2173"/>
                  </a:lnTo>
                  <a:lnTo>
                    <a:pt x="20673" y="2130"/>
                  </a:lnTo>
                  <a:lnTo>
                    <a:pt x="20531" y="1789"/>
                  </a:lnTo>
                  <a:lnTo>
                    <a:pt x="20459" y="1789"/>
                  </a:lnTo>
                  <a:lnTo>
                    <a:pt x="20388" y="1662"/>
                  </a:lnTo>
                  <a:lnTo>
                    <a:pt x="20317" y="1619"/>
                  </a:lnTo>
                  <a:lnTo>
                    <a:pt x="20246" y="1491"/>
                  </a:lnTo>
                  <a:lnTo>
                    <a:pt x="20103" y="1363"/>
                  </a:lnTo>
                  <a:lnTo>
                    <a:pt x="20103" y="1321"/>
                  </a:lnTo>
                  <a:lnTo>
                    <a:pt x="20032" y="1193"/>
                  </a:lnTo>
                  <a:lnTo>
                    <a:pt x="19818" y="1065"/>
                  </a:lnTo>
                  <a:lnTo>
                    <a:pt x="19675" y="937"/>
                  </a:lnTo>
                  <a:lnTo>
                    <a:pt x="19675" y="895"/>
                  </a:lnTo>
                  <a:lnTo>
                    <a:pt x="19461" y="809"/>
                  </a:lnTo>
                  <a:lnTo>
                    <a:pt x="19461" y="767"/>
                  </a:lnTo>
                  <a:lnTo>
                    <a:pt x="19319" y="724"/>
                  </a:lnTo>
                  <a:lnTo>
                    <a:pt x="19319" y="682"/>
                  </a:lnTo>
                  <a:lnTo>
                    <a:pt x="19105" y="596"/>
                  </a:lnTo>
                  <a:lnTo>
                    <a:pt x="18962" y="511"/>
                  </a:lnTo>
                  <a:lnTo>
                    <a:pt x="18962" y="469"/>
                  </a:lnTo>
                  <a:lnTo>
                    <a:pt x="18820" y="426"/>
                  </a:lnTo>
                  <a:lnTo>
                    <a:pt x="18606" y="341"/>
                  </a:lnTo>
                  <a:lnTo>
                    <a:pt x="18535" y="298"/>
                  </a:lnTo>
                  <a:lnTo>
                    <a:pt x="18392" y="256"/>
                  </a:lnTo>
                  <a:lnTo>
                    <a:pt x="18321" y="213"/>
                  </a:lnTo>
                  <a:lnTo>
                    <a:pt x="18107" y="213"/>
                  </a:lnTo>
                  <a:lnTo>
                    <a:pt x="17893" y="128"/>
                  </a:lnTo>
                  <a:lnTo>
                    <a:pt x="17679" y="128"/>
                  </a:lnTo>
                  <a:lnTo>
                    <a:pt x="17394" y="85"/>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grpSp>
          <p:nvGrpSpPr>
            <p:cNvPr id="1245" name="Gruppo"/>
            <p:cNvGrpSpPr/>
            <p:nvPr/>
          </p:nvGrpSpPr>
          <p:grpSpPr>
            <a:xfrm>
              <a:off x="1019175" y="1465262"/>
              <a:ext cx="1090163" cy="1447677"/>
              <a:chOff x="0" y="0"/>
              <a:chExt cx="1090162" cy="1447676"/>
            </a:xfrm>
          </p:grpSpPr>
          <p:sp>
            <p:nvSpPr>
              <p:cNvPr id="1241" name="Forma"/>
              <p:cNvSpPr/>
              <p:nvPr/>
            </p:nvSpPr>
            <p:spPr>
              <a:xfrm>
                <a:off x="619456" y="1711"/>
                <a:ext cx="470707" cy="764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055" y="21600"/>
                    </a:moveTo>
                    <a:lnTo>
                      <a:pt x="13652" y="21600"/>
                    </a:lnTo>
                    <a:lnTo>
                      <a:pt x="13371" y="21552"/>
                    </a:lnTo>
                    <a:lnTo>
                      <a:pt x="13184" y="21552"/>
                    </a:lnTo>
                    <a:lnTo>
                      <a:pt x="13091" y="21503"/>
                    </a:lnTo>
                    <a:lnTo>
                      <a:pt x="12810" y="21455"/>
                    </a:lnTo>
                    <a:lnTo>
                      <a:pt x="12717" y="21455"/>
                    </a:lnTo>
                    <a:lnTo>
                      <a:pt x="12530" y="21407"/>
                    </a:lnTo>
                    <a:lnTo>
                      <a:pt x="12436" y="21407"/>
                    </a:lnTo>
                    <a:lnTo>
                      <a:pt x="12249" y="21358"/>
                    </a:lnTo>
                    <a:lnTo>
                      <a:pt x="12156" y="21358"/>
                    </a:lnTo>
                    <a:lnTo>
                      <a:pt x="11969" y="21310"/>
                    </a:lnTo>
                    <a:lnTo>
                      <a:pt x="11875" y="21310"/>
                    </a:lnTo>
                    <a:lnTo>
                      <a:pt x="11595" y="21165"/>
                    </a:lnTo>
                    <a:lnTo>
                      <a:pt x="11408" y="21117"/>
                    </a:lnTo>
                    <a:lnTo>
                      <a:pt x="11314" y="21117"/>
                    </a:lnTo>
                    <a:lnTo>
                      <a:pt x="10473" y="20827"/>
                    </a:lnTo>
                    <a:lnTo>
                      <a:pt x="10379" y="20779"/>
                    </a:lnTo>
                    <a:lnTo>
                      <a:pt x="10192" y="20730"/>
                    </a:lnTo>
                    <a:lnTo>
                      <a:pt x="10192" y="20682"/>
                    </a:lnTo>
                    <a:lnTo>
                      <a:pt x="9725" y="20440"/>
                    </a:lnTo>
                    <a:lnTo>
                      <a:pt x="9631" y="20440"/>
                    </a:lnTo>
                    <a:lnTo>
                      <a:pt x="9444" y="20295"/>
                    </a:lnTo>
                    <a:lnTo>
                      <a:pt x="9351" y="20295"/>
                    </a:lnTo>
                    <a:lnTo>
                      <a:pt x="9070" y="20199"/>
                    </a:lnTo>
                    <a:lnTo>
                      <a:pt x="8790" y="20054"/>
                    </a:lnTo>
                    <a:lnTo>
                      <a:pt x="8790" y="20005"/>
                    </a:lnTo>
                    <a:lnTo>
                      <a:pt x="8603" y="19860"/>
                    </a:lnTo>
                    <a:lnTo>
                      <a:pt x="8509" y="19860"/>
                    </a:lnTo>
                    <a:lnTo>
                      <a:pt x="8229" y="19715"/>
                    </a:lnTo>
                    <a:lnTo>
                      <a:pt x="8042" y="19570"/>
                    </a:lnTo>
                    <a:lnTo>
                      <a:pt x="7948" y="19522"/>
                    </a:lnTo>
                    <a:lnTo>
                      <a:pt x="7761" y="19377"/>
                    </a:lnTo>
                    <a:lnTo>
                      <a:pt x="7387" y="19184"/>
                    </a:lnTo>
                    <a:lnTo>
                      <a:pt x="7200" y="19039"/>
                    </a:lnTo>
                    <a:lnTo>
                      <a:pt x="7200" y="18991"/>
                    </a:lnTo>
                    <a:lnTo>
                      <a:pt x="6919" y="18846"/>
                    </a:lnTo>
                    <a:lnTo>
                      <a:pt x="6826" y="18846"/>
                    </a:lnTo>
                    <a:lnTo>
                      <a:pt x="6732" y="18652"/>
                    </a:lnTo>
                    <a:lnTo>
                      <a:pt x="6639" y="18652"/>
                    </a:lnTo>
                    <a:lnTo>
                      <a:pt x="6358" y="18459"/>
                    </a:lnTo>
                    <a:lnTo>
                      <a:pt x="6171" y="18266"/>
                    </a:lnTo>
                    <a:lnTo>
                      <a:pt x="5891" y="18121"/>
                    </a:lnTo>
                    <a:lnTo>
                      <a:pt x="5891" y="18072"/>
                    </a:lnTo>
                    <a:lnTo>
                      <a:pt x="5704" y="17928"/>
                    </a:lnTo>
                    <a:lnTo>
                      <a:pt x="5517" y="17879"/>
                    </a:lnTo>
                    <a:lnTo>
                      <a:pt x="5423" y="17686"/>
                    </a:lnTo>
                    <a:lnTo>
                      <a:pt x="5423" y="17638"/>
                    </a:lnTo>
                    <a:lnTo>
                      <a:pt x="5143" y="17493"/>
                    </a:lnTo>
                    <a:lnTo>
                      <a:pt x="5143" y="17444"/>
                    </a:lnTo>
                    <a:lnTo>
                      <a:pt x="4956" y="17299"/>
                    </a:lnTo>
                    <a:lnTo>
                      <a:pt x="4956" y="17251"/>
                    </a:lnTo>
                    <a:lnTo>
                      <a:pt x="4675" y="17106"/>
                    </a:lnTo>
                    <a:lnTo>
                      <a:pt x="4675" y="17009"/>
                    </a:lnTo>
                    <a:lnTo>
                      <a:pt x="4488" y="16913"/>
                    </a:lnTo>
                    <a:lnTo>
                      <a:pt x="4395" y="16816"/>
                    </a:lnTo>
                    <a:lnTo>
                      <a:pt x="4301" y="16671"/>
                    </a:lnTo>
                    <a:lnTo>
                      <a:pt x="4208" y="16623"/>
                    </a:lnTo>
                    <a:lnTo>
                      <a:pt x="4021" y="16478"/>
                    </a:lnTo>
                    <a:lnTo>
                      <a:pt x="4021" y="16430"/>
                    </a:lnTo>
                    <a:lnTo>
                      <a:pt x="3834" y="16285"/>
                    </a:lnTo>
                    <a:lnTo>
                      <a:pt x="3740" y="16188"/>
                    </a:lnTo>
                    <a:lnTo>
                      <a:pt x="3553" y="16043"/>
                    </a:lnTo>
                    <a:lnTo>
                      <a:pt x="3553" y="15995"/>
                    </a:lnTo>
                    <a:lnTo>
                      <a:pt x="3460" y="15801"/>
                    </a:lnTo>
                    <a:lnTo>
                      <a:pt x="3366" y="15801"/>
                    </a:lnTo>
                    <a:lnTo>
                      <a:pt x="2992" y="15415"/>
                    </a:lnTo>
                    <a:lnTo>
                      <a:pt x="2992" y="15366"/>
                    </a:lnTo>
                    <a:lnTo>
                      <a:pt x="2805" y="15173"/>
                    </a:lnTo>
                    <a:lnTo>
                      <a:pt x="2805" y="15125"/>
                    </a:lnTo>
                    <a:lnTo>
                      <a:pt x="2712" y="14980"/>
                    </a:lnTo>
                    <a:lnTo>
                      <a:pt x="2618" y="14932"/>
                    </a:lnTo>
                    <a:lnTo>
                      <a:pt x="2431" y="14787"/>
                    </a:lnTo>
                    <a:lnTo>
                      <a:pt x="2431" y="14738"/>
                    </a:lnTo>
                    <a:lnTo>
                      <a:pt x="2338" y="14545"/>
                    </a:lnTo>
                    <a:lnTo>
                      <a:pt x="2244" y="14545"/>
                    </a:lnTo>
                    <a:lnTo>
                      <a:pt x="2057" y="14352"/>
                    </a:lnTo>
                    <a:lnTo>
                      <a:pt x="2057" y="14303"/>
                    </a:lnTo>
                    <a:lnTo>
                      <a:pt x="1964" y="14158"/>
                    </a:lnTo>
                    <a:lnTo>
                      <a:pt x="1870" y="14110"/>
                    </a:lnTo>
                    <a:lnTo>
                      <a:pt x="1870" y="13965"/>
                    </a:lnTo>
                    <a:lnTo>
                      <a:pt x="1777" y="13868"/>
                    </a:lnTo>
                    <a:lnTo>
                      <a:pt x="1683" y="13723"/>
                    </a:lnTo>
                    <a:lnTo>
                      <a:pt x="1496" y="13530"/>
                    </a:lnTo>
                    <a:lnTo>
                      <a:pt x="1496" y="13482"/>
                    </a:lnTo>
                    <a:lnTo>
                      <a:pt x="1403" y="13337"/>
                    </a:lnTo>
                    <a:lnTo>
                      <a:pt x="1403" y="13289"/>
                    </a:lnTo>
                    <a:lnTo>
                      <a:pt x="1216" y="13095"/>
                    </a:lnTo>
                    <a:lnTo>
                      <a:pt x="1216" y="12950"/>
                    </a:lnTo>
                    <a:lnTo>
                      <a:pt x="1122" y="12902"/>
                    </a:lnTo>
                    <a:lnTo>
                      <a:pt x="1029" y="12757"/>
                    </a:lnTo>
                    <a:lnTo>
                      <a:pt x="1029" y="12709"/>
                    </a:lnTo>
                    <a:lnTo>
                      <a:pt x="935" y="12564"/>
                    </a:lnTo>
                    <a:lnTo>
                      <a:pt x="935" y="12515"/>
                    </a:lnTo>
                    <a:lnTo>
                      <a:pt x="842" y="12370"/>
                    </a:lnTo>
                    <a:lnTo>
                      <a:pt x="842" y="12322"/>
                    </a:lnTo>
                    <a:lnTo>
                      <a:pt x="748" y="12226"/>
                    </a:lnTo>
                    <a:lnTo>
                      <a:pt x="655" y="12177"/>
                    </a:lnTo>
                    <a:lnTo>
                      <a:pt x="655" y="11984"/>
                    </a:lnTo>
                    <a:lnTo>
                      <a:pt x="468" y="11694"/>
                    </a:lnTo>
                    <a:lnTo>
                      <a:pt x="468" y="11501"/>
                    </a:lnTo>
                    <a:lnTo>
                      <a:pt x="374" y="11307"/>
                    </a:lnTo>
                    <a:lnTo>
                      <a:pt x="374" y="10921"/>
                    </a:lnTo>
                    <a:lnTo>
                      <a:pt x="281" y="10776"/>
                    </a:lnTo>
                    <a:lnTo>
                      <a:pt x="281" y="10486"/>
                    </a:lnTo>
                    <a:lnTo>
                      <a:pt x="187" y="10341"/>
                    </a:lnTo>
                    <a:lnTo>
                      <a:pt x="187" y="9713"/>
                    </a:lnTo>
                    <a:lnTo>
                      <a:pt x="94" y="9664"/>
                    </a:lnTo>
                    <a:lnTo>
                      <a:pt x="94" y="9230"/>
                    </a:lnTo>
                    <a:lnTo>
                      <a:pt x="0" y="9036"/>
                    </a:lnTo>
                    <a:lnTo>
                      <a:pt x="94" y="8988"/>
                    </a:lnTo>
                    <a:lnTo>
                      <a:pt x="94" y="8360"/>
                    </a:lnTo>
                    <a:lnTo>
                      <a:pt x="187" y="8311"/>
                    </a:lnTo>
                    <a:lnTo>
                      <a:pt x="187" y="8118"/>
                    </a:lnTo>
                    <a:lnTo>
                      <a:pt x="94" y="8070"/>
                    </a:lnTo>
                    <a:lnTo>
                      <a:pt x="94" y="7635"/>
                    </a:lnTo>
                    <a:lnTo>
                      <a:pt x="187" y="7587"/>
                    </a:lnTo>
                    <a:lnTo>
                      <a:pt x="187" y="6958"/>
                    </a:lnTo>
                    <a:lnTo>
                      <a:pt x="281" y="6910"/>
                    </a:lnTo>
                    <a:lnTo>
                      <a:pt x="281" y="6668"/>
                    </a:lnTo>
                    <a:lnTo>
                      <a:pt x="374" y="6475"/>
                    </a:lnTo>
                    <a:lnTo>
                      <a:pt x="374" y="5992"/>
                    </a:lnTo>
                    <a:lnTo>
                      <a:pt x="468" y="5944"/>
                    </a:lnTo>
                    <a:lnTo>
                      <a:pt x="468" y="5799"/>
                    </a:lnTo>
                    <a:lnTo>
                      <a:pt x="561" y="5750"/>
                    </a:lnTo>
                    <a:lnTo>
                      <a:pt x="655" y="5557"/>
                    </a:lnTo>
                    <a:lnTo>
                      <a:pt x="561" y="5460"/>
                    </a:lnTo>
                    <a:lnTo>
                      <a:pt x="561" y="5315"/>
                    </a:lnTo>
                    <a:lnTo>
                      <a:pt x="655" y="5219"/>
                    </a:lnTo>
                    <a:lnTo>
                      <a:pt x="748" y="5074"/>
                    </a:lnTo>
                    <a:lnTo>
                      <a:pt x="748" y="5026"/>
                    </a:lnTo>
                    <a:lnTo>
                      <a:pt x="842" y="4832"/>
                    </a:lnTo>
                    <a:lnTo>
                      <a:pt x="842" y="4639"/>
                    </a:lnTo>
                    <a:lnTo>
                      <a:pt x="935" y="4591"/>
                    </a:lnTo>
                    <a:lnTo>
                      <a:pt x="1029" y="4397"/>
                    </a:lnTo>
                    <a:lnTo>
                      <a:pt x="1029" y="4349"/>
                    </a:lnTo>
                    <a:lnTo>
                      <a:pt x="1122" y="4204"/>
                    </a:lnTo>
                    <a:lnTo>
                      <a:pt x="1122" y="3962"/>
                    </a:lnTo>
                    <a:lnTo>
                      <a:pt x="1216" y="3914"/>
                    </a:lnTo>
                    <a:lnTo>
                      <a:pt x="1309" y="3769"/>
                    </a:lnTo>
                    <a:lnTo>
                      <a:pt x="1309" y="3721"/>
                    </a:lnTo>
                    <a:lnTo>
                      <a:pt x="1403" y="3528"/>
                    </a:lnTo>
                    <a:lnTo>
                      <a:pt x="1496" y="3479"/>
                    </a:lnTo>
                    <a:lnTo>
                      <a:pt x="1590" y="3334"/>
                    </a:lnTo>
                    <a:lnTo>
                      <a:pt x="1496" y="3286"/>
                    </a:lnTo>
                    <a:lnTo>
                      <a:pt x="1590" y="3093"/>
                    </a:lnTo>
                    <a:lnTo>
                      <a:pt x="1683" y="3093"/>
                    </a:lnTo>
                    <a:lnTo>
                      <a:pt x="1777" y="2899"/>
                    </a:lnTo>
                    <a:lnTo>
                      <a:pt x="1870" y="2851"/>
                    </a:lnTo>
                    <a:lnTo>
                      <a:pt x="1964" y="2706"/>
                    </a:lnTo>
                    <a:lnTo>
                      <a:pt x="1964" y="2658"/>
                    </a:lnTo>
                    <a:lnTo>
                      <a:pt x="2151" y="2561"/>
                    </a:lnTo>
                    <a:lnTo>
                      <a:pt x="2057" y="2464"/>
                    </a:lnTo>
                    <a:lnTo>
                      <a:pt x="2151" y="2319"/>
                    </a:lnTo>
                    <a:lnTo>
                      <a:pt x="2244" y="2319"/>
                    </a:lnTo>
                    <a:lnTo>
                      <a:pt x="2338" y="2126"/>
                    </a:lnTo>
                    <a:lnTo>
                      <a:pt x="2431" y="2126"/>
                    </a:lnTo>
                    <a:lnTo>
                      <a:pt x="2525" y="1981"/>
                    </a:lnTo>
                    <a:lnTo>
                      <a:pt x="2618" y="1981"/>
                    </a:lnTo>
                    <a:lnTo>
                      <a:pt x="2712" y="1788"/>
                    </a:lnTo>
                    <a:lnTo>
                      <a:pt x="2805" y="1740"/>
                    </a:lnTo>
                    <a:lnTo>
                      <a:pt x="2899" y="1643"/>
                    </a:lnTo>
                    <a:lnTo>
                      <a:pt x="2992" y="1643"/>
                    </a:lnTo>
                    <a:lnTo>
                      <a:pt x="3086" y="1498"/>
                    </a:lnTo>
                    <a:lnTo>
                      <a:pt x="3086" y="1450"/>
                    </a:lnTo>
                    <a:lnTo>
                      <a:pt x="3273" y="1353"/>
                    </a:lnTo>
                    <a:lnTo>
                      <a:pt x="3273" y="1305"/>
                    </a:lnTo>
                    <a:lnTo>
                      <a:pt x="3460" y="1208"/>
                    </a:lnTo>
                    <a:lnTo>
                      <a:pt x="3460" y="1160"/>
                    </a:lnTo>
                    <a:lnTo>
                      <a:pt x="3647" y="1063"/>
                    </a:lnTo>
                    <a:lnTo>
                      <a:pt x="3647" y="1015"/>
                    </a:lnTo>
                    <a:lnTo>
                      <a:pt x="3834" y="918"/>
                    </a:lnTo>
                    <a:lnTo>
                      <a:pt x="3834" y="870"/>
                    </a:lnTo>
                    <a:lnTo>
                      <a:pt x="4021" y="773"/>
                    </a:lnTo>
                    <a:lnTo>
                      <a:pt x="4114" y="773"/>
                    </a:lnTo>
                    <a:lnTo>
                      <a:pt x="4301" y="677"/>
                    </a:lnTo>
                    <a:lnTo>
                      <a:pt x="4301" y="628"/>
                    </a:lnTo>
                    <a:lnTo>
                      <a:pt x="4488" y="580"/>
                    </a:lnTo>
                    <a:lnTo>
                      <a:pt x="4488" y="532"/>
                    </a:lnTo>
                    <a:lnTo>
                      <a:pt x="4769" y="483"/>
                    </a:lnTo>
                    <a:lnTo>
                      <a:pt x="4769" y="435"/>
                    </a:lnTo>
                    <a:lnTo>
                      <a:pt x="4956" y="387"/>
                    </a:lnTo>
                    <a:lnTo>
                      <a:pt x="5049" y="387"/>
                    </a:lnTo>
                    <a:lnTo>
                      <a:pt x="5236" y="338"/>
                    </a:lnTo>
                    <a:lnTo>
                      <a:pt x="5236" y="290"/>
                    </a:lnTo>
                    <a:lnTo>
                      <a:pt x="5423" y="242"/>
                    </a:lnTo>
                    <a:lnTo>
                      <a:pt x="5517" y="242"/>
                    </a:lnTo>
                    <a:lnTo>
                      <a:pt x="5704" y="145"/>
                    </a:lnTo>
                    <a:lnTo>
                      <a:pt x="6078" y="145"/>
                    </a:lnTo>
                    <a:lnTo>
                      <a:pt x="6265" y="48"/>
                    </a:lnTo>
                    <a:lnTo>
                      <a:pt x="6545" y="48"/>
                    </a:lnTo>
                    <a:lnTo>
                      <a:pt x="6826" y="0"/>
                    </a:lnTo>
                    <a:lnTo>
                      <a:pt x="6826" y="48"/>
                    </a:lnTo>
                    <a:lnTo>
                      <a:pt x="7106" y="0"/>
                    </a:lnTo>
                    <a:lnTo>
                      <a:pt x="7668" y="0"/>
                    </a:lnTo>
                    <a:lnTo>
                      <a:pt x="8229" y="97"/>
                    </a:lnTo>
                    <a:lnTo>
                      <a:pt x="8322" y="48"/>
                    </a:lnTo>
                    <a:lnTo>
                      <a:pt x="8509" y="97"/>
                    </a:lnTo>
                    <a:lnTo>
                      <a:pt x="8790" y="97"/>
                    </a:lnTo>
                    <a:lnTo>
                      <a:pt x="8883" y="145"/>
                    </a:lnTo>
                    <a:lnTo>
                      <a:pt x="9070" y="193"/>
                    </a:lnTo>
                    <a:lnTo>
                      <a:pt x="9164" y="193"/>
                    </a:lnTo>
                    <a:lnTo>
                      <a:pt x="9351" y="242"/>
                    </a:lnTo>
                    <a:lnTo>
                      <a:pt x="9444" y="290"/>
                    </a:lnTo>
                    <a:lnTo>
                      <a:pt x="9631" y="338"/>
                    </a:lnTo>
                    <a:lnTo>
                      <a:pt x="9725" y="338"/>
                    </a:lnTo>
                    <a:lnTo>
                      <a:pt x="10005" y="387"/>
                    </a:lnTo>
                    <a:lnTo>
                      <a:pt x="10005" y="435"/>
                    </a:lnTo>
                    <a:lnTo>
                      <a:pt x="10192" y="483"/>
                    </a:lnTo>
                    <a:lnTo>
                      <a:pt x="10286" y="532"/>
                    </a:lnTo>
                    <a:lnTo>
                      <a:pt x="10473" y="580"/>
                    </a:lnTo>
                    <a:lnTo>
                      <a:pt x="10566" y="580"/>
                    </a:lnTo>
                    <a:lnTo>
                      <a:pt x="10847" y="677"/>
                    </a:lnTo>
                    <a:lnTo>
                      <a:pt x="11127" y="821"/>
                    </a:lnTo>
                    <a:lnTo>
                      <a:pt x="11221" y="821"/>
                    </a:lnTo>
                    <a:lnTo>
                      <a:pt x="11408" y="918"/>
                    </a:lnTo>
                    <a:lnTo>
                      <a:pt x="11688" y="1015"/>
                    </a:lnTo>
                    <a:lnTo>
                      <a:pt x="11688" y="1063"/>
                    </a:lnTo>
                    <a:lnTo>
                      <a:pt x="11969" y="1160"/>
                    </a:lnTo>
                    <a:lnTo>
                      <a:pt x="11969" y="1208"/>
                    </a:lnTo>
                    <a:lnTo>
                      <a:pt x="12249" y="1353"/>
                    </a:lnTo>
                    <a:lnTo>
                      <a:pt x="12530" y="1450"/>
                    </a:lnTo>
                    <a:lnTo>
                      <a:pt x="12623" y="1450"/>
                    </a:lnTo>
                    <a:lnTo>
                      <a:pt x="12810" y="1595"/>
                    </a:lnTo>
                    <a:lnTo>
                      <a:pt x="13091" y="1740"/>
                    </a:lnTo>
                    <a:lnTo>
                      <a:pt x="13091" y="1788"/>
                    </a:lnTo>
                    <a:lnTo>
                      <a:pt x="13371" y="1885"/>
                    </a:lnTo>
                    <a:lnTo>
                      <a:pt x="13465" y="1933"/>
                    </a:lnTo>
                    <a:lnTo>
                      <a:pt x="13558" y="2078"/>
                    </a:lnTo>
                    <a:lnTo>
                      <a:pt x="13652" y="2078"/>
                    </a:lnTo>
                    <a:lnTo>
                      <a:pt x="13839" y="2223"/>
                    </a:lnTo>
                    <a:lnTo>
                      <a:pt x="13932" y="2271"/>
                    </a:lnTo>
                    <a:lnTo>
                      <a:pt x="14119" y="2416"/>
                    </a:lnTo>
                    <a:lnTo>
                      <a:pt x="14213" y="2416"/>
                    </a:lnTo>
                    <a:lnTo>
                      <a:pt x="14400" y="2561"/>
                    </a:lnTo>
                    <a:lnTo>
                      <a:pt x="14400" y="2609"/>
                    </a:lnTo>
                    <a:lnTo>
                      <a:pt x="14774" y="2803"/>
                    </a:lnTo>
                    <a:lnTo>
                      <a:pt x="14961" y="2948"/>
                    </a:lnTo>
                    <a:lnTo>
                      <a:pt x="14961" y="2996"/>
                    </a:lnTo>
                    <a:lnTo>
                      <a:pt x="15242" y="3093"/>
                    </a:lnTo>
                    <a:lnTo>
                      <a:pt x="15242" y="3189"/>
                    </a:lnTo>
                    <a:lnTo>
                      <a:pt x="15429" y="3286"/>
                    </a:lnTo>
                    <a:lnTo>
                      <a:pt x="15522" y="3383"/>
                    </a:lnTo>
                    <a:lnTo>
                      <a:pt x="15709" y="3528"/>
                    </a:lnTo>
                    <a:lnTo>
                      <a:pt x="15709" y="3576"/>
                    </a:lnTo>
                    <a:lnTo>
                      <a:pt x="16083" y="3769"/>
                    </a:lnTo>
                    <a:lnTo>
                      <a:pt x="16177" y="3914"/>
                    </a:lnTo>
                    <a:lnTo>
                      <a:pt x="16270" y="3962"/>
                    </a:lnTo>
                    <a:lnTo>
                      <a:pt x="16457" y="4107"/>
                    </a:lnTo>
                    <a:lnTo>
                      <a:pt x="16457" y="4156"/>
                    </a:lnTo>
                    <a:lnTo>
                      <a:pt x="16644" y="4301"/>
                    </a:lnTo>
                    <a:lnTo>
                      <a:pt x="16738" y="4349"/>
                    </a:lnTo>
                    <a:lnTo>
                      <a:pt x="16925" y="4494"/>
                    </a:lnTo>
                    <a:lnTo>
                      <a:pt x="16925" y="4542"/>
                    </a:lnTo>
                    <a:lnTo>
                      <a:pt x="17112" y="4736"/>
                    </a:lnTo>
                    <a:lnTo>
                      <a:pt x="17205" y="4784"/>
                    </a:lnTo>
                    <a:lnTo>
                      <a:pt x="17299" y="4977"/>
                    </a:lnTo>
                    <a:lnTo>
                      <a:pt x="17392" y="4977"/>
                    </a:lnTo>
                    <a:lnTo>
                      <a:pt x="17766" y="5364"/>
                    </a:lnTo>
                    <a:lnTo>
                      <a:pt x="17860" y="5364"/>
                    </a:lnTo>
                    <a:lnTo>
                      <a:pt x="18047" y="5605"/>
                    </a:lnTo>
                    <a:lnTo>
                      <a:pt x="18140" y="5799"/>
                    </a:lnTo>
                    <a:lnTo>
                      <a:pt x="18234" y="5847"/>
                    </a:lnTo>
                    <a:lnTo>
                      <a:pt x="18421" y="5992"/>
                    </a:lnTo>
                    <a:lnTo>
                      <a:pt x="18421" y="6040"/>
                    </a:lnTo>
                    <a:lnTo>
                      <a:pt x="18608" y="6185"/>
                    </a:lnTo>
                    <a:lnTo>
                      <a:pt x="18608" y="6282"/>
                    </a:lnTo>
                    <a:lnTo>
                      <a:pt x="18795" y="6427"/>
                    </a:lnTo>
                    <a:lnTo>
                      <a:pt x="18795" y="6475"/>
                    </a:lnTo>
                    <a:lnTo>
                      <a:pt x="18982" y="6620"/>
                    </a:lnTo>
                    <a:lnTo>
                      <a:pt x="18982" y="6668"/>
                    </a:lnTo>
                    <a:lnTo>
                      <a:pt x="19356" y="7055"/>
                    </a:lnTo>
                    <a:lnTo>
                      <a:pt x="19356" y="7103"/>
                    </a:lnTo>
                    <a:lnTo>
                      <a:pt x="19543" y="7248"/>
                    </a:lnTo>
                    <a:lnTo>
                      <a:pt x="19543" y="7345"/>
                    </a:lnTo>
                    <a:lnTo>
                      <a:pt x="19636" y="7490"/>
                    </a:lnTo>
                    <a:lnTo>
                      <a:pt x="19730" y="7490"/>
                    </a:lnTo>
                    <a:lnTo>
                      <a:pt x="19730" y="7683"/>
                    </a:lnTo>
                    <a:lnTo>
                      <a:pt x="19823" y="7683"/>
                    </a:lnTo>
                    <a:lnTo>
                      <a:pt x="19917" y="7877"/>
                    </a:lnTo>
                    <a:lnTo>
                      <a:pt x="19917" y="7925"/>
                    </a:lnTo>
                    <a:lnTo>
                      <a:pt x="20104" y="8070"/>
                    </a:lnTo>
                    <a:lnTo>
                      <a:pt x="20104" y="8118"/>
                    </a:lnTo>
                    <a:lnTo>
                      <a:pt x="20197" y="8311"/>
                    </a:lnTo>
                    <a:lnTo>
                      <a:pt x="20291" y="8456"/>
                    </a:lnTo>
                    <a:lnTo>
                      <a:pt x="20384" y="8505"/>
                    </a:lnTo>
                    <a:lnTo>
                      <a:pt x="20478" y="8650"/>
                    </a:lnTo>
                    <a:lnTo>
                      <a:pt x="20478" y="8698"/>
                    </a:lnTo>
                    <a:lnTo>
                      <a:pt x="20571" y="8843"/>
                    </a:lnTo>
                    <a:lnTo>
                      <a:pt x="20571" y="8891"/>
                    </a:lnTo>
                    <a:lnTo>
                      <a:pt x="20665" y="9085"/>
                    </a:lnTo>
                    <a:lnTo>
                      <a:pt x="20758" y="9230"/>
                    </a:lnTo>
                    <a:lnTo>
                      <a:pt x="20758" y="9278"/>
                    </a:lnTo>
                    <a:lnTo>
                      <a:pt x="20852" y="9423"/>
                    </a:lnTo>
                    <a:lnTo>
                      <a:pt x="20945" y="9471"/>
                    </a:lnTo>
                    <a:lnTo>
                      <a:pt x="20945" y="9616"/>
                    </a:lnTo>
                    <a:lnTo>
                      <a:pt x="21039" y="9761"/>
                    </a:lnTo>
                    <a:lnTo>
                      <a:pt x="21132" y="9954"/>
                    </a:lnTo>
                    <a:lnTo>
                      <a:pt x="21132" y="10293"/>
                    </a:lnTo>
                    <a:lnTo>
                      <a:pt x="21226" y="10341"/>
                    </a:lnTo>
                    <a:lnTo>
                      <a:pt x="21226" y="10486"/>
                    </a:lnTo>
                    <a:lnTo>
                      <a:pt x="21319" y="10679"/>
                    </a:lnTo>
                    <a:lnTo>
                      <a:pt x="21319" y="11114"/>
                    </a:lnTo>
                    <a:lnTo>
                      <a:pt x="21413" y="11259"/>
                    </a:lnTo>
                    <a:lnTo>
                      <a:pt x="21413" y="11501"/>
                    </a:lnTo>
                    <a:lnTo>
                      <a:pt x="21506" y="11694"/>
                    </a:lnTo>
                    <a:lnTo>
                      <a:pt x="21413" y="11742"/>
                    </a:lnTo>
                    <a:lnTo>
                      <a:pt x="21413" y="11936"/>
                    </a:lnTo>
                    <a:lnTo>
                      <a:pt x="21506" y="11984"/>
                    </a:lnTo>
                    <a:lnTo>
                      <a:pt x="21506" y="12322"/>
                    </a:lnTo>
                    <a:lnTo>
                      <a:pt x="21600" y="12419"/>
                    </a:lnTo>
                    <a:lnTo>
                      <a:pt x="21506" y="12564"/>
                    </a:lnTo>
                    <a:lnTo>
                      <a:pt x="21506" y="12612"/>
                    </a:lnTo>
                    <a:lnTo>
                      <a:pt x="21600" y="12805"/>
                    </a:lnTo>
                    <a:lnTo>
                      <a:pt x="21506" y="12854"/>
                    </a:lnTo>
                    <a:lnTo>
                      <a:pt x="21506" y="13289"/>
                    </a:lnTo>
                    <a:lnTo>
                      <a:pt x="21413" y="13482"/>
                    </a:lnTo>
                    <a:lnTo>
                      <a:pt x="21506" y="13530"/>
                    </a:lnTo>
                    <a:lnTo>
                      <a:pt x="21506" y="13965"/>
                    </a:lnTo>
                    <a:lnTo>
                      <a:pt x="21413" y="14013"/>
                    </a:lnTo>
                    <a:lnTo>
                      <a:pt x="21413" y="14738"/>
                    </a:lnTo>
                    <a:lnTo>
                      <a:pt x="21319" y="14883"/>
                    </a:lnTo>
                    <a:lnTo>
                      <a:pt x="21319" y="14980"/>
                    </a:lnTo>
                    <a:lnTo>
                      <a:pt x="21226" y="15173"/>
                    </a:lnTo>
                    <a:lnTo>
                      <a:pt x="21226" y="15608"/>
                    </a:lnTo>
                    <a:lnTo>
                      <a:pt x="21132" y="15656"/>
                    </a:lnTo>
                    <a:lnTo>
                      <a:pt x="21132" y="15850"/>
                    </a:lnTo>
                    <a:lnTo>
                      <a:pt x="21039" y="15898"/>
                    </a:lnTo>
                    <a:lnTo>
                      <a:pt x="21039" y="16285"/>
                    </a:lnTo>
                    <a:lnTo>
                      <a:pt x="20945" y="16333"/>
                    </a:lnTo>
                    <a:lnTo>
                      <a:pt x="20852" y="16526"/>
                    </a:lnTo>
                    <a:lnTo>
                      <a:pt x="20852" y="16574"/>
                    </a:lnTo>
                    <a:lnTo>
                      <a:pt x="20758" y="16768"/>
                    </a:lnTo>
                    <a:lnTo>
                      <a:pt x="20852" y="16816"/>
                    </a:lnTo>
                    <a:lnTo>
                      <a:pt x="20758" y="17009"/>
                    </a:lnTo>
                    <a:lnTo>
                      <a:pt x="20665" y="17058"/>
                    </a:lnTo>
                    <a:lnTo>
                      <a:pt x="20665" y="17251"/>
                    </a:lnTo>
                    <a:lnTo>
                      <a:pt x="20571" y="17299"/>
                    </a:lnTo>
                    <a:lnTo>
                      <a:pt x="20478" y="17444"/>
                    </a:lnTo>
                    <a:lnTo>
                      <a:pt x="20478" y="17686"/>
                    </a:lnTo>
                    <a:lnTo>
                      <a:pt x="20384" y="17734"/>
                    </a:lnTo>
                    <a:lnTo>
                      <a:pt x="20291" y="17879"/>
                    </a:lnTo>
                    <a:lnTo>
                      <a:pt x="20291" y="17928"/>
                    </a:lnTo>
                    <a:lnTo>
                      <a:pt x="20197" y="18121"/>
                    </a:lnTo>
                    <a:lnTo>
                      <a:pt x="20104" y="18169"/>
                    </a:lnTo>
                    <a:lnTo>
                      <a:pt x="20010" y="18314"/>
                    </a:lnTo>
                    <a:lnTo>
                      <a:pt x="20104" y="18362"/>
                    </a:lnTo>
                    <a:lnTo>
                      <a:pt x="20010" y="18507"/>
                    </a:lnTo>
                    <a:lnTo>
                      <a:pt x="19917" y="18556"/>
                    </a:lnTo>
                    <a:lnTo>
                      <a:pt x="19823" y="18701"/>
                    </a:lnTo>
                    <a:lnTo>
                      <a:pt x="19730" y="18749"/>
                    </a:lnTo>
                    <a:lnTo>
                      <a:pt x="19730" y="18894"/>
                    </a:lnTo>
                    <a:lnTo>
                      <a:pt x="19636" y="18942"/>
                    </a:lnTo>
                    <a:lnTo>
                      <a:pt x="19449" y="19087"/>
                    </a:lnTo>
                    <a:lnTo>
                      <a:pt x="19543" y="19136"/>
                    </a:lnTo>
                    <a:lnTo>
                      <a:pt x="19449" y="19281"/>
                    </a:lnTo>
                    <a:lnTo>
                      <a:pt x="19356" y="19329"/>
                    </a:lnTo>
                    <a:lnTo>
                      <a:pt x="19262" y="19426"/>
                    </a:lnTo>
                    <a:lnTo>
                      <a:pt x="19169" y="19474"/>
                    </a:lnTo>
                    <a:lnTo>
                      <a:pt x="19075" y="19619"/>
                    </a:lnTo>
                    <a:lnTo>
                      <a:pt x="18982" y="19667"/>
                    </a:lnTo>
                    <a:lnTo>
                      <a:pt x="18888" y="19812"/>
                    </a:lnTo>
                    <a:lnTo>
                      <a:pt x="18795" y="19812"/>
                    </a:lnTo>
                    <a:lnTo>
                      <a:pt x="18701" y="19957"/>
                    </a:lnTo>
                    <a:lnTo>
                      <a:pt x="18608" y="20005"/>
                    </a:lnTo>
                    <a:lnTo>
                      <a:pt x="18514" y="20102"/>
                    </a:lnTo>
                    <a:lnTo>
                      <a:pt x="18514" y="20150"/>
                    </a:lnTo>
                    <a:lnTo>
                      <a:pt x="18140" y="20440"/>
                    </a:lnTo>
                    <a:lnTo>
                      <a:pt x="17953" y="20537"/>
                    </a:lnTo>
                    <a:lnTo>
                      <a:pt x="17953" y="20585"/>
                    </a:lnTo>
                    <a:lnTo>
                      <a:pt x="17766" y="20682"/>
                    </a:lnTo>
                    <a:lnTo>
                      <a:pt x="17579" y="20827"/>
                    </a:lnTo>
                    <a:lnTo>
                      <a:pt x="17486" y="20827"/>
                    </a:lnTo>
                    <a:lnTo>
                      <a:pt x="17112" y="21020"/>
                    </a:lnTo>
                    <a:lnTo>
                      <a:pt x="17112" y="21068"/>
                    </a:lnTo>
                    <a:lnTo>
                      <a:pt x="16831" y="21117"/>
                    </a:lnTo>
                    <a:lnTo>
                      <a:pt x="16644" y="21213"/>
                    </a:lnTo>
                    <a:lnTo>
                      <a:pt x="16551" y="21213"/>
                    </a:lnTo>
                    <a:lnTo>
                      <a:pt x="16457" y="21310"/>
                    </a:lnTo>
                    <a:lnTo>
                      <a:pt x="16364" y="21310"/>
                    </a:lnTo>
                    <a:lnTo>
                      <a:pt x="16177" y="21407"/>
                    </a:lnTo>
                    <a:lnTo>
                      <a:pt x="15896" y="21407"/>
                    </a:lnTo>
                    <a:lnTo>
                      <a:pt x="15896" y="21455"/>
                    </a:lnTo>
                    <a:lnTo>
                      <a:pt x="15616" y="21503"/>
                    </a:lnTo>
                    <a:lnTo>
                      <a:pt x="15522" y="21503"/>
                    </a:lnTo>
                    <a:lnTo>
                      <a:pt x="15429" y="21552"/>
                    </a:lnTo>
                    <a:lnTo>
                      <a:pt x="15335" y="21552"/>
                    </a:lnTo>
                    <a:lnTo>
                      <a:pt x="15148" y="21600"/>
                    </a:lnTo>
                    <a:lnTo>
                      <a:pt x="15055" y="21600"/>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42" name="Forma"/>
              <p:cNvSpPr/>
              <p:nvPr/>
            </p:nvSpPr>
            <p:spPr>
              <a:xfrm>
                <a:off x="0" y="0"/>
                <a:ext cx="452367" cy="766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24" y="21504"/>
                    </a:moveTo>
                    <a:lnTo>
                      <a:pt x="6032" y="21504"/>
                    </a:lnTo>
                    <a:lnTo>
                      <a:pt x="5741" y="21455"/>
                    </a:lnTo>
                    <a:lnTo>
                      <a:pt x="5546" y="21407"/>
                    </a:lnTo>
                    <a:lnTo>
                      <a:pt x="5449" y="21407"/>
                    </a:lnTo>
                    <a:lnTo>
                      <a:pt x="5351" y="21359"/>
                    </a:lnTo>
                    <a:lnTo>
                      <a:pt x="5254" y="21359"/>
                    </a:lnTo>
                    <a:lnTo>
                      <a:pt x="4962" y="21262"/>
                    </a:lnTo>
                    <a:lnTo>
                      <a:pt x="4768" y="21166"/>
                    </a:lnTo>
                    <a:lnTo>
                      <a:pt x="4670" y="21166"/>
                    </a:lnTo>
                    <a:lnTo>
                      <a:pt x="3892" y="20780"/>
                    </a:lnTo>
                    <a:lnTo>
                      <a:pt x="3600" y="20684"/>
                    </a:lnTo>
                    <a:lnTo>
                      <a:pt x="3697" y="20636"/>
                    </a:lnTo>
                    <a:lnTo>
                      <a:pt x="3405" y="20539"/>
                    </a:lnTo>
                    <a:lnTo>
                      <a:pt x="3503" y="20491"/>
                    </a:lnTo>
                    <a:lnTo>
                      <a:pt x="3308" y="20395"/>
                    </a:lnTo>
                    <a:lnTo>
                      <a:pt x="3211" y="20395"/>
                    </a:lnTo>
                    <a:lnTo>
                      <a:pt x="3114" y="20250"/>
                    </a:lnTo>
                    <a:lnTo>
                      <a:pt x="3016" y="20202"/>
                    </a:lnTo>
                    <a:lnTo>
                      <a:pt x="2919" y="20105"/>
                    </a:lnTo>
                    <a:lnTo>
                      <a:pt x="2822" y="20057"/>
                    </a:lnTo>
                    <a:lnTo>
                      <a:pt x="2724" y="19961"/>
                    </a:lnTo>
                    <a:lnTo>
                      <a:pt x="2627" y="19912"/>
                    </a:lnTo>
                    <a:lnTo>
                      <a:pt x="2530" y="19768"/>
                    </a:lnTo>
                    <a:lnTo>
                      <a:pt x="2335" y="19623"/>
                    </a:lnTo>
                    <a:lnTo>
                      <a:pt x="2335" y="19575"/>
                    </a:lnTo>
                    <a:lnTo>
                      <a:pt x="2238" y="19479"/>
                    </a:lnTo>
                    <a:lnTo>
                      <a:pt x="2238" y="19382"/>
                    </a:lnTo>
                    <a:lnTo>
                      <a:pt x="2043" y="19237"/>
                    </a:lnTo>
                    <a:lnTo>
                      <a:pt x="1946" y="19045"/>
                    </a:lnTo>
                    <a:lnTo>
                      <a:pt x="1946" y="18996"/>
                    </a:lnTo>
                    <a:lnTo>
                      <a:pt x="1654" y="18707"/>
                    </a:lnTo>
                    <a:lnTo>
                      <a:pt x="1654" y="18611"/>
                    </a:lnTo>
                    <a:lnTo>
                      <a:pt x="1557" y="18514"/>
                    </a:lnTo>
                    <a:lnTo>
                      <a:pt x="1459" y="18466"/>
                    </a:lnTo>
                    <a:lnTo>
                      <a:pt x="1362" y="18273"/>
                    </a:lnTo>
                    <a:lnTo>
                      <a:pt x="1362" y="18225"/>
                    </a:lnTo>
                    <a:lnTo>
                      <a:pt x="1265" y="18080"/>
                    </a:lnTo>
                    <a:lnTo>
                      <a:pt x="1265" y="18032"/>
                    </a:lnTo>
                    <a:lnTo>
                      <a:pt x="1168" y="17887"/>
                    </a:lnTo>
                    <a:lnTo>
                      <a:pt x="1168" y="17839"/>
                    </a:lnTo>
                    <a:lnTo>
                      <a:pt x="1070" y="17646"/>
                    </a:lnTo>
                    <a:lnTo>
                      <a:pt x="1070" y="17598"/>
                    </a:lnTo>
                    <a:lnTo>
                      <a:pt x="973" y="17405"/>
                    </a:lnTo>
                    <a:lnTo>
                      <a:pt x="973" y="17357"/>
                    </a:lnTo>
                    <a:lnTo>
                      <a:pt x="876" y="17213"/>
                    </a:lnTo>
                    <a:lnTo>
                      <a:pt x="778" y="17164"/>
                    </a:lnTo>
                    <a:lnTo>
                      <a:pt x="778" y="16971"/>
                    </a:lnTo>
                    <a:lnTo>
                      <a:pt x="681" y="16923"/>
                    </a:lnTo>
                    <a:lnTo>
                      <a:pt x="681" y="16537"/>
                    </a:lnTo>
                    <a:lnTo>
                      <a:pt x="584" y="16489"/>
                    </a:lnTo>
                    <a:lnTo>
                      <a:pt x="584" y="16296"/>
                    </a:lnTo>
                    <a:lnTo>
                      <a:pt x="486" y="16248"/>
                    </a:lnTo>
                    <a:lnTo>
                      <a:pt x="486" y="16007"/>
                    </a:lnTo>
                    <a:lnTo>
                      <a:pt x="292" y="15621"/>
                    </a:lnTo>
                    <a:lnTo>
                      <a:pt x="292" y="15091"/>
                    </a:lnTo>
                    <a:lnTo>
                      <a:pt x="195" y="15091"/>
                    </a:lnTo>
                    <a:lnTo>
                      <a:pt x="195" y="14850"/>
                    </a:lnTo>
                    <a:lnTo>
                      <a:pt x="97" y="14657"/>
                    </a:lnTo>
                    <a:lnTo>
                      <a:pt x="97" y="13404"/>
                    </a:lnTo>
                    <a:lnTo>
                      <a:pt x="0" y="13211"/>
                    </a:lnTo>
                    <a:lnTo>
                      <a:pt x="0" y="12054"/>
                    </a:lnTo>
                    <a:lnTo>
                      <a:pt x="97" y="11861"/>
                    </a:lnTo>
                    <a:lnTo>
                      <a:pt x="0" y="11812"/>
                    </a:lnTo>
                    <a:lnTo>
                      <a:pt x="97" y="11668"/>
                    </a:lnTo>
                    <a:lnTo>
                      <a:pt x="97" y="11379"/>
                    </a:lnTo>
                    <a:lnTo>
                      <a:pt x="195" y="11234"/>
                    </a:lnTo>
                    <a:lnTo>
                      <a:pt x="97" y="11186"/>
                    </a:lnTo>
                    <a:lnTo>
                      <a:pt x="195" y="11041"/>
                    </a:lnTo>
                    <a:lnTo>
                      <a:pt x="195" y="10993"/>
                    </a:lnTo>
                    <a:lnTo>
                      <a:pt x="292" y="10848"/>
                    </a:lnTo>
                    <a:lnTo>
                      <a:pt x="292" y="10462"/>
                    </a:lnTo>
                    <a:lnTo>
                      <a:pt x="389" y="10414"/>
                    </a:lnTo>
                    <a:lnTo>
                      <a:pt x="389" y="10221"/>
                    </a:lnTo>
                    <a:lnTo>
                      <a:pt x="584" y="9932"/>
                    </a:lnTo>
                    <a:lnTo>
                      <a:pt x="584" y="9739"/>
                    </a:lnTo>
                    <a:lnTo>
                      <a:pt x="681" y="9546"/>
                    </a:lnTo>
                    <a:lnTo>
                      <a:pt x="681" y="9498"/>
                    </a:lnTo>
                    <a:lnTo>
                      <a:pt x="778" y="9402"/>
                    </a:lnTo>
                    <a:lnTo>
                      <a:pt x="778" y="9354"/>
                    </a:lnTo>
                    <a:lnTo>
                      <a:pt x="876" y="9209"/>
                    </a:lnTo>
                    <a:lnTo>
                      <a:pt x="876" y="8968"/>
                    </a:lnTo>
                    <a:lnTo>
                      <a:pt x="1070" y="8871"/>
                    </a:lnTo>
                    <a:lnTo>
                      <a:pt x="1070" y="8823"/>
                    </a:lnTo>
                    <a:lnTo>
                      <a:pt x="1168" y="8679"/>
                    </a:lnTo>
                    <a:lnTo>
                      <a:pt x="1168" y="8582"/>
                    </a:lnTo>
                    <a:lnTo>
                      <a:pt x="1265" y="8486"/>
                    </a:lnTo>
                    <a:lnTo>
                      <a:pt x="1265" y="8437"/>
                    </a:lnTo>
                    <a:lnTo>
                      <a:pt x="1362" y="8245"/>
                    </a:lnTo>
                    <a:lnTo>
                      <a:pt x="1362" y="8196"/>
                    </a:lnTo>
                    <a:lnTo>
                      <a:pt x="1557" y="8100"/>
                    </a:lnTo>
                    <a:lnTo>
                      <a:pt x="1557" y="8004"/>
                    </a:lnTo>
                    <a:lnTo>
                      <a:pt x="1654" y="7859"/>
                    </a:lnTo>
                    <a:lnTo>
                      <a:pt x="1751" y="7859"/>
                    </a:lnTo>
                    <a:lnTo>
                      <a:pt x="1751" y="7618"/>
                    </a:lnTo>
                    <a:lnTo>
                      <a:pt x="1946" y="7473"/>
                    </a:lnTo>
                    <a:lnTo>
                      <a:pt x="2043" y="7425"/>
                    </a:lnTo>
                    <a:lnTo>
                      <a:pt x="2238" y="7039"/>
                    </a:lnTo>
                    <a:lnTo>
                      <a:pt x="2335" y="6991"/>
                    </a:lnTo>
                    <a:lnTo>
                      <a:pt x="2432" y="6846"/>
                    </a:lnTo>
                    <a:lnTo>
                      <a:pt x="2530" y="6798"/>
                    </a:lnTo>
                    <a:lnTo>
                      <a:pt x="2627" y="6605"/>
                    </a:lnTo>
                    <a:lnTo>
                      <a:pt x="2724" y="6605"/>
                    </a:lnTo>
                    <a:lnTo>
                      <a:pt x="2822" y="6413"/>
                    </a:lnTo>
                    <a:lnTo>
                      <a:pt x="2919" y="6364"/>
                    </a:lnTo>
                    <a:lnTo>
                      <a:pt x="3016" y="6171"/>
                    </a:lnTo>
                    <a:lnTo>
                      <a:pt x="3211" y="5979"/>
                    </a:lnTo>
                    <a:lnTo>
                      <a:pt x="3308" y="5979"/>
                    </a:lnTo>
                    <a:lnTo>
                      <a:pt x="3503" y="5786"/>
                    </a:lnTo>
                    <a:lnTo>
                      <a:pt x="3503" y="5738"/>
                    </a:lnTo>
                    <a:lnTo>
                      <a:pt x="3600" y="5593"/>
                    </a:lnTo>
                    <a:lnTo>
                      <a:pt x="3697" y="5545"/>
                    </a:lnTo>
                    <a:lnTo>
                      <a:pt x="3892" y="5400"/>
                    </a:lnTo>
                    <a:lnTo>
                      <a:pt x="3892" y="5304"/>
                    </a:lnTo>
                    <a:lnTo>
                      <a:pt x="4086" y="5159"/>
                    </a:lnTo>
                    <a:lnTo>
                      <a:pt x="4184" y="5111"/>
                    </a:lnTo>
                    <a:lnTo>
                      <a:pt x="4281" y="4918"/>
                    </a:lnTo>
                    <a:lnTo>
                      <a:pt x="4573" y="4725"/>
                    </a:lnTo>
                    <a:lnTo>
                      <a:pt x="4768" y="4532"/>
                    </a:lnTo>
                    <a:lnTo>
                      <a:pt x="4865" y="4484"/>
                    </a:lnTo>
                    <a:lnTo>
                      <a:pt x="4962" y="4291"/>
                    </a:lnTo>
                    <a:lnTo>
                      <a:pt x="5059" y="4291"/>
                    </a:lnTo>
                    <a:lnTo>
                      <a:pt x="5254" y="4098"/>
                    </a:lnTo>
                    <a:lnTo>
                      <a:pt x="5351" y="4098"/>
                    </a:lnTo>
                    <a:lnTo>
                      <a:pt x="5449" y="3905"/>
                    </a:lnTo>
                    <a:lnTo>
                      <a:pt x="5546" y="3857"/>
                    </a:lnTo>
                    <a:lnTo>
                      <a:pt x="5741" y="3712"/>
                    </a:lnTo>
                    <a:lnTo>
                      <a:pt x="5741" y="3664"/>
                    </a:lnTo>
                    <a:lnTo>
                      <a:pt x="5935" y="3520"/>
                    </a:lnTo>
                    <a:lnTo>
                      <a:pt x="5935" y="3471"/>
                    </a:lnTo>
                    <a:lnTo>
                      <a:pt x="6324" y="3279"/>
                    </a:lnTo>
                    <a:lnTo>
                      <a:pt x="6519" y="3134"/>
                    </a:lnTo>
                    <a:lnTo>
                      <a:pt x="6714" y="2941"/>
                    </a:lnTo>
                    <a:lnTo>
                      <a:pt x="6811" y="2941"/>
                    </a:lnTo>
                    <a:lnTo>
                      <a:pt x="7005" y="2796"/>
                    </a:lnTo>
                    <a:lnTo>
                      <a:pt x="7005" y="2700"/>
                    </a:lnTo>
                    <a:lnTo>
                      <a:pt x="7297" y="2604"/>
                    </a:lnTo>
                    <a:lnTo>
                      <a:pt x="7589" y="2459"/>
                    </a:lnTo>
                    <a:lnTo>
                      <a:pt x="7589" y="2363"/>
                    </a:lnTo>
                    <a:lnTo>
                      <a:pt x="8173" y="2073"/>
                    </a:lnTo>
                    <a:lnTo>
                      <a:pt x="8368" y="1929"/>
                    </a:lnTo>
                    <a:lnTo>
                      <a:pt x="8465" y="1880"/>
                    </a:lnTo>
                    <a:lnTo>
                      <a:pt x="8562" y="1784"/>
                    </a:lnTo>
                    <a:lnTo>
                      <a:pt x="9243" y="1446"/>
                    </a:lnTo>
                    <a:lnTo>
                      <a:pt x="9243" y="1398"/>
                    </a:lnTo>
                    <a:lnTo>
                      <a:pt x="9438" y="1350"/>
                    </a:lnTo>
                    <a:lnTo>
                      <a:pt x="9535" y="1302"/>
                    </a:lnTo>
                    <a:lnTo>
                      <a:pt x="9730" y="1157"/>
                    </a:lnTo>
                    <a:lnTo>
                      <a:pt x="9827" y="1157"/>
                    </a:lnTo>
                    <a:lnTo>
                      <a:pt x="10119" y="1061"/>
                    </a:lnTo>
                    <a:lnTo>
                      <a:pt x="10119" y="1013"/>
                    </a:lnTo>
                    <a:lnTo>
                      <a:pt x="10411" y="916"/>
                    </a:lnTo>
                    <a:lnTo>
                      <a:pt x="10897" y="675"/>
                    </a:lnTo>
                    <a:lnTo>
                      <a:pt x="10995" y="675"/>
                    </a:lnTo>
                    <a:lnTo>
                      <a:pt x="11189" y="627"/>
                    </a:lnTo>
                    <a:lnTo>
                      <a:pt x="11286" y="579"/>
                    </a:lnTo>
                    <a:lnTo>
                      <a:pt x="11481" y="530"/>
                    </a:lnTo>
                    <a:lnTo>
                      <a:pt x="11578" y="482"/>
                    </a:lnTo>
                    <a:lnTo>
                      <a:pt x="11773" y="434"/>
                    </a:lnTo>
                    <a:lnTo>
                      <a:pt x="11870" y="434"/>
                    </a:lnTo>
                    <a:lnTo>
                      <a:pt x="12065" y="338"/>
                    </a:lnTo>
                    <a:lnTo>
                      <a:pt x="12162" y="338"/>
                    </a:lnTo>
                    <a:lnTo>
                      <a:pt x="12454" y="289"/>
                    </a:lnTo>
                    <a:lnTo>
                      <a:pt x="12454" y="241"/>
                    </a:lnTo>
                    <a:lnTo>
                      <a:pt x="12649" y="241"/>
                    </a:lnTo>
                    <a:lnTo>
                      <a:pt x="12649" y="193"/>
                    </a:lnTo>
                    <a:lnTo>
                      <a:pt x="13232" y="96"/>
                    </a:lnTo>
                    <a:lnTo>
                      <a:pt x="13622" y="96"/>
                    </a:lnTo>
                    <a:lnTo>
                      <a:pt x="13816" y="48"/>
                    </a:lnTo>
                    <a:lnTo>
                      <a:pt x="14497" y="48"/>
                    </a:lnTo>
                    <a:lnTo>
                      <a:pt x="14692" y="0"/>
                    </a:lnTo>
                    <a:lnTo>
                      <a:pt x="14984" y="48"/>
                    </a:lnTo>
                    <a:lnTo>
                      <a:pt x="15178" y="48"/>
                    </a:lnTo>
                    <a:lnTo>
                      <a:pt x="15276" y="96"/>
                    </a:lnTo>
                    <a:lnTo>
                      <a:pt x="15568" y="96"/>
                    </a:lnTo>
                    <a:lnTo>
                      <a:pt x="15762" y="145"/>
                    </a:lnTo>
                    <a:lnTo>
                      <a:pt x="15859" y="145"/>
                    </a:lnTo>
                    <a:lnTo>
                      <a:pt x="16054" y="241"/>
                    </a:lnTo>
                    <a:lnTo>
                      <a:pt x="16346" y="241"/>
                    </a:lnTo>
                    <a:lnTo>
                      <a:pt x="16346" y="289"/>
                    </a:lnTo>
                    <a:lnTo>
                      <a:pt x="16541" y="338"/>
                    </a:lnTo>
                    <a:lnTo>
                      <a:pt x="16638" y="338"/>
                    </a:lnTo>
                    <a:lnTo>
                      <a:pt x="17027" y="530"/>
                    </a:lnTo>
                    <a:lnTo>
                      <a:pt x="17319" y="627"/>
                    </a:lnTo>
                    <a:lnTo>
                      <a:pt x="17708" y="820"/>
                    </a:lnTo>
                    <a:lnTo>
                      <a:pt x="17805" y="820"/>
                    </a:lnTo>
                    <a:lnTo>
                      <a:pt x="17903" y="964"/>
                    </a:lnTo>
                    <a:lnTo>
                      <a:pt x="18000" y="964"/>
                    </a:lnTo>
                    <a:lnTo>
                      <a:pt x="18097" y="1109"/>
                    </a:lnTo>
                    <a:lnTo>
                      <a:pt x="18195" y="1109"/>
                    </a:lnTo>
                    <a:lnTo>
                      <a:pt x="18292" y="1205"/>
                    </a:lnTo>
                    <a:lnTo>
                      <a:pt x="18486" y="1350"/>
                    </a:lnTo>
                    <a:lnTo>
                      <a:pt x="18486" y="1398"/>
                    </a:lnTo>
                    <a:lnTo>
                      <a:pt x="18876" y="1688"/>
                    </a:lnTo>
                    <a:lnTo>
                      <a:pt x="18973" y="1832"/>
                    </a:lnTo>
                    <a:lnTo>
                      <a:pt x="19070" y="1832"/>
                    </a:lnTo>
                    <a:lnTo>
                      <a:pt x="19168" y="2025"/>
                    </a:lnTo>
                    <a:lnTo>
                      <a:pt x="19265" y="2073"/>
                    </a:lnTo>
                    <a:lnTo>
                      <a:pt x="19362" y="2170"/>
                    </a:lnTo>
                    <a:lnTo>
                      <a:pt x="19362" y="2218"/>
                    </a:lnTo>
                    <a:lnTo>
                      <a:pt x="19557" y="2363"/>
                    </a:lnTo>
                    <a:lnTo>
                      <a:pt x="19654" y="2555"/>
                    </a:lnTo>
                    <a:lnTo>
                      <a:pt x="19654" y="2604"/>
                    </a:lnTo>
                    <a:lnTo>
                      <a:pt x="19849" y="2748"/>
                    </a:lnTo>
                    <a:lnTo>
                      <a:pt x="19751" y="2796"/>
                    </a:lnTo>
                    <a:lnTo>
                      <a:pt x="19946" y="2941"/>
                    </a:lnTo>
                    <a:lnTo>
                      <a:pt x="19946" y="2989"/>
                    </a:lnTo>
                    <a:lnTo>
                      <a:pt x="20043" y="3134"/>
                    </a:lnTo>
                    <a:lnTo>
                      <a:pt x="20043" y="3182"/>
                    </a:lnTo>
                    <a:lnTo>
                      <a:pt x="20141" y="3327"/>
                    </a:lnTo>
                    <a:lnTo>
                      <a:pt x="20238" y="3375"/>
                    </a:lnTo>
                    <a:lnTo>
                      <a:pt x="20238" y="3520"/>
                    </a:lnTo>
                    <a:lnTo>
                      <a:pt x="20335" y="3568"/>
                    </a:lnTo>
                    <a:lnTo>
                      <a:pt x="20432" y="3761"/>
                    </a:lnTo>
                    <a:lnTo>
                      <a:pt x="20432" y="3809"/>
                    </a:lnTo>
                    <a:lnTo>
                      <a:pt x="20530" y="3954"/>
                    </a:lnTo>
                    <a:lnTo>
                      <a:pt x="20530" y="4002"/>
                    </a:lnTo>
                    <a:lnTo>
                      <a:pt x="20627" y="4195"/>
                    </a:lnTo>
                    <a:lnTo>
                      <a:pt x="20627" y="4243"/>
                    </a:lnTo>
                    <a:lnTo>
                      <a:pt x="20724" y="4436"/>
                    </a:lnTo>
                    <a:lnTo>
                      <a:pt x="20724" y="4484"/>
                    </a:lnTo>
                    <a:lnTo>
                      <a:pt x="20822" y="4629"/>
                    </a:lnTo>
                    <a:lnTo>
                      <a:pt x="20822" y="4677"/>
                    </a:lnTo>
                    <a:lnTo>
                      <a:pt x="21016" y="5063"/>
                    </a:lnTo>
                    <a:lnTo>
                      <a:pt x="21016" y="5111"/>
                    </a:lnTo>
                    <a:lnTo>
                      <a:pt x="21114" y="5304"/>
                    </a:lnTo>
                    <a:lnTo>
                      <a:pt x="21016" y="5352"/>
                    </a:lnTo>
                    <a:lnTo>
                      <a:pt x="21114" y="5545"/>
                    </a:lnTo>
                    <a:lnTo>
                      <a:pt x="21114" y="5593"/>
                    </a:lnTo>
                    <a:lnTo>
                      <a:pt x="21211" y="5786"/>
                    </a:lnTo>
                    <a:lnTo>
                      <a:pt x="21211" y="5834"/>
                    </a:lnTo>
                    <a:lnTo>
                      <a:pt x="21308" y="6027"/>
                    </a:lnTo>
                    <a:lnTo>
                      <a:pt x="21308" y="6316"/>
                    </a:lnTo>
                    <a:lnTo>
                      <a:pt x="21405" y="6509"/>
                    </a:lnTo>
                    <a:lnTo>
                      <a:pt x="21308" y="6557"/>
                    </a:lnTo>
                    <a:lnTo>
                      <a:pt x="21405" y="6702"/>
                    </a:lnTo>
                    <a:lnTo>
                      <a:pt x="21405" y="7184"/>
                    </a:lnTo>
                    <a:lnTo>
                      <a:pt x="21503" y="7232"/>
                    </a:lnTo>
                    <a:lnTo>
                      <a:pt x="21503" y="7714"/>
                    </a:lnTo>
                    <a:lnTo>
                      <a:pt x="21600" y="7907"/>
                    </a:lnTo>
                    <a:lnTo>
                      <a:pt x="21503" y="7955"/>
                    </a:lnTo>
                    <a:lnTo>
                      <a:pt x="21600" y="8148"/>
                    </a:lnTo>
                    <a:lnTo>
                      <a:pt x="21503" y="8196"/>
                    </a:lnTo>
                    <a:lnTo>
                      <a:pt x="21600" y="8341"/>
                    </a:lnTo>
                    <a:lnTo>
                      <a:pt x="21503" y="8437"/>
                    </a:lnTo>
                    <a:lnTo>
                      <a:pt x="21503" y="8823"/>
                    </a:lnTo>
                    <a:lnTo>
                      <a:pt x="21600" y="8871"/>
                    </a:lnTo>
                    <a:lnTo>
                      <a:pt x="21503" y="9064"/>
                    </a:lnTo>
                    <a:lnTo>
                      <a:pt x="21503" y="9980"/>
                    </a:lnTo>
                    <a:lnTo>
                      <a:pt x="21405" y="10173"/>
                    </a:lnTo>
                    <a:lnTo>
                      <a:pt x="21405" y="10414"/>
                    </a:lnTo>
                    <a:lnTo>
                      <a:pt x="21308" y="10559"/>
                    </a:lnTo>
                    <a:lnTo>
                      <a:pt x="21308" y="10993"/>
                    </a:lnTo>
                    <a:lnTo>
                      <a:pt x="21211" y="11137"/>
                    </a:lnTo>
                    <a:lnTo>
                      <a:pt x="21211" y="11427"/>
                    </a:lnTo>
                    <a:lnTo>
                      <a:pt x="21114" y="11571"/>
                    </a:lnTo>
                    <a:lnTo>
                      <a:pt x="21114" y="11716"/>
                    </a:lnTo>
                    <a:lnTo>
                      <a:pt x="21016" y="11764"/>
                    </a:lnTo>
                    <a:lnTo>
                      <a:pt x="21016" y="11909"/>
                    </a:lnTo>
                    <a:lnTo>
                      <a:pt x="20919" y="12054"/>
                    </a:lnTo>
                    <a:lnTo>
                      <a:pt x="20919" y="12102"/>
                    </a:lnTo>
                    <a:lnTo>
                      <a:pt x="20724" y="12391"/>
                    </a:lnTo>
                    <a:lnTo>
                      <a:pt x="20724" y="12439"/>
                    </a:lnTo>
                    <a:lnTo>
                      <a:pt x="20627" y="12584"/>
                    </a:lnTo>
                    <a:lnTo>
                      <a:pt x="20627" y="12632"/>
                    </a:lnTo>
                    <a:lnTo>
                      <a:pt x="20530" y="12777"/>
                    </a:lnTo>
                    <a:lnTo>
                      <a:pt x="20530" y="12825"/>
                    </a:lnTo>
                    <a:lnTo>
                      <a:pt x="20432" y="12970"/>
                    </a:lnTo>
                    <a:lnTo>
                      <a:pt x="20432" y="13018"/>
                    </a:lnTo>
                    <a:lnTo>
                      <a:pt x="20335" y="13162"/>
                    </a:lnTo>
                    <a:lnTo>
                      <a:pt x="20335" y="13211"/>
                    </a:lnTo>
                    <a:lnTo>
                      <a:pt x="20141" y="13355"/>
                    </a:lnTo>
                    <a:lnTo>
                      <a:pt x="20141" y="13404"/>
                    </a:lnTo>
                    <a:lnTo>
                      <a:pt x="20043" y="13548"/>
                    </a:lnTo>
                    <a:lnTo>
                      <a:pt x="19946" y="13596"/>
                    </a:lnTo>
                    <a:lnTo>
                      <a:pt x="19946" y="13789"/>
                    </a:lnTo>
                    <a:lnTo>
                      <a:pt x="19751" y="13934"/>
                    </a:lnTo>
                    <a:lnTo>
                      <a:pt x="19751" y="14030"/>
                    </a:lnTo>
                    <a:lnTo>
                      <a:pt x="19557" y="14127"/>
                    </a:lnTo>
                    <a:lnTo>
                      <a:pt x="19557" y="14223"/>
                    </a:lnTo>
                    <a:lnTo>
                      <a:pt x="19459" y="14368"/>
                    </a:lnTo>
                    <a:lnTo>
                      <a:pt x="19265" y="14561"/>
                    </a:lnTo>
                    <a:lnTo>
                      <a:pt x="19265" y="14609"/>
                    </a:lnTo>
                    <a:lnTo>
                      <a:pt x="19070" y="14754"/>
                    </a:lnTo>
                    <a:lnTo>
                      <a:pt x="19070" y="14802"/>
                    </a:lnTo>
                    <a:lnTo>
                      <a:pt x="18973" y="14946"/>
                    </a:lnTo>
                    <a:lnTo>
                      <a:pt x="18876" y="15043"/>
                    </a:lnTo>
                    <a:lnTo>
                      <a:pt x="18778" y="15187"/>
                    </a:lnTo>
                    <a:lnTo>
                      <a:pt x="18681" y="15236"/>
                    </a:lnTo>
                    <a:lnTo>
                      <a:pt x="18584" y="15429"/>
                    </a:lnTo>
                    <a:lnTo>
                      <a:pt x="18486" y="15429"/>
                    </a:lnTo>
                    <a:lnTo>
                      <a:pt x="18292" y="15621"/>
                    </a:lnTo>
                    <a:lnTo>
                      <a:pt x="18292" y="15670"/>
                    </a:lnTo>
                    <a:lnTo>
                      <a:pt x="18195" y="15814"/>
                    </a:lnTo>
                    <a:lnTo>
                      <a:pt x="18195" y="15862"/>
                    </a:lnTo>
                    <a:lnTo>
                      <a:pt x="17903" y="16055"/>
                    </a:lnTo>
                    <a:lnTo>
                      <a:pt x="17903" y="16104"/>
                    </a:lnTo>
                    <a:lnTo>
                      <a:pt x="17708" y="16248"/>
                    </a:lnTo>
                    <a:lnTo>
                      <a:pt x="17708" y="16296"/>
                    </a:lnTo>
                    <a:lnTo>
                      <a:pt x="17514" y="16441"/>
                    </a:lnTo>
                    <a:lnTo>
                      <a:pt x="17514" y="16489"/>
                    </a:lnTo>
                    <a:lnTo>
                      <a:pt x="17319" y="16682"/>
                    </a:lnTo>
                    <a:lnTo>
                      <a:pt x="17222" y="16682"/>
                    </a:lnTo>
                    <a:lnTo>
                      <a:pt x="17124" y="16875"/>
                    </a:lnTo>
                    <a:lnTo>
                      <a:pt x="16930" y="16923"/>
                    </a:lnTo>
                    <a:lnTo>
                      <a:pt x="16832" y="17116"/>
                    </a:lnTo>
                    <a:lnTo>
                      <a:pt x="16541" y="17309"/>
                    </a:lnTo>
                    <a:lnTo>
                      <a:pt x="16346" y="17502"/>
                    </a:lnTo>
                    <a:lnTo>
                      <a:pt x="16346" y="17550"/>
                    </a:lnTo>
                    <a:lnTo>
                      <a:pt x="16054" y="17695"/>
                    </a:lnTo>
                    <a:lnTo>
                      <a:pt x="16054" y="17743"/>
                    </a:lnTo>
                    <a:lnTo>
                      <a:pt x="15957" y="17887"/>
                    </a:lnTo>
                    <a:lnTo>
                      <a:pt x="15568" y="18080"/>
                    </a:lnTo>
                    <a:lnTo>
                      <a:pt x="15568" y="18129"/>
                    </a:lnTo>
                    <a:lnTo>
                      <a:pt x="15373" y="18273"/>
                    </a:lnTo>
                    <a:lnTo>
                      <a:pt x="15276" y="18321"/>
                    </a:lnTo>
                    <a:lnTo>
                      <a:pt x="15081" y="18466"/>
                    </a:lnTo>
                    <a:lnTo>
                      <a:pt x="15081" y="18514"/>
                    </a:lnTo>
                    <a:lnTo>
                      <a:pt x="14886" y="18659"/>
                    </a:lnTo>
                    <a:lnTo>
                      <a:pt x="14789" y="18707"/>
                    </a:lnTo>
                    <a:lnTo>
                      <a:pt x="14595" y="18852"/>
                    </a:lnTo>
                    <a:lnTo>
                      <a:pt x="14497" y="18852"/>
                    </a:lnTo>
                    <a:lnTo>
                      <a:pt x="14303" y="18996"/>
                    </a:lnTo>
                    <a:lnTo>
                      <a:pt x="14303" y="19093"/>
                    </a:lnTo>
                    <a:lnTo>
                      <a:pt x="14011" y="19189"/>
                    </a:lnTo>
                    <a:lnTo>
                      <a:pt x="13719" y="19334"/>
                    </a:lnTo>
                    <a:lnTo>
                      <a:pt x="13719" y="19430"/>
                    </a:lnTo>
                    <a:lnTo>
                      <a:pt x="13524" y="19575"/>
                    </a:lnTo>
                    <a:lnTo>
                      <a:pt x="13232" y="19720"/>
                    </a:lnTo>
                    <a:lnTo>
                      <a:pt x="13135" y="19720"/>
                    </a:lnTo>
                    <a:lnTo>
                      <a:pt x="12941" y="19864"/>
                    </a:lnTo>
                    <a:lnTo>
                      <a:pt x="12843" y="19912"/>
                    </a:lnTo>
                    <a:lnTo>
                      <a:pt x="12746" y="20009"/>
                    </a:lnTo>
                    <a:lnTo>
                      <a:pt x="12551" y="20057"/>
                    </a:lnTo>
                    <a:lnTo>
                      <a:pt x="12065" y="20298"/>
                    </a:lnTo>
                    <a:lnTo>
                      <a:pt x="12065" y="20346"/>
                    </a:lnTo>
                    <a:lnTo>
                      <a:pt x="11773" y="20443"/>
                    </a:lnTo>
                    <a:lnTo>
                      <a:pt x="11286" y="20684"/>
                    </a:lnTo>
                    <a:lnTo>
                      <a:pt x="11189" y="20684"/>
                    </a:lnTo>
                    <a:lnTo>
                      <a:pt x="10897" y="20829"/>
                    </a:lnTo>
                    <a:lnTo>
                      <a:pt x="10605" y="20925"/>
                    </a:lnTo>
                    <a:lnTo>
                      <a:pt x="10411" y="20973"/>
                    </a:lnTo>
                    <a:lnTo>
                      <a:pt x="10314" y="21021"/>
                    </a:lnTo>
                    <a:lnTo>
                      <a:pt x="10022" y="21118"/>
                    </a:lnTo>
                    <a:lnTo>
                      <a:pt x="9827" y="21214"/>
                    </a:lnTo>
                    <a:lnTo>
                      <a:pt x="9730" y="21214"/>
                    </a:lnTo>
                    <a:lnTo>
                      <a:pt x="9535" y="21262"/>
                    </a:lnTo>
                    <a:lnTo>
                      <a:pt x="9438" y="21262"/>
                    </a:lnTo>
                    <a:lnTo>
                      <a:pt x="9243" y="21311"/>
                    </a:lnTo>
                    <a:lnTo>
                      <a:pt x="9146" y="21359"/>
                    </a:lnTo>
                    <a:lnTo>
                      <a:pt x="8951" y="21407"/>
                    </a:lnTo>
                    <a:lnTo>
                      <a:pt x="8854" y="21407"/>
                    </a:lnTo>
                    <a:lnTo>
                      <a:pt x="8659" y="21455"/>
                    </a:lnTo>
                    <a:lnTo>
                      <a:pt x="8562" y="21455"/>
                    </a:lnTo>
                    <a:lnTo>
                      <a:pt x="8270" y="21504"/>
                    </a:lnTo>
                    <a:lnTo>
                      <a:pt x="8076" y="21552"/>
                    </a:lnTo>
                    <a:lnTo>
                      <a:pt x="7200" y="21552"/>
                    </a:lnTo>
                    <a:lnTo>
                      <a:pt x="7200" y="21600"/>
                    </a:lnTo>
                    <a:lnTo>
                      <a:pt x="6908" y="21600"/>
                    </a:lnTo>
                    <a:lnTo>
                      <a:pt x="6811" y="21552"/>
                    </a:lnTo>
                    <a:lnTo>
                      <a:pt x="6616" y="21552"/>
                    </a:lnTo>
                    <a:lnTo>
                      <a:pt x="6324" y="21504"/>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43" name="Forma"/>
              <p:cNvSpPr/>
              <p:nvPr/>
            </p:nvSpPr>
            <p:spPr>
              <a:xfrm>
                <a:off x="30565" y="728971"/>
                <a:ext cx="564440" cy="7067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27" y="21391"/>
                    </a:moveTo>
                    <a:lnTo>
                      <a:pt x="18793" y="21443"/>
                    </a:lnTo>
                    <a:lnTo>
                      <a:pt x="18637" y="21443"/>
                    </a:lnTo>
                    <a:lnTo>
                      <a:pt x="18559" y="21495"/>
                    </a:lnTo>
                    <a:lnTo>
                      <a:pt x="18403" y="21495"/>
                    </a:lnTo>
                    <a:lnTo>
                      <a:pt x="18325" y="21548"/>
                    </a:lnTo>
                    <a:lnTo>
                      <a:pt x="18091" y="21548"/>
                    </a:lnTo>
                    <a:lnTo>
                      <a:pt x="17935" y="21600"/>
                    </a:lnTo>
                    <a:lnTo>
                      <a:pt x="16687" y="21600"/>
                    </a:lnTo>
                    <a:lnTo>
                      <a:pt x="16609" y="21548"/>
                    </a:lnTo>
                    <a:lnTo>
                      <a:pt x="16375" y="21548"/>
                    </a:lnTo>
                    <a:lnTo>
                      <a:pt x="16142" y="21495"/>
                    </a:lnTo>
                    <a:lnTo>
                      <a:pt x="15830" y="21495"/>
                    </a:lnTo>
                    <a:lnTo>
                      <a:pt x="15830" y="21443"/>
                    </a:lnTo>
                    <a:lnTo>
                      <a:pt x="15362" y="21338"/>
                    </a:lnTo>
                    <a:lnTo>
                      <a:pt x="15206" y="21338"/>
                    </a:lnTo>
                    <a:lnTo>
                      <a:pt x="15050" y="21286"/>
                    </a:lnTo>
                    <a:lnTo>
                      <a:pt x="14972" y="21286"/>
                    </a:lnTo>
                    <a:lnTo>
                      <a:pt x="14738" y="21182"/>
                    </a:lnTo>
                    <a:lnTo>
                      <a:pt x="14504" y="21129"/>
                    </a:lnTo>
                    <a:lnTo>
                      <a:pt x="14426" y="21077"/>
                    </a:lnTo>
                    <a:lnTo>
                      <a:pt x="14270" y="21025"/>
                    </a:lnTo>
                    <a:lnTo>
                      <a:pt x="14192" y="21025"/>
                    </a:lnTo>
                    <a:lnTo>
                      <a:pt x="13958" y="20920"/>
                    </a:lnTo>
                    <a:lnTo>
                      <a:pt x="13802" y="20920"/>
                    </a:lnTo>
                    <a:lnTo>
                      <a:pt x="13646" y="20815"/>
                    </a:lnTo>
                    <a:lnTo>
                      <a:pt x="13568" y="20815"/>
                    </a:lnTo>
                    <a:lnTo>
                      <a:pt x="13100" y="20606"/>
                    </a:lnTo>
                    <a:lnTo>
                      <a:pt x="13022" y="20606"/>
                    </a:lnTo>
                    <a:lnTo>
                      <a:pt x="12788" y="20502"/>
                    </a:lnTo>
                    <a:lnTo>
                      <a:pt x="12710" y="20449"/>
                    </a:lnTo>
                    <a:lnTo>
                      <a:pt x="12477" y="20345"/>
                    </a:lnTo>
                    <a:lnTo>
                      <a:pt x="12399" y="20292"/>
                    </a:lnTo>
                    <a:lnTo>
                      <a:pt x="11931" y="20083"/>
                    </a:lnTo>
                    <a:lnTo>
                      <a:pt x="11853" y="20083"/>
                    </a:lnTo>
                    <a:lnTo>
                      <a:pt x="11541" y="19926"/>
                    </a:lnTo>
                    <a:lnTo>
                      <a:pt x="11541" y="19874"/>
                    </a:lnTo>
                    <a:lnTo>
                      <a:pt x="11307" y="19769"/>
                    </a:lnTo>
                    <a:lnTo>
                      <a:pt x="11229" y="19769"/>
                    </a:lnTo>
                    <a:lnTo>
                      <a:pt x="10995" y="19613"/>
                    </a:lnTo>
                    <a:lnTo>
                      <a:pt x="10917" y="19613"/>
                    </a:lnTo>
                    <a:lnTo>
                      <a:pt x="10683" y="19456"/>
                    </a:lnTo>
                    <a:lnTo>
                      <a:pt x="10371" y="19299"/>
                    </a:lnTo>
                    <a:lnTo>
                      <a:pt x="10137" y="19194"/>
                    </a:lnTo>
                    <a:lnTo>
                      <a:pt x="10059" y="19090"/>
                    </a:lnTo>
                    <a:lnTo>
                      <a:pt x="9747" y="18985"/>
                    </a:lnTo>
                    <a:lnTo>
                      <a:pt x="9591" y="18828"/>
                    </a:lnTo>
                    <a:lnTo>
                      <a:pt x="9513" y="18776"/>
                    </a:lnTo>
                    <a:lnTo>
                      <a:pt x="9279" y="18671"/>
                    </a:lnTo>
                    <a:lnTo>
                      <a:pt x="9279" y="18619"/>
                    </a:lnTo>
                    <a:lnTo>
                      <a:pt x="8968" y="18462"/>
                    </a:lnTo>
                    <a:lnTo>
                      <a:pt x="8500" y="18148"/>
                    </a:lnTo>
                    <a:lnTo>
                      <a:pt x="8344" y="18096"/>
                    </a:lnTo>
                    <a:lnTo>
                      <a:pt x="8188" y="17939"/>
                    </a:lnTo>
                    <a:lnTo>
                      <a:pt x="7330" y="17364"/>
                    </a:lnTo>
                    <a:lnTo>
                      <a:pt x="7330" y="17311"/>
                    </a:lnTo>
                    <a:lnTo>
                      <a:pt x="7096" y="17154"/>
                    </a:lnTo>
                    <a:lnTo>
                      <a:pt x="7018" y="17154"/>
                    </a:lnTo>
                    <a:lnTo>
                      <a:pt x="6862" y="16998"/>
                    </a:lnTo>
                    <a:lnTo>
                      <a:pt x="6784" y="16998"/>
                    </a:lnTo>
                    <a:lnTo>
                      <a:pt x="6628" y="16841"/>
                    </a:lnTo>
                    <a:lnTo>
                      <a:pt x="6550" y="16736"/>
                    </a:lnTo>
                    <a:lnTo>
                      <a:pt x="6394" y="16579"/>
                    </a:lnTo>
                    <a:lnTo>
                      <a:pt x="6316" y="16579"/>
                    </a:lnTo>
                    <a:lnTo>
                      <a:pt x="6160" y="16422"/>
                    </a:lnTo>
                    <a:lnTo>
                      <a:pt x="6082" y="16370"/>
                    </a:lnTo>
                    <a:lnTo>
                      <a:pt x="5848" y="16265"/>
                    </a:lnTo>
                    <a:lnTo>
                      <a:pt x="5848" y="16213"/>
                    </a:lnTo>
                    <a:lnTo>
                      <a:pt x="5692" y="16056"/>
                    </a:lnTo>
                    <a:lnTo>
                      <a:pt x="5381" y="15847"/>
                    </a:lnTo>
                    <a:lnTo>
                      <a:pt x="5381" y="15795"/>
                    </a:lnTo>
                    <a:lnTo>
                      <a:pt x="5225" y="15638"/>
                    </a:lnTo>
                    <a:lnTo>
                      <a:pt x="4991" y="15481"/>
                    </a:lnTo>
                    <a:lnTo>
                      <a:pt x="4991" y="15376"/>
                    </a:lnTo>
                    <a:lnTo>
                      <a:pt x="4757" y="15272"/>
                    </a:lnTo>
                    <a:lnTo>
                      <a:pt x="4601" y="15115"/>
                    </a:lnTo>
                    <a:lnTo>
                      <a:pt x="4523" y="15062"/>
                    </a:lnTo>
                    <a:lnTo>
                      <a:pt x="4367" y="14906"/>
                    </a:lnTo>
                    <a:lnTo>
                      <a:pt x="4367" y="14853"/>
                    </a:lnTo>
                    <a:lnTo>
                      <a:pt x="4211" y="14696"/>
                    </a:lnTo>
                    <a:lnTo>
                      <a:pt x="4133" y="14644"/>
                    </a:lnTo>
                    <a:lnTo>
                      <a:pt x="4055" y="14539"/>
                    </a:lnTo>
                    <a:lnTo>
                      <a:pt x="3977" y="14487"/>
                    </a:lnTo>
                    <a:lnTo>
                      <a:pt x="3821" y="14330"/>
                    </a:lnTo>
                    <a:lnTo>
                      <a:pt x="3821" y="14278"/>
                    </a:lnTo>
                    <a:lnTo>
                      <a:pt x="3665" y="14173"/>
                    </a:lnTo>
                    <a:lnTo>
                      <a:pt x="3665" y="14121"/>
                    </a:lnTo>
                    <a:lnTo>
                      <a:pt x="3509" y="13964"/>
                    </a:lnTo>
                    <a:lnTo>
                      <a:pt x="3275" y="13807"/>
                    </a:lnTo>
                    <a:lnTo>
                      <a:pt x="3197" y="13650"/>
                    </a:lnTo>
                    <a:lnTo>
                      <a:pt x="3041" y="13493"/>
                    </a:lnTo>
                    <a:lnTo>
                      <a:pt x="2963" y="13337"/>
                    </a:lnTo>
                    <a:lnTo>
                      <a:pt x="2885" y="13284"/>
                    </a:lnTo>
                    <a:lnTo>
                      <a:pt x="2885" y="13180"/>
                    </a:lnTo>
                    <a:lnTo>
                      <a:pt x="2807" y="13127"/>
                    </a:lnTo>
                    <a:lnTo>
                      <a:pt x="2729" y="12970"/>
                    </a:lnTo>
                    <a:lnTo>
                      <a:pt x="2573" y="12761"/>
                    </a:lnTo>
                    <a:lnTo>
                      <a:pt x="2495" y="12761"/>
                    </a:lnTo>
                    <a:lnTo>
                      <a:pt x="2495" y="12552"/>
                    </a:lnTo>
                    <a:lnTo>
                      <a:pt x="2417" y="12552"/>
                    </a:lnTo>
                    <a:lnTo>
                      <a:pt x="2339" y="12395"/>
                    </a:lnTo>
                    <a:lnTo>
                      <a:pt x="2339" y="12343"/>
                    </a:lnTo>
                    <a:lnTo>
                      <a:pt x="2261" y="12186"/>
                    </a:lnTo>
                    <a:lnTo>
                      <a:pt x="2183" y="12134"/>
                    </a:lnTo>
                    <a:lnTo>
                      <a:pt x="2027" y="11977"/>
                    </a:lnTo>
                    <a:lnTo>
                      <a:pt x="2027" y="11924"/>
                    </a:lnTo>
                    <a:lnTo>
                      <a:pt x="1949" y="11768"/>
                    </a:lnTo>
                    <a:lnTo>
                      <a:pt x="1949" y="11715"/>
                    </a:lnTo>
                    <a:lnTo>
                      <a:pt x="1871" y="11558"/>
                    </a:lnTo>
                    <a:lnTo>
                      <a:pt x="1871" y="11506"/>
                    </a:lnTo>
                    <a:lnTo>
                      <a:pt x="1794" y="11297"/>
                    </a:lnTo>
                    <a:lnTo>
                      <a:pt x="1716" y="11297"/>
                    </a:lnTo>
                    <a:lnTo>
                      <a:pt x="1638" y="11088"/>
                    </a:lnTo>
                    <a:lnTo>
                      <a:pt x="1638" y="11035"/>
                    </a:lnTo>
                    <a:lnTo>
                      <a:pt x="1560" y="10826"/>
                    </a:lnTo>
                    <a:lnTo>
                      <a:pt x="1482" y="10826"/>
                    </a:lnTo>
                    <a:lnTo>
                      <a:pt x="1404" y="10617"/>
                    </a:lnTo>
                    <a:lnTo>
                      <a:pt x="1404" y="10565"/>
                    </a:lnTo>
                    <a:lnTo>
                      <a:pt x="1326" y="10408"/>
                    </a:lnTo>
                    <a:lnTo>
                      <a:pt x="1326" y="10355"/>
                    </a:lnTo>
                    <a:lnTo>
                      <a:pt x="1248" y="10146"/>
                    </a:lnTo>
                    <a:lnTo>
                      <a:pt x="1170" y="10146"/>
                    </a:lnTo>
                    <a:lnTo>
                      <a:pt x="1092" y="9937"/>
                    </a:lnTo>
                    <a:lnTo>
                      <a:pt x="1170" y="9885"/>
                    </a:lnTo>
                    <a:lnTo>
                      <a:pt x="1092" y="9676"/>
                    </a:lnTo>
                    <a:lnTo>
                      <a:pt x="1014" y="9623"/>
                    </a:lnTo>
                    <a:lnTo>
                      <a:pt x="936" y="9466"/>
                    </a:lnTo>
                    <a:lnTo>
                      <a:pt x="936" y="9362"/>
                    </a:lnTo>
                    <a:lnTo>
                      <a:pt x="780" y="9205"/>
                    </a:lnTo>
                    <a:lnTo>
                      <a:pt x="858" y="9153"/>
                    </a:lnTo>
                    <a:lnTo>
                      <a:pt x="780" y="8943"/>
                    </a:lnTo>
                    <a:lnTo>
                      <a:pt x="702" y="8891"/>
                    </a:lnTo>
                    <a:lnTo>
                      <a:pt x="624" y="8682"/>
                    </a:lnTo>
                    <a:lnTo>
                      <a:pt x="702" y="8630"/>
                    </a:lnTo>
                    <a:lnTo>
                      <a:pt x="624" y="8473"/>
                    </a:lnTo>
                    <a:lnTo>
                      <a:pt x="624" y="8420"/>
                    </a:lnTo>
                    <a:lnTo>
                      <a:pt x="546" y="8159"/>
                    </a:lnTo>
                    <a:lnTo>
                      <a:pt x="468" y="8159"/>
                    </a:lnTo>
                    <a:lnTo>
                      <a:pt x="468" y="7897"/>
                    </a:lnTo>
                    <a:lnTo>
                      <a:pt x="390" y="7688"/>
                    </a:lnTo>
                    <a:lnTo>
                      <a:pt x="390" y="7636"/>
                    </a:lnTo>
                    <a:lnTo>
                      <a:pt x="312" y="7427"/>
                    </a:lnTo>
                    <a:lnTo>
                      <a:pt x="312" y="7374"/>
                    </a:lnTo>
                    <a:lnTo>
                      <a:pt x="234" y="7165"/>
                    </a:lnTo>
                    <a:lnTo>
                      <a:pt x="312" y="7113"/>
                    </a:lnTo>
                    <a:lnTo>
                      <a:pt x="312" y="6904"/>
                    </a:lnTo>
                    <a:lnTo>
                      <a:pt x="234" y="6851"/>
                    </a:lnTo>
                    <a:lnTo>
                      <a:pt x="156" y="6694"/>
                    </a:lnTo>
                    <a:lnTo>
                      <a:pt x="156" y="6171"/>
                    </a:lnTo>
                    <a:lnTo>
                      <a:pt x="78" y="6119"/>
                    </a:lnTo>
                    <a:lnTo>
                      <a:pt x="78" y="5439"/>
                    </a:lnTo>
                    <a:lnTo>
                      <a:pt x="0" y="5387"/>
                    </a:lnTo>
                    <a:lnTo>
                      <a:pt x="0" y="5125"/>
                    </a:lnTo>
                    <a:lnTo>
                      <a:pt x="78" y="4916"/>
                    </a:lnTo>
                    <a:lnTo>
                      <a:pt x="0" y="4916"/>
                    </a:lnTo>
                    <a:lnTo>
                      <a:pt x="0" y="4184"/>
                    </a:lnTo>
                    <a:lnTo>
                      <a:pt x="78" y="3975"/>
                    </a:lnTo>
                    <a:lnTo>
                      <a:pt x="78" y="3713"/>
                    </a:lnTo>
                    <a:lnTo>
                      <a:pt x="156" y="3556"/>
                    </a:lnTo>
                    <a:lnTo>
                      <a:pt x="78" y="3504"/>
                    </a:lnTo>
                    <a:lnTo>
                      <a:pt x="78" y="3347"/>
                    </a:lnTo>
                    <a:lnTo>
                      <a:pt x="156" y="3295"/>
                    </a:lnTo>
                    <a:lnTo>
                      <a:pt x="156" y="3086"/>
                    </a:lnTo>
                    <a:lnTo>
                      <a:pt x="234" y="3086"/>
                    </a:lnTo>
                    <a:lnTo>
                      <a:pt x="234" y="2877"/>
                    </a:lnTo>
                    <a:lnTo>
                      <a:pt x="312" y="2720"/>
                    </a:lnTo>
                    <a:lnTo>
                      <a:pt x="312" y="2510"/>
                    </a:lnTo>
                    <a:lnTo>
                      <a:pt x="390" y="2458"/>
                    </a:lnTo>
                    <a:lnTo>
                      <a:pt x="468" y="2354"/>
                    </a:lnTo>
                    <a:lnTo>
                      <a:pt x="468" y="2144"/>
                    </a:lnTo>
                    <a:lnTo>
                      <a:pt x="546" y="2092"/>
                    </a:lnTo>
                    <a:lnTo>
                      <a:pt x="624" y="1987"/>
                    </a:lnTo>
                    <a:lnTo>
                      <a:pt x="624" y="1935"/>
                    </a:lnTo>
                    <a:lnTo>
                      <a:pt x="702" y="1778"/>
                    </a:lnTo>
                    <a:lnTo>
                      <a:pt x="702" y="1726"/>
                    </a:lnTo>
                    <a:lnTo>
                      <a:pt x="858" y="1621"/>
                    </a:lnTo>
                    <a:lnTo>
                      <a:pt x="780" y="1569"/>
                    </a:lnTo>
                    <a:lnTo>
                      <a:pt x="936" y="1464"/>
                    </a:lnTo>
                    <a:lnTo>
                      <a:pt x="936" y="1412"/>
                    </a:lnTo>
                    <a:lnTo>
                      <a:pt x="1014" y="1308"/>
                    </a:lnTo>
                    <a:lnTo>
                      <a:pt x="1170" y="1203"/>
                    </a:lnTo>
                    <a:lnTo>
                      <a:pt x="1170" y="1151"/>
                    </a:lnTo>
                    <a:lnTo>
                      <a:pt x="1326" y="1046"/>
                    </a:lnTo>
                    <a:lnTo>
                      <a:pt x="1326" y="994"/>
                    </a:lnTo>
                    <a:lnTo>
                      <a:pt x="1638" y="785"/>
                    </a:lnTo>
                    <a:lnTo>
                      <a:pt x="1638" y="732"/>
                    </a:lnTo>
                    <a:lnTo>
                      <a:pt x="1949" y="523"/>
                    </a:lnTo>
                    <a:lnTo>
                      <a:pt x="2183" y="471"/>
                    </a:lnTo>
                    <a:lnTo>
                      <a:pt x="2183" y="418"/>
                    </a:lnTo>
                    <a:lnTo>
                      <a:pt x="2339" y="366"/>
                    </a:lnTo>
                    <a:lnTo>
                      <a:pt x="2495" y="262"/>
                    </a:lnTo>
                    <a:lnTo>
                      <a:pt x="2573" y="262"/>
                    </a:lnTo>
                    <a:lnTo>
                      <a:pt x="2729" y="209"/>
                    </a:lnTo>
                    <a:lnTo>
                      <a:pt x="2807" y="209"/>
                    </a:lnTo>
                    <a:lnTo>
                      <a:pt x="3041" y="157"/>
                    </a:lnTo>
                    <a:lnTo>
                      <a:pt x="3197" y="105"/>
                    </a:lnTo>
                    <a:lnTo>
                      <a:pt x="3275" y="105"/>
                    </a:lnTo>
                    <a:lnTo>
                      <a:pt x="3431" y="52"/>
                    </a:lnTo>
                    <a:lnTo>
                      <a:pt x="3977" y="52"/>
                    </a:lnTo>
                    <a:lnTo>
                      <a:pt x="4211" y="0"/>
                    </a:lnTo>
                    <a:lnTo>
                      <a:pt x="4211" y="52"/>
                    </a:lnTo>
                    <a:lnTo>
                      <a:pt x="4445" y="0"/>
                    </a:lnTo>
                    <a:lnTo>
                      <a:pt x="4523" y="52"/>
                    </a:lnTo>
                    <a:lnTo>
                      <a:pt x="4991" y="52"/>
                    </a:lnTo>
                    <a:lnTo>
                      <a:pt x="5147" y="105"/>
                    </a:lnTo>
                    <a:lnTo>
                      <a:pt x="5458" y="105"/>
                    </a:lnTo>
                    <a:lnTo>
                      <a:pt x="5458" y="157"/>
                    </a:lnTo>
                    <a:lnTo>
                      <a:pt x="5848" y="157"/>
                    </a:lnTo>
                    <a:lnTo>
                      <a:pt x="6004" y="209"/>
                    </a:lnTo>
                    <a:lnTo>
                      <a:pt x="6082" y="209"/>
                    </a:lnTo>
                    <a:lnTo>
                      <a:pt x="6238" y="262"/>
                    </a:lnTo>
                    <a:lnTo>
                      <a:pt x="6316" y="314"/>
                    </a:lnTo>
                    <a:lnTo>
                      <a:pt x="6550" y="366"/>
                    </a:lnTo>
                    <a:lnTo>
                      <a:pt x="6628" y="366"/>
                    </a:lnTo>
                    <a:lnTo>
                      <a:pt x="6862" y="418"/>
                    </a:lnTo>
                    <a:lnTo>
                      <a:pt x="7096" y="523"/>
                    </a:lnTo>
                    <a:lnTo>
                      <a:pt x="7174" y="523"/>
                    </a:lnTo>
                    <a:lnTo>
                      <a:pt x="7408" y="575"/>
                    </a:lnTo>
                    <a:lnTo>
                      <a:pt x="7408" y="628"/>
                    </a:lnTo>
                    <a:lnTo>
                      <a:pt x="7642" y="732"/>
                    </a:lnTo>
                    <a:lnTo>
                      <a:pt x="7720" y="732"/>
                    </a:lnTo>
                    <a:lnTo>
                      <a:pt x="7954" y="785"/>
                    </a:lnTo>
                    <a:lnTo>
                      <a:pt x="8032" y="837"/>
                    </a:lnTo>
                    <a:lnTo>
                      <a:pt x="8266" y="889"/>
                    </a:lnTo>
                    <a:lnTo>
                      <a:pt x="8266" y="941"/>
                    </a:lnTo>
                    <a:lnTo>
                      <a:pt x="8578" y="1046"/>
                    </a:lnTo>
                    <a:lnTo>
                      <a:pt x="8812" y="1151"/>
                    </a:lnTo>
                    <a:lnTo>
                      <a:pt x="8890" y="1151"/>
                    </a:lnTo>
                    <a:lnTo>
                      <a:pt x="9123" y="1308"/>
                    </a:lnTo>
                    <a:lnTo>
                      <a:pt x="9201" y="1308"/>
                    </a:lnTo>
                    <a:lnTo>
                      <a:pt x="9435" y="1412"/>
                    </a:lnTo>
                    <a:lnTo>
                      <a:pt x="9669" y="1569"/>
                    </a:lnTo>
                    <a:lnTo>
                      <a:pt x="9747" y="1569"/>
                    </a:lnTo>
                    <a:lnTo>
                      <a:pt x="9981" y="1674"/>
                    </a:lnTo>
                    <a:lnTo>
                      <a:pt x="10059" y="1726"/>
                    </a:lnTo>
                    <a:lnTo>
                      <a:pt x="10293" y="1831"/>
                    </a:lnTo>
                    <a:lnTo>
                      <a:pt x="10371" y="1883"/>
                    </a:lnTo>
                    <a:lnTo>
                      <a:pt x="10605" y="1987"/>
                    </a:lnTo>
                    <a:lnTo>
                      <a:pt x="10917" y="2197"/>
                    </a:lnTo>
                    <a:lnTo>
                      <a:pt x="11151" y="2301"/>
                    </a:lnTo>
                    <a:lnTo>
                      <a:pt x="11307" y="2354"/>
                    </a:lnTo>
                    <a:lnTo>
                      <a:pt x="11463" y="2510"/>
                    </a:lnTo>
                    <a:lnTo>
                      <a:pt x="11775" y="2667"/>
                    </a:lnTo>
                    <a:lnTo>
                      <a:pt x="11853" y="2667"/>
                    </a:lnTo>
                    <a:lnTo>
                      <a:pt x="12009" y="2824"/>
                    </a:lnTo>
                    <a:lnTo>
                      <a:pt x="12087" y="2824"/>
                    </a:lnTo>
                    <a:lnTo>
                      <a:pt x="12321" y="2981"/>
                    </a:lnTo>
                    <a:lnTo>
                      <a:pt x="12321" y="3033"/>
                    </a:lnTo>
                    <a:lnTo>
                      <a:pt x="12632" y="3138"/>
                    </a:lnTo>
                    <a:lnTo>
                      <a:pt x="12632" y="3190"/>
                    </a:lnTo>
                    <a:lnTo>
                      <a:pt x="12866" y="3347"/>
                    </a:lnTo>
                    <a:lnTo>
                      <a:pt x="12944" y="3347"/>
                    </a:lnTo>
                    <a:lnTo>
                      <a:pt x="13100" y="3504"/>
                    </a:lnTo>
                    <a:lnTo>
                      <a:pt x="13256" y="3556"/>
                    </a:lnTo>
                    <a:lnTo>
                      <a:pt x="13412" y="3713"/>
                    </a:lnTo>
                    <a:lnTo>
                      <a:pt x="13490" y="3713"/>
                    </a:lnTo>
                    <a:lnTo>
                      <a:pt x="13724" y="3870"/>
                    </a:lnTo>
                    <a:lnTo>
                      <a:pt x="13724" y="3923"/>
                    </a:lnTo>
                    <a:lnTo>
                      <a:pt x="13958" y="4079"/>
                    </a:lnTo>
                    <a:lnTo>
                      <a:pt x="14036" y="4079"/>
                    </a:lnTo>
                    <a:lnTo>
                      <a:pt x="14270" y="4289"/>
                    </a:lnTo>
                    <a:lnTo>
                      <a:pt x="14738" y="4602"/>
                    </a:lnTo>
                    <a:lnTo>
                      <a:pt x="14738" y="4655"/>
                    </a:lnTo>
                    <a:lnTo>
                      <a:pt x="15050" y="4864"/>
                    </a:lnTo>
                    <a:lnTo>
                      <a:pt x="15206" y="5021"/>
                    </a:lnTo>
                    <a:lnTo>
                      <a:pt x="15752" y="5387"/>
                    </a:lnTo>
                    <a:lnTo>
                      <a:pt x="15752" y="5439"/>
                    </a:lnTo>
                    <a:lnTo>
                      <a:pt x="16219" y="5753"/>
                    </a:lnTo>
                    <a:lnTo>
                      <a:pt x="16219" y="5858"/>
                    </a:lnTo>
                    <a:lnTo>
                      <a:pt x="16453" y="6015"/>
                    </a:lnTo>
                    <a:lnTo>
                      <a:pt x="16609" y="6171"/>
                    </a:lnTo>
                    <a:lnTo>
                      <a:pt x="16687" y="6171"/>
                    </a:lnTo>
                    <a:lnTo>
                      <a:pt x="16765" y="6328"/>
                    </a:lnTo>
                    <a:lnTo>
                      <a:pt x="16843" y="6381"/>
                    </a:lnTo>
                    <a:lnTo>
                      <a:pt x="16999" y="6538"/>
                    </a:lnTo>
                    <a:lnTo>
                      <a:pt x="17077" y="6590"/>
                    </a:lnTo>
                    <a:lnTo>
                      <a:pt x="17155" y="6747"/>
                    </a:lnTo>
                    <a:lnTo>
                      <a:pt x="17389" y="6904"/>
                    </a:lnTo>
                    <a:lnTo>
                      <a:pt x="17389" y="6956"/>
                    </a:lnTo>
                    <a:lnTo>
                      <a:pt x="17623" y="7113"/>
                    </a:lnTo>
                    <a:lnTo>
                      <a:pt x="17779" y="7270"/>
                    </a:lnTo>
                    <a:lnTo>
                      <a:pt x="17779" y="7322"/>
                    </a:lnTo>
                    <a:lnTo>
                      <a:pt x="17935" y="7479"/>
                    </a:lnTo>
                    <a:lnTo>
                      <a:pt x="17935" y="7531"/>
                    </a:lnTo>
                    <a:lnTo>
                      <a:pt x="18091" y="7636"/>
                    </a:lnTo>
                    <a:lnTo>
                      <a:pt x="18091" y="7688"/>
                    </a:lnTo>
                    <a:lnTo>
                      <a:pt x="18247" y="7793"/>
                    </a:lnTo>
                    <a:lnTo>
                      <a:pt x="18247" y="7845"/>
                    </a:lnTo>
                    <a:lnTo>
                      <a:pt x="18559" y="8159"/>
                    </a:lnTo>
                    <a:lnTo>
                      <a:pt x="18715" y="8473"/>
                    </a:lnTo>
                    <a:lnTo>
                      <a:pt x="18793" y="8525"/>
                    </a:lnTo>
                    <a:lnTo>
                      <a:pt x="18871" y="8682"/>
                    </a:lnTo>
                    <a:lnTo>
                      <a:pt x="18949" y="8734"/>
                    </a:lnTo>
                    <a:lnTo>
                      <a:pt x="19027" y="8839"/>
                    </a:lnTo>
                    <a:lnTo>
                      <a:pt x="19027" y="8891"/>
                    </a:lnTo>
                    <a:lnTo>
                      <a:pt x="19183" y="9048"/>
                    </a:lnTo>
                    <a:lnTo>
                      <a:pt x="19183" y="9100"/>
                    </a:lnTo>
                    <a:lnTo>
                      <a:pt x="19261" y="9257"/>
                    </a:lnTo>
                    <a:lnTo>
                      <a:pt x="19339" y="9466"/>
                    </a:lnTo>
                    <a:lnTo>
                      <a:pt x="19417" y="9519"/>
                    </a:lnTo>
                    <a:lnTo>
                      <a:pt x="19495" y="9623"/>
                    </a:lnTo>
                    <a:lnTo>
                      <a:pt x="19495" y="9676"/>
                    </a:lnTo>
                    <a:lnTo>
                      <a:pt x="19573" y="9885"/>
                    </a:lnTo>
                    <a:lnTo>
                      <a:pt x="19651" y="9885"/>
                    </a:lnTo>
                    <a:lnTo>
                      <a:pt x="19806" y="10094"/>
                    </a:lnTo>
                    <a:lnTo>
                      <a:pt x="19729" y="10146"/>
                    </a:lnTo>
                    <a:lnTo>
                      <a:pt x="19806" y="10303"/>
                    </a:lnTo>
                    <a:lnTo>
                      <a:pt x="19884" y="10355"/>
                    </a:lnTo>
                    <a:lnTo>
                      <a:pt x="19962" y="10512"/>
                    </a:lnTo>
                    <a:lnTo>
                      <a:pt x="19962" y="10617"/>
                    </a:lnTo>
                    <a:lnTo>
                      <a:pt x="20118" y="10826"/>
                    </a:lnTo>
                    <a:lnTo>
                      <a:pt x="20118" y="10983"/>
                    </a:lnTo>
                    <a:lnTo>
                      <a:pt x="20196" y="11035"/>
                    </a:lnTo>
                    <a:lnTo>
                      <a:pt x="20352" y="11245"/>
                    </a:lnTo>
                    <a:lnTo>
                      <a:pt x="20274" y="11297"/>
                    </a:lnTo>
                    <a:lnTo>
                      <a:pt x="20352" y="11454"/>
                    </a:lnTo>
                    <a:lnTo>
                      <a:pt x="20430" y="11506"/>
                    </a:lnTo>
                    <a:lnTo>
                      <a:pt x="20508" y="11715"/>
                    </a:lnTo>
                    <a:lnTo>
                      <a:pt x="20508" y="11977"/>
                    </a:lnTo>
                    <a:lnTo>
                      <a:pt x="20586" y="11977"/>
                    </a:lnTo>
                    <a:lnTo>
                      <a:pt x="20664" y="12186"/>
                    </a:lnTo>
                    <a:lnTo>
                      <a:pt x="20664" y="12238"/>
                    </a:lnTo>
                    <a:lnTo>
                      <a:pt x="20742" y="12447"/>
                    </a:lnTo>
                    <a:lnTo>
                      <a:pt x="20742" y="12500"/>
                    </a:lnTo>
                    <a:lnTo>
                      <a:pt x="20820" y="12709"/>
                    </a:lnTo>
                    <a:lnTo>
                      <a:pt x="20820" y="12761"/>
                    </a:lnTo>
                    <a:lnTo>
                      <a:pt x="20898" y="12918"/>
                    </a:lnTo>
                    <a:lnTo>
                      <a:pt x="20898" y="12970"/>
                    </a:lnTo>
                    <a:lnTo>
                      <a:pt x="20976" y="13180"/>
                    </a:lnTo>
                    <a:lnTo>
                      <a:pt x="21054" y="13232"/>
                    </a:lnTo>
                    <a:lnTo>
                      <a:pt x="21054" y="13493"/>
                    </a:lnTo>
                    <a:lnTo>
                      <a:pt x="21132" y="13703"/>
                    </a:lnTo>
                    <a:lnTo>
                      <a:pt x="21132" y="13755"/>
                    </a:lnTo>
                    <a:lnTo>
                      <a:pt x="21210" y="13964"/>
                    </a:lnTo>
                    <a:lnTo>
                      <a:pt x="21210" y="14016"/>
                    </a:lnTo>
                    <a:lnTo>
                      <a:pt x="21288" y="14173"/>
                    </a:lnTo>
                    <a:lnTo>
                      <a:pt x="21210" y="14278"/>
                    </a:lnTo>
                    <a:lnTo>
                      <a:pt x="21288" y="14435"/>
                    </a:lnTo>
                    <a:lnTo>
                      <a:pt x="21288" y="14487"/>
                    </a:lnTo>
                    <a:lnTo>
                      <a:pt x="21366" y="14696"/>
                    </a:lnTo>
                    <a:lnTo>
                      <a:pt x="21366" y="14749"/>
                    </a:lnTo>
                    <a:lnTo>
                      <a:pt x="21444" y="14958"/>
                    </a:lnTo>
                    <a:lnTo>
                      <a:pt x="21366" y="15010"/>
                    </a:lnTo>
                    <a:lnTo>
                      <a:pt x="21444" y="15219"/>
                    </a:lnTo>
                    <a:lnTo>
                      <a:pt x="21444" y="15481"/>
                    </a:lnTo>
                    <a:lnTo>
                      <a:pt x="21522" y="15533"/>
                    </a:lnTo>
                    <a:lnTo>
                      <a:pt x="21522" y="15795"/>
                    </a:lnTo>
                    <a:lnTo>
                      <a:pt x="21600" y="15952"/>
                    </a:lnTo>
                    <a:lnTo>
                      <a:pt x="21522" y="16004"/>
                    </a:lnTo>
                    <a:lnTo>
                      <a:pt x="21522" y="16213"/>
                    </a:lnTo>
                    <a:lnTo>
                      <a:pt x="21600" y="16265"/>
                    </a:lnTo>
                    <a:lnTo>
                      <a:pt x="21600" y="16475"/>
                    </a:lnTo>
                    <a:lnTo>
                      <a:pt x="21522" y="16527"/>
                    </a:lnTo>
                    <a:lnTo>
                      <a:pt x="21522" y="16684"/>
                    </a:lnTo>
                    <a:lnTo>
                      <a:pt x="21600" y="16736"/>
                    </a:lnTo>
                    <a:lnTo>
                      <a:pt x="21600" y="17416"/>
                    </a:lnTo>
                    <a:lnTo>
                      <a:pt x="21522" y="17468"/>
                    </a:lnTo>
                    <a:lnTo>
                      <a:pt x="21522" y="17677"/>
                    </a:lnTo>
                    <a:lnTo>
                      <a:pt x="21600" y="17834"/>
                    </a:lnTo>
                    <a:lnTo>
                      <a:pt x="21522" y="17887"/>
                    </a:lnTo>
                    <a:lnTo>
                      <a:pt x="21444" y="18096"/>
                    </a:lnTo>
                    <a:lnTo>
                      <a:pt x="21444" y="18514"/>
                    </a:lnTo>
                    <a:lnTo>
                      <a:pt x="21366" y="18567"/>
                    </a:lnTo>
                    <a:lnTo>
                      <a:pt x="21366" y="18671"/>
                    </a:lnTo>
                    <a:lnTo>
                      <a:pt x="21288" y="18776"/>
                    </a:lnTo>
                    <a:lnTo>
                      <a:pt x="21288" y="18933"/>
                    </a:lnTo>
                    <a:lnTo>
                      <a:pt x="21210" y="19090"/>
                    </a:lnTo>
                    <a:lnTo>
                      <a:pt x="21210" y="19142"/>
                    </a:lnTo>
                    <a:lnTo>
                      <a:pt x="21132" y="19299"/>
                    </a:lnTo>
                    <a:lnTo>
                      <a:pt x="21132" y="19508"/>
                    </a:lnTo>
                    <a:lnTo>
                      <a:pt x="21054" y="19508"/>
                    </a:lnTo>
                    <a:lnTo>
                      <a:pt x="20898" y="19822"/>
                    </a:lnTo>
                    <a:lnTo>
                      <a:pt x="20898" y="19874"/>
                    </a:lnTo>
                    <a:lnTo>
                      <a:pt x="20820" y="19979"/>
                    </a:lnTo>
                    <a:lnTo>
                      <a:pt x="20742" y="20031"/>
                    </a:lnTo>
                    <a:lnTo>
                      <a:pt x="20664" y="20188"/>
                    </a:lnTo>
                    <a:lnTo>
                      <a:pt x="20586" y="20188"/>
                    </a:lnTo>
                    <a:lnTo>
                      <a:pt x="20586" y="20345"/>
                    </a:lnTo>
                    <a:lnTo>
                      <a:pt x="20508" y="20345"/>
                    </a:lnTo>
                    <a:lnTo>
                      <a:pt x="20430" y="20449"/>
                    </a:lnTo>
                    <a:lnTo>
                      <a:pt x="20430" y="20502"/>
                    </a:lnTo>
                    <a:lnTo>
                      <a:pt x="20274" y="20606"/>
                    </a:lnTo>
                    <a:lnTo>
                      <a:pt x="20118" y="20763"/>
                    </a:lnTo>
                    <a:lnTo>
                      <a:pt x="20040" y="20868"/>
                    </a:lnTo>
                    <a:lnTo>
                      <a:pt x="19962" y="20920"/>
                    </a:lnTo>
                    <a:lnTo>
                      <a:pt x="19806" y="20972"/>
                    </a:lnTo>
                    <a:lnTo>
                      <a:pt x="19729" y="21025"/>
                    </a:lnTo>
                    <a:lnTo>
                      <a:pt x="19573" y="21077"/>
                    </a:lnTo>
                    <a:lnTo>
                      <a:pt x="19651" y="21129"/>
                    </a:lnTo>
                    <a:lnTo>
                      <a:pt x="19417" y="21182"/>
                    </a:lnTo>
                    <a:lnTo>
                      <a:pt x="19261" y="21286"/>
                    </a:lnTo>
                    <a:lnTo>
                      <a:pt x="19027" y="21338"/>
                    </a:lnTo>
                    <a:lnTo>
                      <a:pt x="19027" y="21391"/>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44" name="Forma"/>
              <p:cNvSpPr/>
              <p:nvPr/>
            </p:nvSpPr>
            <p:spPr>
              <a:xfrm>
                <a:off x="513497" y="716993"/>
                <a:ext cx="527761" cy="7306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36" y="21398"/>
                    </a:moveTo>
                    <a:lnTo>
                      <a:pt x="3086" y="21347"/>
                    </a:lnTo>
                    <a:lnTo>
                      <a:pt x="2752" y="21145"/>
                    </a:lnTo>
                    <a:lnTo>
                      <a:pt x="2669" y="21145"/>
                    </a:lnTo>
                    <a:lnTo>
                      <a:pt x="2168" y="20841"/>
                    </a:lnTo>
                    <a:lnTo>
                      <a:pt x="2085" y="20841"/>
                    </a:lnTo>
                    <a:lnTo>
                      <a:pt x="2002" y="20740"/>
                    </a:lnTo>
                    <a:lnTo>
                      <a:pt x="1918" y="20689"/>
                    </a:lnTo>
                    <a:lnTo>
                      <a:pt x="1835" y="20588"/>
                    </a:lnTo>
                    <a:lnTo>
                      <a:pt x="1751" y="20538"/>
                    </a:lnTo>
                    <a:lnTo>
                      <a:pt x="1668" y="20437"/>
                    </a:lnTo>
                    <a:lnTo>
                      <a:pt x="1585" y="20437"/>
                    </a:lnTo>
                    <a:lnTo>
                      <a:pt x="1501" y="20335"/>
                    </a:lnTo>
                    <a:lnTo>
                      <a:pt x="1501" y="20285"/>
                    </a:lnTo>
                    <a:lnTo>
                      <a:pt x="1418" y="20184"/>
                    </a:lnTo>
                    <a:lnTo>
                      <a:pt x="1334" y="20184"/>
                    </a:lnTo>
                    <a:lnTo>
                      <a:pt x="1168" y="20032"/>
                    </a:lnTo>
                    <a:lnTo>
                      <a:pt x="1251" y="19981"/>
                    </a:lnTo>
                    <a:lnTo>
                      <a:pt x="1084" y="19880"/>
                    </a:lnTo>
                    <a:lnTo>
                      <a:pt x="1084" y="19830"/>
                    </a:lnTo>
                    <a:lnTo>
                      <a:pt x="1001" y="19678"/>
                    </a:lnTo>
                    <a:lnTo>
                      <a:pt x="834" y="19526"/>
                    </a:lnTo>
                    <a:lnTo>
                      <a:pt x="834" y="19475"/>
                    </a:lnTo>
                    <a:lnTo>
                      <a:pt x="751" y="19324"/>
                    </a:lnTo>
                    <a:lnTo>
                      <a:pt x="751" y="19273"/>
                    </a:lnTo>
                    <a:lnTo>
                      <a:pt x="667" y="19121"/>
                    </a:lnTo>
                    <a:lnTo>
                      <a:pt x="667" y="19071"/>
                    </a:lnTo>
                    <a:lnTo>
                      <a:pt x="584" y="18970"/>
                    </a:lnTo>
                    <a:lnTo>
                      <a:pt x="584" y="18919"/>
                    </a:lnTo>
                    <a:lnTo>
                      <a:pt x="500" y="18767"/>
                    </a:lnTo>
                    <a:lnTo>
                      <a:pt x="500" y="18717"/>
                    </a:lnTo>
                    <a:lnTo>
                      <a:pt x="417" y="18565"/>
                    </a:lnTo>
                    <a:lnTo>
                      <a:pt x="417" y="18514"/>
                    </a:lnTo>
                    <a:lnTo>
                      <a:pt x="334" y="18363"/>
                    </a:lnTo>
                    <a:lnTo>
                      <a:pt x="334" y="18312"/>
                    </a:lnTo>
                    <a:lnTo>
                      <a:pt x="250" y="18110"/>
                    </a:lnTo>
                    <a:lnTo>
                      <a:pt x="334" y="18110"/>
                    </a:lnTo>
                    <a:lnTo>
                      <a:pt x="250" y="17907"/>
                    </a:lnTo>
                    <a:lnTo>
                      <a:pt x="250" y="17857"/>
                    </a:lnTo>
                    <a:lnTo>
                      <a:pt x="167" y="17705"/>
                    </a:lnTo>
                    <a:lnTo>
                      <a:pt x="250" y="17654"/>
                    </a:lnTo>
                    <a:lnTo>
                      <a:pt x="167" y="17503"/>
                    </a:lnTo>
                    <a:lnTo>
                      <a:pt x="167" y="16997"/>
                    </a:lnTo>
                    <a:lnTo>
                      <a:pt x="83" y="16946"/>
                    </a:lnTo>
                    <a:lnTo>
                      <a:pt x="83" y="16541"/>
                    </a:lnTo>
                    <a:lnTo>
                      <a:pt x="0" y="16491"/>
                    </a:lnTo>
                    <a:lnTo>
                      <a:pt x="83" y="16289"/>
                    </a:lnTo>
                    <a:lnTo>
                      <a:pt x="83" y="16238"/>
                    </a:lnTo>
                    <a:lnTo>
                      <a:pt x="0" y="16036"/>
                    </a:lnTo>
                    <a:lnTo>
                      <a:pt x="83" y="15985"/>
                    </a:lnTo>
                    <a:lnTo>
                      <a:pt x="83" y="14822"/>
                    </a:lnTo>
                    <a:lnTo>
                      <a:pt x="167" y="14771"/>
                    </a:lnTo>
                    <a:lnTo>
                      <a:pt x="167" y="14265"/>
                    </a:lnTo>
                    <a:lnTo>
                      <a:pt x="250" y="14113"/>
                    </a:lnTo>
                    <a:lnTo>
                      <a:pt x="250" y="13557"/>
                    </a:lnTo>
                    <a:lnTo>
                      <a:pt x="334" y="13557"/>
                    </a:lnTo>
                    <a:lnTo>
                      <a:pt x="334" y="13253"/>
                    </a:lnTo>
                    <a:lnTo>
                      <a:pt x="500" y="12849"/>
                    </a:lnTo>
                    <a:lnTo>
                      <a:pt x="417" y="12798"/>
                    </a:lnTo>
                    <a:lnTo>
                      <a:pt x="500" y="12596"/>
                    </a:lnTo>
                    <a:lnTo>
                      <a:pt x="500" y="12545"/>
                    </a:lnTo>
                    <a:lnTo>
                      <a:pt x="584" y="12343"/>
                    </a:lnTo>
                    <a:lnTo>
                      <a:pt x="667" y="12292"/>
                    </a:lnTo>
                    <a:lnTo>
                      <a:pt x="667" y="12090"/>
                    </a:lnTo>
                    <a:lnTo>
                      <a:pt x="751" y="11888"/>
                    </a:lnTo>
                    <a:lnTo>
                      <a:pt x="751" y="11635"/>
                    </a:lnTo>
                    <a:lnTo>
                      <a:pt x="834" y="11584"/>
                    </a:lnTo>
                    <a:lnTo>
                      <a:pt x="917" y="11432"/>
                    </a:lnTo>
                    <a:lnTo>
                      <a:pt x="917" y="11179"/>
                    </a:lnTo>
                    <a:lnTo>
                      <a:pt x="1084" y="10977"/>
                    </a:lnTo>
                    <a:lnTo>
                      <a:pt x="1084" y="10876"/>
                    </a:lnTo>
                    <a:lnTo>
                      <a:pt x="1168" y="10724"/>
                    </a:lnTo>
                    <a:lnTo>
                      <a:pt x="1251" y="10674"/>
                    </a:lnTo>
                    <a:lnTo>
                      <a:pt x="1251" y="10471"/>
                    </a:lnTo>
                    <a:lnTo>
                      <a:pt x="1334" y="10269"/>
                    </a:lnTo>
                    <a:lnTo>
                      <a:pt x="1334" y="10218"/>
                    </a:lnTo>
                    <a:lnTo>
                      <a:pt x="1501" y="10067"/>
                    </a:lnTo>
                    <a:lnTo>
                      <a:pt x="1501" y="10016"/>
                    </a:lnTo>
                    <a:lnTo>
                      <a:pt x="1585" y="9814"/>
                    </a:lnTo>
                    <a:lnTo>
                      <a:pt x="1668" y="9662"/>
                    </a:lnTo>
                    <a:lnTo>
                      <a:pt x="1668" y="9611"/>
                    </a:lnTo>
                    <a:lnTo>
                      <a:pt x="1751" y="9459"/>
                    </a:lnTo>
                    <a:lnTo>
                      <a:pt x="1751" y="9409"/>
                    </a:lnTo>
                    <a:lnTo>
                      <a:pt x="1835" y="9257"/>
                    </a:lnTo>
                    <a:lnTo>
                      <a:pt x="1918" y="9207"/>
                    </a:lnTo>
                    <a:lnTo>
                      <a:pt x="2002" y="9105"/>
                    </a:lnTo>
                    <a:lnTo>
                      <a:pt x="2002" y="9055"/>
                    </a:lnTo>
                    <a:lnTo>
                      <a:pt x="2085" y="8903"/>
                    </a:lnTo>
                    <a:lnTo>
                      <a:pt x="2085" y="8852"/>
                    </a:lnTo>
                    <a:lnTo>
                      <a:pt x="2168" y="8701"/>
                    </a:lnTo>
                    <a:lnTo>
                      <a:pt x="2335" y="8549"/>
                    </a:lnTo>
                    <a:lnTo>
                      <a:pt x="2419" y="8397"/>
                    </a:lnTo>
                    <a:lnTo>
                      <a:pt x="2419" y="8347"/>
                    </a:lnTo>
                    <a:lnTo>
                      <a:pt x="2585" y="8245"/>
                    </a:lnTo>
                    <a:lnTo>
                      <a:pt x="2585" y="8195"/>
                    </a:lnTo>
                    <a:lnTo>
                      <a:pt x="2752" y="8043"/>
                    </a:lnTo>
                    <a:lnTo>
                      <a:pt x="2836" y="7841"/>
                    </a:lnTo>
                    <a:lnTo>
                      <a:pt x="2836" y="7790"/>
                    </a:lnTo>
                    <a:lnTo>
                      <a:pt x="3086" y="7638"/>
                    </a:lnTo>
                    <a:lnTo>
                      <a:pt x="3169" y="7537"/>
                    </a:lnTo>
                    <a:lnTo>
                      <a:pt x="3169" y="7487"/>
                    </a:lnTo>
                    <a:lnTo>
                      <a:pt x="3336" y="7335"/>
                    </a:lnTo>
                    <a:lnTo>
                      <a:pt x="3419" y="7284"/>
                    </a:lnTo>
                    <a:lnTo>
                      <a:pt x="3503" y="7082"/>
                    </a:lnTo>
                    <a:lnTo>
                      <a:pt x="3669" y="6930"/>
                    </a:lnTo>
                    <a:lnTo>
                      <a:pt x="3753" y="6930"/>
                    </a:lnTo>
                    <a:lnTo>
                      <a:pt x="3920" y="6728"/>
                    </a:lnTo>
                    <a:lnTo>
                      <a:pt x="4086" y="6576"/>
                    </a:lnTo>
                    <a:lnTo>
                      <a:pt x="4170" y="6526"/>
                    </a:lnTo>
                    <a:lnTo>
                      <a:pt x="4253" y="6323"/>
                    </a:lnTo>
                    <a:lnTo>
                      <a:pt x="4337" y="6323"/>
                    </a:lnTo>
                    <a:lnTo>
                      <a:pt x="4503" y="6171"/>
                    </a:lnTo>
                    <a:lnTo>
                      <a:pt x="4587" y="6121"/>
                    </a:lnTo>
                    <a:lnTo>
                      <a:pt x="4670" y="5969"/>
                    </a:lnTo>
                    <a:lnTo>
                      <a:pt x="4754" y="5919"/>
                    </a:lnTo>
                    <a:lnTo>
                      <a:pt x="4920" y="5767"/>
                    </a:lnTo>
                    <a:lnTo>
                      <a:pt x="5004" y="5716"/>
                    </a:lnTo>
                    <a:lnTo>
                      <a:pt x="5171" y="5564"/>
                    </a:lnTo>
                    <a:lnTo>
                      <a:pt x="5421" y="5362"/>
                    </a:lnTo>
                    <a:lnTo>
                      <a:pt x="5504" y="5362"/>
                    </a:lnTo>
                    <a:lnTo>
                      <a:pt x="5671" y="5210"/>
                    </a:lnTo>
                    <a:lnTo>
                      <a:pt x="5671" y="5160"/>
                    </a:lnTo>
                    <a:lnTo>
                      <a:pt x="5838" y="5008"/>
                    </a:lnTo>
                    <a:lnTo>
                      <a:pt x="5921" y="4957"/>
                    </a:lnTo>
                    <a:lnTo>
                      <a:pt x="6088" y="4806"/>
                    </a:lnTo>
                    <a:lnTo>
                      <a:pt x="6171" y="4755"/>
                    </a:lnTo>
                    <a:lnTo>
                      <a:pt x="6338" y="4603"/>
                    </a:lnTo>
                    <a:lnTo>
                      <a:pt x="6422" y="4553"/>
                    </a:lnTo>
                    <a:lnTo>
                      <a:pt x="6588" y="4401"/>
                    </a:lnTo>
                    <a:lnTo>
                      <a:pt x="6672" y="4401"/>
                    </a:lnTo>
                    <a:lnTo>
                      <a:pt x="6839" y="4249"/>
                    </a:lnTo>
                    <a:lnTo>
                      <a:pt x="6922" y="4199"/>
                    </a:lnTo>
                    <a:lnTo>
                      <a:pt x="7172" y="3996"/>
                    </a:lnTo>
                    <a:lnTo>
                      <a:pt x="7422" y="3844"/>
                    </a:lnTo>
                    <a:lnTo>
                      <a:pt x="7422" y="3794"/>
                    </a:lnTo>
                    <a:lnTo>
                      <a:pt x="7673" y="3642"/>
                    </a:lnTo>
                    <a:lnTo>
                      <a:pt x="7756" y="3642"/>
                    </a:lnTo>
                    <a:lnTo>
                      <a:pt x="7923" y="3490"/>
                    </a:lnTo>
                    <a:lnTo>
                      <a:pt x="8006" y="3440"/>
                    </a:lnTo>
                    <a:lnTo>
                      <a:pt x="8173" y="3288"/>
                    </a:lnTo>
                    <a:lnTo>
                      <a:pt x="8256" y="3288"/>
                    </a:lnTo>
                    <a:lnTo>
                      <a:pt x="8507" y="3136"/>
                    </a:lnTo>
                    <a:lnTo>
                      <a:pt x="8590" y="3035"/>
                    </a:lnTo>
                    <a:lnTo>
                      <a:pt x="8840" y="2883"/>
                    </a:lnTo>
                    <a:lnTo>
                      <a:pt x="9090" y="2782"/>
                    </a:lnTo>
                    <a:lnTo>
                      <a:pt x="9174" y="2681"/>
                    </a:lnTo>
                    <a:lnTo>
                      <a:pt x="9424" y="2529"/>
                    </a:lnTo>
                    <a:lnTo>
                      <a:pt x="9674" y="2428"/>
                    </a:lnTo>
                    <a:lnTo>
                      <a:pt x="10008" y="2226"/>
                    </a:lnTo>
                    <a:lnTo>
                      <a:pt x="10258" y="2125"/>
                    </a:lnTo>
                    <a:lnTo>
                      <a:pt x="10258" y="2074"/>
                    </a:lnTo>
                    <a:lnTo>
                      <a:pt x="10508" y="1922"/>
                    </a:lnTo>
                    <a:lnTo>
                      <a:pt x="10592" y="1922"/>
                    </a:lnTo>
                    <a:lnTo>
                      <a:pt x="10842" y="1821"/>
                    </a:lnTo>
                    <a:lnTo>
                      <a:pt x="10842" y="1770"/>
                    </a:lnTo>
                    <a:lnTo>
                      <a:pt x="11092" y="1619"/>
                    </a:lnTo>
                    <a:lnTo>
                      <a:pt x="11175" y="1619"/>
                    </a:lnTo>
                    <a:lnTo>
                      <a:pt x="11425" y="1518"/>
                    </a:lnTo>
                    <a:lnTo>
                      <a:pt x="11425" y="1467"/>
                    </a:lnTo>
                    <a:lnTo>
                      <a:pt x="11676" y="1366"/>
                    </a:lnTo>
                    <a:lnTo>
                      <a:pt x="11759" y="1315"/>
                    </a:lnTo>
                    <a:lnTo>
                      <a:pt x="12009" y="1214"/>
                    </a:lnTo>
                    <a:lnTo>
                      <a:pt x="12093" y="1214"/>
                    </a:lnTo>
                    <a:lnTo>
                      <a:pt x="12343" y="1113"/>
                    </a:lnTo>
                    <a:lnTo>
                      <a:pt x="12343" y="1062"/>
                    </a:lnTo>
                    <a:lnTo>
                      <a:pt x="12593" y="1012"/>
                    </a:lnTo>
                    <a:lnTo>
                      <a:pt x="12676" y="911"/>
                    </a:lnTo>
                    <a:lnTo>
                      <a:pt x="12843" y="860"/>
                    </a:lnTo>
                    <a:lnTo>
                      <a:pt x="12927" y="860"/>
                    </a:lnTo>
                    <a:lnTo>
                      <a:pt x="13177" y="759"/>
                    </a:lnTo>
                    <a:lnTo>
                      <a:pt x="13260" y="759"/>
                    </a:lnTo>
                    <a:lnTo>
                      <a:pt x="13427" y="658"/>
                    </a:lnTo>
                    <a:lnTo>
                      <a:pt x="13510" y="658"/>
                    </a:lnTo>
                    <a:lnTo>
                      <a:pt x="13761" y="556"/>
                    </a:lnTo>
                    <a:lnTo>
                      <a:pt x="13844" y="556"/>
                    </a:lnTo>
                    <a:lnTo>
                      <a:pt x="14011" y="455"/>
                    </a:lnTo>
                    <a:lnTo>
                      <a:pt x="14094" y="455"/>
                    </a:lnTo>
                    <a:lnTo>
                      <a:pt x="14344" y="405"/>
                    </a:lnTo>
                    <a:lnTo>
                      <a:pt x="14428" y="405"/>
                    </a:lnTo>
                    <a:lnTo>
                      <a:pt x="14595" y="304"/>
                    </a:lnTo>
                    <a:lnTo>
                      <a:pt x="14678" y="304"/>
                    </a:lnTo>
                    <a:lnTo>
                      <a:pt x="14845" y="253"/>
                    </a:lnTo>
                    <a:lnTo>
                      <a:pt x="14928" y="253"/>
                    </a:lnTo>
                    <a:lnTo>
                      <a:pt x="15095" y="202"/>
                    </a:lnTo>
                    <a:lnTo>
                      <a:pt x="15262" y="202"/>
                    </a:lnTo>
                    <a:lnTo>
                      <a:pt x="15429" y="152"/>
                    </a:lnTo>
                    <a:lnTo>
                      <a:pt x="15512" y="101"/>
                    </a:lnTo>
                    <a:lnTo>
                      <a:pt x="16012" y="101"/>
                    </a:lnTo>
                    <a:lnTo>
                      <a:pt x="16096" y="51"/>
                    </a:lnTo>
                    <a:lnTo>
                      <a:pt x="16513" y="51"/>
                    </a:lnTo>
                    <a:lnTo>
                      <a:pt x="16596" y="0"/>
                    </a:lnTo>
                    <a:lnTo>
                      <a:pt x="16763" y="51"/>
                    </a:lnTo>
                    <a:lnTo>
                      <a:pt x="17347" y="51"/>
                    </a:lnTo>
                    <a:lnTo>
                      <a:pt x="17597" y="101"/>
                    </a:lnTo>
                    <a:lnTo>
                      <a:pt x="17764" y="152"/>
                    </a:lnTo>
                    <a:lnTo>
                      <a:pt x="18097" y="152"/>
                    </a:lnTo>
                    <a:lnTo>
                      <a:pt x="18264" y="202"/>
                    </a:lnTo>
                    <a:lnTo>
                      <a:pt x="18347" y="202"/>
                    </a:lnTo>
                    <a:lnTo>
                      <a:pt x="18514" y="253"/>
                    </a:lnTo>
                    <a:lnTo>
                      <a:pt x="18514" y="304"/>
                    </a:lnTo>
                    <a:lnTo>
                      <a:pt x="18764" y="354"/>
                    </a:lnTo>
                    <a:lnTo>
                      <a:pt x="18931" y="455"/>
                    </a:lnTo>
                    <a:lnTo>
                      <a:pt x="19015" y="455"/>
                    </a:lnTo>
                    <a:lnTo>
                      <a:pt x="19682" y="860"/>
                    </a:lnTo>
                    <a:lnTo>
                      <a:pt x="19682" y="911"/>
                    </a:lnTo>
                    <a:lnTo>
                      <a:pt x="19849" y="961"/>
                    </a:lnTo>
                    <a:lnTo>
                      <a:pt x="19932" y="1012"/>
                    </a:lnTo>
                    <a:lnTo>
                      <a:pt x="20015" y="1163"/>
                    </a:lnTo>
                    <a:lnTo>
                      <a:pt x="20099" y="1265"/>
                    </a:lnTo>
                    <a:lnTo>
                      <a:pt x="20182" y="1315"/>
                    </a:lnTo>
                    <a:lnTo>
                      <a:pt x="20266" y="1416"/>
                    </a:lnTo>
                    <a:lnTo>
                      <a:pt x="20266" y="1467"/>
                    </a:lnTo>
                    <a:lnTo>
                      <a:pt x="20432" y="1568"/>
                    </a:lnTo>
                    <a:lnTo>
                      <a:pt x="20432" y="1619"/>
                    </a:lnTo>
                    <a:lnTo>
                      <a:pt x="20599" y="1720"/>
                    </a:lnTo>
                    <a:lnTo>
                      <a:pt x="20599" y="1770"/>
                    </a:lnTo>
                    <a:lnTo>
                      <a:pt x="20683" y="1922"/>
                    </a:lnTo>
                    <a:lnTo>
                      <a:pt x="20766" y="1973"/>
                    </a:lnTo>
                    <a:lnTo>
                      <a:pt x="20766" y="2074"/>
                    </a:lnTo>
                    <a:lnTo>
                      <a:pt x="20849" y="2125"/>
                    </a:lnTo>
                    <a:lnTo>
                      <a:pt x="20849" y="2276"/>
                    </a:lnTo>
                    <a:lnTo>
                      <a:pt x="20933" y="2327"/>
                    </a:lnTo>
                    <a:lnTo>
                      <a:pt x="21016" y="2479"/>
                    </a:lnTo>
                    <a:lnTo>
                      <a:pt x="21100" y="2681"/>
                    </a:lnTo>
                    <a:lnTo>
                      <a:pt x="21183" y="2833"/>
                    </a:lnTo>
                    <a:lnTo>
                      <a:pt x="21183" y="3035"/>
                    </a:lnTo>
                    <a:lnTo>
                      <a:pt x="21266" y="3086"/>
                    </a:lnTo>
                    <a:lnTo>
                      <a:pt x="21266" y="3237"/>
                    </a:lnTo>
                    <a:lnTo>
                      <a:pt x="21350" y="3288"/>
                    </a:lnTo>
                    <a:lnTo>
                      <a:pt x="21350" y="3490"/>
                    </a:lnTo>
                    <a:lnTo>
                      <a:pt x="21433" y="3693"/>
                    </a:lnTo>
                    <a:lnTo>
                      <a:pt x="21433" y="3895"/>
                    </a:lnTo>
                    <a:lnTo>
                      <a:pt x="21517" y="3946"/>
                    </a:lnTo>
                    <a:lnTo>
                      <a:pt x="21433" y="4097"/>
                    </a:lnTo>
                    <a:lnTo>
                      <a:pt x="21517" y="4148"/>
                    </a:lnTo>
                    <a:lnTo>
                      <a:pt x="21517" y="4654"/>
                    </a:lnTo>
                    <a:lnTo>
                      <a:pt x="21600" y="4806"/>
                    </a:lnTo>
                    <a:lnTo>
                      <a:pt x="21517" y="4907"/>
                    </a:lnTo>
                    <a:lnTo>
                      <a:pt x="21600" y="5059"/>
                    </a:lnTo>
                    <a:lnTo>
                      <a:pt x="21600" y="6070"/>
                    </a:lnTo>
                    <a:lnTo>
                      <a:pt x="21517" y="6070"/>
                    </a:lnTo>
                    <a:lnTo>
                      <a:pt x="21600" y="6273"/>
                    </a:lnTo>
                    <a:lnTo>
                      <a:pt x="21600" y="6323"/>
                    </a:lnTo>
                    <a:lnTo>
                      <a:pt x="21517" y="6526"/>
                    </a:lnTo>
                    <a:lnTo>
                      <a:pt x="21600" y="6576"/>
                    </a:lnTo>
                    <a:lnTo>
                      <a:pt x="21517" y="6778"/>
                    </a:lnTo>
                    <a:lnTo>
                      <a:pt x="21517" y="7284"/>
                    </a:lnTo>
                    <a:lnTo>
                      <a:pt x="21433" y="7284"/>
                    </a:lnTo>
                    <a:lnTo>
                      <a:pt x="21433" y="7588"/>
                    </a:lnTo>
                    <a:lnTo>
                      <a:pt x="21350" y="7790"/>
                    </a:lnTo>
                    <a:lnTo>
                      <a:pt x="21433" y="7841"/>
                    </a:lnTo>
                    <a:lnTo>
                      <a:pt x="21266" y="8245"/>
                    </a:lnTo>
                    <a:lnTo>
                      <a:pt x="21350" y="8296"/>
                    </a:lnTo>
                    <a:lnTo>
                      <a:pt x="21266" y="8549"/>
                    </a:lnTo>
                    <a:lnTo>
                      <a:pt x="21183" y="8549"/>
                    </a:lnTo>
                    <a:lnTo>
                      <a:pt x="21183" y="9004"/>
                    </a:lnTo>
                    <a:lnTo>
                      <a:pt x="21100" y="9055"/>
                    </a:lnTo>
                    <a:lnTo>
                      <a:pt x="21100" y="9257"/>
                    </a:lnTo>
                    <a:lnTo>
                      <a:pt x="21016" y="9308"/>
                    </a:lnTo>
                    <a:lnTo>
                      <a:pt x="20933" y="9510"/>
                    </a:lnTo>
                    <a:lnTo>
                      <a:pt x="20933" y="9763"/>
                    </a:lnTo>
                    <a:lnTo>
                      <a:pt x="20849" y="9965"/>
                    </a:lnTo>
                    <a:lnTo>
                      <a:pt x="20849" y="10016"/>
                    </a:lnTo>
                    <a:lnTo>
                      <a:pt x="20683" y="10421"/>
                    </a:lnTo>
                    <a:lnTo>
                      <a:pt x="20683" y="10471"/>
                    </a:lnTo>
                    <a:lnTo>
                      <a:pt x="20599" y="10623"/>
                    </a:lnTo>
                    <a:lnTo>
                      <a:pt x="20599" y="10674"/>
                    </a:lnTo>
                    <a:lnTo>
                      <a:pt x="20516" y="10876"/>
                    </a:lnTo>
                    <a:lnTo>
                      <a:pt x="20516" y="10926"/>
                    </a:lnTo>
                    <a:lnTo>
                      <a:pt x="20432" y="11078"/>
                    </a:lnTo>
                    <a:lnTo>
                      <a:pt x="20349" y="11129"/>
                    </a:lnTo>
                    <a:lnTo>
                      <a:pt x="20349" y="11331"/>
                    </a:lnTo>
                    <a:lnTo>
                      <a:pt x="20266" y="11331"/>
                    </a:lnTo>
                    <a:lnTo>
                      <a:pt x="20182" y="11533"/>
                    </a:lnTo>
                    <a:lnTo>
                      <a:pt x="20182" y="11584"/>
                    </a:lnTo>
                    <a:lnTo>
                      <a:pt x="20099" y="11736"/>
                    </a:lnTo>
                    <a:lnTo>
                      <a:pt x="20015" y="11938"/>
                    </a:lnTo>
                    <a:lnTo>
                      <a:pt x="20015" y="11989"/>
                    </a:lnTo>
                    <a:lnTo>
                      <a:pt x="19932" y="12141"/>
                    </a:lnTo>
                    <a:lnTo>
                      <a:pt x="19849" y="12141"/>
                    </a:lnTo>
                    <a:lnTo>
                      <a:pt x="19765" y="12343"/>
                    </a:lnTo>
                    <a:lnTo>
                      <a:pt x="19765" y="12393"/>
                    </a:lnTo>
                    <a:lnTo>
                      <a:pt x="19682" y="12495"/>
                    </a:lnTo>
                    <a:lnTo>
                      <a:pt x="19598" y="12545"/>
                    </a:lnTo>
                    <a:lnTo>
                      <a:pt x="19598" y="12748"/>
                    </a:lnTo>
                    <a:lnTo>
                      <a:pt x="19432" y="12899"/>
                    </a:lnTo>
                    <a:lnTo>
                      <a:pt x="19348" y="13051"/>
                    </a:lnTo>
                    <a:lnTo>
                      <a:pt x="19265" y="13253"/>
                    </a:lnTo>
                    <a:lnTo>
                      <a:pt x="19015" y="13405"/>
                    </a:lnTo>
                    <a:lnTo>
                      <a:pt x="18931" y="13557"/>
                    </a:lnTo>
                    <a:lnTo>
                      <a:pt x="18931" y="13607"/>
                    </a:lnTo>
                    <a:lnTo>
                      <a:pt x="18848" y="13709"/>
                    </a:lnTo>
                    <a:lnTo>
                      <a:pt x="18764" y="13759"/>
                    </a:lnTo>
                    <a:lnTo>
                      <a:pt x="18681" y="13911"/>
                    </a:lnTo>
                    <a:lnTo>
                      <a:pt x="18681" y="13962"/>
                    </a:lnTo>
                    <a:lnTo>
                      <a:pt x="18431" y="14113"/>
                    </a:lnTo>
                    <a:lnTo>
                      <a:pt x="18264" y="14265"/>
                    </a:lnTo>
                    <a:lnTo>
                      <a:pt x="18264" y="14316"/>
                    </a:lnTo>
                    <a:lnTo>
                      <a:pt x="18181" y="14467"/>
                    </a:lnTo>
                    <a:lnTo>
                      <a:pt x="18097" y="14467"/>
                    </a:lnTo>
                    <a:lnTo>
                      <a:pt x="17764" y="14872"/>
                    </a:lnTo>
                    <a:lnTo>
                      <a:pt x="17680" y="14872"/>
                    </a:lnTo>
                    <a:lnTo>
                      <a:pt x="17514" y="15024"/>
                    </a:lnTo>
                    <a:lnTo>
                      <a:pt x="17514" y="15074"/>
                    </a:lnTo>
                    <a:lnTo>
                      <a:pt x="17430" y="15226"/>
                    </a:lnTo>
                    <a:lnTo>
                      <a:pt x="17263" y="15277"/>
                    </a:lnTo>
                    <a:lnTo>
                      <a:pt x="17180" y="15429"/>
                    </a:lnTo>
                    <a:lnTo>
                      <a:pt x="17180" y="15479"/>
                    </a:lnTo>
                    <a:lnTo>
                      <a:pt x="16930" y="15580"/>
                    </a:lnTo>
                    <a:lnTo>
                      <a:pt x="16846" y="15681"/>
                    </a:lnTo>
                    <a:lnTo>
                      <a:pt x="16763" y="15833"/>
                    </a:lnTo>
                    <a:lnTo>
                      <a:pt x="16680" y="15833"/>
                    </a:lnTo>
                    <a:lnTo>
                      <a:pt x="16513" y="16036"/>
                    </a:lnTo>
                    <a:lnTo>
                      <a:pt x="16429" y="16036"/>
                    </a:lnTo>
                    <a:lnTo>
                      <a:pt x="16263" y="16187"/>
                    </a:lnTo>
                    <a:lnTo>
                      <a:pt x="16263" y="16238"/>
                    </a:lnTo>
                    <a:lnTo>
                      <a:pt x="15929" y="16440"/>
                    </a:lnTo>
                    <a:lnTo>
                      <a:pt x="15762" y="16592"/>
                    </a:lnTo>
                    <a:lnTo>
                      <a:pt x="15762" y="16643"/>
                    </a:lnTo>
                    <a:lnTo>
                      <a:pt x="15429" y="16845"/>
                    </a:lnTo>
                    <a:lnTo>
                      <a:pt x="15262" y="16997"/>
                    </a:lnTo>
                    <a:lnTo>
                      <a:pt x="15262" y="17047"/>
                    </a:lnTo>
                    <a:lnTo>
                      <a:pt x="15095" y="17199"/>
                    </a:lnTo>
                    <a:lnTo>
                      <a:pt x="14928" y="17199"/>
                    </a:lnTo>
                    <a:lnTo>
                      <a:pt x="14761" y="17351"/>
                    </a:lnTo>
                    <a:lnTo>
                      <a:pt x="14761" y="17452"/>
                    </a:lnTo>
                    <a:lnTo>
                      <a:pt x="14511" y="17553"/>
                    </a:lnTo>
                    <a:lnTo>
                      <a:pt x="14178" y="17756"/>
                    </a:lnTo>
                    <a:lnTo>
                      <a:pt x="14178" y="17806"/>
                    </a:lnTo>
                    <a:lnTo>
                      <a:pt x="14011" y="17958"/>
                    </a:lnTo>
                    <a:lnTo>
                      <a:pt x="13927" y="17958"/>
                    </a:lnTo>
                    <a:lnTo>
                      <a:pt x="13594" y="18160"/>
                    </a:lnTo>
                    <a:lnTo>
                      <a:pt x="13427" y="18312"/>
                    </a:lnTo>
                    <a:lnTo>
                      <a:pt x="13344" y="18312"/>
                    </a:lnTo>
                    <a:lnTo>
                      <a:pt x="13177" y="18514"/>
                    </a:lnTo>
                    <a:lnTo>
                      <a:pt x="13093" y="18514"/>
                    </a:lnTo>
                    <a:lnTo>
                      <a:pt x="12927" y="18666"/>
                    </a:lnTo>
                    <a:lnTo>
                      <a:pt x="12843" y="18666"/>
                    </a:lnTo>
                    <a:lnTo>
                      <a:pt x="12510" y="18818"/>
                    </a:lnTo>
                    <a:lnTo>
                      <a:pt x="12510" y="18868"/>
                    </a:lnTo>
                    <a:lnTo>
                      <a:pt x="11926" y="19222"/>
                    </a:lnTo>
                    <a:lnTo>
                      <a:pt x="11759" y="19374"/>
                    </a:lnTo>
                    <a:lnTo>
                      <a:pt x="11676" y="19374"/>
                    </a:lnTo>
                    <a:lnTo>
                      <a:pt x="11425" y="19475"/>
                    </a:lnTo>
                    <a:lnTo>
                      <a:pt x="11092" y="19678"/>
                    </a:lnTo>
                    <a:lnTo>
                      <a:pt x="11008" y="19678"/>
                    </a:lnTo>
                    <a:lnTo>
                      <a:pt x="10508" y="19981"/>
                    </a:lnTo>
                    <a:lnTo>
                      <a:pt x="10425" y="19981"/>
                    </a:lnTo>
                    <a:lnTo>
                      <a:pt x="9924" y="20285"/>
                    </a:lnTo>
                    <a:lnTo>
                      <a:pt x="9674" y="20386"/>
                    </a:lnTo>
                    <a:lnTo>
                      <a:pt x="9591" y="20386"/>
                    </a:lnTo>
                    <a:lnTo>
                      <a:pt x="9424" y="20538"/>
                    </a:lnTo>
                    <a:lnTo>
                      <a:pt x="9341" y="20538"/>
                    </a:lnTo>
                    <a:lnTo>
                      <a:pt x="9007" y="20588"/>
                    </a:lnTo>
                    <a:lnTo>
                      <a:pt x="9007" y="20639"/>
                    </a:lnTo>
                    <a:lnTo>
                      <a:pt x="8757" y="20740"/>
                    </a:lnTo>
                    <a:lnTo>
                      <a:pt x="8673" y="20740"/>
                    </a:lnTo>
                    <a:lnTo>
                      <a:pt x="8507" y="20841"/>
                    </a:lnTo>
                    <a:lnTo>
                      <a:pt x="8423" y="20841"/>
                    </a:lnTo>
                    <a:lnTo>
                      <a:pt x="8173" y="20942"/>
                    </a:lnTo>
                    <a:lnTo>
                      <a:pt x="8090" y="20942"/>
                    </a:lnTo>
                    <a:lnTo>
                      <a:pt x="7923" y="21044"/>
                    </a:lnTo>
                    <a:lnTo>
                      <a:pt x="7839" y="21044"/>
                    </a:lnTo>
                    <a:lnTo>
                      <a:pt x="7589" y="21094"/>
                    </a:lnTo>
                    <a:lnTo>
                      <a:pt x="7506" y="21145"/>
                    </a:lnTo>
                    <a:lnTo>
                      <a:pt x="7339" y="21195"/>
                    </a:lnTo>
                    <a:lnTo>
                      <a:pt x="7256" y="21195"/>
                    </a:lnTo>
                    <a:lnTo>
                      <a:pt x="7005" y="21296"/>
                    </a:lnTo>
                    <a:lnTo>
                      <a:pt x="7005" y="21246"/>
                    </a:lnTo>
                    <a:lnTo>
                      <a:pt x="6755" y="21347"/>
                    </a:lnTo>
                    <a:lnTo>
                      <a:pt x="6672" y="21347"/>
                    </a:lnTo>
                    <a:lnTo>
                      <a:pt x="6505" y="21398"/>
                    </a:lnTo>
                    <a:lnTo>
                      <a:pt x="6422" y="21398"/>
                    </a:lnTo>
                    <a:lnTo>
                      <a:pt x="6255" y="21448"/>
                    </a:lnTo>
                    <a:lnTo>
                      <a:pt x="6171" y="21448"/>
                    </a:lnTo>
                    <a:lnTo>
                      <a:pt x="5921" y="21499"/>
                    </a:lnTo>
                    <a:lnTo>
                      <a:pt x="5588" y="21499"/>
                    </a:lnTo>
                    <a:lnTo>
                      <a:pt x="5421" y="21549"/>
                    </a:lnTo>
                    <a:lnTo>
                      <a:pt x="4837" y="21549"/>
                    </a:lnTo>
                    <a:lnTo>
                      <a:pt x="4587" y="21600"/>
                    </a:lnTo>
                    <a:lnTo>
                      <a:pt x="4587" y="21549"/>
                    </a:lnTo>
                    <a:lnTo>
                      <a:pt x="4253" y="21549"/>
                    </a:lnTo>
                    <a:lnTo>
                      <a:pt x="4086" y="21499"/>
                    </a:lnTo>
                    <a:lnTo>
                      <a:pt x="3836" y="21448"/>
                    </a:lnTo>
                    <a:lnTo>
                      <a:pt x="3586" y="21448"/>
                    </a:lnTo>
                    <a:lnTo>
                      <a:pt x="3419" y="21398"/>
                    </a:lnTo>
                    <a:lnTo>
                      <a:pt x="3336" y="21398"/>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grpSp>
        <p:grpSp>
          <p:nvGrpSpPr>
            <p:cNvPr id="1250" name="Gruppo"/>
            <p:cNvGrpSpPr/>
            <p:nvPr/>
          </p:nvGrpSpPr>
          <p:grpSpPr>
            <a:xfrm>
              <a:off x="1069975" y="3224212"/>
              <a:ext cx="1009203" cy="1415926"/>
              <a:chOff x="0" y="0"/>
              <a:chExt cx="1009202" cy="1415925"/>
            </a:xfrm>
          </p:grpSpPr>
          <p:sp>
            <p:nvSpPr>
              <p:cNvPr id="1246" name="Forma"/>
              <p:cNvSpPr/>
              <p:nvPr/>
            </p:nvSpPr>
            <p:spPr>
              <a:xfrm>
                <a:off x="390659" y="11984"/>
                <a:ext cx="604302" cy="681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36" y="21274"/>
                    </a:moveTo>
                    <a:lnTo>
                      <a:pt x="19491" y="21329"/>
                    </a:lnTo>
                    <a:lnTo>
                      <a:pt x="19273" y="21383"/>
                    </a:lnTo>
                    <a:lnTo>
                      <a:pt x="19200" y="21383"/>
                    </a:lnTo>
                    <a:lnTo>
                      <a:pt x="19055" y="21437"/>
                    </a:lnTo>
                    <a:lnTo>
                      <a:pt x="18982" y="21437"/>
                    </a:lnTo>
                    <a:lnTo>
                      <a:pt x="18836" y="21491"/>
                    </a:lnTo>
                    <a:lnTo>
                      <a:pt x="18618" y="21546"/>
                    </a:lnTo>
                    <a:lnTo>
                      <a:pt x="18327" y="21546"/>
                    </a:lnTo>
                    <a:lnTo>
                      <a:pt x="18255" y="21600"/>
                    </a:lnTo>
                    <a:lnTo>
                      <a:pt x="18109" y="21546"/>
                    </a:lnTo>
                    <a:lnTo>
                      <a:pt x="17891" y="21600"/>
                    </a:lnTo>
                    <a:lnTo>
                      <a:pt x="17382" y="21600"/>
                    </a:lnTo>
                    <a:lnTo>
                      <a:pt x="17236" y="21546"/>
                    </a:lnTo>
                    <a:lnTo>
                      <a:pt x="17236" y="21600"/>
                    </a:lnTo>
                    <a:lnTo>
                      <a:pt x="16945" y="21546"/>
                    </a:lnTo>
                    <a:lnTo>
                      <a:pt x="16727" y="21546"/>
                    </a:lnTo>
                    <a:lnTo>
                      <a:pt x="16655" y="21491"/>
                    </a:lnTo>
                    <a:lnTo>
                      <a:pt x="16436" y="21437"/>
                    </a:lnTo>
                    <a:lnTo>
                      <a:pt x="16145" y="21437"/>
                    </a:lnTo>
                    <a:lnTo>
                      <a:pt x="15927" y="21383"/>
                    </a:lnTo>
                    <a:lnTo>
                      <a:pt x="15855" y="21383"/>
                    </a:lnTo>
                    <a:lnTo>
                      <a:pt x="15636" y="21329"/>
                    </a:lnTo>
                    <a:lnTo>
                      <a:pt x="15636" y="21274"/>
                    </a:lnTo>
                    <a:lnTo>
                      <a:pt x="15418" y="21220"/>
                    </a:lnTo>
                    <a:lnTo>
                      <a:pt x="15345" y="21220"/>
                    </a:lnTo>
                    <a:lnTo>
                      <a:pt x="15127" y="21166"/>
                    </a:lnTo>
                    <a:lnTo>
                      <a:pt x="15055" y="21166"/>
                    </a:lnTo>
                    <a:lnTo>
                      <a:pt x="14836" y="21057"/>
                    </a:lnTo>
                    <a:lnTo>
                      <a:pt x="14764" y="21057"/>
                    </a:lnTo>
                    <a:lnTo>
                      <a:pt x="14545" y="21003"/>
                    </a:lnTo>
                    <a:lnTo>
                      <a:pt x="14473" y="21003"/>
                    </a:lnTo>
                    <a:lnTo>
                      <a:pt x="14255" y="20894"/>
                    </a:lnTo>
                    <a:lnTo>
                      <a:pt x="14255" y="20840"/>
                    </a:lnTo>
                    <a:lnTo>
                      <a:pt x="14036" y="20786"/>
                    </a:lnTo>
                    <a:lnTo>
                      <a:pt x="13964" y="20786"/>
                    </a:lnTo>
                    <a:lnTo>
                      <a:pt x="13745" y="20677"/>
                    </a:lnTo>
                    <a:lnTo>
                      <a:pt x="13673" y="20623"/>
                    </a:lnTo>
                    <a:lnTo>
                      <a:pt x="13455" y="20569"/>
                    </a:lnTo>
                    <a:lnTo>
                      <a:pt x="13382" y="20515"/>
                    </a:lnTo>
                    <a:lnTo>
                      <a:pt x="13091" y="20406"/>
                    </a:lnTo>
                    <a:lnTo>
                      <a:pt x="12873" y="20297"/>
                    </a:lnTo>
                    <a:lnTo>
                      <a:pt x="12800" y="20297"/>
                    </a:lnTo>
                    <a:lnTo>
                      <a:pt x="12509" y="20189"/>
                    </a:lnTo>
                    <a:lnTo>
                      <a:pt x="12509" y="20135"/>
                    </a:lnTo>
                    <a:lnTo>
                      <a:pt x="12291" y="20026"/>
                    </a:lnTo>
                    <a:lnTo>
                      <a:pt x="12218" y="20026"/>
                    </a:lnTo>
                    <a:lnTo>
                      <a:pt x="12000" y="19918"/>
                    </a:lnTo>
                    <a:lnTo>
                      <a:pt x="11927" y="19863"/>
                    </a:lnTo>
                    <a:lnTo>
                      <a:pt x="11636" y="19755"/>
                    </a:lnTo>
                    <a:lnTo>
                      <a:pt x="11636" y="19701"/>
                    </a:lnTo>
                    <a:lnTo>
                      <a:pt x="11418" y="19592"/>
                    </a:lnTo>
                    <a:lnTo>
                      <a:pt x="11345" y="19592"/>
                    </a:lnTo>
                    <a:lnTo>
                      <a:pt x="11127" y="19483"/>
                    </a:lnTo>
                    <a:lnTo>
                      <a:pt x="11055" y="19429"/>
                    </a:lnTo>
                    <a:lnTo>
                      <a:pt x="10836" y="19321"/>
                    </a:lnTo>
                    <a:lnTo>
                      <a:pt x="10764" y="19266"/>
                    </a:lnTo>
                    <a:lnTo>
                      <a:pt x="10545" y="19158"/>
                    </a:lnTo>
                    <a:lnTo>
                      <a:pt x="10545" y="19104"/>
                    </a:lnTo>
                    <a:lnTo>
                      <a:pt x="10255" y="18995"/>
                    </a:lnTo>
                    <a:lnTo>
                      <a:pt x="10255" y="18941"/>
                    </a:lnTo>
                    <a:lnTo>
                      <a:pt x="9964" y="18832"/>
                    </a:lnTo>
                    <a:lnTo>
                      <a:pt x="9964" y="18778"/>
                    </a:lnTo>
                    <a:lnTo>
                      <a:pt x="9673" y="18669"/>
                    </a:lnTo>
                    <a:lnTo>
                      <a:pt x="9673" y="18615"/>
                    </a:lnTo>
                    <a:lnTo>
                      <a:pt x="9455" y="18507"/>
                    </a:lnTo>
                    <a:lnTo>
                      <a:pt x="9164" y="18289"/>
                    </a:lnTo>
                    <a:lnTo>
                      <a:pt x="9091" y="18289"/>
                    </a:lnTo>
                    <a:lnTo>
                      <a:pt x="8873" y="18127"/>
                    </a:lnTo>
                    <a:lnTo>
                      <a:pt x="8873" y="18072"/>
                    </a:lnTo>
                    <a:lnTo>
                      <a:pt x="8655" y="17964"/>
                    </a:lnTo>
                    <a:lnTo>
                      <a:pt x="8509" y="17910"/>
                    </a:lnTo>
                    <a:lnTo>
                      <a:pt x="8364" y="17747"/>
                    </a:lnTo>
                    <a:lnTo>
                      <a:pt x="8291" y="17747"/>
                    </a:lnTo>
                    <a:lnTo>
                      <a:pt x="8073" y="17584"/>
                    </a:lnTo>
                    <a:lnTo>
                      <a:pt x="8000" y="17584"/>
                    </a:lnTo>
                    <a:lnTo>
                      <a:pt x="7855" y="17421"/>
                    </a:lnTo>
                    <a:lnTo>
                      <a:pt x="7782" y="17367"/>
                    </a:lnTo>
                    <a:lnTo>
                      <a:pt x="7564" y="17258"/>
                    </a:lnTo>
                    <a:lnTo>
                      <a:pt x="7564" y="17150"/>
                    </a:lnTo>
                    <a:lnTo>
                      <a:pt x="7345" y="17041"/>
                    </a:lnTo>
                    <a:lnTo>
                      <a:pt x="7273" y="16987"/>
                    </a:lnTo>
                    <a:lnTo>
                      <a:pt x="7127" y="16824"/>
                    </a:lnTo>
                    <a:lnTo>
                      <a:pt x="7055" y="16824"/>
                    </a:lnTo>
                    <a:lnTo>
                      <a:pt x="6836" y="16661"/>
                    </a:lnTo>
                    <a:lnTo>
                      <a:pt x="6764" y="16661"/>
                    </a:lnTo>
                    <a:lnTo>
                      <a:pt x="6618" y="16498"/>
                    </a:lnTo>
                    <a:lnTo>
                      <a:pt x="6545" y="16444"/>
                    </a:lnTo>
                    <a:lnTo>
                      <a:pt x="6327" y="16336"/>
                    </a:lnTo>
                    <a:lnTo>
                      <a:pt x="6327" y="16227"/>
                    </a:lnTo>
                    <a:lnTo>
                      <a:pt x="6182" y="16119"/>
                    </a:lnTo>
                    <a:lnTo>
                      <a:pt x="6036" y="16064"/>
                    </a:lnTo>
                    <a:lnTo>
                      <a:pt x="5891" y="15847"/>
                    </a:lnTo>
                    <a:lnTo>
                      <a:pt x="5745" y="15739"/>
                    </a:lnTo>
                    <a:lnTo>
                      <a:pt x="5673" y="15739"/>
                    </a:lnTo>
                    <a:lnTo>
                      <a:pt x="5455" y="15576"/>
                    </a:lnTo>
                    <a:lnTo>
                      <a:pt x="5455" y="15522"/>
                    </a:lnTo>
                    <a:lnTo>
                      <a:pt x="5309" y="15359"/>
                    </a:lnTo>
                    <a:lnTo>
                      <a:pt x="5309" y="15305"/>
                    </a:lnTo>
                    <a:lnTo>
                      <a:pt x="5091" y="15196"/>
                    </a:lnTo>
                    <a:lnTo>
                      <a:pt x="5018" y="15142"/>
                    </a:lnTo>
                    <a:lnTo>
                      <a:pt x="4945" y="15033"/>
                    </a:lnTo>
                    <a:lnTo>
                      <a:pt x="4873" y="14979"/>
                    </a:lnTo>
                    <a:lnTo>
                      <a:pt x="4727" y="14816"/>
                    </a:lnTo>
                    <a:lnTo>
                      <a:pt x="4655" y="14816"/>
                    </a:lnTo>
                    <a:lnTo>
                      <a:pt x="4582" y="14653"/>
                    </a:lnTo>
                    <a:lnTo>
                      <a:pt x="4509" y="14599"/>
                    </a:lnTo>
                    <a:lnTo>
                      <a:pt x="4436" y="14490"/>
                    </a:lnTo>
                    <a:lnTo>
                      <a:pt x="4218" y="14328"/>
                    </a:lnTo>
                    <a:lnTo>
                      <a:pt x="4145" y="14328"/>
                    </a:lnTo>
                    <a:lnTo>
                      <a:pt x="4073" y="14165"/>
                    </a:lnTo>
                    <a:lnTo>
                      <a:pt x="4000" y="14111"/>
                    </a:lnTo>
                    <a:lnTo>
                      <a:pt x="3927" y="14002"/>
                    </a:lnTo>
                    <a:lnTo>
                      <a:pt x="3782" y="13839"/>
                    </a:lnTo>
                    <a:lnTo>
                      <a:pt x="3709" y="13785"/>
                    </a:lnTo>
                    <a:lnTo>
                      <a:pt x="3709" y="13676"/>
                    </a:lnTo>
                    <a:lnTo>
                      <a:pt x="3636" y="13622"/>
                    </a:lnTo>
                    <a:lnTo>
                      <a:pt x="3345" y="13296"/>
                    </a:lnTo>
                    <a:lnTo>
                      <a:pt x="3345" y="13242"/>
                    </a:lnTo>
                    <a:lnTo>
                      <a:pt x="3273" y="13079"/>
                    </a:lnTo>
                    <a:lnTo>
                      <a:pt x="3200" y="13025"/>
                    </a:lnTo>
                    <a:lnTo>
                      <a:pt x="3127" y="12917"/>
                    </a:lnTo>
                    <a:lnTo>
                      <a:pt x="3055" y="12862"/>
                    </a:lnTo>
                    <a:lnTo>
                      <a:pt x="2982" y="12699"/>
                    </a:lnTo>
                    <a:lnTo>
                      <a:pt x="2982" y="12645"/>
                    </a:lnTo>
                    <a:lnTo>
                      <a:pt x="2836" y="12482"/>
                    </a:lnTo>
                    <a:lnTo>
                      <a:pt x="2764" y="12428"/>
                    </a:lnTo>
                    <a:lnTo>
                      <a:pt x="2691" y="12265"/>
                    </a:lnTo>
                    <a:lnTo>
                      <a:pt x="2618" y="12048"/>
                    </a:lnTo>
                    <a:lnTo>
                      <a:pt x="2545" y="11994"/>
                    </a:lnTo>
                    <a:lnTo>
                      <a:pt x="2473" y="11831"/>
                    </a:lnTo>
                    <a:lnTo>
                      <a:pt x="2400" y="11777"/>
                    </a:lnTo>
                    <a:lnTo>
                      <a:pt x="2255" y="11614"/>
                    </a:lnTo>
                    <a:lnTo>
                      <a:pt x="2327" y="11560"/>
                    </a:lnTo>
                    <a:lnTo>
                      <a:pt x="2182" y="11343"/>
                    </a:lnTo>
                    <a:lnTo>
                      <a:pt x="2182" y="11288"/>
                    </a:lnTo>
                    <a:lnTo>
                      <a:pt x="2036" y="11126"/>
                    </a:lnTo>
                    <a:lnTo>
                      <a:pt x="2036" y="11071"/>
                    </a:lnTo>
                    <a:lnTo>
                      <a:pt x="1964" y="10909"/>
                    </a:lnTo>
                    <a:lnTo>
                      <a:pt x="1891" y="10854"/>
                    </a:lnTo>
                    <a:lnTo>
                      <a:pt x="1818" y="10637"/>
                    </a:lnTo>
                    <a:lnTo>
                      <a:pt x="1673" y="10420"/>
                    </a:lnTo>
                    <a:lnTo>
                      <a:pt x="1745" y="10366"/>
                    </a:lnTo>
                    <a:lnTo>
                      <a:pt x="1600" y="10149"/>
                    </a:lnTo>
                    <a:lnTo>
                      <a:pt x="1527" y="9932"/>
                    </a:lnTo>
                    <a:lnTo>
                      <a:pt x="1455" y="9877"/>
                    </a:lnTo>
                    <a:lnTo>
                      <a:pt x="1309" y="9660"/>
                    </a:lnTo>
                    <a:lnTo>
                      <a:pt x="1382" y="9606"/>
                    </a:lnTo>
                    <a:lnTo>
                      <a:pt x="1236" y="9389"/>
                    </a:lnTo>
                    <a:lnTo>
                      <a:pt x="1164" y="9172"/>
                    </a:lnTo>
                    <a:lnTo>
                      <a:pt x="1164" y="9118"/>
                    </a:lnTo>
                    <a:lnTo>
                      <a:pt x="1091" y="8901"/>
                    </a:lnTo>
                    <a:lnTo>
                      <a:pt x="1091" y="8846"/>
                    </a:lnTo>
                    <a:lnTo>
                      <a:pt x="945" y="8629"/>
                    </a:lnTo>
                    <a:lnTo>
                      <a:pt x="945" y="8575"/>
                    </a:lnTo>
                    <a:lnTo>
                      <a:pt x="800" y="8141"/>
                    </a:lnTo>
                    <a:lnTo>
                      <a:pt x="800" y="8086"/>
                    </a:lnTo>
                    <a:lnTo>
                      <a:pt x="655" y="7869"/>
                    </a:lnTo>
                    <a:lnTo>
                      <a:pt x="727" y="7815"/>
                    </a:lnTo>
                    <a:lnTo>
                      <a:pt x="582" y="7652"/>
                    </a:lnTo>
                    <a:lnTo>
                      <a:pt x="655" y="7598"/>
                    </a:lnTo>
                    <a:lnTo>
                      <a:pt x="582" y="7381"/>
                    </a:lnTo>
                    <a:lnTo>
                      <a:pt x="509" y="7272"/>
                    </a:lnTo>
                    <a:lnTo>
                      <a:pt x="436" y="7110"/>
                    </a:lnTo>
                    <a:lnTo>
                      <a:pt x="436" y="6838"/>
                    </a:lnTo>
                    <a:lnTo>
                      <a:pt x="364" y="6784"/>
                    </a:lnTo>
                    <a:lnTo>
                      <a:pt x="364" y="6567"/>
                    </a:lnTo>
                    <a:lnTo>
                      <a:pt x="291" y="6567"/>
                    </a:lnTo>
                    <a:lnTo>
                      <a:pt x="291" y="6295"/>
                    </a:lnTo>
                    <a:lnTo>
                      <a:pt x="218" y="6024"/>
                    </a:lnTo>
                    <a:lnTo>
                      <a:pt x="218" y="5807"/>
                    </a:lnTo>
                    <a:lnTo>
                      <a:pt x="145" y="5807"/>
                    </a:lnTo>
                    <a:lnTo>
                      <a:pt x="145" y="5319"/>
                    </a:lnTo>
                    <a:lnTo>
                      <a:pt x="73" y="5264"/>
                    </a:lnTo>
                    <a:lnTo>
                      <a:pt x="73" y="4776"/>
                    </a:lnTo>
                    <a:lnTo>
                      <a:pt x="0" y="4613"/>
                    </a:lnTo>
                    <a:lnTo>
                      <a:pt x="73" y="4559"/>
                    </a:lnTo>
                    <a:lnTo>
                      <a:pt x="0" y="4342"/>
                    </a:lnTo>
                    <a:lnTo>
                      <a:pt x="73" y="4287"/>
                    </a:lnTo>
                    <a:lnTo>
                      <a:pt x="0" y="4125"/>
                    </a:lnTo>
                    <a:lnTo>
                      <a:pt x="0" y="4070"/>
                    </a:lnTo>
                    <a:lnTo>
                      <a:pt x="73" y="3908"/>
                    </a:lnTo>
                    <a:lnTo>
                      <a:pt x="0" y="3799"/>
                    </a:lnTo>
                    <a:lnTo>
                      <a:pt x="0" y="3690"/>
                    </a:lnTo>
                    <a:lnTo>
                      <a:pt x="73" y="3636"/>
                    </a:lnTo>
                    <a:lnTo>
                      <a:pt x="0" y="3419"/>
                    </a:lnTo>
                    <a:lnTo>
                      <a:pt x="73" y="3419"/>
                    </a:lnTo>
                    <a:lnTo>
                      <a:pt x="73" y="3202"/>
                    </a:lnTo>
                    <a:lnTo>
                      <a:pt x="145" y="3202"/>
                    </a:lnTo>
                    <a:lnTo>
                      <a:pt x="73" y="2985"/>
                    </a:lnTo>
                    <a:lnTo>
                      <a:pt x="145" y="2931"/>
                    </a:lnTo>
                    <a:lnTo>
                      <a:pt x="145" y="2768"/>
                    </a:lnTo>
                    <a:lnTo>
                      <a:pt x="218" y="2768"/>
                    </a:lnTo>
                    <a:lnTo>
                      <a:pt x="218" y="2388"/>
                    </a:lnTo>
                    <a:lnTo>
                      <a:pt x="291" y="2334"/>
                    </a:lnTo>
                    <a:lnTo>
                      <a:pt x="291" y="2171"/>
                    </a:lnTo>
                    <a:lnTo>
                      <a:pt x="364" y="2062"/>
                    </a:lnTo>
                    <a:lnTo>
                      <a:pt x="364" y="2008"/>
                    </a:lnTo>
                    <a:lnTo>
                      <a:pt x="509" y="1845"/>
                    </a:lnTo>
                    <a:lnTo>
                      <a:pt x="436" y="1791"/>
                    </a:lnTo>
                    <a:lnTo>
                      <a:pt x="582" y="1682"/>
                    </a:lnTo>
                    <a:lnTo>
                      <a:pt x="582" y="1628"/>
                    </a:lnTo>
                    <a:lnTo>
                      <a:pt x="655" y="1520"/>
                    </a:lnTo>
                    <a:lnTo>
                      <a:pt x="655" y="1465"/>
                    </a:lnTo>
                    <a:lnTo>
                      <a:pt x="727" y="1357"/>
                    </a:lnTo>
                    <a:lnTo>
                      <a:pt x="800" y="1303"/>
                    </a:lnTo>
                    <a:lnTo>
                      <a:pt x="873" y="1194"/>
                    </a:lnTo>
                    <a:lnTo>
                      <a:pt x="1018" y="1085"/>
                    </a:lnTo>
                    <a:lnTo>
                      <a:pt x="1018" y="1031"/>
                    </a:lnTo>
                    <a:lnTo>
                      <a:pt x="1164" y="923"/>
                    </a:lnTo>
                    <a:lnTo>
                      <a:pt x="1164" y="868"/>
                    </a:lnTo>
                    <a:lnTo>
                      <a:pt x="1236" y="760"/>
                    </a:lnTo>
                    <a:lnTo>
                      <a:pt x="1309" y="760"/>
                    </a:lnTo>
                    <a:lnTo>
                      <a:pt x="1455" y="651"/>
                    </a:lnTo>
                    <a:lnTo>
                      <a:pt x="1600" y="597"/>
                    </a:lnTo>
                    <a:lnTo>
                      <a:pt x="1673" y="543"/>
                    </a:lnTo>
                    <a:lnTo>
                      <a:pt x="1745" y="434"/>
                    </a:lnTo>
                    <a:lnTo>
                      <a:pt x="1891" y="380"/>
                    </a:lnTo>
                    <a:lnTo>
                      <a:pt x="1964" y="326"/>
                    </a:lnTo>
                    <a:lnTo>
                      <a:pt x="2109" y="271"/>
                    </a:lnTo>
                    <a:lnTo>
                      <a:pt x="2182" y="326"/>
                    </a:lnTo>
                    <a:lnTo>
                      <a:pt x="2400" y="217"/>
                    </a:lnTo>
                    <a:lnTo>
                      <a:pt x="2545" y="163"/>
                    </a:lnTo>
                    <a:lnTo>
                      <a:pt x="2618" y="163"/>
                    </a:lnTo>
                    <a:lnTo>
                      <a:pt x="2691" y="109"/>
                    </a:lnTo>
                    <a:lnTo>
                      <a:pt x="2764" y="109"/>
                    </a:lnTo>
                    <a:lnTo>
                      <a:pt x="2982" y="54"/>
                    </a:lnTo>
                    <a:lnTo>
                      <a:pt x="3200" y="54"/>
                    </a:lnTo>
                    <a:lnTo>
                      <a:pt x="3273" y="0"/>
                    </a:lnTo>
                    <a:lnTo>
                      <a:pt x="4145" y="0"/>
                    </a:lnTo>
                    <a:lnTo>
                      <a:pt x="4364" y="54"/>
                    </a:lnTo>
                    <a:lnTo>
                      <a:pt x="4945" y="54"/>
                    </a:lnTo>
                    <a:lnTo>
                      <a:pt x="5091" y="109"/>
                    </a:lnTo>
                    <a:lnTo>
                      <a:pt x="5236" y="109"/>
                    </a:lnTo>
                    <a:lnTo>
                      <a:pt x="5382" y="163"/>
                    </a:lnTo>
                    <a:lnTo>
                      <a:pt x="5455" y="163"/>
                    </a:lnTo>
                    <a:lnTo>
                      <a:pt x="5673" y="217"/>
                    </a:lnTo>
                    <a:lnTo>
                      <a:pt x="5745" y="217"/>
                    </a:lnTo>
                    <a:lnTo>
                      <a:pt x="5964" y="271"/>
                    </a:lnTo>
                    <a:lnTo>
                      <a:pt x="6255" y="326"/>
                    </a:lnTo>
                    <a:lnTo>
                      <a:pt x="6255" y="380"/>
                    </a:lnTo>
                    <a:lnTo>
                      <a:pt x="6473" y="434"/>
                    </a:lnTo>
                    <a:lnTo>
                      <a:pt x="6545" y="434"/>
                    </a:lnTo>
                    <a:lnTo>
                      <a:pt x="6764" y="543"/>
                    </a:lnTo>
                    <a:lnTo>
                      <a:pt x="6836" y="543"/>
                    </a:lnTo>
                    <a:lnTo>
                      <a:pt x="7055" y="597"/>
                    </a:lnTo>
                    <a:lnTo>
                      <a:pt x="7127" y="597"/>
                    </a:lnTo>
                    <a:lnTo>
                      <a:pt x="7345" y="706"/>
                    </a:lnTo>
                    <a:lnTo>
                      <a:pt x="7636" y="814"/>
                    </a:lnTo>
                    <a:lnTo>
                      <a:pt x="7855" y="923"/>
                    </a:lnTo>
                    <a:lnTo>
                      <a:pt x="7927" y="923"/>
                    </a:lnTo>
                    <a:lnTo>
                      <a:pt x="8145" y="1031"/>
                    </a:lnTo>
                    <a:lnTo>
                      <a:pt x="8218" y="1031"/>
                    </a:lnTo>
                    <a:lnTo>
                      <a:pt x="8436" y="1140"/>
                    </a:lnTo>
                    <a:lnTo>
                      <a:pt x="8582" y="1194"/>
                    </a:lnTo>
                    <a:lnTo>
                      <a:pt x="8727" y="1303"/>
                    </a:lnTo>
                    <a:lnTo>
                      <a:pt x="8800" y="1303"/>
                    </a:lnTo>
                    <a:lnTo>
                      <a:pt x="9018" y="1411"/>
                    </a:lnTo>
                    <a:lnTo>
                      <a:pt x="9091" y="1465"/>
                    </a:lnTo>
                    <a:lnTo>
                      <a:pt x="9309" y="1520"/>
                    </a:lnTo>
                    <a:lnTo>
                      <a:pt x="9382" y="1574"/>
                    </a:lnTo>
                    <a:lnTo>
                      <a:pt x="9673" y="1682"/>
                    </a:lnTo>
                    <a:lnTo>
                      <a:pt x="9891" y="1791"/>
                    </a:lnTo>
                    <a:lnTo>
                      <a:pt x="9964" y="1845"/>
                    </a:lnTo>
                    <a:lnTo>
                      <a:pt x="10182" y="1954"/>
                    </a:lnTo>
                    <a:lnTo>
                      <a:pt x="10255" y="2008"/>
                    </a:lnTo>
                    <a:lnTo>
                      <a:pt x="10473" y="2117"/>
                    </a:lnTo>
                    <a:lnTo>
                      <a:pt x="10545" y="2171"/>
                    </a:lnTo>
                    <a:lnTo>
                      <a:pt x="10764" y="2279"/>
                    </a:lnTo>
                    <a:lnTo>
                      <a:pt x="10836" y="2334"/>
                    </a:lnTo>
                    <a:lnTo>
                      <a:pt x="11055" y="2442"/>
                    </a:lnTo>
                    <a:lnTo>
                      <a:pt x="11127" y="2442"/>
                    </a:lnTo>
                    <a:lnTo>
                      <a:pt x="11345" y="2605"/>
                    </a:lnTo>
                    <a:lnTo>
                      <a:pt x="11345" y="2659"/>
                    </a:lnTo>
                    <a:lnTo>
                      <a:pt x="11636" y="2768"/>
                    </a:lnTo>
                    <a:lnTo>
                      <a:pt x="11636" y="2822"/>
                    </a:lnTo>
                    <a:lnTo>
                      <a:pt x="11927" y="2931"/>
                    </a:lnTo>
                    <a:lnTo>
                      <a:pt x="11927" y="2985"/>
                    </a:lnTo>
                    <a:lnTo>
                      <a:pt x="12145" y="3093"/>
                    </a:lnTo>
                    <a:lnTo>
                      <a:pt x="12436" y="3311"/>
                    </a:lnTo>
                    <a:lnTo>
                      <a:pt x="12509" y="3311"/>
                    </a:lnTo>
                    <a:lnTo>
                      <a:pt x="12945" y="3636"/>
                    </a:lnTo>
                    <a:lnTo>
                      <a:pt x="13018" y="3636"/>
                    </a:lnTo>
                    <a:lnTo>
                      <a:pt x="13236" y="3853"/>
                    </a:lnTo>
                    <a:lnTo>
                      <a:pt x="13309" y="3853"/>
                    </a:lnTo>
                    <a:lnTo>
                      <a:pt x="13455" y="4016"/>
                    </a:lnTo>
                    <a:lnTo>
                      <a:pt x="13600" y="4016"/>
                    </a:lnTo>
                    <a:lnTo>
                      <a:pt x="13745" y="4179"/>
                    </a:lnTo>
                    <a:lnTo>
                      <a:pt x="13818" y="4179"/>
                    </a:lnTo>
                    <a:lnTo>
                      <a:pt x="14036" y="4342"/>
                    </a:lnTo>
                    <a:lnTo>
                      <a:pt x="14036" y="4396"/>
                    </a:lnTo>
                    <a:lnTo>
                      <a:pt x="14327" y="4613"/>
                    </a:lnTo>
                    <a:lnTo>
                      <a:pt x="14545" y="4722"/>
                    </a:lnTo>
                    <a:lnTo>
                      <a:pt x="14545" y="4776"/>
                    </a:lnTo>
                    <a:lnTo>
                      <a:pt x="14764" y="4884"/>
                    </a:lnTo>
                    <a:lnTo>
                      <a:pt x="14836" y="4939"/>
                    </a:lnTo>
                    <a:lnTo>
                      <a:pt x="14982" y="5102"/>
                    </a:lnTo>
                    <a:lnTo>
                      <a:pt x="15055" y="5102"/>
                    </a:lnTo>
                    <a:lnTo>
                      <a:pt x="15200" y="5264"/>
                    </a:lnTo>
                    <a:lnTo>
                      <a:pt x="15273" y="5319"/>
                    </a:lnTo>
                    <a:lnTo>
                      <a:pt x="15418" y="5481"/>
                    </a:lnTo>
                    <a:lnTo>
                      <a:pt x="15491" y="5481"/>
                    </a:lnTo>
                    <a:lnTo>
                      <a:pt x="15636" y="5644"/>
                    </a:lnTo>
                    <a:lnTo>
                      <a:pt x="15709" y="5644"/>
                    </a:lnTo>
                    <a:lnTo>
                      <a:pt x="15855" y="5861"/>
                    </a:lnTo>
                    <a:lnTo>
                      <a:pt x="15927" y="5861"/>
                    </a:lnTo>
                    <a:lnTo>
                      <a:pt x="16073" y="6024"/>
                    </a:lnTo>
                    <a:lnTo>
                      <a:pt x="16145" y="6078"/>
                    </a:lnTo>
                    <a:lnTo>
                      <a:pt x="16291" y="6241"/>
                    </a:lnTo>
                    <a:lnTo>
                      <a:pt x="16509" y="6350"/>
                    </a:lnTo>
                    <a:lnTo>
                      <a:pt x="16509" y="6404"/>
                    </a:lnTo>
                    <a:lnTo>
                      <a:pt x="16727" y="6567"/>
                    </a:lnTo>
                    <a:lnTo>
                      <a:pt x="16873" y="6730"/>
                    </a:lnTo>
                    <a:lnTo>
                      <a:pt x="16873" y="6784"/>
                    </a:lnTo>
                    <a:lnTo>
                      <a:pt x="17018" y="6947"/>
                    </a:lnTo>
                    <a:lnTo>
                      <a:pt x="17091" y="6947"/>
                    </a:lnTo>
                    <a:lnTo>
                      <a:pt x="17164" y="7110"/>
                    </a:lnTo>
                    <a:lnTo>
                      <a:pt x="17382" y="7272"/>
                    </a:lnTo>
                    <a:lnTo>
                      <a:pt x="17455" y="7272"/>
                    </a:lnTo>
                    <a:lnTo>
                      <a:pt x="17527" y="7435"/>
                    </a:lnTo>
                    <a:lnTo>
                      <a:pt x="17600" y="7435"/>
                    </a:lnTo>
                    <a:lnTo>
                      <a:pt x="17673" y="7598"/>
                    </a:lnTo>
                    <a:lnTo>
                      <a:pt x="17818" y="7761"/>
                    </a:lnTo>
                    <a:lnTo>
                      <a:pt x="17891" y="7924"/>
                    </a:lnTo>
                    <a:lnTo>
                      <a:pt x="17964" y="7978"/>
                    </a:lnTo>
                    <a:lnTo>
                      <a:pt x="18182" y="8304"/>
                    </a:lnTo>
                    <a:lnTo>
                      <a:pt x="18255" y="8304"/>
                    </a:lnTo>
                    <a:lnTo>
                      <a:pt x="18400" y="8466"/>
                    </a:lnTo>
                    <a:lnTo>
                      <a:pt x="18400" y="8521"/>
                    </a:lnTo>
                    <a:lnTo>
                      <a:pt x="18473" y="8683"/>
                    </a:lnTo>
                    <a:lnTo>
                      <a:pt x="18473" y="8738"/>
                    </a:lnTo>
                    <a:lnTo>
                      <a:pt x="18618" y="8901"/>
                    </a:lnTo>
                    <a:lnTo>
                      <a:pt x="18618" y="8955"/>
                    </a:lnTo>
                    <a:lnTo>
                      <a:pt x="18764" y="9063"/>
                    </a:lnTo>
                    <a:lnTo>
                      <a:pt x="18764" y="9118"/>
                    </a:lnTo>
                    <a:lnTo>
                      <a:pt x="18909" y="9335"/>
                    </a:lnTo>
                    <a:lnTo>
                      <a:pt x="19055" y="9497"/>
                    </a:lnTo>
                    <a:lnTo>
                      <a:pt x="19055" y="9606"/>
                    </a:lnTo>
                    <a:lnTo>
                      <a:pt x="19127" y="9769"/>
                    </a:lnTo>
                    <a:lnTo>
                      <a:pt x="19200" y="9823"/>
                    </a:lnTo>
                    <a:lnTo>
                      <a:pt x="19273" y="9932"/>
                    </a:lnTo>
                    <a:lnTo>
                      <a:pt x="19273" y="10040"/>
                    </a:lnTo>
                    <a:lnTo>
                      <a:pt x="19418" y="10203"/>
                    </a:lnTo>
                    <a:lnTo>
                      <a:pt x="19491" y="10257"/>
                    </a:lnTo>
                    <a:lnTo>
                      <a:pt x="19491" y="10420"/>
                    </a:lnTo>
                    <a:lnTo>
                      <a:pt x="19564" y="10529"/>
                    </a:lnTo>
                    <a:lnTo>
                      <a:pt x="19709" y="10691"/>
                    </a:lnTo>
                    <a:lnTo>
                      <a:pt x="19636" y="10746"/>
                    </a:lnTo>
                    <a:lnTo>
                      <a:pt x="19782" y="10909"/>
                    </a:lnTo>
                    <a:lnTo>
                      <a:pt x="19782" y="10963"/>
                    </a:lnTo>
                    <a:lnTo>
                      <a:pt x="19927" y="11180"/>
                    </a:lnTo>
                    <a:lnTo>
                      <a:pt x="20000" y="11397"/>
                    </a:lnTo>
                    <a:lnTo>
                      <a:pt x="20000" y="11451"/>
                    </a:lnTo>
                    <a:lnTo>
                      <a:pt x="20073" y="11668"/>
                    </a:lnTo>
                    <a:lnTo>
                      <a:pt x="20145" y="11723"/>
                    </a:lnTo>
                    <a:lnTo>
                      <a:pt x="20291" y="11940"/>
                    </a:lnTo>
                    <a:lnTo>
                      <a:pt x="20218" y="11994"/>
                    </a:lnTo>
                    <a:lnTo>
                      <a:pt x="20364" y="12157"/>
                    </a:lnTo>
                    <a:lnTo>
                      <a:pt x="20364" y="12211"/>
                    </a:lnTo>
                    <a:lnTo>
                      <a:pt x="20436" y="12428"/>
                    </a:lnTo>
                    <a:lnTo>
                      <a:pt x="20436" y="12482"/>
                    </a:lnTo>
                    <a:lnTo>
                      <a:pt x="20509" y="12645"/>
                    </a:lnTo>
                    <a:lnTo>
                      <a:pt x="20582" y="12754"/>
                    </a:lnTo>
                    <a:lnTo>
                      <a:pt x="20582" y="12917"/>
                    </a:lnTo>
                    <a:lnTo>
                      <a:pt x="20655" y="12971"/>
                    </a:lnTo>
                    <a:lnTo>
                      <a:pt x="20727" y="13188"/>
                    </a:lnTo>
                    <a:lnTo>
                      <a:pt x="20727" y="13242"/>
                    </a:lnTo>
                    <a:lnTo>
                      <a:pt x="20873" y="13459"/>
                    </a:lnTo>
                    <a:lnTo>
                      <a:pt x="20800" y="13514"/>
                    </a:lnTo>
                    <a:lnTo>
                      <a:pt x="20945" y="13676"/>
                    </a:lnTo>
                    <a:lnTo>
                      <a:pt x="20873" y="13785"/>
                    </a:lnTo>
                    <a:lnTo>
                      <a:pt x="21018" y="13948"/>
                    </a:lnTo>
                    <a:lnTo>
                      <a:pt x="20945" y="14002"/>
                    </a:lnTo>
                    <a:lnTo>
                      <a:pt x="21091" y="14219"/>
                    </a:lnTo>
                    <a:lnTo>
                      <a:pt x="21018" y="14273"/>
                    </a:lnTo>
                    <a:lnTo>
                      <a:pt x="21164" y="14490"/>
                    </a:lnTo>
                    <a:lnTo>
                      <a:pt x="21091" y="14545"/>
                    </a:lnTo>
                    <a:lnTo>
                      <a:pt x="21236" y="14979"/>
                    </a:lnTo>
                    <a:lnTo>
                      <a:pt x="21236" y="15033"/>
                    </a:lnTo>
                    <a:lnTo>
                      <a:pt x="21309" y="15250"/>
                    </a:lnTo>
                    <a:lnTo>
                      <a:pt x="21309" y="15305"/>
                    </a:lnTo>
                    <a:lnTo>
                      <a:pt x="21382" y="15522"/>
                    </a:lnTo>
                    <a:lnTo>
                      <a:pt x="21382" y="15793"/>
                    </a:lnTo>
                    <a:lnTo>
                      <a:pt x="21455" y="16010"/>
                    </a:lnTo>
                    <a:lnTo>
                      <a:pt x="21455" y="16281"/>
                    </a:lnTo>
                    <a:lnTo>
                      <a:pt x="21527" y="16498"/>
                    </a:lnTo>
                    <a:lnTo>
                      <a:pt x="21527" y="16824"/>
                    </a:lnTo>
                    <a:lnTo>
                      <a:pt x="21600" y="16987"/>
                    </a:lnTo>
                    <a:lnTo>
                      <a:pt x="21527" y="17041"/>
                    </a:lnTo>
                    <a:lnTo>
                      <a:pt x="21600" y="17258"/>
                    </a:lnTo>
                    <a:lnTo>
                      <a:pt x="21527" y="17313"/>
                    </a:lnTo>
                    <a:lnTo>
                      <a:pt x="21600" y="17475"/>
                    </a:lnTo>
                    <a:lnTo>
                      <a:pt x="21600" y="17530"/>
                    </a:lnTo>
                    <a:lnTo>
                      <a:pt x="21527" y="17692"/>
                    </a:lnTo>
                    <a:lnTo>
                      <a:pt x="21527" y="17747"/>
                    </a:lnTo>
                    <a:lnTo>
                      <a:pt x="21600" y="17910"/>
                    </a:lnTo>
                    <a:lnTo>
                      <a:pt x="21527" y="17964"/>
                    </a:lnTo>
                    <a:lnTo>
                      <a:pt x="21527" y="18344"/>
                    </a:lnTo>
                    <a:lnTo>
                      <a:pt x="21455" y="18398"/>
                    </a:lnTo>
                    <a:lnTo>
                      <a:pt x="21455" y="18778"/>
                    </a:lnTo>
                    <a:lnTo>
                      <a:pt x="21382" y="18832"/>
                    </a:lnTo>
                    <a:lnTo>
                      <a:pt x="21382" y="19212"/>
                    </a:lnTo>
                    <a:lnTo>
                      <a:pt x="21309" y="19212"/>
                    </a:lnTo>
                    <a:lnTo>
                      <a:pt x="21309" y="19375"/>
                    </a:lnTo>
                    <a:lnTo>
                      <a:pt x="21236" y="19375"/>
                    </a:lnTo>
                    <a:lnTo>
                      <a:pt x="21236" y="19538"/>
                    </a:lnTo>
                    <a:lnTo>
                      <a:pt x="21164" y="19592"/>
                    </a:lnTo>
                    <a:lnTo>
                      <a:pt x="21164" y="19755"/>
                    </a:lnTo>
                    <a:lnTo>
                      <a:pt x="21091" y="19755"/>
                    </a:lnTo>
                    <a:lnTo>
                      <a:pt x="21018" y="19918"/>
                    </a:lnTo>
                    <a:lnTo>
                      <a:pt x="21018" y="19972"/>
                    </a:lnTo>
                    <a:lnTo>
                      <a:pt x="20945" y="20080"/>
                    </a:lnTo>
                    <a:lnTo>
                      <a:pt x="20873" y="20080"/>
                    </a:lnTo>
                    <a:lnTo>
                      <a:pt x="20873" y="20243"/>
                    </a:lnTo>
                    <a:lnTo>
                      <a:pt x="20800" y="20297"/>
                    </a:lnTo>
                    <a:lnTo>
                      <a:pt x="20727" y="20406"/>
                    </a:lnTo>
                    <a:lnTo>
                      <a:pt x="20582" y="20515"/>
                    </a:lnTo>
                    <a:lnTo>
                      <a:pt x="20582" y="20569"/>
                    </a:lnTo>
                    <a:lnTo>
                      <a:pt x="20509" y="20677"/>
                    </a:lnTo>
                    <a:lnTo>
                      <a:pt x="20436" y="20677"/>
                    </a:lnTo>
                    <a:lnTo>
                      <a:pt x="20364" y="20786"/>
                    </a:lnTo>
                    <a:lnTo>
                      <a:pt x="20291" y="20840"/>
                    </a:lnTo>
                    <a:lnTo>
                      <a:pt x="20145" y="20894"/>
                    </a:lnTo>
                    <a:lnTo>
                      <a:pt x="20145" y="20949"/>
                    </a:lnTo>
                    <a:lnTo>
                      <a:pt x="20000" y="21003"/>
                    </a:lnTo>
                    <a:lnTo>
                      <a:pt x="19855" y="21112"/>
                    </a:lnTo>
                    <a:lnTo>
                      <a:pt x="19855" y="21166"/>
                    </a:lnTo>
                    <a:lnTo>
                      <a:pt x="19636" y="21220"/>
                    </a:lnTo>
                    <a:lnTo>
                      <a:pt x="19636" y="21274"/>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47" name="Forma"/>
              <p:cNvSpPr/>
              <p:nvPr/>
            </p:nvSpPr>
            <p:spPr>
              <a:xfrm>
                <a:off x="12208" y="0"/>
                <a:ext cx="561573" cy="701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48" y="21337"/>
                    </a:moveTo>
                    <a:lnTo>
                      <a:pt x="2191" y="21231"/>
                    </a:lnTo>
                    <a:lnTo>
                      <a:pt x="2113" y="21231"/>
                    </a:lnTo>
                    <a:lnTo>
                      <a:pt x="1957" y="21179"/>
                    </a:lnTo>
                    <a:lnTo>
                      <a:pt x="1643" y="20968"/>
                    </a:lnTo>
                    <a:lnTo>
                      <a:pt x="1565" y="20968"/>
                    </a:lnTo>
                    <a:lnTo>
                      <a:pt x="1409" y="20862"/>
                    </a:lnTo>
                    <a:lnTo>
                      <a:pt x="1330" y="20704"/>
                    </a:lnTo>
                    <a:lnTo>
                      <a:pt x="1252" y="20704"/>
                    </a:lnTo>
                    <a:lnTo>
                      <a:pt x="1174" y="20599"/>
                    </a:lnTo>
                    <a:lnTo>
                      <a:pt x="1096" y="20546"/>
                    </a:lnTo>
                    <a:lnTo>
                      <a:pt x="939" y="20336"/>
                    </a:lnTo>
                    <a:lnTo>
                      <a:pt x="861" y="20283"/>
                    </a:lnTo>
                    <a:lnTo>
                      <a:pt x="861" y="20125"/>
                    </a:lnTo>
                    <a:lnTo>
                      <a:pt x="783" y="20125"/>
                    </a:lnTo>
                    <a:lnTo>
                      <a:pt x="626" y="19967"/>
                    </a:lnTo>
                    <a:lnTo>
                      <a:pt x="704" y="19967"/>
                    </a:lnTo>
                    <a:lnTo>
                      <a:pt x="548" y="19809"/>
                    </a:lnTo>
                    <a:lnTo>
                      <a:pt x="626" y="19809"/>
                    </a:lnTo>
                    <a:lnTo>
                      <a:pt x="548" y="19651"/>
                    </a:lnTo>
                    <a:lnTo>
                      <a:pt x="470" y="19598"/>
                    </a:lnTo>
                    <a:lnTo>
                      <a:pt x="470" y="19493"/>
                    </a:lnTo>
                    <a:lnTo>
                      <a:pt x="391" y="19440"/>
                    </a:lnTo>
                    <a:lnTo>
                      <a:pt x="391" y="19282"/>
                    </a:lnTo>
                    <a:lnTo>
                      <a:pt x="313" y="19229"/>
                    </a:lnTo>
                    <a:lnTo>
                      <a:pt x="313" y="19124"/>
                    </a:lnTo>
                    <a:lnTo>
                      <a:pt x="235" y="19019"/>
                    </a:lnTo>
                    <a:lnTo>
                      <a:pt x="235" y="18860"/>
                    </a:lnTo>
                    <a:lnTo>
                      <a:pt x="157" y="18702"/>
                    </a:lnTo>
                    <a:lnTo>
                      <a:pt x="235" y="18650"/>
                    </a:lnTo>
                    <a:lnTo>
                      <a:pt x="157" y="18492"/>
                    </a:lnTo>
                    <a:lnTo>
                      <a:pt x="157" y="18281"/>
                    </a:lnTo>
                    <a:lnTo>
                      <a:pt x="78" y="18228"/>
                    </a:lnTo>
                    <a:lnTo>
                      <a:pt x="78" y="17385"/>
                    </a:lnTo>
                    <a:lnTo>
                      <a:pt x="0" y="17333"/>
                    </a:lnTo>
                    <a:lnTo>
                      <a:pt x="78" y="17122"/>
                    </a:lnTo>
                    <a:lnTo>
                      <a:pt x="78" y="16384"/>
                    </a:lnTo>
                    <a:lnTo>
                      <a:pt x="157" y="16174"/>
                    </a:lnTo>
                    <a:lnTo>
                      <a:pt x="157" y="15858"/>
                    </a:lnTo>
                    <a:lnTo>
                      <a:pt x="235" y="15700"/>
                    </a:lnTo>
                    <a:lnTo>
                      <a:pt x="157" y="15647"/>
                    </a:lnTo>
                    <a:lnTo>
                      <a:pt x="235" y="15436"/>
                    </a:lnTo>
                    <a:lnTo>
                      <a:pt x="235" y="15383"/>
                    </a:lnTo>
                    <a:lnTo>
                      <a:pt x="313" y="15173"/>
                    </a:lnTo>
                    <a:lnTo>
                      <a:pt x="235" y="15120"/>
                    </a:lnTo>
                    <a:lnTo>
                      <a:pt x="313" y="14909"/>
                    </a:lnTo>
                    <a:lnTo>
                      <a:pt x="313" y="14857"/>
                    </a:lnTo>
                    <a:lnTo>
                      <a:pt x="391" y="14699"/>
                    </a:lnTo>
                    <a:lnTo>
                      <a:pt x="391" y="14646"/>
                    </a:lnTo>
                    <a:lnTo>
                      <a:pt x="470" y="14435"/>
                    </a:lnTo>
                    <a:lnTo>
                      <a:pt x="470" y="14172"/>
                    </a:lnTo>
                    <a:lnTo>
                      <a:pt x="548" y="14119"/>
                    </a:lnTo>
                    <a:lnTo>
                      <a:pt x="548" y="13908"/>
                    </a:lnTo>
                    <a:lnTo>
                      <a:pt x="626" y="13856"/>
                    </a:lnTo>
                    <a:lnTo>
                      <a:pt x="704" y="13645"/>
                    </a:lnTo>
                    <a:lnTo>
                      <a:pt x="626" y="13592"/>
                    </a:lnTo>
                    <a:lnTo>
                      <a:pt x="704" y="13381"/>
                    </a:lnTo>
                    <a:lnTo>
                      <a:pt x="783" y="13381"/>
                    </a:lnTo>
                    <a:lnTo>
                      <a:pt x="783" y="13118"/>
                    </a:lnTo>
                    <a:lnTo>
                      <a:pt x="861" y="13065"/>
                    </a:lnTo>
                    <a:lnTo>
                      <a:pt x="1017" y="12644"/>
                    </a:lnTo>
                    <a:lnTo>
                      <a:pt x="1017" y="12591"/>
                    </a:lnTo>
                    <a:lnTo>
                      <a:pt x="1096" y="12380"/>
                    </a:lnTo>
                    <a:lnTo>
                      <a:pt x="1174" y="12117"/>
                    </a:lnTo>
                    <a:lnTo>
                      <a:pt x="1252" y="12064"/>
                    </a:lnTo>
                    <a:lnTo>
                      <a:pt x="1330" y="11906"/>
                    </a:lnTo>
                    <a:lnTo>
                      <a:pt x="1330" y="11643"/>
                    </a:lnTo>
                    <a:lnTo>
                      <a:pt x="1409" y="11590"/>
                    </a:lnTo>
                    <a:lnTo>
                      <a:pt x="1487" y="11432"/>
                    </a:lnTo>
                    <a:lnTo>
                      <a:pt x="1487" y="11327"/>
                    </a:lnTo>
                    <a:lnTo>
                      <a:pt x="1565" y="11169"/>
                    </a:lnTo>
                    <a:lnTo>
                      <a:pt x="1643" y="11116"/>
                    </a:lnTo>
                    <a:lnTo>
                      <a:pt x="1722" y="10905"/>
                    </a:lnTo>
                    <a:lnTo>
                      <a:pt x="1722" y="10853"/>
                    </a:lnTo>
                    <a:lnTo>
                      <a:pt x="1800" y="10695"/>
                    </a:lnTo>
                    <a:lnTo>
                      <a:pt x="1800" y="10642"/>
                    </a:lnTo>
                    <a:lnTo>
                      <a:pt x="1878" y="10431"/>
                    </a:lnTo>
                    <a:lnTo>
                      <a:pt x="1957" y="10431"/>
                    </a:lnTo>
                    <a:lnTo>
                      <a:pt x="2113" y="10220"/>
                    </a:lnTo>
                    <a:lnTo>
                      <a:pt x="2035" y="10168"/>
                    </a:lnTo>
                    <a:lnTo>
                      <a:pt x="2191" y="10062"/>
                    </a:lnTo>
                    <a:lnTo>
                      <a:pt x="2191" y="9957"/>
                    </a:lnTo>
                    <a:lnTo>
                      <a:pt x="2270" y="9799"/>
                    </a:lnTo>
                    <a:lnTo>
                      <a:pt x="2348" y="9746"/>
                    </a:lnTo>
                    <a:lnTo>
                      <a:pt x="2426" y="9588"/>
                    </a:lnTo>
                    <a:lnTo>
                      <a:pt x="2426" y="9536"/>
                    </a:lnTo>
                    <a:lnTo>
                      <a:pt x="2504" y="9378"/>
                    </a:lnTo>
                    <a:lnTo>
                      <a:pt x="2583" y="9325"/>
                    </a:lnTo>
                    <a:lnTo>
                      <a:pt x="2661" y="9167"/>
                    </a:lnTo>
                    <a:lnTo>
                      <a:pt x="2739" y="9167"/>
                    </a:lnTo>
                    <a:lnTo>
                      <a:pt x="2817" y="8956"/>
                    </a:lnTo>
                    <a:lnTo>
                      <a:pt x="2817" y="8903"/>
                    </a:lnTo>
                    <a:lnTo>
                      <a:pt x="2896" y="8798"/>
                    </a:lnTo>
                    <a:lnTo>
                      <a:pt x="2974" y="8745"/>
                    </a:lnTo>
                    <a:lnTo>
                      <a:pt x="3052" y="8587"/>
                    </a:lnTo>
                    <a:lnTo>
                      <a:pt x="3130" y="8587"/>
                    </a:lnTo>
                    <a:lnTo>
                      <a:pt x="3209" y="8429"/>
                    </a:lnTo>
                    <a:lnTo>
                      <a:pt x="3209" y="8377"/>
                    </a:lnTo>
                    <a:lnTo>
                      <a:pt x="3365" y="8271"/>
                    </a:lnTo>
                    <a:lnTo>
                      <a:pt x="3365" y="8219"/>
                    </a:lnTo>
                    <a:lnTo>
                      <a:pt x="3443" y="8060"/>
                    </a:lnTo>
                    <a:lnTo>
                      <a:pt x="3600" y="7902"/>
                    </a:lnTo>
                    <a:lnTo>
                      <a:pt x="3678" y="7850"/>
                    </a:lnTo>
                    <a:lnTo>
                      <a:pt x="3757" y="7744"/>
                    </a:lnTo>
                    <a:lnTo>
                      <a:pt x="3757" y="7692"/>
                    </a:lnTo>
                    <a:lnTo>
                      <a:pt x="4070" y="7376"/>
                    </a:lnTo>
                    <a:lnTo>
                      <a:pt x="4070" y="7323"/>
                    </a:lnTo>
                    <a:lnTo>
                      <a:pt x="4226" y="7218"/>
                    </a:lnTo>
                    <a:lnTo>
                      <a:pt x="4226" y="7165"/>
                    </a:lnTo>
                    <a:lnTo>
                      <a:pt x="4383" y="7060"/>
                    </a:lnTo>
                    <a:lnTo>
                      <a:pt x="4461" y="6954"/>
                    </a:lnTo>
                    <a:lnTo>
                      <a:pt x="4617" y="6849"/>
                    </a:lnTo>
                    <a:lnTo>
                      <a:pt x="4774" y="6638"/>
                    </a:lnTo>
                    <a:lnTo>
                      <a:pt x="4930" y="6480"/>
                    </a:lnTo>
                    <a:lnTo>
                      <a:pt x="5243" y="6269"/>
                    </a:lnTo>
                    <a:lnTo>
                      <a:pt x="5322" y="6111"/>
                    </a:lnTo>
                    <a:lnTo>
                      <a:pt x="5400" y="6059"/>
                    </a:lnTo>
                    <a:lnTo>
                      <a:pt x="5557" y="5900"/>
                    </a:lnTo>
                    <a:lnTo>
                      <a:pt x="5635" y="5900"/>
                    </a:lnTo>
                    <a:lnTo>
                      <a:pt x="5791" y="5690"/>
                    </a:lnTo>
                    <a:lnTo>
                      <a:pt x="6026" y="5532"/>
                    </a:lnTo>
                    <a:lnTo>
                      <a:pt x="6104" y="5532"/>
                    </a:lnTo>
                    <a:lnTo>
                      <a:pt x="6261" y="5321"/>
                    </a:lnTo>
                    <a:lnTo>
                      <a:pt x="6339" y="5321"/>
                    </a:lnTo>
                    <a:lnTo>
                      <a:pt x="6496" y="5163"/>
                    </a:lnTo>
                    <a:lnTo>
                      <a:pt x="6574" y="5110"/>
                    </a:lnTo>
                    <a:lnTo>
                      <a:pt x="6730" y="4952"/>
                    </a:lnTo>
                    <a:lnTo>
                      <a:pt x="7043" y="4741"/>
                    </a:lnTo>
                    <a:lnTo>
                      <a:pt x="7200" y="4583"/>
                    </a:lnTo>
                    <a:lnTo>
                      <a:pt x="7357" y="4531"/>
                    </a:lnTo>
                    <a:lnTo>
                      <a:pt x="7513" y="4373"/>
                    </a:lnTo>
                    <a:lnTo>
                      <a:pt x="7748" y="4215"/>
                    </a:lnTo>
                    <a:lnTo>
                      <a:pt x="7826" y="4215"/>
                    </a:lnTo>
                    <a:lnTo>
                      <a:pt x="8061" y="4057"/>
                    </a:lnTo>
                    <a:lnTo>
                      <a:pt x="8061" y="3951"/>
                    </a:lnTo>
                    <a:lnTo>
                      <a:pt x="8296" y="3793"/>
                    </a:lnTo>
                    <a:lnTo>
                      <a:pt x="8374" y="3793"/>
                    </a:lnTo>
                    <a:lnTo>
                      <a:pt x="8530" y="3635"/>
                    </a:lnTo>
                    <a:lnTo>
                      <a:pt x="8609" y="3635"/>
                    </a:lnTo>
                    <a:lnTo>
                      <a:pt x="8843" y="3477"/>
                    </a:lnTo>
                    <a:lnTo>
                      <a:pt x="8843" y="3424"/>
                    </a:lnTo>
                    <a:lnTo>
                      <a:pt x="9157" y="3319"/>
                    </a:lnTo>
                    <a:lnTo>
                      <a:pt x="9157" y="3214"/>
                    </a:lnTo>
                    <a:lnTo>
                      <a:pt x="9391" y="3108"/>
                    </a:lnTo>
                    <a:lnTo>
                      <a:pt x="9704" y="2898"/>
                    </a:lnTo>
                    <a:lnTo>
                      <a:pt x="9783" y="2898"/>
                    </a:lnTo>
                    <a:lnTo>
                      <a:pt x="9939" y="2740"/>
                    </a:lnTo>
                    <a:lnTo>
                      <a:pt x="10017" y="2740"/>
                    </a:lnTo>
                    <a:lnTo>
                      <a:pt x="10252" y="2581"/>
                    </a:lnTo>
                    <a:lnTo>
                      <a:pt x="10252" y="2529"/>
                    </a:lnTo>
                    <a:lnTo>
                      <a:pt x="10487" y="2423"/>
                    </a:lnTo>
                    <a:lnTo>
                      <a:pt x="10565" y="2371"/>
                    </a:lnTo>
                    <a:lnTo>
                      <a:pt x="10800" y="2265"/>
                    </a:lnTo>
                    <a:lnTo>
                      <a:pt x="10878" y="2213"/>
                    </a:lnTo>
                    <a:lnTo>
                      <a:pt x="11113" y="2107"/>
                    </a:lnTo>
                    <a:lnTo>
                      <a:pt x="11191" y="2107"/>
                    </a:lnTo>
                    <a:lnTo>
                      <a:pt x="11348" y="1949"/>
                    </a:lnTo>
                    <a:lnTo>
                      <a:pt x="11426" y="1949"/>
                    </a:lnTo>
                    <a:lnTo>
                      <a:pt x="11661" y="1844"/>
                    </a:lnTo>
                    <a:lnTo>
                      <a:pt x="11739" y="1739"/>
                    </a:lnTo>
                    <a:lnTo>
                      <a:pt x="11974" y="1633"/>
                    </a:lnTo>
                    <a:lnTo>
                      <a:pt x="12052" y="1633"/>
                    </a:lnTo>
                    <a:lnTo>
                      <a:pt x="12287" y="1528"/>
                    </a:lnTo>
                    <a:lnTo>
                      <a:pt x="12287" y="1475"/>
                    </a:lnTo>
                    <a:lnTo>
                      <a:pt x="12522" y="1370"/>
                    </a:lnTo>
                    <a:lnTo>
                      <a:pt x="12600" y="1317"/>
                    </a:lnTo>
                    <a:lnTo>
                      <a:pt x="12835" y="1264"/>
                    </a:lnTo>
                    <a:lnTo>
                      <a:pt x="12913" y="1212"/>
                    </a:lnTo>
                    <a:lnTo>
                      <a:pt x="13148" y="1106"/>
                    </a:lnTo>
                    <a:lnTo>
                      <a:pt x="13226" y="1106"/>
                    </a:lnTo>
                    <a:lnTo>
                      <a:pt x="13383" y="1001"/>
                    </a:lnTo>
                    <a:lnTo>
                      <a:pt x="13461" y="1001"/>
                    </a:lnTo>
                    <a:lnTo>
                      <a:pt x="13696" y="896"/>
                    </a:lnTo>
                    <a:lnTo>
                      <a:pt x="13696" y="843"/>
                    </a:lnTo>
                    <a:lnTo>
                      <a:pt x="14009" y="790"/>
                    </a:lnTo>
                    <a:lnTo>
                      <a:pt x="14009" y="738"/>
                    </a:lnTo>
                    <a:lnTo>
                      <a:pt x="14243" y="685"/>
                    </a:lnTo>
                    <a:lnTo>
                      <a:pt x="14322" y="685"/>
                    </a:lnTo>
                    <a:lnTo>
                      <a:pt x="14557" y="580"/>
                    </a:lnTo>
                    <a:lnTo>
                      <a:pt x="14635" y="580"/>
                    </a:lnTo>
                    <a:lnTo>
                      <a:pt x="14870" y="474"/>
                    </a:lnTo>
                    <a:lnTo>
                      <a:pt x="15104" y="421"/>
                    </a:lnTo>
                    <a:lnTo>
                      <a:pt x="15183" y="369"/>
                    </a:lnTo>
                    <a:lnTo>
                      <a:pt x="15339" y="316"/>
                    </a:lnTo>
                    <a:lnTo>
                      <a:pt x="15417" y="316"/>
                    </a:lnTo>
                    <a:lnTo>
                      <a:pt x="15652" y="211"/>
                    </a:lnTo>
                    <a:lnTo>
                      <a:pt x="15730" y="263"/>
                    </a:lnTo>
                    <a:lnTo>
                      <a:pt x="15887" y="211"/>
                    </a:lnTo>
                    <a:lnTo>
                      <a:pt x="15965" y="158"/>
                    </a:lnTo>
                    <a:lnTo>
                      <a:pt x="16278" y="158"/>
                    </a:lnTo>
                    <a:lnTo>
                      <a:pt x="16435" y="105"/>
                    </a:lnTo>
                    <a:lnTo>
                      <a:pt x="16513" y="105"/>
                    </a:lnTo>
                    <a:lnTo>
                      <a:pt x="16670" y="53"/>
                    </a:lnTo>
                    <a:lnTo>
                      <a:pt x="16983" y="53"/>
                    </a:lnTo>
                    <a:lnTo>
                      <a:pt x="17061" y="0"/>
                    </a:lnTo>
                    <a:lnTo>
                      <a:pt x="17217" y="53"/>
                    </a:lnTo>
                    <a:lnTo>
                      <a:pt x="17296" y="0"/>
                    </a:lnTo>
                    <a:lnTo>
                      <a:pt x="17922" y="0"/>
                    </a:lnTo>
                    <a:lnTo>
                      <a:pt x="18000" y="53"/>
                    </a:lnTo>
                    <a:lnTo>
                      <a:pt x="18157" y="0"/>
                    </a:lnTo>
                    <a:lnTo>
                      <a:pt x="18235" y="53"/>
                    </a:lnTo>
                    <a:lnTo>
                      <a:pt x="18470" y="53"/>
                    </a:lnTo>
                    <a:lnTo>
                      <a:pt x="18470" y="105"/>
                    </a:lnTo>
                    <a:lnTo>
                      <a:pt x="18704" y="105"/>
                    </a:lnTo>
                    <a:lnTo>
                      <a:pt x="18861" y="158"/>
                    </a:lnTo>
                    <a:lnTo>
                      <a:pt x="19096" y="211"/>
                    </a:lnTo>
                    <a:lnTo>
                      <a:pt x="19252" y="263"/>
                    </a:lnTo>
                    <a:lnTo>
                      <a:pt x="19330" y="263"/>
                    </a:lnTo>
                    <a:lnTo>
                      <a:pt x="19487" y="369"/>
                    </a:lnTo>
                    <a:lnTo>
                      <a:pt x="19565" y="369"/>
                    </a:lnTo>
                    <a:lnTo>
                      <a:pt x="19878" y="580"/>
                    </a:lnTo>
                    <a:lnTo>
                      <a:pt x="20035" y="632"/>
                    </a:lnTo>
                    <a:lnTo>
                      <a:pt x="20035" y="685"/>
                    </a:lnTo>
                    <a:lnTo>
                      <a:pt x="20348" y="896"/>
                    </a:lnTo>
                    <a:lnTo>
                      <a:pt x="20426" y="1001"/>
                    </a:lnTo>
                    <a:lnTo>
                      <a:pt x="20426" y="1054"/>
                    </a:lnTo>
                    <a:lnTo>
                      <a:pt x="20739" y="1264"/>
                    </a:lnTo>
                    <a:lnTo>
                      <a:pt x="20661" y="1317"/>
                    </a:lnTo>
                    <a:lnTo>
                      <a:pt x="20817" y="1475"/>
                    </a:lnTo>
                    <a:lnTo>
                      <a:pt x="20896" y="1475"/>
                    </a:lnTo>
                    <a:lnTo>
                      <a:pt x="20896" y="1633"/>
                    </a:lnTo>
                    <a:lnTo>
                      <a:pt x="20974" y="1633"/>
                    </a:lnTo>
                    <a:lnTo>
                      <a:pt x="20974" y="1791"/>
                    </a:lnTo>
                    <a:lnTo>
                      <a:pt x="21052" y="1791"/>
                    </a:lnTo>
                    <a:lnTo>
                      <a:pt x="21209" y="2107"/>
                    </a:lnTo>
                    <a:lnTo>
                      <a:pt x="21130" y="2160"/>
                    </a:lnTo>
                    <a:lnTo>
                      <a:pt x="21287" y="2318"/>
                    </a:lnTo>
                    <a:lnTo>
                      <a:pt x="21209" y="2371"/>
                    </a:lnTo>
                    <a:lnTo>
                      <a:pt x="21365" y="2687"/>
                    </a:lnTo>
                    <a:lnTo>
                      <a:pt x="21365" y="2898"/>
                    </a:lnTo>
                    <a:lnTo>
                      <a:pt x="21443" y="2950"/>
                    </a:lnTo>
                    <a:lnTo>
                      <a:pt x="21443" y="3161"/>
                    </a:lnTo>
                    <a:lnTo>
                      <a:pt x="21522" y="3319"/>
                    </a:lnTo>
                    <a:lnTo>
                      <a:pt x="21522" y="4478"/>
                    </a:lnTo>
                    <a:lnTo>
                      <a:pt x="21600" y="4531"/>
                    </a:lnTo>
                    <a:lnTo>
                      <a:pt x="21522" y="4689"/>
                    </a:lnTo>
                    <a:lnTo>
                      <a:pt x="21522" y="5479"/>
                    </a:lnTo>
                    <a:lnTo>
                      <a:pt x="21443" y="5690"/>
                    </a:lnTo>
                    <a:lnTo>
                      <a:pt x="21443" y="5900"/>
                    </a:lnTo>
                    <a:lnTo>
                      <a:pt x="21365" y="6006"/>
                    </a:lnTo>
                    <a:lnTo>
                      <a:pt x="21365" y="6427"/>
                    </a:lnTo>
                    <a:lnTo>
                      <a:pt x="21287" y="6427"/>
                    </a:lnTo>
                    <a:lnTo>
                      <a:pt x="21287" y="6901"/>
                    </a:lnTo>
                    <a:lnTo>
                      <a:pt x="21209" y="7007"/>
                    </a:lnTo>
                    <a:lnTo>
                      <a:pt x="21209" y="7165"/>
                    </a:lnTo>
                    <a:lnTo>
                      <a:pt x="21130" y="7270"/>
                    </a:lnTo>
                    <a:lnTo>
                      <a:pt x="21130" y="7481"/>
                    </a:lnTo>
                    <a:lnTo>
                      <a:pt x="21052" y="7692"/>
                    </a:lnTo>
                    <a:lnTo>
                      <a:pt x="20974" y="7744"/>
                    </a:lnTo>
                    <a:lnTo>
                      <a:pt x="20974" y="7955"/>
                    </a:lnTo>
                    <a:lnTo>
                      <a:pt x="20896" y="8008"/>
                    </a:lnTo>
                    <a:lnTo>
                      <a:pt x="20896" y="8271"/>
                    </a:lnTo>
                    <a:lnTo>
                      <a:pt x="20817" y="8429"/>
                    </a:lnTo>
                    <a:lnTo>
                      <a:pt x="20739" y="8482"/>
                    </a:lnTo>
                    <a:lnTo>
                      <a:pt x="20661" y="8693"/>
                    </a:lnTo>
                    <a:lnTo>
                      <a:pt x="20739" y="8745"/>
                    </a:lnTo>
                    <a:lnTo>
                      <a:pt x="20661" y="8956"/>
                    </a:lnTo>
                    <a:lnTo>
                      <a:pt x="20583" y="9009"/>
                    </a:lnTo>
                    <a:lnTo>
                      <a:pt x="20504" y="9167"/>
                    </a:lnTo>
                    <a:lnTo>
                      <a:pt x="20504" y="9272"/>
                    </a:lnTo>
                    <a:lnTo>
                      <a:pt x="20348" y="9694"/>
                    </a:lnTo>
                    <a:lnTo>
                      <a:pt x="20348" y="9746"/>
                    </a:lnTo>
                    <a:lnTo>
                      <a:pt x="20270" y="9957"/>
                    </a:lnTo>
                    <a:lnTo>
                      <a:pt x="20191" y="10010"/>
                    </a:lnTo>
                    <a:lnTo>
                      <a:pt x="20035" y="10431"/>
                    </a:lnTo>
                    <a:lnTo>
                      <a:pt x="20035" y="10484"/>
                    </a:lnTo>
                    <a:lnTo>
                      <a:pt x="19878" y="10642"/>
                    </a:lnTo>
                    <a:lnTo>
                      <a:pt x="19878" y="10695"/>
                    </a:lnTo>
                    <a:lnTo>
                      <a:pt x="19800" y="10905"/>
                    </a:lnTo>
                    <a:lnTo>
                      <a:pt x="19722" y="10958"/>
                    </a:lnTo>
                    <a:lnTo>
                      <a:pt x="19643" y="11116"/>
                    </a:lnTo>
                    <a:lnTo>
                      <a:pt x="19643" y="11169"/>
                    </a:lnTo>
                    <a:lnTo>
                      <a:pt x="19487" y="11590"/>
                    </a:lnTo>
                    <a:lnTo>
                      <a:pt x="19409" y="11643"/>
                    </a:lnTo>
                    <a:lnTo>
                      <a:pt x="19330" y="11801"/>
                    </a:lnTo>
                    <a:lnTo>
                      <a:pt x="19252" y="11854"/>
                    </a:lnTo>
                    <a:lnTo>
                      <a:pt x="19252" y="12012"/>
                    </a:lnTo>
                    <a:lnTo>
                      <a:pt x="19174" y="12064"/>
                    </a:lnTo>
                    <a:lnTo>
                      <a:pt x="19017" y="12222"/>
                    </a:lnTo>
                    <a:lnTo>
                      <a:pt x="18939" y="12433"/>
                    </a:lnTo>
                    <a:lnTo>
                      <a:pt x="18939" y="12486"/>
                    </a:lnTo>
                    <a:lnTo>
                      <a:pt x="18783" y="12591"/>
                    </a:lnTo>
                    <a:lnTo>
                      <a:pt x="18783" y="12644"/>
                    </a:lnTo>
                    <a:lnTo>
                      <a:pt x="18626" y="12802"/>
                    </a:lnTo>
                    <a:lnTo>
                      <a:pt x="18626" y="12855"/>
                    </a:lnTo>
                    <a:lnTo>
                      <a:pt x="18548" y="13013"/>
                    </a:lnTo>
                    <a:lnTo>
                      <a:pt x="18548" y="13065"/>
                    </a:lnTo>
                    <a:lnTo>
                      <a:pt x="18391" y="13223"/>
                    </a:lnTo>
                    <a:lnTo>
                      <a:pt x="18313" y="13381"/>
                    </a:lnTo>
                    <a:lnTo>
                      <a:pt x="18235" y="13434"/>
                    </a:lnTo>
                    <a:lnTo>
                      <a:pt x="18157" y="13540"/>
                    </a:lnTo>
                    <a:lnTo>
                      <a:pt x="18000" y="13698"/>
                    </a:lnTo>
                    <a:lnTo>
                      <a:pt x="18000" y="13750"/>
                    </a:lnTo>
                    <a:lnTo>
                      <a:pt x="17922" y="13856"/>
                    </a:lnTo>
                    <a:lnTo>
                      <a:pt x="17687" y="14014"/>
                    </a:lnTo>
                    <a:lnTo>
                      <a:pt x="17687" y="14066"/>
                    </a:lnTo>
                    <a:lnTo>
                      <a:pt x="17530" y="14172"/>
                    </a:lnTo>
                    <a:lnTo>
                      <a:pt x="17530" y="14224"/>
                    </a:lnTo>
                    <a:lnTo>
                      <a:pt x="17452" y="14382"/>
                    </a:lnTo>
                    <a:lnTo>
                      <a:pt x="17139" y="14593"/>
                    </a:lnTo>
                    <a:lnTo>
                      <a:pt x="17061" y="14751"/>
                    </a:lnTo>
                    <a:lnTo>
                      <a:pt x="16826" y="14909"/>
                    </a:lnTo>
                    <a:lnTo>
                      <a:pt x="16826" y="14962"/>
                    </a:lnTo>
                    <a:lnTo>
                      <a:pt x="16670" y="15120"/>
                    </a:lnTo>
                    <a:lnTo>
                      <a:pt x="16435" y="15278"/>
                    </a:lnTo>
                    <a:lnTo>
                      <a:pt x="16435" y="15383"/>
                    </a:lnTo>
                    <a:lnTo>
                      <a:pt x="16200" y="15489"/>
                    </a:lnTo>
                    <a:lnTo>
                      <a:pt x="16200" y="15541"/>
                    </a:lnTo>
                    <a:lnTo>
                      <a:pt x="16043" y="15647"/>
                    </a:lnTo>
                    <a:lnTo>
                      <a:pt x="15965" y="15752"/>
                    </a:lnTo>
                    <a:lnTo>
                      <a:pt x="15730" y="15910"/>
                    </a:lnTo>
                    <a:lnTo>
                      <a:pt x="15574" y="16068"/>
                    </a:lnTo>
                    <a:lnTo>
                      <a:pt x="15496" y="16068"/>
                    </a:lnTo>
                    <a:lnTo>
                      <a:pt x="15339" y="16226"/>
                    </a:lnTo>
                    <a:lnTo>
                      <a:pt x="15339" y="16279"/>
                    </a:lnTo>
                    <a:lnTo>
                      <a:pt x="15026" y="16490"/>
                    </a:lnTo>
                    <a:lnTo>
                      <a:pt x="14870" y="16648"/>
                    </a:lnTo>
                    <a:lnTo>
                      <a:pt x="14791" y="16648"/>
                    </a:lnTo>
                    <a:lnTo>
                      <a:pt x="14635" y="16859"/>
                    </a:lnTo>
                    <a:lnTo>
                      <a:pt x="14557" y="16859"/>
                    </a:lnTo>
                    <a:lnTo>
                      <a:pt x="14322" y="17017"/>
                    </a:lnTo>
                    <a:lnTo>
                      <a:pt x="14322" y="17069"/>
                    </a:lnTo>
                    <a:lnTo>
                      <a:pt x="14087" y="17227"/>
                    </a:lnTo>
                    <a:lnTo>
                      <a:pt x="13774" y="17385"/>
                    </a:lnTo>
                    <a:lnTo>
                      <a:pt x="13774" y="17438"/>
                    </a:lnTo>
                    <a:lnTo>
                      <a:pt x="13617" y="17596"/>
                    </a:lnTo>
                    <a:lnTo>
                      <a:pt x="13539" y="17649"/>
                    </a:lnTo>
                    <a:lnTo>
                      <a:pt x="13304" y="17754"/>
                    </a:lnTo>
                    <a:lnTo>
                      <a:pt x="13304" y="17807"/>
                    </a:lnTo>
                    <a:lnTo>
                      <a:pt x="13070" y="17965"/>
                    </a:lnTo>
                    <a:lnTo>
                      <a:pt x="12991" y="17965"/>
                    </a:lnTo>
                    <a:lnTo>
                      <a:pt x="12130" y="18544"/>
                    </a:lnTo>
                    <a:lnTo>
                      <a:pt x="11896" y="18650"/>
                    </a:lnTo>
                    <a:lnTo>
                      <a:pt x="11896" y="18702"/>
                    </a:lnTo>
                    <a:lnTo>
                      <a:pt x="11661" y="18808"/>
                    </a:lnTo>
                    <a:lnTo>
                      <a:pt x="11583" y="18860"/>
                    </a:lnTo>
                    <a:lnTo>
                      <a:pt x="11426" y="19019"/>
                    </a:lnTo>
                    <a:lnTo>
                      <a:pt x="11348" y="19019"/>
                    </a:lnTo>
                    <a:lnTo>
                      <a:pt x="11035" y="19177"/>
                    </a:lnTo>
                    <a:lnTo>
                      <a:pt x="10722" y="19387"/>
                    </a:lnTo>
                    <a:lnTo>
                      <a:pt x="10487" y="19493"/>
                    </a:lnTo>
                    <a:lnTo>
                      <a:pt x="10487" y="19545"/>
                    </a:lnTo>
                    <a:lnTo>
                      <a:pt x="10252" y="19651"/>
                    </a:lnTo>
                    <a:lnTo>
                      <a:pt x="10174" y="19703"/>
                    </a:lnTo>
                    <a:lnTo>
                      <a:pt x="9939" y="19809"/>
                    </a:lnTo>
                    <a:lnTo>
                      <a:pt x="9861" y="19809"/>
                    </a:lnTo>
                    <a:lnTo>
                      <a:pt x="9626" y="19914"/>
                    </a:lnTo>
                    <a:lnTo>
                      <a:pt x="9548" y="19967"/>
                    </a:lnTo>
                    <a:lnTo>
                      <a:pt x="9313" y="20072"/>
                    </a:lnTo>
                    <a:lnTo>
                      <a:pt x="9235" y="20125"/>
                    </a:lnTo>
                    <a:lnTo>
                      <a:pt x="9000" y="20178"/>
                    </a:lnTo>
                    <a:lnTo>
                      <a:pt x="9000" y="20283"/>
                    </a:lnTo>
                    <a:lnTo>
                      <a:pt x="8530" y="20494"/>
                    </a:lnTo>
                    <a:lnTo>
                      <a:pt x="8374" y="20494"/>
                    </a:lnTo>
                    <a:lnTo>
                      <a:pt x="8217" y="20599"/>
                    </a:lnTo>
                    <a:lnTo>
                      <a:pt x="8061" y="20652"/>
                    </a:lnTo>
                    <a:lnTo>
                      <a:pt x="7983" y="20704"/>
                    </a:lnTo>
                    <a:lnTo>
                      <a:pt x="7357" y="20915"/>
                    </a:lnTo>
                    <a:lnTo>
                      <a:pt x="7278" y="20968"/>
                    </a:lnTo>
                    <a:lnTo>
                      <a:pt x="7043" y="21020"/>
                    </a:lnTo>
                    <a:lnTo>
                      <a:pt x="6809" y="21126"/>
                    </a:lnTo>
                    <a:lnTo>
                      <a:pt x="6730" y="21126"/>
                    </a:lnTo>
                    <a:lnTo>
                      <a:pt x="6496" y="21179"/>
                    </a:lnTo>
                    <a:lnTo>
                      <a:pt x="6417" y="21179"/>
                    </a:lnTo>
                    <a:lnTo>
                      <a:pt x="6261" y="21284"/>
                    </a:lnTo>
                    <a:lnTo>
                      <a:pt x="6104" y="21284"/>
                    </a:lnTo>
                    <a:lnTo>
                      <a:pt x="5948" y="21337"/>
                    </a:lnTo>
                    <a:lnTo>
                      <a:pt x="5948" y="21389"/>
                    </a:lnTo>
                    <a:lnTo>
                      <a:pt x="5713" y="21389"/>
                    </a:lnTo>
                    <a:lnTo>
                      <a:pt x="5635" y="21442"/>
                    </a:lnTo>
                    <a:lnTo>
                      <a:pt x="5322" y="21442"/>
                    </a:lnTo>
                    <a:lnTo>
                      <a:pt x="5165" y="21495"/>
                    </a:lnTo>
                    <a:lnTo>
                      <a:pt x="5009" y="21495"/>
                    </a:lnTo>
                    <a:lnTo>
                      <a:pt x="4852" y="21547"/>
                    </a:lnTo>
                    <a:lnTo>
                      <a:pt x="4539" y="21547"/>
                    </a:lnTo>
                    <a:lnTo>
                      <a:pt x="4383" y="21600"/>
                    </a:lnTo>
                    <a:lnTo>
                      <a:pt x="4304" y="21547"/>
                    </a:lnTo>
                    <a:lnTo>
                      <a:pt x="4148" y="21600"/>
                    </a:lnTo>
                    <a:lnTo>
                      <a:pt x="3600" y="21600"/>
                    </a:lnTo>
                    <a:lnTo>
                      <a:pt x="3443" y="21547"/>
                    </a:lnTo>
                    <a:lnTo>
                      <a:pt x="3209" y="21547"/>
                    </a:lnTo>
                    <a:lnTo>
                      <a:pt x="3130" y="21495"/>
                    </a:lnTo>
                    <a:lnTo>
                      <a:pt x="2974" y="21495"/>
                    </a:lnTo>
                    <a:lnTo>
                      <a:pt x="2896" y="21547"/>
                    </a:lnTo>
                    <a:lnTo>
                      <a:pt x="2739" y="21442"/>
                    </a:lnTo>
                    <a:lnTo>
                      <a:pt x="2661" y="21442"/>
                    </a:lnTo>
                    <a:lnTo>
                      <a:pt x="2583" y="21389"/>
                    </a:lnTo>
                    <a:lnTo>
                      <a:pt x="2504" y="21389"/>
                    </a:lnTo>
                    <a:lnTo>
                      <a:pt x="2348" y="21337"/>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48" name="Forma"/>
              <p:cNvSpPr/>
              <p:nvPr/>
            </p:nvSpPr>
            <p:spPr>
              <a:xfrm>
                <a:off x="0" y="696833"/>
                <a:ext cx="563608" cy="7071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27" y="21391"/>
                    </a:moveTo>
                    <a:lnTo>
                      <a:pt x="18793" y="21443"/>
                    </a:lnTo>
                    <a:lnTo>
                      <a:pt x="18637" y="21443"/>
                    </a:lnTo>
                    <a:lnTo>
                      <a:pt x="18559" y="21495"/>
                    </a:lnTo>
                    <a:lnTo>
                      <a:pt x="18403" y="21495"/>
                    </a:lnTo>
                    <a:lnTo>
                      <a:pt x="18325" y="21548"/>
                    </a:lnTo>
                    <a:lnTo>
                      <a:pt x="18091" y="21548"/>
                    </a:lnTo>
                    <a:lnTo>
                      <a:pt x="17935" y="21600"/>
                    </a:lnTo>
                    <a:lnTo>
                      <a:pt x="16687" y="21600"/>
                    </a:lnTo>
                    <a:lnTo>
                      <a:pt x="16609" y="21548"/>
                    </a:lnTo>
                    <a:lnTo>
                      <a:pt x="16375" y="21548"/>
                    </a:lnTo>
                    <a:lnTo>
                      <a:pt x="16142" y="21495"/>
                    </a:lnTo>
                    <a:lnTo>
                      <a:pt x="15830" y="21495"/>
                    </a:lnTo>
                    <a:lnTo>
                      <a:pt x="15830" y="21443"/>
                    </a:lnTo>
                    <a:lnTo>
                      <a:pt x="15362" y="21338"/>
                    </a:lnTo>
                    <a:lnTo>
                      <a:pt x="15206" y="21338"/>
                    </a:lnTo>
                    <a:lnTo>
                      <a:pt x="15050" y="21286"/>
                    </a:lnTo>
                    <a:lnTo>
                      <a:pt x="14972" y="21286"/>
                    </a:lnTo>
                    <a:lnTo>
                      <a:pt x="14738" y="21182"/>
                    </a:lnTo>
                    <a:lnTo>
                      <a:pt x="14504" y="21129"/>
                    </a:lnTo>
                    <a:lnTo>
                      <a:pt x="14426" y="21077"/>
                    </a:lnTo>
                    <a:lnTo>
                      <a:pt x="14270" y="21025"/>
                    </a:lnTo>
                    <a:lnTo>
                      <a:pt x="14192" y="21025"/>
                    </a:lnTo>
                    <a:lnTo>
                      <a:pt x="13958" y="20920"/>
                    </a:lnTo>
                    <a:lnTo>
                      <a:pt x="13802" y="20920"/>
                    </a:lnTo>
                    <a:lnTo>
                      <a:pt x="13646" y="20815"/>
                    </a:lnTo>
                    <a:lnTo>
                      <a:pt x="13568" y="20815"/>
                    </a:lnTo>
                    <a:lnTo>
                      <a:pt x="13100" y="20606"/>
                    </a:lnTo>
                    <a:lnTo>
                      <a:pt x="13022" y="20606"/>
                    </a:lnTo>
                    <a:lnTo>
                      <a:pt x="12788" y="20502"/>
                    </a:lnTo>
                    <a:lnTo>
                      <a:pt x="12710" y="20449"/>
                    </a:lnTo>
                    <a:lnTo>
                      <a:pt x="12477" y="20345"/>
                    </a:lnTo>
                    <a:lnTo>
                      <a:pt x="12399" y="20292"/>
                    </a:lnTo>
                    <a:lnTo>
                      <a:pt x="11931" y="20083"/>
                    </a:lnTo>
                    <a:lnTo>
                      <a:pt x="11853" y="20083"/>
                    </a:lnTo>
                    <a:lnTo>
                      <a:pt x="11541" y="19926"/>
                    </a:lnTo>
                    <a:lnTo>
                      <a:pt x="11541" y="19874"/>
                    </a:lnTo>
                    <a:lnTo>
                      <a:pt x="11307" y="19769"/>
                    </a:lnTo>
                    <a:lnTo>
                      <a:pt x="11229" y="19769"/>
                    </a:lnTo>
                    <a:lnTo>
                      <a:pt x="10995" y="19613"/>
                    </a:lnTo>
                    <a:lnTo>
                      <a:pt x="10917" y="19613"/>
                    </a:lnTo>
                    <a:lnTo>
                      <a:pt x="10683" y="19456"/>
                    </a:lnTo>
                    <a:lnTo>
                      <a:pt x="10371" y="19299"/>
                    </a:lnTo>
                    <a:lnTo>
                      <a:pt x="10137" y="19194"/>
                    </a:lnTo>
                    <a:lnTo>
                      <a:pt x="10059" y="19090"/>
                    </a:lnTo>
                    <a:lnTo>
                      <a:pt x="9747" y="18985"/>
                    </a:lnTo>
                    <a:lnTo>
                      <a:pt x="9591" y="18828"/>
                    </a:lnTo>
                    <a:lnTo>
                      <a:pt x="9513" y="18776"/>
                    </a:lnTo>
                    <a:lnTo>
                      <a:pt x="9279" y="18671"/>
                    </a:lnTo>
                    <a:lnTo>
                      <a:pt x="9279" y="18619"/>
                    </a:lnTo>
                    <a:lnTo>
                      <a:pt x="8968" y="18462"/>
                    </a:lnTo>
                    <a:lnTo>
                      <a:pt x="8500" y="18148"/>
                    </a:lnTo>
                    <a:lnTo>
                      <a:pt x="8344" y="18096"/>
                    </a:lnTo>
                    <a:lnTo>
                      <a:pt x="8188" y="17939"/>
                    </a:lnTo>
                    <a:lnTo>
                      <a:pt x="7330" y="17364"/>
                    </a:lnTo>
                    <a:lnTo>
                      <a:pt x="7330" y="17311"/>
                    </a:lnTo>
                    <a:lnTo>
                      <a:pt x="7096" y="17154"/>
                    </a:lnTo>
                    <a:lnTo>
                      <a:pt x="7018" y="17154"/>
                    </a:lnTo>
                    <a:lnTo>
                      <a:pt x="6862" y="16998"/>
                    </a:lnTo>
                    <a:lnTo>
                      <a:pt x="6784" y="16998"/>
                    </a:lnTo>
                    <a:lnTo>
                      <a:pt x="6628" y="16841"/>
                    </a:lnTo>
                    <a:lnTo>
                      <a:pt x="6550" y="16736"/>
                    </a:lnTo>
                    <a:lnTo>
                      <a:pt x="6394" y="16579"/>
                    </a:lnTo>
                    <a:lnTo>
                      <a:pt x="6316" y="16579"/>
                    </a:lnTo>
                    <a:lnTo>
                      <a:pt x="6160" y="16422"/>
                    </a:lnTo>
                    <a:lnTo>
                      <a:pt x="6082" y="16370"/>
                    </a:lnTo>
                    <a:lnTo>
                      <a:pt x="5848" y="16265"/>
                    </a:lnTo>
                    <a:lnTo>
                      <a:pt x="5848" y="16213"/>
                    </a:lnTo>
                    <a:lnTo>
                      <a:pt x="5692" y="16056"/>
                    </a:lnTo>
                    <a:lnTo>
                      <a:pt x="5381" y="15847"/>
                    </a:lnTo>
                    <a:lnTo>
                      <a:pt x="5381" y="15795"/>
                    </a:lnTo>
                    <a:lnTo>
                      <a:pt x="5225" y="15638"/>
                    </a:lnTo>
                    <a:lnTo>
                      <a:pt x="4991" y="15481"/>
                    </a:lnTo>
                    <a:lnTo>
                      <a:pt x="4991" y="15376"/>
                    </a:lnTo>
                    <a:lnTo>
                      <a:pt x="4757" y="15272"/>
                    </a:lnTo>
                    <a:lnTo>
                      <a:pt x="4601" y="15115"/>
                    </a:lnTo>
                    <a:lnTo>
                      <a:pt x="4523" y="15062"/>
                    </a:lnTo>
                    <a:lnTo>
                      <a:pt x="4367" y="14906"/>
                    </a:lnTo>
                    <a:lnTo>
                      <a:pt x="4367" y="14853"/>
                    </a:lnTo>
                    <a:lnTo>
                      <a:pt x="4211" y="14696"/>
                    </a:lnTo>
                    <a:lnTo>
                      <a:pt x="4133" y="14644"/>
                    </a:lnTo>
                    <a:lnTo>
                      <a:pt x="4055" y="14539"/>
                    </a:lnTo>
                    <a:lnTo>
                      <a:pt x="3977" y="14487"/>
                    </a:lnTo>
                    <a:lnTo>
                      <a:pt x="3821" y="14330"/>
                    </a:lnTo>
                    <a:lnTo>
                      <a:pt x="3821" y="14278"/>
                    </a:lnTo>
                    <a:lnTo>
                      <a:pt x="3665" y="14173"/>
                    </a:lnTo>
                    <a:lnTo>
                      <a:pt x="3665" y="14121"/>
                    </a:lnTo>
                    <a:lnTo>
                      <a:pt x="3509" y="13964"/>
                    </a:lnTo>
                    <a:lnTo>
                      <a:pt x="3275" y="13807"/>
                    </a:lnTo>
                    <a:lnTo>
                      <a:pt x="3197" y="13650"/>
                    </a:lnTo>
                    <a:lnTo>
                      <a:pt x="3041" y="13493"/>
                    </a:lnTo>
                    <a:lnTo>
                      <a:pt x="2963" y="13337"/>
                    </a:lnTo>
                    <a:lnTo>
                      <a:pt x="2885" y="13284"/>
                    </a:lnTo>
                    <a:lnTo>
                      <a:pt x="2885" y="13180"/>
                    </a:lnTo>
                    <a:lnTo>
                      <a:pt x="2807" y="13127"/>
                    </a:lnTo>
                    <a:lnTo>
                      <a:pt x="2729" y="12970"/>
                    </a:lnTo>
                    <a:lnTo>
                      <a:pt x="2573" y="12761"/>
                    </a:lnTo>
                    <a:lnTo>
                      <a:pt x="2495" y="12761"/>
                    </a:lnTo>
                    <a:lnTo>
                      <a:pt x="2495" y="12552"/>
                    </a:lnTo>
                    <a:lnTo>
                      <a:pt x="2417" y="12552"/>
                    </a:lnTo>
                    <a:lnTo>
                      <a:pt x="2339" y="12395"/>
                    </a:lnTo>
                    <a:lnTo>
                      <a:pt x="2339" y="12343"/>
                    </a:lnTo>
                    <a:lnTo>
                      <a:pt x="2261" y="12186"/>
                    </a:lnTo>
                    <a:lnTo>
                      <a:pt x="2183" y="12134"/>
                    </a:lnTo>
                    <a:lnTo>
                      <a:pt x="2027" y="11977"/>
                    </a:lnTo>
                    <a:lnTo>
                      <a:pt x="2027" y="11924"/>
                    </a:lnTo>
                    <a:lnTo>
                      <a:pt x="1949" y="11768"/>
                    </a:lnTo>
                    <a:lnTo>
                      <a:pt x="1949" y="11715"/>
                    </a:lnTo>
                    <a:lnTo>
                      <a:pt x="1871" y="11558"/>
                    </a:lnTo>
                    <a:lnTo>
                      <a:pt x="1871" y="11506"/>
                    </a:lnTo>
                    <a:lnTo>
                      <a:pt x="1794" y="11297"/>
                    </a:lnTo>
                    <a:lnTo>
                      <a:pt x="1716" y="11297"/>
                    </a:lnTo>
                    <a:lnTo>
                      <a:pt x="1638" y="11088"/>
                    </a:lnTo>
                    <a:lnTo>
                      <a:pt x="1638" y="11035"/>
                    </a:lnTo>
                    <a:lnTo>
                      <a:pt x="1560" y="10826"/>
                    </a:lnTo>
                    <a:lnTo>
                      <a:pt x="1482" y="10826"/>
                    </a:lnTo>
                    <a:lnTo>
                      <a:pt x="1404" y="10617"/>
                    </a:lnTo>
                    <a:lnTo>
                      <a:pt x="1404" y="10565"/>
                    </a:lnTo>
                    <a:lnTo>
                      <a:pt x="1326" y="10408"/>
                    </a:lnTo>
                    <a:lnTo>
                      <a:pt x="1326" y="10355"/>
                    </a:lnTo>
                    <a:lnTo>
                      <a:pt x="1248" y="10146"/>
                    </a:lnTo>
                    <a:lnTo>
                      <a:pt x="1170" y="10146"/>
                    </a:lnTo>
                    <a:lnTo>
                      <a:pt x="1092" y="9937"/>
                    </a:lnTo>
                    <a:lnTo>
                      <a:pt x="1170" y="9885"/>
                    </a:lnTo>
                    <a:lnTo>
                      <a:pt x="1092" y="9676"/>
                    </a:lnTo>
                    <a:lnTo>
                      <a:pt x="1014" y="9623"/>
                    </a:lnTo>
                    <a:lnTo>
                      <a:pt x="936" y="9466"/>
                    </a:lnTo>
                    <a:lnTo>
                      <a:pt x="936" y="9362"/>
                    </a:lnTo>
                    <a:lnTo>
                      <a:pt x="780" y="9205"/>
                    </a:lnTo>
                    <a:lnTo>
                      <a:pt x="858" y="9153"/>
                    </a:lnTo>
                    <a:lnTo>
                      <a:pt x="780" y="8943"/>
                    </a:lnTo>
                    <a:lnTo>
                      <a:pt x="702" y="8891"/>
                    </a:lnTo>
                    <a:lnTo>
                      <a:pt x="624" y="8682"/>
                    </a:lnTo>
                    <a:lnTo>
                      <a:pt x="702" y="8630"/>
                    </a:lnTo>
                    <a:lnTo>
                      <a:pt x="624" y="8473"/>
                    </a:lnTo>
                    <a:lnTo>
                      <a:pt x="624" y="8420"/>
                    </a:lnTo>
                    <a:lnTo>
                      <a:pt x="546" y="8159"/>
                    </a:lnTo>
                    <a:lnTo>
                      <a:pt x="468" y="8159"/>
                    </a:lnTo>
                    <a:lnTo>
                      <a:pt x="468" y="7897"/>
                    </a:lnTo>
                    <a:lnTo>
                      <a:pt x="390" y="7688"/>
                    </a:lnTo>
                    <a:lnTo>
                      <a:pt x="390" y="7636"/>
                    </a:lnTo>
                    <a:lnTo>
                      <a:pt x="312" y="7427"/>
                    </a:lnTo>
                    <a:lnTo>
                      <a:pt x="312" y="7374"/>
                    </a:lnTo>
                    <a:lnTo>
                      <a:pt x="234" y="7165"/>
                    </a:lnTo>
                    <a:lnTo>
                      <a:pt x="312" y="7113"/>
                    </a:lnTo>
                    <a:lnTo>
                      <a:pt x="312" y="6904"/>
                    </a:lnTo>
                    <a:lnTo>
                      <a:pt x="234" y="6851"/>
                    </a:lnTo>
                    <a:lnTo>
                      <a:pt x="156" y="6694"/>
                    </a:lnTo>
                    <a:lnTo>
                      <a:pt x="156" y="6171"/>
                    </a:lnTo>
                    <a:lnTo>
                      <a:pt x="78" y="6119"/>
                    </a:lnTo>
                    <a:lnTo>
                      <a:pt x="78" y="5439"/>
                    </a:lnTo>
                    <a:lnTo>
                      <a:pt x="0" y="5387"/>
                    </a:lnTo>
                    <a:lnTo>
                      <a:pt x="0" y="5125"/>
                    </a:lnTo>
                    <a:lnTo>
                      <a:pt x="78" y="4916"/>
                    </a:lnTo>
                    <a:lnTo>
                      <a:pt x="0" y="4916"/>
                    </a:lnTo>
                    <a:lnTo>
                      <a:pt x="0" y="4184"/>
                    </a:lnTo>
                    <a:lnTo>
                      <a:pt x="78" y="3975"/>
                    </a:lnTo>
                    <a:lnTo>
                      <a:pt x="78" y="3713"/>
                    </a:lnTo>
                    <a:lnTo>
                      <a:pt x="156" y="3556"/>
                    </a:lnTo>
                    <a:lnTo>
                      <a:pt x="78" y="3504"/>
                    </a:lnTo>
                    <a:lnTo>
                      <a:pt x="78" y="3347"/>
                    </a:lnTo>
                    <a:lnTo>
                      <a:pt x="156" y="3295"/>
                    </a:lnTo>
                    <a:lnTo>
                      <a:pt x="156" y="3086"/>
                    </a:lnTo>
                    <a:lnTo>
                      <a:pt x="234" y="3086"/>
                    </a:lnTo>
                    <a:lnTo>
                      <a:pt x="234" y="2877"/>
                    </a:lnTo>
                    <a:lnTo>
                      <a:pt x="312" y="2720"/>
                    </a:lnTo>
                    <a:lnTo>
                      <a:pt x="312" y="2510"/>
                    </a:lnTo>
                    <a:lnTo>
                      <a:pt x="390" y="2458"/>
                    </a:lnTo>
                    <a:lnTo>
                      <a:pt x="468" y="2354"/>
                    </a:lnTo>
                    <a:lnTo>
                      <a:pt x="468" y="2144"/>
                    </a:lnTo>
                    <a:lnTo>
                      <a:pt x="546" y="2092"/>
                    </a:lnTo>
                    <a:lnTo>
                      <a:pt x="624" y="1987"/>
                    </a:lnTo>
                    <a:lnTo>
                      <a:pt x="624" y="1935"/>
                    </a:lnTo>
                    <a:lnTo>
                      <a:pt x="702" y="1778"/>
                    </a:lnTo>
                    <a:lnTo>
                      <a:pt x="702" y="1726"/>
                    </a:lnTo>
                    <a:lnTo>
                      <a:pt x="858" y="1621"/>
                    </a:lnTo>
                    <a:lnTo>
                      <a:pt x="780" y="1569"/>
                    </a:lnTo>
                    <a:lnTo>
                      <a:pt x="936" y="1464"/>
                    </a:lnTo>
                    <a:lnTo>
                      <a:pt x="936" y="1412"/>
                    </a:lnTo>
                    <a:lnTo>
                      <a:pt x="1014" y="1308"/>
                    </a:lnTo>
                    <a:lnTo>
                      <a:pt x="1170" y="1203"/>
                    </a:lnTo>
                    <a:lnTo>
                      <a:pt x="1170" y="1151"/>
                    </a:lnTo>
                    <a:lnTo>
                      <a:pt x="1326" y="1046"/>
                    </a:lnTo>
                    <a:lnTo>
                      <a:pt x="1326" y="994"/>
                    </a:lnTo>
                    <a:lnTo>
                      <a:pt x="1638" y="785"/>
                    </a:lnTo>
                    <a:lnTo>
                      <a:pt x="1638" y="732"/>
                    </a:lnTo>
                    <a:lnTo>
                      <a:pt x="1949" y="523"/>
                    </a:lnTo>
                    <a:lnTo>
                      <a:pt x="2183" y="471"/>
                    </a:lnTo>
                    <a:lnTo>
                      <a:pt x="2183" y="418"/>
                    </a:lnTo>
                    <a:lnTo>
                      <a:pt x="2339" y="366"/>
                    </a:lnTo>
                    <a:lnTo>
                      <a:pt x="2495" y="262"/>
                    </a:lnTo>
                    <a:lnTo>
                      <a:pt x="2573" y="262"/>
                    </a:lnTo>
                    <a:lnTo>
                      <a:pt x="2729" y="209"/>
                    </a:lnTo>
                    <a:lnTo>
                      <a:pt x="2807" y="209"/>
                    </a:lnTo>
                    <a:lnTo>
                      <a:pt x="3041" y="157"/>
                    </a:lnTo>
                    <a:lnTo>
                      <a:pt x="3197" y="105"/>
                    </a:lnTo>
                    <a:lnTo>
                      <a:pt x="3275" y="105"/>
                    </a:lnTo>
                    <a:lnTo>
                      <a:pt x="3431" y="52"/>
                    </a:lnTo>
                    <a:lnTo>
                      <a:pt x="3977" y="52"/>
                    </a:lnTo>
                    <a:lnTo>
                      <a:pt x="4211" y="0"/>
                    </a:lnTo>
                    <a:lnTo>
                      <a:pt x="4211" y="52"/>
                    </a:lnTo>
                    <a:lnTo>
                      <a:pt x="4445" y="0"/>
                    </a:lnTo>
                    <a:lnTo>
                      <a:pt x="4523" y="52"/>
                    </a:lnTo>
                    <a:lnTo>
                      <a:pt x="4991" y="52"/>
                    </a:lnTo>
                    <a:lnTo>
                      <a:pt x="5147" y="105"/>
                    </a:lnTo>
                    <a:lnTo>
                      <a:pt x="5458" y="105"/>
                    </a:lnTo>
                    <a:lnTo>
                      <a:pt x="5458" y="157"/>
                    </a:lnTo>
                    <a:lnTo>
                      <a:pt x="5848" y="157"/>
                    </a:lnTo>
                    <a:lnTo>
                      <a:pt x="6004" y="209"/>
                    </a:lnTo>
                    <a:lnTo>
                      <a:pt x="6082" y="209"/>
                    </a:lnTo>
                    <a:lnTo>
                      <a:pt x="6238" y="262"/>
                    </a:lnTo>
                    <a:lnTo>
                      <a:pt x="6316" y="314"/>
                    </a:lnTo>
                    <a:lnTo>
                      <a:pt x="6550" y="366"/>
                    </a:lnTo>
                    <a:lnTo>
                      <a:pt x="6628" y="366"/>
                    </a:lnTo>
                    <a:lnTo>
                      <a:pt x="6862" y="418"/>
                    </a:lnTo>
                    <a:lnTo>
                      <a:pt x="7096" y="523"/>
                    </a:lnTo>
                    <a:lnTo>
                      <a:pt x="7174" y="523"/>
                    </a:lnTo>
                    <a:lnTo>
                      <a:pt x="7408" y="575"/>
                    </a:lnTo>
                    <a:lnTo>
                      <a:pt x="7408" y="628"/>
                    </a:lnTo>
                    <a:lnTo>
                      <a:pt x="7642" y="732"/>
                    </a:lnTo>
                    <a:lnTo>
                      <a:pt x="7720" y="732"/>
                    </a:lnTo>
                    <a:lnTo>
                      <a:pt x="7954" y="785"/>
                    </a:lnTo>
                    <a:lnTo>
                      <a:pt x="8032" y="837"/>
                    </a:lnTo>
                    <a:lnTo>
                      <a:pt x="8266" y="889"/>
                    </a:lnTo>
                    <a:lnTo>
                      <a:pt x="8266" y="941"/>
                    </a:lnTo>
                    <a:lnTo>
                      <a:pt x="8578" y="1046"/>
                    </a:lnTo>
                    <a:lnTo>
                      <a:pt x="8812" y="1151"/>
                    </a:lnTo>
                    <a:lnTo>
                      <a:pt x="8890" y="1151"/>
                    </a:lnTo>
                    <a:lnTo>
                      <a:pt x="9123" y="1308"/>
                    </a:lnTo>
                    <a:lnTo>
                      <a:pt x="9201" y="1308"/>
                    </a:lnTo>
                    <a:lnTo>
                      <a:pt x="9435" y="1412"/>
                    </a:lnTo>
                    <a:lnTo>
                      <a:pt x="9669" y="1569"/>
                    </a:lnTo>
                    <a:lnTo>
                      <a:pt x="9747" y="1569"/>
                    </a:lnTo>
                    <a:lnTo>
                      <a:pt x="9981" y="1674"/>
                    </a:lnTo>
                    <a:lnTo>
                      <a:pt x="10059" y="1726"/>
                    </a:lnTo>
                    <a:lnTo>
                      <a:pt x="10293" y="1831"/>
                    </a:lnTo>
                    <a:lnTo>
                      <a:pt x="10371" y="1883"/>
                    </a:lnTo>
                    <a:lnTo>
                      <a:pt x="10605" y="1987"/>
                    </a:lnTo>
                    <a:lnTo>
                      <a:pt x="10917" y="2197"/>
                    </a:lnTo>
                    <a:lnTo>
                      <a:pt x="11151" y="2301"/>
                    </a:lnTo>
                    <a:lnTo>
                      <a:pt x="11307" y="2354"/>
                    </a:lnTo>
                    <a:lnTo>
                      <a:pt x="11463" y="2510"/>
                    </a:lnTo>
                    <a:lnTo>
                      <a:pt x="11775" y="2667"/>
                    </a:lnTo>
                    <a:lnTo>
                      <a:pt x="11853" y="2667"/>
                    </a:lnTo>
                    <a:lnTo>
                      <a:pt x="12009" y="2824"/>
                    </a:lnTo>
                    <a:lnTo>
                      <a:pt x="12087" y="2824"/>
                    </a:lnTo>
                    <a:lnTo>
                      <a:pt x="12321" y="2981"/>
                    </a:lnTo>
                    <a:lnTo>
                      <a:pt x="12321" y="3033"/>
                    </a:lnTo>
                    <a:lnTo>
                      <a:pt x="12632" y="3138"/>
                    </a:lnTo>
                    <a:lnTo>
                      <a:pt x="12632" y="3190"/>
                    </a:lnTo>
                    <a:lnTo>
                      <a:pt x="12866" y="3347"/>
                    </a:lnTo>
                    <a:lnTo>
                      <a:pt x="12944" y="3347"/>
                    </a:lnTo>
                    <a:lnTo>
                      <a:pt x="13100" y="3504"/>
                    </a:lnTo>
                    <a:lnTo>
                      <a:pt x="13256" y="3556"/>
                    </a:lnTo>
                    <a:lnTo>
                      <a:pt x="13412" y="3713"/>
                    </a:lnTo>
                    <a:lnTo>
                      <a:pt x="13490" y="3713"/>
                    </a:lnTo>
                    <a:lnTo>
                      <a:pt x="13724" y="3870"/>
                    </a:lnTo>
                    <a:lnTo>
                      <a:pt x="13724" y="3923"/>
                    </a:lnTo>
                    <a:lnTo>
                      <a:pt x="13958" y="4079"/>
                    </a:lnTo>
                    <a:lnTo>
                      <a:pt x="14036" y="4079"/>
                    </a:lnTo>
                    <a:lnTo>
                      <a:pt x="14270" y="4289"/>
                    </a:lnTo>
                    <a:lnTo>
                      <a:pt x="14738" y="4602"/>
                    </a:lnTo>
                    <a:lnTo>
                      <a:pt x="14738" y="4655"/>
                    </a:lnTo>
                    <a:lnTo>
                      <a:pt x="15050" y="4864"/>
                    </a:lnTo>
                    <a:lnTo>
                      <a:pt x="15206" y="5021"/>
                    </a:lnTo>
                    <a:lnTo>
                      <a:pt x="15752" y="5387"/>
                    </a:lnTo>
                    <a:lnTo>
                      <a:pt x="15752" y="5439"/>
                    </a:lnTo>
                    <a:lnTo>
                      <a:pt x="16219" y="5753"/>
                    </a:lnTo>
                    <a:lnTo>
                      <a:pt x="16219" y="5858"/>
                    </a:lnTo>
                    <a:lnTo>
                      <a:pt x="16453" y="6015"/>
                    </a:lnTo>
                    <a:lnTo>
                      <a:pt x="16609" y="6171"/>
                    </a:lnTo>
                    <a:lnTo>
                      <a:pt x="16687" y="6171"/>
                    </a:lnTo>
                    <a:lnTo>
                      <a:pt x="16765" y="6328"/>
                    </a:lnTo>
                    <a:lnTo>
                      <a:pt x="16843" y="6381"/>
                    </a:lnTo>
                    <a:lnTo>
                      <a:pt x="16999" y="6538"/>
                    </a:lnTo>
                    <a:lnTo>
                      <a:pt x="17077" y="6590"/>
                    </a:lnTo>
                    <a:lnTo>
                      <a:pt x="17155" y="6747"/>
                    </a:lnTo>
                    <a:lnTo>
                      <a:pt x="17389" y="6904"/>
                    </a:lnTo>
                    <a:lnTo>
                      <a:pt x="17389" y="6956"/>
                    </a:lnTo>
                    <a:lnTo>
                      <a:pt x="17623" y="7113"/>
                    </a:lnTo>
                    <a:lnTo>
                      <a:pt x="17779" y="7270"/>
                    </a:lnTo>
                    <a:lnTo>
                      <a:pt x="17779" y="7322"/>
                    </a:lnTo>
                    <a:lnTo>
                      <a:pt x="17935" y="7479"/>
                    </a:lnTo>
                    <a:lnTo>
                      <a:pt x="17935" y="7531"/>
                    </a:lnTo>
                    <a:lnTo>
                      <a:pt x="18091" y="7636"/>
                    </a:lnTo>
                    <a:lnTo>
                      <a:pt x="18091" y="7688"/>
                    </a:lnTo>
                    <a:lnTo>
                      <a:pt x="18247" y="7793"/>
                    </a:lnTo>
                    <a:lnTo>
                      <a:pt x="18247" y="7845"/>
                    </a:lnTo>
                    <a:lnTo>
                      <a:pt x="18559" y="8159"/>
                    </a:lnTo>
                    <a:lnTo>
                      <a:pt x="18715" y="8473"/>
                    </a:lnTo>
                    <a:lnTo>
                      <a:pt x="18793" y="8525"/>
                    </a:lnTo>
                    <a:lnTo>
                      <a:pt x="18871" y="8682"/>
                    </a:lnTo>
                    <a:lnTo>
                      <a:pt x="18949" y="8734"/>
                    </a:lnTo>
                    <a:lnTo>
                      <a:pt x="19027" y="8839"/>
                    </a:lnTo>
                    <a:lnTo>
                      <a:pt x="19027" y="8891"/>
                    </a:lnTo>
                    <a:lnTo>
                      <a:pt x="19183" y="9048"/>
                    </a:lnTo>
                    <a:lnTo>
                      <a:pt x="19183" y="9100"/>
                    </a:lnTo>
                    <a:lnTo>
                      <a:pt x="19261" y="9257"/>
                    </a:lnTo>
                    <a:lnTo>
                      <a:pt x="19339" y="9466"/>
                    </a:lnTo>
                    <a:lnTo>
                      <a:pt x="19417" y="9519"/>
                    </a:lnTo>
                    <a:lnTo>
                      <a:pt x="19495" y="9623"/>
                    </a:lnTo>
                    <a:lnTo>
                      <a:pt x="19495" y="9676"/>
                    </a:lnTo>
                    <a:lnTo>
                      <a:pt x="19573" y="9885"/>
                    </a:lnTo>
                    <a:lnTo>
                      <a:pt x="19651" y="9885"/>
                    </a:lnTo>
                    <a:lnTo>
                      <a:pt x="19806" y="10094"/>
                    </a:lnTo>
                    <a:lnTo>
                      <a:pt x="19729" y="10146"/>
                    </a:lnTo>
                    <a:lnTo>
                      <a:pt x="19806" y="10303"/>
                    </a:lnTo>
                    <a:lnTo>
                      <a:pt x="19884" y="10355"/>
                    </a:lnTo>
                    <a:lnTo>
                      <a:pt x="19962" y="10512"/>
                    </a:lnTo>
                    <a:lnTo>
                      <a:pt x="19962" y="10617"/>
                    </a:lnTo>
                    <a:lnTo>
                      <a:pt x="20118" y="10826"/>
                    </a:lnTo>
                    <a:lnTo>
                      <a:pt x="20118" y="10983"/>
                    </a:lnTo>
                    <a:lnTo>
                      <a:pt x="20196" y="11035"/>
                    </a:lnTo>
                    <a:lnTo>
                      <a:pt x="20352" y="11245"/>
                    </a:lnTo>
                    <a:lnTo>
                      <a:pt x="20274" y="11297"/>
                    </a:lnTo>
                    <a:lnTo>
                      <a:pt x="20352" y="11454"/>
                    </a:lnTo>
                    <a:lnTo>
                      <a:pt x="20430" y="11506"/>
                    </a:lnTo>
                    <a:lnTo>
                      <a:pt x="20508" y="11715"/>
                    </a:lnTo>
                    <a:lnTo>
                      <a:pt x="20508" y="11977"/>
                    </a:lnTo>
                    <a:lnTo>
                      <a:pt x="20586" y="11977"/>
                    </a:lnTo>
                    <a:lnTo>
                      <a:pt x="20664" y="12186"/>
                    </a:lnTo>
                    <a:lnTo>
                      <a:pt x="20664" y="12238"/>
                    </a:lnTo>
                    <a:lnTo>
                      <a:pt x="20742" y="12447"/>
                    </a:lnTo>
                    <a:lnTo>
                      <a:pt x="20742" y="12500"/>
                    </a:lnTo>
                    <a:lnTo>
                      <a:pt x="20820" y="12709"/>
                    </a:lnTo>
                    <a:lnTo>
                      <a:pt x="20820" y="12761"/>
                    </a:lnTo>
                    <a:lnTo>
                      <a:pt x="20898" y="12918"/>
                    </a:lnTo>
                    <a:lnTo>
                      <a:pt x="20898" y="12970"/>
                    </a:lnTo>
                    <a:lnTo>
                      <a:pt x="20976" y="13180"/>
                    </a:lnTo>
                    <a:lnTo>
                      <a:pt x="21054" y="13232"/>
                    </a:lnTo>
                    <a:lnTo>
                      <a:pt x="21054" y="13493"/>
                    </a:lnTo>
                    <a:lnTo>
                      <a:pt x="21132" y="13703"/>
                    </a:lnTo>
                    <a:lnTo>
                      <a:pt x="21132" y="13755"/>
                    </a:lnTo>
                    <a:lnTo>
                      <a:pt x="21210" y="13964"/>
                    </a:lnTo>
                    <a:lnTo>
                      <a:pt x="21210" y="14016"/>
                    </a:lnTo>
                    <a:lnTo>
                      <a:pt x="21288" y="14173"/>
                    </a:lnTo>
                    <a:lnTo>
                      <a:pt x="21210" y="14278"/>
                    </a:lnTo>
                    <a:lnTo>
                      <a:pt x="21288" y="14435"/>
                    </a:lnTo>
                    <a:lnTo>
                      <a:pt x="21288" y="14487"/>
                    </a:lnTo>
                    <a:lnTo>
                      <a:pt x="21366" y="14696"/>
                    </a:lnTo>
                    <a:lnTo>
                      <a:pt x="21366" y="14749"/>
                    </a:lnTo>
                    <a:lnTo>
                      <a:pt x="21444" y="14958"/>
                    </a:lnTo>
                    <a:lnTo>
                      <a:pt x="21366" y="15010"/>
                    </a:lnTo>
                    <a:lnTo>
                      <a:pt x="21444" y="15219"/>
                    </a:lnTo>
                    <a:lnTo>
                      <a:pt x="21444" y="15481"/>
                    </a:lnTo>
                    <a:lnTo>
                      <a:pt x="21522" y="15533"/>
                    </a:lnTo>
                    <a:lnTo>
                      <a:pt x="21522" y="15795"/>
                    </a:lnTo>
                    <a:lnTo>
                      <a:pt x="21600" y="15952"/>
                    </a:lnTo>
                    <a:lnTo>
                      <a:pt x="21522" y="16004"/>
                    </a:lnTo>
                    <a:lnTo>
                      <a:pt x="21522" y="16213"/>
                    </a:lnTo>
                    <a:lnTo>
                      <a:pt x="21600" y="16265"/>
                    </a:lnTo>
                    <a:lnTo>
                      <a:pt x="21600" y="16475"/>
                    </a:lnTo>
                    <a:lnTo>
                      <a:pt x="21522" y="16527"/>
                    </a:lnTo>
                    <a:lnTo>
                      <a:pt x="21522" y="16684"/>
                    </a:lnTo>
                    <a:lnTo>
                      <a:pt x="21600" y="16736"/>
                    </a:lnTo>
                    <a:lnTo>
                      <a:pt x="21600" y="17416"/>
                    </a:lnTo>
                    <a:lnTo>
                      <a:pt x="21522" y="17468"/>
                    </a:lnTo>
                    <a:lnTo>
                      <a:pt x="21522" y="17677"/>
                    </a:lnTo>
                    <a:lnTo>
                      <a:pt x="21600" y="17834"/>
                    </a:lnTo>
                    <a:lnTo>
                      <a:pt x="21522" y="17887"/>
                    </a:lnTo>
                    <a:lnTo>
                      <a:pt x="21444" y="18096"/>
                    </a:lnTo>
                    <a:lnTo>
                      <a:pt x="21444" y="18514"/>
                    </a:lnTo>
                    <a:lnTo>
                      <a:pt x="21366" y="18567"/>
                    </a:lnTo>
                    <a:lnTo>
                      <a:pt x="21366" y="18671"/>
                    </a:lnTo>
                    <a:lnTo>
                      <a:pt x="21288" y="18776"/>
                    </a:lnTo>
                    <a:lnTo>
                      <a:pt x="21288" y="18933"/>
                    </a:lnTo>
                    <a:lnTo>
                      <a:pt x="21210" y="19090"/>
                    </a:lnTo>
                    <a:lnTo>
                      <a:pt x="21210" y="19142"/>
                    </a:lnTo>
                    <a:lnTo>
                      <a:pt x="21132" y="19299"/>
                    </a:lnTo>
                    <a:lnTo>
                      <a:pt x="21132" y="19508"/>
                    </a:lnTo>
                    <a:lnTo>
                      <a:pt x="21054" y="19508"/>
                    </a:lnTo>
                    <a:lnTo>
                      <a:pt x="20898" y="19822"/>
                    </a:lnTo>
                    <a:lnTo>
                      <a:pt x="20898" y="19874"/>
                    </a:lnTo>
                    <a:lnTo>
                      <a:pt x="20820" y="19979"/>
                    </a:lnTo>
                    <a:lnTo>
                      <a:pt x="20742" y="20031"/>
                    </a:lnTo>
                    <a:lnTo>
                      <a:pt x="20664" y="20188"/>
                    </a:lnTo>
                    <a:lnTo>
                      <a:pt x="20586" y="20188"/>
                    </a:lnTo>
                    <a:lnTo>
                      <a:pt x="20586" y="20345"/>
                    </a:lnTo>
                    <a:lnTo>
                      <a:pt x="20508" y="20345"/>
                    </a:lnTo>
                    <a:lnTo>
                      <a:pt x="20430" y="20449"/>
                    </a:lnTo>
                    <a:lnTo>
                      <a:pt x="20430" y="20502"/>
                    </a:lnTo>
                    <a:lnTo>
                      <a:pt x="20274" y="20606"/>
                    </a:lnTo>
                    <a:lnTo>
                      <a:pt x="20118" y="20763"/>
                    </a:lnTo>
                    <a:lnTo>
                      <a:pt x="20040" y="20868"/>
                    </a:lnTo>
                    <a:lnTo>
                      <a:pt x="19962" y="20920"/>
                    </a:lnTo>
                    <a:lnTo>
                      <a:pt x="19806" y="20972"/>
                    </a:lnTo>
                    <a:lnTo>
                      <a:pt x="19729" y="21025"/>
                    </a:lnTo>
                    <a:lnTo>
                      <a:pt x="19573" y="21077"/>
                    </a:lnTo>
                    <a:lnTo>
                      <a:pt x="19651" y="21129"/>
                    </a:lnTo>
                    <a:lnTo>
                      <a:pt x="19417" y="21182"/>
                    </a:lnTo>
                    <a:lnTo>
                      <a:pt x="19261" y="21286"/>
                    </a:lnTo>
                    <a:lnTo>
                      <a:pt x="19027" y="21338"/>
                    </a:lnTo>
                    <a:lnTo>
                      <a:pt x="19027" y="21391"/>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49" name="Forma"/>
              <p:cNvSpPr/>
              <p:nvPr/>
            </p:nvSpPr>
            <p:spPr>
              <a:xfrm>
                <a:off x="482219" y="684849"/>
                <a:ext cx="526984" cy="731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36" y="21398"/>
                    </a:moveTo>
                    <a:lnTo>
                      <a:pt x="3086" y="21347"/>
                    </a:lnTo>
                    <a:lnTo>
                      <a:pt x="2752" y="21145"/>
                    </a:lnTo>
                    <a:lnTo>
                      <a:pt x="2669" y="21145"/>
                    </a:lnTo>
                    <a:lnTo>
                      <a:pt x="2168" y="20841"/>
                    </a:lnTo>
                    <a:lnTo>
                      <a:pt x="2085" y="20841"/>
                    </a:lnTo>
                    <a:lnTo>
                      <a:pt x="2002" y="20740"/>
                    </a:lnTo>
                    <a:lnTo>
                      <a:pt x="1918" y="20689"/>
                    </a:lnTo>
                    <a:lnTo>
                      <a:pt x="1835" y="20588"/>
                    </a:lnTo>
                    <a:lnTo>
                      <a:pt x="1751" y="20538"/>
                    </a:lnTo>
                    <a:lnTo>
                      <a:pt x="1668" y="20437"/>
                    </a:lnTo>
                    <a:lnTo>
                      <a:pt x="1585" y="20437"/>
                    </a:lnTo>
                    <a:lnTo>
                      <a:pt x="1501" y="20335"/>
                    </a:lnTo>
                    <a:lnTo>
                      <a:pt x="1501" y="20285"/>
                    </a:lnTo>
                    <a:lnTo>
                      <a:pt x="1418" y="20184"/>
                    </a:lnTo>
                    <a:lnTo>
                      <a:pt x="1334" y="20184"/>
                    </a:lnTo>
                    <a:lnTo>
                      <a:pt x="1168" y="20032"/>
                    </a:lnTo>
                    <a:lnTo>
                      <a:pt x="1251" y="19981"/>
                    </a:lnTo>
                    <a:lnTo>
                      <a:pt x="1084" y="19880"/>
                    </a:lnTo>
                    <a:lnTo>
                      <a:pt x="1084" y="19830"/>
                    </a:lnTo>
                    <a:lnTo>
                      <a:pt x="1001" y="19678"/>
                    </a:lnTo>
                    <a:lnTo>
                      <a:pt x="834" y="19526"/>
                    </a:lnTo>
                    <a:lnTo>
                      <a:pt x="834" y="19475"/>
                    </a:lnTo>
                    <a:lnTo>
                      <a:pt x="751" y="19324"/>
                    </a:lnTo>
                    <a:lnTo>
                      <a:pt x="751" y="19273"/>
                    </a:lnTo>
                    <a:lnTo>
                      <a:pt x="667" y="19121"/>
                    </a:lnTo>
                    <a:lnTo>
                      <a:pt x="667" y="19071"/>
                    </a:lnTo>
                    <a:lnTo>
                      <a:pt x="584" y="18970"/>
                    </a:lnTo>
                    <a:lnTo>
                      <a:pt x="584" y="18919"/>
                    </a:lnTo>
                    <a:lnTo>
                      <a:pt x="500" y="18767"/>
                    </a:lnTo>
                    <a:lnTo>
                      <a:pt x="500" y="18717"/>
                    </a:lnTo>
                    <a:lnTo>
                      <a:pt x="417" y="18565"/>
                    </a:lnTo>
                    <a:lnTo>
                      <a:pt x="417" y="18514"/>
                    </a:lnTo>
                    <a:lnTo>
                      <a:pt x="334" y="18363"/>
                    </a:lnTo>
                    <a:lnTo>
                      <a:pt x="334" y="18312"/>
                    </a:lnTo>
                    <a:lnTo>
                      <a:pt x="250" y="18110"/>
                    </a:lnTo>
                    <a:lnTo>
                      <a:pt x="334" y="18110"/>
                    </a:lnTo>
                    <a:lnTo>
                      <a:pt x="250" y="17907"/>
                    </a:lnTo>
                    <a:lnTo>
                      <a:pt x="250" y="17857"/>
                    </a:lnTo>
                    <a:lnTo>
                      <a:pt x="167" y="17705"/>
                    </a:lnTo>
                    <a:lnTo>
                      <a:pt x="250" y="17654"/>
                    </a:lnTo>
                    <a:lnTo>
                      <a:pt x="167" y="17503"/>
                    </a:lnTo>
                    <a:lnTo>
                      <a:pt x="167" y="16997"/>
                    </a:lnTo>
                    <a:lnTo>
                      <a:pt x="83" y="16946"/>
                    </a:lnTo>
                    <a:lnTo>
                      <a:pt x="83" y="16541"/>
                    </a:lnTo>
                    <a:lnTo>
                      <a:pt x="0" y="16491"/>
                    </a:lnTo>
                    <a:lnTo>
                      <a:pt x="83" y="16289"/>
                    </a:lnTo>
                    <a:lnTo>
                      <a:pt x="83" y="16238"/>
                    </a:lnTo>
                    <a:lnTo>
                      <a:pt x="0" y="16036"/>
                    </a:lnTo>
                    <a:lnTo>
                      <a:pt x="83" y="15985"/>
                    </a:lnTo>
                    <a:lnTo>
                      <a:pt x="83" y="14822"/>
                    </a:lnTo>
                    <a:lnTo>
                      <a:pt x="167" y="14771"/>
                    </a:lnTo>
                    <a:lnTo>
                      <a:pt x="167" y="14265"/>
                    </a:lnTo>
                    <a:lnTo>
                      <a:pt x="250" y="14113"/>
                    </a:lnTo>
                    <a:lnTo>
                      <a:pt x="250" y="13557"/>
                    </a:lnTo>
                    <a:lnTo>
                      <a:pt x="334" y="13557"/>
                    </a:lnTo>
                    <a:lnTo>
                      <a:pt x="334" y="13253"/>
                    </a:lnTo>
                    <a:lnTo>
                      <a:pt x="500" y="12849"/>
                    </a:lnTo>
                    <a:lnTo>
                      <a:pt x="417" y="12798"/>
                    </a:lnTo>
                    <a:lnTo>
                      <a:pt x="500" y="12596"/>
                    </a:lnTo>
                    <a:lnTo>
                      <a:pt x="500" y="12545"/>
                    </a:lnTo>
                    <a:lnTo>
                      <a:pt x="584" y="12343"/>
                    </a:lnTo>
                    <a:lnTo>
                      <a:pt x="667" y="12292"/>
                    </a:lnTo>
                    <a:lnTo>
                      <a:pt x="667" y="12090"/>
                    </a:lnTo>
                    <a:lnTo>
                      <a:pt x="751" y="11888"/>
                    </a:lnTo>
                    <a:lnTo>
                      <a:pt x="751" y="11635"/>
                    </a:lnTo>
                    <a:lnTo>
                      <a:pt x="834" y="11584"/>
                    </a:lnTo>
                    <a:lnTo>
                      <a:pt x="917" y="11432"/>
                    </a:lnTo>
                    <a:lnTo>
                      <a:pt x="917" y="11179"/>
                    </a:lnTo>
                    <a:lnTo>
                      <a:pt x="1084" y="10977"/>
                    </a:lnTo>
                    <a:lnTo>
                      <a:pt x="1084" y="10876"/>
                    </a:lnTo>
                    <a:lnTo>
                      <a:pt x="1168" y="10724"/>
                    </a:lnTo>
                    <a:lnTo>
                      <a:pt x="1251" y="10674"/>
                    </a:lnTo>
                    <a:lnTo>
                      <a:pt x="1251" y="10471"/>
                    </a:lnTo>
                    <a:lnTo>
                      <a:pt x="1334" y="10269"/>
                    </a:lnTo>
                    <a:lnTo>
                      <a:pt x="1334" y="10218"/>
                    </a:lnTo>
                    <a:lnTo>
                      <a:pt x="1501" y="10067"/>
                    </a:lnTo>
                    <a:lnTo>
                      <a:pt x="1501" y="10016"/>
                    </a:lnTo>
                    <a:lnTo>
                      <a:pt x="1585" y="9814"/>
                    </a:lnTo>
                    <a:lnTo>
                      <a:pt x="1668" y="9662"/>
                    </a:lnTo>
                    <a:lnTo>
                      <a:pt x="1668" y="9611"/>
                    </a:lnTo>
                    <a:lnTo>
                      <a:pt x="1751" y="9459"/>
                    </a:lnTo>
                    <a:lnTo>
                      <a:pt x="1751" y="9409"/>
                    </a:lnTo>
                    <a:lnTo>
                      <a:pt x="1835" y="9257"/>
                    </a:lnTo>
                    <a:lnTo>
                      <a:pt x="1918" y="9207"/>
                    </a:lnTo>
                    <a:lnTo>
                      <a:pt x="2002" y="9105"/>
                    </a:lnTo>
                    <a:lnTo>
                      <a:pt x="2002" y="9055"/>
                    </a:lnTo>
                    <a:lnTo>
                      <a:pt x="2085" y="8903"/>
                    </a:lnTo>
                    <a:lnTo>
                      <a:pt x="2085" y="8852"/>
                    </a:lnTo>
                    <a:lnTo>
                      <a:pt x="2168" y="8701"/>
                    </a:lnTo>
                    <a:lnTo>
                      <a:pt x="2335" y="8549"/>
                    </a:lnTo>
                    <a:lnTo>
                      <a:pt x="2419" y="8397"/>
                    </a:lnTo>
                    <a:lnTo>
                      <a:pt x="2419" y="8347"/>
                    </a:lnTo>
                    <a:lnTo>
                      <a:pt x="2585" y="8245"/>
                    </a:lnTo>
                    <a:lnTo>
                      <a:pt x="2585" y="8195"/>
                    </a:lnTo>
                    <a:lnTo>
                      <a:pt x="2752" y="8043"/>
                    </a:lnTo>
                    <a:lnTo>
                      <a:pt x="2836" y="7841"/>
                    </a:lnTo>
                    <a:lnTo>
                      <a:pt x="2836" y="7790"/>
                    </a:lnTo>
                    <a:lnTo>
                      <a:pt x="3086" y="7638"/>
                    </a:lnTo>
                    <a:lnTo>
                      <a:pt x="3169" y="7537"/>
                    </a:lnTo>
                    <a:lnTo>
                      <a:pt x="3169" y="7487"/>
                    </a:lnTo>
                    <a:lnTo>
                      <a:pt x="3336" y="7335"/>
                    </a:lnTo>
                    <a:lnTo>
                      <a:pt x="3419" y="7284"/>
                    </a:lnTo>
                    <a:lnTo>
                      <a:pt x="3503" y="7082"/>
                    </a:lnTo>
                    <a:lnTo>
                      <a:pt x="3669" y="6930"/>
                    </a:lnTo>
                    <a:lnTo>
                      <a:pt x="3753" y="6930"/>
                    </a:lnTo>
                    <a:lnTo>
                      <a:pt x="3920" y="6728"/>
                    </a:lnTo>
                    <a:lnTo>
                      <a:pt x="4086" y="6576"/>
                    </a:lnTo>
                    <a:lnTo>
                      <a:pt x="4170" y="6526"/>
                    </a:lnTo>
                    <a:lnTo>
                      <a:pt x="4253" y="6323"/>
                    </a:lnTo>
                    <a:lnTo>
                      <a:pt x="4337" y="6323"/>
                    </a:lnTo>
                    <a:lnTo>
                      <a:pt x="4503" y="6171"/>
                    </a:lnTo>
                    <a:lnTo>
                      <a:pt x="4587" y="6121"/>
                    </a:lnTo>
                    <a:lnTo>
                      <a:pt x="4670" y="5969"/>
                    </a:lnTo>
                    <a:lnTo>
                      <a:pt x="4754" y="5919"/>
                    </a:lnTo>
                    <a:lnTo>
                      <a:pt x="4920" y="5767"/>
                    </a:lnTo>
                    <a:lnTo>
                      <a:pt x="5004" y="5716"/>
                    </a:lnTo>
                    <a:lnTo>
                      <a:pt x="5171" y="5564"/>
                    </a:lnTo>
                    <a:lnTo>
                      <a:pt x="5421" y="5362"/>
                    </a:lnTo>
                    <a:lnTo>
                      <a:pt x="5504" y="5362"/>
                    </a:lnTo>
                    <a:lnTo>
                      <a:pt x="5671" y="5210"/>
                    </a:lnTo>
                    <a:lnTo>
                      <a:pt x="5671" y="5160"/>
                    </a:lnTo>
                    <a:lnTo>
                      <a:pt x="5838" y="5008"/>
                    </a:lnTo>
                    <a:lnTo>
                      <a:pt x="5921" y="4957"/>
                    </a:lnTo>
                    <a:lnTo>
                      <a:pt x="6088" y="4806"/>
                    </a:lnTo>
                    <a:lnTo>
                      <a:pt x="6171" y="4755"/>
                    </a:lnTo>
                    <a:lnTo>
                      <a:pt x="6338" y="4603"/>
                    </a:lnTo>
                    <a:lnTo>
                      <a:pt x="6422" y="4553"/>
                    </a:lnTo>
                    <a:lnTo>
                      <a:pt x="6588" y="4401"/>
                    </a:lnTo>
                    <a:lnTo>
                      <a:pt x="6672" y="4401"/>
                    </a:lnTo>
                    <a:lnTo>
                      <a:pt x="6839" y="4249"/>
                    </a:lnTo>
                    <a:lnTo>
                      <a:pt x="6922" y="4199"/>
                    </a:lnTo>
                    <a:lnTo>
                      <a:pt x="7172" y="3996"/>
                    </a:lnTo>
                    <a:lnTo>
                      <a:pt x="7422" y="3844"/>
                    </a:lnTo>
                    <a:lnTo>
                      <a:pt x="7422" y="3794"/>
                    </a:lnTo>
                    <a:lnTo>
                      <a:pt x="7673" y="3642"/>
                    </a:lnTo>
                    <a:lnTo>
                      <a:pt x="7756" y="3642"/>
                    </a:lnTo>
                    <a:lnTo>
                      <a:pt x="7923" y="3490"/>
                    </a:lnTo>
                    <a:lnTo>
                      <a:pt x="8006" y="3440"/>
                    </a:lnTo>
                    <a:lnTo>
                      <a:pt x="8173" y="3288"/>
                    </a:lnTo>
                    <a:lnTo>
                      <a:pt x="8256" y="3288"/>
                    </a:lnTo>
                    <a:lnTo>
                      <a:pt x="8507" y="3136"/>
                    </a:lnTo>
                    <a:lnTo>
                      <a:pt x="8590" y="3035"/>
                    </a:lnTo>
                    <a:lnTo>
                      <a:pt x="8840" y="2883"/>
                    </a:lnTo>
                    <a:lnTo>
                      <a:pt x="9090" y="2782"/>
                    </a:lnTo>
                    <a:lnTo>
                      <a:pt x="9174" y="2681"/>
                    </a:lnTo>
                    <a:lnTo>
                      <a:pt x="9424" y="2529"/>
                    </a:lnTo>
                    <a:lnTo>
                      <a:pt x="9674" y="2428"/>
                    </a:lnTo>
                    <a:lnTo>
                      <a:pt x="10008" y="2226"/>
                    </a:lnTo>
                    <a:lnTo>
                      <a:pt x="10258" y="2125"/>
                    </a:lnTo>
                    <a:lnTo>
                      <a:pt x="10258" y="2074"/>
                    </a:lnTo>
                    <a:lnTo>
                      <a:pt x="10508" y="1922"/>
                    </a:lnTo>
                    <a:lnTo>
                      <a:pt x="10592" y="1922"/>
                    </a:lnTo>
                    <a:lnTo>
                      <a:pt x="10842" y="1821"/>
                    </a:lnTo>
                    <a:lnTo>
                      <a:pt x="10842" y="1770"/>
                    </a:lnTo>
                    <a:lnTo>
                      <a:pt x="11092" y="1619"/>
                    </a:lnTo>
                    <a:lnTo>
                      <a:pt x="11175" y="1619"/>
                    </a:lnTo>
                    <a:lnTo>
                      <a:pt x="11425" y="1518"/>
                    </a:lnTo>
                    <a:lnTo>
                      <a:pt x="11425" y="1467"/>
                    </a:lnTo>
                    <a:lnTo>
                      <a:pt x="11676" y="1366"/>
                    </a:lnTo>
                    <a:lnTo>
                      <a:pt x="11759" y="1315"/>
                    </a:lnTo>
                    <a:lnTo>
                      <a:pt x="12009" y="1214"/>
                    </a:lnTo>
                    <a:lnTo>
                      <a:pt x="12093" y="1214"/>
                    </a:lnTo>
                    <a:lnTo>
                      <a:pt x="12343" y="1113"/>
                    </a:lnTo>
                    <a:lnTo>
                      <a:pt x="12343" y="1062"/>
                    </a:lnTo>
                    <a:lnTo>
                      <a:pt x="12593" y="1012"/>
                    </a:lnTo>
                    <a:lnTo>
                      <a:pt x="12676" y="911"/>
                    </a:lnTo>
                    <a:lnTo>
                      <a:pt x="12843" y="860"/>
                    </a:lnTo>
                    <a:lnTo>
                      <a:pt x="12927" y="860"/>
                    </a:lnTo>
                    <a:lnTo>
                      <a:pt x="13177" y="759"/>
                    </a:lnTo>
                    <a:lnTo>
                      <a:pt x="13260" y="759"/>
                    </a:lnTo>
                    <a:lnTo>
                      <a:pt x="13427" y="658"/>
                    </a:lnTo>
                    <a:lnTo>
                      <a:pt x="13510" y="658"/>
                    </a:lnTo>
                    <a:lnTo>
                      <a:pt x="13761" y="556"/>
                    </a:lnTo>
                    <a:lnTo>
                      <a:pt x="13844" y="556"/>
                    </a:lnTo>
                    <a:lnTo>
                      <a:pt x="14011" y="455"/>
                    </a:lnTo>
                    <a:lnTo>
                      <a:pt x="14094" y="455"/>
                    </a:lnTo>
                    <a:lnTo>
                      <a:pt x="14344" y="405"/>
                    </a:lnTo>
                    <a:lnTo>
                      <a:pt x="14428" y="405"/>
                    </a:lnTo>
                    <a:lnTo>
                      <a:pt x="14595" y="304"/>
                    </a:lnTo>
                    <a:lnTo>
                      <a:pt x="14678" y="304"/>
                    </a:lnTo>
                    <a:lnTo>
                      <a:pt x="14845" y="253"/>
                    </a:lnTo>
                    <a:lnTo>
                      <a:pt x="14928" y="253"/>
                    </a:lnTo>
                    <a:lnTo>
                      <a:pt x="15095" y="202"/>
                    </a:lnTo>
                    <a:lnTo>
                      <a:pt x="15262" y="202"/>
                    </a:lnTo>
                    <a:lnTo>
                      <a:pt x="15429" y="152"/>
                    </a:lnTo>
                    <a:lnTo>
                      <a:pt x="15512" y="101"/>
                    </a:lnTo>
                    <a:lnTo>
                      <a:pt x="16012" y="101"/>
                    </a:lnTo>
                    <a:lnTo>
                      <a:pt x="16096" y="51"/>
                    </a:lnTo>
                    <a:lnTo>
                      <a:pt x="16513" y="51"/>
                    </a:lnTo>
                    <a:lnTo>
                      <a:pt x="16596" y="0"/>
                    </a:lnTo>
                    <a:lnTo>
                      <a:pt x="16763" y="51"/>
                    </a:lnTo>
                    <a:lnTo>
                      <a:pt x="17347" y="51"/>
                    </a:lnTo>
                    <a:lnTo>
                      <a:pt x="17597" y="101"/>
                    </a:lnTo>
                    <a:lnTo>
                      <a:pt x="17764" y="152"/>
                    </a:lnTo>
                    <a:lnTo>
                      <a:pt x="18097" y="152"/>
                    </a:lnTo>
                    <a:lnTo>
                      <a:pt x="18264" y="202"/>
                    </a:lnTo>
                    <a:lnTo>
                      <a:pt x="18347" y="202"/>
                    </a:lnTo>
                    <a:lnTo>
                      <a:pt x="18514" y="253"/>
                    </a:lnTo>
                    <a:lnTo>
                      <a:pt x="18514" y="304"/>
                    </a:lnTo>
                    <a:lnTo>
                      <a:pt x="18764" y="354"/>
                    </a:lnTo>
                    <a:lnTo>
                      <a:pt x="18931" y="455"/>
                    </a:lnTo>
                    <a:lnTo>
                      <a:pt x="19015" y="455"/>
                    </a:lnTo>
                    <a:lnTo>
                      <a:pt x="19682" y="860"/>
                    </a:lnTo>
                    <a:lnTo>
                      <a:pt x="19682" y="911"/>
                    </a:lnTo>
                    <a:lnTo>
                      <a:pt x="19849" y="961"/>
                    </a:lnTo>
                    <a:lnTo>
                      <a:pt x="19932" y="1012"/>
                    </a:lnTo>
                    <a:lnTo>
                      <a:pt x="20015" y="1163"/>
                    </a:lnTo>
                    <a:lnTo>
                      <a:pt x="20099" y="1265"/>
                    </a:lnTo>
                    <a:lnTo>
                      <a:pt x="20182" y="1315"/>
                    </a:lnTo>
                    <a:lnTo>
                      <a:pt x="20266" y="1416"/>
                    </a:lnTo>
                    <a:lnTo>
                      <a:pt x="20266" y="1467"/>
                    </a:lnTo>
                    <a:lnTo>
                      <a:pt x="20432" y="1568"/>
                    </a:lnTo>
                    <a:lnTo>
                      <a:pt x="20432" y="1619"/>
                    </a:lnTo>
                    <a:lnTo>
                      <a:pt x="20599" y="1720"/>
                    </a:lnTo>
                    <a:lnTo>
                      <a:pt x="20599" y="1770"/>
                    </a:lnTo>
                    <a:lnTo>
                      <a:pt x="20683" y="1922"/>
                    </a:lnTo>
                    <a:lnTo>
                      <a:pt x="20766" y="1973"/>
                    </a:lnTo>
                    <a:lnTo>
                      <a:pt x="20766" y="2074"/>
                    </a:lnTo>
                    <a:lnTo>
                      <a:pt x="20849" y="2125"/>
                    </a:lnTo>
                    <a:lnTo>
                      <a:pt x="20849" y="2276"/>
                    </a:lnTo>
                    <a:lnTo>
                      <a:pt x="20933" y="2327"/>
                    </a:lnTo>
                    <a:lnTo>
                      <a:pt x="21016" y="2479"/>
                    </a:lnTo>
                    <a:lnTo>
                      <a:pt x="21100" y="2681"/>
                    </a:lnTo>
                    <a:lnTo>
                      <a:pt x="21183" y="2833"/>
                    </a:lnTo>
                    <a:lnTo>
                      <a:pt x="21183" y="3035"/>
                    </a:lnTo>
                    <a:lnTo>
                      <a:pt x="21266" y="3086"/>
                    </a:lnTo>
                    <a:lnTo>
                      <a:pt x="21266" y="3237"/>
                    </a:lnTo>
                    <a:lnTo>
                      <a:pt x="21350" y="3288"/>
                    </a:lnTo>
                    <a:lnTo>
                      <a:pt x="21350" y="3490"/>
                    </a:lnTo>
                    <a:lnTo>
                      <a:pt x="21433" y="3693"/>
                    </a:lnTo>
                    <a:lnTo>
                      <a:pt x="21433" y="3895"/>
                    </a:lnTo>
                    <a:lnTo>
                      <a:pt x="21517" y="3946"/>
                    </a:lnTo>
                    <a:lnTo>
                      <a:pt x="21433" y="4097"/>
                    </a:lnTo>
                    <a:lnTo>
                      <a:pt x="21517" y="4148"/>
                    </a:lnTo>
                    <a:lnTo>
                      <a:pt x="21517" y="4654"/>
                    </a:lnTo>
                    <a:lnTo>
                      <a:pt x="21600" y="4806"/>
                    </a:lnTo>
                    <a:lnTo>
                      <a:pt x="21517" y="4907"/>
                    </a:lnTo>
                    <a:lnTo>
                      <a:pt x="21600" y="5059"/>
                    </a:lnTo>
                    <a:lnTo>
                      <a:pt x="21600" y="6070"/>
                    </a:lnTo>
                    <a:lnTo>
                      <a:pt x="21517" y="6070"/>
                    </a:lnTo>
                    <a:lnTo>
                      <a:pt x="21600" y="6273"/>
                    </a:lnTo>
                    <a:lnTo>
                      <a:pt x="21600" y="6323"/>
                    </a:lnTo>
                    <a:lnTo>
                      <a:pt x="21517" y="6526"/>
                    </a:lnTo>
                    <a:lnTo>
                      <a:pt x="21600" y="6576"/>
                    </a:lnTo>
                    <a:lnTo>
                      <a:pt x="21517" y="6778"/>
                    </a:lnTo>
                    <a:lnTo>
                      <a:pt x="21517" y="7284"/>
                    </a:lnTo>
                    <a:lnTo>
                      <a:pt x="21433" y="7284"/>
                    </a:lnTo>
                    <a:lnTo>
                      <a:pt x="21433" y="7588"/>
                    </a:lnTo>
                    <a:lnTo>
                      <a:pt x="21350" y="7790"/>
                    </a:lnTo>
                    <a:lnTo>
                      <a:pt x="21433" y="7841"/>
                    </a:lnTo>
                    <a:lnTo>
                      <a:pt x="21266" y="8245"/>
                    </a:lnTo>
                    <a:lnTo>
                      <a:pt x="21350" y="8296"/>
                    </a:lnTo>
                    <a:lnTo>
                      <a:pt x="21266" y="8549"/>
                    </a:lnTo>
                    <a:lnTo>
                      <a:pt x="21183" y="8549"/>
                    </a:lnTo>
                    <a:lnTo>
                      <a:pt x="21183" y="9004"/>
                    </a:lnTo>
                    <a:lnTo>
                      <a:pt x="21100" y="9055"/>
                    </a:lnTo>
                    <a:lnTo>
                      <a:pt x="21100" y="9257"/>
                    </a:lnTo>
                    <a:lnTo>
                      <a:pt x="21016" y="9308"/>
                    </a:lnTo>
                    <a:lnTo>
                      <a:pt x="20933" y="9510"/>
                    </a:lnTo>
                    <a:lnTo>
                      <a:pt x="20933" y="9763"/>
                    </a:lnTo>
                    <a:lnTo>
                      <a:pt x="20849" y="9965"/>
                    </a:lnTo>
                    <a:lnTo>
                      <a:pt x="20849" y="10016"/>
                    </a:lnTo>
                    <a:lnTo>
                      <a:pt x="20683" y="10421"/>
                    </a:lnTo>
                    <a:lnTo>
                      <a:pt x="20683" y="10471"/>
                    </a:lnTo>
                    <a:lnTo>
                      <a:pt x="20599" y="10623"/>
                    </a:lnTo>
                    <a:lnTo>
                      <a:pt x="20599" y="10674"/>
                    </a:lnTo>
                    <a:lnTo>
                      <a:pt x="20516" y="10876"/>
                    </a:lnTo>
                    <a:lnTo>
                      <a:pt x="20516" y="10926"/>
                    </a:lnTo>
                    <a:lnTo>
                      <a:pt x="20432" y="11078"/>
                    </a:lnTo>
                    <a:lnTo>
                      <a:pt x="20349" y="11129"/>
                    </a:lnTo>
                    <a:lnTo>
                      <a:pt x="20349" y="11331"/>
                    </a:lnTo>
                    <a:lnTo>
                      <a:pt x="20266" y="11331"/>
                    </a:lnTo>
                    <a:lnTo>
                      <a:pt x="20182" y="11533"/>
                    </a:lnTo>
                    <a:lnTo>
                      <a:pt x="20182" y="11584"/>
                    </a:lnTo>
                    <a:lnTo>
                      <a:pt x="20099" y="11736"/>
                    </a:lnTo>
                    <a:lnTo>
                      <a:pt x="20015" y="11938"/>
                    </a:lnTo>
                    <a:lnTo>
                      <a:pt x="20015" y="11989"/>
                    </a:lnTo>
                    <a:lnTo>
                      <a:pt x="19932" y="12141"/>
                    </a:lnTo>
                    <a:lnTo>
                      <a:pt x="19849" y="12141"/>
                    </a:lnTo>
                    <a:lnTo>
                      <a:pt x="19765" y="12343"/>
                    </a:lnTo>
                    <a:lnTo>
                      <a:pt x="19765" y="12393"/>
                    </a:lnTo>
                    <a:lnTo>
                      <a:pt x="19682" y="12495"/>
                    </a:lnTo>
                    <a:lnTo>
                      <a:pt x="19598" y="12545"/>
                    </a:lnTo>
                    <a:lnTo>
                      <a:pt x="19598" y="12748"/>
                    </a:lnTo>
                    <a:lnTo>
                      <a:pt x="19432" y="12899"/>
                    </a:lnTo>
                    <a:lnTo>
                      <a:pt x="19348" y="13051"/>
                    </a:lnTo>
                    <a:lnTo>
                      <a:pt x="19265" y="13253"/>
                    </a:lnTo>
                    <a:lnTo>
                      <a:pt x="19015" y="13405"/>
                    </a:lnTo>
                    <a:lnTo>
                      <a:pt x="18931" y="13557"/>
                    </a:lnTo>
                    <a:lnTo>
                      <a:pt x="18931" y="13607"/>
                    </a:lnTo>
                    <a:lnTo>
                      <a:pt x="18848" y="13709"/>
                    </a:lnTo>
                    <a:lnTo>
                      <a:pt x="18764" y="13759"/>
                    </a:lnTo>
                    <a:lnTo>
                      <a:pt x="18681" y="13911"/>
                    </a:lnTo>
                    <a:lnTo>
                      <a:pt x="18681" y="13962"/>
                    </a:lnTo>
                    <a:lnTo>
                      <a:pt x="18431" y="14113"/>
                    </a:lnTo>
                    <a:lnTo>
                      <a:pt x="18264" y="14265"/>
                    </a:lnTo>
                    <a:lnTo>
                      <a:pt x="18264" y="14316"/>
                    </a:lnTo>
                    <a:lnTo>
                      <a:pt x="18181" y="14467"/>
                    </a:lnTo>
                    <a:lnTo>
                      <a:pt x="18097" y="14467"/>
                    </a:lnTo>
                    <a:lnTo>
                      <a:pt x="17764" y="14872"/>
                    </a:lnTo>
                    <a:lnTo>
                      <a:pt x="17680" y="14872"/>
                    </a:lnTo>
                    <a:lnTo>
                      <a:pt x="17514" y="15024"/>
                    </a:lnTo>
                    <a:lnTo>
                      <a:pt x="17514" y="15074"/>
                    </a:lnTo>
                    <a:lnTo>
                      <a:pt x="17430" y="15226"/>
                    </a:lnTo>
                    <a:lnTo>
                      <a:pt x="17263" y="15277"/>
                    </a:lnTo>
                    <a:lnTo>
                      <a:pt x="17180" y="15429"/>
                    </a:lnTo>
                    <a:lnTo>
                      <a:pt x="17180" y="15479"/>
                    </a:lnTo>
                    <a:lnTo>
                      <a:pt x="16930" y="15580"/>
                    </a:lnTo>
                    <a:lnTo>
                      <a:pt x="16846" y="15681"/>
                    </a:lnTo>
                    <a:lnTo>
                      <a:pt x="16763" y="15833"/>
                    </a:lnTo>
                    <a:lnTo>
                      <a:pt x="16680" y="15833"/>
                    </a:lnTo>
                    <a:lnTo>
                      <a:pt x="16513" y="16036"/>
                    </a:lnTo>
                    <a:lnTo>
                      <a:pt x="16429" y="16036"/>
                    </a:lnTo>
                    <a:lnTo>
                      <a:pt x="16263" y="16187"/>
                    </a:lnTo>
                    <a:lnTo>
                      <a:pt x="16263" y="16238"/>
                    </a:lnTo>
                    <a:lnTo>
                      <a:pt x="15929" y="16440"/>
                    </a:lnTo>
                    <a:lnTo>
                      <a:pt x="15762" y="16592"/>
                    </a:lnTo>
                    <a:lnTo>
                      <a:pt x="15762" y="16643"/>
                    </a:lnTo>
                    <a:lnTo>
                      <a:pt x="15429" y="16845"/>
                    </a:lnTo>
                    <a:lnTo>
                      <a:pt x="15262" y="16997"/>
                    </a:lnTo>
                    <a:lnTo>
                      <a:pt x="15262" y="17047"/>
                    </a:lnTo>
                    <a:lnTo>
                      <a:pt x="15095" y="17199"/>
                    </a:lnTo>
                    <a:lnTo>
                      <a:pt x="14928" y="17199"/>
                    </a:lnTo>
                    <a:lnTo>
                      <a:pt x="14761" y="17351"/>
                    </a:lnTo>
                    <a:lnTo>
                      <a:pt x="14761" y="17452"/>
                    </a:lnTo>
                    <a:lnTo>
                      <a:pt x="14511" y="17553"/>
                    </a:lnTo>
                    <a:lnTo>
                      <a:pt x="14178" y="17756"/>
                    </a:lnTo>
                    <a:lnTo>
                      <a:pt x="14178" y="17806"/>
                    </a:lnTo>
                    <a:lnTo>
                      <a:pt x="14011" y="17958"/>
                    </a:lnTo>
                    <a:lnTo>
                      <a:pt x="13927" y="17958"/>
                    </a:lnTo>
                    <a:lnTo>
                      <a:pt x="13594" y="18160"/>
                    </a:lnTo>
                    <a:lnTo>
                      <a:pt x="13427" y="18312"/>
                    </a:lnTo>
                    <a:lnTo>
                      <a:pt x="13344" y="18312"/>
                    </a:lnTo>
                    <a:lnTo>
                      <a:pt x="13177" y="18514"/>
                    </a:lnTo>
                    <a:lnTo>
                      <a:pt x="13093" y="18514"/>
                    </a:lnTo>
                    <a:lnTo>
                      <a:pt x="12927" y="18666"/>
                    </a:lnTo>
                    <a:lnTo>
                      <a:pt x="12843" y="18666"/>
                    </a:lnTo>
                    <a:lnTo>
                      <a:pt x="12510" y="18818"/>
                    </a:lnTo>
                    <a:lnTo>
                      <a:pt x="12510" y="18868"/>
                    </a:lnTo>
                    <a:lnTo>
                      <a:pt x="11926" y="19222"/>
                    </a:lnTo>
                    <a:lnTo>
                      <a:pt x="11759" y="19374"/>
                    </a:lnTo>
                    <a:lnTo>
                      <a:pt x="11676" y="19374"/>
                    </a:lnTo>
                    <a:lnTo>
                      <a:pt x="11425" y="19475"/>
                    </a:lnTo>
                    <a:lnTo>
                      <a:pt x="11092" y="19678"/>
                    </a:lnTo>
                    <a:lnTo>
                      <a:pt x="11008" y="19678"/>
                    </a:lnTo>
                    <a:lnTo>
                      <a:pt x="10508" y="19981"/>
                    </a:lnTo>
                    <a:lnTo>
                      <a:pt x="10425" y="19981"/>
                    </a:lnTo>
                    <a:lnTo>
                      <a:pt x="9924" y="20285"/>
                    </a:lnTo>
                    <a:lnTo>
                      <a:pt x="9674" y="20386"/>
                    </a:lnTo>
                    <a:lnTo>
                      <a:pt x="9591" y="20386"/>
                    </a:lnTo>
                    <a:lnTo>
                      <a:pt x="9424" y="20538"/>
                    </a:lnTo>
                    <a:lnTo>
                      <a:pt x="9341" y="20538"/>
                    </a:lnTo>
                    <a:lnTo>
                      <a:pt x="9007" y="20588"/>
                    </a:lnTo>
                    <a:lnTo>
                      <a:pt x="9007" y="20639"/>
                    </a:lnTo>
                    <a:lnTo>
                      <a:pt x="8757" y="20740"/>
                    </a:lnTo>
                    <a:lnTo>
                      <a:pt x="8673" y="20740"/>
                    </a:lnTo>
                    <a:lnTo>
                      <a:pt x="8507" y="20841"/>
                    </a:lnTo>
                    <a:lnTo>
                      <a:pt x="8423" y="20841"/>
                    </a:lnTo>
                    <a:lnTo>
                      <a:pt x="8173" y="20942"/>
                    </a:lnTo>
                    <a:lnTo>
                      <a:pt x="8090" y="20942"/>
                    </a:lnTo>
                    <a:lnTo>
                      <a:pt x="7923" y="21044"/>
                    </a:lnTo>
                    <a:lnTo>
                      <a:pt x="7839" y="21044"/>
                    </a:lnTo>
                    <a:lnTo>
                      <a:pt x="7589" y="21094"/>
                    </a:lnTo>
                    <a:lnTo>
                      <a:pt x="7506" y="21145"/>
                    </a:lnTo>
                    <a:lnTo>
                      <a:pt x="7339" y="21195"/>
                    </a:lnTo>
                    <a:lnTo>
                      <a:pt x="7256" y="21195"/>
                    </a:lnTo>
                    <a:lnTo>
                      <a:pt x="7005" y="21296"/>
                    </a:lnTo>
                    <a:lnTo>
                      <a:pt x="7005" y="21246"/>
                    </a:lnTo>
                    <a:lnTo>
                      <a:pt x="6755" y="21347"/>
                    </a:lnTo>
                    <a:lnTo>
                      <a:pt x="6672" y="21347"/>
                    </a:lnTo>
                    <a:lnTo>
                      <a:pt x="6505" y="21398"/>
                    </a:lnTo>
                    <a:lnTo>
                      <a:pt x="6422" y="21398"/>
                    </a:lnTo>
                    <a:lnTo>
                      <a:pt x="6255" y="21448"/>
                    </a:lnTo>
                    <a:lnTo>
                      <a:pt x="6171" y="21448"/>
                    </a:lnTo>
                    <a:lnTo>
                      <a:pt x="5921" y="21499"/>
                    </a:lnTo>
                    <a:lnTo>
                      <a:pt x="5588" y="21499"/>
                    </a:lnTo>
                    <a:lnTo>
                      <a:pt x="5421" y="21549"/>
                    </a:lnTo>
                    <a:lnTo>
                      <a:pt x="4837" y="21549"/>
                    </a:lnTo>
                    <a:lnTo>
                      <a:pt x="4587" y="21600"/>
                    </a:lnTo>
                    <a:lnTo>
                      <a:pt x="4587" y="21549"/>
                    </a:lnTo>
                    <a:lnTo>
                      <a:pt x="4253" y="21549"/>
                    </a:lnTo>
                    <a:lnTo>
                      <a:pt x="4086" y="21499"/>
                    </a:lnTo>
                    <a:lnTo>
                      <a:pt x="3836" y="21448"/>
                    </a:lnTo>
                    <a:lnTo>
                      <a:pt x="3586" y="21448"/>
                    </a:lnTo>
                    <a:lnTo>
                      <a:pt x="3419" y="21398"/>
                    </a:lnTo>
                    <a:lnTo>
                      <a:pt x="3336" y="21398"/>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grpSp>
        <p:sp>
          <p:nvSpPr>
            <p:cNvPr id="1251" name="Linea"/>
            <p:cNvSpPr/>
            <p:nvPr/>
          </p:nvSpPr>
          <p:spPr>
            <a:xfrm>
              <a:off x="1570037" y="2909887"/>
              <a:ext cx="52048" cy="3173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0800" y="3874"/>
                  </a:lnTo>
                  <a:lnTo>
                    <a:pt x="19200" y="7161"/>
                  </a:lnTo>
                  <a:lnTo>
                    <a:pt x="15200" y="9391"/>
                  </a:lnTo>
                  <a:lnTo>
                    <a:pt x="11200" y="10565"/>
                  </a:lnTo>
                  <a:lnTo>
                    <a:pt x="7200" y="11622"/>
                  </a:lnTo>
                  <a:lnTo>
                    <a:pt x="4000" y="13852"/>
                  </a:lnTo>
                  <a:lnTo>
                    <a:pt x="1600" y="17726"/>
                  </a:lnTo>
                  <a:lnTo>
                    <a:pt x="0" y="21600"/>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52" name="Linea"/>
            <p:cNvSpPr/>
            <p:nvPr/>
          </p:nvSpPr>
          <p:spPr>
            <a:xfrm>
              <a:off x="1547812" y="2832100"/>
              <a:ext cx="66195" cy="426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925" y="17840"/>
                  </a:lnTo>
                  <a:lnTo>
                    <a:pt x="18225" y="14954"/>
                  </a:lnTo>
                  <a:lnTo>
                    <a:pt x="14850" y="12418"/>
                  </a:lnTo>
                  <a:lnTo>
                    <a:pt x="12825" y="12068"/>
                  </a:lnTo>
                  <a:lnTo>
                    <a:pt x="10125" y="11631"/>
                  </a:lnTo>
                  <a:lnTo>
                    <a:pt x="8100" y="11194"/>
                  </a:lnTo>
                  <a:lnTo>
                    <a:pt x="6750" y="10756"/>
                  </a:lnTo>
                  <a:lnTo>
                    <a:pt x="3375" y="7870"/>
                  </a:lnTo>
                  <a:lnTo>
                    <a:pt x="1350" y="4110"/>
                  </a:lnTo>
                  <a:lnTo>
                    <a:pt x="0" y="0"/>
                  </a:lnTo>
                </a:path>
              </a:pathLst>
            </a:custGeom>
            <a:solidFill>
              <a:srgbClr val="FFCC00"/>
            </a:solidFill>
            <a:ln w="19050" cap="rnd">
              <a:solidFill>
                <a:srgbClr val="000000"/>
              </a:solidFill>
              <a:prstDash val="solid"/>
              <a:round/>
            </a:ln>
            <a:effectLst/>
          </p:spPr>
          <p:txBody>
            <a:bodyPr wrap="square" lIns="45719" tIns="45719" rIns="45719" bIns="45719" numCol="1" anchor="t">
              <a:noAutofit/>
            </a:bodyPr>
            <a:lstStyle/>
            <a:p>
              <a:pPr/>
            </a:p>
          </p:txBody>
        </p:sp>
        <p:sp>
          <p:nvSpPr>
            <p:cNvPr id="1253" name="Linea"/>
            <p:cNvSpPr/>
            <p:nvPr/>
          </p:nvSpPr>
          <p:spPr>
            <a:xfrm>
              <a:off x="977900" y="428625"/>
              <a:ext cx="272604" cy="269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030" y="684"/>
                  </a:lnTo>
                  <a:lnTo>
                    <a:pt x="7899" y="1914"/>
                  </a:lnTo>
                  <a:lnTo>
                    <a:pt x="11606" y="4238"/>
                  </a:lnTo>
                  <a:lnTo>
                    <a:pt x="14991" y="6835"/>
                  </a:lnTo>
                  <a:lnTo>
                    <a:pt x="17731" y="9980"/>
                  </a:lnTo>
                  <a:lnTo>
                    <a:pt x="19666" y="13808"/>
                  </a:lnTo>
                  <a:lnTo>
                    <a:pt x="21116" y="17772"/>
                  </a:lnTo>
                  <a:lnTo>
                    <a:pt x="21278" y="19686"/>
                  </a:lnTo>
                  <a:lnTo>
                    <a:pt x="21600" y="21600"/>
                  </a:lnTo>
                </a:path>
              </a:pathLst>
            </a:custGeom>
            <a:noFill/>
            <a:ln w="19050" cap="rnd">
              <a:solidFill>
                <a:srgbClr val="000000"/>
              </a:solidFill>
              <a:prstDash val="solid"/>
              <a:round/>
            </a:ln>
            <a:effectLst/>
          </p:spPr>
          <p:txBody>
            <a:bodyPr wrap="square" lIns="45719" tIns="45719" rIns="45719" bIns="45719" numCol="1" anchor="t">
              <a:noAutofit/>
            </a:bodyPr>
            <a:lstStyle/>
            <a:p>
              <a:pPr/>
            </a:p>
          </p:txBody>
        </p:sp>
        <p:sp>
          <p:nvSpPr>
            <p:cNvPr id="1254" name="Linea"/>
            <p:cNvSpPr/>
            <p:nvPr/>
          </p:nvSpPr>
          <p:spPr>
            <a:xfrm>
              <a:off x="1776412" y="433387"/>
              <a:ext cx="294802" cy="199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7522" y="376"/>
                  </a:lnTo>
                  <a:lnTo>
                    <a:pt x="13594" y="1690"/>
                  </a:lnTo>
                  <a:lnTo>
                    <a:pt x="9818" y="3944"/>
                  </a:lnTo>
                  <a:lnTo>
                    <a:pt x="6797" y="6950"/>
                  </a:lnTo>
                  <a:lnTo>
                    <a:pt x="3927" y="9955"/>
                  </a:lnTo>
                  <a:lnTo>
                    <a:pt x="1813" y="13899"/>
                  </a:lnTo>
                  <a:lnTo>
                    <a:pt x="604" y="17656"/>
                  </a:lnTo>
                  <a:lnTo>
                    <a:pt x="0" y="21600"/>
                  </a:lnTo>
                </a:path>
              </a:pathLst>
            </a:custGeom>
            <a:noFill/>
            <a:ln w="19050" cap="rnd">
              <a:solidFill>
                <a:srgbClr val="000000"/>
              </a:solidFill>
              <a:prstDash val="solid"/>
              <a:round/>
            </a:ln>
            <a:effectLst/>
          </p:spPr>
          <p:txBody>
            <a:bodyPr wrap="square" lIns="45719" tIns="45719" rIns="45719" bIns="45719" numCol="1" anchor="t">
              <a:noAutofit/>
            </a:bodyPr>
            <a:lstStyle/>
            <a:p>
              <a:pPr/>
            </a:p>
          </p:txBody>
        </p:sp>
        <p:sp>
          <p:nvSpPr>
            <p:cNvPr id="1255" name="VH"/>
            <p:cNvSpPr txBox="1"/>
            <p:nvPr/>
          </p:nvSpPr>
          <p:spPr>
            <a:xfrm>
              <a:off x="2438400" y="374649"/>
              <a:ext cx="94773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b="0" i="1" sz="1800">
                  <a:latin typeface="Cambria"/>
                  <a:ea typeface="Cambria"/>
                  <a:cs typeface="Cambria"/>
                  <a:sym typeface="Cambria"/>
                </a:defRPr>
              </a:lvl1pPr>
            </a:lstStyle>
            <a:p>
              <a:pPr/>
              <a:r>
                <a:t>VH</a:t>
              </a:r>
            </a:p>
          </p:txBody>
        </p:sp>
      </p:grpSp>
      <p:sp>
        <p:nvSpPr>
          <p:cNvPr id="1257" name="Camel lama"/>
          <p:cNvSpPr txBox="1"/>
          <p:nvPr/>
        </p:nvSpPr>
        <p:spPr>
          <a:xfrm>
            <a:off x="5072062" y="6072187"/>
            <a:ext cx="3263901"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0" sz="3200">
                <a:latin typeface="Cambria"/>
                <a:ea typeface="Cambria"/>
                <a:cs typeface="Cambria"/>
                <a:sym typeface="Cambria"/>
              </a:defRPr>
            </a:lvl1pPr>
          </a:lstStyle>
          <a:p>
            <a:pPr/>
            <a:r>
              <a:t>Camel lama</a:t>
            </a:r>
          </a:p>
        </p:txBody>
      </p:sp>
      <p:grpSp>
        <p:nvGrpSpPr>
          <p:cNvPr id="1273" name="Gruppo"/>
          <p:cNvGrpSpPr/>
          <p:nvPr/>
        </p:nvGrpSpPr>
        <p:grpSpPr>
          <a:xfrm>
            <a:off x="4495800" y="1600200"/>
            <a:ext cx="4470400" cy="3990505"/>
            <a:chOff x="0" y="0"/>
            <a:chExt cx="4470400" cy="3990504"/>
          </a:xfrm>
        </p:grpSpPr>
        <p:sp>
          <p:nvSpPr>
            <p:cNvPr id="1258" name="Forma"/>
            <p:cNvSpPr/>
            <p:nvPr/>
          </p:nvSpPr>
          <p:spPr>
            <a:xfrm>
              <a:off x="1647825" y="2909887"/>
              <a:ext cx="559947" cy="10806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61" y="0"/>
                  </a:moveTo>
                  <a:lnTo>
                    <a:pt x="7122" y="0"/>
                  </a:lnTo>
                  <a:lnTo>
                    <a:pt x="7435" y="41"/>
                  </a:lnTo>
                  <a:lnTo>
                    <a:pt x="7513" y="41"/>
                  </a:lnTo>
                  <a:lnTo>
                    <a:pt x="7670" y="82"/>
                  </a:lnTo>
                  <a:lnTo>
                    <a:pt x="7748" y="82"/>
                  </a:lnTo>
                  <a:lnTo>
                    <a:pt x="7983" y="123"/>
                  </a:lnTo>
                  <a:lnTo>
                    <a:pt x="8061" y="165"/>
                  </a:lnTo>
                  <a:lnTo>
                    <a:pt x="8296" y="206"/>
                  </a:lnTo>
                  <a:lnTo>
                    <a:pt x="8530" y="288"/>
                  </a:lnTo>
                  <a:lnTo>
                    <a:pt x="8609" y="288"/>
                  </a:lnTo>
                  <a:lnTo>
                    <a:pt x="8843" y="370"/>
                  </a:lnTo>
                  <a:lnTo>
                    <a:pt x="8922" y="370"/>
                  </a:lnTo>
                  <a:lnTo>
                    <a:pt x="9078" y="453"/>
                  </a:lnTo>
                  <a:lnTo>
                    <a:pt x="9157" y="453"/>
                  </a:lnTo>
                  <a:lnTo>
                    <a:pt x="9391" y="535"/>
                  </a:lnTo>
                  <a:lnTo>
                    <a:pt x="9704" y="658"/>
                  </a:lnTo>
                  <a:lnTo>
                    <a:pt x="9783" y="658"/>
                  </a:lnTo>
                  <a:lnTo>
                    <a:pt x="10252" y="823"/>
                  </a:lnTo>
                  <a:lnTo>
                    <a:pt x="10409" y="864"/>
                  </a:lnTo>
                  <a:lnTo>
                    <a:pt x="10565" y="987"/>
                  </a:lnTo>
                  <a:lnTo>
                    <a:pt x="10878" y="1111"/>
                  </a:lnTo>
                  <a:lnTo>
                    <a:pt x="11191" y="1193"/>
                  </a:lnTo>
                  <a:lnTo>
                    <a:pt x="11191" y="1275"/>
                  </a:lnTo>
                  <a:lnTo>
                    <a:pt x="11426" y="1358"/>
                  </a:lnTo>
                  <a:lnTo>
                    <a:pt x="11504" y="1399"/>
                  </a:lnTo>
                  <a:lnTo>
                    <a:pt x="11739" y="1481"/>
                  </a:lnTo>
                  <a:lnTo>
                    <a:pt x="11739" y="1563"/>
                  </a:lnTo>
                  <a:lnTo>
                    <a:pt x="11974" y="1646"/>
                  </a:lnTo>
                  <a:lnTo>
                    <a:pt x="12287" y="1810"/>
                  </a:lnTo>
                  <a:lnTo>
                    <a:pt x="12287" y="1851"/>
                  </a:lnTo>
                  <a:lnTo>
                    <a:pt x="12913" y="2181"/>
                  </a:lnTo>
                  <a:lnTo>
                    <a:pt x="13148" y="2345"/>
                  </a:lnTo>
                  <a:lnTo>
                    <a:pt x="13226" y="2345"/>
                  </a:lnTo>
                  <a:lnTo>
                    <a:pt x="13383" y="2510"/>
                  </a:lnTo>
                  <a:lnTo>
                    <a:pt x="13461" y="2551"/>
                  </a:lnTo>
                  <a:lnTo>
                    <a:pt x="13617" y="2715"/>
                  </a:lnTo>
                  <a:lnTo>
                    <a:pt x="13696" y="2715"/>
                  </a:lnTo>
                  <a:lnTo>
                    <a:pt x="13930" y="2880"/>
                  </a:lnTo>
                  <a:lnTo>
                    <a:pt x="13930" y="2921"/>
                  </a:lnTo>
                  <a:lnTo>
                    <a:pt x="14243" y="3086"/>
                  </a:lnTo>
                  <a:lnTo>
                    <a:pt x="14243" y="3127"/>
                  </a:lnTo>
                  <a:lnTo>
                    <a:pt x="14478" y="3291"/>
                  </a:lnTo>
                  <a:lnTo>
                    <a:pt x="14557" y="3333"/>
                  </a:lnTo>
                  <a:lnTo>
                    <a:pt x="14713" y="3497"/>
                  </a:lnTo>
                  <a:lnTo>
                    <a:pt x="14791" y="3497"/>
                  </a:lnTo>
                  <a:lnTo>
                    <a:pt x="15026" y="3744"/>
                  </a:lnTo>
                  <a:lnTo>
                    <a:pt x="15261" y="3867"/>
                  </a:lnTo>
                  <a:lnTo>
                    <a:pt x="15261" y="3909"/>
                  </a:lnTo>
                  <a:lnTo>
                    <a:pt x="15496" y="4073"/>
                  </a:lnTo>
                  <a:lnTo>
                    <a:pt x="15496" y="4114"/>
                  </a:lnTo>
                  <a:lnTo>
                    <a:pt x="15809" y="4279"/>
                  </a:lnTo>
                  <a:lnTo>
                    <a:pt x="15809" y="4320"/>
                  </a:lnTo>
                  <a:lnTo>
                    <a:pt x="16043" y="4526"/>
                  </a:lnTo>
                  <a:lnTo>
                    <a:pt x="16122" y="4567"/>
                  </a:lnTo>
                  <a:lnTo>
                    <a:pt x="16278" y="4731"/>
                  </a:lnTo>
                  <a:lnTo>
                    <a:pt x="16357" y="4773"/>
                  </a:lnTo>
                  <a:lnTo>
                    <a:pt x="16513" y="4978"/>
                  </a:lnTo>
                  <a:lnTo>
                    <a:pt x="16670" y="5143"/>
                  </a:lnTo>
                  <a:lnTo>
                    <a:pt x="16826" y="5225"/>
                  </a:lnTo>
                  <a:lnTo>
                    <a:pt x="16983" y="5390"/>
                  </a:lnTo>
                  <a:lnTo>
                    <a:pt x="17139" y="5595"/>
                  </a:lnTo>
                  <a:lnTo>
                    <a:pt x="17217" y="5637"/>
                  </a:lnTo>
                  <a:lnTo>
                    <a:pt x="17374" y="5842"/>
                  </a:lnTo>
                  <a:lnTo>
                    <a:pt x="17452" y="5883"/>
                  </a:lnTo>
                  <a:lnTo>
                    <a:pt x="17609" y="6048"/>
                  </a:lnTo>
                  <a:lnTo>
                    <a:pt x="17687" y="6089"/>
                  </a:lnTo>
                  <a:lnTo>
                    <a:pt x="18078" y="6501"/>
                  </a:lnTo>
                  <a:lnTo>
                    <a:pt x="18078" y="6542"/>
                  </a:lnTo>
                  <a:lnTo>
                    <a:pt x="18235" y="6747"/>
                  </a:lnTo>
                  <a:lnTo>
                    <a:pt x="18313" y="6747"/>
                  </a:lnTo>
                  <a:lnTo>
                    <a:pt x="18470" y="6953"/>
                  </a:lnTo>
                  <a:lnTo>
                    <a:pt x="18470" y="6994"/>
                  </a:lnTo>
                  <a:lnTo>
                    <a:pt x="18626" y="7159"/>
                  </a:lnTo>
                  <a:lnTo>
                    <a:pt x="18704" y="7200"/>
                  </a:lnTo>
                  <a:lnTo>
                    <a:pt x="18861" y="7406"/>
                  </a:lnTo>
                  <a:lnTo>
                    <a:pt x="19017" y="7570"/>
                  </a:lnTo>
                  <a:lnTo>
                    <a:pt x="19017" y="7611"/>
                  </a:lnTo>
                  <a:lnTo>
                    <a:pt x="19174" y="7817"/>
                  </a:lnTo>
                  <a:lnTo>
                    <a:pt x="19252" y="7858"/>
                  </a:lnTo>
                  <a:lnTo>
                    <a:pt x="19330" y="8064"/>
                  </a:lnTo>
                  <a:lnTo>
                    <a:pt x="19409" y="8064"/>
                  </a:lnTo>
                  <a:lnTo>
                    <a:pt x="19487" y="8229"/>
                  </a:lnTo>
                  <a:lnTo>
                    <a:pt x="19565" y="8270"/>
                  </a:lnTo>
                  <a:lnTo>
                    <a:pt x="19643" y="8475"/>
                  </a:lnTo>
                  <a:lnTo>
                    <a:pt x="19722" y="8517"/>
                  </a:lnTo>
                  <a:lnTo>
                    <a:pt x="19800" y="8640"/>
                  </a:lnTo>
                  <a:lnTo>
                    <a:pt x="19878" y="8681"/>
                  </a:lnTo>
                  <a:lnTo>
                    <a:pt x="19957" y="8887"/>
                  </a:lnTo>
                  <a:lnTo>
                    <a:pt x="19957" y="8928"/>
                  </a:lnTo>
                  <a:lnTo>
                    <a:pt x="20113" y="9051"/>
                  </a:lnTo>
                  <a:lnTo>
                    <a:pt x="20191" y="9134"/>
                  </a:lnTo>
                  <a:lnTo>
                    <a:pt x="20191" y="9298"/>
                  </a:lnTo>
                  <a:lnTo>
                    <a:pt x="20270" y="9339"/>
                  </a:lnTo>
                  <a:lnTo>
                    <a:pt x="20348" y="9463"/>
                  </a:lnTo>
                  <a:lnTo>
                    <a:pt x="20348" y="9504"/>
                  </a:lnTo>
                  <a:lnTo>
                    <a:pt x="20426" y="9669"/>
                  </a:lnTo>
                  <a:lnTo>
                    <a:pt x="20504" y="9710"/>
                  </a:lnTo>
                  <a:lnTo>
                    <a:pt x="20583" y="9874"/>
                  </a:lnTo>
                  <a:lnTo>
                    <a:pt x="20583" y="9915"/>
                  </a:lnTo>
                  <a:lnTo>
                    <a:pt x="20661" y="10039"/>
                  </a:lnTo>
                  <a:lnTo>
                    <a:pt x="20661" y="10080"/>
                  </a:lnTo>
                  <a:lnTo>
                    <a:pt x="20739" y="10245"/>
                  </a:lnTo>
                  <a:lnTo>
                    <a:pt x="20817" y="10286"/>
                  </a:lnTo>
                  <a:lnTo>
                    <a:pt x="20896" y="10409"/>
                  </a:lnTo>
                  <a:lnTo>
                    <a:pt x="20817" y="10450"/>
                  </a:lnTo>
                  <a:lnTo>
                    <a:pt x="20974" y="10574"/>
                  </a:lnTo>
                  <a:lnTo>
                    <a:pt x="20974" y="10697"/>
                  </a:lnTo>
                  <a:lnTo>
                    <a:pt x="21052" y="10821"/>
                  </a:lnTo>
                  <a:lnTo>
                    <a:pt x="21052" y="10944"/>
                  </a:lnTo>
                  <a:lnTo>
                    <a:pt x="21130" y="10944"/>
                  </a:lnTo>
                  <a:lnTo>
                    <a:pt x="21130" y="11150"/>
                  </a:lnTo>
                  <a:lnTo>
                    <a:pt x="21209" y="11273"/>
                  </a:lnTo>
                  <a:lnTo>
                    <a:pt x="21209" y="11479"/>
                  </a:lnTo>
                  <a:lnTo>
                    <a:pt x="21287" y="11520"/>
                  </a:lnTo>
                  <a:lnTo>
                    <a:pt x="21287" y="11685"/>
                  </a:lnTo>
                  <a:lnTo>
                    <a:pt x="21365" y="11726"/>
                  </a:lnTo>
                  <a:lnTo>
                    <a:pt x="21365" y="12096"/>
                  </a:lnTo>
                  <a:lnTo>
                    <a:pt x="21443" y="12096"/>
                  </a:lnTo>
                  <a:lnTo>
                    <a:pt x="21443" y="12919"/>
                  </a:lnTo>
                  <a:lnTo>
                    <a:pt x="21522" y="12960"/>
                  </a:lnTo>
                  <a:lnTo>
                    <a:pt x="21522" y="13371"/>
                  </a:lnTo>
                  <a:lnTo>
                    <a:pt x="21443" y="13413"/>
                  </a:lnTo>
                  <a:lnTo>
                    <a:pt x="21522" y="13577"/>
                  </a:lnTo>
                  <a:lnTo>
                    <a:pt x="21522" y="14235"/>
                  </a:lnTo>
                  <a:lnTo>
                    <a:pt x="21600" y="14277"/>
                  </a:lnTo>
                  <a:lnTo>
                    <a:pt x="21443" y="14482"/>
                  </a:lnTo>
                  <a:lnTo>
                    <a:pt x="21522" y="14523"/>
                  </a:lnTo>
                  <a:lnTo>
                    <a:pt x="21443" y="14688"/>
                  </a:lnTo>
                  <a:lnTo>
                    <a:pt x="21522" y="14729"/>
                  </a:lnTo>
                  <a:lnTo>
                    <a:pt x="21522" y="14976"/>
                  </a:lnTo>
                  <a:lnTo>
                    <a:pt x="21443" y="15141"/>
                  </a:lnTo>
                  <a:lnTo>
                    <a:pt x="21443" y="15182"/>
                  </a:lnTo>
                  <a:lnTo>
                    <a:pt x="21365" y="15387"/>
                  </a:lnTo>
                  <a:lnTo>
                    <a:pt x="21365" y="15840"/>
                  </a:lnTo>
                  <a:lnTo>
                    <a:pt x="21287" y="15881"/>
                  </a:lnTo>
                  <a:lnTo>
                    <a:pt x="21287" y="16128"/>
                  </a:lnTo>
                  <a:lnTo>
                    <a:pt x="21209" y="16293"/>
                  </a:lnTo>
                  <a:lnTo>
                    <a:pt x="21209" y="16498"/>
                  </a:lnTo>
                  <a:lnTo>
                    <a:pt x="21130" y="16539"/>
                  </a:lnTo>
                  <a:lnTo>
                    <a:pt x="21130" y="16745"/>
                  </a:lnTo>
                  <a:lnTo>
                    <a:pt x="21052" y="16951"/>
                  </a:lnTo>
                  <a:lnTo>
                    <a:pt x="21052" y="16992"/>
                  </a:lnTo>
                  <a:lnTo>
                    <a:pt x="20974" y="17157"/>
                  </a:lnTo>
                  <a:lnTo>
                    <a:pt x="20896" y="17198"/>
                  </a:lnTo>
                  <a:lnTo>
                    <a:pt x="20896" y="17445"/>
                  </a:lnTo>
                  <a:lnTo>
                    <a:pt x="20817" y="17609"/>
                  </a:lnTo>
                  <a:lnTo>
                    <a:pt x="20817" y="17650"/>
                  </a:lnTo>
                  <a:lnTo>
                    <a:pt x="20739" y="17774"/>
                  </a:lnTo>
                  <a:lnTo>
                    <a:pt x="20661" y="17856"/>
                  </a:lnTo>
                  <a:lnTo>
                    <a:pt x="20583" y="18021"/>
                  </a:lnTo>
                  <a:lnTo>
                    <a:pt x="20583" y="18062"/>
                  </a:lnTo>
                  <a:lnTo>
                    <a:pt x="20504" y="18226"/>
                  </a:lnTo>
                  <a:lnTo>
                    <a:pt x="20504" y="18267"/>
                  </a:lnTo>
                  <a:lnTo>
                    <a:pt x="20426" y="18391"/>
                  </a:lnTo>
                  <a:lnTo>
                    <a:pt x="20426" y="18432"/>
                  </a:lnTo>
                  <a:lnTo>
                    <a:pt x="20348" y="18597"/>
                  </a:lnTo>
                  <a:lnTo>
                    <a:pt x="20348" y="18638"/>
                  </a:lnTo>
                  <a:lnTo>
                    <a:pt x="20270" y="18802"/>
                  </a:lnTo>
                  <a:lnTo>
                    <a:pt x="20191" y="18843"/>
                  </a:lnTo>
                  <a:lnTo>
                    <a:pt x="20035" y="18967"/>
                  </a:lnTo>
                  <a:lnTo>
                    <a:pt x="20035" y="19008"/>
                  </a:lnTo>
                  <a:lnTo>
                    <a:pt x="19957" y="19173"/>
                  </a:lnTo>
                  <a:lnTo>
                    <a:pt x="19957" y="19214"/>
                  </a:lnTo>
                  <a:lnTo>
                    <a:pt x="19878" y="19378"/>
                  </a:lnTo>
                  <a:lnTo>
                    <a:pt x="19800" y="19419"/>
                  </a:lnTo>
                  <a:lnTo>
                    <a:pt x="19722" y="19543"/>
                  </a:lnTo>
                  <a:lnTo>
                    <a:pt x="19643" y="19543"/>
                  </a:lnTo>
                  <a:lnTo>
                    <a:pt x="19565" y="19707"/>
                  </a:lnTo>
                  <a:lnTo>
                    <a:pt x="19487" y="19749"/>
                  </a:lnTo>
                  <a:lnTo>
                    <a:pt x="19330" y="19872"/>
                  </a:lnTo>
                  <a:lnTo>
                    <a:pt x="19174" y="20037"/>
                  </a:lnTo>
                  <a:lnTo>
                    <a:pt x="19174" y="20078"/>
                  </a:lnTo>
                  <a:lnTo>
                    <a:pt x="19017" y="20160"/>
                  </a:lnTo>
                  <a:lnTo>
                    <a:pt x="19017" y="20201"/>
                  </a:lnTo>
                  <a:lnTo>
                    <a:pt x="18861" y="20325"/>
                  </a:lnTo>
                  <a:lnTo>
                    <a:pt x="18861" y="20366"/>
                  </a:lnTo>
                  <a:lnTo>
                    <a:pt x="18704" y="20448"/>
                  </a:lnTo>
                  <a:lnTo>
                    <a:pt x="18704" y="20489"/>
                  </a:lnTo>
                  <a:lnTo>
                    <a:pt x="18548" y="20613"/>
                  </a:lnTo>
                  <a:lnTo>
                    <a:pt x="18470" y="20613"/>
                  </a:lnTo>
                  <a:lnTo>
                    <a:pt x="18391" y="20695"/>
                  </a:lnTo>
                  <a:lnTo>
                    <a:pt x="18313" y="20736"/>
                  </a:lnTo>
                  <a:lnTo>
                    <a:pt x="18157" y="20859"/>
                  </a:lnTo>
                  <a:lnTo>
                    <a:pt x="18078" y="20859"/>
                  </a:lnTo>
                  <a:lnTo>
                    <a:pt x="18000" y="20942"/>
                  </a:lnTo>
                  <a:lnTo>
                    <a:pt x="17843" y="20983"/>
                  </a:lnTo>
                  <a:lnTo>
                    <a:pt x="17530" y="21147"/>
                  </a:lnTo>
                  <a:lnTo>
                    <a:pt x="17530" y="21189"/>
                  </a:lnTo>
                  <a:lnTo>
                    <a:pt x="17296" y="21230"/>
                  </a:lnTo>
                  <a:lnTo>
                    <a:pt x="17296" y="21271"/>
                  </a:lnTo>
                  <a:lnTo>
                    <a:pt x="17061" y="21312"/>
                  </a:lnTo>
                  <a:lnTo>
                    <a:pt x="16983" y="21312"/>
                  </a:lnTo>
                  <a:lnTo>
                    <a:pt x="16904" y="21394"/>
                  </a:lnTo>
                  <a:lnTo>
                    <a:pt x="16826" y="21394"/>
                  </a:lnTo>
                  <a:lnTo>
                    <a:pt x="16591" y="21477"/>
                  </a:lnTo>
                  <a:lnTo>
                    <a:pt x="16435" y="21477"/>
                  </a:lnTo>
                  <a:lnTo>
                    <a:pt x="16278" y="21518"/>
                  </a:lnTo>
                  <a:lnTo>
                    <a:pt x="16122" y="21518"/>
                  </a:lnTo>
                  <a:lnTo>
                    <a:pt x="16043" y="21559"/>
                  </a:lnTo>
                  <a:lnTo>
                    <a:pt x="15887" y="21559"/>
                  </a:lnTo>
                  <a:lnTo>
                    <a:pt x="15574" y="21600"/>
                  </a:lnTo>
                  <a:lnTo>
                    <a:pt x="14400" y="21600"/>
                  </a:lnTo>
                  <a:lnTo>
                    <a:pt x="14243" y="21559"/>
                  </a:lnTo>
                  <a:lnTo>
                    <a:pt x="14165" y="21559"/>
                  </a:lnTo>
                  <a:lnTo>
                    <a:pt x="13852" y="21518"/>
                  </a:lnTo>
                  <a:lnTo>
                    <a:pt x="13774" y="21518"/>
                  </a:lnTo>
                  <a:lnTo>
                    <a:pt x="13617" y="21435"/>
                  </a:lnTo>
                  <a:lnTo>
                    <a:pt x="13304" y="21394"/>
                  </a:lnTo>
                  <a:lnTo>
                    <a:pt x="13226" y="21394"/>
                  </a:lnTo>
                  <a:lnTo>
                    <a:pt x="12991" y="21353"/>
                  </a:lnTo>
                  <a:lnTo>
                    <a:pt x="13070" y="21312"/>
                  </a:lnTo>
                  <a:lnTo>
                    <a:pt x="12757" y="21230"/>
                  </a:lnTo>
                  <a:lnTo>
                    <a:pt x="12522" y="21147"/>
                  </a:lnTo>
                  <a:lnTo>
                    <a:pt x="12443" y="21147"/>
                  </a:lnTo>
                  <a:lnTo>
                    <a:pt x="12209" y="21065"/>
                  </a:lnTo>
                  <a:lnTo>
                    <a:pt x="12130" y="21065"/>
                  </a:lnTo>
                  <a:lnTo>
                    <a:pt x="11896" y="20983"/>
                  </a:lnTo>
                  <a:lnTo>
                    <a:pt x="11817" y="20942"/>
                  </a:lnTo>
                  <a:lnTo>
                    <a:pt x="11583" y="20859"/>
                  </a:lnTo>
                  <a:lnTo>
                    <a:pt x="11504" y="20859"/>
                  </a:lnTo>
                  <a:lnTo>
                    <a:pt x="11348" y="20736"/>
                  </a:lnTo>
                  <a:lnTo>
                    <a:pt x="11270" y="20736"/>
                  </a:lnTo>
                  <a:lnTo>
                    <a:pt x="11035" y="20613"/>
                  </a:lnTo>
                  <a:lnTo>
                    <a:pt x="10957" y="20613"/>
                  </a:lnTo>
                  <a:lnTo>
                    <a:pt x="10722" y="20530"/>
                  </a:lnTo>
                  <a:lnTo>
                    <a:pt x="10487" y="20407"/>
                  </a:lnTo>
                  <a:lnTo>
                    <a:pt x="10409" y="20325"/>
                  </a:lnTo>
                  <a:lnTo>
                    <a:pt x="10174" y="20283"/>
                  </a:lnTo>
                  <a:lnTo>
                    <a:pt x="10096" y="20201"/>
                  </a:lnTo>
                  <a:lnTo>
                    <a:pt x="9626" y="19954"/>
                  </a:lnTo>
                  <a:lnTo>
                    <a:pt x="9470" y="19913"/>
                  </a:lnTo>
                  <a:lnTo>
                    <a:pt x="9313" y="19790"/>
                  </a:lnTo>
                  <a:lnTo>
                    <a:pt x="9235" y="19707"/>
                  </a:lnTo>
                  <a:lnTo>
                    <a:pt x="9000" y="19625"/>
                  </a:lnTo>
                  <a:lnTo>
                    <a:pt x="8922" y="19584"/>
                  </a:lnTo>
                  <a:lnTo>
                    <a:pt x="8765" y="19461"/>
                  </a:lnTo>
                  <a:lnTo>
                    <a:pt x="8687" y="19419"/>
                  </a:lnTo>
                  <a:lnTo>
                    <a:pt x="8530" y="19255"/>
                  </a:lnTo>
                  <a:lnTo>
                    <a:pt x="8452" y="19255"/>
                  </a:lnTo>
                  <a:lnTo>
                    <a:pt x="8139" y="19090"/>
                  </a:lnTo>
                  <a:lnTo>
                    <a:pt x="8139" y="19049"/>
                  </a:lnTo>
                  <a:lnTo>
                    <a:pt x="7904" y="18926"/>
                  </a:lnTo>
                  <a:lnTo>
                    <a:pt x="7904" y="18885"/>
                  </a:lnTo>
                  <a:lnTo>
                    <a:pt x="7670" y="18720"/>
                  </a:lnTo>
                  <a:lnTo>
                    <a:pt x="7591" y="18679"/>
                  </a:lnTo>
                  <a:lnTo>
                    <a:pt x="7357" y="18514"/>
                  </a:lnTo>
                  <a:lnTo>
                    <a:pt x="7357" y="18473"/>
                  </a:lnTo>
                  <a:lnTo>
                    <a:pt x="7122" y="18309"/>
                  </a:lnTo>
                  <a:lnTo>
                    <a:pt x="7043" y="18267"/>
                  </a:lnTo>
                  <a:lnTo>
                    <a:pt x="6887" y="18103"/>
                  </a:lnTo>
                  <a:lnTo>
                    <a:pt x="6730" y="18103"/>
                  </a:lnTo>
                  <a:lnTo>
                    <a:pt x="6574" y="17897"/>
                  </a:lnTo>
                  <a:lnTo>
                    <a:pt x="6496" y="17897"/>
                  </a:lnTo>
                  <a:lnTo>
                    <a:pt x="6339" y="17733"/>
                  </a:lnTo>
                  <a:lnTo>
                    <a:pt x="6339" y="17691"/>
                  </a:lnTo>
                  <a:lnTo>
                    <a:pt x="6104" y="17527"/>
                  </a:lnTo>
                  <a:lnTo>
                    <a:pt x="6026" y="17445"/>
                  </a:lnTo>
                  <a:lnTo>
                    <a:pt x="5791" y="17321"/>
                  </a:lnTo>
                  <a:lnTo>
                    <a:pt x="5791" y="17280"/>
                  </a:lnTo>
                  <a:lnTo>
                    <a:pt x="5557" y="17074"/>
                  </a:lnTo>
                  <a:lnTo>
                    <a:pt x="5478" y="17074"/>
                  </a:lnTo>
                  <a:lnTo>
                    <a:pt x="5322" y="16869"/>
                  </a:lnTo>
                  <a:lnTo>
                    <a:pt x="5243" y="16827"/>
                  </a:lnTo>
                  <a:lnTo>
                    <a:pt x="5087" y="16663"/>
                  </a:lnTo>
                  <a:lnTo>
                    <a:pt x="5009" y="16622"/>
                  </a:lnTo>
                  <a:lnTo>
                    <a:pt x="4617" y="16210"/>
                  </a:lnTo>
                  <a:lnTo>
                    <a:pt x="4539" y="16169"/>
                  </a:lnTo>
                  <a:lnTo>
                    <a:pt x="4383" y="16005"/>
                  </a:lnTo>
                  <a:lnTo>
                    <a:pt x="4304" y="15963"/>
                  </a:lnTo>
                  <a:lnTo>
                    <a:pt x="4148" y="15758"/>
                  </a:lnTo>
                  <a:lnTo>
                    <a:pt x="4148" y="15717"/>
                  </a:lnTo>
                  <a:lnTo>
                    <a:pt x="3991" y="15552"/>
                  </a:lnTo>
                  <a:lnTo>
                    <a:pt x="3913" y="15511"/>
                  </a:lnTo>
                  <a:lnTo>
                    <a:pt x="3522" y="15099"/>
                  </a:lnTo>
                  <a:lnTo>
                    <a:pt x="3443" y="15058"/>
                  </a:lnTo>
                  <a:lnTo>
                    <a:pt x="3365" y="14853"/>
                  </a:lnTo>
                  <a:lnTo>
                    <a:pt x="3287" y="14853"/>
                  </a:lnTo>
                  <a:lnTo>
                    <a:pt x="3130" y="14647"/>
                  </a:lnTo>
                  <a:lnTo>
                    <a:pt x="3052" y="14606"/>
                  </a:lnTo>
                  <a:lnTo>
                    <a:pt x="2896" y="14441"/>
                  </a:lnTo>
                  <a:lnTo>
                    <a:pt x="2896" y="14400"/>
                  </a:lnTo>
                  <a:lnTo>
                    <a:pt x="2739" y="14235"/>
                  </a:lnTo>
                  <a:lnTo>
                    <a:pt x="2661" y="14194"/>
                  </a:lnTo>
                  <a:lnTo>
                    <a:pt x="2583" y="14030"/>
                  </a:lnTo>
                  <a:lnTo>
                    <a:pt x="2504" y="13947"/>
                  </a:lnTo>
                  <a:lnTo>
                    <a:pt x="2426" y="13783"/>
                  </a:lnTo>
                  <a:lnTo>
                    <a:pt x="2348" y="13742"/>
                  </a:lnTo>
                  <a:lnTo>
                    <a:pt x="2191" y="13577"/>
                  </a:lnTo>
                  <a:lnTo>
                    <a:pt x="2191" y="13536"/>
                  </a:lnTo>
                  <a:lnTo>
                    <a:pt x="1957" y="13289"/>
                  </a:lnTo>
                  <a:lnTo>
                    <a:pt x="1878" y="13125"/>
                  </a:lnTo>
                  <a:lnTo>
                    <a:pt x="1878" y="13083"/>
                  </a:lnTo>
                  <a:lnTo>
                    <a:pt x="1722" y="12960"/>
                  </a:lnTo>
                  <a:lnTo>
                    <a:pt x="1722" y="12919"/>
                  </a:lnTo>
                  <a:lnTo>
                    <a:pt x="1565" y="12713"/>
                  </a:lnTo>
                  <a:lnTo>
                    <a:pt x="1565" y="12672"/>
                  </a:lnTo>
                  <a:lnTo>
                    <a:pt x="1487" y="12549"/>
                  </a:lnTo>
                  <a:lnTo>
                    <a:pt x="1409" y="12466"/>
                  </a:lnTo>
                  <a:lnTo>
                    <a:pt x="1330" y="12302"/>
                  </a:lnTo>
                  <a:lnTo>
                    <a:pt x="1252" y="12302"/>
                  </a:lnTo>
                  <a:lnTo>
                    <a:pt x="1252" y="12137"/>
                  </a:lnTo>
                  <a:lnTo>
                    <a:pt x="1174" y="12096"/>
                  </a:lnTo>
                  <a:lnTo>
                    <a:pt x="1096" y="11931"/>
                  </a:lnTo>
                  <a:lnTo>
                    <a:pt x="1017" y="11890"/>
                  </a:lnTo>
                  <a:lnTo>
                    <a:pt x="1017" y="11726"/>
                  </a:lnTo>
                  <a:lnTo>
                    <a:pt x="939" y="11726"/>
                  </a:lnTo>
                  <a:lnTo>
                    <a:pt x="939" y="11561"/>
                  </a:lnTo>
                  <a:lnTo>
                    <a:pt x="861" y="11479"/>
                  </a:lnTo>
                  <a:lnTo>
                    <a:pt x="783" y="11355"/>
                  </a:lnTo>
                  <a:lnTo>
                    <a:pt x="783" y="11191"/>
                  </a:lnTo>
                  <a:lnTo>
                    <a:pt x="704" y="11191"/>
                  </a:lnTo>
                  <a:lnTo>
                    <a:pt x="626" y="11067"/>
                  </a:lnTo>
                  <a:lnTo>
                    <a:pt x="704" y="11026"/>
                  </a:lnTo>
                  <a:lnTo>
                    <a:pt x="548" y="10862"/>
                  </a:lnTo>
                  <a:lnTo>
                    <a:pt x="548" y="10821"/>
                  </a:lnTo>
                  <a:lnTo>
                    <a:pt x="470" y="10697"/>
                  </a:lnTo>
                  <a:lnTo>
                    <a:pt x="470" y="10656"/>
                  </a:lnTo>
                  <a:lnTo>
                    <a:pt x="391" y="10491"/>
                  </a:lnTo>
                  <a:lnTo>
                    <a:pt x="391" y="10327"/>
                  </a:lnTo>
                  <a:lnTo>
                    <a:pt x="313" y="10245"/>
                  </a:lnTo>
                  <a:lnTo>
                    <a:pt x="313" y="10080"/>
                  </a:lnTo>
                  <a:lnTo>
                    <a:pt x="235" y="9915"/>
                  </a:lnTo>
                  <a:lnTo>
                    <a:pt x="235" y="9751"/>
                  </a:lnTo>
                  <a:lnTo>
                    <a:pt x="313" y="9669"/>
                  </a:lnTo>
                  <a:lnTo>
                    <a:pt x="157" y="9545"/>
                  </a:lnTo>
                  <a:lnTo>
                    <a:pt x="235" y="9504"/>
                  </a:lnTo>
                  <a:lnTo>
                    <a:pt x="157" y="9339"/>
                  </a:lnTo>
                  <a:lnTo>
                    <a:pt x="235" y="9298"/>
                  </a:lnTo>
                  <a:lnTo>
                    <a:pt x="157" y="9093"/>
                  </a:lnTo>
                  <a:lnTo>
                    <a:pt x="157" y="8887"/>
                  </a:lnTo>
                  <a:lnTo>
                    <a:pt x="78" y="8681"/>
                  </a:lnTo>
                  <a:lnTo>
                    <a:pt x="78" y="8475"/>
                  </a:lnTo>
                  <a:lnTo>
                    <a:pt x="0" y="8434"/>
                  </a:lnTo>
                  <a:lnTo>
                    <a:pt x="0" y="8229"/>
                  </a:lnTo>
                  <a:lnTo>
                    <a:pt x="78" y="8187"/>
                  </a:lnTo>
                  <a:lnTo>
                    <a:pt x="78" y="7611"/>
                  </a:lnTo>
                  <a:lnTo>
                    <a:pt x="0" y="7529"/>
                  </a:lnTo>
                  <a:lnTo>
                    <a:pt x="0" y="7365"/>
                  </a:lnTo>
                  <a:lnTo>
                    <a:pt x="78" y="7323"/>
                  </a:lnTo>
                  <a:lnTo>
                    <a:pt x="78" y="6706"/>
                  </a:lnTo>
                  <a:lnTo>
                    <a:pt x="157" y="6624"/>
                  </a:lnTo>
                  <a:lnTo>
                    <a:pt x="157" y="5966"/>
                  </a:lnTo>
                  <a:lnTo>
                    <a:pt x="313" y="5760"/>
                  </a:lnTo>
                  <a:lnTo>
                    <a:pt x="235" y="5719"/>
                  </a:lnTo>
                  <a:lnTo>
                    <a:pt x="313" y="5554"/>
                  </a:lnTo>
                  <a:lnTo>
                    <a:pt x="235" y="5472"/>
                  </a:lnTo>
                  <a:lnTo>
                    <a:pt x="313" y="5307"/>
                  </a:lnTo>
                  <a:lnTo>
                    <a:pt x="313" y="5102"/>
                  </a:lnTo>
                  <a:lnTo>
                    <a:pt x="391" y="5019"/>
                  </a:lnTo>
                  <a:lnTo>
                    <a:pt x="470" y="4896"/>
                  </a:lnTo>
                  <a:lnTo>
                    <a:pt x="470" y="4855"/>
                  </a:lnTo>
                  <a:lnTo>
                    <a:pt x="548" y="4649"/>
                  </a:lnTo>
                  <a:lnTo>
                    <a:pt x="470" y="4649"/>
                  </a:lnTo>
                  <a:lnTo>
                    <a:pt x="548" y="4443"/>
                  </a:lnTo>
                  <a:lnTo>
                    <a:pt x="626" y="4402"/>
                  </a:lnTo>
                  <a:lnTo>
                    <a:pt x="704" y="4238"/>
                  </a:lnTo>
                  <a:lnTo>
                    <a:pt x="704" y="3950"/>
                  </a:lnTo>
                  <a:lnTo>
                    <a:pt x="783" y="3785"/>
                  </a:lnTo>
                  <a:lnTo>
                    <a:pt x="861" y="3785"/>
                  </a:lnTo>
                  <a:lnTo>
                    <a:pt x="939" y="3579"/>
                  </a:lnTo>
                  <a:lnTo>
                    <a:pt x="939" y="3538"/>
                  </a:lnTo>
                  <a:lnTo>
                    <a:pt x="1017" y="3374"/>
                  </a:lnTo>
                  <a:lnTo>
                    <a:pt x="1017" y="3333"/>
                  </a:lnTo>
                  <a:lnTo>
                    <a:pt x="1096" y="3168"/>
                  </a:lnTo>
                  <a:lnTo>
                    <a:pt x="1096" y="3127"/>
                  </a:lnTo>
                  <a:lnTo>
                    <a:pt x="1174" y="3003"/>
                  </a:lnTo>
                  <a:lnTo>
                    <a:pt x="1252" y="2962"/>
                  </a:lnTo>
                  <a:lnTo>
                    <a:pt x="1409" y="2798"/>
                  </a:lnTo>
                  <a:lnTo>
                    <a:pt x="1409" y="2757"/>
                  </a:lnTo>
                  <a:lnTo>
                    <a:pt x="1487" y="2592"/>
                  </a:lnTo>
                  <a:lnTo>
                    <a:pt x="1487" y="2551"/>
                  </a:lnTo>
                  <a:lnTo>
                    <a:pt x="1643" y="2427"/>
                  </a:lnTo>
                  <a:lnTo>
                    <a:pt x="1643" y="2386"/>
                  </a:lnTo>
                  <a:lnTo>
                    <a:pt x="1722" y="2222"/>
                  </a:lnTo>
                  <a:lnTo>
                    <a:pt x="1800" y="2181"/>
                  </a:lnTo>
                  <a:lnTo>
                    <a:pt x="1878" y="2098"/>
                  </a:lnTo>
                  <a:lnTo>
                    <a:pt x="1957" y="2057"/>
                  </a:lnTo>
                  <a:lnTo>
                    <a:pt x="2035" y="1893"/>
                  </a:lnTo>
                  <a:lnTo>
                    <a:pt x="2035" y="1851"/>
                  </a:lnTo>
                  <a:lnTo>
                    <a:pt x="2191" y="1728"/>
                  </a:lnTo>
                  <a:lnTo>
                    <a:pt x="2270" y="1728"/>
                  </a:lnTo>
                  <a:lnTo>
                    <a:pt x="2348" y="1563"/>
                  </a:lnTo>
                  <a:lnTo>
                    <a:pt x="2504" y="1399"/>
                  </a:lnTo>
                  <a:lnTo>
                    <a:pt x="2583" y="1440"/>
                  </a:lnTo>
                  <a:lnTo>
                    <a:pt x="2661" y="1275"/>
                  </a:lnTo>
                  <a:lnTo>
                    <a:pt x="2896" y="1152"/>
                  </a:lnTo>
                  <a:lnTo>
                    <a:pt x="3052" y="1029"/>
                  </a:lnTo>
                  <a:lnTo>
                    <a:pt x="3052" y="987"/>
                  </a:lnTo>
                  <a:lnTo>
                    <a:pt x="3287" y="864"/>
                  </a:lnTo>
                  <a:lnTo>
                    <a:pt x="3443" y="741"/>
                  </a:lnTo>
                  <a:lnTo>
                    <a:pt x="3678" y="658"/>
                  </a:lnTo>
                  <a:lnTo>
                    <a:pt x="3678" y="617"/>
                  </a:lnTo>
                  <a:lnTo>
                    <a:pt x="3835" y="576"/>
                  </a:lnTo>
                  <a:lnTo>
                    <a:pt x="4070" y="453"/>
                  </a:lnTo>
                  <a:lnTo>
                    <a:pt x="4070" y="411"/>
                  </a:lnTo>
                  <a:lnTo>
                    <a:pt x="4539" y="329"/>
                  </a:lnTo>
                  <a:lnTo>
                    <a:pt x="4539" y="288"/>
                  </a:lnTo>
                  <a:lnTo>
                    <a:pt x="4696" y="206"/>
                  </a:lnTo>
                  <a:lnTo>
                    <a:pt x="4930" y="165"/>
                  </a:lnTo>
                  <a:lnTo>
                    <a:pt x="5009" y="123"/>
                  </a:lnTo>
                  <a:lnTo>
                    <a:pt x="5165" y="123"/>
                  </a:lnTo>
                  <a:lnTo>
                    <a:pt x="5322" y="82"/>
                  </a:lnTo>
                  <a:lnTo>
                    <a:pt x="5478" y="82"/>
                  </a:lnTo>
                  <a:lnTo>
                    <a:pt x="5791" y="41"/>
                  </a:lnTo>
                  <a:lnTo>
                    <a:pt x="6026" y="41"/>
                  </a:lnTo>
                  <a:lnTo>
                    <a:pt x="6261" y="0"/>
                  </a:lnTo>
                </a:path>
              </a:pathLst>
            </a:custGeom>
            <a:solidFill>
              <a:srgbClr val="FFCC99"/>
            </a:solidFill>
            <a:ln w="19050" cap="rnd">
              <a:solidFill>
                <a:srgbClr val="000000"/>
              </a:solidFill>
              <a:prstDash val="solid"/>
              <a:round/>
            </a:ln>
            <a:effectLst/>
          </p:spPr>
          <p:txBody>
            <a:bodyPr wrap="square" lIns="45719" tIns="45719" rIns="45719" bIns="45719" numCol="1" anchor="t">
              <a:noAutofit/>
            </a:bodyPr>
            <a:lstStyle/>
            <a:p>
              <a:pPr/>
            </a:p>
          </p:txBody>
        </p:sp>
        <p:sp>
          <p:nvSpPr>
            <p:cNvPr id="1259" name="Forma"/>
            <p:cNvSpPr/>
            <p:nvPr/>
          </p:nvSpPr>
          <p:spPr>
            <a:xfrm>
              <a:off x="2106612" y="1435100"/>
              <a:ext cx="572645" cy="1215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21600"/>
                  </a:moveTo>
                  <a:lnTo>
                    <a:pt x="10340" y="21600"/>
                  </a:lnTo>
                  <a:lnTo>
                    <a:pt x="10034" y="21563"/>
                  </a:lnTo>
                  <a:lnTo>
                    <a:pt x="9957" y="21563"/>
                  </a:lnTo>
                  <a:lnTo>
                    <a:pt x="9728" y="21527"/>
                  </a:lnTo>
                  <a:lnTo>
                    <a:pt x="9651" y="21527"/>
                  </a:lnTo>
                  <a:lnTo>
                    <a:pt x="9498" y="21490"/>
                  </a:lnTo>
                  <a:lnTo>
                    <a:pt x="9421" y="21490"/>
                  </a:lnTo>
                  <a:lnTo>
                    <a:pt x="9191" y="21454"/>
                  </a:lnTo>
                  <a:lnTo>
                    <a:pt x="8885" y="21380"/>
                  </a:lnTo>
                  <a:lnTo>
                    <a:pt x="8809" y="21380"/>
                  </a:lnTo>
                  <a:lnTo>
                    <a:pt x="8655" y="21344"/>
                  </a:lnTo>
                  <a:lnTo>
                    <a:pt x="8579" y="21307"/>
                  </a:lnTo>
                  <a:lnTo>
                    <a:pt x="8349" y="21234"/>
                  </a:lnTo>
                  <a:lnTo>
                    <a:pt x="8272" y="21234"/>
                  </a:lnTo>
                  <a:lnTo>
                    <a:pt x="8119" y="21161"/>
                  </a:lnTo>
                  <a:lnTo>
                    <a:pt x="8043" y="21161"/>
                  </a:lnTo>
                  <a:lnTo>
                    <a:pt x="7889" y="21087"/>
                  </a:lnTo>
                  <a:lnTo>
                    <a:pt x="7736" y="21051"/>
                  </a:lnTo>
                  <a:lnTo>
                    <a:pt x="7583" y="20978"/>
                  </a:lnTo>
                  <a:lnTo>
                    <a:pt x="7506" y="20978"/>
                  </a:lnTo>
                  <a:lnTo>
                    <a:pt x="7277" y="20868"/>
                  </a:lnTo>
                  <a:lnTo>
                    <a:pt x="7277" y="20831"/>
                  </a:lnTo>
                  <a:lnTo>
                    <a:pt x="7047" y="20795"/>
                  </a:lnTo>
                  <a:lnTo>
                    <a:pt x="7047" y="20758"/>
                  </a:lnTo>
                  <a:lnTo>
                    <a:pt x="6817" y="20648"/>
                  </a:lnTo>
                  <a:lnTo>
                    <a:pt x="6511" y="20538"/>
                  </a:lnTo>
                  <a:lnTo>
                    <a:pt x="6434" y="20502"/>
                  </a:lnTo>
                  <a:lnTo>
                    <a:pt x="6281" y="20392"/>
                  </a:lnTo>
                  <a:lnTo>
                    <a:pt x="6204" y="20355"/>
                  </a:lnTo>
                  <a:lnTo>
                    <a:pt x="6051" y="20245"/>
                  </a:lnTo>
                  <a:lnTo>
                    <a:pt x="6051" y="20209"/>
                  </a:lnTo>
                  <a:lnTo>
                    <a:pt x="5898" y="20099"/>
                  </a:lnTo>
                  <a:lnTo>
                    <a:pt x="5821" y="20062"/>
                  </a:lnTo>
                  <a:lnTo>
                    <a:pt x="5668" y="19953"/>
                  </a:lnTo>
                  <a:lnTo>
                    <a:pt x="5591" y="19916"/>
                  </a:lnTo>
                  <a:lnTo>
                    <a:pt x="5362" y="19769"/>
                  </a:lnTo>
                  <a:lnTo>
                    <a:pt x="5285" y="19733"/>
                  </a:lnTo>
                  <a:lnTo>
                    <a:pt x="5132" y="19623"/>
                  </a:lnTo>
                  <a:lnTo>
                    <a:pt x="5055" y="19586"/>
                  </a:lnTo>
                  <a:lnTo>
                    <a:pt x="4902" y="19440"/>
                  </a:lnTo>
                  <a:lnTo>
                    <a:pt x="4902" y="19403"/>
                  </a:lnTo>
                  <a:lnTo>
                    <a:pt x="4749" y="19257"/>
                  </a:lnTo>
                  <a:lnTo>
                    <a:pt x="4672" y="19220"/>
                  </a:lnTo>
                  <a:lnTo>
                    <a:pt x="4519" y="19111"/>
                  </a:lnTo>
                  <a:lnTo>
                    <a:pt x="4519" y="19074"/>
                  </a:lnTo>
                  <a:lnTo>
                    <a:pt x="4289" y="18854"/>
                  </a:lnTo>
                  <a:lnTo>
                    <a:pt x="4060" y="18708"/>
                  </a:lnTo>
                  <a:lnTo>
                    <a:pt x="4060" y="18671"/>
                  </a:lnTo>
                  <a:lnTo>
                    <a:pt x="3906" y="18525"/>
                  </a:lnTo>
                  <a:lnTo>
                    <a:pt x="3830" y="18488"/>
                  </a:lnTo>
                  <a:lnTo>
                    <a:pt x="3677" y="18305"/>
                  </a:lnTo>
                  <a:lnTo>
                    <a:pt x="3677" y="18268"/>
                  </a:lnTo>
                  <a:lnTo>
                    <a:pt x="3523" y="18122"/>
                  </a:lnTo>
                  <a:lnTo>
                    <a:pt x="3447" y="18085"/>
                  </a:lnTo>
                  <a:lnTo>
                    <a:pt x="3370" y="17902"/>
                  </a:lnTo>
                  <a:lnTo>
                    <a:pt x="3294" y="17866"/>
                  </a:lnTo>
                  <a:lnTo>
                    <a:pt x="3140" y="17683"/>
                  </a:lnTo>
                  <a:lnTo>
                    <a:pt x="3140" y="17646"/>
                  </a:lnTo>
                  <a:lnTo>
                    <a:pt x="2911" y="17463"/>
                  </a:lnTo>
                  <a:lnTo>
                    <a:pt x="2757" y="17317"/>
                  </a:lnTo>
                  <a:lnTo>
                    <a:pt x="2757" y="17243"/>
                  </a:lnTo>
                  <a:lnTo>
                    <a:pt x="2528" y="17024"/>
                  </a:lnTo>
                  <a:lnTo>
                    <a:pt x="2451" y="16841"/>
                  </a:lnTo>
                  <a:lnTo>
                    <a:pt x="2451" y="16804"/>
                  </a:lnTo>
                  <a:lnTo>
                    <a:pt x="2298" y="16621"/>
                  </a:lnTo>
                  <a:lnTo>
                    <a:pt x="2298" y="16584"/>
                  </a:lnTo>
                  <a:lnTo>
                    <a:pt x="2145" y="16401"/>
                  </a:lnTo>
                  <a:lnTo>
                    <a:pt x="2145" y="16365"/>
                  </a:lnTo>
                  <a:lnTo>
                    <a:pt x="1991" y="16182"/>
                  </a:lnTo>
                  <a:lnTo>
                    <a:pt x="1991" y="16108"/>
                  </a:lnTo>
                  <a:lnTo>
                    <a:pt x="1915" y="15962"/>
                  </a:lnTo>
                  <a:lnTo>
                    <a:pt x="1762" y="15889"/>
                  </a:lnTo>
                  <a:lnTo>
                    <a:pt x="1685" y="15742"/>
                  </a:lnTo>
                  <a:lnTo>
                    <a:pt x="1609" y="15706"/>
                  </a:lnTo>
                  <a:lnTo>
                    <a:pt x="1532" y="15523"/>
                  </a:lnTo>
                  <a:lnTo>
                    <a:pt x="1532" y="15486"/>
                  </a:lnTo>
                  <a:lnTo>
                    <a:pt x="1455" y="15303"/>
                  </a:lnTo>
                  <a:lnTo>
                    <a:pt x="1379" y="15230"/>
                  </a:lnTo>
                  <a:lnTo>
                    <a:pt x="1302" y="15047"/>
                  </a:lnTo>
                  <a:lnTo>
                    <a:pt x="1302" y="15010"/>
                  </a:lnTo>
                  <a:lnTo>
                    <a:pt x="1226" y="14827"/>
                  </a:lnTo>
                  <a:lnTo>
                    <a:pt x="1149" y="14791"/>
                  </a:lnTo>
                  <a:lnTo>
                    <a:pt x="1072" y="14607"/>
                  </a:lnTo>
                  <a:lnTo>
                    <a:pt x="1072" y="14571"/>
                  </a:lnTo>
                  <a:lnTo>
                    <a:pt x="996" y="14388"/>
                  </a:lnTo>
                  <a:lnTo>
                    <a:pt x="996" y="14315"/>
                  </a:lnTo>
                  <a:lnTo>
                    <a:pt x="843" y="13948"/>
                  </a:lnTo>
                  <a:lnTo>
                    <a:pt x="843" y="13912"/>
                  </a:lnTo>
                  <a:lnTo>
                    <a:pt x="689" y="13729"/>
                  </a:lnTo>
                  <a:lnTo>
                    <a:pt x="689" y="13509"/>
                  </a:lnTo>
                  <a:lnTo>
                    <a:pt x="536" y="13473"/>
                  </a:lnTo>
                  <a:lnTo>
                    <a:pt x="460" y="13289"/>
                  </a:lnTo>
                  <a:lnTo>
                    <a:pt x="460" y="13070"/>
                  </a:lnTo>
                  <a:lnTo>
                    <a:pt x="383" y="12997"/>
                  </a:lnTo>
                  <a:lnTo>
                    <a:pt x="383" y="12777"/>
                  </a:lnTo>
                  <a:lnTo>
                    <a:pt x="306" y="12631"/>
                  </a:lnTo>
                  <a:lnTo>
                    <a:pt x="306" y="12594"/>
                  </a:lnTo>
                  <a:lnTo>
                    <a:pt x="230" y="12447"/>
                  </a:lnTo>
                  <a:lnTo>
                    <a:pt x="230" y="12191"/>
                  </a:lnTo>
                  <a:lnTo>
                    <a:pt x="153" y="12008"/>
                  </a:lnTo>
                  <a:lnTo>
                    <a:pt x="153" y="11788"/>
                  </a:lnTo>
                  <a:lnTo>
                    <a:pt x="77" y="11605"/>
                  </a:lnTo>
                  <a:lnTo>
                    <a:pt x="77" y="11203"/>
                  </a:lnTo>
                  <a:lnTo>
                    <a:pt x="0" y="11056"/>
                  </a:lnTo>
                  <a:lnTo>
                    <a:pt x="0" y="10507"/>
                  </a:lnTo>
                  <a:lnTo>
                    <a:pt x="77" y="10397"/>
                  </a:lnTo>
                  <a:lnTo>
                    <a:pt x="77" y="9958"/>
                  </a:lnTo>
                  <a:lnTo>
                    <a:pt x="153" y="9812"/>
                  </a:lnTo>
                  <a:lnTo>
                    <a:pt x="153" y="9592"/>
                  </a:lnTo>
                  <a:lnTo>
                    <a:pt x="230" y="9409"/>
                  </a:lnTo>
                  <a:lnTo>
                    <a:pt x="230" y="9153"/>
                  </a:lnTo>
                  <a:lnTo>
                    <a:pt x="306" y="9043"/>
                  </a:lnTo>
                  <a:lnTo>
                    <a:pt x="306" y="9006"/>
                  </a:lnTo>
                  <a:lnTo>
                    <a:pt x="383" y="8823"/>
                  </a:lnTo>
                  <a:lnTo>
                    <a:pt x="383" y="8786"/>
                  </a:lnTo>
                  <a:lnTo>
                    <a:pt x="460" y="8603"/>
                  </a:lnTo>
                  <a:lnTo>
                    <a:pt x="460" y="8384"/>
                  </a:lnTo>
                  <a:lnTo>
                    <a:pt x="536" y="8347"/>
                  </a:lnTo>
                  <a:lnTo>
                    <a:pt x="689" y="8164"/>
                  </a:lnTo>
                  <a:lnTo>
                    <a:pt x="689" y="7944"/>
                  </a:lnTo>
                  <a:lnTo>
                    <a:pt x="766" y="7908"/>
                  </a:lnTo>
                  <a:lnTo>
                    <a:pt x="843" y="7725"/>
                  </a:lnTo>
                  <a:lnTo>
                    <a:pt x="843" y="7688"/>
                  </a:lnTo>
                  <a:lnTo>
                    <a:pt x="996" y="7322"/>
                  </a:lnTo>
                  <a:lnTo>
                    <a:pt x="1072" y="7285"/>
                  </a:lnTo>
                  <a:lnTo>
                    <a:pt x="1149" y="7102"/>
                  </a:lnTo>
                  <a:lnTo>
                    <a:pt x="1149" y="7066"/>
                  </a:lnTo>
                  <a:lnTo>
                    <a:pt x="1226" y="6883"/>
                  </a:lnTo>
                  <a:lnTo>
                    <a:pt x="1226" y="6809"/>
                  </a:lnTo>
                  <a:lnTo>
                    <a:pt x="1302" y="6626"/>
                  </a:lnTo>
                  <a:lnTo>
                    <a:pt x="1379" y="6590"/>
                  </a:lnTo>
                  <a:lnTo>
                    <a:pt x="1455" y="6407"/>
                  </a:lnTo>
                  <a:lnTo>
                    <a:pt x="1455" y="6370"/>
                  </a:lnTo>
                  <a:lnTo>
                    <a:pt x="1532" y="6187"/>
                  </a:lnTo>
                  <a:lnTo>
                    <a:pt x="1609" y="6151"/>
                  </a:lnTo>
                  <a:lnTo>
                    <a:pt x="1685" y="5967"/>
                  </a:lnTo>
                  <a:lnTo>
                    <a:pt x="1762" y="5931"/>
                  </a:lnTo>
                  <a:lnTo>
                    <a:pt x="1915" y="5748"/>
                  </a:lnTo>
                  <a:lnTo>
                    <a:pt x="1915" y="5711"/>
                  </a:lnTo>
                  <a:lnTo>
                    <a:pt x="2068" y="5528"/>
                  </a:lnTo>
                  <a:lnTo>
                    <a:pt x="2068" y="5492"/>
                  </a:lnTo>
                  <a:lnTo>
                    <a:pt x="2221" y="5308"/>
                  </a:lnTo>
                  <a:lnTo>
                    <a:pt x="2221" y="5272"/>
                  </a:lnTo>
                  <a:lnTo>
                    <a:pt x="2298" y="5089"/>
                  </a:lnTo>
                  <a:lnTo>
                    <a:pt x="2374" y="5052"/>
                  </a:lnTo>
                  <a:lnTo>
                    <a:pt x="2451" y="4869"/>
                  </a:lnTo>
                  <a:lnTo>
                    <a:pt x="2528" y="4833"/>
                  </a:lnTo>
                  <a:lnTo>
                    <a:pt x="2681" y="4649"/>
                  </a:lnTo>
                  <a:lnTo>
                    <a:pt x="2681" y="4576"/>
                  </a:lnTo>
                  <a:lnTo>
                    <a:pt x="2757" y="4430"/>
                  </a:lnTo>
                  <a:lnTo>
                    <a:pt x="2834" y="4357"/>
                  </a:lnTo>
                  <a:lnTo>
                    <a:pt x="3064" y="4210"/>
                  </a:lnTo>
                  <a:lnTo>
                    <a:pt x="3064" y="4174"/>
                  </a:lnTo>
                  <a:lnTo>
                    <a:pt x="3217" y="4027"/>
                  </a:lnTo>
                  <a:lnTo>
                    <a:pt x="3217" y="3991"/>
                  </a:lnTo>
                  <a:lnTo>
                    <a:pt x="3370" y="3807"/>
                  </a:lnTo>
                  <a:lnTo>
                    <a:pt x="3447" y="3771"/>
                  </a:lnTo>
                  <a:lnTo>
                    <a:pt x="3600" y="3588"/>
                  </a:lnTo>
                  <a:lnTo>
                    <a:pt x="3600" y="3551"/>
                  </a:lnTo>
                  <a:lnTo>
                    <a:pt x="3753" y="3405"/>
                  </a:lnTo>
                  <a:lnTo>
                    <a:pt x="3753" y="3368"/>
                  </a:lnTo>
                  <a:lnTo>
                    <a:pt x="3906" y="3185"/>
                  </a:lnTo>
                  <a:lnTo>
                    <a:pt x="3983" y="3148"/>
                  </a:lnTo>
                  <a:lnTo>
                    <a:pt x="4136" y="3002"/>
                  </a:lnTo>
                  <a:lnTo>
                    <a:pt x="4136" y="2965"/>
                  </a:lnTo>
                  <a:lnTo>
                    <a:pt x="4366" y="2782"/>
                  </a:lnTo>
                  <a:lnTo>
                    <a:pt x="4443" y="2746"/>
                  </a:lnTo>
                  <a:lnTo>
                    <a:pt x="4596" y="2599"/>
                  </a:lnTo>
                  <a:lnTo>
                    <a:pt x="4596" y="2563"/>
                  </a:lnTo>
                  <a:lnTo>
                    <a:pt x="4749" y="2453"/>
                  </a:lnTo>
                  <a:lnTo>
                    <a:pt x="4826" y="2416"/>
                  </a:lnTo>
                  <a:lnTo>
                    <a:pt x="4979" y="2270"/>
                  </a:lnTo>
                  <a:lnTo>
                    <a:pt x="5055" y="2233"/>
                  </a:lnTo>
                  <a:lnTo>
                    <a:pt x="5209" y="2087"/>
                  </a:lnTo>
                  <a:lnTo>
                    <a:pt x="5209" y="2050"/>
                  </a:lnTo>
                  <a:lnTo>
                    <a:pt x="5515" y="1940"/>
                  </a:lnTo>
                  <a:lnTo>
                    <a:pt x="5515" y="1867"/>
                  </a:lnTo>
                  <a:lnTo>
                    <a:pt x="5668" y="1757"/>
                  </a:lnTo>
                  <a:lnTo>
                    <a:pt x="5745" y="1721"/>
                  </a:lnTo>
                  <a:lnTo>
                    <a:pt x="5898" y="1574"/>
                  </a:lnTo>
                  <a:lnTo>
                    <a:pt x="5974" y="1574"/>
                  </a:lnTo>
                  <a:lnTo>
                    <a:pt x="6128" y="1428"/>
                  </a:lnTo>
                  <a:lnTo>
                    <a:pt x="6204" y="1428"/>
                  </a:lnTo>
                  <a:lnTo>
                    <a:pt x="6357" y="1281"/>
                  </a:lnTo>
                  <a:lnTo>
                    <a:pt x="6664" y="1135"/>
                  </a:lnTo>
                  <a:lnTo>
                    <a:pt x="6740" y="1135"/>
                  </a:lnTo>
                  <a:lnTo>
                    <a:pt x="6894" y="1025"/>
                  </a:lnTo>
                  <a:lnTo>
                    <a:pt x="6970" y="988"/>
                  </a:lnTo>
                  <a:lnTo>
                    <a:pt x="7123" y="879"/>
                  </a:lnTo>
                  <a:lnTo>
                    <a:pt x="7200" y="842"/>
                  </a:lnTo>
                  <a:lnTo>
                    <a:pt x="7353" y="805"/>
                  </a:lnTo>
                  <a:lnTo>
                    <a:pt x="7660" y="659"/>
                  </a:lnTo>
                  <a:lnTo>
                    <a:pt x="7966" y="586"/>
                  </a:lnTo>
                  <a:lnTo>
                    <a:pt x="7966" y="549"/>
                  </a:lnTo>
                  <a:lnTo>
                    <a:pt x="8196" y="476"/>
                  </a:lnTo>
                  <a:lnTo>
                    <a:pt x="8272" y="476"/>
                  </a:lnTo>
                  <a:lnTo>
                    <a:pt x="8502" y="366"/>
                  </a:lnTo>
                  <a:lnTo>
                    <a:pt x="8655" y="329"/>
                  </a:lnTo>
                  <a:lnTo>
                    <a:pt x="8732" y="293"/>
                  </a:lnTo>
                  <a:lnTo>
                    <a:pt x="8962" y="256"/>
                  </a:lnTo>
                  <a:lnTo>
                    <a:pt x="8962" y="220"/>
                  </a:lnTo>
                  <a:lnTo>
                    <a:pt x="9268" y="183"/>
                  </a:lnTo>
                  <a:lnTo>
                    <a:pt x="9345" y="183"/>
                  </a:lnTo>
                  <a:lnTo>
                    <a:pt x="9574" y="146"/>
                  </a:lnTo>
                  <a:lnTo>
                    <a:pt x="9574" y="110"/>
                  </a:lnTo>
                  <a:lnTo>
                    <a:pt x="9804" y="73"/>
                  </a:lnTo>
                  <a:lnTo>
                    <a:pt x="9881" y="73"/>
                  </a:lnTo>
                  <a:lnTo>
                    <a:pt x="10111" y="37"/>
                  </a:lnTo>
                  <a:lnTo>
                    <a:pt x="10494" y="37"/>
                  </a:lnTo>
                  <a:lnTo>
                    <a:pt x="10723" y="0"/>
                  </a:lnTo>
                  <a:lnTo>
                    <a:pt x="11260" y="0"/>
                  </a:lnTo>
                  <a:lnTo>
                    <a:pt x="11260" y="37"/>
                  </a:lnTo>
                  <a:lnTo>
                    <a:pt x="11643" y="37"/>
                  </a:lnTo>
                  <a:lnTo>
                    <a:pt x="11872" y="73"/>
                  </a:lnTo>
                  <a:lnTo>
                    <a:pt x="12102" y="73"/>
                  </a:lnTo>
                  <a:lnTo>
                    <a:pt x="12179" y="110"/>
                  </a:lnTo>
                  <a:lnTo>
                    <a:pt x="12409" y="146"/>
                  </a:lnTo>
                  <a:lnTo>
                    <a:pt x="12715" y="220"/>
                  </a:lnTo>
                  <a:lnTo>
                    <a:pt x="12791" y="220"/>
                  </a:lnTo>
                  <a:lnTo>
                    <a:pt x="13021" y="256"/>
                  </a:lnTo>
                  <a:lnTo>
                    <a:pt x="13021" y="293"/>
                  </a:lnTo>
                  <a:lnTo>
                    <a:pt x="13251" y="329"/>
                  </a:lnTo>
                  <a:lnTo>
                    <a:pt x="13481" y="439"/>
                  </a:lnTo>
                  <a:lnTo>
                    <a:pt x="13557" y="439"/>
                  </a:lnTo>
                  <a:lnTo>
                    <a:pt x="13787" y="549"/>
                  </a:lnTo>
                  <a:lnTo>
                    <a:pt x="14017" y="622"/>
                  </a:lnTo>
                  <a:lnTo>
                    <a:pt x="14094" y="659"/>
                  </a:lnTo>
                  <a:lnTo>
                    <a:pt x="14323" y="732"/>
                  </a:lnTo>
                  <a:lnTo>
                    <a:pt x="14323" y="769"/>
                  </a:lnTo>
                  <a:lnTo>
                    <a:pt x="14553" y="842"/>
                  </a:lnTo>
                  <a:lnTo>
                    <a:pt x="14630" y="842"/>
                  </a:lnTo>
                  <a:lnTo>
                    <a:pt x="14860" y="952"/>
                  </a:lnTo>
                  <a:lnTo>
                    <a:pt x="15013" y="1062"/>
                  </a:lnTo>
                  <a:lnTo>
                    <a:pt x="15166" y="1098"/>
                  </a:lnTo>
                  <a:lnTo>
                    <a:pt x="15319" y="1208"/>
                  </a:lnTo>
                  <a:lnTo>
                    <a:pt x="15396" y="1245"/>
                  </a:lnTo>
                  <a:lnTo>
                    <a:pt x="15549" y="1355"/>
                  </a:lnTo>
                  <a:lnTo>
                    <a:pt x="15779" y="1501"/>
                  </a:lnTo>
                  <a:lnTo>
                    <a:pt x="15779" y="1538"/>
                  </a:lnTo>
                  <a:lnTo>
                    <a:pt x="16009" y="1647"/>
                  </a:lnTo>
                  <a:lnTo>
                    <a:pt x="16009" y="1684"/>
                  </a:lnTo>
                  <a:lnTo>
                    <a:pt x="16162" y="1831"/>
                  </a:lnTo>
                  <a:lnTo>
                    <a:pt x="16315" y="1867"/>
                  </a:lnTo>
                  <a:lnTo>
                    <a:pt x="16468" y="1977"/>
                  </a:lnTo>
                  <a:lnTo>
                    <a:pt x="16545" y="2014"/>
                  </a:lnTo>
                  <a:lnTo>
                    <a:pt x="16698" y="2160"/>
                  </a:lnTo>
                  <a:lnTo>
                    <a:pt x="16698" y="2197"/>
                  </a:lnTo>
                  <a:lnTo>
                    <a:pt x="16928" y="2343"/>
                  </a:lnTo>
                  <a:lnTo>
                    <a:pt x="16928" y="2380"/>
                  </a:lnTo>
                  <a:lnTo>
                    <a:pt x="17081" y="2489"/>
                  </a:lnTo>
                  <a:lnTo>
                    <a:pt x="17157" y="2526"/>
                  </a:lnTo>
                  <a:lnTo>
                    <a:pt x="17234" y="2673"/>
                  </a:lnTo>
                  <a:lnTo>
                    <a:pt x="17311" y="2709"/>
                  </a:lnTo>
                  <a:lnTo>
                    <a:pt x="17540" y="2856"/>
                  </a:lnTo>
                  <a:lnTo>
                    <a:pt x="17617" y="2929"/>
                  </a:lnTo>
                  <a:lnTo>
                    <a:pt x="17694" y="3075"/>
                  </a:lnTo>
                  <a:lnTo>
                    <a:pt x="17770" y="3112"/>
                  </a:lnTo>
                  <a:lnTo>
                    <a:pt x="17923" y="3258"/>
                  </a:lnTo>
                  <a:lnTo>
                    <a:pt x="17923" y="3332"/>
                  </a:lnTo>
                  <a:lnTo>
                    <a:pt x="18077" y="3478"/>
                  </a:lnTo>
                  <a:lnTo>
                    <a:pt x="18153" y="3515"/>
                  </a:lnTo>
                  <a:lnTo>
                    <a:pt x="18306" y="3698"/>
                  </a:lnTo>
                  <a:lnTo>
                    <a:pt x="18306" y="3734"/>
                  </a:lnTo>
                  <a:lnTo>
                    <a:pt x="18460" y="3881"/>
                  </a:lnTo>
                  <a:lnTo>
                    <a:pt x="18460" y="3954"/>
                  </a:lnTo>
                  <a:lnTo>
                    <a:pt x="18613" y="4100"/>
                  </a:lnTo>
                  <a:lnTo>
                    <a:pt x="18766" y="4174"/>
                  </a:lnTo>
                  <a:lnTo>
                    <a:pt x="18843" y="4320"/>
                  </a:lnTo>
                  <a:lnTo>
                    <a:pt x="18843" y="4357"/>
                  </a:lnTo>
                  <a:lnTo>
                    <a:pt x="18996" y="4540"/>
                  </a:lnTo>
                  <a:lnTo>
                    <a:pt x="19072" y="4576"/>
                  </a:lnTo>
                  <a:lnTo>
                    <a:pt x="19149" y="4759"/>
                  </a:lnTo>
                  <a:lnTo>
                    <a:pt x="19226" y="4796"/>
                  </a:lnTo>
                  <a:lnTo>
                    <a:pt x="19302" y="4979"/>
                  </a:lnTo>
                  <a:lnTo>
                    <a:pt x="19302" y="5016"/>
                  </a:lnTo>
                  <a:lnTo>
                    <a:pt x="19455" y="5199"/>
                  </a:lnTo>
                  <a:lnTo>
                    <a:pt x="19455" y="5235"/>
                  </a:lnTo>
                  <a:lnTo>
                    <a:pt x="19609" y="5418"/>
                  </a:lnTo>
                  <a:lnTo>
                    <a:pt x="19609" y="5455"/>
                  </a:lnTo>
                  <a:lnTo>
                    <a:pt x="19685" y="5638"/>
                  </a:lnTo>
                  <a:lnTo>
                    <a:pt x="19915" y="5858"/>
                  </a:lnTo>
                  <a:lnTo>
                    <a:pt x="19991" y="5894"/>
                  </a:lnTo>
                  <a:lnTo>
                    <a:pt x="20068" y="6077"/>
                  </a:lnTo>
                  <a:lnTo>
                    <a:pt x="20068" y="6114"/>
                  </a:lnTo>
                  <a:lnTo>
                    <a:pt x="20145" y="6297"/>
                  </a:lnTo>
                  <a:lnTo>
                    <a:pt x="20221" y="6334"/>
                  </a:lnTo>
                  <a:lnTo>
                    <a:pt x="20298" y="6553"/>
                  </a:lnTo>
                  <a:lnTo>
                    <a:pt x="20298" y="6590"/>
                  </a:lnTo>
                  <a:lnTo>
                    <a:pt x="20374" y="6773"/>
                  </a:lnTo>
                  <a:lnTo>
                    <a:pt x="20451" y="6809"/>
                  </a:lnTo>
                  <a:lnTo>
                    <a:pt x="20528" y="6993"/>
                  </a:lnTo>
                  <a:lnTo>
                    <a:pt x="20528" y="7029"/>
                  </a:lnTo>
                  <a:lnTo>
                    <a:pt x="20604" y="7212"/>
                  </a:lnTo>
                  <a:lnTo>
                    <a:pt x="20604" y="7285"/>
                  </a:lnTo>
                  <a:lnTo>
                    <a:pt x="20681" y="7468"/>
                  </a:lnTo>
                  <a:lnTo>
                    <a:pt x="20681" y="7505"/>
                  </a:lnTo>
                  <a:lnTo>
                    <a:pt x="20834" y="7652"/>
                  </a:lnTo>
                  <a:lnTo>
                    <a:pt x="20834" y="7688"/>
                  </a:lnTo>
                  <a:lnTo>
                    <a:pt x="20911" y="7871"/>
                  </a:lnTo>
                  <a:lnTo>
                    <a:pt x="20911" y="7908"/>
                  </a:lnTo>
                  <a:lnTo>
                    <a:pt x="20987" y="8091"/>
                  </a:lnTo>
                  <a:lnTo>
                    <a:pt x="20987" y="8127"/>
                  </a:lnTo>
                  <a:lnTo>
                    <a:pt x="21140" y="8311"/>
                  </a:lnTo>
                  <a:lnTo>
                    <a:pt x="21140" y="8530"/>
                  </a:lnTo>
                  <a:lnTo>
                    <a:pt x="21217" y="8567"/>
                  </a:lnTo>
                  <a:lnTo>
                    <a:pt x="21217" y="8750"/>
                  </a:lnTo>
                  <a:lnTo>
                    <a:pt x="21294" y="8786"/>
                  </a:lnTo>
                  <a:lnTo>
                    <a:pt x="21294" y="9006"/>
                  </a:lnTo>
                  <a:lnTo>
                    <a:pt x="21370" y="9153"/>
                  </a:lnTo>
                  <a:lnTo>
                    <a:pt x="21370" y="9409"/>
                  </a:lnTo>
                  <a:lnTo>
                    <a:pt x="21447" y="9555"/>
                  </a:lnTo>
                  <a:lnTo>
                    <a:pt x="21447" y="9592"/>
                  </a:lnTo>
                  <a:lnTo>
                    <a:pt x="21523" y="9775"/>
                  </a:lnTo>
                  <a:lnTo>
                    <a:pt x="21523" y="10397"/>
                  </a:lnTo>
                  <a:lnTo>
                    <a:pt x="21600" y="10544"/>
                  </a:lnTo>
                  <a:lnTo>
                    <a:pt x="21600" y="11056"/>
                  </a:lnTo>
                  <a:lnTo>
                    <a:pt x="21523" y="11203"/>
                  </a:lnTo>
                  <a:lnTo>
                    <a:pt x="21523" y="11825"/>
                  </a:lnTo>
                  <a:lnTo>
                    <a:pt x="21447" y="11972"/>
                  </a:lnTo>
                  <a:lnTo>
                    <a:pt x="21447" y="12008"/>
                  </a:lnTo>
                  <a:lnTo>
                    <a:pt x="21370" y="12191"/>
                  </a:lnTo>
                  <a:lnTo>
                    <a:pt x="21370" y="12411"/>
                  </a:lnTo>
                  <a:lnTo>
                    <a:pt x="21294" y="12557"/>
                  </a:lnTo>
                  <a:lnTo>
                    <a:pt x="21294" y="12777"/>
                  </a:lnTo>
                  <a:lnTo>
                    <a:pt x="21217" y="12814"/>
                  </a:lnTo>
                  <a:lnTo>
                    <a:pt x="21140" y="12997"/>
                  </a:lnTo>
                  <a:lnTo>
                    <a:pt x="21140" y="13180"/>
                  </a:lnTo>
                  <a:lnTo>
                    <a:pt x="20987" y="13253"/>
                  </a:lnTo>
                  <a:lnTo>
                    <a:pt x="20987" y="13473"/>
                  </a:lnTo>
                  <a:lnTo>
                    <a:pt x="20834" y="13619"/>
                  </a:lnTo>
                  <a:lnTo>
                    <a:pt x="20834" y="13875"/>
                  </a:lnTo>
                  <a:lnTo>
                    <a:pt x="20757" y="13912"/>
                  </a:lnTo>
                  <a:lnTo>
                    <a:pt x="20681" y="14095"/>
                  </a:lnTo>
                  <a:lnTo>
                    <a:pt x="20681" y="14132"/>
                  </a:lnTo>
                  <a:lnTo>
                    <a:pt x="20604" y="14278"/>
                  </a:lnTo>
                  <a:lnTo>
                    <a:pt x="20604" y="14315"/>
                  </a:lnTo>
                  <a:lnTo>
                    <a:pt x="20451" y="14498"/>
                  </a:lnTo>
                  <a:lnTo>
                    <a:pt x="20451" y="14534"/>
                  </a:lnTo>
                  <a:lnTo>
                    <a:pt x="20374" y="14717"/>
                  </a:lnTo>
                  <a:lnTo>
                    <a:pt x="20374" y="14791"/>
                  </a:lnTo>
                  <a:lnTo>
                    <a:pt x="20298" y="14974"/>
                  </a:lnTo>
                  <a:lnTo>
                    <a:pt x="20221" y="15010"/>
                  </a:lnTo>
                  <a:lnTo>
                    <a:pt x="20145" y="15193"/>
                  </a:lnTo>
                  <a:lnTo>
                    <a:pt x="20145" y="15230"/>
                  </a:lnTo>
                  <a:lnTo>
                    <a:pt x="20068" y="15413"/>
                  </a:lnTo>
                  <a:lnTo>
                    <a:pt x="19991" y="15449"/>
                  </a:lnTo>
                  <a:lnTo>
                    <a:pt x="19915" y="15633"/>
                  </a:lnTo>
                  <a:lnTo>
                    <a:pt x="19915" y="15706"/>
                  </a:lnTo>
                  <a:lnTo>
                    <a:pt x="19685" y="15816"/>
                  </a:lnTo>
                  <a:lnTo>
                    <a:pt x="19685" y="15889"/>
                  </a:lnTo>
                  <a:lnTo>
                    <a:pt x="19532" y="16072"/>
                  </a:lnTo>
                  <a:lnTo>
                    <a:pt x="19532" y="16108"/>
                  </a:lnTo>
                  <a:lnTo>
                    <a:pt x="19455" y="16292"/>
                  </a:lnTo>
                  <a:lnTo>
                    <a:pt x="19379" y="16328"/>
                  </a:lnTo>
                  <a:lnTo>
                    <a:pt x="19302" y="16511"/>
                  </a:lnTo>
                  <a:lnTo>
                    <a:pt x="19226" y="16548"/>
                  </a:lnTo>
                  <a:lnTo>
                    <a:pt x="19149" y="16731"/>
                  </a:lnTo>
                  <a:lnTo>
                    <a:pt x="19072" y="16767"/>
                  </a:lnTo>
                  <a:lnTo>
                    <a:pt x="18996" y="16951"/>
                  </a:lnTo>
                  <a:lnTo>
                    <a:pt x="18919" y="16987"/>
                  </a:lnTo>
                  <a:lnTo>
                    <a:pt x="18843" y="17170"/>
                  </a:lnTo>
                  <a:lnTo>
                    <a:pt x="18766" y="17207"/>
                  </a:lnTo>
                  <a:lnTo>
                    <a:pt x="18536" y="17390"/>
                  </a:lnTo>
                  <a:lnTo>
                    <a:pt x="18536" y="17426"/>
                  </a:lnTo>
                  <a:lnTo>
                    <a:pt x="18383" y="17573"/>
                  </a:lnTo>
                  <a:lnTo>
                    <a:pt x="18383" y="17609"/>
                  </a:lnTo>
                  <a:lnTo>
                    <a:pt x="18230" y="17793"/>
                  </a:lnTo>
                  <a:lnTo>
                    <a:pt x="18153" y="17829"/>
                  </a:lnTo>
                  <a:lnTo>
                    <a:pt x="18077" y="18012"/>
                  </a:lnTo>
                  <a:lnTo>
                    <a:pt x="18000" y="18049"/>
                  </a:lnTo>
                  <a:lnTo>
                    <a:pt x="17847" y="18195"/>
                  </a:lnTo>
                  <a:lnTo>
                    <a:pt x="17847" y="18232"/>
                  </a:lnTo>
                  <a:lnTo>
                    <a:pt x="17694" y="18415"/>
                  </a:lnTo>
                  <a:lnTo>
                    <a:pt x="17617" y="18452"/>
                  </a:lnTo>
                  <a:lnTo>
                    <a:pt x="17387" y="18598"/>
                  </a:lnTo>
                  <a:lnTo>
                    <a:pt x="17387" y="18635"/>
                  </a:lnTo>
                  <a:lnTo>
                    <a:pt x="17234" y="18818"/>
                  </a:lnTo>
                  <a:lnTo>
                    <a:pt x="17157" y="18854"/>
                  </a:lnTo>
                  <a:lnTo>
                    <a:pt x="17004" y="19001"/>
                  </a:lnTo>
                  <a:lnTo>
                    <a:pt x="17004" y="19037"/>
                  </a:lnTo>
                  <a:lnTo>
                    <a:pt x="16851" y="19147"/>
                  </a:lnTo>
                  <a:lnTo>
                    <a:pt x="16774" y="19184"/>
                  </a:lnTo>
                  <a:lnTo>
                    <a:pt x="16621" y="19330"/>
                  </a:lnTo>
                  <a:lnTo>
                    <a:pt x="16545" y="19367"/>
                  </a:lnTo>
                  <a:lnTo>
                    <a:pt x="16468" y="19513"/>
                  </a:lnTo>
                  <a:lnTo>
                    <a:pt x="16391" y="19550"/>
                  </a:lnTo>
                  <a:lnTo>
                    <a:pt x="16085" y="19660"/>
                  </a:lnTo>
                  <a:lnTo>
                    <a:pt x="16085" y="19696"/>
                  </a:lnTo>
                  <a:lnTo>
                    <a:pt x="15932" y="19843"/>
                  </a:lnTo>
                  <a:lnTo>
                    <a:pt x="15855" y="19879"/>
                  </a:lnTo>
                  <a:lnTo>
                    <a:pt x="15702" y="19989"/>
                  </a:lnTo>
                  <a:lnTo>
                    <a:pt x="15626" y="20026"/>
                  </a:lnTo>
                  <a:lnTo>
                    <a:pt x="15472" y="20136"/>
                  </a:lnTo>
                  <a:lnTo>
                    <a:pt x="15396" y="20172"/>
                  </a:lnTo>
                  <a:lnTo>
                    <a:pt x="15243" y="20319"/>
                  </a:lnTo>
                  <a:lnTo>
                    <a:pt x="15166" y="20319"/>
                  </a:lnTo>
                  <a:lnTo>
                    <a:pt x="14860" y="20465"/>
                  </a:lnTo>
                  <a:lnTo>
                    <a:pt x="14706" y="20575"/>
                  </a:lnTo>
                  <a:lnTo>
                    <a:pt x="14630" y="20612"/>
                  </a:lnTo>
                  <a:lnTo>
                    <a:pt x="14477" y="20721"/>
                  </a:lnTo>
                  <a:lnTo>
                    <a:pt x="14400" y="20721"/>
                  </a:lnTo>
                  <a:lnTo>
                    <a:pt x="14247" y="20795"/>
                  </a:lnTo>
                  <a:lnTo>
                    <a:pt x="14170" y="20795"/>
                  </a:lnTo>
                  <a:lnTo>
                    <a:pt x="14017" y="20904"/>
                  </a:lnTo>
                  <a:lnTo>
                    <a:pt x="13940" y="20941"/>
                  </a:lnTo>
                  <a:lnTo>
                    <a:pt x="13711" y="21014"/>
                  </a:lnTo>
                  <a:lnTo>
                    <a:pt x="13634" y="21014"/>
                  </a:lnTo>
                  <a:lnTo>
                    <a:pt x="13404" y="21124"/>
                  </a:lnTo>
                  <a:lnTo>
                    <a:pt x="13328" y="21124"/>
                  </a:lnTo>
                  <a:lnTo>
                    <a:pt x="13174" y="21197"/>
                  </a:lnTo>
                  <a:lnTo>
                    <a:pt x="13098" y="21197"/>
                  </a:lnTo>
                  <a:lnTo>
                    <a:pt x="12868" y="21307"/>
                  </a:lnTo>
                  <a:lnTo>
                    <a:pt x="12562" y="21344"/>
                  </a:lnTo>
                  <a:lnTo>
                    <a:pt x="12332" y="21417"/>
                  </a:lnTo>
                  <a:lnTo>
                    <a:pt x="12255" y="21417"/>
                  </a:lnTo>
                  <a:lnTo>
                    <a:pt x="12102" y="21490"/>
                  </a:lnTo>
                  <a:lnTo>
                    <a:pt x="12026" y="21490"/>
                  </a:lnTo>
                  <a:lnTo>
                    <a:pt x="11796" y="21527"/>
                  </a:lnTo>
                  <a:lnTo>
                    <a:pt x="11489" y="21527"/>
                  </a:lnTo>
                  <a:lnTo>
                    <a:pt x="11489" y="21563"/>
                  </a:lnTo>
                  <a:lnTo>
                    <a:pt x="11106" y="21563"/>
                  </a:lnTo>
                  <a:lnTo>
                    <a:pt x="10953" y="21600"/>
                  </a:lnTo>
                  <a:lnTo>
                    <a:pt x="10570" y="21600"/>
                  </a:lnTo>
                </a:path>
              </a:pathLst>
            </a:custGeom>
            <a:solidFill>
              <a:srgbClr val="FFCC99"/>
            </a:solidFill>
            <a:ln w="19050" cap="rnd">
              <a:solidFill>
                <a:srgbClr val="000000"/>
              </a:solidFill>
              <a:prstDash val="solid"/>
              <a:round/>
            </a:ln>
            <a:effectLst/>
          </p:spPr>
          <p:txBody>
            <a:bodyPr wrap="square" lIns="45719" tIns="45719" rIns="45719" bIns="45719" numCol="1" anchor="t">
              <a:noAutofit/>
            </a:bodyPr>
            <a:lstStyle/>
            <a:p>
              <a:pPr/>
            </a:p>
          </p:txBody>
        </p:sp>
        <p:sp>
          <p:nvSpPr>
            <p:cNvPr id="1260" name="Forma"/>
            <p:cNvSpPr/>
            <p:nvPr/>
          </p:nvSpPr>
          <p:spPr>
            <a:xfrm>
              <a:off x="1592262" y="1435100"/>
              <a:ext cx="547249" cy="1210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60" y="21600"/>
                  </a:moveTo>
                  <a:lnTo>
                    <a:pt x="10000" y="21600"/>
                  </a:lnTo>
                  <a:lnTo>
                    <a:pt x="9760" y="21563"/>
                  </a:lnTo>
                  <a:lnTo>
                    <a:pt x="9600" y="21563"/>
                  </a:lnTo>
                  <a:lnTo>
                    <a:pt x="9440" y="21527"/>
                  </a:lnTo>
                  <a:lnTo>
                    <a:pt x="9360" y="21527"/>
                  </a:lnTo>
                  <a:lnTo>
                    <a:pt x="9120" y="21490"/>
                  </a:lnTo>
                  <a:lnTo>
                    <a:pt x="8880" y="21416"/>
                  </a:lnTo>
                  <a:lnTo>
                    <a:pt x="8800" y="21416"/>
                  </a:lnTo>
                  <a:lnTo>
                    <a:pt x="8480" y="21343"/>
                  </a:lnTo>
                  <a:lnTo>
                    <a:pt x="8320" y="21269"/>
                  </a:lnTo>
                  <a:lnTo>
                    <a:pt x="8240" y="21269"/>
                  </a:lnTo>
                  <a:lnTo>
                    <a:pt x="8080" y="21196"/>
                  </a:lnTo>
                  <a:lnTo>
                    <a:pt x="8000" y="21196"/>
                  </a:lnTo>
                  <a:lnTo>
                    <a:pt x="7840" y="21086"/>
                  </a:lnTo>
                  <a:lnTo>
                    <a:pt x="7760" y="21086"/>
                  </a:lnTo>
                  <a:lnTo>
                    <a:pt x="7520" y="21012"/>
                  </a:lnTo>
                  <a:lnTo>
                    <a:pt x="7520" y="20976"/>
                  </a:lnTo>
                  <a:lnTo>
                    <a:pt x="7200" y="20902"/>
                  </a:lnTo>
                  <a:lnTo>
                    <a:pt x="7200" y="20865"/>
                  </a:lnTo>
                  <a:lnTo>
                    <a:pt x="7040" y="20829"/>
                  </a:lnTo>
                  <a:lnTo>
                    <a:pt x="6960" y="20792"/>
                  </a:lnTo>
                  <a:lnTo>
                    <a:pt x="6800" y="20682"/>
                  </a:lnTo>
                  <a:lnTo>
                    <a:pt x="6720" y="20645"/>
                  </a:lnTo>
                  <a:lnTo>
                    <a:pt x="6560" y="20535"/>
                  </a:lnTo>
                  <a:lnTo>
                    <a:pt x="6480" y="20535"/>
                  </a:lnTo>
                  <a:lnTo>
                    <a:pt x="6320" y="20424"/>
                  </a:lnTo>
                  <a:lnTo>
                    <a:pt x="6160" y="20388"/>
                  </a:lnTo>
                  <a:lnTo>
                    <a:pt x="6000" y="20278"/>
                  </a:lnTo>
                  <a:lnTo>
                    <a:pt x="6000" y="20241"/>
                  </a:lnTo>
                  <a:lnTo>
                    <a:pt x="5760" y="20131"/>
                  </a:lnTo>
                  <a:lnTo>
                    <a:pt x="5760" y="20094"/>
                  </a:lnTo>
                  <a:lnTo>
                    <a:pt x="5600" y="19984"/>
                  </a:lnTo>
                  <a:lnTo>
                    <a:pt x="5520" y="19910"/>
                  </a:lnTo>
                  <a:lnTo>
                    <a:pt x="5360" y="19800"/>
                  </a:lnTo>
                  <a:lnTo>
                    <a:pt x="5280" y="19763"/>
                  </a:lnTo>
                  <a:lnTo>
                    <a:pt x="5040" y="19616"/>
                  </a:lnTo>
                  <a:lnTo>
                    <a:pt x="5040" y="19580"/>
                  </a:lnTo>
                  <a:lnTo>
                    <a:pt x="4880" y="19469"/>
                  </a:lnTo>
                  <a:lnTo>
                    <a:pt x="4800" y="19396"/>
                  </a:lnTo>
                  <a:lnTo>
                    <a:pt x="4640" y="19322"/>
                  </a:lnTo>
                  <a:lnTo>
                    <a:pt x="4640" y="19249"/>
                  </a:lnTo>
                  <a:lnTo>
                    <a:pt x="4480" y="19139"/>
                  </a:lnTo>
                  <a:lnTo>
                    <a:pt x="4400" y="19102"/>
                  </a:lnTo>
                  <a:lnTo>
                    <a:pt x="4240" y="18918"/>
                  </a:lnTo>
                  <a:lnTo>
                    <a:pt x="4240" y="18882"/>
                  </a:lnTo>
                  <a:lnTo>
                    <a:pt x="4080" y="18735"/>
                  </a:lnTo>
                  <a:lnTo>
                    <a:pt x="3920" y="18698"/>
                  </a:lnTo>
                  <a:lnTo>
                    <a:pt x="3840" y="18551"/>
                  </a:lnTo>
                  <a:lnTo>
                    <a:pt x="3760" y="18514"/>
                  </a:lnTo>
                  <a:lnTo>
                    <a:pt x="3600" y="18331"/>
                  </a:lnTo>
                  <a:lnTo>
                    <a:pt x="3600" y="18294"/>
                  </a:lnTo>
                  <a:lnTo>
                    <a:pt x="3440" y="18110"/>
                  </a:lnTo>
                  <a:lnTo>
                    <a:pt x="3440" y="18073"/>
                  </a:lnTo>
                  <a:lnTo>
                    <a:pt x="3280" y="17927"/>
                  </a:lnTo>
                  <a:lnTo>
                    <a:pt x="3200" y="17890"/>
                  </a:lnTo>
                  <a:lnTo>
                    <a:pt x="3120" y="17743"/>
                  </a:lnTo>
                  <a:lnTo>
                    <a:pt x="3040" y="17706"/>
                  </a:lnTo>
                  <a:lnTo>
                    <a:pt x="2960" y="17522"/>
                  </a:lnTo>
                  <a:lnTo>
                    <a:pt x="2800" y="17486"/>
                  </a:lnTo>
                  <a:lnTo>
                    <a:pt x="2720" y="17302"/>
                  </a:lnTo>
                  <a:lnTo>
                    <a:pt x="2640" y="17265"/>
                  </a:lnTo>
                  <a:lnTo>
                    <a:pt x="2560" y="17082"/>
                  </a:lnTo>
                  <a:lnTo>
                    <a:pt x="2480" y="17045"/>
                  </a:lnTo>
                  <a:lnTo>
                    <a:pt x="2400" y="16861"/>
                  </a:lnTo>
                  <a:lnTo>
                    <a:pt x="2400" y="16824"/>
                  </a:lnTo>
                  <a:lnTo>
                    <a:pt x="2240" y="16641"/>
                  </a:lnTo>
                  <a:lnTo>
                    <a:pt x="2240" y="16604"/>
                  </a:lnTo>
                  <a:lnTo>
                    <a:pt x="2080" y="16420"/>
                  </a:lnTo>
                  <a:lnTo>
                    <a:pt x="2080" y="16384"/>
                  </a:lnTo>
                  <a:lnTo>
                    <a:pt x="1920" y="16237"/>
                  </a:lnTo>
                  <a:lnTo>
                    <a:pt x="1920" y="16163"/>
                  </a:lnTo>
                  <a:lnTo>
                    <a:pt x="1840" y="15980"/>
                  </a:lnTo>
                  <a:lnTo>
                    <a:pt x="1760" y="15943"/>
                  </a:lnTo>
                  <a:lnTo>
                    <a:pt x="1600" y="15759"/>
                  </a:lnTo>
                  <a:lnTo>
                    <a:pt x="1600" y="15722"/>
                  </a:lnTo>
                  <a:lnTo>
                    <a:pt x="1440" y="15539"/>
                  </a:lnTo>
                  <a:lnTo>
                    <a:pt x="1440" y="15465"/>
                  </a:lnTo>
                  <a:lnTo>
                    <a:pt x="1360" y="15282"/>
                  </a:lnTo>
                  <a:lnTo>
                    <a:pt x="1360" y="15245"/>
                  </a:lnTo>
                  <a:lnTo>
                    <a:pt x="1280" y="15061"/>
                  </a:lnTo>
                  <a:lnTo>
                    <a:pt x="1200" y="15024"/>
                  </a:lnTo>
                  <a:lnTo>
                    <a:pt x="1120" y="14841"/>
                  </a:lnTo>
                  <a:lnTo>
                    <a:pt x="1120" y="14804"/>
                  </a:lnTo>
                  <a:lnTo>
                    <a:pt x="1040" y="14620"/>
                  </a:lnTo>
                  <a:lnTo>
                    <a:pt x="1040" y="14584"/>
                  </a:lnTo>
                  <a:lnTo>
                    <a:pt x="960" y="14400"/>
                  </a:lnTo>
                  <a:lnTo>
                    <a:pt x="960" y="14363"/>
                  </a:lnTo>
                  <a:lnTo>
                    <a:pt x="800" y="14180"/>
                  </a:lnTo>
                  <a:lnTo>
                    <a:pt x="800" y="14143"/>
                  </a:lnTo>
                  <a:lnTo>
                    <a:pt x="720" y="13959"/>
                  </a:lnTo>
                  <a:lnTo>
                    <a:pt x="720" y="13886"/>
                  </a:lnTo>
                  <a:lnTo>
                    <a:pt x="640" y="13739"/>
                  </a:lnTo>
                  <a:lnTo>
                    <a:pt x="640" y="13665"/>
                  </a:lnTo>
                  <a:lnTo>
                    <a:pt x="480" y="13482"/>
                  </a:lnTo>
                  <a:lnTo>
                    <a:pt x="480" y="13445"/>
                  </a:lnTo>
                  <a:lnTo>
                    <a:pt x="400" y="13261"/>
                  </a:lnTo>
                  <a:lnTo>
                    <a:pt x="400" y="13224"/>
                  </a:lnTo>
                  <a:lnTo>
                    <a:pt x="320" y="13078"/>
                  </a:lnTo>
                  <a:lnTo>
                    <a:pt x="320" y="12857"/>
                  </a:lnTo>
                  <a:lnTo>
                    <a:pt x="240" y="12820"/>
                  </a:lnTo>
                  <a:lnTo>
                    <a:pt x="240" y="12600"/>
                  </a:lnTo>
                  <a:lnTo>
                    <a:pt x="160" y="12453"/>
                  </a:lnTo>
                  <a:lnTo>
                    <a:pt x="160" y="12233"/>
                  </a:lnTo>
                  <a:lnTo>
                    <a:pt x="80" y="12196"/>
                  </a:lnTo>
                  <a:lnTo>
                    <a:pt x="80" y="11792"/>
                  </a:lnTo>
                  <a:lnTo>
                    <a:pt x="0" y="11608"/>
                  </a:lnTo>
                  <a:lnTo>
                    <a:pt x="0" y="9992"/>
                  </a:lnTo>
                  <a:lnTo>
                    <a:pt x="80" y="9845"/>
                  </a:lnTo>
                  <a:lnTo>
                    <a:pt x="80" y="9588"/>
                  </a:lnTo>
                  <a:lnTo>
                    <a:pt x="160" y="9441"/>
                  </a:lnTo>
                  <a:lnTo>
                    <a:pt x="160" y="9184"/>
                  </a:lnTo>
                  <a:lnTo>
                    <a:pt x="240" y="9037"/>
                  </a:lnTo>
                  <a:lnTo>
                    <a:pt x="240" y="8963"/>
                  </a:lnTo>
                  <a:lnTo>
                    <a:pt x="320" y="8816"/>
                  </a:lnTo>
                  <a:lnTo>
                    <a:pt x="320" y="8559"/>
                  </a:lnTo>
                  <a:lnTo>
                    <a:pt x="400" y="8412"/>
                  </a:lnTo>
                  <a:lnTo>
                    <a:pt x="480" y="8376"/>
                  </a:lnTo>
                  <a:lnTo>
                    <a:pt x="480" y="8155"/>
                  </a:lnTo>
                  <a:lnTo>
                    <a:pt x="640" y="7971"/>
                  </a:lnTo>
                  <a:lnTo>
                    <a:pt x="720" y="7935"/>
                  </a:lnTo>
                  <a:lnTo>
                    <a:pt x="720" y="7751"/>
                  </a:lnTo>
                  <a:lnTo>
                    <a:pt x="800" y="7714"/>
                  </a:lnTo>
                  <a:lnTo>
                    <a:pt x="800" y="7531"/>
                  </a:lnTo>
                  <a:lnTo>
                    <a:pt x="880" y="7494"/>
                  </a:lnTo>
                  <a:lnTo>
                    <a:pt x="960" y="7310"/>
                  </a:lnTo>
                  <a:lnTo>
                    <a:pt x="960" y="7237"/>
                  </a:lnTo>
                  <a:lnTo>
                    <a:pt x="1040" y="7053"/>
                  </a:lnTo>
                  <a:lnTo>
                    <a:pt x="1040" y="7016"/>
                  </a:lnTo>
                  <a:lnTo>
                    <a:pt x="1120" y="6869"/>
                  </a:lnTo>
                  <a:lnTo>
                    <a:pt x="1200" y="6833"/>
                  </a:lnTo>
                  <a:lnTo>
                    <a:pt x="1280" y="6649"/>
                  </a:lnTo>
                  <a:lnTo>
                    <a:pt x="1280" y="6612"/>
                  </a:lnTo>
                  <a:lnTo>
                    <a:pt x="1360" y="6429"/>
                  </a:lnTo>
                  <a:lnTo>
                    <a:pt x="1440" y="6392"/>
                  </a:lnTo>
                  <a:lnTo>
                    <a:pt x="1520" y="6208"/>
                  </a:lnTo>
                  <a:lnTo>
                    <a:pt x="1520" y="6135"/>
                  </a:lnTo>
                  <a:lnTo>
                    <a:pt x="1600" y="5951"/>
                  </a:lnTo>
                  <a:lnTo>
                    <a:pt x="1760" y="5914"/>
                  </a:lnTo>
                  <a:lnTo>
                    <a:pt x="1840" y="5731"/>
                  </a:lnTo>
                  <a:lnTo>
                    <a:pt x="1840" y="5694"/>
                  </a:lnTo>
                  <a:lnTo>
                    <a:pt x="2000" y="5510"/>
                  </a:lnTo>
                  <a:lnTo>
                    <a:pt x="2000" y="5473"/>
                  </a:lnTo>
                  <a:lnTo>
                    <a:pt x="2160" y="5327"/>
                  </a:lnTo>
                  <a:lnTo>
                    <a:pt x="2160" y="5253"/>
                  </a:lnTo>
                  <a:lnTo>
                    <a:pt x="2240" y="5069"/>
                  </a:lnTo>
                  <a:lnTo>
                    <a:pt x="2320" y="5033"/>
                  </a:lnTo>
                  <a:lnTo>
                    <a:pt x="2400" y="4849"/>
                  </a:lnTo>
                  <a:lnTo>
                    <a:pt x="2480" y="4812"/>
                  </a:lnTo>
                  <a:lnTo>
                    <a:pt x="2560" y="4629"/>
                  </a:lnTo>
                  <a:lnTo>
                    <a:pt x="2640" y="4592"/>
                  </a:lnTo>
                  <a:lnTo>
                    <a:pt x="2720" y="4408"/>
                  </a:lnTo>
                  <a:lnTo>
                    <a:pt x="2720" y="4371"/>
                  </a:lnTo>
                  <a:lnTo>
                    <a:pt x="2960" y="4224"/>
                  </a:lnTo>
                  <a:lnTo>
                    <a:pt x="2960" y="4151"/>
                  </a:lnTo>
                  <a:lnTo>
                    <a:pt x="3200" y="3931"/>
                  </a:lnTo>
                  <a:lnTo>
                    <a:pt x="3360" y="3820"/>
                  </a:lnTo>
                  <a:lnTo>
                    <a:pt x="3360" y="3784"/>
                  </a:lnTo>
                  <a:lnTo>
                    <a:pt x="3440" y="3600"/>
                  </a:lnTo>
                  <a:lnTo>
                    <a:pt x="3520" y="3563"/>
                  </a:lnTo>
                  <a:lnTo>
                    <a:pt x="3680" y="3416"/>
                  </a:lnTo>
                  <a:lnTo>
                    <a:pt x="3680" y="3343"/>
                  </a:lnTo>
                  <a:lnTo>
                    <a:pt x="3840" y="3196"/>
                  </a:lnTo>
                  <a:lnTo>
                    <a:pt x="3920" y="3159"/>
                  </a:lnTo>
                  <a:lnTo>
                    <a:pt x="4160" y="3012"/>
                  </a:lnTo>
                  <a:lnTo>
                    <a:pt x="4160" y="2939"/>
                  </a:lnTo>
                  <a:lnTo>
                    <a:pt x="4320" y="2792"/>
                  </a:lnTo>
                  <a:lnTo>
                    <a:pt x="4320" y="2755"/>
                  </a:lnTo>
                  <a:lnTo>
                    <a:pt x="4560" y="2608"/>
                  </a:lnTo>
                  <a:lnTo>
                    <a:pt x="4560" y="2571"/>
                  </a:lnTo>
                  <a:lnTo>
                    <a:pt x="4720" y="2424"/>
                  </a:lnTo>
                  <a:lnTo>
                    <a:pt x="4800" y="2388"/>
                  </a:lnTo>
                  <a:lnTo>
                    <a:pt x="4880" y="2278"/>
                  </a:lnTo>
                  <a:lnTo>
                    <a:pt x="4960" y="2241"/>
                  </a:lnTo>
                  <a:lnTo>
                    <a:pt x="5200" y="2094"/>
                  </a:lnTo>
                  <a:lnTo>
                    <a:pt x="5200" y="2057"/>
                  </a:lnTo>
                  <a:lnTo>
                    <a:pt x="5440" y="1910"/>
                  </a:lnTo>
                  <a:lnTo>
                    <a:pt x="5440" y="1873"/>
                  </a:lnTo>
                  <a:lnTo>
                    <a:pt x="5600" y="1763"/>
                  </a:lnTo>
                  <a:lnTo>
                    <a:pt x="5680" y="1727"/>
                  </a:lnTo>
                  <a:lnTo>
                    <a:pt x="5840" y="1580"/>
                  </a:lnTo>
                  <a:lnTo>
                    <a:pt x="5920" y="1580"/>
                  </a:lnTo>
                  <a:lnTo>
                    <a:pt x="6080" y="1433"/>
                  </a:lnTo>
                  <a:lnTo>
                    <a:pt x="6080" y="1396"/>
                  </a:lnTo>
                  <a:lnTo>
                    <a:pt x="6400" y="1286"/>
                  </a:lnTo>
                  <a:lnTo>
                    <a:pt x="6400" y="1249"/>
                  </a:lnTo>
                  <a:lnTo>
                    <a:pt x="6560" y="1139"/>
                  </a:lnTo>
                  <a:lnTo>
                    <a:pt x="6640" y="1102"/>
                  </a:lnTo>
                  <a:lnTo>
                    <a:pt x="6800" y="992"/>
                  </a:lnTo>
                  <a:lnTo>
                    <a:pt x="6880" y="992"/>
                  </a:lnTo>
                  <a:lnTo>
                    <a:pt x="7040" y="882"/>
                  </a:lnTo>
                  <a:lnTo>
                    <a:pt x="7280" y="771"/>
                  </a:lnTo>
                  <a:lnTo>
                    <a:pt x="7360" y="771"/>
                  </a:lnTo>
                  <a:lnTo>
                    <a:pt x="7600" y="698"/>
                  </a:lnTo>
                  <a:lnTo>
                    <a:pt x="7920" y="551"/>
                  </a:lnTo>
                  <a:lnTo>
                    <a:pt x="8160" y="478"/>
                  </a:lnTo>
                  <a:lnTo>
                    <a:pt x="8160" y="441"/>
                  </a:lnTo>
                  <a:lnTo>
                    <a:pt x="8400" y="404"/>
                  </a:lnTo>
                  <a:lnTo>
                    <a:pt x="8400" y="367"/>
                  </a:lnTo>
                  <a:lnTo>
                    <a:pt x="8720" y="294"/>
                  </a:lnTo>
                  <a:lnTo>
                    <a:pt x="8960" y="220"/>
                  </a:lnTo>
                  <a:lnTo>
                    <a:pt x="9040" y="220"/>
                  </a:lnTo>
                  <a:lnTo>
                    <a:pt x="9200" y="184"/>
                  </a:lnTo>
                  <a:lnTo>
                    <a:pt x="9280" y="184"/>
                  </a:lnTo>
                  <a:lnTo>
                    <a:pt x="9440" y="110"/>
                  </a:lnTo>
                  <a:lnTo>
                    <a:pt x="9520" y="110"/>
                  </a:lnTo>
                  <a:lnTo>
                    <a:pt x="9840" y="73"/>
                  </a:lnTo>
                  <a:lnTo>
                    <a:pt x="9920" y="73"/>
                  </a:lnTo>
                  <a:lnTo>
                    <a:pt x="10080" y="37"/>
                  </a:lnTo>
                  <a:lnTo>
                    <a:pt x="10160" y="37"/>
                  </a:lnTo>
                  <a:lnTo>
                    <a:pt x="10400" y="0"/>
                  </a:lnTo>
                  <a:lnTo>
                    <a:pt x="11360" y="0"/>
                  </a:lnTo>
                  <a:lnTo>
                    <a:pt x="11520" y="37"/>
                  </a:lnTo>
                  <a:lnTo>
                    <a:pt x="11600" y="37"/>
                  </a:lnTo>
                  <a:lnTo>
                    <a:pt x="11840" y="73"/>
                  </a:lnTo>
                  <a:lnTo>
                    <a:pt x="12160" y="73"/>
                  </a:lnTo>
                  <a:lnTo>
                    <a:pt x="12160" y="110"/>
                  </a:lnTo>
                  <a:lnTo>
                    <a:pt x="12400" y="147"/>
                  </a:lnTo>
                  <a:lnTo>
                    <a:pt x="12480" y="147"/>
                  </a:lnTo>
                  <a:lnTo>
                    <a:pt x="12640" y="184"/>
                  </a:lnTo>
                  <a:lnTo>
                    <a:pt x="12720" y="220"/>
                  </a:lnTo>
                  <a:lnTo>
                    <a:pt x="12880" y="257"/>
                  </a:lnTo>
                  <a:lnTo>
                    <a:pt x="12960" y="294"/>
                  </a:lnTo>
                  <a:lnTo>
                    <a:pt x="13280" y="331"/>
                  </a:lnTo>
                  <a:lnTo>
                    <a:pt x="13520" y="404"/>
                  </a:lnTo>
                  <a:lnTo>
                    <a:pt x="13520" y="441"/>
                  </a:lnTo>
                  <a:lnTo>
                    <a:pt x="13760" y="514"/>
                  </a:lnTo>
                  <a:lnTo>
                    <a:pt x="13840" y="514"/>
                  </a:lnTo>
                  <a:lnTo>
                    <a:pt x="14000" y="624"/>
                  </a:lnTo>
                  <a:lnTo>
                    <a:pt x="14080" y="624"/>
                  </a:lnTo>
                  <a:lnTo>
                    <a:pt x="14320" y="735"/>
                  </a:lnTo>
                  <a:lnTo>
                    <a:pt x="14400" y="735"/>
                  </a:lnTo>
                  <a:lnTo>
                    <a:pt x="14800" y="918"/>
                  </a:lnTo>
                  <a:lnTo>
                    <a:pt x="14800" y="955"/>
                  </a:lnTo>
                  <a:lnTo>
                    <a:pt x="15040" y="1065"/>
                  </a:lnTo>
                  <a:lnTo>
                    <a:pt x="15040" y="1102"/>
                  </a:lnTo>
                  <a:lnTo>
                    <a:pt x="15600" y="1359"/>
                  </a:lnTo>
                  <a:lnTo>
                    <a:pt x="15760" y="1506"/>
                  </a:lnTo>
                  <a:lnTo>
                    <a:pt x="15840" y="1543"/>
                  </a:lnTo>
                  <a:lnTo>
                    <a:pt x="16000" y="1653"/>
                  </a:lnTo>
                  <a:lnTo>
                    <a:pt x="16000" y="1690"/>
                  </a:lnTo>
                  <a:lnTo>
                    <a:pt x="16240" y="1800"/>
                  </a:lnTo>
                  <a:lnTo>
                    <a:pt x="16240" y="1837"/>
                  </a:lnTo>
                  <a:lnTo>
                    <a:pt x="16400" y="1984"/>
                  </a:lnTo>
                  <a:lnTo>
                    <a:pt x="16480" y="2020"/>
                  </a:lnTo>
                  <a:lnTo>
                    <a:pt x="16720" y="2167"/>
                  </a:lnTo>
                  <a:lnTo>
                    <a:pt x="16720" y="2204"/>
                  </a:lnTo>
                  <a:lnTo>
                    <a:pt x="16880" y="2314"/>
                  </a:lnTo>
                  <a:lnTo>
                    <a:pt x="16960" y="2351"/>
                  </a:lnTo>
                  <a:lnTo>
                    <a:pt x="17120" y="2498"/>
                  </a:lnTo>
                  <a:lnTo>
                    <a:pt x="17120" y="2535"/>
                  </a:lnTo>
                  <a:lnTo>
                    <a:pt x="17280" y="2682"/>
                  </a:lnTo>
                  <a:lnTo>
                    <a:pt x="17360" y="2718"/>
                  </a:lnTo>
                  <a:lnTo>
                    <a:pt x="17440" y="2865"/>
                  </a:lnTo>
                  <a:lnTo>
                    <a:pt x="17520" y="2902"/>
                  </a:lnTo>
                  <a:lnTo>
                    <a:pt x="17760" y="3086"/>
                  </a:lnTo>
                  <a:lnTo>
                    <a:pt x="17760" y="3122"/>
                  </a:lnTo>
                  <a:lnTo>
                    <a:pt x="17920" y="3269"/>
                  </a:lnTo>
                  <a:lnTo>
                    <a:pt x="18000" y="3306"/>
                  </a:lnTo>
                  <a:lnTo>
                    <a:pt x="18160" y="3490"/>
                  </a:lnTo>
                  <a:lnTo>
                    <a:pt x="18160" y="3527"/>
                  </a:lnTo>
                  <a:lnTo>
                    <a:pt x="18320" y="3710"/>
                  </a:lnTo>
                  <a:lnTo>
                    <a:pt x="18320" y="3747"/>
                  </a:lnTo>
                  <a:lnTo>
                    <a:pt x="18480" y="3857"/>
                  </a:lnTo>
                  <a:lnTo>
                    <a:pt x="18480" y="3931"/>
                  </a:lnTo>
                  <a:lnTo>
                    <a:pt x="18640" y="4078"/>
                  </a:lnTo>
                  <a:lnTo>
                    <a:pt x="18640" y="4114"/>
                  </a:lnTo>
                  <a:lnTo>
                    <a:pt x="18880" y="4298"/>
                  </a:lnTo>
                  <a:lnTo>
                    <a:pt x="18880" y="4335"/>
                  </a:lnTo>
                  <a:lnTo>
                    <a:pt x="19040" y="4518"/>
                  </a:lnTo>
                  <a:lnTo>
                    <a:pt x="19040" y="4555"/>
                  </a:lnTo>
                  <a:lnTo>
                    <a:pt x="19200" y="4739"/>
                  </a:lnTo>
                  <a:lnTo>
                    <a:pt x="19200" y="4812"/>
                  </a:lnTo>
                  <a:lnTo>
                    <a:pt x="19360" y="4959"/>
                  </a:lnTo>
                  <a:lnTo>
                    <a:pt x="19360" y="5033"/>
                  </a:lnTo>
                  <a:lnTo>
                    <a:pt x="19520" y="5216"/>
                  </a:lnTo>
                  <a:lnTo>
                    <a:pt x="19520" y="5253"/>
                  </a:lnTo>
                  <a:lnTo>
                    <a:pt x="19600" y="5400"/>
                  </a:lnTo>
                  <a:lnTo>
                    <a:pt x="19600" y="5437"/>
                  </a:lnTo>
                  <a:lnTo>
                    <a:pt x="19760" y="5620"/>
                  </a:lnTo>
                  <a:lnTo>
                    <a:pt x="19760" y="5694"/>
                  </a:lnTo>
                  <a:lnTo>
                    <a:pt x="19840" y="5841"/>
                  </a:lnTo>
                  <a:lnTo>
                    <a:pt x="20080" y="6061"/>
                  </a:lnTo>
                  <a:lnTo>
                    <a:pt x="20080" y="6135"/>
                  </a:lnTo>
                  <a:lnTo>
                    <a:pt x="20160" y="6318"/>
                  </a:lnTo>
                  <a:lnTo>
                    <a:pt x="20240" y="6355"/>
                  </a:lnTo>
                  <a:lnTo>
                    <a:pt x="20320" y="6539"/>
                  </a:lnTo>
                  <a:lnTo>
                    <a:pt x="20320" y="6576"/>
                  </a:lnTo>
                  <a:lnTo>
                    <a:pt x="20400" y="6759"/>
                  </a:lnTo>
                  <a:lnTo>
                    <a:pt x="20400" y="6833"/>
                  </a:lnTo>
                  <a:lnTo>
                    <a:pt x="20560" y="6980"/>
                  </a:lnTo>
                  <a:lnTo>
                    <a:pt x="20560" y="7016"/>
                  </a:lnTo>
                  <a:lnTo>
                    <a:pt x="20640" y="7200"/>
                  </a:lnTo>
                  <a:lnTo>
                    <a:pt x="20640" y="7237"/>
                  </a:lnTo>
                  <a:lnTo>
                    <a:pt x="20720" y="7420"/>
                  </a:lnTo>
                  <a:lnTo>
                    <a:pt x="20720" y="7494"/>
                  </a:lnTo>
                  <a:lnTo>
                    <a:pt x="20800" y="7678"/>
                  </a:lnTo>
                  <a:lnTo>
                    <a:pt x="20800" y="7714"/>
                  </a:lnTo>
                  <a:lnTo>
                    <a:pt x="20880" y="7898"/>
                  </a:lnTo>
                  <a:lnTo>
                    <a:pt x="20960" y="7935"/>
                  </a:lnTo>
                  <a:lnTo>
                    <a:pt x="20960" y="8155"/>
                  </a:lnTo>
                  <a:lnTo>
                    <a:pt x="21040" y="8339"/>
                  </a:lnTo>
                  <a:lnTo>
                    <a:pt x="21040" y="8376"/>
                  </a:lnTo>
                  <a:lnTo>
                    <a:pt x="21200" y="8522"/>
                  </a:lnTo>
                  <a:lnTo>
                    <a:pt x="21200" y="8559"/>
                  </a:lnTo>
                  <a:lnTo>
                    <a:pt x="21280" y="8743"/>
                  </a:lnTo>
                  <a:lnTo>
                    <a:pt x="21280" y="8780"/>
                  </a:lnTo>
                  <a:lnTo>
                    <a:pt x="21360" y="8963"/>
                  </a:lnTo>
                  <a:lnTo>
                    <a:pt x="21360" y="9220"/>
                  </a:lnTo>
                  <a:lnTo>
                    <a:pt x="21440" y="9367"/>
                  </a:lnTo>
                  <a:lnTo>
                    <a:pt x="21440" y="9624"/>
                  </a:lnTo>
                  <a:lnTo>
                    <a:pt x="21520" y="9808"/>
                  </a:lnTo>
                  <a:lnTo>
                    <a:pt x="21520" y="10212"/>
                  </a:lnTo>
                  <a:lnTo>
                    <a:pt x="21600" y="10359"/>
                  </a:lnTo>
                  <a:lnTo>
                    <a:pt x="21600" y="11278"/>
                  </a:lnTo>
                  <a:lnTo>
                    <a:pt x="21520" y="11424"/>
                  </a:lnTo>
                  <a:lnTo>
                    <a:pt x="21520" y="11829"/>
                  </a:lnTo>
                  <a:lnTo>
                    <a:pt x="21440" y="11976"/>
                  </a:lnTo>
                  <a:lnTo>
                    <a:pt x="21440" y="12233"/>
                  </a:lnTo>
                  <a:lnTo>
                    <a:pt x="21360" y="12380"/>
                  </a:lnTo>
                  <a:lnTo>
                    <a:pt x="21360" y="12600"/>
                  </a:lnTo>
                  <a:lnTo>
                    <a:pt x="21280" y="12637"/>
                  </a:lnTo>
                  <a:lnTo>
                    <a:pt x="21280" y="12857"/>
                  </a:lnTo>
                  <a:lnTo>
                    <a:pt x="21200" y="13004"/>
                  </a:lnTo>
                  <a:lnTo>
                    <a:pt x="21200" y="13078"/>
                  </a:lnTo>
                  <a:lnTo>
                    <a:pt x="21040" y="13188"/>
                  </a:lnTo>
                  <a:lnTo>
                    <a:pt x="21040" y="13261"/>
                  </a:lnTo>
                  <a:lnTo>
                    <a:pt x="20960" y="13408"/>
                  </a:lnTo>
                  <a:lnTo>
                    <a:pt x="20960" y="13445"/>
                  </a:lnTo>
                  <a:lnTo>
                    <a:pt x="20880" y="13629"/>
                  </a:lnTo>
                  <a:lnTo>
                    <a:pt x="20880" y="13665"/>
                  </a:lnTo>
                  <a:lnTo>
                    <a:pt x="20800" y="13849"/>
                  </a:lnTo>
                  <a:lnTo>
                    <a:pt x="20800" y="13886"/>
                  </a:lnTo>
                  <a:lnTo>
                    <a:pt x="20720" y="14069"/>
                  </a:lnTo>
                  <a:lnTo>
                    <a:pt x="20720" y="14143"/>
                  </a:lnTo>
                  <a:lnTo>
                    <a:pt x="20640" y="14327"/>
                  </a:lnTo>
                  <a:lnTo>
                    <a:pt x="20560" y="14363"/>
                  </a:lnTo>
                  <a:lnTo>
                    <a:pt x="20560" y="14547"/>
                  </a:lnTo>
                  <a:lnTo>
                    <a:pt x="20480" y="14584"/>
                  </a:lnTo>
                  <a:lnTo>
                    <a:pt x="20400" y="14731"/>
                  </a:lnTo>
                  <a:lnTo>
                    <a:pt x="20400" y="14767"/>
                  </a:lnTo>
                  <a:lnTo>
                    <a:pt x="20320" y="14951"/>
                  </a:lnTo>
                  <a:lnTo>
                    <a:pt x="20320" y="14988"/>
                  </a:lnTo>
                  <a:lnTo>
                    <a:pt x="20160" y="15208"/>
                  </a:lnTo>
                  <a:lnTo>
                    <a:pt x="20160" y="15245"/>
                  </a:lnTo>
                  <a:lnTo>
                    <a:pt x="20080" y="15429"/>
                  </a:lnTo>
                  <a:lnTo>
                    <a:pt x="20080" y="15465"/>
                  </a:lnTo>
                  <a:lnTo>
                    <a:pt x="19840" y="15649"/>
                  </a:lnTo>
                  <a:lnTo>
                    <a:pt x="19840" y="15686"/>
                  </a:lnTo>
                  <a:lnTo>
                    <a:pt x="19760" y="15869"/>
                  </a:lnTo>
                  <a:lnTo>
                    <a:pt x="19680" y="15906"/>
                  </a:lnTo>
                  <a:lnTo>
                    <a:pt x="19600" y="16090"/>
                  </a:lnTo>
                  <a:lnTo>
                    <a:pt x="19520" y="16163"/>
                  </a:lnTo>
                  <a:lnTo>
                    <a:pt x="19440" y="16310"/>
                  </a:lnTo>
                  <a:lnTo>
                    <a:pt x="19440" y="16347"/>
                  </a:lnTo>
                  <a:lnTo>
                    <a:pt x="19280" y="16531"/>
                  </a:lnTo>
                  <a:lnTo>
                    <a:pt x="19280" y="16567"/>
                  </a:lnTo>
                  <a:lnTo>
                    <a:pt x="19120" y="16751"/>
                  </a:lnTo>
                  <a:lnTo>
                    <a:pt x="19120" y="16788"/>
                  </a:lnTo>
                  <a:lnTo>
                    <a:pt x="18960" y="16971"/>
                  </a:lnTo>
                  <a:lnTo>
                    <a:pt x="18960" y="17008"/>
                  </a:lnTo>
                  <a:lnTo>
                    <a:pt x="18880" y="17192"/>
                  </a:lnTo>
                  <a:lnTo>
                    <a:pt x="18720" y="17229"/>
                  </a:lnTo>
                  <a:lnTo>
                    <a:pt x="18560" y="17412"/>
                  </a:lnTo>
                  <a:lnTo>
                    <a:pt x="18560" y="17449"/>
                  </a:lnTo>
                  <a:lnTo>
                    <a:pt x="18400" y="17633"/>
                  </a:lnTo>
                  <a:lnTo>
                    <a:pt x="18400" y="17669"/>
                  </a:lnTo>
                  <a:lnTo>
                    <a:pt x="18240" y="17816"/>
                  </a:lnTo>
                  <a:lnTo>
                    <a:pt x="18240" y="17853"/>
                  </a:lnTo>
                  <a:lnTo>
                    <a:pt x="18080" y="18000"/>
                  </a:lnTo>
                  <a:lnTo>
                    <a:pt x="18080" y="18073"/>
                  </a:lnTo>
                  <a:lnTo>
                    <a:pt x="17920" y="18220"/>
                  </a:lnTo>
                  <a:lnTo>
                    <a:pt x="17840" y="18257"/>
                  </a:lnTo>
                  <a:lnTo>
                    <a:pt x="17600" y="18404"/>
                  </a:lnTo>
                  <a:lnTo>
                    <a:pt x="17600" y="18478"/>
                  </a:lnTo>
                  <a:lnTo>
                    <a:pt x="17440" y="18624"/>
                  </a:lnTo>
                  <a:lnTo>
                    <a:pt x="17360" y="18661"/>
                  </a:lnTo>
                  <a:lnTo>
                    <a:pt x="17200" y="18808"/>
                  </a:lnTo>
                  <a:lnTo>
                    <a:pt x="17200" y="18882"/>
                  </a:lnTo>
                  <a:lnTo>
                    <a:pt x="17040" y="19029"/>
                  </a:lnTo>
                  <a:lnTo>
                    <a:pt x="16880" y="19212"/>
                  </a:lnTo>
                  <a:lnTo>
                    <a:pt x="16800" y="19249"/>
                  </a:lnTo>
                  <a:lnTo>
                    <a:pt x="16640" y="19359"/>
                  </a:lnTo>
                  <a:lnTo>
                    <a:pt x="16480" y="19396"/>
                  </a:lnTo>
                  <a:lnTo>
                    <a:pt x="16400" y="19506"/>
                  </a:lnTo>
                  <a:lnTo>
                    <a:pt x="16320" y="19580"/>
                  </a:lnTo>
                  <a:lnTo>
                    <a:pt x="16160" y="19690"/>
                  </a:lnTo>
                  <a:lnTo>
                    <a:pt x="16080" y="19727"/>
                  </a:lnTo>
                  <a:lnTo>
                    <a:pt x="15920" y="19873"/>
                  </a:lnTo>
                  <a:lnTo>
                    <a:pt x="15920" y="19910"/>
                  </a:lnTo>
                  <a:lnTo>
                    <a:pt x="15680" y="20020"/>
                  </a:lnTo>
                  <a:lnTo>
                    <a:pt x="15680" y="20057"/>
                  </a:lnTo>
                  <a:lnTo>
                    <a:pt x="15520" y="20167"/>
                  </a:lnTo>
                  <a:lnTo>
                    <a:pt x="15360" y="20204"/>
                  </a:lnTo>
                  <a:lnTo>
                    <a:pt x="15200" y="20314"/>
                  </a:lnTo>
                  <a:lnTo>
                    <a:pt x="15120" y="20351"/>
                  </a:lnTo>
                  <a:lnTo>
                    <a:pt x="14960" y="20461"/>
                  </a:lnTo>
                  <a:lnTo>
                    <a:pt x="14880" y="20498"/>
                  </a:lnTo>
                  <a:lnTo>
                    <a:pt x="14720" y="20608"/>
                  </a:lnTo>
                  <a:lnTo>
                    <a:pt x="14720" y="20645"/>
                  </a:lnTo>
                  <a:lnTo>
                    <a:pt x="14480" y="20718"/>
                  </a:lnTo>
                  <a:lnTo>
                    <a:pt x="14480" y="20755"/>
                  </a:lnTo>
                  <a:lnTo>
                    <a:pt x="14160" y="20865"/>
                  </a:lnTo>
                  <a:lnTo>
                    <a:pt x="14080" y="20865"/>
                  </a:lnTo>
                  <a:lnTo>
                    <a:pt x="13680" y="21049"/>
                  </a:lnTo>
                  <a:lnTo>
                    <a:pt x="13600" y="21049"/>
                  </a:lnTo>
                  <a:lnTo>
                    <a:pt x="13200" y="21233"/>
                  </a:lnTo>
                  <a:lnTo>
                    <a:pt x="13040" y="21233"/>
                  </a:lnTo>
                  <a:lnTo>
                    <a:pt x="12880" y="21306"/>
                  </a:lnTo>
                  <a:lnTo>
                    <a:pt x="12800" y="21306"/>
                  </a:lnTo>
                  <a:lnTo>
                    <a:pt x="12320" y="21453"/>
                  </a:lnTo>
                  <a:lnTo>
                    <a:pt x="12080" y="21490"/>
                  </a:lnTo>
                  <a:lnTo>
                    <a:pt x="11920" y="21490"/>
                  </a:lnTo>
                  <a:lnTo>
                    <a:pt x="11760" y="21527"/>
                  </a:lnTo>
                  <a:lnTo>
                    <a:pt x="11680" y="21527"/>
                  </a:lnTo>
                  <a:lnTo>
                    <a:pt x="11440" y="21563"/>
                  </a:lnTo>
                  <a:lnTo>
                    <a:pt x="11440" y="21600"/>
                  </a:lnTo>
                  <a:lnTo>
                    <a:pt x="10560" y="21600"/>
                  </a:lnTo>
                </a:path>
              </a:pathLst>
            </a:custGeom>
            <a:solidFill>
              <a:srgbClr val="FFCC99"/>
            </a:solidFill>
            <a:ln w="19050" cap="rnd">
              <a:solidFill>
                <a:srgbClr val="000000"/>
              </a:solidFill>
              <a:prstDash val="solid"/>
              <a:round/>
            </a:ln>
            <a:effectLst/>
          </p:spPr>
          <p:txBody>
            <a:bodyPr wrap="square" lIns="45719" tIns="45719" rIns="45719" bIns="45719" numCol="1" anchor="t">
              <a:noAutofit/>
            </a:bodyPr>
            <a:lstStyle/>
            <a:p>
              <a:pPr/>
            </a:p>
          </p:txBody>
        </p:sp>
        <p:sp>
          <p:nvSpPr>
            <p:cNvPr id="1261" name="Forma"/>
            <p:cNvSpPr/>
            <p:nvPr/>
          </p:nvSpPr>
          <p:spPr>
            <a:xfrm>
              <a:off x="3332162" y="0"/>
              <a:ext cx="1067946" cy="434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394"/>
                  </a:moveTo>
                  <a:lnTo>
                    <a:pt x="21600" y="8087"/>
                  </a:lnTo>
                  <a:lnTo>
                    <a:pt x="21559" y="7882"/>
                  </a:lnTo>
                  <a:lnTo>
                    <a:pt x="21518" y="7575"/>
                  </a:lnTo>
                  <a:lnTo>
                    <a:pt x="21477" y="7371"/>
                  </a:lnTo>
                  <a:lnTo>
                    <a:pt x="21477" y="7268"/>
                  </a:lnTo>
                  <a:lnTo>
                    <a:pt x="21436" y="7064"/>
                  </a:lnTo>
                  <a:lnTo>
                    <a:pt x="21436" y="6961"/>
                  </a:lnTo>
                  <a:lnTo>
                    <a:pt x="21271" y="6552"/>
                  </a:lnTo>
                  <a:lnTo>
                    <a:pt x="21271" y="6449"/>
                  </a:lnTo>
                  <a:lnTo>
                    <a:pt x="21189" y="6245"/>
                  </a:lnTo>
                  <a:lnTo>
                    <a:pt x="21148" y="6245"/>
                  </a:lnTo>
                  <a:lnTo>
                    <a:pt x="21107" y="6040"/>
                  </a:lnTo>
                  <a:lnTo>
                    <a:pt x="20779" y="5221"/>
                  </a:lnTo>
                  <a:lnTo>
                    <a:pt x="20656" y="5016"/>
                  </a:lnTo>
                  <a:lnTo>
                    <a:pt x="20614" y="5016"/>
                  </a:lnTo>
                  <a:lnTo>
                    <a:pt x="20368" y="4607"/>
                  </a:lnTo>
                  <a:lnTo>
                    <a:pt x="20368" y="4504"/>
                  </a:lnTo>
                  <a:lnTo>
                    <a:pt x="20245" y="4402"/>
                  </a:lnTo>
                  <a:lnTo>
                    <a:pt x="20245" y="4300"/>
                  </a:lnTo>
                  <a:lnTo>
                    <a:pt x="20122" y="4197"/>
                  </a:lnTo>
                  <a:lnTo>
                    <a:pt x="20081" y="4095"/>
                  </a:lnTo>
                  <a:lnTo>
                    <a:pt x="19916" y="3992"/>
                  </a:lnTo>
                  <a:lnTo>
                    <a:pt x="19875" y="3890"/>
                  </a:lnTo>
                  <a:lnTo>
                    <a:pt x="19752" y="3685"/>
                  </a:lnTo>
                  <a:lnTo>
                    <a:pt x="19629" y="3583"/>
                  </a:lnTo>
                  <a:lnTo>
                    <a:pt x="19588" y="3481"/>
                  </a:lnTo>
                  <a:lnTo>
                    <a:pt x="19465" y="3378"/>
                  </a:lnTo>
                  <a:lnTo>
                    <a:pt x="19383" y="3276"/>
                  </a:lnTo>
                  <a:lnTo>
                    <a:pt x="19259" y="3173"/>
                  </a:lnTo>
                  <a:lnTo>
                    <a:pt x="19218" y="3071"/>
                  </a:lnTo>
                  <a:lnTo>
                    <a:pt x="19095" y="2969"/>
                  </a:lnTo>
                  <a:lnTo>
                    <a:pt x="19054" y="2969"/>
                  </a:lnTo>
                  <a:lnTo>
                    <a:pt x="18890" y="2764"/>
                  </a:lnTo>
                  <a:lnTo>
                    <a:pt x="18849" y="2764"/>
                  </a:lnTo>
                  <a:lnTo>
                    <a:pt x="18684" y="2662"/>
                  </a:lnTo>
                  <a:lnTo>
                    <a:pt x="18643" y="2662"/>
                  </a:lnTo>
                  <a:lnTo>
                    <a:pt x="18479" y="2559"/>
                  </a:lnTo>
                  <a:lnTo>
                    <a:pt x="18315" y="2355"/>
                  </a:lnTo>
                  <a:lnTo>
                    <a:pt x="18274" y="2355"/>
                  </a:lnTo>
                  <a:lnTo>
                    <a:pt x="18068" y="2252"/>
                  </a:lnTo>
                  <a:lnTo>
                    <a:pt x="18027" y="2252"/>
                  </a:lnTo>
                  <a:lnTo>
                    <a:pt x="17863" y="2047"/>
                  </a:lnTo>
                  <a:lnTo>
                    <a:pt x="17822" y="2047"/>
                  </a:lnTo>
                  <a:lnTo>
                    <a:pt x="17658" y="1945"/>
                  </a:lnTo>
                  <a:lnTo>
                    <a:pt x="17452" y="1843"/>
                  </a:lnTo>
                  <a:lnTo>
                    <a:pt x="17411" y="1740"/>
                  </a:lnTo>
                  <a:lnTo>
                    <a:pt x="17247" y="1740"/>
                  </a:lnTo>
                  <a:lnTo>
                    <a:pt x="17206" y="1638"/>
                  </a:lnTo>
                  <a:lnTo>
                    <a:pt x="17042" y="1536"/>
                  </a:lnTo>
                  <a:lnTo>
                    <a:pt x="17001" y="1536"/>
                  </a:lnTo>
                  <a:lnTo>
                    <a:pt x="16795" y="1433"/>
                  </a:lnTo>
                  <a:lnTo>
                    <a:pt x="16754" y="1433"/>
                  </a:lnTo>
                  <a:lnTo>
                    <a:pt x="16549" y="1331"/>
                  </a:lnTo>
                  <a:lnTo>
                    <a:pt x="16508" y="1228"/>
                  </a:lnTo>
                  <a:lnTo>
                    <a:pt x="16385" y="1228"/>
                  </a:lnTo>
                  <a:lnTo>
                    <a:pt x="16303" y="1126"/>
                  </a:lnTo>
                  <a:lnTo>
                    <a:pt x="16056" y="1126"/>
                  </a:lnTo>
                  <a:lnTo>
                    <a:pt x="15892" y="1024"/>
                  </a:lnTo>
                  <a:lnTo>
                    <a:pt x="15851" y="921"/>
                  </a:lnTo>
                  <a:lnTo>
                    <a:pt x="15687" y="921"/>
                  </a:lnTo>
                  <a:lnTo>
                    <a:pt x="15646" y="819"/>
                  </a:lnTo>
                  <a:lnTo>
                    <a:pt x="15399" y="819"/>
                  </a:lnTo>
                  <a:lnTo>
                    <a:pt x="15194" y="717"/>
                  </a:lnTo>
                  <a:lnTo>
                    <a:pt x="15153" y="717"/>
                  </a:lnTo>
                  <a:lnTo>
                    <a:pt x="14989" y="614"/>
                  </a:lnTo>
                  <a:lnTo>
                    <a:pt x="14906" y="614"/>
                  </a:lnTo>
                  <a:lnTo>
                    <a:pt x="14742" y="512"/>
                  </a:lnTo>
                  <a:lnTo>
                    <a:pt x="14455" y="512"/>
                  </a:lnTo>
                  <a:lnTo>
                    <a:pt x="14249" y="409"/>
                  </a:lnTo>
                  <a:lnTo>
                    <a:pt x="14208" y="409"/>
                  </a:lnTo>
                  <a:lnTo>
                    <a:pt x="14044" y="307"/>
                  </a:lnTo>
                  <a:lnTo>
                    <a:pt x="13798" y="307"/>
                  </a:lnTo>
                  <a:lnTo>
                    <a:pt x="13592" y="205"/>
                  </a:lnTo>
                  <a:lnTo>
                    <a:pt x="13100" y="205"/>
                  </a:lnTo>
                  <a:lnTo>
                    <a:pt x="12935" y="102"/>
                  </a:lnTo>
                  <a:lnTo>
                    <a:pt x="12484" y="102"/>
                  </a:lnTo>
                  <a:lnTo>
                    <a:pt x="12278" y="0"/>
                  </a:lnTo>
                  <a:lnTo>
                    <a:pt x="11046" y="0"/>
                  </a:lnTo>
                  <a:lnTo>
                    <a:pt x="11005" y="102"/>
                  </a:lnTo>
                  <a:lnTo>
                    <a:pt x="10554" y="102"/>
                  </a:lnTo>
                  <a:lnTo>
                    <a:pt x="10471" y="205"/>
                  </a:lnTo>
                  <a:lnTo>
                    <a:pt x="10143" y="205"/>
                  </a:lnTo>
                  <a:lnTo>
                    <a:pt x="10020" y="307"/>
                  </a:lnTo>
                  <a:lnTo>
                    <a:pt x="9773" y="307"/>
                  </a:lnTo>
                  <a:lnTo>
                    <a:pt x="9650" y="409"/>
                  </a:lnTo>
                  <a:lnTo>
                    <a:pt x="9609" y="409"/>
                  </a:lnTo>
                  <a:lnTo>
                    <a:pt x="9445" y="512"/>
                  </a:lnTo>
                  <a:lnTo>
                    <a:pt x="9198" y="512"/>
                  </a:lnTo>
                  <a:lnTo>
                    <a:pt x="8870" y="717"/>
                  </a:lnTo>
                  <a:lnTo>
                    <a:pt x="8829" y="717"/>
                  </a:lnTo>
                  <a:lnTo>
                    <a:pt x="8665" y="819"/>
                  </a:lnTo>
                  <a:lnTo>
                    <a:pt x="8624" y="819"/>
                  </a:lnTo>
                  <a:lnTo>
                    <a:pt x="8418" y="921"/>
                  </a:lnTo>
                  <a:lnTo>
                    <a:pt x="8254" y="1024"/>
                  </a:lnTo>
                  <a:lnTo>
                    <a:pt x="8213" y="1024"/>
                  </a:lnTo>
                  <a:lnTo>
                    <a:pt x="8049" y="1126"/>
                  </a:lnTo>
                  <a:lnTo>
                    <a:pt x="8008" y="1126"/>
                  </a:lnTo>
                  <a:lnTo>
                    <a:pt x="7802" y="1228"/>
                  </a:lnTo>
                  <a:lnTo>
                    <a:pt x="7761" y="1331"/>
                  </a:lnTo>
                  <a:lnTo>
                    <a:pt x="7638" y="1433"/>
                  </a:lnTo>
                  <a:lnTo>
                    <a:pt x="7556" y="1433"/>
                  </a:lnTo>
                  <a:lnTo>
                    <a:pt x="7433" y="1536"/>
                  </a:lnTo>
                  <a:lnTo>
                    <a:pt x="7392" y="1638"/>
                  </a:lnTo>
                  <a:lnTo>
                    <a:pt x="7186" y="1740"/>
                  </a:lnTo>
                  <a:lnTo>
                    <a:pt x="7145" y="1740"/>
                  </a:lnTo>
                  <a:lnTo>
                    <a:pt x="6981" y="1843"/>
                  </a:lnTo>
                  <a:lnTo>
                    <a:pt x="6940" y="1843"/>
                  </a:lnTo>
                  <a:lnTo>
                    <a:pt x="6776" y="2047"/>
                  </a:lnTo>
                  <a:lnTo>
                    <a:pt x="6735" y="2047"/>
                  </a:lnTo>
                  <a:lnTo>
                    <a:pt x="6529" y="2150"/>
                  </a:lnTo>
                  <a:lnTo>
                    <a:pt x="6488" y="2252"/>
                  </a:lnTo>
                  <a:lnTo>
                    <a:pt x="6324" y="2355"/>
                  </a:lnTo>
                  <a:lnTo>
                    <a:pt x="6283" y="2355"/>
                  </a:lnTo>
                  <a:lnTo>
                    <a:pt x="6119" y="2559"/>
                  </a:lnTo>
                  <a:lnTo>
                    <a:pt x="6078" y="2559"/>
                  </a:lnTo>
                  <a:lnTo>
                    <a:pt x="5831" y="2662"/>
                  </a:lnTo>
                  <a:lnTo>
                    <a:pt x="5667" y="2764"/>
                  </a:lnTo>
                  <a:lnTo>
                    <a:pt x="5626" y="2764"/>
                  </a:lnTo>
                  <a:lnTo>
                    <a:pt x="5462" y="2969"/>
                  </a:lnTo>
                  <a:lnTo>
                    <a:pt x="5379" y="2969"/>
                  </a:lnTo>
                  <a:lnTo>
                    <a:pt x="5215" y="3173"/>
                  </a:lnTo>
                  <a:lnTo>
                    <a:pt x="5174" y="3173"/>
                  </a:lnTo>
                  <a:lnTo>
                    <a:pt x="5010" y="3378"/>
                  </a:lnTo>
                  <a:lnTo>
                    <a:pt x="4969" y="3378"/>
                  </a:lnTo>
                  <a:lnTo>
                    <a:pt x="4805" y="3583"/>
                  </a:lnTo>
                  <a:lnTo>
                    <a:pt x="4722" y="3583"/>
                  </a:lnTo>
                  <a:lnTo>
                    <a:pt x="4558" y="3788"/>
                  </a:lnTo>
                  <a:lnTo>
                    <a:pt x="4517" y="3788"/>
                  </a:lnTo>
                  <a:lnTo>
                    <a:pt x="4353" y="3992"/>
                  </a:lnTo>
                  <a:lnTo>
                    <a:pt x="4312" y="3992"/>
                  </a:lnTo>
                  <a:lnTo>
                    <a:pt x="4189" y="4197"/>
                  </a:lnTo>
                  <a:lnTo>
                    <a:pt x="4065" y="4197"/>
                  </a:lnTo>
                  <a:lnTo>
                    <a:pt x="3942" y="4402"/>
                  </a:lnTo>
                  <a:lnTo>
                    <a:pt x="3901" y="4504"/>
                  </a:lnTo>
                  <a:lnTo>
                    <a:pt x="3737" y="4607"/>
                  </a:lnTo>
                  <a:lnTo>
                    <a:pt x="3696" y="4709"/>
                  </a:lnTo>
                  <a:lnTo>
                    <a:pt x="3449" y="4914"/>
                  </a:lnTo>
                  <a:lnTo>
                    <a:pt x="3326" y="5118"/>
                  </a:lnTo>
                  <a:lnTo>
                    <a:pt x="3285" y="5118"/>
                  </a:lnTo>
                  <a:lnTo>
                    <a:pt x="3121" y="5323"/>
                  </a:lnTo>
                  <a:lnTo>
                    <a:pt x="3121" y="5426"/>
                  </a:lnTo>
                  <a:lnTo>
                    <a:pt x="2957" y="5630"/>
                  </a:lnTo>
                  <a:lnTo>
                    <a:pt x="2916" y="5630"/>
                  </a:lnTo>
                  <a:lnTo>
                    <a:pt x="2751" y="5835"/>
                  </a:lnTo>
                  <a:lnTo>
                    <a:pt x="2710" y="5835"/>
                  </a:lnTo>
                  <a:lnTo>
                    <a:pt x="2587" y="6142"/>
                  </a:lnTo>
                  <a:lnTo>
                    <a:pt x="2546" y="6142"/>
                  </a:lnTo>
                  <a:lnTo>
                    <a:pt x="2382" y="6347"/>
                  </a:lnTo>
                  <a:lnTo>
                    <a:pt x="2176" y="6552"/>
                  </a:lnTo>
                  <a:lnTo>
                    <a:pt x="2176" y="6654"/>
                  </a:lnTo>
                  <a:lnTo>
                    <a:pt x="2012" y="6859"/>
                  </a:lnTo>
                  <a:lnTo>
                    <a:pt x="1889" y="7064"/>
                  </a:lnTo>
                  <a:lnTo>
                    <a:pt x="1848" y="7166"/>
                  </a:lnTo>
                  <a:lnTo>
                    <a:pt x="1725" y="7371"/>
                  </a:lnTo>
                  <a:lnTo>
                    <a:pt x="1560" y="7678"/>
                  </a:lnTo>
                  <a:lnTo>
                    <a:pt x="1519" y="7678"/>
                  </a:lnTo>
                  <a:lnTo>
                    <a:pt x="1396" y="7882"/>
                  </a:lnTo>
                  <a:lnTo>
                    <a:pt x="1355" y="7985"/>
                  </a:lnTo>
                  <a:lnTo>
                    <a:pt x="1273" y="8087"/>
                  </a:lnTo>
                  <a:lnTo>
                    <a:pt x="1232" y="8087"/>
                  </a:lnTo>
                  <a:lnTo>
                    <a:pt x="1150" y="8394"/>
                  </a:lnTo>
                  <a:lnTo>
                    <a:pt x="1109" y="8394"/>
                  </a:lnTo>
                  <a:lnTo>
                    <a:pt x="986" y="8701"/>
                  </a:lnTo>
                  <a:lnTo>
                    <a:pt x="862" y="8906"/>
                  </a:lnTo>
                  <a:lnTo>
                    <a:pt x="739" y="9213"/>
                  </a:lnTo>
                  <a:lnTo>
                    <a:pt x="657" y="9520"/>
                  </a:lnTo>
                  <a:lnTo>
                    <a:pt x="616" y="9520"/>
                  </a:lnTo>
                  <a:lnTo>
                    <a:pt x="534" y="9725"/>
                  </a:lnTo>
                  <a:lnTo>
                    <a:pt x="534" y="9827"/>
                  </a:lnTo>
                  <a:lnTo>
                    <a:pt x="452" y="10032"/>
                  </a:lnTo>
                  <a:lnTo>
                    <a:pt x="452" y="10135"/>
                  </a:lnTo>
                  <a:lnTo>
                    <a:pt x="246" y="10646"/>
                  </a:lnTo>
                  <a:lnTo>
                    <a:pt x="205" y="10954"/>
                  </a:lnTo>
                  <a:lnTo>
                    <a:pt x="164" y="10954"/>
                  </a:lnTo>
                  <a:lnTo>
                    <a:pt x="123" y="11158"/>
                  </a:lnTo>
                  <a:lnTo>
                    <a:pt x="123" y="11261"/>
                  </a:lnTo>
                  <a:lnTo>
                    <a:pt x="82" y="11465"/>
                  </a:lnTo>
                  <a:lnTo>
                    <a:pt x="82" y="11568"/>
                  </a:lnTo>
                  <a:lnTo>
                    <a:pt x="41" y="11773"/>
                  </a:lnTo>
                  <a:lnTo>
                    <a:pt x="41" y="12080"/>
                  </a:lnTo>
                  <a:lnTo>
                    <a:pt x="0" y="12182"/>
                  </a:lnTo>
                  <a:lnTo>
                    <a:pt x="0" y="13513"/>
                  </a:lnTo>
                  <a:lnTo>
                    <a:pt x="41" y="13718"/>
                  </a:lnTo>
                  <a:lnTo>
                    <a:pt x="41" y="14025"/>
                  </a:lnTo>
                  <a:lnTo>
                    <a:pt x="82" y="14025"/>
                  </a:lnTo>
                  <a:lnTo>
                    <a:pt x="123" y="14332"/>
                  </a:lnTo>
                  <a:lnTo>
                    <a:pt x="164" y="14536"/>
                  </a:lnTo>
                  <a:lnTo>
                    <a:pt x="164" y="14639"/>
                  </a:lnTo>
                  <a:lnTo>
                    <a:pt x="205" y="14844"/>
                  </a:lnTo>
                  <a:lnTo>
                    <a:pt x="246" y="14946"/>
                  </a:lnTo>
                  <a:lnTo>
                    <a:pt x="287" y="15151"/>
                  </a:lnTo>
                  <a:lnTo>
                    <a:pt x="370" y="15151"/>
                  </a:lnTo>
                  <a:lnTo>
                    <a:pt x="411" y="15355"/>
                  </a:lnTo>
                  <a:lnTo>
                    <a:pt x="411" y="15458"/>
                  </a:lnTo>
                  <a:lnTo>
                    <a:pt x="493" y="15560"/>
                  </a:lnTo>
                  <a:lnTo>
                    <a:pt x="534" y="15663"/>
                  </a:lnTo>
                  <a:lnTo>
                    <a:pt x="575" y="15867"/>
                  </a:lnTo>
                  <a:lnTo>
                    <a:pt x="616" y="15970"/>
                  </a:lnTo>
                  <a:lnTo>
                    <a:pt x="698" y="16072"/>
                  </a:lnTo>
                  <a:lnTo>
                    <a:pt x="698" y="16174"/>
                  </a:lnTo>
                  <a:lnTo>
                    <a:pt x="780" y="16379"/>
                  </a:lnTo>
                  <a:lnTo>
                    <a:pt x="821" y="16379"/>
                  </a:lnTo>
                  <a:lnTo>
                    <a:pt x="903" y="16584"/>
                  </a:lnTo>
                  <a:lnTo>
                    <a:pt x="986" y="16584"/>
                  </a:lnTo>
                  <a:lnTo>
                    <a:pt x="1109" y="16891"/>
                  </a:lnTo>
                  <a:lnTo>
                    <a:pt x="1191" y="16993"/>
                  </a:lnTo>
                  <a:lnTo>
                    <a:pt x="1232" y="17096"/>
                  </a:lnTo>
                  <a:lnTo>
                    <a:pt x="1355" y="17198"/>
                  </a:lnTo>
                  <a:lnTo>
                    <a:pt x="1355" y="17300"/>
                  </a:lnTo>
                  <a:lnTo>
                    <a:pt x="1478" y="17505"/>
                  </a:lnTo>
                  <a:lnTo>
                    <a:pt x="1519" y="17505"/>
                  </a:lnTo>
                  <a:lnTo>
                    <a:pt x="1643" y="17710"/>
                  </a:lnTo>
                  <a:lnTo>
                    <a:pt x="1684" y="17710"/>
                  </a:lnTo>
                  <a:lnTo>
                    <a:pt x="1807" y="17915"/>
                  </a:lnTo>
                  <a:lnTo>
                    <a:pt x="1848" y="17915"/>
                  </a:lnTo>
                  <a:lnTo>
                    <a:pt x="1971" y="18119"/>
                  </a:lnTo>
                  <a:lnTo>
                    <a:pt x="2012" y="18119"/>
                  </a:lnTo>
                  <a:lnTo>
                    <a:pt x="2135" y="18324"/>
                  </a:lnTo>
                  <a:lnTo>
                    <a:pt x="2176" y="18324"/>
                  </a:lnTo>
                  <a:lnTo>
                    <a:pt x="2341" y="18427"/>
                  </a:lnTo>
                  <a:lnTo>
                    <a:pt x="2382" y="18427"/>
                  </a:lnTo>
                  <a:lnTo>
                    <a:pt x="2505" y="18631"/>
                  </a:lnTo>
                  <a:lnTo>
                    <a:pt x="2546" y="18631"/>
                  </a:lnTo>
                  <a:lnTo>
                    <a:pt x="2710" y="18836"/>
                  </a:lnTo>
                  <a:lnTo>
                    <a:pt x="2916" y="18938"/>
                  </a:lnTo>
                  <a:lnTo>
                    <a:pt x="2957" y="18938"/>
                  </a:lnTo>
                  <a:lnTo>
                    <a:pt x="3121" y="19041"/>
                  </a:lnTo>
                  <a:lnTo>
                    <a:pt x="3285" y="19245"/>
                  </a:lnTo>
                  <a:lnTo>
                    <a:pt x="3326" y="19245"/>
                  </a:lnTo>
                  <a:lnTo>
                    <a:pt x="3532" y="19348"/>
                  </a:lnTo>
                  <a:lnTo>
                    <a:pt x="3573" y="19348"/>
                  </a:lnTo>
                  <a:lnTo>
                    <a:pt x="3696" y="19450"/>
                  </a:lnTo>
                  <a:lnTo>
                    <a:pt x="3737" y="19553"/>
                  </a:lnTo>
                  <a:lnTo>
                    <a:pt x="3901" y="19655"/>
                  </a:lnTo>
                  <a:lnTo>
                    <a:pt x="3942" y="19655"/>
                  </a:lnTo>
                  <a:lnTo>
                    <a:pt x="4106" y="19757"/>
                  </a:lnTo>
                  <a:lnTo>
                    <a:pt x="4189" y="19860"/>
                  </a:lnTo>
                  <a:lnTo>
                    <a:pt x="4353" y="19962"/>
                  </a:lnTo>
                  <a:lnTo>
                    <a:pt x="4394" y="19962"/>
                  </a:lnTo>
                  <a:lnTo>
                    <a:pt x="4558" y="20064"/>
                  </a:lnTo>
                  <a:lnTo>
                    <a:pt x="4599" y="20064"/>
                  </a:lnTo>
                  <a:lnTo>
                    <a:pt x="4805" y="20167"/>
                  </a:lnTo>
                  <a:lnTo>
                    <a:pt x="4846" y="20167"/>
                  </a:lnTo>
                  <a:lnTo>
                    <a:pt x="5010" y="20269"/>
                  </a:lnTo>
                  <a:lnTo>
                    <a:pt x="5051" y="20372"/>
                  </a:lnTo>
                  <a:lnTo>
                    <a:pt x="5215" y="20474"/>
                  </a:lnTo>
                  <a:lnTo>
                    <a:pt x="5297" y="20474"/>
                  </a:lnTo>
                  <a:lnTo>
                    <a:pt x="5503" y="20576"/>
                  </a:lnTo>
                  <a:lnTo>
                    <a:pt x="5708" y="20576"/>
                  </a:lnTo>
                  <a:lnTo>
                    <a:pt x="5749" y="20679"/>
                  </a:lnTo>
                  <a:lnTo>
                    <a:pt x="5913" y="20781"/>
                  </a:lnTo>
                  <a:lnTo>
                    <a:pt x="6160" y="20781"/>
                  </a:lnTo>
                  <a:lnTo>
                    <a:pt x="6201" y="20883"/>
                  </a:lnTo>
                  <a:lnTo>
                    <a:pt x="6447" y="20883"/>
                  </a:lnTo>
                  <a:lnTo>
                    <a:pt x="6611" y="20986"/>
                  </a:lnTo>
                  <a:lnTo>
                    <a:pt x="6652" y="20986"/>
                  </a:lnTo>
                  <a:lnTo>
                    <a:pt x="6858" y="21088"/>
                  </a:lnTo>
                  <a:lnTo>
                    <a:pt x="7063" y="21088"/>
                  </a:lnTo>
                  <a:lnTo>
                    <a:pt x="7104" y="21191"/>
                  </a:lnTo>
                  <a:lnTo>
                    <a:pt x="7392" y="21191"/>
                  </a:lnTo>
                  <a:lnTo>
                    <a:pt x="7556" y="21293"/>
                  </a:lnTo>
                  <a:lnTo>
                    <a:pt x="7802" y="21293"/>
                  </a:lnTo>
                  <a:lnTo>
                    <a:pt x="8008" y="21395"/>
                  </a:lnTo>
                  <a:lnTo>
                    <a:pt x="8254" y="21395"/>
                  </a:lnTo>
                  <a:lnTo>
                    <a:pt x="8418" y="21498"/>
                  </a:lnTo>
                  <a:lnTo>
                    <a:pt x="8911" y="21498"/>
                  </a:lnTo>
                  <a:lnTo>
                    <a:pt x="9075" y="21600"/>
                  </a:lnTo>
                  <a:lnTo>
                    <a:pt x="10759" y="21600"/>
                  </a:lnTo>
                  <a:lnTo>
                    <a:pt x="10882" y="21498"/>
                  </a:lnTo>
                  <a:lnTo>
                    <a:pt x="11252" y="21498"/>
                  </a:lnTo>
                  <a:lnTo>
                    <a:pt x="11252" y="21395"/>
                  </a:lnTo>
                  <a:lnTo>
                    <a:pt x="11621" y="21395"/>
                  </a:lnTo>
                  <a:lnTo>
                    <a:pt x="11744" y="21293"/>
                  </a:lnTo>
                  <a:lnTo>
                    <a:pt x="11827" y="21293"/>
                  </a:lnTo>
                  <a:lnTo>
                    <a:pt x="11950" y="21191"/>
                  </a:lnTo>
                  <a:lnTo>
                    <a:pt x="12155" y="21191"/>
                  </a:lnTo>
                  <a:lnTo>
                    <a:pt x="12319" y="21088"/>
                  </a:lnTo>
                  <a:lnTo>
                    <a:pt x="12360" y="21088"/>
                  </a:lnTo>
                  <a:lnTo>
                    <a:pt x="12566" y="20986"/>
                  </a:lnTo>
                  <a:lnTo>
                    <a:pt x="12730" y="20883"/>
                  </a:lnTo>
                  <a:lnTo>
                    <a:pt x="12771" y="20883"/>
                  </a:lnTo>
                  <a:lnTo>
                    <a:pt x="12935" y="20781"/>
                  </a:lnTo>
                  <a:lnTo>
                    <a:pt x="13141" y="20679"/>
                  </a:lnTo>
                  <a:lnTo>
                    <a:pt x="13182" y="20679"/>
                  </a:lnTo>
                  <a:lnTo>
                    <a:pt x="13346" y="20576"/>
                  </a:lnTo>
                  <a:lnTo>
                    <a:pt x="13387" y="20576"/>
                  </a:lnTo>
                  <a:lnTo>
                    <a:pt x="13551" y="20474"/>
                  </a:lnTo>
                  <a:lnTo>
                    <a:pt x="13592" y="20474"/>
                  </a:lnTo>
                  <a:lnTo>
                    <a:pt x="13798" y="20372"/>
                  </a:lnTo>
                  <a:lnTo>
                    <a:pt x="13798" y="20269"/>
                  </a:lnTo>
                  <a:lnTo>
                    <a:pt x="13962" y="20167"/>
                  </a:lnTo>
                  <a:lnTo>
                    <a:pt x="14003" y="20167"/>
                  </a:lnTo>
                  <a:lnTo>
                    <a:pt x="14167" y="20064"/>
                  </a:lnTo>
                  <a:lnTo>
                    <a:pt x="14208" y="20064"/>
                  </a:lnTo>
                  <a:lnTo>
                    <a:pt x="14414" y="19962"/>
                  </a:lnTo>
                  <a:lnTo>
                    <a:pt x="14455" y="19860"/>
                  </a:lnTo>
                  <a:lnTo>
                    <a:pt x="14619" y="19757"/>
                  </a:lnTo>
                  <a:lnTo>
                    <a:pt x="14660" y="19757"/>
                  </a:lnTo>
                  <a:lnTo>
                    <a:pt x="14824" y="19655"/>
                  </a:lnTo>
                  <a:lnTo>
                    <a:pt x="14865" y="19553"/>
                  </a:lnTo>
                  <a:lnTo>
                    <a:pt x="15071" y="19450"/>
                  </a:lnTo>
                  <a:lnTo>
                    <a:pt x="15112" y="19450"/>
                  </a:lnTo>
                  <a:lnTo>
                    <a:pt x="15276" y="19348"/>
                  </a:lnTo>
                  <a:lnTo>
                    <a:pt x="15317" y="19245"/>
                  </a:lnTo>
                  <a:lnTo>
                    <a:pt x="15481" y="19143"/>
                  </a:lnTo>
                  <a:lnTo>
                    <a:pt x="15522" y="19041"/>
                  </a:lnTo>
                  <a:lnTo>
                    <a:pt x="15728" y="18938"/>
                  </a:lnTo>
                  <a:lnTo>
                    <a:pt x="15769" y="18938"/>
                  </a:lnTo>
                  <a:lnTo>
                    <a:pt x="15933" y="18836"/>
                  </a:lnTo>
                  <a:lnTo>
                    <a:pt x="15974" y="18836"/>
                  </a:lnTo>
                  <a:lnTo>
                    <a:pt x="16138" y="18631"/>
                  </a:lnTo>
                  <a:lnTo>
                    <a:pt x="16179" y="18631"/>
                  </a:lnTo>
                  <a:lnTo>
                    <a:pt x="16385" y="18427"/>
                  </a:lnTo>
                  <a:lnTo>
                    <a:pt x="16426" y="18427"/>
                  </a:lnTo>
                  <a:lnTo>
                    <a:pt x="16590" y="18324"/>
                  </a:lnTo>
                  <a:lnTo>
                    <a:pt x="16631" y="18222"/>
                  </a:lnTo>
                  <a:lnTo>
                    <a:pt x="16795" y="18017"/>
                  </a:lnTo>
                  <a:lnTo>
                    <a:pt x="16837" y="18017"/>
                  </a:lnTo>
                  <a:lnTo>
                    <a:pt x="17042" y="17812"/>
                  </a:lnTo>
                  <a:lnTo>
                    <a:pt x="17083" y="17812"/>
                  </a:lnTo>
                  <a:lnTo>
                    <a:pt x="17247" y="17710"/>
                  </a:lnTo>
                  <a:lnTo>
                    <a:pt x="17288" y="17608"/>
                  </a:lnTo>
                  <a:lnTo>
                    <a:pt x="17452" y="17403"/>
                  </a:lnTo>
                  <a:lnTo>
                    <a:pt x="17658" y="17198"/>
                  </a:lnTo>
                  <a:lnTo>
                    <a:pt x="17699" y="17198"/>
                  </a:lnTo>
                  <a:lnTo>
                    <a:pt x="17863" y="16993"/>
                  </a:lnTo>
                  <a:lnTo>
                    <a:pt x="17904" y="16891"/>
                  </a:lnTo>
                  <a:lnTo>
                    <a:pt x="18027" y="16686"/>
                  </a:lnTo>
                  <a:lnTo>
                    <a:pt x="18068" y="16686"/>
                  </a:lnTo>
                  <a:lnTo>
                    <a:pt x="18274" y="16482"/>
                  </a:lnTo>
                  <a:lnTo>
                    <a:pt x="18315" y="16482"/>
                  </a:lnTo>
                  <a:lnTo>
                    <a:pt x="18643" y="16072"/>
                  </a:lnTo>
                  <a:lnTo>
                    <a:pt x="18643" y="15970"/>
                  </a:lnTo>
                  <a:lnTo>
                    <a:pt x="18849" y="15765"/>
                  </a:lnTo>
                  <a:lnTo>
                    <a:pt x="18890" y="15765"/>
                  </a:lnTo>
                  <a:lnTo>
                    <a:pt x="19013" y="15560"/>
                  </a:lnTo>
                  <a:lnTo>
                    <a:pt x="19054" y="15458"/>
                  </a:lnTo>
                  <a:lnTo>
                    <a:pt x="19177" y="15253"/>
                  </a:lnTo>
                  <a:lnTo>
                    <a:pt x="19218" y="15253"/>
                  </a:lnTo>
                  <a:lnTo>
                    <a:pt x="19341" y="15048"/>
                  </a:lnTo>
                  <a:lnTo>
                    <a:pt x="19383" y="14946"/>
                  </a:lnTo>
                  <a:lnTo>
                    <a:pt x="19547" y="14844"/>
                  </a:lnTo>
                  <a:lnTo>
                    <a:pt x="19588" y="14741"/>
                  </a:lnTo>
                  <a:lnTo>
                    <a:pt x="19711" y="14536"/>
                  </a:lnTo>
                  <a:lnTo>
                    <a:pt x="19752" y="14434"/>
                  </a:lnTo>
                  <a:lnTo>
                    <a:pt x="19998" y="14025"/>
                  </a:lnTo>
                  <a:lnTo>
                    <a:pt x="20081" y="13922"/>
                  </a:lnTo>
                  <a:lnTo>
                    <a:pt x="20327" y="13513"/>
                  </a:lnTo>
                  <a:lnTo>
                    <a:pt x="20368" y="13513"/>
                  </a:lnTo>
                  <a:lnTo>
                    <a:pt x="20614" y="12899"/>
                  </a:lnTo>
                  <a:lnTo>
                    <a:pt x="20738" y="12694"/>
                  </a:lnTo>
                  <a:lnTo>
                    <a:pt x="20984" y="12080"/>
                  </a:lnTo>
                  <a:lnTo>
                    <a:pt x="21025" y="11875"/>
                  </a:lnTo>
                  <a:lnTo>
                    <a:pt x="21066" y="11773"/>
                  </a:lnTo>
                  <a:lnTo>
                    <a:pt x="21107" y="11568"/>
                  </a:lnTo>
                  <a:lnTo>
                    <a:pt x="21148" y="11568"/>
                  </a:lnTo>
                  <a:lnTo>
                    <a:pt x="21189" y="11261"/>
                  </a:lnTo>
                  <a:lnTo>
                    <a:pt x="21230" y="11261"/>
                  </a:lnTo>
                  <a:lnTo>
                    <a:pt x="21271" y="11056"/>
                  </a:lnTo>
                  <a:lnTo>
                    <a:pt x="21354" y="10954"/>
                  </a:lnTo>
                  <a:lnTo>
                    <a:pt x="21395" y="10749"/>
                  </a:lnTo>
                  <a:lnTo>
                    <a:pt x="21395" y="10646"/>
                  </a:lnTo>
                  <a:lnTo>
                    <a:pt x="21436" y="10442"/>
                  </a:lnTo>
                  <a:lnTo>
                    <a:pt x="21477" y="10339"/>
                  </a:lnTo>
                  <a:lnTo>
                    <a:pt x="21477" y="10135"/>
                  </a:lnTo>
                  <a:lnTo>
                    <a:pt x="21518" y="10135"/>
                  </a:lnTo>
                  <a:lnTo>
                    <a:pt x="21559" y="9827"/>
                  </a:lnTo>
                  <a:lnTo>
                    <a:pt x="21559" y="9520"/>
                  </a:lnTo>
                  <a:lnTo>
                    <a:pt x="21600" y="9213"/>
                  </a:lnTo>
                  <a:lnTo>
                    <a:pt x="21600" y="8394"/>
                  </a:lnTo>
                </a:path>
              </a:pathLst>
            </a:custGeom>
            <a:solidFill>
              <a:srgbClr val="FF0000"/>
            </a:solidFill>
            <a:ln w="12700" cap="rnd">
              <a:solidFill>
                <a:srgbClr val="000000"/>
              </a:solidFill>
              <a:prstDash val="solid"/>
              <a:round/>
            </a:ln>
            <a:effectLst/>
          </p:spPr>
          <p:txBody>
            <a:bodyPr wrap="square" lIns="45719" tIns="45719" rIns="45719" bIns="45719" numCol="1" anchor="t">
              <a:noAutofit/>
            </a:bodyPr>
            <a:lstStyle/>
            <a:p>
              <a:pPr/>
            </a:p>
          </p:txBody>
        </p:sp>
        <p:sp>
          <p:nvSpPr>
            <p:cNvPr id="1262" name="Forma"/>
            <p:cNvSpPr/>
            <p:nvPr/>
          </p:nvSpPr>
          <p:spPr>
            <a:xfrm>
              <a:off x="3332162" y="0"/>
              <a:ext cx="1067946" cy="434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394"/>
                  </a:moveTo>
                  <a:lnTo>
                    <a:pt x="21600" y="8087"/>
                  </a:lnTo>
                  <a:lnTo>
                    <a:pt x="21559" y="7882"/>
                  </a:lnTo>
                  <a:lnTo>
                    <a:pt x="21518" y="7575"/>
                  </a:lnTo>
                  <a:lnTo>
                    <a:pt x="21477" y="7371"/>
                  </a:lnTo>
                  <a:lnTo>
                    <a:pt x="21477" y="7268"/>
                  </a:lnTo>
                  <a:lnTo>
                    <a:pt x="21436" y="7064"/>
                  </a:lnTo>
                  <a:lnTo>
                    <a:pt x="21436" y="6961"/>
                  </a:lnTo>
                  <a:lnTo>
                    <a:pt x="21271" y="6552"/>
                  </a:lnTo>
                  <a:lnTo>
                    <a:pt x="21271" y="6449"/>
                  </a:lnTo>
                  <a:lnTo>
                    <a:pt x="21189" y="6245"/>
                  </a:lnTo>
                  <a:lnTo>
                    <a:pt x="21148" y="6245"/>
                  </a:lnTo>
                  <a:lnTo>
                    <a:pt x="21107" y="6040"/>
                  </a:lnTo>
                  <a:lnTo>
                    <a:pt x="20779" y="5221"/>
                  </a:lnTo>
                  <a:lnTo>
                    <a:pt x="20656" y="5016"/>
                  </a:lnTo>
                  <a:lnTo>
                    <a:pt x="20614" y="5016"/>
                  </a:lnTo>
                  <a:lnTo>
                    <a:pt x="20368" y="4607"/>
                  </a:lnTo>
                  <a:lnTo>
                    <a:pt x="20368" y="4504"/>
                  </a:lnTo>
                  <a:lnTo>
                    <a:pt x="20245" y="4402"/>
                  </a:lnTo>
                  <a:lnTo>
                    <a:pt x="20245" y="4300"/>
                  </a:lnTo>
                  <a:lnTo>
                    <a:pt x="20122" y="4197"/>
                  </a:lnTo>
                  <a:lnTo>
                    <a:pt x="20081" y="4095"/>
                  </a:lnTo>
                  <a:lnTo>
                    <a:pt x="19916" y="3992"/>
                  </a:lnTo>
                  <a:lnTo>
                    <a:pt x="19875" y="3890"/>
                  </a:lnTo>
                  <a:lnTo>
                    <a:pt x="19752" y="3685"/>
                  </a:lnTo>
                  <a:lnTo>
                    <a:pt x="19629" y="3583"/>
                  </a:lnTo>
                  <a:lnTo>
                    <a:pt x="19588" y="3481"/>
                  </a:lnTo>
                  <a:lnTo>
                    <a:pt x="19465" y="3378"/>
                  </a:lnTo>
                  <a:lnTo>
                    <a:pt x="19383" y="3276"/>
                  </a:lnTo>
                  <a:lnTo>
                    <a:pt x="19259" y="3173"/>
                  </a:lnTo>
                  <a:lnTo>
                    <a:pt x="19218" y="3071"/>
                  </a:lnTo>
                  <a:lnTo>
                    <a:pt x="19095" y="2969"/>
                  </a:lnTo>
                  <a:lnTo>
                    <a:pt x="19054" y="2969"/>
                  </a:lnTo>
                  <a:lnTo>
                    <a:pt x="18890" y="2764"/>
                  </a:lnTo>
                  <a:lnTo>
                    <a:pt x="18849" y="2764"/>
                  </a:lnTo>
                  <a:lnTo>
                    <a:pt x="18684" y="2662"/>
                  </a:lnTo>
                  <a:lnTo>
                    <a:pt x="18643" y="2662"/>
                  </a:lnTo>
                  <a:lnTo>
                    <a:pt x="18479" y="2559"/>
                  </a:lnTo>
                  <a:lnTo>
                    <a:pt x="18315" y="2355"/>
                  </a:lnTo>
                  <a:lnTo>
                    <a:pt x="18274" y="2355"/>
                  </a:lnTo>
                  <a:lnTo>
                    <a:pt x="18068" y="2252"/>
                  </a:lnTo>
                  <a:lnTo>
                    <a:pt x="18027" y="2252"/>
                  </a:lnTo>
                  <a:lnTo>
                    <a:pt x="17863" y="2047"/>
                  </a:lnTo>
                  <a:lnTo>
                    <a:pt x="17822" y="2047"/>
                  </a:lnTo>
                  <a:lnTo>
                    <a:pt x="17658" y="1945"/>
                  </a:lnTo>
                  <a:lnTo>
                    <a:pt x="17452" y="1843"/>
                  </a:lnTo>
                  <a:lnTo>
                    <a:pt x="17411" y="1740"/>
                  </a:lnTo>
                  <a:lnTo>
                    <a:pt x="17247" y="1740"/>
                  </a:lnTo>
                  <a:lnTo>
                    <a:pt x="17206" y="1638"/>
                  </a:lnTo>
                  <a:lnTo>
                    <a:pt x="17042" y="1536"/>
                  </a:lnTo>
                  <a:lnTo>
                    <a:pt x="17001" y="1536"/>
                  </a:lnTo>
                  <a:lnTo>
                    <a:pt x="16795" y="1433"/>
                  </a:lnTo>
                  <a:lnTo>
                    <a:pt x="16754" y="1433"/>
                  </a:lnTo>
                  <a:lnTo>
                    <a:pt x="16549" y="1331"/>
                  </a:lnTo>
                  <a:lnTo>
                    <a:pt x="16508" y="1228"/>
                  </a:lnTo>
                  <a:lnTo>
                    <a:pt x="16385" y="1228"/>
                  </a:lnTo>
                  <a:lnTo>
                    <a:pt x="16303" y="1126"/>
                  </a:lnTo>
                  <a:lnTo>
                    <a:pt x="16056" y="1126"/>
                  </a:lnTo>
                  <a:lnTo>
                    <a:pt x="15892" y="1024"/>
                  </a:lnTo>
                  <a:lnTo>
                    <a:pt x="15851" y="921"/>
                  </a:lnTo>
                  <a:lnTo>
                    <a:pt x="15687" y="921"/>
                  </a:lnTo>
                  <a:lnTo>
                    <a:pt x="15646" y="819"/>
                  </a:lnTo>
                  <a:lnTo>
                    <a:pt x="15399" y="819"/>
                  </a:lnTo>
                  <a:lnTo>
                    <a:pt x="15194" y="717"/>
                  </a:lnTo>
                  <a:lnTo>
                    <a:pt x="15153" y="717"/>
                  </a:lnTo>
                  <a:lnTo>
                    <a:pt x="14989" y="614"/>
                  </a:lnTo>
                  <a:lnTo>
                    <a:pt x="14906" y="614"/>
                  </a:lnTo>
                  <a:lnTo>
                    <a:pt x="14742" y="512"/>
                  </a:lnTo>
                  <a:lnTo>
                    <a:pt x="14455" y="512"/>
                  </a:lnTo>
                  <a:lnTo>
                    <a:pt x="14249" y="409"/>
                  </a:lnTo>
                  <a:lnTo>
                    <a:pt x="14208" y="409"/>
                  </a:lnTo>
                  <a:lnTo>
                    <a:pt x="14044" y="307"/>
                  </a:lnTo>
                  <a:lnTo>
                    <a:pt x="13798" y="307"/>
                  </a:lnTo>
                  <a:lnTo>
                    <a:pt x="13592" y="205"/>
                  </a:lnTo>
                  <a:lnTo>
                    <a:pt x="13100" y="205"/>
                  </a:lnTo>
                  <a:lnTo>
                    <a:pt x="12935" y="102"/>
                  </a:lnTo>
                  <a:lnTo>
                    <a:pt x="12484" y="102"/>
                  </a:lnTo>
                  <a:lnTo>
                    <a:pt x="12278" y="0"/>
                  </a:lnTo>
                  <a:lnTo>
                    <a:pt x="11046" y="0"/>
                  </a:lnTo>
                  <a:lnTo>
                    <a:pt x="11005" y="102"/>
                  </a:lnTo>
                  <a:lnTo>
                    <a:pt x="10554" y="102"/>
                  </a:lnTo>
                  <a:lnTo>
                    <a:pt x="10471" y="205"/>
                  </a:lnTo>
                  <a:lnTo>
                    <a:pt x="10143" y="205"/>
                  </a:lnTo>
                  <a:lnTo>
                    <a:pt x="10020" y="307"/>
                  </a:lnTo>
                  <a:lnTo>
                    <a:pt x="9773" y="307"/>
                  </a:lnTo>
                  <a:lnTo>
                    <a:pt x="9650" y="409"/>
                  </a:lnTo>
                  <a:lnTo>
                    <a:pt x="9609" y="409"/>
                  </a:lnTo>
                  <a:lnTo>
                    <a:pt x="9445" y="512"/>
                  </a:lnTo>
                  <a:lnTo>
                    <a:pt x="9198" y="512"/>
                  </a:lnTo>
                  <a:lnTo>
                    <a:pt x="8870" y="717"/>
                  </a:lnTo>
                  <a:lnTo>
                    <a:pt x="8829" y="717"/>
                  </a:lnTo>
                  <a:lnTo>
                    <a:pt x="8665" y="819"/>
                  </a:lnTo>
                  <a:lnTo>
                    <a:pt x="8624" y="819"/>
                  </a:lnTo>
                  <a:lnTo>
                    <a:pt x="8418" y="921"/>
                  </a:lnTo>
                  <a:lnTo>
                    <a:pt x="8254" y="1024"/>
                  </a:lnTo>
                  <a:lnTo>
                    <a:pt x="8213" y="1024"/>
                  </a:lnTo>
                  <a:lnTo>
                    <a:pt x="8049" y="1126"/>
                  </a:lnTo>
                  <a:lnTo>
                    <a:pt x="8008" y="1126"/>
                  </a:lnTo>
                  <a:lnTo>
                    <a:pt x="7802" y="1228"/>
                  </a:lnTo>
                  <a:lnTo>
                    <a:pt x="7761" y="1331"/>
                  </a:lnTo>
                  <a:lnTo>
                    <a:pt x="7638" y="1433"/>
                  </a:lnTo>
                  <a:lnTo>
                    <a:pt x="7556" y="1433"/>
                  </a:lnTo>
                  <a:lnTo>
                    <a:pt x="7433" y="1536"/>
                  </a:lnTo>
                  <a:lnTo>
                    <a:pt x="7392" y="1638"/>
                  </a:lnTo>
                  <a:lnTo>
                    <a:pt x="7186" y="1740"/>
                  </a:lnTo>
                  <a:lnTo>
                    <a:pt x="7145" y="1740"/>
                  </a:lnTo>
                  <a:lnTo>
                    <a:pt x="6981" y="1843"/>
                  </a:lnTo>
                  <a:lnTo>
                    <a:pt x="6940" y="1843"/>
                  </a:lnTo>
                  <a:lnTo>
                    <a:pt x="6776" y="2047"/>
                  </a:lnTo>
                  <a:lnTo>
                    <a:pt x="6735" y="2047"/>
                  </a:lnTo>
                  <a:lnTo>
                    <a:pt x="6529" y="2150"/>
                  </a:lnTo>
                  <a:lnTo>
                    <a:pt x="6488" y="2252"/>
                  </a:lnTo>
                  <a:lnTo>
                    <a:pt x="6324" y="2355"/>
                  </a:lnTo>
                  <a:lnTo>
                    <a:pt x="6283" y="2355"/>
                  </a:lnTo>
                  <a:lnTo>
                    <a:pt x="6119" y="2559"/>
                  </a:lnTo>
                  <a:lnTo>
                    <a:pt x="6078" y="2559"/>
                  </a:lnTo>
                  <a:lnTo>
                    <a:pt x="5831" y="2662"/>
                  </a:lnTo>
                  <a:lnTo>
                    <a:pt x="5667" y="2764"/>
                  </a:lnTo>
                  <a:lnTo>
                    <a:pt x="5626" y="2764"/>
                  </a:lnTo>
                  <a:lnTo>
                    <a:pt x="5462" y="2969"/>
                  </a:lnTo>
                  <a:lnTo>
                    <a:pt x="5379" y="2969"/>
                  </a:lnTo>
                  <a:lnTo>
                    <a:pt x="5215" y="3173"/>
                  </a:lnTo>
                  <a:lnTo>
                    <a:pt x="5174" y="3173"/>
                  </a:lnTo>
                  <a:lnTo>
                    <a:pt x="5010" y="3378"/>
                  </a:lnTo>
                  <a:lnTo>
                    <a:pt x="4969" y="3378"/>
                  </a:lnTo>
                  <a:lnTo>
                    <a:pt x="4805" y="3583"/>
                  </a:lnTo>
                  <a:lnTo>
                    <a:pt x="4722" y="3583"/>
                  </a:lnTo>
                  <a:lnTo>
                    <a:pt x="4558" y="3788"/>
                  </a:lnTo>
                  <a:lnTo>
                    <a:pt x="4517" y="3788"/>
                  </a:lnTo>
                  <a:lnTo>
                    <a:pt x="4353" y="3992"/>
                  </a:lnTo>
                  <a:lnTo>
                    <a:pt x="4312" y="3992"/>
                  </a:lnTo>
                  <a:lnTo>
                    <a:pt x="4189" y="4197"/>
                  </a:lnTo>
                  <a:lnTo>
                    <a:pt x="4065" y="4197"/>
                  </a:lnTo>
                  <a:lnTo>
                    <a:pt x="3942" y="4402"/>
                  </a:lnTo>
                  <a:lnTo>
                    <a:pt x="3901" y="4504"/>
                  </a:lnTo>
                  <a:lnTo>
                    <a:pt x="3737" y="4607"/>
                  </a:lnTo>
                  <a:lnTo>
                    <a:pt x="3696" y="4709"/>
                  </a:lnTo>
                  <a:lnTo>
                    <a:pt x="3449" y="4914"/>
                  </a:lnTo>
                  <a:lnTo>
                    <a:pt x="3326" y="5118"/>
                  </a:lnTo>
                  <a:lnTo>
                    <a:pt x="3285" y="5118"/>
                  </a:lnTo>
                  <a:lnTo>
                    <a:pt x="3121" y="5323"/>
                  </a:lnTo>
                  <a:lnTo>
                    <a:pt x="3121" y="5426"/>
                  </a:lnTo>
                  <a:lnTo>
                    <a:pt x="2957" y="5630"/>
                  </a:lnTo>
                  <a:lnTo>
                    <a:pt x="2916" y="5630"/>
                  </a:lnTo>
                  <a:lnTo>
                    <a:pt x="2751" y="5835"/>
                  </a:lnTo>
                  <a:lnTo>
                    <a:pt x="2710" y="5835"/>
                  </a:lnTo>
                  <a:lnTo>
                    <a:pt x="2587" y="6142"/>
                  </a:lnTo>
                  <a:lnTo>
                    <a:pt x="2546" y="6142"/>
                  </a:lnTo>
                  <a:lnTo>
                    <a:pt x="2382" y="6347"/>
                  </a:lnTo>
                  <a:lnTo>
                    <a:pt x="2176" y="6552"/>
                  </a:lnTo>
                  <a:lnTo>
                    <a:pt x="2176" y="6654"/>
                  </a:lnTo>
                  <a:lnTo>
                    <a:pt x="2012" y="6859"/>
                  </a:lnTo>
                  <a:lnTo>
                    <a:pt x="1889" y="7064"/>
                  </a:lnTo>
                  <a:lnTo>
                    <a:pt x="1848" y="7166"/>
                  </a:lnTo>
                  <a:lnTo>
                    <a:pt x="1725" y="7371"/>
                  </a:lnTo>
                  <a:lnTo>
                    <a:pt x="1560" y="7678"/>
                  </a:lnTo>
                  <a:lnTo>
                    <a:pt x="1519" y="7678"/>
                  </a:lnTo>
                  <a:lnTo>
                    <a:pt x="1396" y="7882"/>
                  </a:lnTo>
                  <a:lnTo>
                    <a:pt x="1355" y="7985"/>
                  </a:lnTo>
                  <a:lnTo>
                    <a:pt x="1273" y="8087"/>
                  </a:lnTo>
                  <a:lnTo>
                    <a:pt x="1232" y="8087"/>
                  </a:lnTo>
                  <a:lnTo>
                    <a:pt x="1150" y="8394"/>
                  </a:lnTo>
                  <a:lnTo>
                    <a:pt x="1109" y="8394"/>
                  </a:lnTo>
                  <a:lnTo>
                    <a:pt x="986" y="8701"/>
                  </a:lnTo>
                  <a:lnTo>
                    <a:pt x="862" y="8906"/>
                  </a:lnTo>
                  <a:lnTo>
                    <a:pt x="739" y="9213"/>
                  </a:lnTo>
                  <a:lnTo>
                    <a:pt x="657" y="9520"/>
                  </a:lnTo>
                  <a:lnTo>
                    <a:pt x="616" y="9520"/>
                  </a:lnTo>
                  <a:lnTo>
                    <a:pt x="534" y="9725"/>
                  </a:lnTo>
                  <a:lnTo>
                    <a:pt x="534" y="9827"/>
                  </a:lnTo>
                  <a:lnTo>
                    <a:pt x="452" y="10032"/>
                  </a:lnTo>
                  <a:lnTo>
                    <a:pt x="452" y="10135"/>
                  </a:lnTo>
                  <a:lnTo>
                    <a:pt x="246" y="10646"/>
                  </a:lnTo>
                  <a:lnTo>
                    <a:pt x="205" y="10954"/>
                  </a:lnTo>
                  <a:lnTo>
                    <a:pt x="164" y="10954"/>
                  </a:lnTo>
                  <a:lnTo>
                    <a:pt x="123" y="11158"/>
                  </a:lnTo>
                  <a:lnTo>
                    <a:pt x="123" y="11261"/>
                  </a:lnTo>
                  <a:lnTo>
                    <a:pt x="82" y="11465"/>
                  </a:lnTo>
                  <a:lnTo>
                    <a:pt x="82" y="11568"/>
                  </a:lnTo>
                  <a:lnTo>
                    <a:pt x="41" y="11773"/>
                  </a:lnTo>
                  <a:lnTo>
                    <a:pt x="41" y="12080"/>
                  </a:lnTo>
                  <a:lnTo>
                    <a:pt x="0" y="12182"/>
                  </a:lnTo>
                  <a:lnTo>
                    <a:pt x="0" y="13513"/>
                  </a:lnTo>
                  <a:lnTo>
                    <a:pt x="41" y="13718"/>
                  </a:lnTo>
                  <a:lnTo>
                    <a:pt x="41" y="14025"/>
                  </a:lnTo>
                  <a:lnTo>
                    <a:pt x="82" y="14025"/>
                  </a:lnTo>
                  <a:lnTo>
                    <a:pt x="123" y="14332"/>
                  </a:lnTo>
                  <a:lnTo>
                    <a:pt x="164" y="14536"/>
                  </a:lnTo>
                  <a:lnTo>
                    <a:pt x="164" y="14639"/>
                  </a:lnTo>
                  <a:lnTo>
                    <a:pt x="205" y="14844"/>
                  </a:lnTo>
                  <a:lnTo>
                    <a:pt x="246" y="14946"/>
                  </a:lnTo>
                  <a:lnTo>
                    <a:pt x="287" y="15151"/>
                  </a:lnTo>
                  <a:lnTo>
                    <a:pt x="370" y="15151"/>
                  </a:lnTo>
                  <a:lnTo>
                    <a:pt x="411" y="15355"/>
                  </a:lnTo>
                  <a:lnTo>
                    <a:pt x="411" y="15458"/>
                  </a:lnTo>
                  <a:lnTo>
                    <a:pt x="493" y="15560"/>
                  </a:lnTo>
                  <a:lnTo>
                    <a:pt x="534" y="15663"/>
                  </a:lnTo>
                  <a:lnTo>
                    <a:pt x="575" y="15867"/>
                  </a:lnTo>
                  <a:lnTo>
                    <a:pt x="616" y="15970"/>
                  </a:lnTo>
                  <a:lnTo>
                    <a:pt x="698" y="16072"/>
                  </a:lnTo>
                  <a:lnTo>
                    <a:pt x="698" y="16174"/>
                  </a:lnTo>
                  <a:lnTo>
                    <a:pt x="780" y="16379"/>
                  </a:lnTo>
                  <a:lnTo>
                    <a:pt x="821" y="16379"/>
                  </a:lnTo>
                  <a:lnTo>
                    <a:pt x="903" y="16584"/>
                  </a:lnTo>
                  <a:lnTo>
                    <a:pt x="986" y="16584"/>
                  </a:lnTo>
                  <a:lnTo>
                    <a:pt x="1109" y="16891"/>
                  </a:lnTo>
                  <a:lnTo>
                    <a:pt x="1191" y="16993"/>
                  </a:lnTo>
                  <a:lnTo>
                    <a:pt x="1232" y="17096"/>
                  </a:lnTo>
                  <a:lnTo>
                    <a:pt x="1355" y="17198"/>
                  </a:lnTo>
                  <a:lnTo>
                    <a:pt x="1355" y="17300"/>
                  </a:lnTo>
                  <a:lnTo>
                    <a:pt x="1478" y="17505"/>
                  </a:lnTo>
                  <a:lnTo>
                    <a:pt x="1519" y="17505"/>
                  </a:lnTo>
                  <a:lnTo>
                    <a:pt x="1643" y="17710"/>
                  </a:lnTo>
                  <a:lnTo>
                    <a:pt x="1684" y="17710"/>
                  </a:lnTo>
                  <a:lnTo>
                    <a:pt x="1807" y="17915"/>
                  </a:lnTo>
                  <a:lnTo>
                    <a:pt x="1848" y="17915"/>
                  </a:lnTo>
                  <a:lnTo>
                    <a:pt x="1971" y="18119"/>
                  </a:lnTo>
                  <a:lnTo>
                    <a:pt x="2012" y="18119"/>
                  </a:lnTo>
                  <a:lnTo>
                    <a:pt x="2135" y="18324"/>
                  </a:lnTo>
                  <a:lnTo>
                    <a:pt x="2176" y="18324"/>
                  </a:lnTo>
                  <a:lnTo>
                    <a:pt x="2341" y="18427"/>
                  </a:lnTo>
                  <a:lnTo>
                    <a:pt x="2382" y="18427"/>
                  </a:lnTo>
                  <a:lnTo>
                    <a:pt x="2505" y="18631"/>
                  </a:lnTo>
                  <a:lnTo>
                    <a:pt x="2546" y="18631"/>
                  </a:lnTo>
                  <a:lnTo>
                    <a:pt x="2710" y="18836"/>
                  </a:lnTo>
                  <a:lnTo>
                    <a:pt x="2916" y="18938"/>
                  </a:lnTo>
                  <a:lnTo>
                    <a:pt x="2957" y="18938"/>
                  </a:lnTo>
                  <a:lnTo>
                    <a:pt x="3121" y="19041"/>
                  </a:lnTo>
                  <a:lnTo>
                    <a:pt x="3285" y="19245"/>
                  </a:lnTo>
                  <a:lnTo>
                    <a:pt x="3326" y="19245"/>
                  </a:lnTo>
                  <a:lnTo>
                    <a:pt x="3532" y="19348"/>
                  </a:lnTo>
                  <a:lnTo>
                    <a:pt x="3573" y="19348"/>
                  </a:lnTo>
                  <a:lnTo>
                    <a:pt x="3696" y="19450"/>
                  </a:lnTo>
                  <a:lnTo>
                    <a:pt x="3737" y="19553"/>
                  </a:lnTo>
                  <a:lnTo>
                    <a:pt x="3901" y="19655"/>
                  </a:lnTo>
                  <a:lnTo>
                    <a:pt x="3942" y="19655"/>
                  </a:lnTo>
                  <a:lnTo>
                    <a:pt x="4106" y="19757"/>
                  </a:lnTo>
                  <a:lnTo>
                    <a:pt x="4189" y="19860"/>
                  </a:lnTo>
                  <a:lnTo>
                    <a:pt x="4353" y="19962"/>
                  </a:lnTo>
                  <a:lnTo>
                    <a:pt x="4394" y="19962"/>
                  </a:lnTo>
                  <a:lnTo>
                    <a:pt x="4558" y="20064"/>
                  </a:lnTo>
                  <a:lnTo>
                    <a:pt x="4599" y="20064"/>
                  </a:lnTo>
                  <a:lnTo>
                    <a:pt x="4805" y="20167"/>
                  </a:lnTo>
                  <a:lnTo>
                    <a:pt x="4846" y="20167"/>
                  </a:lnTo>
                  <a:lnTo>
                    <a:pt x="5010" y="20269"/>
                  </a:lnTo>
                  <a:lnTo>
                    <a:pt x="5051" y="20372"/>
                  </a:lnTo>
                  <a:lnTo>
                    <a:pt x="5215" y="20474"/>
                  </a:lnTo>
                  <a:lnTo>
                    <a:pt x="5297" y="20474"/>
                  </a:lnTo>
                  <a:lnTo>
                    <a:pt x="5503" y="20576"/>
                  </a:lnTo>
                  <a:lnTo>
                    <a:pt x="5708" y="20576"/>
                  </a:lnTo>
                  <a:lnTo>
                    <a:pt x="5749" y="20679"/>
                  </a:lnTo>
                  <a:lnTo>
                    <a:pt x="5913" y="20781"/>
                  </a:lnTo>
                  <a:lnTo>
                    <a:pt x="6160" y="20781"/>
                  </a:lnTo>
                  <a:lnTo>
                    <a:pt x="6201" y="20883"/>
                  </a:lnTo>
                  <a:lnTo>
                    <a:pt x="6447" y="20883"/>
                  </a:lnTo>
                  <a:lnTo>
                    <a:pt x="6611" y="20986"/>
                  </a:lnTo>
                  <a:lnTo>
                    <a:pt x="6652" y="20986"/>
                  </a:lnTo>
                  <a:lnTo>
                    <a:pt x="6858" y="21088"/>
                  </a:lnTo>
                  <a:lnTo>
                    <a:pt x="7063" y="21088"/>
                  </a:lnTo>
                  <a:lnTo>
                    <a:pt x="7104" y="21191"/>
                  </a:lnTo>
                  <a:lnTo>
                    <a:pt x="7392" y="21191"/>
                  </a:lnTo>
                  <a:lnTo>
                    <a:pt x="7556" y="21293"/>
                  </a:lnTo>
                  <a:lnTo>
                    <a:pt x="7802" y="21293"/>
                  </a:lnTo>
                  <a:lnTo>
                    <a:pt x="8008" y="21395"/>
                  </a:lnTo>
                  <a:lnTo>
                    <a:pt x="8254" y="21395"/>
                  </a:lnTo>
                  <a:lnTo>
                    <a:pt x="8418" y="21498"/>
                  </a:lnTo>
                  <a:lnTo>
                    <a:pt x="8911" y="21498"/>
                  </a:lnTo>
                  <a:lnTo>
                    <a:pt x="9075" y="21600"/>
                  </a:lnTo>
                  <a:lnTo>
                    <a:pt x="10759" y="21600"/>
                  </a:lnTo>
                  <a:lnTo>
                    <a:pt x="10882" y="21498"/>
                  </a:lnTo>
                  <a:lnTo>
                    <a:pt x="11252" y="21498"/>
                  </a:lnTo>
                  <a:lnTo>
                    <a:pt x="11252" y="21395"/>
                  </a:lnTo>
                  <a:lnTo>
                    <a:pt x="11621" y="21395"/>
                  </a:lnTo>
                  <a:lnTo>
                    <a:pt x="11744" y="21293"/>
                  </a:lnTo>
                  <a:lnTo>
                    <a:pt x="11827" y="21293"/>
                  </a:lnTo>
                  <a:lnTo>
                    <a:pt x="11950" y="21191"/>
                  </a:lnTo>
                  <a:lnTo>
                    <a:pt x="12155" y="21191"/>
                  </a:lnTo>
                  <a:lnTo>
                    <a:pt x="12319" y="21088"/>
                  </a:lnTo>
                  <a:lnTo>
                    <a:pt x="12360" y="21088"/>
                  </a:lnTo>
                  <a:lnTo>
                    <a:pt x="12566" y="20986"/>
                  </a:lnTo>
                  <a:lnTo>
                    <a:pt x="12730" y="20883"/>
                  </a:lnTo>
                  <a:lnTo>
                    <a:pt x="12771" y="20883"/>
                  </a:lnTo>
                  <a:lnTo>
                    <a:pt x="12935" y="20781"/>
                  </a:lnTo>
                  <a:lnTo>
                    <a:pt x="13141" y="20679"/>
                  </a:lnTo>
                  <a:lnTo>
                    <a:pt x="13182" y="20679"/>
                  </a:lnTo>
                  <a:lnTo>
                    <a:pt x="13346" y="20576"/>
                  </a:lnTo>
                  <a:lnTo>
                    <a:pt x="13387" y="20576"/>
                  </a:lnTo>
                  <a:lnTo>
                    <a:pt x="13551" y="20474"/>
                  </a:lnTo>
                  <a:lnTo>
                    <a:pt x="13592" y="20474"/>
                  </a:lnTo>
                  <a:lnTo>
                    <a:pt x="13798" y="20372"/>
                  </a:lnTo>
                  <a:lnTo>
                    <a:pt x="13798" y="20269"/>
                  </a:lnTo>
                  <a:lnTo>
                    <a:pt x="13962" y="20167"/>
                  </a:lnTo>
                  <a:lnTo>
                    <a:pt x="14003" y="20167"/>
                  </a:lnTo>
                  <a:lnTo>
                    <a:pt x="14167" y="20064"/>
                  </a:lnTo>
                  <a:lnTo>
                    <a:pt x="14208" y="20064"/>
                  </a:lnTo>
                  <a:lnTo>
                    <a:pt x="14414" y="19962"/>
                  </a:lnTo>
                  <a:lnTo>
                    <a:pt x="14455" y="19860"/>
                  </a:lnTo>
                  <a:lnTo>
                    <a:pt x="14619" y="19757"/>
                  </a:lnTo>
                  <a:lnTo>
                    <a:pt x="14660" y="19757"/>
                  </a:lnTo>
                  <a:lnTo>
                    <a:pt x="14824" y="19655"/>
                  </a:lnTo>
                  <a:lnTo>
                    <a:pt x="14865" y="19553"/>
                  </a:lnTo>
                  <a:lnTo>
                    <a:pt x="15071" y="19450"/>
                  </a:lnTo>
                  <a:lnTo>
                    <a:pt x="15112" y="19450"/>
                  </a:lnTo>
                  <a:lnTo>
                    <a:pt x="15276" y="19348"/>
                  </a:lnTo>
                  <a:lnTo>
                    <a:pt x="15317" y="19245"/>
                  </a:lnTo>
                  <a:lnTo>
                    <a:pt x="15481" y="19143"/>
                  </a:lnTo>
                  <a:lnTo>
                    <a:pt x="15522" y="19041"/>
                  </a:lnTo>
                  <a:lnTo>
                    <a:pt x="15728" y="18938"/>
                  </a:lnTo>
                  <a:lnTo>
                    <a:pt x="15769" y="18938"/>
                  </a:lnTo>
                  <a:lnTo>
                    <a:pt x="15933" y="18836"/>
                  </a:lnTo>
                  <a:lnTo>
                    <a:pt x="15974" y="18836"/>
                  </a:lnTo>
                  <a:lnTo>
                    <a:pt x="16138" y="18631"/>
                  </a:lnTo>
                  <a:lnTo>
                    <a:pt x="16179" y="18631"/>
                  </a:lnTo>
                  <a:lnTo>
                    <a:pt x="16385" y="18427"/>
                  </a:lnTo>
                  <a:lnTo>
                    <a:pt x="16426" y="18427"/>
                  </a:lnTo>
                  <a:lnTo>
                    <a:pt x="16590" y="18324"/>
                  </a:lnTo>
                  <a:lnTo>
                    <a:pt x="16631" y="18222"/>
                  </a:lnTo>
                  <a:lnTo>
                    <a:pt x="16795" y="18017"/>
                  </a:lnTo>
                  <a:lnTo>
                    <a:pt x="16837" y="18017"/>
                  </a:lnTo>
                  <a:lnTo>
                    <a:pt x="17042" y="17812"/>
                  </a:lnTo>
                  <a:lnTo>
                    <a:pt x="17083" y="17812"/>
                  </a:lnTo>
                  <a:lnTo>
                    <a:pt x="17247" y="17710"/>
                  </a:lnTo>
                  <a:lnTo>
                    <a:pt x="17288" y="17608"/>
                  </a:lnTo>
                  <a:lnTo>
                    <a:pt x="17452" y="17403"/>
                  </a:lnTo>
                  <a:lnTo>
                    <a:pt x="17658" y="17198"/>
                  </a:lnTo>
                  <a:lnTo>
                    <a:pt x="17699" y="17198"/>
                  </a:lnTo>
                  <a:lnTo>
                    <a:pt x="17863" y="16993"/>
                  </a:lnTo>
                  <a:lnTo>
                    <a:pt x="17904" y="16891"/>
                  </a:lnTo>
                  <a:lnTo>
                    <a:pt x="18027" y="16686"/>
                  </a:lnTo>
                  <a:lnTo>
                    <a:pt x="18068" y="16686"/>
                  </a:lnTo>
                  <a:lnTo>
                    <a:pt x="18274" y="16482"/>
                  </a:lnTo>
                  <a:lnTo>
                    <a:pt x="18315" y="16482"/>
                  </a:lnTo>
                  <a:lnTo>
                    <a:pt x="18643" y="16072"/>
                  </a:lnTo>
                  <a:lnTo>
                    <a:pt x="18643" y="15970"/>
                  </a:lnTo>
                  <a:lnTo>
                    <a:pt x="18849" y="15765"/>
                  </a:lnTo>
                  <a:lnTo>
                    <a:pt x="18890" y="15765"/>
                  </a:lnTo>
                  <a:lnTo>
                    <a:pt x="19013" y="15560"/>
                  </a:lnTo>
                  <a:lnTo>
                    <a:pt x="19054" y="15458"/>
                  </a:lnTo>
                  <a:lnTo>
                    <a:pt x="19177" y="15253"/>
                  </a:lnTo>
                  <a:lnTo>
                    <a:pt x="19218" y="15253"/>
                  </a:lnTo>
                  <a:lnTo>
                    <a:pt x="19341" y="15048"/>
                  </a:lnTo>
                  <a:lnTo>
                    <a:pt x="19383" y="14946"/>
                  </a:lnTo>
                  <a:lnTo>
                    <a:pt x="19547" y="14844"/>
                  </a:lnTo>
                  <a:lnTo>
                    <a:pt x="19588" y="14741"/>
                  </a:lnTo>
                  <a:lnTo>
                    <a:pt x="19711" y="14536"/>
                  </a:lnTo>
                  <a:lnTo>
                    <a:pt x="19752" y="14434"/>
                  </a:lnTo>
                  <a:lnTo>
                    <a:pt x="19998" y="14025"/>
                  </a:lnTo>
                  <a:lnTo>
                    <a:pt x="20081" y="13922"/>
                  </a:lnTo>
                  <a:lnTo>
                    <a:pt x="20327" y="13513"/>
                  </a:lnTo>
                  <a:lnTo>
                    <a:pt x="20368" y="13513"/>
                  </a:lnTo>
                  <a:lnTo>
                    <a:pt x="20614" y="12899"/>
                  </a:lnTo>
                  <a:lnTo>
                    <a:pt x="20738" y="12694"/>
                  </a:lnTo>
                  <a:lnTo>
                    <a:pt x="20984" y="12080"/>
                  </a:lnTo>
                  <a:lnTo>
                    <a:pt x="21025" y="11875"/>
                  </a:lnTo>
                  <a:lnTo>
                    <a:pt x="21066" y="11773"/>
                  </a:lnTo>
                  <a:lnTo>
                    <a:pt x="21107" y="11568"/>
                  </a:lnTo>
                  <a:lnTo>
                    <a:pt x="21148" y="11568"/>
                  </a:lnTo>
                  <a:lnTo>
                    <a:pt x="21189" y="11261"/>
                  </a:lnTo>
                  <a:lnTo>
                    <a:pt x="21230" y="11261"/>
                  </a:lnTo>
                  <a:lnTo>
                    <a:pt x="21271" y="11056"/>
                  </a:lnTo>
                  <a:lnTo>
                    <a:pt x="21354" y="10954"/>
                  </a:lnTo>
                  <a:lnTo>
                    <a:pt x="21395" y="10749"/>
                  </a:lnTo>
                  <a:lnTo>
                    <a:pt x="21395" y="10646"/>
                  </a:lnTo>
                  <a:lnTo>
                    <a:pt x="21436" y="10442"/>
                  </a:lnTo>
                  <a:lnTo>
                    <a:pt x="21477" y="10339"/>
                  </a:lnTo>
                  <a:lnTo>
                    <a:pt x="21477" y="10135"/>
                  </a:lnTo>
                  <a:lnTo>
                    <a:pt x="21518" y="10135"/>
                  </a:lnTo>
                  <a:lnTo>
                    <a:pt x="21559" y="9827"/>
                  </a:lnTo>
                  <a:lnTo>
                    <a:pt x="21559" y="9520"/>
                  </a:lnTo>
                  <a:lnTo>
                    <a:pt x="21600" y="9213"/>
                  </a:lnTo>
                  <a:lnTo>
                    <a:pt x="21600" y="8394"/>
                  </a:lnTo>
                </a:path>
              </a:pathLst>
            </a:custGeom>
            <a:solidFill>
              <a:srgbClr val="FF0000"/>
            </a:solidFill>
            <a:ln w="12700" cap="rnd">
              <a:solidFill>
                <a:srgbClr val="000000"/>
              </a:solidFill>
              <a:prstDash val="solid"/>
              <a:round/>
            </a:ln>
            <a:effectLst/>
          </p:spPr>
          <p:txBody>
            <a:bodyPr wrap="square" lIns="45719" tIns="45719" rIns="45719" bIns="45719" numCol="1" anchor="t">
              <a:noAutofit/>
            </a:bodyPr>
            <a:lstStyle/>
            <a:p>
              <a:pPr/>
            </a:p>
          </p:txBody>
        </p:sp>
        <p:sp>
          <p:nvSpPr>
            <p:cNvPr id="1263" name="Forma"/>
            <p:cNvSpPr/>
            <p:nvPr/>
          </p:nvSpPr>
          <p:spPr>
            <a:xfrm>
              <a:off x="0" y="0"/>
              <a:ext cx="1067945" cy="434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292"/>
                  </a:moveTo>
                  <a:lnTo>
                    <a:pt x="0" y="8087"/>
                  </a:lnTo>
                  <a:lnTo>
                    <a:pt x="41" y="7882"/>
                  </a:lnTo>
                  <a:lnTo>
                    <a:pt x="41" y="7780"/>
                  </a:lnTo>
                  <a:lnTo>
                    <a:pt x="82" y="7575"/>
                  </a:lnTo>
                  <a:lnTo>
                    <a:pt x="82" y="7473"/>
                  </a:lnTo>
                  <a:lnTo>
                    <a:pt x="164" y="7064"/>
                  </a:lnTo>
                  <a:lnTo>
                    <a:pt x="164" y="6961"/>
                  </a:lnTo>
                  <a:lnTo>
                    <a:pt x="246" y="6756"/>
                  </a:lnTo>
                  <a:lnTo>
                    <a:pt x="246" y="6654"/>
                  </a:lnTo>
                  <a:lnTo>
                    <a:pt x="287" y="6449"/>
                  </a:lnTo>
                  <a:lnTo>
                    <a:pt x="370" y="6449"/>
                  </a:lnTo>
                  <a:lnTo>
                    <a:pt x="411" y="6245"/>
                  </a:lnTo>
                  <a:lnTo>
                    <a:pt x="452" y="6142"/>
                  </a:lnTo>
                  <a:lnTo>
                    <a:pt x="493" y="5937"/>
                  </a:lnTo>
                  <a:lnTo>
                    <a:pt x="534" y="5937"/>
                  </a:lnTo>
                  <a:lnTo>
                    <a:pt x="616" y="5733"/>
                  </a:lnTo>
                  <a:lnTo>
                    <a:pt x="616" y="5630"/>
                  </a:lnTo>
                  <a:lnTo>
                    <a:pt x="698" y="5528"/>
                  </a:lnTo>
                  <a:lnTo>
                    <a:pt x="739" y="5426"/>
                  </a:lnTo>
                  <a:lnTo>
                    <a:pt x="780" y="5221"/>
                  </a:lnTo>
                  <a:lnTo>
                    <a:pt x="821" y="5118"/>
                  </a:lnTo>
                  <a:lnTo>
                    <a:pt x="903" y="5016"/>
                  </a:lnTo>
                  <a:lnTo>
                    <a:pt x="986" y="5016"/>
                  </a:lnTo>
                  <a:lnTo>
                    <a:pt x="1109" y="4811"/>
                  </a:lnTo>
                  <a:lnTo>
                    <a:pt x="1109" y="4709"/>
                  </a:lnTo>
                  <a:lnTo>
                    <a:pt x="1478" y="4095"/>
                  </a:lnTo>
                  <a:lnTo>
                    <a:pt x="1519" y="4095"/>
                  </a:lnTo>
                  <a:lnTo>
                    <a:pt x="1684" y="3890"/>
                  </a:lnTo>
                  <a:lnTo>
                    <a:pt x="1725" y="3890"/>
                  </a:lnTo>
                  <a:lnTo>
                    <a:pt x="1971" y="3481"/>
                  </a:lnTo>
                  <a:lnTo>
                    <a:pt x="2012" y="3481"/>
                  </a:lnTo>
                  <a:lnTo>
                    <a:pt x="2135" y="3276"/>
                  </a:lnTo>
                  <a:lnTo>
                    <a:pt x="2176" y="3276"/>
                  </a:lnTo>
                  <a:lnTo>
                    <a:pt x="2341" y="3071"/>
                  </a:lnTo>
                  <a:lnTo>
                    <a:pt x="2382" y="3071"/>
                  </a:lnTo>
                  <a:lnTo>
                    <a:pt x="2505" y="2969"/>
                  </a:lnTo>
                  <a:lnTo>
                    <a:pt x="2546" y="2969"/>
                  </a:lnTo>
                  <a:lnTo>
                    <a:pt x="2710" y="2764"/>
                  </a:lnTo>
                  <a:lnTo>
                    <a:pt x="2751" y="2764"/>
                  </a:lnTo>
                  <a:lnTo>
                    <a:pt x="2916" y="2662"/>
                  </a:lnTo>
                  <a:lnTo>
                    <a:pt x="2957" y="2662"/>
                  </a:lnTo>
                  <a:lnTo>
                    <a:pt x="3121" y="2559"/>
                  </a:lnTo>
                  <a:lnTo>
                    <a:pt x="3285" y="2355"/>
                  </a:lnTo>
                  <a:lnTo>
                    <a:pt x="3326" y="2355"/>
                  </a:lnTo>
                  <a:lnTo>
                    <a:pt x="3532" y="2252"/>
                  </a:lnTo>
                  <a:lnTo>
                    <a:pt x="3573" y="2252"/>
                  </a:lnTo>
                  <a:lnTo>
                    <a:pt x="3737" y="2047"/>
                  </a:lnTo>
                  <a:lnTo>
                    <a:pt x="3778" y="2047"/>
                  </a:lnTo>
                  <a:lnTo>
                    <a:pt x="3942" y="1945"/>
                  </a:lnTo>
                  <a:lnTo>
                    <a:pt x="4189" y="1740"/>
                  </a:lnTo>
                  <a:lnTo>
                    <a:pt x="4353" y="1638"/>
                  </a:lnTo>
                  <a:lnTo>
                    <a:pt x="4394" y="1638"/>
                  </a:lnTo>
                  <a:lnTo>
                    <a:pt x="4558" y="1536"/>
                  </a:lnTo>
                  <a:lnTo>
                    <a:pt x="4599" y="1536"/>
                  </a:lnTo>
                  <a:lnTo>
                    <a:pt x="4805" y="1433"/>
                  </a:lnTo>
                  <a:lnTo>
                    <a:pt x="4846" y="1331"/>
                  </a:lnTo>
                  <a:lnTo>
                    <a:pt x="5051" y="1331"/>
                  </a:lnTo>
                  <a:lnTo>
                    <a:pt x="5092" y="1228"/>
                  </a:lnTo>
                  <a:lnTo>
                    <a:pt x="5215" y="1126"/>
                  </a:lnTo>
                  <a:lnTo>
                    <a:pt x="5297" y="1126"/>
                  </a:lnTo>
                  <a:lnTo>
                    <a:pt x="5503" y="1024"/>
                  </a:lnTo>
                  <a:lnTo>
                    <a:pt x="5544" y="1024"/>
                  </a:lnTo>
                  <a:lnTo>
                    <a:pt x="5708" y="921"/>
                  </a:lnTo>
                  <a:lnTo>
                    <a:pt x="5749" y="921"/>
                  </a:lnTo>
                  <a:lnTo>
                    <a:pt x="5913" y="819"/>
                  </a:lnTo>
                  <a:lnTo>
                    <a:pt x="6160" y="819"/>
                  </a:lnTo>
                  <a:lnTo>
                    <a:pt x="6201" y="717"/>
                  </a:lnTo>
                  <a:lnTo>
                    <a:pt x="6406" y="614"/>
                  </a:lnTo>
                  <a:lnTo>
                    <a:pt x="6652" y="614"/>
                  </a:lnTo>
                  <a:lnTo>
                    <a:pt x="6858" y="512"/>
                  </a:lnTo>
                  <a:lnTo>
                    <a:pt x="6899" y="512"/>
                  </a:lnTo>
                  <a:lnTo>
                    <a:pt x="7063" y="409"/>
                  </a:lnTo>
                  <a:lnTo>
                    <a:pt x="7351" y="409"/>
                  </a:lnTo>
                  <a:lnTo>
                    <a:pt x="7392" y="307"/>
                  </a:lnTo>
                  <a:lnTo>
                    <a:pt x="7761" y="307"/>
                  </a:lnTo>
                  <a:lnTo>
                    <a:pt x="7802" y="205"/>
                  </a:lnTo>
                  <a:lnTo>
                    <a:pt x="8254" y="205"/>
                  </a:lnTo>
                  <a:lnTo>
                    <a:pt x="8418" y="102"/>
                  </a:lnTo>
                  <a:lnTo>
                    <a:pt x="8747" y="102"/>
                  </a:lnTo>
                  <a:lnTo>
                    <a:pt x="8870" y="0"/>
                  </a:lnTo>
                  <a:lnTo>
                    <a:pt x="10759" y="0"/>
                  </a:lnTo>
                  <a:lnTo>
                    <a:pt x="10882" y="102"/>
                  </a:lnTo>
                  <a:lnTo>
                    <a:pt x="11293" y="102"/>
                  </a:lnTo>
                  <a:lnTo>
                    <a:pt x="11416" y="205"/>
                  </a:lnTo>
                  <a:lnTo>
                    <a:pt x="11621" y="205"/>
                  </a:lnTo>
                  <a:lnTo>
                    <a:pt x="11744" y="307"/>
                  </a:lnTo>
                  <a:lnTo>
                    <a:pt x="11991" y="307"/>
                  </a:lnTo>
                  <a:lnTo>
                    <a:pt x="12155" y="409"/>
                  </a:lnTo>
                  <a:lnTo>
                    <a:pt x="12196" y="409"/>
                  </a:lnTo>
                  <a:lnTo>
                    <a:pt x="12319" y="512"/>
                  </a:lnTo>
                  <a:lnTo>
                    <a:pt x="12360" y="512"/>
                  </a:lnTo>
                  <a:lnTo>
                    <a:pt x="12566" y="614"/>
                  </a:lnTo>
                  <a:lnTo>
                    <a:pt x="12730" y="614"/>
                  </a:lnTo>
                  <a:lnTo>
                    <a:pt x="12771" y="717"/>
                  </a:lnTo>
                  <a:lnTo>
                    <a:pt x="12935" y="819"/>
                  </a:lnTo>
                  <a:lnTo>
                    <a:pt x="12976" y="819"/>
                  </a:lnTo>
                  <a:lnTo>
                    <a:pt x="13182" y="921"/>
                  </a:lnTo>
                  <a:lnTo>
                    <a:pt x="13346" y="1024"/>
                  </a:lnTo>
                  <a:lnTo>
                    <a:pt x="13387" y="1024"/>
                  </a:lnTo>
                  <a:lnTo>
                    <a:pt x="13551" y="1126"/>
                  </a:lnTo>
                  <a:lnTo>
                    <a:pt x="13592" y="1126"/>
                  </a:lnTo>
                  <a:lnTo>
                    <a:pt x="13798" y="1228"/>
                  </a:lnTo>
                  <a:lnTo>
                    <a:pt x="13839" y="1331"/>
                  </a:lnTo>
                  <a:lnTo>
                    <a:pt x="13962" y="1331"/>
                  </a:lnTo>
                  <a:lnTo>
                    <a:pt x="14044" y="1433"/>
                  </a:lnTo>
                  <a:lnTo>
                    <a:pt x="14167" y="1536"/>
                  </a:lnTo>
                  <a:lnTo>
                    <a:pt x="14208" y="1536"/>
                  </a:lnTo>
                  <a:lnTo>
                    <a:pt x="14414" y="1638"/>
                  </a:lnTo>
                  <a:lnTo>
                    <a:pt x="14455" y="1638"/>
                  </a:lnTo>
                  <a:lnTo>
                    <a:pt x="14619" y="1843"/>
                  </a:lnTo>
                  <a:lnTo>
                    <a:pt x="14660" y="1843"/>
                  </a:lnTo>
                  <a:lnTo>
                    <a:pt x="14824" y="1945"/>
                  </a:lnTo>
                  <a:lnTo>
                    <a:pt x="14865" y="1945"/>
                  </a:lnTo>
                  <a:lnTo>
                    <a:pt x="15071" y="2150"/>
                  </a:lnTo>
                  <a:lnTo>
                    <a:pt x="15112" y="2150"/>
                  </a:lnTo>
                  <a:lnTo>
                    <a:pt x="15276" y="2252"/>
                  </a:lnTo>
                  <a:lnTo>
                    <a:pt x="15317" y="2355"/>
                  </a:lnTo>
                  <a:lnTo>
                    <a:pt x="15481" y="2457"/>
                  </a:lnTo>
                  <a:lnTo>
                    <a:pt x="15522" y="2559"/>
                  </a:lnTo>
                  <a:lnTo>
                    <a:pt x="15769" y="2662"/>
                  </a:lnTo>
                  <a:lnTo>
                    <a:pt x="15933" y="2764"/>
                  </a:lnTo>
                  <a:lnTo>
                    <a:pt x="15974" y="2764"/>
                  </a:lnTo>
                  <a:lnTo>
                    <a:pt x="16138" y="2969"/>
                  </a:lnTo>
                  <a:lnTo>
                    <a:pt x="16179" y="2969"/>
                  </a:lnTo>
                  <a:lnTo>
                    <a:pt x="16385" y="3071"/>
                  </a:lnTo>
                  <a:lnTo>
                    <a:pt x="16426" y="3173"/>
                  </a:lnTo>
                  <a:lnTo>
                    <a:pt x="16590" y="3276"/>
                  </a:lnTo>
                  <a:lnTo>
                    <a:pt x="16631" y="3378"/>
                  </a:lnTo>
                  <a:lnTo>
                    <a:pt x="16795" y="3481"/>
                  </a:lnTo>
                  <a:lnTo>
                    <a:pt x="16837" y="3583"/>
                  </a:lnTo>
                  <a:lnTo>
                    <a:pt x="17042" y="3685"/>
                  </a:lnTo>
                  <a:lnTo>
                    <a:pt x="17083" y="3788"/>
                  </a:lnTo>
                  <a:lnTo>
                    <a:pt x="17247" y="3890"/>
                  </a:lnTo>
                  <a:lnTo>
                    <a:pt x="17288" y="3992"/>
                  </a:lnTo>
                  <a:lnTo>
                    <a:pt x="17411" y="4197"/>
                  </a:lnTo>
                  <a:lnTo>
                    <a:pt x="17535" y="4197"/>
                  </a:lnTo>
                  <a:lnTo>
                    <a:pt x="17658" y="4402"/>
                  </a:lnTo>
                  <a:lnTo>
                    <a:pt x="17699" y="4402"/>
                  </a:lnTo>
                  <a:lnTo>
                    <a:pt x="17863" y="4607"/>
                  </a:lnTo>
                  <a:lnTo>
                    <a:pt x="17904" y="4709"/>
                  </a:lnTo>
                  <a:lnTo>
                    <a:pt x="18027" y="4811"/>
                  </a:lnTo>
                  <a:lnTo>
                    <a:pt x="18110" y="4914"/>
                  </a:lnTo>
                  <a:lnTo>
                    <a:pt x="18274" y="5016"/>
                  </a:lnTo>
                  <a:lnTo>
                    <a:pt x="18315" y="5118"/>
                  </a:lnTo>
                  <a:lnTo>
                    <a:pt x="18643" y="5528"/>
                  </a:lnTo>
                  <a:lnTo>
                    <a:pt x="18684" y="5630"/>
                  </a:lnTo>
                  <a:lnTo>
                    <a:pt x="18849" y="5835"/>
                  </a:lnTo>
                  <a:lnTo>
                    <a:pt x="18890" y="5835"/>
                  </a:lnTo>
                  <a:lnTo>
                    <a:pt x="19013" y="6040"/>
                  </a:lnTo>
                  <a:lnTo>
                    <a:pt x="19054" y="6142"/>
                  </a:lnTo>
                  <a:lnTo>
                    <a:pt x="19218" y="6245"/>
                  </a:lnTo>
                  <a:lnTo>
                    <a:pt x="19218" y="6347"/>
                  </a:lnTo>
                  <a:lnTo>
                    <a:pt x="19383" y="6552"/>
                  </a:lnTo>
                  <a:lnTo>
                    <a:pt x="19465" y="6552"/>
                  </a:lnTo>
                  <a:lnTo>
                    <a:pt x="19588" y="6756"/>
                  </a:lnTo>
                  <a:lnTo>
                    <a:pt x="19588" y="6859"/>
                  </a:lnTo>
                  <a:lnTo>
                    <a:pt x="19711" y="7064"/>
                  </a:lnTo>
                  <a:lnTo>
                    <a:pt x="19752" y="7064"/>
                  </a:lnTo>
                  <a:lnTo>
                    <a:pt x="19875" y="7371"/>
                  </a:lnTo>
                  <a:lnTo>
                    <a:pt x="19998" y="7575"/>
                  </a:lnTo>
                  <a:lnTo>
                    <a:pt x="20081" y="7678"/>
                  </a:lnTo>
                  <a:lnTo>
                    <a:pt x="20204" y="7882"/>
                  </a:lnTo>
                  <a:lnTo>
                    <a:pt x="20245" y="7882"/>
                  </a:lnTo>
                  <a:lnTo>
                    <a:pt x="20327" y="8087"/>
                  </a:lnTo>
                  <a:lnTo>
                    <a:pt x="20368" y="8087"/>
                  </a:lnTo>
                  <a:lnTo>
                    <a:pt x="20573" y="8599"/>
                  </a:lnTo>
                  <a:lnTo>
                    <a:pt x="20614" y="8599"/>
                  </a:lnTo>
                  <a:lnTo>
                    <a:pt x="20738" y="8906"/>
                  </a:lnTo>
                  <a:lnTo>
                    <a:pt x="20779" y="8906"/>
                  </a:lnTo>
                  <a:lnTo>
                    <a:pt x="20861" y="9111"/>
                  </a:lnTo>
                  <a:lnTo>
                    <a:pt x="20861" y="9213"/>
                  </a:lnTo>
                  <a:lnTo>
                    <a:pt x="21066" y="9725"/>
                  </a:lnTo>
                  <a:lnTo>
                    <a:pt x="21230" y="10339"/>
                  </a:lnTo>
                  <a:lnTo>
                    <a:pt x="21354" y="10544"/>
                  </a:lnTo>
                  <a:lnTo>
                    <a:pt x="21354" y="10646"/>
                  </a:lnTo>
                  <a:lnTo>
                    <a:pt x="21395" y="10851"/>
                  </a:lnTo>
                  <a:lnTo>
                    <a:pt x="21436" y="10954"/>
                  </a:lnTo>
                  <a:lnTo>
                    <a:pt x="21477" y="11158"/>
                  </a:lnTo>
                  <a:lnTo>
                    <a:pt x="21477" y="11261"/>
                  </a:lnTo>
                  <a:lnTo>
                    <a:pt x="21518" y="11465"/>
                  </a:lnTo>
                  <a:lnTo>
                    <a:pt x="21559" y="11773"/>
                  </a:lnTo>
                  <a:lnTo>
                    <a:pt x="21559" y="12080"/>
                  </a:lnTo>
                  <a:lnTo>
                    <a:pt x="21600" y="12080"/>
                  </a:lnTo>
                  <a:lnTo>
                    <a:pt x="21600" y="13513"/>
                  </a:lnTo>
                  <a:lnTo>
                    <a:pt x="21559" y="13718"/>
                  </a:lnTo>
                  <a:lnTo>
                    <a:pt x="21559" y="14025"/>
                  </a:lnTo>
                  <a:lnTo>
                    <a:pt x="21518" y="14025"/>
                  </a:lnTo>
                  <a:lnTo>
                    <a:pt x="21477" y="14229"/>
                  </a:lnTo>
                  <a:lnTo>
                    <a:pt x="21477" y="14332"/>
                  </a:lnTo>
                  <a:lnTo>
                    <a:pt x="21436" y="14536"/>
                  </a:lnTo>
                  <a:lnTo>
                    <a:pt x="21436" y="14639"/>
                  </a:lnTo>
                  <a:lnTo>
                    <a:pt x="21395" y="14844"/>
                  </a:lnTo>
                  <a:lnTo>
                    <a:pt x="21354" y="14844"/>
                  </a:lnTo>
                  <a:lnTo>
                    <a:pt x="21230" y="15151"/>
                  </a:lnTo>
                  <a:lnTo>
                    <a:pt x="21189" y="15355"/>
                  </a:lnTo>
                  <a:lnTo>
                    <a:pt x="21066" y="15663"/>
                  </a:lnTo>
                  <a:lnTo>
                    <a:pt x="21025" y="15867"/>
                  </a:lnTo>
                  <a:lnTo>
                    <a:pt x="20984" y="15867"/>
                  </a:lnTo>
                  <a:lnTo>
                    <a:pt x="20779" y="16379"/>
                  </a:lnTo>
                  <a:lnTo>
                    <a:pt x="20656" y="16584"/>
                  </a:lnTo>
                  <a:lnTo>
                    <a:pt x="20614" y="16584"/>
                  </a:lnTo>
                  <a:lnTo>
                    <a:pt x="20532" y="16789"/>
                  </a:lnTo>
                  <a:lnTo>
                    <a:pt x="20491" y="16789"/>
                  </a:lnTo>
                  <a:lnTo>
                    <a:pt x="20368" y="17096"/>
                  </a:lnTo>
                  <a:lnTo>
                    <a:pt x="20245" y="17198"/>
                  </a:lnTo>
                  <a:lnTo>
                    <a:pt x="20245" y="17300"/>
                  </a:lnTo>
                  <a:lnTo>
                    <a:pt x="20122" y="17403"/>
                  </a:lnTo>
                  <a:lnTo>
                    <a:pt x="20081" y="17505"/>
                  </a:lnTo>
                  <a:lnTo>
                    <a:pt x="19957" y="17608"/>
                  </a:lnTo>
                  <a:lnTo>
                    <a:pt x="19916" y="17710"/>
                  </a:lnTo>
                  <a:lnTo>
                    <a:pt x="19793" y="17812"/>
                  </a:lnTo>
                  <a:lnTo>
                    <a:pt x="19752" y="17915"/>
                  </a:lnTo>
                  <a:lnTo>
                    <a:pt x="19629" y="18017"/>
                  </a:lnTo>
                  <a:lnTo>
                    <a:pt x="19588" y="18119"/>
                  </a:lnTo>
                  <a:lnTo>
                    <a:pt x="19465" y="18222"/>
                  </a:lnTo>
                  <a:lnTo>
                    <a:pt x="19383" y="18324"/>
                  </a:lnTo>
                  <a:lnTo>
                    <a:pt x="19259" y="18427"/>
                  </a:lnTo>
                  <a:lnTo>
                    <a:pt x="19218" y="18427"/>
                  </a:lnTo>
                  <a:lnTo>
                    <a:pt x="19095" y="18631"/>
                  </a:lnTo>
                  <a:lnTo>
                    <a:pt x="19054" y="18631"/>
                  </a:lnTo>
                  <a:lnTo>
                    <a:pt x="18890" y="18836"/>
                  </a:lnTo>
                  <a:lnTo>
                    <a:pt x="18684" y="18938"/>
                  </a:lnTo>
                  <a:lnTo>
                    <a:pt x="18643" y="18938"/>
                  </a:lnTo>
                  <a:lnTo>
                    <a:pt x="18315" y="19143"/>
                  </a:lnTo>
                  <a:lnTo>
                    <a:pt x="18274" y="19143"/>
                  </a:lnTo>
                  <a:lnTo>
                    <a:pt x="18068" y="19348"/>
                  </a:lnTo>
                  <a:lnTo>
                    <a:pt x="18027" y="19348"/>
                  </a:lnTo>
                  <a:lnTo>
                    <a:pt x="17904" y="19450"/>
                  </a:lnTo>
                  <a:lnTo>
                    <a:pt x="17863" y="19450"/>
                  </a:lnTo>
                  <a:lnTo>
                    <a:pt x="17699" y="19655"/>
                  </a:lnTo>
                  <a:lnTo>
                    <a:pt x="17658" y="19655"/>
                  </a:lnTo>
                  <a:lnTo>
                    <a:pt x="17452" y="19757"/>
                  </a:lnTo>
                  <a:lnTo>
                    <a:pt x="17411" y="19860"/>
                  </a:lnTo>
                  <a:lnTo>
                    <a:pt x="17247" y="19860"/>
                  </a:lnTo>
                  <a:lnTo>
                    <a:pt x="17206" y="19962"/>
                  </a:lnTo>
                  <a:lnTo>
                    <a:pt x="17042" y="20064"/>
                  </a:lnTo>
                  <a:lnTo>
                    <a:pt x="17001" y="20064"/>
                  </a:lnTo>
                  <a:lnTo>
                    <a:pt x="16795" y="20167"/>
                  </a:lnTo>
                  <a:lnTo>
                    <a:pt x="16754" y="20167"/>
                  </a:lnTo>
                  <a:lnTo>
                    <a:pt x="16590" y="20269"/>
                  </a:lnTo>
                  <a:lnTo>
                    <a:pt x="16549" y="20269"/>
                  </a:lnTo>
                  <a:lnTo>
                    <a:pt x="16385" y="20372"/>
                  </a:lnTo>
                  <a:lnTo>
                    <a:pt x="16303" y="20372"/>
                  </a:lnTo>
                  <a:lnTo>
                    <a:pt x="16097" y="20474"/>
                  </a:lnTo>
                  <a:lnTo>
                    <a:pt x="16056" y="20474"/>
                  </a:lnTo>
                  <a:lnTo>
                    <a:pt x="15892" y="20576"/>
                  </a:lnTo>
                  <a:lnTo>
                    <a:pt x="15851" y="20576"/>
                  </a:lnTo>
                  <a:lnTo>
                    <a:pt x="15687" y="20679"/>
                  </a:lnTo>
                  <a:lnTo>
                    <a:pt x="15646" y="20679"/>
                  </a:lnTo>
                  <a:lnTo>
                    <a:pt x="15440" y="20781"/>
                  </a:lnTo>
                  <a:lnTo>
                    <a:pt x="15399" y="20781"/>
                  </a:lnTo>
                  <a:lnTo>
                    <a:pt x="15194" y="20883"/>
                  </a:lnTo>
                  <a:lnTo>
                    <a:pt x="15153" y="20883"/>
                  </a:lnTo>
                  <a:lnTo>
                    <a:pt x="14989" y="20986"/>
                  </a:lnTo>
                  <a:lnTo>
                    <a:pt x="14906" y="20986"/>
                  </a:lnTo>
                  <a:lnTo>
                    <a:pt x="14742" y="21088"/>
                  </a:lnTo>
                  <a:lnTo>
                    <a:pt x="14496" y="21088"/>
                  </a:lnTo>
                  <a:lnTo>
                    <a:pt x="14290" y="21191"/>
                  </a:lnTo>
                  <a:lnTo>
                    <a:pt x="14208" y="21191"/>
                  </a:lnTo>
                  <a:lnTo>
                    <a:pt x="14044" y="21293"/>
                  </a:lnTo>
                  <a:lnTo>
                    <a:pt x="13798" y="21293"/>
                  </a:lnTo>
                  <a:lnTo>
                    <a:pt x="13592" y="21395"/>
                  </a:lnTo>
                  <a:lnTo>
                    <a:pt x="13141" y="21395"/>
                  </a:lnTo>
                  <a:lnTo>
                    <a:pt x="12935" y="21498"/>
                  </a:lnTo>
                  <a:lnTo>
                    <a:pt x="12278" y="21498"/>
                  </a:lnTo>
                  <a:lnTo>
                    <a:pt x="12237" y="21600"/>
                  </a:lnTo>
                  <a:lnTo>
                    <a:pt x="11252" y="21600"/>
                  </a:lnTo>
                  <a:lnTo>
                    <a:pt x="11046" y="21498"/>
                  </a:lnTo>
                  <a:lnTo>
                    <a:pt x="10677" y="21498"/>
                  </a:lnTo>
                  <a:lnTo>
                    <a:pt x="10554" y="21395"/>
                  </a:lnTo>
                  <a:lnTo>
                    <a:pt x="10143" y="21395"/>
                  </a:lnTo>
                  <a:lnTo>
                    <a:pt x="10020" y="21293"/>
                  </a:lnTo>
                  <a:lnTo>
                    <a:pt x="9773" y="21293"/>
                  </a:lnTo>
                  <a:lnTo>
                    <a:pt x="9650" y="21191"/>
                  </a:lnTo>
                  <a:lnTo>
                    <a:pt x="9609" y="21191"/>
                  </a:lnTo>
                  <a:lnTo>
                    <a:pt x="9486" y="21088"/>
                  </a:lnTo>
                  <a:lnTo>
                    <a:pt x="9198" y="21088"/>
                  </a:lnTo>
                  <a:lnTo>
                    <a:pt x="9034" y="20986"/>
                  </a:lnTo>
                  <a:lnTo>
                    <a:pt x="9034" y="20883"/>
                  </a:lnTo>
                  <a:lnTo>
                    <a:pt x="8829" y="20883"/>
                  </a:lnTo>
                  <a:lnTo>
                    <a:pt x="8665" y="20781"/>
                  </a:lnTo>
                  <a:lnTo>
                    <a:pt x="8459" y="20679"/>
                  </a:lnTo>
                  <a:lnTo>
                    <a:pt x="8418" y="20679"/>
                  </a:lnTo>
                  <a:lnTo>
                    <a:pt x="8254" y="20576"/>
                  </a:lnTo>
                  <a:lnTo>
                    <a:pt x="8213" y="20576"/>
                  </a:lnTo>
                  <a:lnTo>
                    <a:pt x="8049" y="20474"/>
                  </a:lnTo>
                  <a:lnTo>
                    <a:pt x="8008" y="20474"/>
                  </a:lnTo>
                  <a:lnTo>
                    <a:pt x="7802" y="20269"/>
                  </a:lnTo>
                  <a:lnTo>
                    <a:pt x="7638" y="20167"/>
                  </a:lnTo>
                  <a:lnTo>
                    <a:pt x="7597" y="20167"/>
                  </a:lnTo>
                  <a:lnTo>
                    <a:pt x="7433" y="20064"/>
                  </a:lnTo>
                  <a:lnTo>
                    <a:pt x="7392" y="19962"/>
                  </a:lnTo>
                  <a:lnTo>
                    <a:pt x="7186" y="19860"/>
                  </a:lnTo>
                  <a:lnTo>
                    <a:pt x="7145" y="19860"/>
                  </a:lnTo>
                  <a:lnTo>
                    <a:pt x="6981" y="19757"/>
                  </a:lnTo>
                  <a:lnTo>
                    <a:pt x="6940" y="19655"/>
                  </a:lnTo>
                  <a:lnTo>
                    <a:pt x="6776" y="19553"/>
                  </a:lnTo>
                  <a:lnTo>
                    <a:pt x="6735" y="19553"/>
                  </a:lnTo>
                  <a:lnTo>
                    <a:pt x="6529" y="19450"/>
                  </a:lnTo>
                  <a:lnTo>
                    <a:pt x="6488" y="19348"/>
                  </a:lnTo>
                  <a:lnTo>
                    <a:pt x="6324" y="19245"/>
                  </a:lnTo>
                  <a:lnTo>
                    <a:pt x="6283" y="19245"/>
                  </a:lnTo>
                  <a:lnTo>
                    <a:pt x="6119" y="19041"/>
                  </a:lnTo>
                  <a:lnTo>
                    <a:pt x="6078" y="19041"/>
                  </a:lnTo>
                  <a:lnTo>
                    <a:pt x="5872" y="18938"/>
                  </a:lnTo>
                  <a:lnTo>
                    <a:pt x="5831" y="18938"/>
                  </a:lnTo>
                  <a:lnTo>
                    <a:pt x="5667" y="18836"/>
                  </a:lnTo>
                  <a:lnTo>
                    <a:pt x="5626" y="18836"/>
                  </a:lnTo>
                  <a:lnTo>
                    <a:pt x="5462" y="18631"/>
                  </a:lnTo>
                  <a:lnTo>
                    <a:pt x="5379" y="18631"/>
                  </a:lnTo>
                  <a:lnTo>
                    <a:pt x="5215" y="18427"/>
                  </a:lnTo>
                  <a:lnTo>
                    <a:pt x="5174" y="18427"/>
                  </a:lnTo>
                  <a:lnTo>
                    <a:pt x="5010" y="18222"/>
                  </a:lnTo>
                  <a:lnTo>
                    <a:pt x="4969" y="18222"/>
                  </a:lnTo>
                  <a:lnTo>
                    <a:pt x="4805" y="18017"/>
                  </a:lnTo>
                  <a:lnTo>
                    <a:pt x="4722" y="18017"/>
                  </a:lnTo>
                  <a:lnTo>
                    <a:pt x="4558" y="17812"/>
                  </a:lnTo>
                  <a:lnTo>
                    <a:pt x="4517" y="17812"/>
                  </a:lnTo>
                  <a:lnTo>
                    <a:pt x="4353" y="17608"/>
                  </a:lnTo>
                  <a:lnTo>
                    <a:pt x="4312" y="17505"/>
                  </a:lnTo>
                  <a:lnTo>
                    <a:pt x="4189" y="17403"/>
                  </a:lnTo>
                  <a:lnTo>
                    <a:pt x="4106" y="17403"/>
                  </a:lnTo>
                  <a:lnTo>
                    <a:pt x="3942" y="17198"/>
                  </a:lnTo>
                  <a:lnTo>
                    <a:pt x="3901" y="17096"/>
                  </a:lnTo>
                  <a:lnTo>
                    <a:pt x="3737" y="16891"/>
                  </a:lnTo>
                  <a:lnTo>
                    <a:pt x="3696" y="16891"/>
                  </a:lnTo>
                  <a:lnTo>
                    <a:pt x="3573" y="16686"/>
                  </a:lnTo>
                  <a:lnTo>
                    <a:pt x="3532" y="16686"/>
                  </a:lnTo>
                  <a:lnTo>
                    <a:pt x="3326" y="16482"/>
                  </a:lnTo>
                  <a:lnTo>
                    <a:pt x="3285" y="16379"/>
                  </a:lnTo>
                  <a:lnTo>
                    <a:pt x="3121" y="16277"/>
                  </a:lnTo>
                  <a:lnTo>
                    <a:pt x="3121" y="16174"/>
                  </a:lnTo>
                  <a:lnTo>
                    <a:pt x="2957" y="15970"/>
                  </a:lnTo>
                  <a:lnTo>
                    <a:pt x="2751" y="15765"/>
                  </a:lnTo>
                  <a:lnTo>
                    <a:pt x="2710" y="15663"/>
                  </a:lnTo>
                  <a:lnTo>
                    <a:pt x="2587" y="15458"/>
                  </a:lnTo>
                  <a:lnTo>
                    <a:pt x="2546" y="15458"/>
                  </a:lnTo>
                  <a:lnTo>
                    <a:pt x="2423" y="15253"/>
                  </a:lnTo>
                  <a:lnTo>
                    <a:pt x="2382" y="15151"/>
                  </a:lnTo>
                  <a:lnTo>
                    <a:pt x="2259" y="14946"/>
                  </a:lnTo>
                  <a:lnTo>
                    <a:pt x="2176" y="14946"/>
                  </a:lnTo>
                  <a:lnTo>
                    <a:pt x="2053" y="14741"/>
                  </a:lnTo>
                  <a:lnTo>
                    <a:pt x="2012" y="14639"/>
                  </a:lnTo>
                  <a:lnTo>
                    <a:pt x="1889" y="14536"/>
                  </a:lnTo>
                  <a:lnTo>
                    <a:pt x="1848" y="14434"/>
                  </a:lnTo>
                  <a:lnTo>
                    <a:pt x="1725" y="14229"/>
                  </a:lnTo>
                  <a:lnTo>
                    <a:pt x="1560" y="13922"/>
                  </a:lnTo>
                  <a:lnTo>
                    <a:pt x="1519" y="13922"/>
                  </a:lnTo>
                  <a:lnTo>
                    <a:pt x="1396" y="13718"/>
                  </a:lnTo>
                  <a:lnTo>
                    <a:pt x="1396" y="13615"/>
                  </a:lnTo>
                  <a:lnTo>
                    <a:pt x="1273" y="13513"/>
                  </a:lnTo>
                  <a:lnTo>
                    <a:pt x="1232" y="13513"/>
                  </a:lnTo>
                  <a:lnTo>
                    <a:pt x="1150" y="13206"/>
                  </a:lnTo>
                  <a:lnTo>
                    <a:pt x="1109" y="13206"/>
                  </a:lnTo>
                  <a:lnTo>
                    <a:pt x="986" y="12899"/>
                  </a:lnTo>
                  <a:lnTo>
                    <a:pt x="862" y="12694"/>
                  </a:lnTo>
                  <a:lnTo>
                    <a:pt x="862" y="12591"/>
                  </a:lnTo>
                  <a:lnTo>
                    <a:pt x="739" y="12387"/>
                  </a:lnTo>
                  <a:lnTo>
                    <a:pt x="657" y="12080"/>
                  </a:lnTo>
                  <a:lnTo>
                    <a:pt x="616" y="12080"/>
                  </a:lnTo>
                  <a:lnTo>
                    <a:pt x="575" y="11875"/>
                  </a:lnTo>
                  <a:lnTo>
                    <a:pt x="534" y="11773"/>
                  </a:lnTo>
                  <a:lnTo>
                    <a:pt x="493" y="11568"/>
                  </a:lnTo>
                  <a:lnTo>
                    <a:pt x="452" y="11465"/>
                  </a:lnTo>
                  <a:lnTo>
                    <a:pt x="411" y="11261"/>
                  </a:lnTo>
                  <a:lnTo>
                    <a:pt x="370" y="11261"/>
                  </a:lnTo>
                  <a:lnTo>
                    <a:pt x="287" y="10954"/>
                  </a:lnTo>
                  <a:lnTo>
                    <a:pt x="246" y="10954"/>
                  </a:lnTo>
                  <a:lnTo>
                    <a:pt x="205" y="10646"/>
                  </a:lnTo>
                  <a:lnTo>
                    <a:pt x="164" y="10442"/>
                  </a:lnTo>
                  <a:lnTo>
                    <a:pt x="123" y="10339"/>
                  </a:lnTo>
                  <a:lnTo>
                    <a:pt x="123" y="10135"/>
                  </a:lnTo>
                  <a:lnTo>
                    <a:pt x="82" y="10032"/>
                  </a:lnTo>
                  <a:lnTo>
                    <a:pt x="41" y="9827"/>
                  </a:lnTo>
                  <a:lnTo>
                    <a:pt x="41" y="9418"/>
                  </a:lnTo>
                  <a:lnTo>
                    <a:pt x="0" y="9213"/>
                  </a:lnTo>
                  <a:lnTo>
                    <a:pt x="0" y="8292"/>
                  </a:lnTo>
                </a:path>
              </a:pathLst>
            </a:custGeom>
            <a:solidFill>
              <a:srgbClr val="FF0000"/>
            </a:solidFill>
            <a:ln w="12700" cap="rnd">
              <a:solidFill>
                <a:srgbClr val="000000"/>
              </a:solidFill>
              <a:prstDash val="solid"/>
              <a:round/>
            </a:ln>
            <a:effectLst/>
          </p:spPr>
          <p:txBody>
            <a:bodyPr wrap="square" lIns="45719" tIns="45719" rIns="45719" bIns="45719" numCol="1" anchor="t">
              <a:noAutofit/>
            </a:bodyPr>
            <a:lstStyle/>
            <a:p>
              <a:pPr/>
            </a:p>
          </p:txBody>
        </p:sp>
        <p:sp>
          <p:nvSpPr>
            <p:cNvPr id="1264" name="Forma"/>
            <p:cNvSpPr/>
            <p:nvPr/>
          </p:nvSpPr>
          <p:spPr>
            <a:xfrm>
              <a:off x="0" y="0"/>
              <a:ext cx="1067945" cy="434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292"/>
                  </a:moveTo>
                  <a:lnTo>
                    <a:pt x="0" y="8087"/>
                  </a:lnTo>
                  <a:lnTo>
                    <a:pt x="41" y="7882"/>
                  </a:lnTo>
                  <a:lnTo>
                    <a:pt x="41" y="7780"/>
                  </a:lnTo>
                  <a:lnTo>
                    <a:pt x="82" y="7575"/>
                  </a:lnTo>
                  <a:lnTo>
                    <a:pt x="82" y="7473"/>
                  </a:lnTo>
                  <a:lnTo>
                    <a:pt x="164" y="7064"/>
                  </a:lnTo>
                  <a:lnTo>
                    <a:pt x="164" y="6961"/>
                  </a:lnTo>
                  <a:lnTo>
                    <a:pt x="246" y="6756"/>
                  </a:lnTo>
                  <a:lnTo>
                    <a:pt x="246" y="6654"/>
                  </a:lnTo>
                  <a:lnTo>
                    <a:pt x="287" y="6449"/>
                  </a:lnTo>
                  <a:lnTo>
                    <a:pt x="370" y="6449"/>
                  </a:lnTo>
                  <a:lnTo>
                    <a:pt x="411" y="6245"/>
                  </a:lnTo>
                  <a:lnTo>
                    <a:pt x="452" y="6142"/>
                  </a:lnTo>
                  <a:lnTo>
                    <a:pt x="493" y="5937"/>
                  </a:lnTo>
                  <a:lnTo>
                    <a:pt x="534" y="5937"/>
                  </a:lnTo>
                  <a:lnTo>
                    <a:pt x="616" y="5733"/>
                  </a:lnTo>
                  <a:lnTo>
                    <a:pt x="616" y="5630"/>
                  </a:lnTo>
                  <a:lnTo>
                    <a:pt x="698" y="5528"/>
                  </a:lnTo>
                  <a:lnTo>
                    <a:pt x="739" y="5426"/>
                  </a:lnTo>
                  <a:lnTo>
                    <a:pt x="780" y="5221"/>
                  </a:lnTo>
                  <a:lnTo>
                    <a:pt x="821" y="5118"/>
                  </a:lnTo>
                  <a:lnTo>
                    <a:pt x="903" y="5016"/>
                  </a:lnTo>
                  <a:lnTo>
                    <a:pt x="986" y="5016"/>
                  </a:lnTo>
                  <a:lnTo>
                    <a:pt x="1109" y="4811"/>
                  </a:lnTo>
                  <a:lnTo>
                    <a:pt x="1109" y="4709"/>
                  </a:lnTo>
                  <a:lnTo>
                    <a:pt x="1478" y="4095"/>
                  </a:lnTo>
                  <a:lnTo>
                    <a:pt x="1519" y="4095"/>
                  </a:lnTo>
                  <a:lnTo>
                    <a:pt x="1684" y="3890"/>
                  </a:lnTo>
                  <a:lnTo>
                    <a:pt x="1725" y="3890"/>
                  </a:lnTo>
                  <a:lnTo>
                    <a:pt x="1971" y="3481"/>
                  </a:lnTo>
                  <a:lnTo>
                    <a:pt x="2012" y="3481"/>
                  </a:lnTo>
                  <a:lnTo>
                    <a:pt x="2135" y="3276"/>
                  </a:lnTo>
                  <a:lnTo>
                    <a:pt x="2176" y="3276"/>
                  </a:lnTo>
                  <a:lnTo>
                    <a:pt x="2341" y="3071"/>
                  </a:lnTo>
                  <a:lnTo>
                    <a:pt x="2382" y="3071"/>
                  </a:lnTo>
                  <a:lnTo>
                    <a:pt x="2505" y="2969"/>
                  </a:lnTo>
                  <a:lnTo>
                    <a:pt x="2546" y="2969"/>
                  </a:lnTo>
                  <a:lnTo>
                    <a:pt x="2710" y="2764"/>
                  </a:lnTo>
                  <a:lnTo>
                    <a:pt x="2751" y="2764"/>
                  </a:lnTo>
                  <a:lnTo>
                    <a:pt x="2916" y="2662"/>
                  </a:lnTo>
                  <a:lnTo>
                    <a:pt x="2957" y="2662"/>
                  </a:lnTo>
                  <a:lnTo>
                    <a:pt x="3121" y="2559"/>
                  </a:lnTo>
                  <a:lnTo>
                    <a:pt x="3285" y="2355"/>
                  </a:lnTo>
                  <a:lnTo>
                    <a:pt x="3326" y="2355"/>
                  </a:lnTo>
                  <a:lnTo>
                    <a:pt x="3532" y="2252"/>
                  </a:lnTo>
                  <a:lnTo>
                    <a:pt x="3573" y="2252"/>
                  </a:lnTo>
                  <a:lnTo>
                    <a:pt x="3737" y="2047"/>
                  </a:lnTo>
                  <a:lnTo>
                    <a:pt x="3778" y="2047"/>
                  </a:lnTo>
                  <a:lnTo>
                    <a:pt x="3942" y="1945"/>
                  </a:lnTo>
                  <a:lnTo>
                    <a:pt x="4189" y="1740"/>
                  </a:lnTo>
                  <a:lnTo>
                    <a:pt x="4353" y="1638"/>
                  </a:lnTo>
                  <a:lnTo>
                    <a:pt x="4394" y="1638"/>
                  </a:lnTo>
                  <a:lnTo>
                    <a:pt x="4558" y="1536"/>
                  </a:lnTo>
                  <a:lnTo>
                    <a:pt x="4599" y="1536"/>
                  </a:lnTo>
                  <a:lnTo>
                    <a:pt x="4805" y="1433"/>
                  </a:lnTo>
                  <a:lnTo>
                    <a:pt x="4846" y="1331"/>
                  </a:lnTo>
                  <a:lnTo>
                    <a:pt x="5051" y="1331"/>
                  </a:lnTo>
                  <a:lnTo>
                    <a:pt x="5092" y="1228"/>
                  </a:lnTo>
                  <a:lnTo>
                    <a:pt x="5215" y="1126"/>
                  </a:lnTo>
                  <a:lnTo>
                    <a:pt x="5297" y="1126"/>
                  </a:lnTo>
                  <a:lnTo>
                    <a:pt x="5503" y="1024"/>
                  </a:lnTo>
                  <a:lnTo>
                    <a:pt x="5544" y="1024"/>
                  </a:lnTo>
                  <a:lnTo>
                    <a:pt x="5708" y="921"/>
                  </a:lnTo>
                  <a:lnTo>
                    <a:pt x="5749" y="921"/>
                  </a:lnTo>
                  <a:lnTo>
                    <a:pt x="5913" y="819"/>
                  </a:lnTo>
                  <a:lnTo>
                    <a:pt x="6160" y="819"/>
                  </a:lnTo>
                  <a:lnTo>
                    <a:pt x="6201" y="717"/>
                  </a:lnTo>
                  <a:lnTo>
                    <a:pt x="6406" y="614"/>
                  </a:lnTo>
                  <a:lnTo>
                    <a:pt x="6652" y="614"/>
                  </a:lnTo>
                  <a:lnTo>
                    <a:pt x="6858" y="512"/>
                  </a:lnTo>
                  <a:lnTo>
                    <a:pt x="6899" y="512"/>
                  </a:lnTo>
                  <a:lnTo>
                    <a:pt x="7063" y="409"/>
                  </a:lnTo>
                  <a:lnTo>
                    <a:pt x="7351" y="409"/>
                  </a:lnTo>
                  <a:lnTo>
                    <a:pt x="7392" y="307"/>
                  </a:lnTo>
                  <a:lnTo>
                    <a:pt x="7761" y="307"/>
                  </a:lnTo>
                  <a:lnTo>
                    <a:pt x="7802" y="205"/>
                  </a:lnTo>
                  <a:lnTo>
                    <a:pt x="8254" y="205"/>
                  </a:lnTo>
                  <a:lnTo>
                    <a:pt x="8418" y="102"/>
                  </a:lnTo>
                  <a:lnTo>
                    <a:pt x="8747" y="102"/>
                  </a:lnTo>
                  <a:lnTo>
                    <a:pt x="8870" y="0"/>
                  </a:lnTo>
                  <a:lnTo>
                    <a:pt x="10759" y="0"/>
                  </a:lnTo>
                  <a:lnTo>
                    <a:pt x="10882" y="102"/>
                  </a:lnTo>
                  <a:lnTo>
                    <a:pt x="11293" y="102"/>
                  </a:lnTo>
                  <a:lnTo>
                    <a:pt x="11416" y="205"/>
                  </a:lnTo>
                  <a:lnTo>
                    <a:pt x="11621" y="205"/>
                  </a:lnTo>
                  <a:lnTo>
                    <a:pt x="11744" y="307"/>
                  </a:lnTo>
                  <a:lnTo>
                    <a:pt x="11991" y="307"/>
                  </a:lnTo>
                  <a:lnTo>
                    <a:pt x="12155" y="409"/>
                  </a:lnTo>
                  <a:lnTo>
                    <a:pt x="12196" y="409"/>
                  </a:lnTo>
                  <a:lnTo>
                    <a:pt x="12319" y="512"/>
                  </a:lnTo>
                  <a:lnTo>
                    <a:pt x="12360" y="512"/>
                  </a:lnTo>
                  <a:lnTo>
                    <a:pt x="12566" y="614"/>
                  </a:lnTo>
                  <a:lnTo>
                    <a:pt x="12730" y="614"/>
                  </a:lnTo>
                  <a:lnTo>
                    <a:pt x="12771" y="717"/>
                  </a:lnTo>
                  <a:lnTo>
                    <a:pt x="12935" y="819"/>
                  </a:lnTo>
                  <a:lnTo>
                    <a:pt x="12976" y="819"/>
                  </a:lnTo>
                  <a:lnTo>
                    <a:pt x="13182" y="921"/>
                  </a:lnTo>
                  <a:lnTo>
                    <a:pt x="13346" y="1024"/>
                  </a:lnTo>
                  <a:lnTo>
                    <a:pt x="13387" y="1024"/>
                  </a:lnTo>
                  <a:lnTo>
                    <a:pt x="13551" y="1126"/>
                  </a:lnTo>
                  <a:lnTo>
                    <a:pt x="13592" y="1126"/>
                  </a:lnTo>
                  <a:lnTo>
                    <a:pt x="13798" y="1228"/>
                  </a:lnTo>
                  <a:lnTo>
                    <a:pt x="13839" y="1331"/>
                  </a:lnTo>
                  <a:lnTo>
                    <a:pt x="13962" y="1331"/>
                  </a:lnTo>
                  <a:lnTo>
                    <a:pt x="14044" y="1433"/>
                  </a:lnTo>
                  <a:lnTo>
                    <a:pt x="14167" y="1536"/>
                  </a:lnTo>
                  <a:lnTo>
                    <a:pt x="14208" y="1536"/>
                  </a:lnTo>
                  <a:lnTo>
                    <a:pt x="14414" y="1638"/>
                  </a:lnTo>
                  <a:lnTo>
                    <a:pt x="14455" y="1638"/>
                  </a:lnTo>
                  <a:lnTo>
                    <a:pt x="14619" y="1843"/>
                  </a:lnTo>
                  <a:lnTo>
                    <a:pt x="14660" y="1843"/>
                  </a:lnTo>
                  <a:lnTo>
                    <a:pt x="14824" y="1945"/>
                  </a:lnTo>
                  <a:lnTo>
                    <a:pt x="14865" y="1945"/>
                  </a:lnTo>
                  <a:lnTo>
                    <a:pt x="15071" y="2150"/>
                  </a:lnTo>
                  <a:lnTo>
                    <a:pt x="15112" y="2150"/>
                  </a:lnTo>
                  <a:lnTo>
                    <a:pt x="15276" y="2252"/>
                  </a:lnTo>
                  <a:lnTo>
                    <a:pt x="15317" y="2355"/>
                  </a:lnTo>
                  <a:lnTo>
                    <a:pt x="15481" y="2457"/>
                  </a:lnTo>
                  <a:lnTo>
                    <a:pt x="15522" y="2559"/>
                  </a:lnTo>
                  <a:lnTo>
                    <a:pt x="15769" y="2662"/>
                  </a:lnTo>
                  <a:lnTo>
                    <a:pt x="15933" y="2764"/>
                  </a:lnTo>
                  <a:lnTo>
                    <a:pt x="15974" y="2764"/>
                  </a:lnTo>
                  <a:lnTo>
                    <a:pt x="16138" y="2969"/>
                  </a:lnTo>
                  <a:lnTo>
                    <a:pt x="16179" y="2969"/>
                  </a:lnTo>
                  <a:lnTo>
                    <a:pt x="16385" y="3071"/>
                  </a:lnTo>
                  <a:lnTo>
                    <a:pt x="16426" y="3173"/>
                  </a:lnTo>
                  <a:lnTo>
                    <a:pt x="16590" y="3276"/>
                  </a:lnTo>
                  <a:lnTo>
                    <a:pt x="16631" y="3378"/>
                  </a:lnTo>
                  <a:lnTo>
                    <a:pt x="16795" y="3481"/>
                  </a:lnTo>
                  <a:lnTo>
                    <a:pt x="16837" y="3583"/>
                  </a:lnTo>
                  <a:lnTo>
                    <a:pt x="17042" y="3685"/>
                  </a:lnTo>
                  <a:lnTo>
                    <a:pt x="17083" y="3788"/>
                  </a:lnTo>
                  <a:lnTo>
                    <a:pt x="17247" y="3890"/>
                  </a:lnTo>
                  <a:lnTo>
                    <a:pt x="17288" y="3992"/>
                  </a:lnTo>
                  <a:lnTo>
                    <a:pt x="17411" y="4197"/>
                  </a:lnTo>
                  <a:lnTo>
                    <a:pt x="17535" y="4197"/>
                  </a:lnTo>
                  <a:lnTo>
                    <a:pt x="17658" y="4402"/>
                  </a:lnTo>
                  <a:lnTo>
                    <a:pt x="17699" y="4402"/>
                  </a:lnTo>
                  <a:lnTo>
                    <a:pt x="17863" y="4607"/>
                  </a:lnTo>
                  <a:lnTo>
                    <a:pt x="17904" y="4709"/>
                  </a:lnTo>
                  <a:lnTo>
                    <a:pt x="18027" y="4811"/>
                  </a:lnTo>
                  <a:lnTo>
                    <a:pt x="18110" y="4914"/>
                  </a:lnTo>
                  <a:lnTo>
                    <a:pt x="18274" y="5016"/>
                  </a:lnTo>
                  <a:lnTo>
                    <a:pt x="18315" y="5118"/>
                  </a:lnTo>
                  <a:lnTo>
                    <a:pt x="18643" y="5528"/>
                  </a:lnTo>
                  <a:lnTo>
                    <a:pt x="18684" y="5630"/>
                  </a:lnTo>
                  <a:lnTo>
                    <a:pt x="18849" y="5835"/>
                  </a:lnTo>
                  <a:lnTo>
                    <a:pt x="18890" y="5835"/>
                  </a:lnTo>
                  <a:lnTo>
                    <a:pt x="19013" y="6040"/>
                  </a:lnTo>
                  <a:lnTo>
                    <a:pt x="19054" y="6142"/>
                  </a:lnTo>
                  <a:lnTo>
                    <a:pt x="19218" y="6245"/>
                  </a:lnTo>
                  <a:lnTo>
                    <a:pt x="19218" y="6347"/>
                  </a:lnTo>
                  <a:lnTo>
                    <a:pt x="19383" y="6552"/>
                  </a:lnTo>
                  <a:lnTo>
                    <a:pt x="19465" y="6552"/>
                  </a:lnTo>
                  <a:lnTo>
                    <a:pt x="19588" y="6756"/>
                  </a:lnTo>
                  <a:lnTo>
                    <a:pt x="19588" y="6859"/>
                  </a:lnTo>
                  <a:lnTo>
                    <a:pt x="19711" y="7064"/>
                  </a:lnTo>
                  <a:lnTo>
                    <a:pt x="19752" y="7064"/>
                  </a:lnTo>
                  <a:lnTo>
                    <a:pt x="19875" y="7371"/>
                  </a:lnTo>
                  <a:lnTo>
                    <a:pt x="19998" y="7575"/>
                  </a:lnTo>
                  <a:lnTo>
                    <a:pt x="20081" y="7678"/>
                  </a:lnTo>
                  <a:lnTo>
                    <a:pt x="20204" y="7882"/>
                  </a:lnTo>
                  <a:lnTo>
                    <a:pt x="20245" y="7882"/>
                  </a:lnTo>
                  <a:lnTo>
                    <a:pt x="20327" y="8087"/>
                  </a:lnTo>
                  <a:lnTo>
                    <a:pt x="20368" y="8087"/>
                  </a:lnTo>
                  <a:lnTo>
                    <a:pt x="20573" y="8599"/>
                  </a:lnTo>
                  <a:lnTo>
                    <a:pt x="20614" y="8599"/>
                  </a:lnTo>
                  <a:lnTo>
                    <a:pt x="20738" y="8906"/>
                  </a:lnTo>
                  <a:lnTo>
                    <a:pt x="20779" y="8906"/>
                  </a:lnTo>
                  <a:lnTo>
                    <a:pt x="20861" y="9111"/>
                  </a:lnTo>
                  <a:lnTo>
                    <a:pt x="20861" y="9213"/>
                  </a:lnTo>
                  <a:lnTo>
                    <a:pt x="21066" y="9725"/>
                  </a:lnTo>
                  <a:lnTo>
                    <a:pt x="21230" y="10339"/>
                  </a:lnTo>
                  <a:lnTo>
                    <a:pt x="21354" y="10544"/>
                  </a:lnTo>
                  <a:lnTo>
                    <a:pt x="21354" y="10646"/>
                  </a:lnTo>
                  <a:lnTo>
                    <a:pt x="21395" y="10851"/>
                  </a:lnTo>
                  <a:lnTo>
                    <a:pt x="21436" y="10954"/>
                  </a:lnTo>
                  <a:lnTo>
                    <a:pt x="21477" y="11158"/>
                  </a:lnTo>
                  <a:lnTo>
                    <a:pt x="21477" y="11261"/>
                  </a:lnTo>
                  <a:lnTo>
                    <a:pt x="21518" y="11465"/>
                  </a:lnTo>
                  <a:lnTo>
                    <a:pt x="21559" y="11773"/>
                  </a:lnTo>
                  <a:lnTo>
                    <a:pt x="21559" y="12080"/>
                  </a:lnTo>
                  <a:lnTo>
                    <a:pt x="21600" y="12080"/>
                  </a:lnTo>
                  <a:lnTo>
                    <a:pt x="21600" y="13513"/>
                  </a:lnTo>
                  <a:lnTo>
                    <a:pt x="21559" y="13718"/>
                  </a:lnTo>
                  <a:lnTo>
                    <a:pt x="21559" y="14025"/>
                  </a:lnTo>
                  <a:lnTo>
                    <a:pt x="21518" y="14025"/>
                  </a:lnTo>
                  <a:lnTo>
                    <a:pt x="21477" y="14229"/>
                  </a:lnTo>
                  <a:lnTo>
                    <a:pt x="21477" y="14332"/>
                  </a:lnTo>
                  <a:lnTo>
                    <a:pt x="21436" y="14536"/>
                  </a:lnTo>
                  <a:lnTo>
                    <a:pt x="21436" y="14639"/>
                  </a:lnTo>
                  <a:lnTo>
                    <a:pt x="21395" y="14844"/>
                  </a:lnTo>
                  <a:lnTo>
                    <a:pt x="21354" y="14844"/>
                  </a:lnTo>
                  <a:lnTo>
                    <a:pt x="21230" y="15151"/>
                  </a:lnTo>
                  <a:lnTo>
                    <a:pt x="21189" y="15355"/>
                  </a:lnTo>
                  <a:lnTo>
                    <a:pt x="21066" y="15663"/>
                  </a:lnTo>
                  <a:lnTo>
                    <a:pt x="21025" y="15867"/>
                  </a:lnTo>
                  <a:lnTo>
                    <a:pt x="20984" y="15867"/>
                  </a:lnTo>
                  <a:lnTo>
                    <a:pt x="20779" y="16379"/>
                  </a:lnTo>
                  <a:lnTo>
                    <a:pt x="20656" y="16584"/>
                  </a:lnTo>
                  <a:lnTo>
                    <a:pt x="20614" y="16584"/>
                  </a:lnTo>
                  <a:lnTo>
                    <a:pt x="20532" y="16789"/>
                  </a:lnTo>
                  <a:lnTo>
                    <a:pt x="20491" y="16789"/>
                  </a:lnTo>
                  <a:lnTo>
                    <a:pt x="20368" y="17096"/>
                  </a:lnTo>
                  <a:lnTo>
                    <a:pt x="20245" y="17198"/>
                  </a:lnTo>
                  <a:lnTo>
                    <a:pt x="20245" y="17300"/>
                  </a:lnTo>
                  <a:lnTo>
                    <a:pt x="20122" y="17403"/>
                  </a:lnTo>
                  <a:lnTo>
                    <a:pt x="20081" y="17505"/>
                  </a:lnTo>
                  <a:lnTo>
                    <a:pt x="19957" y="17608"/>
                  </a:lnTo>
                  <a:lnTo>
                    <a:pt x="19916" y="17710"/>
                  </a:lnTo>
                  <a:lnTo>
                    <a:pt x="19793" y="17812"/>
                  </a:lnTo>
                  <a:lnTo>
                    <a:pt x="19752" y="17915"/>
                  </a:lnTo>
                  <a:lnTo>
                    <a:pt x="19629" y="18017"/>
                  </a:lnTo>
                  <a:lnTo>
                    <a:pt x="19588" y="18119"/>
                  </a:lnTo>
                  <a:lnTo>
                    <a:pt x="19465" y="18222"/>
                  </a:lnTo>
                  <a:lnTo>
                    <a:pt x="19383" y="18324"/>
                  </a:lnTo>
                  <a:lnTo>
                    <a:pt x="19259" y="18427"/>
                  </a:lnTo>
                  <a:lnTo>
                    <a:pt x="19218" y="18427"/>
                  </a:lnTo>
                  <a:lnTo>
                    <a:pt x="19095" y="18631"/>
                  </a:lnTo>
                  <a:lnTo>
                    <a:pt x="19054" y="18631"/>
                  </a:lnTo>
                  <a:lnTo>
                    <a:pt x="18890" y="18836"/>
                  </a:lnTo>
                  <a:lnTo>
                    <a:pt x="18684" y="18938"/>
                  </a:lnTo>
                  <a:lnTo>
                    <a:pt x="18643" y="18938"/>
                  </a:lnTo>
                  <a:lnTo>
                    <a:pt x="18315" y="19143"/>
                  </a:lnTo>
                  <a:lnTo>
                    <a:pt x="18274" y="19143"/>
                  </a:lnTo>
                  <a:lnTo>
                    <a:pt x="18068" y="19348"/>
                  </a:lnTo>
                  <a:lnTo>
                    <a:pt x="18027" y="19348"/>
                  </a:lnTo>
                  <a:lnTo>
                    <a:pt x="17904" y="19450"/>
                  </a:lnTo>
                  <a:lnTo>
                    <a:pt x="17863" y="19450"/>
                  </a:lnTo>
                  <a:lnTo>
                    <a:pt x="17699" y="19655"/>
                  </a:lnTo>
                  <a:lnTo>
                    <a:pt x="17658" y="19655"/>
                  </a:lnTo>
                  <a:lnTo>
                    <a:pt x="17452" y="19757"/>
                  </a:lnTo>
                  <a:lnTo>
                    <a:pt x="17411" y="19860"/>
                  </a:lnTo>
                  <a:lnTo>
                    <a:pt x="17247" y="19860"/>
                  </a:lnTo>
                  <a:lnTo>
                    <a:pt x="17206" y="19962"/>
                  </a:lnTo>
                  <a:lnTo>
                    <a:pt x="17042" y="20064"/>
                  </a:lnTo>
                  <a:lnTo>
                    <a:pt x="17001" y="20064"/>
                  </a:lnTo>
                  <a:lnTo>
                    <a:pt x="16795" y="20167"/>
                  </a:lnTo>
                  <a:lnTo>
                    <a:pt x="16754" y="20167"/>
                  </a:lnTo>
                  <a:lnTo>
                    <a:pt x="16590" y="20269"/>
                  </a:lnTo>
                  <a:lnTo>
                    <a:pt x="16549" y="20269"/>
                  </a:lnTo>
                  <a:lnTo>
                    <a:pt x="16385" y="20372"/>
                  </a:lnTo>
                  <a:lnTo>
                    <a:pt x="16303" y="20372"/>
                  </a:lnTo>
                  <a:lnTo>
                    <a:pt x="16097" y="20474"/>
                  </a:lnTo>
                  <a:lnTo>
                    <a:pt x="16056" y="20474"/>
                  </a:lnTo>
                  <a:lnTo>
                    <a:pt x="15892" y="20576"/>
                  </a:lnTo>
                  <a:lnTo>
                    <a:pt x="15851" y="20576"/>
                  </a:lnTo>
                  <a:lnTo>
                    <a:pt x="15687" y="20679"/>
                  </a:lnTo>
                  <a:lnTo>
                    <a:pt x="15646" y="20679"/>
                  </a:lnTo>
                  <a:lnTo>
                    <a:pt x="15440" y="20781"/>
                  </a:lnTo>
                  <a:lnTo>
                    <a:pt x="15399" y="20781"/>
                  </a:lnTo>
                  <a:lnTo>
                    <a:pt x="15194" y="20883"/>
                  </a:lnTo>
                  <a:lnTo>
                    <a:pt x="15153" y="20883"/>
                  </a:lnTo>
                  <a:lnTo>
                    <a:pt x="14989" y="20986"/>
                  </a:lnTo>
                  <a:lnTo>
                    <a:pt x="14906" y="20986"/>
                  </a:lnTo>
                  <a:lnTo>
                    <a:pt x="14742" y="21088"/>
                  </a:lnTo>
                  <a:lnTo>
                    <a:pt x="14496" y="21088"/>
                  </a:lnTo>
                  <a:lnTo>
                    <a:pt x="14290" y="21191"/>
                  </a:lnTo>
                  <a:lnTo>
                    <a:pt x="14208" y="21191"/>
                  </a:lnTo>
                  <a:lnTo>
                    <a:pt x="14044" y="21293"/>
                  </a:lnTo>
                  <a:lnTo>
                    <a:pt x="13798" y="21293"/>
                  </a:lnTo>
                  <a:lnTo>
                    <a:pt x="13592" y="21395"/>
                  </a:lnTo>
                  <a:lnTo>
                    <a:pt x="13141" y="21395"/>
                  </a:lnTo>
                  <a:lnTo>
                    <a:pt x="12935" y="21498"/>
                  </a:lnTo>
                  <a:lnTo>
                    <a:pt x="12278" y="21498"/>
                  </a:lnTo>
                  <a:lnTo>
                    <a:pt x="12237" y="21600"/>
                  </a:lnTo>
                  <a:lnTo>
                    <a:pt x="11252" y="21600"/>
                  </a:lnTo>
                  <a:lnTo>
                    <a:pt x="11046" y="21498"/>
                  </a:lnTo>
                  <a:lnTo>
                    <a:pt x="10677" y="21498"/>
                  </a:lnTo>
                  <a:lnTo>
                    <a:pt x="10554" y="21395"/>
                  </a:lnTo>
                  <a:lnTo>
                    <a:pt x="10143" y="21395"/>
                  </a:lnTo>
                  <a:lnTo>
                    <a:pt x="10020" y="21293"/>
                  </a:lnTo>
                  <a:lnTo>
                    <a:pt x="9773" y="21293"/>
                  </a:lnTo>
                  <a:lnTo>
                    <a:pt x="9650" y="21191"/>
                  </a:lnTo>
                  <a:lnTo>
                    <a:pt x="9609" y="21191"/>
                  </a:lnTo>
                  <a:lnTo>
                    <a:pt x="9486" y="21088"/>
                  </a:lnTo>
                  <a:lnTo>
                    <a:pt x="9198" y="21088"/>
                  </a:lnTo>
                  <a:lnTo>
                    <a:pt x="9034" y="20986"/>
                  </a:lnTo>
                  <a:lnTo>
                    <a:pt x="9034" y="20883"/>
                  </a:lnTo>
                  <a:lnTo>
                    <a:pt x="8829" y="20883"/>
                  </a:lnTo>
                  <a:lnTo>
                    <a:pt x="8665" y="20781"/>
                  </a:lnTo>
                  <a:lnTo>
                    <a:pt x="8459" y="20679"/>
                  </a:lnTo>
                  <a:lnTo>
                    <a:pt x="8418" y="20679"/>
                  </a:lnTo>
                  <a:lnTo>
                    <a:pt x="8254" y="20576"/>
                  </a:lnTo>
                  <a:lnTo>
                    <a:pt x="8213" y="20576"/>
                  </a:lnTo>
                  <a:lnTo>
                    <a:pt x="8049" y="20474"/>
                  </a:lnTo>
                  <a:lnTo>
                    <a:pt x="8008" y="20474"/>
                  </a:lnTo>
                  <a:lnTo>
                    <a:pt x="7802" y="20269"/>
                  </a:lnTo>
                  <a:lnTo>
                    <a:pt x="7638" y="20167"/>
                  </a:lnTo>
                  <a:lnTo>
                    <a:pt x="7597" y="20167"/>
                  </a:lnTo>
                  <a:lnTo>
                    <a:pt x="7433" y="20064"/>
                  </a:lnTo>
                  <a:lnTo>
                    <a:pt x="7392" y="19962"/>
                  </a:lnTo>
                  <a:lnTo>
                    <a:pt x="7186" y="19860"/>
                  </a:lnTo>
                  <a:lnTo>
                    <a:pt x="7145" y="19860"/>
                  </a:lnTo>
                  <a:lnTo>
                    <a:pt x="6981" y="19757"/>
                  </a:lnTo>
                  <a:lnTo>
                    <a:pt x="6940" y="19655"/>
                  </a:lnTo>
                  <a:lnTo>
                    <a:pt x="6776" y="19553"/>
                  </a:lnTo>
                  <a:lnTo>
                    <a:pt x="6735" y="19553"/>
                  </a:lnTo>
                  <a:lnTo>
                    <a:pt x="6529" y="19450"/>
                  </a:lnTo>
                  <a:lnTo>
                    <a:pt x="6488" y="19348"/>
                  </a:lnTo>
                  <a:lnTo>
                    <a:pt x="6324" y="19245"/>
                  </a:lnTo>
                  <a:lnTo>
                    <a:pt x="6283" y="19245"/>
                  </a:lnTo>
                  <a:lnTo>
                    <a:pt x="6119" y="19041"/>
                  </a:lnTo>
                  <a:lnTo>
                    <a:pt x="6078" y="19041"/>
                  </a:lnTo>
                  <a:lnTo>
                    <a:pt x="5872" y="18938"/>
                  </a:lnTo>
                  <a:lnTo>
                    <a:pt x="5831" y="18938"/>
                  </a:lnTo>
                  <a:lnTo>
                    <a:pt x="5667" y="18836"/>
                  </a:lnTo>
                  <a:lnTo>
                    <a:pt x="5626" y="18836"/>
                  </a:lnTo>
                  <a:lnTo>
                    <a:pt x="5462" y="18631"/>
                  </a:lnTo>
                  <a:lnTo>
                    <a:pt x="5379" y="18631"/>
                  </a:lnTo>
                  <a:lnTo>
                    <a:pt x="5215" y="18427"/>
                  </a:lnTo>
                  <a:lnTo>
                    <a:pt x="5174" y="18427"/>
                  </a:lnTo>
                  <a:lnTo>
                    <a:pt x="5010" y="18222"/>
                  </a:lnTo>
                  <a:lnTo>
                    <a:pt x="4969" y="18222"/>
                  </a:lnTo>
                  <a:lnTo>
                    <a:pt x="4805" y="18017"/>
                  </a:lnTo>
                  <a:lnTo>
                    <a:pt x="4722" y="18017"/>
                  </a:lnTo>
                  <a:lnTo>
                    <a:pt x="4558" y="17812"/>
                  </a:lnTo>
                  <a:lnTo>
                    <a:pt x="4517" y="17812"/>
                  </a:lnTo>
                  <a:lnTo>
                    <a:pt x="4353" y="17608"/>
                  </a:lnTo>
                  <a:lnTo>
                    <a:pt x="4312" y="17505"/>
                  </a:lnTo>
                  <a:lnTo>
                    <a:pt x="4189" y="17403"/>
                  </a:lnTo>
                  <a:lnTo>
                    <a:pt x="4106" y="17403"/>
                  </a:lnTo>
                  <a:lnTo>
                    <a:pt x="3942" y="17198"/>
                  </a:lnTo>
                  <a:lnTo>
                    <a:pt x="3901" y="17096"/>
                  </a:lnTo>
                  <a:lnTo>
                    <a:pt x="3737" y="16891"/>
                  </a:lnTo>
                  <a:lnTo>
                    <a:pt x="3696" y="16891"/>
                  </a:lnTo>
                  <a:lnTo>
                    <a:pt x="3573" y="16686"/>
                  </a:lnTo>
                  <a:lnTo>
                    <a:pt x="3532" y="16686"/>
                  </a:lnTo>
                  <a:lnTo>
                    <a:pt x="3326" y="16482"/>
                  </a:lnTo>
                  <a:lnTo>
                    <a:pt x="3285" y="16379"/>
                  </a:lnTo>
                  <a:lnTo>
                    <a:pt x="3121" y="16277"/>
                  </a:lnTo>
                  <a:lnTo>
                    <a:pt x="3121" y="16174"/>
                  </a:lnTo>
                  <a:lnTo>
                    <a:pt x="2957" y="15970"/>
                  </a:lnTo>
                  <a:lnTo>
                    <a:pt x="2751" y="15765"/>
                  </a:lnTo>
                  <a:lnTo>
                    <a:pt x="2710" y="15663"/>
                  </a:lnTo>
                  <a:lnTo>
                    <a:pt x="2587" y="15458"/>
                  </a:lnTo>
                  <a:lnTo>
                    <a:pt x="2546" y="15458"/>
                  </a:lnTo>
                  <a:lnTo>
                    <a:pt x="2423" y="15253"/>
                  </a:lnTo>
                  <a:lnTo>
                    <a:pt x="2382" y="15151"/>
                  </a:lnTo>
                  <a:lnTo>
                    <a:pt x="2259" y="14946"/>
                  </a:lnTo>
                  <a:lnTo>
                    <a:pt x="2176" y="14946"/>
                  </a:lnTo>
                  <a:lnTo>
                    <a:pt x="2053" y="14741"/>
                  </a:lnTo>
                  <a:lnTo>
                    <a:pt x="2012" y="14639"/>
                  </a:lnTo>
                  <a:lnTo>
                    <a:pt x="1889" y="14536"/>
                  </a:lnTo>
                  <a:lnTo>
                    <a:pt x="1848" y="14434"/>
                  </a:lnTo>
                  <a:lnTo>
                    <a:pt x="1725" y="14229"/>
                  </a:lnTo>
                  <a:lnTo>
                    <a:pt x="1560" y="13922"/>
                  </a:lnTo>
                  <a:lnTo>
                    <a:pt x="1519" y="13922"/>
                  </a:lnTo>
                  <a:lnTo>
                    <a:pt x="1396" y="13718"/>
                  </a:lnTo>
                  <a:lnTo>
                    <a:pt x="1396" y="13615"/>
                  </a:lnTo>
                  <a:lnTo>
                    <a:pt x="1273" y="13513"/>
                  </a:lnTo>
                  <a:lnTo>
                    <a:pt x="1232" y="13513"/>
                  </a:lnTo>
                  <a:lnTo>
                    <a:pt x="1150" y="13206"/>
                  </a:lnTo>
                  <a:lnTo>
                    <a:pt x="1109" y="13206"/>
                  </a:lnTo>
                  <a:lnTo>
                    <a:pt x="986" y="12899"/>
                  </a:lnTo>
                  <a:lnTo>
                    <a:pt x="862" y="12694"/>
                  </a:lnTo>
                  <a:lnTo>
                    <a:pt x="862" y="12591"/>
                  </a:lnTo>
                  <a:lnTo>
                    <a:pt x="739" y="12387"/>
                  </a:lnTo>
                  <a:lnTo>
                    <a:pt x="657" y="12080"/>
                  </a:lnTo>
                  <a:lnTo>
                    <a:pt x="616" y="12080"/>
                  </a:lnTo>
                  <a:lnTo>
                    <a:pt x="575" y="11875"/>
                  </a:lnTo>
                  <a:lnTo>
                    <a:pt x="534" y="11773"/>
                  </a:lnTo>
                  <a:lnTo>
                    <a:pt x="493" y="11568"/>
                  </a:lnTo>
                  <a:lnTo>
                    <a:pt x="452" y="11465"/>
                  </a:lnTo>
                  <a:lnTo>
                    <a:pt x="411" y="11261"/>
                  </a:lnTo>
                  <a:lnTo>
                    <a:pt x="370" y="11261"/>
                  </a:lnTo>
                  <a:lnTo>
                    <a:pt x="287" y="10954"/>
                  </a:lnTo>
                  <a:lnTo>
                    <a:pt x="246" y="10954"/>
                  </a:lnTo>
                  <a:lnTo>
                    <a:pt x="205" y="10646"/>
                  </a:lnTo>
                  <a:lnTo>
                    <a:pt x="164" y="10442"/>
                  </a:lnTo>
                  <a:lnTo>
                    <a:pt x="123" y="10339"/>
                  </a:lnTo>
                  <a:lnTo>
                    <a:pt x="123" y="10135"/>
                  </a:lnTo>
                  <a:lnTo>
                    <a:pt x="82" y="10032"/>
                  </a:lnTo>
                  <a:lnTo>
                    <a:pt x="41" y="9827"/>
                  </a:lnTo>
                  <a:lnTo>
                    <a:pt x="41" y="9418"/>
                  </a:lnTo>
                  <a:lnTo>
                    <a:pt x="0" y="9213"/>
                  </a:lnTo>
                  <a:lnTo>
                    <a:pt x="0" y="8292"/>
                  </a:lnTo>
                </a:path>
              </a:pathLst>
            </a:custGeom>
            <a:solidFill>
              <a:srgbClr val="FF0000"/>
            </a:solidFill>
            <a:ln w="12700" cap="rnd">
              <a:solidFill>
                <a:srgbClr val="000000"/>
              </a:solidFill>
              <a:prstDash val="solid"/>
              <a:round/>
            </a:ln>
            <a:effectLst/>
          </p:spPr>
          <p:txBody>
            <a:bodyPr wrap="square" lIns="45719" tIns="45719" rIns="45719" bIns="45719" numCol="1" anchor="t">
              <a:noAutofit/>
            </a:bodyPr>
            <a:lstStyle/>
            <a:p>
              <a:pPr/>
            </a:p>
          </p:txBody>
        </p:sp>
        <p:sp>
          <p:nvSpPr>
            <p:cNvPr id="1265" name="Forma"/>
            <p:cNvSpPr/>
            <p:nvPr/>
          </p:nvSpPr>
          <p:spPr>
            <a:xfrm>
              <a:off x="2078037" y="2909887"/>
              <a:ext cx="559947" cy="10806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39" y="0"/>
                  </a:moveTo>
                  <a:lnTo>
                    <a:pt x="14478" y="0"/>
                  </a:lnTo>
                  <a:lnTo>
                    <a:pt x="14165" y="41"/>
                  </a:lnTo>
                  <a:lnTo>
                    <a:pt x="14087" y="41"/>
                  </a:lnTo>
                  <a:lnTo>
                    <a:pt x="13930" y="82"/>
                  </a:lnTo>
                  <a:lnTo>
                    <a:pt x="13852" y="82"/>
                  </a:lnTo>
                  <a:lnTo>
                    <a:pt x="13617" y="123"/>
                  </a:lnTo>
                  <a:lnTo>
                    <a:pt x="13539" y="165"/>
                  </a:lnTo>
                  <a:lnTo>
                    <a:pt x="13304" y="206"/>
                  </a:lnTo>
                  <a:lnTo>
                    <a:pt x="13070" y="288"/>
                  </a:lnTo>
                  <a:lnTo>
                    <a:pt x="12991" y="288"/>
                  </a:lnTo>
                  <a:lnTo>
                    <a:pt x="12757" y="370"/>
                  </a:lnTo>
                  <a:lnTo>
                    <a:pt x="12678" y="370"/>
                  </a:lnTo>
                  <a:lnTo>
                    <a:pt x="12522" y="453"/>
                  </a:lnTo>
                  <a:lnTo>
                    <a:pt x="12443" y="453"/>
                  </a:lnTo>
                  <a:lnTo>
                    <a:pt x="12209" y="535"/>
                  </a:lnTo>
                  <a:lnTo>
                    <a:pt x="11896" y="658"/>
                  </a:lnTo>
                  <a:lnTo>
                    <a:pt x="11817" y="658"/>
                  </a:lnTo>
                  <a:lnTo>
                    <a:pt x="11348" y="823"/>
                  </a:lnTo>
                  <a:lnTo>
                    <a:pt x="11191" y="864"/>
                  </a:lnTo>
                  <a:lnTo>
                    <a:pt x="11035" y="987"/>
                  </a:lnTo>
                  <a:lnTo>
                    <a:pt x="10722" y="1111"/>
                  </a:lnTo>
                  <a:lnTo>
                    <a:pt x="10409" y="1193"/>
                  </a:lnTo>
                  <a:lnTo>
                    <a:pt x="10409" y="1275"/>
                  </a:lnTo>
                  <a:lnTo>
                    <a:pt x="10174" y="1358"/>
                  </a:lnTo>
                  <a:lnTo>
                    <a:pt x="10096" y="1399"/>
                  </a:lnTo>
                  <a:lnTo>
                    <a:pt x="9861" y="1481"/>
                  </a:lnTo>
                  <a:lnTo>
                    <a:pt x="9861" y="1563"/>
                  </a:lnTo>
                  <a:lnTo>
                    <a:pt x="9626" y="1646"/>
                  </a:lnTo>
                  <a:lnTo>
                    <a:pt x="9313" y="1810"/>
                  </a:lnTo>
                  <a:lnTo>
                    <a:pt x="9313" y="1851"/>
                  </a:lnTo>
                  <a:lnTo>
                    <a:pt x="8687" y="2181"/>
                  </a:lnTo>
                  <a:lnTo>
                    <a:pt x="8452" y="2345"/>
                  </a:lnTo>
                  <a:lnTo>
                    <a:pt x="8374" y="2345"/>
                  </a:lnTo>
                  <a:lnTo>
                    <a:pt x="8217" y="2510"/>
                  </a:lnTo>
                  <a:lnTo>
                    <a:pt x="8139" y="2551"/>
                  </a:lnTo>
                  <a:lnTo>
                    <a:pt x="7983" y="2715"/>
                  </a:lnTo>
                  <a:lnTo>
                    <a:pt x="7904" y="2715"/>
                  </a:lnTo>
                  <a:lnTo>
                    <a:pt x="7670" y="2880"/>
                  </a:lnTo>
                  <a:lnTo>
                    <a:pt x="7670" y="2921"/>
                  </a:lnTo>
                  <a:lnTo>
                    <a:pt x="7357" y="3086"/>
                  </a:lnTo>
                  <a:lnTo>
                    <a:pt x="7357" y="3127"/>
                  </a:lnTo>
                  <a:lnTo>
                    <a:pt x="7122" y="3291"/>
                  </a:lnTo>
                  <a:lnTo>
                    <a:pt x="7043" y="3333"/>
                  </a:lnTo>
                  <a:lnTo>
                    <a:pt x="6887" y="3497"/>
                  </a:lnTo>
                  <a:lnTo>
                    <a:pt x="6809" y="3497"/>
                  </a:lnTo>
                  <a:lnTo>
                    <a:pt x="6574" y="3744"/>
                  </a:lnTo>
                  <a:lnTo>
                    <a:pt x="6339" y="3867"/>
                  </a:lnTo>
                  <a:lnTo>
                    <a:pt x="6339" y="3909"/>
                  </a:lnTo>
                  <a:lnTo>
                    <a:pt x="6104" y="4073"/>
                  </a:lnTo>
                  <a:lnTo>
                    <a:pt x="6104" y="4114"/>
                  </a:lnTo>
                  <a:lnTo>
                    <a:pt x="5791" y="4279"/>
                  </a:lnTo>
                  <a:lnTo>
                    <a:pt x="5791" y="4320"/>
                  </a:lnTo>
                  <a:lnTo>
                    <a:pt x="5557" y="4526"/>
                  </a:lnTo>
                  <a:lnTo>
                    <a:pt x="5478" y="4567"/>
                  </a:lnTo>
                  <a:lnTo>
                    <a:pt x="5322" y="4731"/>
                  </a:lnTo>
                  <a:lnTo>
                    <a:pt x="5243" y="4773"/>
                  </a:lnTo>
                  <a:lnTo>
                    <a:pt x="5087" y="4978"/>
                  </a:lnTo>
                  <a:lnTo>
                    <a:pt x="4930" y="5143"/>
                  </a:lnTo>
                  <a:lnTo>
                    <a:pt x="4774" y="5225"/>
                  </a:lnTo>
                  <a:lnTo>
                    <a:pt x="4617" y="5390"/>
                  </a:lnTo>
                  <a:lnTo>
                    <a:pt x="4461" y="5595"/>
                  </a:lnTo>
                  <a:lnTo>
                    <a:pt x="4383" y="5637"/>
                  </a:lnTo>
                  <a:lnTo>
                    <a:pt x="4226" y="5842"/>
                  </a:lnTo>
                  <a:lnTo>
                    <a:pt x="4148" y="5883"/>
                  </a:lnTo>
                  <a:lnTo>
                    <a:pt x="3991" y="6048"/>
                  </a:lnTo>
                  <a:lnTo>
                    <a:pt x="3913" y="6089"/>
                  </a:lnTo>
                  <a:lnTo>
                    <a:pt x="3522" y="6501"/>
                  </a:lnTo>
                  <a:lnTo>
                    <a:pt x="3522" y="6542"/>
                  </a:lnTo>
                  <a:lnTo>
                    <a:pt x="3365" y="6747"/>
                  </a:lnTo>
                  <a:lnTo>
                    <a:pt x="3287" y="6747"/>
                  </a:lnTo>
                  <a:lnTo>
                    <a:pt x="3130" y="6953"/>
                  </a:lnTo>
                  <a:lnTo>
                    <a:pt x="3130" y="6994"/>
                  </a:lnTo>
                  <a:lnTo>
                    <a:pt x="2974" y="7159"/>
                  </a:lnTo>
                  <a:lnTo>
                    <a:pt x="2896" y="7200"/>
                  </a:lnTo>
                  <a:lnTo>
                    <a:pt x="2739" y="7406"/>
                  </a:lnTo>
                  <a:lnTo>
                    <a:pt x="2583" y="7570"/>
                  </a:lnTo>
                  <a:lnTo>
                    <a:pt x="2583" y="7611"/>
                  </a:lnTo>
                  <a:lnTo>
                    <a:pt x="2426" y="7817"/>
                  </a:lnTo>
                  <a:lnTo>
                    <a:pt x="2348" y="7858"/>
                  </a:lnTo>
                  <a:lnTo>
                    <a:pt x="2270" y="8064"/>
                  </a:lnTo>
                  <a:lnTo>
                    <a:pt x="2191" y="8064"/>
                  </a:lnTo>
                  <a:lnTo>
                    <a:pt x="2113" y="8229"/>
                  </a:lnTo>
                  <a:lnTo>
                    <a:pt x="2035" y="8270"/>
                  </a:lnTo>
                  <a:lnTo>
                    <a:pt x="1957" y="8475"/>
                  </a:lnTo>
                  <a:lnTo>
                    <a:pt x="1878" y="8517"/>
                  </a:lnTo>
                  <a:lnTo>
                    <a:pt x="1800" y="8640"/>
                  </a:lnTo>
                  <a:lnTo>
                    <a:pt x="1722" y="8681"/>
                  </a:lnTo>
                  <a:lnTo>
                    <a:pt x="1643" y="8887"/>
                  </a:lnTo>
                  <a:lnTo>
                    <a:pt x="1643" y="8928"/>
                  </a:lnTo>
                  <a:lnTo>
                    <a:pt x="1487" y="9051"/>
                  </a:lnTo>
                  <a:lnTo>
                    <a:pt x="1409" y="9134"/>
                  </a:lnTo>
                  <a:lnTo>
                    <a:pt x="1409" y="9298"/>
                  </a:lnTo>
                  <a:lnTo>
                    <a:pt x="1330" y="9339"/>
                  </a:lnTo>
                  <a:lnTo>
                    <a:pt x="1252" y="9463"/>
                  </a:lnTo>
                  <a:lnTo>
                    <a:pt x="1252" y="9504"/>
                  </a:lnTo>
                  <a:lnTo>
                    <a:pt x="1174" y="9669"/>
                  </a:lnTo>
                  <a:lnTo>
                    <a:pt x="1096" y="9710"/>
                  </a:lnTo>
                  <a:lnTo>
                    <a:pt x="1017" y="9874"/>
                  </a:lnTo>
                  <a:lnTo>
                    <a:pt x="1017" y="9915"/>
                  </a:lnTo>
                  <a:lnTo>
                    <a:pt x="939" y="10039"/>
                  </a:lnTo>
                  <a:lnTo>
                    <a:pt x="939" y="10080"/>
                  </a:lnTo>
                  <a:lnTo>
                    <a:pt x="861" y="10245"/>
                  </a:lnTo>
                  <a:lnTo>
                    <a:pt x="783" y="10286"/>
                  </a:lnTo>
                  <a:lnTo>
                    <a:pt x="704" y="10409"/>
                  </a:lnTo>
                  <a:lnTo>
                    <a:pt x="783" y="10450"/>
                  </a:lnTo>
                  <a:lnTo>
                    <a:pt x="626" y="10574"/>
                  </a:lnTo>
                  <a:lnTo>
                    <a:pt x="626" y="10697"/>
                  </a:lnTo>
                  <a:lnTo>
                    <a:pt x="548" y="10821"/>
                  </a:lnTo>
                  <a:lnTo>
                    <a:pt x="548" y="10944"/>
                  </a:lnTo>
                  <a:lnTo>
                    <a:pt x="470" y="10944"/>
                  </a:lnTo>
                  <a:lnTo>
                    <a:pt x="470" y="11150"/>
                  </a:lnTo>
                  <a:lnTo>
                    <a:pt x="391" y="11273"/>
                  </a:lnTo>
                  <a:lnTo>
                    <a:pt x="391" y="11479"/>
                  </a:lnTo>
                  <a:lnTo>
                    <a:pt x="313" y="11520"/>
                  </a:lnTo>
                  <a:lnTo>
                    <a:pt x="313" y="11685"/>
                  </a:lnTo>
                  <a:lnTo>
                    <a:pt x="235" y="11726"/>
                  </a:lnTo>
                  <a:lnTo>
                    <a:pt x="235" y="12096"/>
                  </a:lnTo>
                  <a:lnTo>
                    <a:pt x="157" y="12096"/>
                  </a:lnTo>
                  <a:lnTo>
                    <a:pt x="157" y="12919"/>
                  </a:lnTo>
                  <a:lnTo>
                    <a:pt x="78" y="12960"/>
                  </a:lnTo>
                  <a:lnTo>
                    <a:pt x="78" y="13371"/>
                  </a:lnTo>
                  <a:lnTo>
                    <a:pt x="157" y="13413"/>
                  </a:lnTo>
                  <a:lnTo>
                    <a:pt x="78" y="13577"/>
                  </a:lnTo>
                  <a:lnTo>
                    <a:pt x="78" y="14235"/>
                  </a:lnTo>
                  <a:lnTo>
                    <a:pt x="0" y="14277"/>
                  </a:lnTo>
                  <a:lnTo>
                    <a:pt x="157" y="14482"/>
                  </a:lnTo>
                  <a:lnTo>
                    <a:pt x="78" y="14523"/>
                  </a:lnTo>
                  <a:lnTo>
                    <a:pt x="157" y="14688"/>
                  </a:lnTo>
                  <a:lnTo>
                    <a:pt x="78" y="14729"/>
                  </a:lnTo>
                  <a:lnTo>
                    <a:pt x="78" y="14976"/>
                  </a:lnTo>
                  <a:lnTo>
                    <a:pt x="157" y="15141"/>
                  </a:lnTo>
                  <a:lnTo>
                    <a:pt x="157" y="15182"/>
                  </a:lnTo>
                  <a:lnTo>
                    <a:pt x="235" y="15387"/>
                  </a:lnTo>
                  <a:lnTo>
                    <a:pt x="235" y="15840"/>
                  </a:lnTo>
                  <a:lnTo>
                    <a:pt x="313" y="15881"/>
                  </a:lnTo>
                  <a:lnTo>
                    <a:pt x="313" y="16128"/>
                  </a:lnTo>
                  <a:lnTo>
                    <a:pt x="391" y="16293"/>
                  </a:lnTo>
                  <a:lnTo>
                    <a:pt x="391" y="16498"/>
                  </a:lnTo>
                  <a:lnTo>
                    <a:pt x="470" y="16539"/>
                  </a:lnTo>
                  <a:lnTo>
                    <a:pt x="470" y="16745"/>
                  </a:lnTo>
                  <a:lnTo>
                    <a:pt x="548" y="16951"/>
                  </a:lnTo>
                  <a:lnTo>
                    <a:pt x="548" y="16992"/>
                  </a:lnTo>
                  <a:lnTo>
                    <a:pt x="626" y="17157"/>
                  </a:lnTo>
                  <a:lnTo>
                    <a:pt x="704" y="17198"/>
                  </a:lnTo>
                  <a:lnTo>
                    <a:pt x="704" y="17445"/>
                  </a:lnTo>
                  <a:lnTo>
                    <a:pt x="783" y="17609"/>
                  </a:lnTo>
                  <a:lnTo>
                    <a:pt x="783" y="17650"/>
                  </a:lnTo>
                  <a:lnTo>
                    <a:pt x="861" y="17774"/>
                  </a:lnTo>
                  <a:lnTo>
                    <a:pt x="939" y="17856"/>
                  </a:lnTo>
                  <a:lnTo>
                    <a:pt x="1017" y="18021"/>
                  </a:lnTo>
                  <a:lnTo>
                    <a:pt x="1017" y="18062"/>
                  </a:lnTo>
                  <a:lnTo>
                    <a:pt x="1096" y="18226"/>
                  </a:lnTo>
                  <a:lnTo>
                    <a:pt x="1096" y="18267"/>
                  </a:lnTo>
                  <a:lnTo>
                    <a:pt x="1174" y="18391"/>
                  </a:lnTo>
                  <a:lnTo>
                    <a:pt x="1174" y="18432"/>
                  </a:lnTo>
                  <a:lnTo>
                    <a:pt x="1252" y="18597"/>
                  </a:lnTo>
                  <a:lnTo>
                    <a:pt x="1252" y="18638"/>
                  </a:lnTo>
                  <a:lnTo>
                    <a:pt x="1330" y="18802"/>
                  </a:lnTo>
                  <a:lnTo>
                    <a:pt x="1409" y="18843"/>
                  </a:lnTo>
                  <a:lnTo>
                    <a:pt x="1565" y="18967"/>
                  </a:lnTo>
                  <a:lnTo>
                    <a:pt x="1565" y="19008"/>
                  </a:lnTo>
                  <a:lnTo>
                    <a:pt x="1643" y="19173"/>
                  </a:lnTo>
                  <a:lnTo>
                    <a:pt x="1643" y="19214"/>
                  </a:lnTo>
                  <a:lnTo>
                    <a:pt x="1722" y="19378"/>
                  </a:lnTo>
                  <a:lnTo>
                    <a:pt x="1800" y="19419"/>
                  </a:lnTo>
                  <a:lnTo>
                    <a:pt x="1878" y="19543"/>
                  </a:lnTo>
                  <a:lnTo>
                    <a:pt x="1957" y="19543"/>
                  </a:lnTo>
                  <a:lnTo>
                    <a:pt x="2035" y="19707"/>
                  </a:lnTo>
                  <a:lnTo>
                    <a:pt x="2113" y="19749"/>
                  </a:lnTo>
                  <a:lnTo>
                    <a:pt x="2270" y="19872"/>
                  </a:lnTo>
                  <a:lnTo>
                    <a:pt x="2426" y="20037"/>
                  </a:lnTo>
                  <a:lnTo>
                    <a:pt x="2426" y="20078"/>
                  </a:lnTo>
                  <a:lnTo>
                    <a:pt x="2583" y="20160"/>
                  </a:lnTo>
                  <a:lnTo>
                    <a:pt x="2583" y="20201"/>
                  </a:lnTo>
                  <a:lnTo>
                    <a:pt x="2739" y="20325"/>
                  </a:lnTo>
                  <a:lnTo>
                    <a:pt x="2739" y="20366"/>
                  </a:lnTo>
                  <a:lnTo>
                    <a:pt x="2896" y="20448"/>
                  </a:lnTo>
                  <a:lnTo>
                    <a:pt x="2896" y="20489"/>
                  </a:lnTo>
                  <a:lnTo>
                    <a:pt x="3052" y="20613"/>
                  </a:lnTo>
                  <a:lnTo>
                    <a:pt x="3130" y="20613"/>
                  </a:lnTo>
                  <a:lnTo>
                    <a:pt x="3209" y="20695"/>
                  </a:lnTo>
                  <a:lnTo>
                    <a:pt x="3287" y="20736"/>
                  </a:lnTo>
                  <a:lnTo>
                    <a:pt x="3443" y="20859"/>
                  </a:lnTo>
                  <a:lnTo>
                    <a:pt x="3522" y="20859"/>
                  </a:lnTo>
                  <a:lnTo>
                    <a:pt x="3600" y="20942"/>
                  </a:lnTo>
                  <a:lnTo>
                    <a:pt x="3757" y="20983"/>
                  </a:lnTo>
                  <a:lnTo>
                    <a:pt x="4070" y="21147"/>
                  </a:lnTo>
                  <a:lnTo>
                    <a:pt x="4070" y="21189"/>
                  </a:lnTo>
                  <a:lnTo>
                    <a:pt x="4304" y="21230"/>
                  </a:lnTo>
                  <a:lnTo>
                    <a:pt x="4304" y="21271"/>
                  </a:lnTo>
                  <a:lnTo>
                    <a:pt x="4539" y="21312"/>
                  </a:lnTo>
                  <a:lnTo>
                    <a:pt x="4617" y="21312"/>
                  </a:lnTo>
                  <a:lnTo>
                    <a:pt x="4696" y="21394"/>
                  </a:lnTo>
                  <a:lnTo>
                    <a:pt x="4774" y="21394"/>
                  </a:lnTo>
                  <a:lnTo>
                    <a:pt x="5009" y="21477"/>
                  </a:lnTo>
                  <a:lnTo>
                    <a:pt x="5165" y="21477"/>
                  </a:lnTo>
                  <a:lnTo>
                    <a:pt x="5322" y="21518"/>
                  </a:lnTo>
                  <a:lnTo>
                    <a:pt x="5478" y="21518"/>
                  </a:lnTo>
                  <a:lnTo>
                    <a:pt x="5557" y="21559"/>
                  </a:lnTo>
                  <a:lnTo>
                    <a:pt x="5713" y="21559"/>
                  </a:lnTo>
                  <a:lnTo>
                    <a:pt x="6026" y="21600"/>
                  </a:lnTo>
                  <a:lnTo>
                    <a:pt x="7200" y="21600"/>
                  </a:lnTo>
                  <a:lnTo>
                    <a:pt x="7357" y="21559"/>
                  </a:lnTo>
                  <a:lnTo>
                    <a:pt x="7435" y="21559"/>
                  </a:lnTo>
                  <a:lnTo>
                    <a:pt x="7748" y="21518"/>
                  </a:lnTo>
                  <a:lnTo>
                    <a:pt x="7826" y="21518"/>
                  </a:lnTo>
                  <a:lnTo>
                    <a:pt x="7983" y="21435"/>
                  </a:lnTo>
                  <a:lnTo>
                    <a:pt x="8296" y="21394"/>
                  </a:lnTo>
                  <a:lnTo>
                    <a:pt x="8374" y="21394"/>
                  </a:lnTo>
                  <a:lnTo>
                    <a:pt x="8609" y="21353"/>
                  </a:lnTo>
                  <a:lnTo>
                    <a:pt x="8530" y="21312"/>
                  </a:lnTo>
                  <a:lnTo>
                    <a:pt x="8843" y="21230"/>
                  </a:lnTo>
                  <a:lnTo>
                    <a:pt x="9078" y="21147"/>
                  </a:lnTo>
                  <a:lnTo>
                    <a:pt x="9157" y="21147"/>
                  </a:lnTo>
                  <a:lnTo>
                    <a:pt x="9391" y="21065"/>
                  </a:lnTo>
                  <a:lnTo>
                    <a:pt x="9470" y="21065"/>
                  </a:lnTo>
                  <a:lnTo>
                    <a:pt x="9704" y="20983"/>
                  </a:lnTo>
                  <a:lnTo>
                    <a:pt x="9783" y="20942"/>
                  </a:lnTo>
                  <a:lnTo>
                    <a:pt x="10017" y="20859"/>
                  </a:lnTo>
                  <a:lnTo>
                    <a:pt x="10096" y="20859"/>
                  </a:lnTo>
                  <a:lnTo>
                    <a:pt x="10252" y="20736"/>
                  </a:lnTo>
                  <a:lnTo>
                    <a:pt x="10330" y="20736"/>
                  </a:lnTo>
                  <a:lnTo>
                    <a:pt x="10565" y="20613"/>
                  </a:lnTo>
                  <a:lnTo>
                    <a:pt x="10643" y="20613"/>
                  </a:lnTo>
                  <a:lnTo>
                    <a:pt x="10878" y="20530"/>
                  </a:lnTo>
                  <a:lnTo>
                    <a:pt x="11113" y="20407"/>
                  </a:lnTo>
                  <a:lnTo>
                    <a:pt x="11191" y="20325"/>
                  </a:lnTo>
                  <a:lnTo>
                    <a:pt x="11426" y="20283"/>
                  </a:lnTo>
                  <a:lnTo>
                    <a:pt x="11504" y="20201"/>
                  </a:lnTo>
                  <a:lnTo>
                    <a:pt x="11974" y="19954"/>
                  </a:lnTo>
                  <a:lnTo>
                    <a:pt x="12130" y="19913"/>
                  </a:lnTo>
                  <a:lnTo>
                    <a:pt x="12287" y="19790"/>
                  </a:lnTo>
                  <a:lnTo>
                    <a:pt x="12365" y="19707"/>
                  </a:lnTo>
                  <a:lnTo>
                    <a:pt x="12600" y="19625"/>
                  </a:lnTo>
                  <a:lnTo>
                    <a:pt x="12678" y="19584"/>
                  </a:lnTo>
                  <a:lnTo>
                    <a:pt x="12835" y="19461"/>
                  </a:lnTo>
                  <a:lnTo>
                    <a:pt x="12913" y="19419"/>
                  </a:lnTo>
                  <a:lnTo>
                    <a:pt x="13070" y="19255"/>
                  </a:lnTo>
                  <a:lnTo>
                    <a:pt x="13148" y="19255"/>
                  </a:lnTo>
                  <a:lnTo>
                    <a:pt x="13461" y="19090"/>
                  </a:lnTo>
                  <a:lnTo>
                    <a:pt x="13461" y="19049"/>
                  </a:lnTo>
                  <a:lnTo>
                    <a:pt x="13696" y="18926"/>
                  </a:lnTo>
                  <a:lnTo>
                    <a:pt x="13696" y="18885"/>
                  </a:lnTo>
                  <a:lnTo>
                    <a:pt x="13930" y="18720"/>
                  </a:lnTo>
                  <a:lnTo>
                    <a:pt x="14009" y="18679"/>
                  </a:lnTo>
                  <a:lnTo>
                    <a:pt x="14243" y="18514"/>
                  </a:lnTo>
                  <a:lnTo>
                    <a:pt x="14243" y="18473"/>
                  </a:lnTo>
                  <a:lnTo>
                    <a:pt x="14478" y="18309"/>
                  </a:lnTo>
                  <a:lnTo>
                    <a:pt x="14557" y="18267"/>
                  </a:lnTo>
                  <a:lnTo>
                    <a:pt x="14713" y="18103"/>
                  </a:lnTo>
                  <a:lnTo>
                    <a:pt x="14870" y="18103"/>
                  </a:lnTo>
                  <a:lnTo>
                    <a:pt x="15026" y="17897"/>
                  </a:lnTo>
                  <a:lnTo>
                    <a:pt x="15104" y="17897"/>
                  </a:lnTo>
                  <a:lnTo>
                    <a:pt x="15261" y="17733"/>
                  </a:lnTo>
                  <a:lnTo>
                    <a:pt x="15261" y="17691"/>
                  </a:lnTo>
                  <a:lnTo>
                    <a:pt x="15496" y="17527"/>
                  </a:lnTo>
                  <a:lnTo>
                    <a:pt x="15574" y="17445"/>
                  </a:lnTo>
                  <a:lnTo>
                    <a:pt x="15809" y="17321"/>
                  </a:lnTo>
                  <a:lnTo>
                    <a:pt x="15809" y="17280"/>
                  </a:lnTo>
                  <a:lnTo>
                    <a:pt x="16043" y="17074"/>
                  </a:lnTo>
                  <a:lnTo>
                    <a:pt x="16122" y="17074"/>
                  </a:lnTo>
                  <a:lnTo>
                    <a:pt x="16278" y="16869"/>
                  </a:lnTo>
                  <a:lnTo>
                    <a:pt x="16357" y="16827"/>
                  </a:lnTo>
                  <a:lnTo>
                    <a:pt x="16513" y="16663"/>
                  </a:lnTo>
                  <a:lnTo>
                    <a:pt x="16591" y="16622"/>
                  </a:lnTo>
                  <a:lnTo>
                    <a:pt x="16983" y="16210"/>
                  </a:lnTo>
                  <a:lnTo>
                    <a:pt x="17061" y="16169"/>
                  </a:lnTo>
                  <a:lnTo>
                    <a:pt x="17217" y="16005"/>
                  </a:lnTo>
                  <a:lnTo>
                    <a:pt x="17296" y="15963"/>
                  </a:lnTo>
                  <a:lnTo>
                    <a:pt x="17452" y="15758"/>
                  </a:lnTo>
                  <a:lnTo>
                    <a:pt x="17452" y="15717"/>
                  </a:lnTo>
                  <a:lnTo>
                    <a:pt x="17609" y="15552"/>
                  </a:lnTo>
                  <a:lnTo>
                    <a:pt x="17687" y="15511"/>
                  </a:lnTo>
                  <a:lnTo>
                    <a:pt x="18078" y="15099"/>
                  </a:lnTo>
                  <a:lnTo>
                    <a:pt x="18157" y="15058"/>
                  </a:lnTo>
                  <a:lnTo>
                    <a:pt x="18235" y="14853"/>
                  </a:lnTo>
                  <a:lnTo>
                    <a:pt x="18313" y="14853"/>
                  </a:lnTo>
                  <a:lnTo>
                    <a:pt x="18470" y="14647"/>
                  </a:lnTo>
                  <a:lnTo>
                    <a:pt x="18548" y="14606"/>
                  </a:lnTo>
                  <a:lnTo>
                    <a:pt x="18704" y="14441"/>
                  </a:lnTo>
                  <a:lnTo>
                    <a:pt x="18704" y="14400"/>
                  </a:lnTo>
                  <a:lnTo>
                    <a:pt x="18861" y="14235"/>
                  </a:lnTo>
                  <a:lnTo>
                    <a:pt x="18939" y="14194"/>
                  </a:lnTo>
                  <a:lnTo>
                    <a:pt x="19017" y="14030"/>
                  </a:lnTo>
                  <a:lnTo>
                    <a:pt x="19096" y="13947"/>
                  </a:lnTo>
                  <a:lnTo>
                    <a:pt x="19174" y="13783"/>
                  </a:lnTo>
                  <a:lnTo>
                    <a:pt x="19252" y="13742"/>
                  </a:lnTo>
                  <a:lnTo>
                    <a:pt x="19409" y="13577"/>
                  </a:lnTo>
                  <a:lnTo>
                    <a:pt x="19409" y="13536"/>
                  </a:lnTo>
                  <a:lnTo>
                    <a:pt x="19643" y="13289"/>
                  </a:lnTo>
                  <a:lnTo>
                    <a:pt x="19722" y="13125"/>
                  </a:lnTo>
                  <a:lnTo>
                    <a:pt x="19722" y="13083"/>
                  </a:lnTo>
                  <a:lnTo>
                    <a:pt x="19878" y="12960"/>
                  </a:lnTo>
                  <a:lnTo>
                    <a:pt x="19878" y="12919"/>
                  </a:lnTo>
                  <a:lnTo>
                    <a:pt x="20035" y="12713"/>
                  </a:lnTo>
                  <a:lnTo>
                    <a:pt x="20035" y="12672"/>
                  </a:lnTo>
                  <a:lnTo>
                    <a:pt x="20113" y="12549"/>
                  </a:lnTo>
                  <a:lnTo>
                    <a:pt x="20191" y="12466"/>
                  </a:lnTo>
                  <a:lnTo>
                    <a:pt x="20270" y="12302"/>
                  </a:lnTo>
                  <a:lnTo>
                    <a:pt x="20348" y="12302"/>
                  </a:lnTo>
                  <a:lnTo>
                    <a:pt x="20348" y="12137"/>
                  </a:lnTo>
                  <a:lnTo>
                    <a:pt x="20426" y="12096"/>
                  </a:lnTo>
                  <a:lnTo>
                    <a:pt x="20504" y="11931"/>
                  </a:lnTo>
                  <a:lnTo>
                    <a:pt x="20583" y="11890"/>
                  </a:lnTo>
                  <a:lnTo>
                    <a:pt x="20583" y="11726"/>
                  </a:lnTo>
                  <a:lnTo>
                    <a:pt x="20661" y="11726"/>
                  </a:lnTo>
                  <a:lnTo>
                    <a:pt x="20661" y="11561"/>
                  </a:lnTo>
                  <a:lnTo>
                    <a:pt x="20739" y="11479"/>
                  </a:lnTo>
                  <a:lnTo>
                    <a:pt x="20817" y="11355"/>
                  </a:lnTo>
                  <a:lnTo>
                    <a:pt x="20817" y="11191"/>
                  </a:lnTo>
                  <a:lnTo>
                    <a:pt x="20896" y="11191"/>
                  </a:lnTo>
                  <a:lnTo>
                    <a:pt x="20974" y="11067"/>
                  </a:lnTo>
                  <a:lnTo>
                    <a:pt x="20896" y="11026"/>
                  </a:lnTo>
                  <a:lnTo>
                    <a:pt x="21052" y="10862"/>
                  </a:lnTo>
                  <a:lnTo>
                    <a:pt x="21052" y="10821"/>
                  </a:lnTo>
                  <a:lnTo>
                    <a:pt x="21130" y="10697"/>
                  </a:lnTo>
                  <a:lnTo>
                    <a:pt x="21130" y="10656"/>
                  </a:lnTo>
                  <a:lnTo>
                    <a:pt x="21209" y="10491"/>
                  </a:lnTo>
                  <a:lnTo>
                    <a:pt x="21209" y="10327"/>
                  </a:lnTo>
                  <a:lnTo>
                    <a:pt x="21287" y="10245"/>
                  </a:lnTo>
                  <a:lnTo>
                    <a:pt x="21287" y="10080"/>
                  </a:lnTo>
                  <a:lnTo>
                    <a:pt x="21365" y="9915"/>
                  </a:lnTo>
                  <a:lnTo>
                    <a:pt x="21365" y="9751"/>
                  </a:lnTo>
                  <a:lnTo>
                    <a:pt x="21287" y="9669"/>
                  </a:lnTo>
                  <a:lnTo>
                    <a:pt x="21443" y="9545"/>
                  </a:lnTo>
                  <a:lnTo>
                    <a:pt x="21365" y="9504"/>
                  </a:lnTo>
                  <a:lnTo>
                    <a:pt x="21443" y="9339"/>
                  </a:lnTo>
                  <a:lnTo>
                    <a:pt x="21365" y="9298"/>
                  </a:lnTo>
                  <a:lnTo>
                    <a:pt x="21443" y="9093"/>
                  </a:lnTo>
                  <a:lnTo>
                    <a:pt x="21443" y="8887"/>
                  </a:lnTo>
                  <a:lnTo>
                    <a:pt x="21522" y="8681"/>
                  </a:lnTo>
                  <a:lnTo>
                    <a:pt x="21522" y="8475"/>
                  </a:lnTo>
                  <a:lnTo>
                    <a:pt x="21600" y="8434"/>
                  </a:lnTo>
                  <a:lnTo>
                    <a:pt x="21600" y="8229"/>
                  </a:lnTo>
                  <a:lnTo>
                    <a:pt x="21522" y="8187"/>
                  </a:lnTo>
                  <a:lnTo>
                    <a:pt x="21522" y="7611"/>
                  </a:lnTo>
                  <a:lnTo>
                    <a:pt x="21600" y="7529"/>
                  </a:lnTo>
                  <a:lnTo>
                    <a:pt x="21600" y="7365"/>
                  </a:lnTo>
                  <a:lnTo>
                    <a:pt x="21522" y="7323"/>
                  </a:lnTo>
                  <a:lnTo>
                    <a:pt x="21522" y="6706"/>
                  </a:lnTo>
                  <a:lnTo>
                    <a:pt x="21443" y="6624"/>
                  </a:lnTo>
                  <a:lnTo>
                    <a:pt x="21443" y="5966"/>
                  </a:lnTo>
                  <a:lnTo>
                    <a:pt x="21287" y="5760"/>
                  </a:lnTo>
                  <a:lnTo>
                    <a:pt x="21365" y="5719"/>
                  </a:lnTo>
                  <a:lnTo>
                    <a:pt x="21287" y="5554"/>
                  </a:lnTo>
                  <a:lnTo>
                    <a:pt x="21365" y="5472"/>
                  </a:lnTo>
                  <a:lnTo>
                    <a:pt x="21287" y="5307"/>
                  </a:lnTo>
                  <a:lnTo>
                    <a:pt x="21287" y="5102"/>
                  </a:lnTo>
                  <a:lnTo>
                    <a:pt x="21209" y="5019"/>
                  </a:lnTo>
                  <a:lnTo>
                    <a:pt x="21130" y="4896"/>
                  </a:lnTo>
                  <a:lnTo>
                    <a:pt x="21130" y="4855"/>
                  </a:lnTo>
                  <a:lnTo>
                    <a:pt x="21052" y="4649"/>
                  </a:lnTo>
                  <a:lnTo>
                    <a:pt x="21130" y="4649"/>
                  </a:lnTo>
                  <a:lnTo>
                    <a:pt x="21052" y="4443"/>
                  </a:lnTo>
                  <a:lnTo>
                    <a:pt x="20974" y="4402"/>
                  </a:lnTo>
                  <a:lnTo>
                    <a:pt x="20896" y="4238"/>
                  </a:lnTo>
                  <a:lnTo>
                    <a:pt x="20896" y="3950"/>
                  </a:lnTo>
                  <a:lnTo>
                    <a:pt x="20817" y="3785"/>
                  </a:lnTo>
                  <a:lnTo>
                    <a:pt x="20739" y="3785"/>
                  </a:lnTo>
                  <a:lnTo>
                    <a:pt x="20661" y="3579"/>
                  </a:lnTo>
                  <a:lnTo>
                    <a:pt x="20661" y="3538"/>
                  </a:lnTo>
                  <a:lnTo>
                    <a:pt x="20583" y="3374"/>
                  </a:lnTo>
                  <a:lnTo>
                    <a:pt x="20583" y="3333"/>
                  </a:lnTo>
                  <a:lnTo>
                    <a:pt x="20504" y="3168"/>
                  </a:lnTo>
                  <a:lnTo>
                    <a:pt x="20504" y="3127"/>
                  </a:lnTo>
                  <a:lnTo>
                    <a:pt x="20426" y="3003"/>
                  </a:lnTo>
                  <a:lnTo>
                    <a:pt x="20348" y="2962"/>
                  </a:lnTo>
                  <a:lnTo>
                    <a:pt x="20191" y="2798"/>
                  </a:lnTo>
                  <a:lnTo>
                    <a:pt x="20191" y="2757"/>
                  </a:lnTo>
                  <a:lnTo>
                    <a:pt x="20113" y="2592"/>
                  </a:lnTo>
                  <a:lnTo>
                    <a:pt x="20113" y="2551"/>
                  </a:lnTo>
                  <a:lnTo>
                    <a:pt x="19957" y="2427"/>
                  </a:lnTo>
                  <a:lnTo>
                    <a:pt x="19957" y="2386"/>
                  </a:lnTo>
                  <a:lnTo>
                    <a:pt x="19878" y="2222"/>
                  </a:lnTo>
                  <a:lnTo>
                    <a:pt x="19800" y="2181"/>
                  </a:lnTo>
                  <a:lnTo>
                    <a:pt x="19722" y="2098"/>
                  </a:lnTo>
                  <a:lnTo>
                    <a:pt x="19643" y="2057"/>
                  </a:lnTo>
                  <a:lnTo>
                    <a:pt x="19565" y="1893"/>
                  </a:lnTo>
                  <a:lnTo>
                    <a:pt x="19565" y="1851"/>
                  </a:lnTo>
                  <a:lnTo>
                    <a:pt x="19409" y="1728"/>
                  </a:lnTo>
                  <a:lnTo>
                    <a:pt x="19330" y="1728"/>
                  </a:lnTo>
                  <a:lnTo>
                    <a:pt x="19252" y="1563"/>
                  </a:lnTo>
                  <a:lnTo>
                    <a:pt x="19096" y="1399"/>
                  </a:lnTo>
                  <a:lnTo>
                    <a:pt x="19017" y="1440"/>
                  </a:lnTo>
                  <a:lnTo>
                    <a:pt x="18939" y="1275"/>
                  </a:lnTo>
                  <a:lnTo>
                    <a:pt x="18704" y="1152"/>
                  </a:lnTo>
                  <a:lnTo>
                    <a:pt x="18548" y="1029"/>
                  </a:lnTo>
                  <a:lnTo>
                    <a:pt x="18548" y="987"/>
                  </a:lnTo>
                  <a:lnTo>
                    <a:pt x="18313" y="864"/>
                  </a:lnTo>
                  <a:lnTo>
                    <a:pt x="18157" y="741"/>
                  </a:lnTo>
                  <a:lnTo>
                    <a:pt x="17922" y="658"/>
                  </a:lnTo>
                  <a:lnTo>
                    <a:pt x="17922" y="617"/>
                  </a:lnTo>
                  <a:lnTo>
                    <a:pt x="17765" y="576"/>
                  </a:lnTo>
                  <a:lnTo>
                    <a:pt x="17530" y="453"/>
                  </a:lnTo>
                  <a:lnTo>
                    <a:pt x="17530" y="411"/>
                  </a:lnTo>
                  <a:lnTo>
                    <a:pt x="17061" y="329"/>
                  </a:lnTo>
                  <a:lnTo>
                    <a:pt x="17061" y="288"/>
                  </a:lnTo>
                  <a:lnTo>
                    <a:pt x="16904" y="206"/>
                  </a:lnTo>
                  <a:lnTo>
                    <a:pt x="16670" y="165"/>
                  </a:lnTo>
                  <a:lnTo>
                    <a:pt x="16591" y="123"/>
                  </a:lnTo>
                  <a:lnTo>
                    <a:pt x="16435" y="123"/>
                  </a:lnTo>
                  <a:lnTo>
                    <a:pt x="16278" y="82"/>
                  </a:lnTo>
                  <a:lnTo>
                    <a:pt x="16122" y="82"/>
                  </a:lnTo>
                  <a:lnTo>
                    <a:pt x="15809" y="41"/>
                  </a:lnTo>
                  <a:lnTo>
                    <a:pt x="15574" y="41"/>
                  </a:lnTo>
                  <a:lnTo>
                    <a:pt x="15339" y="0"/>
                  </a:lnTo>
                </a:path>
              </a:pathLst>
            </a:custGeom>
            <a:solidFill>
              <a:srgbClr val="FFCC99"/>
            </a:solidFill>
            <a:ln w="19050" cap="rnd">
              <a:solidFill>
                <a:srgbClr val="000000"/>
              </a:solidFill>
              <a:prstDash val="solid"/>
              <a:round/>
            </a:ln>
            <a:effectLst/>
          </p:spPr>
          <p:txBody>
            <a:bodyPr wrap="square" lIns="45719" tIns="45719" rIns="45719" bIns="45719" numCol="1" anchor="t">
              <a:noAutofit/>
            </a:bodyPr>
            <a:lstStyle/>
            <a:p>
              <a:pPr/>
            </a:p>
          </p:txBody>
        </p:sp>
        <p:sp>
          <p:nvSpPr>
            <p:cNvPr id="1266" name="Linea"/>
            <p:cNvSpPr/>
            <p:nvPr/>
          </p:nvSpPr>
          <p:spPr>
            <a:xfrm flipV="1">
              <a:off x="2433637" y="2640012"/>
              <a:ext cx="1" cy="275756"/>
            </a:xfrm>
            <a:prstGeom prst="line">
              <a:avLst/>
            </a:prstGeom>
            <a:noFill/>
            <a:ln w="19050" cap="rnd">
              <a:solidFill>
                <a:srgbClr val="000000"/>
              </a:solidFill>
              <a:prstDash val="solid"/>
              <a:round/>
            </a:ln>
            <a:effectLst/>
          </p:spPr>
          <p:txBody>
            <a:bodyPr wrap="square" lIns="45719" tIns="45719" rIns="45719" bIns="45719" numCol="1" anchor="t">
              <a:noAutofit/>
            </a:bodyPr>
            <a:lstStyle/>
            <a:p>
              <a:pPr/>
            </a:p>
          </p:txBody>
        </p:sp>
        <p:sp>
          <p:nvSpPr>
            <p:cNvPr id="1267" name="Linea"/>
            <p:cNvSpPr/>
            <p:nvPr/>
          </p:nvSpPr>
          <p:spPr>
            <a:xfrm flipV="1">
              <a:off x="1795462" y="2627312"/>
              <a:ext cx="4764" cy="293211"/>
            </a:xfrm>
            <a:prstGeom prst="line">
              <a:avLst/>
            </a:prstGeom>
            <a:solidFill>
              <a:srgbClr val="FFCC99"/>
            </a:solidFill>
            <a:ln w="19050" cap="rnd">
              <a:solidFill>
                <a:srgbClr val="000000"/>
              </a:solidFill>
              <a:prstDash val="solid"/>
              <a:round/>
            </a:ln>
            <a:effectLst/>
          </p:spPr>
          <p:txBody>
            <a:bodyPr wrap="square" lIns="45719" tIns="45719" rIns="45719" bIns="45719" numCol="1" anchor="t">
              <a:noAutofit/>
            </a:bodyPr>
            <a:lstStyle/>
            <a:p>
              <a:pPr/>
            </a:p>
          </p:txBody>
        </p:sp>
        <p:sp>
          <p:nvSpPr>
            <p:cNvPr id="1268" name="Linea"/>
            <p:cNvSpPr/>
            <p:nvPr/>
          </p:nvSpPr>
          <p:spPr>
            <a:xfrm>
              <a:off x="1822450" y="292100"/>
              <a:ext cx="1517207" cy="11568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1" y="19525"/>
                  </a:lnTo>
                  <a:lnTo>
                    <a:pt x="434" y="17564"/>
                  </a:lnTo>
                  <a:lnTo>
                    <a:pt x="1793" y="13606"/>
                  </a:lnTo>
                  <a:lnTo>
                    <a:pt x="4019" y="10031"/>
                  </a:lnTo>
                  <a:lnTo>
                    <a:pt x="5349" y="8302"/>
                  </a:lnTo>
                  <a:lnTo>
                    <a:pt x="6680" y="6688"/>
                  </a:lnTo>
                  <a:lnTo>
                    <a:pt x="8241" y="5304"/>
                  </a:lnTo>
                  <a:lnTo>
                    <a:pt x="10034" y="3920"/>
                  </a:lnTo>
                  <a:lnTo>
                    <a:pt x="11798" y="2767"/>
                  </a:lnTo>
                  <a:lnTo>
                    <a:pt x="13590" y="1845"/>
                  </a:lnTo>
                  <a:lnTo>
                    <a:pt x="15586" y="1038"/>
                  </a:lnTo>
                  <a:lnTo>
                    <a:pt x="17581" y="461"/>
                  </a:lnTo>
                  <a:lnTo>
                    <a:pt x="19605" y="115"/>
                  </a:lnTo>
                  <a:lnTo>
                    <a:pt x="21600" y="0"/>
                  </a:lnTo>
                </a:path>
              </a:pathLst>
            </a:custGeom>
            <a:noFill/>
            <a:ln w="38100" cap="rnd">
              <a:solidFill>
                <a:srgbClr val="000000"/>
              </a:solidFill>
              <a:prstDash val="solid"/>
              <a:round/>
            </a:ln>
            <a:effectLst/>
          </p:spPr>
          <p:txBody>
            <a:bodyPr wrap="square" lIns="45719" tIns="45719" rIns="45719" bIns="45719" numCol="1" anchor="t">
              <a:noAutofit/>
            </a:bodyPr>
            <a:lstStyle/>
            <a:p>
              <a:pPr/>
            </a:p>
          </p:txBody>
        </p:sp>
        <p:sp>
          <p:nvSpPr>
            <p:cNvPr id="1269" name="Linea"/>
            <p:cNvSpPr/>
            <p:nvPr/>
          </p:nvSpPr>
          <p:spPr>
            <a:xfrm>
              <a:off x="1065212" y="255587"/>
              <a:ext cx="1360046" cy="1185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149" y="17550"/>
                  </a:lnTo>
                  <a:lnTo>
                    <a:pt x="19795" y="13725"/>
                  </a:lnTo>
                  <a:lnTo>
                    <a:pt x="17538" y="10013"/>
                  </a:lnTo>
                  <a:lnTo>
                    <a:pt x="16184" y="8325"/>
                  </a:lnTo>
                  <a:lnTo>
                    <a:pt x="14862" y="6750"/>
                  </a:lnTo>
                  <a:lnTo>
                    <a:pt x="13282" y="5288"/>
                  </a:lnTo>
                  <a:lnTo>
                    <a:pt x="11703" y="3938"/>
                  </a:lnTo>
                  <a:lnTo>
                    <a:pt x="9897" y="2813"/>
                  </a:lnTo>
                  <a:lnTo>
                    <a:pt x="7866" y="1913"/>
                  </a:lnTo>
                  <a:lnTo>
                    <a:pt x="6061" y="1125"/>
                  </a:lnTo>
                  <a:lnTo>
                    <a:pt x="4030" y="450"/>
                  </a:lnTo>
                  <a:lnTo>
                    <a:pt x="2031" y="113"/>
                  </a:lnTo>
                  <a:lnTo>
                    <a:pt x="0" y="0"/>
                  </a:lnTo>
                </a:path>
              </a:pathLst>
            </a:custGeom>
            <a:noFill/>
            <a:ln w="38100" cap="rnd">
              <a:solidFill>
                <a:srgbClr val="000000"/>
              </a:solidFill>
              <a:prstDash val="solid"/>
              <a:round/>
            </a:ln>
            <a:effectLst/>
          </p:spPr>
          <p:txBody>
            <a:bodyPr wrap="square" lIns="45719" tIns="45719" rIns="45719" bIns="45719" numCol="1" anchor="t">
              <a:noAutofit/>
            </a:bodyPr>
            <a:lstStyle/>
            <a:p>
              <a:pPr/>
            </a:p>
          </p:txBody>
        </p:sp>
        <p:sp>
          <p:nvSpPr>
            <p:cNvPr id="1270" name="Linea"/>
            <p:cNvSpPr/>
            <p:nvPr/>
          </p:nvSpPr>
          <p:spPr>
            <a:xfrm>
              <a:off x="1847849" y="1436687"/>
              <a:ext cx="575817" cy="2382"/>
            </a:xfrm>
            <a:prstGeom prst="line">
              <a:avLst/>
            </a:prstGeom>
            <a:solidFill>
              <a:srgbClr val="FFCC99"/>
            </a:solidFill>
            <a:ln w="38100" cap="rnd">
              <a:solidFill>
                <a:srgbClr val="000000"/>
              </a:solidFill>
              <a:prstDash val="solid"/>
              <a:round/>
            </a:ln>
            <a:effectLst/>
          </p:spPr>
          <p:txBody>
            <a:bodyPr wrap="square" lIns="45719" tIns="45719" rIns="45719" bIns="45719" numCol="1" anchor="t">
              <a:noAutofit/>
            </a:bodyPr>
            <a:lstStyle/>
            <a:p>
              <a:pPr/>
            </a:p>
          </p:txBody>
        </p:sp>
        <p:sp>
          <p:nvSpPr>
            <p:cNvPr id="1271" name="Linea"/>
            <p:cNvSpPr/>
            <p:nvPr/>
          </p:nvSpPr>
          <p:spPr>
            <a:xfrm>
              <a:off x="1851025" y="1317625"/>
              <a:ext cx="536576" cy="0"/>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sp>
          <p:nvSpPr>
            <p:cNvPr id="1272" name="VH"/>
            <p:cNvSpPr txBox="1"/>
            <p:nvPr/>
          </p:nvSpPr>
          <p:spPr>
            <a:xfrm>
              <a:off x="3702050" y="411162"/>
              <a:ext cx="76835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b="0" i="1" sz="1800">
                  <a:latin typeface="Cambria"/>
                  <a:ea typeface="Cambria"/>
                  <a:cs typeface="Cambria"/>
                  <a:sym typeface="Cambria"/>
                </a:defRPr>
              </a:lvl1pPr>
            </a:lstStyle>
            <a:p>
              <a:pPr/>
              <a:r>
                <a:t>VH</a:t>
              </a:r>
            </a:p>
          </p:txBody>
        </p:sp>
      </p:grpSp>
      <p:sp>
        <p:nvSpPr>
          <p:cNvPr id="1274" name="Some animals use natural dAbs"/>
          <p:cNvSpPr txBox="1"/>
          <p:nvPr>
            <p:ph type="title" idx="4294967295"/>
          </p:nvPr>
        </p:nvSpPr>
        <p:spPr>
          <a:xfrm>
            <a:off x="685800" y="609599"/>
            <a:ext cx="7772400" cy="1143002"/>
          </a:xfrm>
          <a:prstGeom prst="rect">
            <a:avLst/>
          </a:prstGeom>
        </p:spPr>
        <p:txBody>
          <a:bodyPr>
            <a:normAutofit fontScale="100000" lnSpcReduction="0"/>
          </a:bodyPr>
          <a:lstStyle>
            <a:lvl1pPr>
              <a:defRPr>
                <a:latin typeface="Cambria"/>
                <a:ea typeface="Cambria"/>
                <a:cs typeface="Cambria"/>
                <a:sym typeface="Cambria"/>
              </a:defRPr>
            </a:lvl1pPr>
          </a:lstStyle>
          <a:p>
            <a:pPr/>
            <a:r>
              <a:t>Some animals use natural dAbs</a:t>
            </a:r>
          </a:p>
        </p:txBody>
      </p:sp>
      <p:pic>
        <p:nvPicPr>
          <p:cNvPr id="1275" name="image.jpeg" descr="image.jpeg"/>
          <p:cNvPicPr>
            <a:picLocks noChangeAspect="1"/>
          </p:cNvPicPr>
          <p:nvPr/>
        </p:nvPicPr>
        <p:blipFill>
          <a:blip r:embed="rId2">
            <a:extLst/>
          </a:blip>
          <a:stretch>
            <a:fillRect/>
          </a:stretch>
        </p:blipFill>
        <p:spPr>
          <a:xfrm>
            <a:off x="214312" y="2500312"/>
            <a:ext cx="4346576" cy="2857501"/>
          </a:xfrm>
          <a:prstGeom prst="rect">
            <a:avLst/>
          </a:prstGeom>
          <a:ln w="12700">
            <a:miter lim="400000"/>
          </a:ln>
        </p:spPr>
      </p:pic>
      <p:pic>
        <p:nvPicPr>
          <p:cNvPr id="1276" name="image.jpeg" descr="image.jpeg"/>
          <p:cNvPicPr>
            <a:picLocks noChangeAspect="1"/>
          </p:cNvPicPr>
          <p:nvPr/>
        </p:nvPicPr>
        <p:blipFill>
          <a:blip r:embed="rId3">
            <a:extLst/>
          </a:blip>
          <a:stretch>
            <a:fillRect/>
          </a:stretch>
        </p:blipFill>
        <p:spPr>
          <a:xfrm>
            <a:off x="4786312" y="1714500"/>
            <a:ext cx="3805238" cy="4217988"/>
          </a:xfrm>
          <a:prstGeom prst="rect">
            <a:avLst/>
          </a:prstGeom>
          <a:ln w="12700">
            <a:miter lim="400000"/>
          </a:ln>
        </p:spPr>
      </p:pic>
      <p:pic>
        <p:nvPicPr>
          <p:cNvPr id="1277" name="image.png" descr="image.png"/>
          <p:cNvPicPr>
            <a:picLocks noChangeAspect="1"/>
          </p:cNvPicPr>
          <p:nvPr/>
        </p:nvPicPr>
        <p:blipFill>
          <a:blip r:embed="rId4">
            <a:extLst/>
          </a:blip>
          <a:stretch>
            <a:fillRect/>
          </a:stretch>
        </p:blipFill>
        <p:spPr>
          <a:xfrm>
            <a:off x="4643437" y="2286000"/>
            <a:ext cx="4071938" cy="30543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1275"/>
                                        </p:tgtEl>
                                        <p:attrNameLst>
                                          <p:attrName>style.visibility</p:attrName>
                                        </p:attrNameLst>
                                      </p:cBhvr>
                                      <p:to>
                                        <p:strVal val="visible"/>
                                      </p:to>
                                    </p:set>
                                    <p:animEffect filter="box(in)" transition="in">
                                      <p:cBhvr>
                                        <p:cTn id="7" dur="500"/>
                                        <p:tgtEl>
                                          <p:spTgt spid="1275"/>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16" presetID="4" grpId="2" fill="hold">
                                  <p:stCondLst>
                                    <p:cond delay="0"/>
                                  </p:stCondLst>
                                  <p:iterate type="el" backwards="0">
                                    <p:tmAbs val="0"/>
                                  </p:iterate>
                                  <p:childTnLst>
                                    <p:animEffect filter="box(in)" transition="out">
                                      <p:cBhvr>
                                        <p:cTn id="11" dur="500" fill="hold"/>
                                        <p:tgtEl>
                                          <p:spTgt spid="1275"/>
                                        </p:tgtEl>
                                      </p:cBhvr>
                                    </p:animEffect>
                                    <p:set>
                                      <p:cBhvr>
                                        <p:cTn id="12" fill="hold">
                                          <p:stCondLst>
                                            <p:cond delay="499"/>
                                          </p:stCondLst>
                                        </p:cTn>
                                        <p:tgtEl>
                                          <p:spTgt spid="127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4" grpId="3" fill="hold">
                                  <p:stCondLst>
                                    <p:cond delay="0"/>
                                  </p:stCondLst>
                                  <p:iterate type="el" backwards="0">
                                    <p:tmAbs val="0"/>
                                  </p:iterate>
                                  <p:childTnLst>
                                    <p:set>
                                      <p:cBhvr>
                                        <p:cTn id="16" fill="hold"/>
                                        <p:tgtEl>
                                          <p:spTgt spid="1256"/>
                                        </p:tgtEl>
                                        <p:attrNameLst>
                                          <p:attrName>style.visibility</p:attrName>
                                        </p:attrNameLst>
                                      </p:cBhvr>
                                      <p:to>
                                        <p:strVal val="visible"/>
                                      </p:to>
                                    </p:set>
                                    <p:animEffect filter="box(in)" transition="in">
                                      <p:cBhvr>
                                        <p:cTn id="17" dur="500"/>
                                        <p:tgtEl>
                                          <p:spTgt spid="1256"/>
                                        </p:tgtEl>
                                      </p:cBhvr>
                                    </p:animEffect>
                                  </p:childTnLst>
                                </p:cTn>
                              </p:par>
                            </p:childTnLst>
                          </p:cTn>
                        </p:par>
                        <p:par>
                          <p:cTn id="18" fill="hold">
                            <p:stCondLst>
                              <p:cond delay="500"/>
                            </p:stCondLst>
                            <p:childTnLst>
                              <p:par>
                                <p:cTn id="19" presetClass="entr" nodeType="afterEffect" presetSubtype="16" presetID="4" grpId="4" fill="hold">
                                  <p:stCondLst>
                                    <p:cond delay="0"/>
                                  </p:stCondLst>
                                  <p:iterate type="el" backwards="0">
                                    <p:tmAbs val="0"/>
                                  </p:iterate>
                                  <p:childTnLst>
                                    <p:set>
                                      <p:cBhvr>
                                        <p:cTn id="20" fill="hold"/>
                                        <p:tgtEl>
                                          <p:spTgt spid="1236"/>
                                        </p:tgtEl>
                                        <p:attrNameLst>
                                          <p:attrName>style.visibility</p:attrName>
                                        </p:attrNameLst>
                                      </p:cBhvr>
                                      <p:to>
                                        <p:strVal val="visible"/>
                                      </p:to>
                                    </p:set>
                                    <p:animEffect filter="box(in)" transition="in">
                                      <p:cBhvr>
                                        <p:cTn id="21" dur="500"/>
                                        <p:tgtEl>
                                          <p:spTgt spid="1236"/>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16" presetID="4" grpId="5" fill="hold">
                                  <p:stCondLst>
                                    <p:cond delay="0"/>
                                  </p:stCondLst>
                                  <p:iterate type="el" backwards="0">
                                    <p:tmAbs val="0"/>
                                  </p:iterate>
                                  <p:childTnLst>
                                    <p:set>
                                      <p:cBhvr>
                                        <p:cTn id="25" fill="hold"/>
                                        <p:tgtEl>
                                          <p:spTgt spid="1276"/>
                                        </p:tgtEl>
                                        <p:attrNameLst>
                                          <p:attrName>style.visibility</p:attrName>
                                        </p:attrNameLst>
                                      </p:cBhvr>
                                      <p:to>
                                        <p:strVal val="visible"/>
                                      </p:to>
                                    </p:set>
                                    <p:animEffect filter="box(in)" transition="in">
                                      <p:cBhvr>
                                        <p:cTn id="26" dur="500"/>
                                        <p:tgtEl>
                                          <p:spTgt spid="1276"/>
                                        </p:tgtEl>
                                      </p:cBhvr>
                                    </p:animEffec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16" presetID="4" grpId="6" fill="hold">
                                  <p:stCondLst>
                                    <p:cond delay="0"/>
                                  </p:stCondLst>
                                  <p:iterate type="el" backwards="0">
                                    <p:tmAbs val="0"/>
                                  </p:iterate>
                                  <p:childTnLst>
                                    <p:animEffect filter="box(in)" transition="out">
                                      <p:cBhvr>
                                        <p:cTn id="30" dur="500" fill="hold"/>
                                        <p:tgtEl>
                                          <p:spTgt spid="1276"/>
                                        </p:tgtEl>
                                      </p:cBhvr>
                                    </p:animEffect>
                                    <p:set>
                                      <p:cBhvr>
                                        <p:cTn id="31" fill="hold">
                                          <p:stCondLst>
                                            <p:cond delay="499"/>
                                          </p:stCondLst>
                                        </p:cTn>
                                        <p:tgtEl>
                                          <p:spTgt spid="127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6" presetID="4" grpId="7" fill="hold">
                                  <p:stCondLst>
                                    <p:cond delay="0"/>
                                  </p:stCondLst>
                                  <p:iterate type="el" backwards="0">
                                    <p:tmAbs val="0"/>
                                  </p:iterate>
                                  <p:childTnLst>
                                    <p:set>
                                      <p:cBhvr>
                                        <p:cTn id="35" fill="hold"/>
                                        <p:tgtEl>
                                          <p:spTgt spid="1277"/>
                                        </p:tgtEl>
                                        <p:attrNameLst>
                                          <p:attrName>style.visibility</p:attrName>
                                        </p:attrNameLst>
                                      </p:cBhvr>
                                      <p:to>
                                        <p:strVal val="visible"/>
                                      </p:to>
                                    </p:set>
                                    <p:animEffect filter="box(in)" transition="in">
                                      <p:cBhvr>
                                        <p:cTn id="36" dur="500"/>
                                        <p:tgtEl>
                                          <p:spTgt spid="1277"/>
                                        </p:tgtEl>
                                      </p:cBhvr>
                                    </p:animEffect>
                                  </p:childTnLst>
                                </p:cTn>
                              </p:par>
                            </p:childTnLst>
                          </p:cTn>
                        </p:par>
                      </p:childTnLst>
                    </p:cTn>
                  </p:par>
                  <p:par>
                    <p:cTn id="37" fill="hold">
                      <p:stCondLst>
                        <p:cond delay="indefinite"/>
                      </p:stCondLst>
                      <p:childTnLst>
                        <p:par>
                          <p:cTn id="38" fill="hold">
                            <p:stCondLst>
                              <p:cond delay="0"/>
                            </p:stCondLst>
                            <p:childTnLst>
                              <p:par>
                                <p:cTn id="39" presetClass="exit" nodeType="clickEffect" presetSubtype="16" presetID="4" grpId="8" fill="hold">
                                  <p:stCondLst>
                                    <p:cond delay="0"/>
                                  </p:stCondLst>
                                  <p:iterate type="el" backwards="0">
                                    <p:tmAbs val="0"/>
                                  </p:iterate>
                                  <p:childTnLst>
                                    <p:animEffect filter="box(in)" transition="out">
                                      <p:cBhvr>
                                        <p:cTn id="40" dur="500" fill="hold"/>
                                        <p:tgtEl>
                                          <p:spTgt spid="1277"/>
                                        </p:tgtEl>
                                      </p:cBhvr>
                                    </p:animEffect>
                                    <p:set>
                                      <p:cBhvr>
                                        <p:cTn id="41" fill="hold">
                                          <p:stCondLst>
                                            <p:cond delay="499"/>
                                          </p:stCondLst>
                                        </p:cTn>
                                        <p:tgtEl>
                                          <p:spTgt spid="12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6" presetID="4" grpId="9" fill="hold">
                                  <p:stCondLst>
                                    <p:cond delay="0"/>
                                  </p:stCondLst>
                                  <p:iterate type="el" backwards="0">
                                    <p:tmAbs val="0"/>
                                  </p:iterate>
                                  <p:childTnLst>
                                    <p:set>
                                      <p:cBhvr>
                                        <p:cTn id="45" fill="hold"/>
                                        <p:tgtEl>
                                          <p:spTgt spid="1257"/>
                                        </p:tgtEl>
                                        <p:attrNameLst>
                                          <p:attrName>style.visibility</p:attrName>
                                        </p:attrNameLst>
                                      </p:cBhvr>
                                      <p:to>
                                        <p:strVal val="visible"/>
                                      </p:to>
                                    </p:set>
                                    <p:animEffect filter="box(in)" transition="in">
                                      <p:cBhvr>
                                        <p:cTn id="46" dur="500"/>
                                        <p:tgtEl>
                                          <p:spTgt spid="1257"/>
                                        </p:tgtEl>
                                      </p:cBhvr>
                                    </p:animEffect>
                                  </p:childTnLst>
                                </p:cTn>
                              </p:par>
                            </p:childTnLst>
                          </p:cTn>
                        </p:par>
                        <p:par>
                          <p:cTn id="47" fill="hold">
                            <p:stCondLst>
                              <p:cond delay="500"/>
                            </p:stCondLst>
                            <p:childTnLst>
                              <p:par>
                                <p:cTn id="48" presetClass="entr" nodeType="afterEffect" presetSubtype="16" presetID="4" grpId="10" fill="hold">
                                  <p:stCondLst>
                                    <p:cond delay="0"/>
                                  </p:stCondLst>
                                  <p:iterate type="el" backwards="0">
                                    <p:tmAbs val="0"/>
                                  </p:iterate>
                                  <p:childTnLst>
                                    <p:set>
                                      <p:cBhvr>
                                        <p:cTn id="49" fill="hold"/>
                                        <p:tgtEl>
                                          <p:spTgt spid="1273"/>
                                        </p:tgtEl>
                                        <p:attrNameLst>
                                          <p:attrName>style.visibility</p:attrName>
                                        </p:attrNameLst>
                                      </p:cBhvr>
                                      <p:to>
                                        <p:strVal val="visible"/>
                                      </p:to>
                                    </p:set>
                                    <p:animEffect filter="box(in)" transition="in">
                                      <p:cBhvr>
                                        <p:cTn id="50" dur="500"/>
                                        <p:tgtEl>
                                          <p:spTgt spid="1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6" grpId="6"/>
      <p:bldP build="whole" bldLvl="1" animBg="1" rev="0" advAuto="0" spid="1273" grpId="10"/>
      <p:bldP build="whole" bldLvl="1" animBg="1" rev="0" advAuto="0" spid="1277" grpId="7"/>
      <p:bldP build="whole" bldLvl="1" animBg="1" rev="0" advAuto="0" spid="1236" grpId="4"/>
      <p:bldP build="whole" bldLvl="1" animBg="1" rev="0" advAuto="0" spid="1275" grpId="2"/>
      <p:bldP build="whole" bldLvl="1" animBg="1" rev="0" advAuto="0" spid="1275" grpId="1"/>
      <p:bldP build="whole" bldLvl="1" animBg="1" rev="0" advAuto="0" spid="1277" grpId="8"/>
      <p:bldP build="whole" bldLvl="1" animBg="1" rev="0" advAuto="0" spid="1257" grpId="9"/>
      <p:bldP build="whole" bldLvl="1" animBg="1" rev="0" advAuto="0" spid="1256" grpId="3"/>
      <p:bldP build="whole" bldLvl="1" animBg="1" rev="0" advAuto="0" spid="1276" grpId="5"/>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9" name="Points to consider when making and using antibody libraries"/>
          <p:cNvSpPr txBox="1"/>
          <p:nvPr>
            <p:ph type="title" idx="4294967295"/>
          </p:nvPr>
        </p:nvSpPr>
        <p:spPr>
          <a:xfrm>
            <a:off x="500062" y="609599"/>
            <a:ext cx="8286751" cy="1143002"/>
          </a:xfrm>
          <a:prstGeom prst="rect">
            <a:avLst/>
          </a:prstGeom>
        </p:spPr>
        <p:txBody>
          <a:bodyPr>
            <a:normAutofit fontScale="100000" lnSpcReduction="0"/>
          </a:bodyPr>
          <a:lstStyle>
            <a:lvl1pPr>
              <a:defRPr b="1" sz="3200"/>
            </a:lvl1pPr>
          </a:lstStyle>
          <a:p>
            <a:pPr/>
            <a:r>
              <a:t>Points to consider when making and using antibody libraries</a:t>
            </a:r>
          </a:p>
        </p:txBody>
      </p:sp>
      <p:sp>
        <p:nvSpPr>
          <p:cNvPr id="1280" name="The source of V region diversity (natural or synthetic)…"/>
          <p:cNvSpPr txBox="1"/>
          <p:nvPr>
            <p:ph type="body" idx="4294967295"/>
          </p:nvPr>
        </p:nvSpPr>
        <p:spPr>
          <a:xfrm>
            <a:off x="571500" y="2214562"/>
            <a:ext cx="7772400" cy="4114801"/>
          </a:xfrm>
          <a:prstGeom prst="rect">
            <a:avLst/>
          </a:prstGeom>
        </p:spPr>
        <p:txBody>
          <a:bodyPr>
            <a:normAutofit fontScale="100000" lnSpcReduction="0"/>
          </a:bodyPr>
          <a:lstStyle/>
          <a:p>
            <a:pPr>
              <a:lnSpc>
                <a:spcPct val="90000"/>
              </a:lnSpc>
              <a:spcBef>
                <a:spcPts val="500"/>
              </a:spcBef>
              <a:buChar char="•"/>
              <a:defRPr b="1" sz="2400">
                <a:solidFill>
                  <a:srgbClr val="3366FF"/>
                </a:solidFill>
              </a:defRPr>
            </a:pPr>
            <a:r>
              <a:t>The source of V region diversity (natural or synthetic)</a:t>
            </a:r>
          </a:p>
          <a:p>
            <a:pPr>
              <a:lnSpc>
                <a:spcPct val="90000"/>
              </a:lnSpc>
              <a:spcBef>
                <a:spcPts val="500"/>
              </a:spcBef>
              <a:buChar char="•"/>
              <a:defRPr b="1" sz="2400">
                <a:solidFill>
                  <a:srgbClr val="3366FF"/>
                </a:solidFill>
              </a:defRPr>
            </a:pPr>
            <a:r>
              <a:t>For natural V genes, the tissue source of V genes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2" name="V gene sources for making antibody libraries"/>
          <p:cNvSpPr txBox="1"/>
          <p:nvPr>
            <p:ph type="title" idx="4294967295"/>
          </p:nvPr>
        </p:nvSpPr>
        <p:spPr>
          <a:xfrm>
            <a:off x="-1" y="285749"/>
            <a:ext cx="9144002" cy="1143002"/>
          </a:xfrm>
          <a:prstGeom prst="rect">
            <a:avLst/>
          </a:prstGeom>
        </p:spPr>
        <p:txBody>
          <a:bodyPr lIns="44450" tIns="44450" rIns="44450" bIns="44450">
            <a:normAutofit fontScale="100000" lnSpcReduction="0"/>
          </a:bodyPr>
          <a:lstStyle>
            <a:lvl1pPr>
              <a:defRPr b="1" sz="3200">
                <a:latin typeface="Cambria"/>
                <a:ea typeface="Cambria"/>
                <a:cs typeface="Cambria"/>
                <a:sym typeface="Cambria"/>
              </a:defRPr>
            </a:lvl1pPr>
          </a:lstStyle>
          <a:p>
            <a:pPr/>
            <a:r>
              <a:t>V gene sources for making antibody libraries</a:t>
            </a:r>
          </a:p>
        </p:txBody>
      </p:sp>
      <p:sp>
        <p:nvSpPr>
          <p:cNvPr id="1283" name="Immune sources: IgG V genes derived from PBL, or spleen from immunized animals or patients…"/>
          <p:cNvSpPr txBox="1"/>
          <p:nvPr>
            <p:ph type="body" idx="4294967295"/>
          </p:nvPr>
        </p:nvSpPr>
        <p:spPr>
          <a:xfrm>
            <a:off x="685800" y="1981200"/>
            <a:ext cx="7772400" cy="4114800"/>
          </a:xfrm>
          <a:prstGeom prst="rect">
            <a:avLst/>
          </a:prstGeom>
        </p:spPr>
        <p:txBody>
          <a:bodyPr lIns="44450" tIns="44450" rIns="44450" bIns="44450">
            <a:normAutofit fontScale="100000" lnSpcReduction="0"/>
          </a:bodyPr>
          <a:lstStyle/>
          <a:p>
            <a:pPr>
              <a:lnSpc>
                <a:spcPct val="90000"/>
              </a:lnSpc>
              <a:spcBef>
                <a:spcPts val="500"/>
              </a:spcBef>
              <a:buChar char="•"/>
              <a:defRPr b="1" sz="2400">
                <a:solidFill>
                  <a:schemeClr val="accent2"/>
                </a:solidFill>
                <a:latin typeface="Cambria"/>
                <a:ea typeface="Cambria"/>
                <a:cs typeface="Cambria"/>
                <a:sym typeface="Cambria"/>
              </a:defRPr>
            </a:pPr>
            <a:r>
              <a:t>Immune sources</a:t>
            </a:r>
            <a:r>
              <a:rPr b="0">
                <a:solidFill>
                  <a:srgbClr val="000000"/>
                </a:solidFill>
              </a:rPr>
              <a:t>: IgG V genes derived from PBL, or spleen from immunized animals or patients</a:t>
            </a:r>
          </a:p>
          <a:p>
            <a:pPr lvl="1" marL="742950" indent="-285750">
              <a:lnSpc>
                <a:spcPct val="90000"/>
              </a:lnSpc>
              <a:spcBef>
                <a:spcPts val="0"/>
              </a:spcBef>
              <a:defRPr sz="2000">
                <a:latin typeface="Cambria"/>
                <a:ea typeface="Cambria"/>
                <a:cs typeface="Cambria"/>
                <a:sym typeface="Cambria"/>
              </a:defRPr>
            </a:pPr>
            <a:r>
              <a:t>High affinity antibodies against single antigens</a:t>
            </a:r>
          </a:p>
          <a:p>
            <a:pPr lvl="1" marL="742950" indent="-285750">
              <a:lnSpc>
                <a:spcPct val="90000"/>
              </a:lnSpc>
              <a:spcBef>
                <a:spcPts val="0"/>
              </a:spcBef>
              <a:defRPr sz="2000">
                <a:latin typeface="Cambria"/>
                <a:ea typeface="Cambria"/>
                <a:cs typeface="Cambria"/>
                <a:sym typeface="Cambria"/>
              </a:defRPr>
            </a:pPr>
          </a:p>
          <a:p>
            <a:pPr>
              <a:lnSpc>
                <a:spcPct val="90000"/>
              </a:lnSpc>
              <a:spcBef>
                <a:spcPts val="500"/>
              </a:spcBef>
              <a:buChar char="•"/>
              <a:defRPr b="1" sz="2400">
                <a:solidFill>
                  <a:schemeClr val="accent2"/>
                </a:solidFill>
                <a:latin typeface="Cambria"/>
                <a:ea typeface="Cambria"/>
                <a:cs typeface="Cambria"/>
                <a:sym typeface="Cambria"/>
              </a:defRPr>
            </a:pPr>
            <a:r>
              <a:t>Naive sources</a:t>
            </a:r>
            <a:r>
              <a:rPr b="0">
                <a:solidFill>
                  <a:srgbClr val="000000"/>
                </a:solidFill>
              </a:rPr>
              <a:t>: IgM/IgG V genes, derived from PBL, spleen, bone marrow</a:t>
            </a:r>
          </a:p>
          <a:p>
            <a:pPr lvl="1" marL="742950" indent="-285750">
              <a:lnSpc>
                <a:spcPct val="90000"/>
              </a:lnSpc>
              <a:spcBef>
                <a:spcPts val="0"/>
              </a:spcBef>
              <a:defRPr sz="2000">
                <a:latin typeface="Cambria"/>
                <a:ea typeface="Cambria"/>
                <a:cs typeface="Cambria"/>
                <a:sym typeface="Cambria"/>
              </a:defRPr>
            </a:pPr>
            <a:r>
              <a:t>Antibodies against a wide diversity of antigens</a:t>
            </a:r>
          </a:p>
          <a:p>
            <a:pPr lvl="1" marL="742950" indent="-285750">
              <a:lnSpc>
                <a:spcPct val="90000"/>
              </a:lnSpc>
              <a:spcBef>
                <a:spcPts val="0"/>
              </a:spcBef>
              <a:defRPr sz="2000">
                <a:latin typeface="Cambria"/>
                <a:ea typeface="Cambria"/>
                <a:cs typeface="Cambria"/>
                <a:sym typeface="Cambria"/>
              </a:defRPr>
            </a:pPr>
          </a:p>
          <a:p>
            <a:pPr>
              <a:lnSpc>
                <a:spcPct val="90000"/>
              </a:lnSpc>
              <a:spcBef>
                <a:spcPts val="500"/>
              </a:spcBef>
              <a:buChar char="•"/>
              <a:defRPr b="1" sz="2400">
                <a:solidFill>
                  <a:schemeClr val="accent2"/>
                </a:solidFill>
                <a:latin typeface="Cambria"/>
                <a:ea typeface="Cambria"/>
                <a:cs typeface="Cambria"/>
                <a:sym typeface="Cambria"/>
              </a:defRPr>
            </a:pPr>
            <a:r>
              <a:t>Synthetic</a:t>
            </a:r>
            <a:r>
              <a:rPr b="0">
                <a:solidFill>
                  <a:srgbClr val="000000"/>
                </a:solidFill>
              </a:rPr>
              <a:t>: clone all or some V genes (human or mouse) and reconstitute CDRs for both VH and VL by PCR using oligonucleotides </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5" name="Points to consider when making and using antibody libraries"/>
          <p:cNvSpPr txBox="1"/>
          <p:nvPr>
            <p:ph type="title" idx="4294967295"/>
          </p:nvPr>
        </p:nvSpPr>
        <p:spPr>
          <a:xfrm>
            <a:off x="500062" y="609599"/>
            <a:ext cx="8286751" cy="1143002"/>
          </a:xfrm>
          <a:prstGeom prst="rect">
            <a:avLst/>
          </a:prstGeom>
        </p:spPr>
        <p:txBody>
          <a:bodyPr>
            <a:normAutofit fontScale="100000" lnSpcReduction="0"/>
          </a:bodyPr>
          <a:lstStyle>
            <a:lvl1pPr>
              <a:defRPr b="1" sz="3200"/>
            </a:lvl1pPr>
          </a:lstStyle>
          <a:p>
            <a:pPr/>
            <a:r>
              <a:t>Points to consider when making and using antibody libraries</a:t>
            </a:r>
          </a:p>
        </p:txBody>
      </p:sp>
      <p:sp>
        <p:nvSpPr>
          <p:cNvPr id="1286" name="Antibody form (Single chain Fv (scFv) or Fab)…"/>
          <p:cNvSpPr txBox="1"/>
          <p:nvPr>
            <p:ph type="body" idx="4294967295"/>
          </p:nvPr>
        </p:nvSpPr>
        <p:spPr>
          <a:xfrm>
            <a:off x="571500" y="2214562"/>
            <a:ext cx="7772400" cy="4114801"/>
          </a:xfrm>
          <a:prstGeom prst="rect">
            <a:avLst/>
          </a:prstGeom>
        </p:spPr>
        <p:txBody>
          <a:bodyPr>
            <a:normAutofit fontScale="100000" lnSpcReduction="0"/>
          </a:bodyPr>
          <a:lstStyle/>
          <a:p>
            <a:pPr>
              <a:lnSpc>
                <a:spcPct val="90000"/>
              </a:lnSpc>
              <a:spcBef>
                <a:spcPts val="500"/>
              </a:spcBef>
              <a:buChar char="•"/>
              <a:defRPr sz="2400"/>
            </a:pPr>
            <a:r>
              <a:t>Antibody form (Single chain Fv (scFv) or Fab)</a:t>
            </a:r>
          </a:p>
          <a:p>
            <a:pPr>
              <a:lnSpc>
                <a:spcPct val="90000"/>
              </a:lnSpc>
              <a:spcBef>
                <a:spcPts val="500"/>
              </a:spcBef>
              <a:buChar char="•"/>
              <a:defRPr sz="2400"/>
            </a:pPr>
            <a:r>
              <a:t>The source of V region diversity (natural or synthetic)</a:t>
            </a:r>
          </a:p>
          <a:p>
            <a:pPr>
              <a:lnSpc>
                <a:spcPct val="90000"/>
              </a:lnSpc>
              <a:spcBef>
                <a:spcPts val="500"/>
              </a:spcBef>
              <a:buChar char="•"/>
              <a:defRPr sz="2400"/>
            </a:pPr>
            <a:r>
              <a:t>For natural V genes, the tissue source of V genes</a:t>
            </a:r>
          </a:p>
          <a:p>
            <a:pPr>
              <a:lnSpc>
                <a:spcPct val="90000"/>
              </a:lnSpc>
              <a:spcBef>
                <a:spcPts val="500"/>
              </a:spcBef>
              <a:buChar char="•"/>
              <a:defRPr sz="2400"/>
            </a:pPr>
            <a:r>
              <a:t>How to assemble the V regions</a:t>
            </a:r>
          </a:p>
          <a:p>
            <a:pPr algn="just">
              <a:lnSpc>
                <a:spcPct val="90000"/>
              </a:lnSpc>
              <a:spcBef>
                <a:spcPts val="500"/>
              </a:spcBef>
              <a:buChar char="•"/>
              <a:defRPr sz="2400"/>
            </a:pPr>
            <a:r>
              <a:t>Type of library</a:t>
            </a:r>
          </a:p>
          <a:p>
            <a:pPr algn="just">
              <a:lnSpc>
                <a:spcPct val="90000"/>
              </a:lnSpc>
              <a:spcBef>
                <a:spcPts val="500"/>
              </a:spcBef>
              <a:buChar char="•"/>
              <a:defRPr sz="2400"/>
            </a:pPr>
            <a:r>
              <a:t>The display protein used (p3, p8 or p9)</a:t>
            </a:r>
          </a:p>
          <a:p>
            <a:pPr algn="just">
              <a:lnSpc>
                <a:spcPct val="90000"/>
              </a:lnSpc>
              <a:spcBef>
                <a:spcPts val="500"/>
              </a:spcBef>
              <a:buChar char="•"/>
              <a:defRPr b="1" sz="2400">
                <a:solidFill>
                  <a:srgbClr val="3366FF"/>
                </a:solidFill>
              </a:defRPr>
            </a:pPr>
            <a:r>
              <a:t>Selection strategy</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8" name="image.png" descr="image.png"/>
          <p:cNvPicPr>
            <a:picLocks noChangeAspect="1"/>
          </p:cNvPicPr>
          <p:nvPr/>
        </p:nvPicPr>
        <p:blipFill>
          <a:blip r:embed="rId2">
            <a:extLst/>
          </a:blip>
          <a:srcRect l="11294" t="0" r="65476" b="57131"/>
          <a:stretch>
            <a:fillRect/>
          </a:stretch>
        </p:blipFill>
        <p:spPr>
          <a:xfrm>
            <a:off x="4999037" y="1989137"/>
            <a:ext cx="1804988" cy="3889376"/>
          </a:xfrm>
          <a:prstGeom prst="rect">
            <a:avLst/>
          </a:prstGeom>
          <a:ln w="12700">
            <a:miter lim="400000"/>
          </a:ln>
        </p:spPr>
      </p:pic>
      <p:sp>
        <p:nvSpPr>
          <p:cNvPr id="1289" name="Rettangolo"/>
          <p:cNvSpPr/>
          <p:nvPr/>
        </p:nvSpPr>
        <p:spPr>
          <a:xfrm>
            <a:off x="4733925" y="3644900"/>
            <a:ext cx="463550" cy="1133475"/>
          </a:xfrm>
          <a:prstGeom prst="rect">
            <a:avLst/>
          </a:prstGeom>
          <a:solidFill>
            <a:srgbClr val="FFFFFF"/>
          </a:solidFill>
          <a:ln w="12700">
            <a:miter lim="400000"/>
          </a:ln>
        </p:spPr>
        <p:txBody>
          <a:bodyPr lIns="45719" rIns="45719" anchor="ctr"/>
          <a:lstStyle/>
          <a:p>
            <a:pPr>
              <a:defRPr b="0" sz="1800"/>
            </a:pPr>
          </a:p>
        </p:txBody>
      </p:sp>
      <p:sp>
        <p:nvSpPr>
          <p:cNvPr id="1290" name="Rettangolo"/>
          <p:cNvSpPr/>
          <p:nvPr/>
        </p:nvSpPr>
        <p:spPr>
          <a:xfrm>
            <a:off x="5294312" y="3286125"/>
            <a:ext cx="1293813" cy="2232025"/>
          </a:xfrm>
          <a:prstGeom prst="rect">
            <a:avLst/>
          </a:prstGeom>
          <a:solidFill>
            <a:srgbClr val="FFFFFF"/>
          </a:solidFill>
          <a:ln w="12700">
            <a:miter lim="400000"/>
          </a:ln>
        </p:spPr>
        <p:txBody>
          <a:bodyPr lIns="45719" rIns="45719" anchor="ctr"/>
          <a:lstStyle/>
          <a:p>
            <a:pPr>
              <a:defRPr b="0" sz="1800"/>
            </a:pPr>
          </a:p>
        </p:txBody>
      </p:sp>
      <p:grpSp>
        <p:nvGrpSpPr>
          <p:cNvPr id="1295" name="Gruppo"/>
          <p:cNvGrpSpPr/>
          <p:nvPr/>
        </p:nvGrpSpPr>
        <p:grpSpPr>
          <a:xfrm>
            <a:off x="5984322" y="3716337"/>
            <a:ext cx="603803" cy="630412"/>
            <a:chOff x="0" y="0"/>
            <a:chExt cx="603802" cy="630411"/>
          </a:xfrm>
        </p:grpSpPr>
        <p:sp>
          <p:nvSpPr>
            <p:cNvPr id="1291" name="Ovale"/>
            <p:cNvSpPr/>
            <p:nvPr/>
          </p:nvSpPr>
          <p:spPr>
            <a:xfrm>
              <a:off x="215765" y="228600"/>
              <a:ext cx="170788" cy="185058"/>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92" name="Y"/>
            <p:cNvSpPr txBox="1"/>
            <p:nvPr/>
          </p:nvSpPr>
          <p:spPr>
            <a:xfrm>
              <a:off x="178091" y="0"/>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293" name="Y"/>
            <p:cNvSpPr txBox="1"/>
            <p:nvPr/>
          </p:nvSpPr>
          <p:spPr>
            <a:xfrm rot="5400000">
              <a:off x="300164" y="154362"/>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294" name="Y"/>
            <p:cNvSpPr txBox="1"/>
            <p:nvPr/>
          </p:nvSpPr>
          <p:spPr>
            <a:xfrm rot="13857246">
              <a:off x="88688" y="244983"/>
              <a:ext cx="2566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grpSp>
        <p:nvGrpSpPr>
          <p:cNvPr id="1300" name="Gruppo"/>
          <p:cNvGrpSpPr/>
          <p:nvPr/>
        </p:nvGrpSpPr>
        <p:grpSpPr>
          <a:xfrm>
            <a:off x="5384336" y="4365624"/>
            <a:ext cx="606890" cy="641640"/>
            <a:chOff x="0" y="0"/>
            <a:chExt cx="606889" cy="641638"/>
          </a:xfrm>
        </p:grpSpPr>
        <p:sp>
          <p:nvSpPr>
            <p:cNvPr id="1296" name="Ovale"/>
            <p:cNvSpPr/>
            <p:nvPr/>
          </p:nvSpPr>
          <p:spPr>
            <a:xfrm>
              <a:off x="218416" y="228692"/>
              <a:ext cx="170979" cy="185132"/>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297" name="Y"/>
            <p:cNvSpPr txBox="1"/>
            <p:nvPr/>
          </p:nvSpPr>
          <p:spPr>
            <a:xfrm>
              <a:off x="181958" y="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298" name="Y"/>
            <p:cNvSpPr txBox="1"/>
            <p:nvPr/>
          </p:nvSpPr>
          <p:spPr>
            <a:xfrm rot="5400000">
              <a:off x="303251" y="153082"/>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299" name="Y"/>
            <p:cNvSpPr txBox="1"/>
            <p:nvPr/>
          </p:nvSpPr>
          <p:spPr>
            <a:xfrm rot="13857246">
              <a:off x="88688" y="256210"/>
              <a:ext cx="2566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grpSp>
        <p:nvGrpSpPr>
          <p:cNvPr id="1305" name="Gruppo"/>
          <p:cNvGrpSpPr/>
          <p:nvPr/>
        </p:nvGrpSpPr>
        <p:grpSpPr>
          <a:xfrm>
            <a:off x="5978072" y="4797424"/>
            <a:ext cx="608466" cy="643125"/>
            <a:chOff x="0" y="0"/>
            <a:chExt cx="608465" cy="643123"/>
          </a:xfrm>
        </p:grpSpPr>
        <p:sp>
          <p:nvSpPr>
            <p:cNvPr id="1301" name="Ovale"/>
            <p:cNvSpPr/>
            <p:nvPr/>
          </p:nvSpPr>
          <p:spPr>
            <a:xfrm>
              <a:off x="218951" y="228783"/>
              <a:ext cx="171437" cy="185207"/>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02" name="Y"/>
            <p:cNvSpPr txBox="1"/>
            <p:nvPr/>
          </p:nvSpPr>
          <p:spPr>
            <a:xfrm>
              <a:off x="181134" y="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03" name="Y"/>
            <p:cNvSpPr txBox="1"/>
            <p:nvPr/>
          </p:nvSpPr>
          <p:spPr>
            <a:xfrm rot="5400000">
              <a:off x="304827" y="153162"/>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04" name="Y"/>
            <p:cNvSpPr txBox="1"/>
            <p:nvPr/>
          </p:nvSpPr>
          <p:spPr>
            <a:xfrm rot="13857246">
              <a:off x="88688" y="257696"/>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grpSp>
        <p:nvGrpSpPr>
          <p:cNvPr id="1310" name="Gruppo"/>
          <p:cNvGrpSpPr/>
          <p:nvPr/>
        </p:nvGrpSpPr>
        <p:grpSpPr>
          <a:xfrm>
            <a:off x="5389342" y="3213099"/>
            <a:ext cx="603471" cy="638064"/>
            <a:chOff x="0" y="0"/>
            <a:chExt cx="603470" cy="638062"/>
          </a:xfrm>
        </p:grpSpPr>
        <p:sp>
          <p:nvSpPr>
            <p:cNvPr id="1306" name="Ovale"/>
            <p:cNvSpPr/>
            <p:nvPr/>
          </p:nvSpPr>
          <p:spPr>
            <a:xfrm>
              <a:off x="214603" y="228507"/>
              <a:ext cx="171153" cy="18498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07" name="Y"/>
            <p:cNvSpPr txBox="1"/>
            <p:nvPr/>
          </p:nvSpPr>
          <p:spPr>
            <a:xfrm>
              <a:off x="176849" y="0"/>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08" name="Y"/>
            <p:cNvSpPr txBox="1"/>
            <p:nvPr/>
          </p:nvSpPr>
          <p:spPr>
            <a:xfrm rot="5400000">
              <a:off x="299832" y="15292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09" name="Y"/>
            <p:cNvSpPr txBox="1"/>
            <p:nvPr/>
          </p:nvSpPr>
          <p:spPr>
            <a:xfrm rot="13857246">
              <a:off x="88688" y="252635"/>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311" name="Cerchio"/>
          <p:cNvSpPr/>
          <p:nvPr/>
        </p:nvSpPr>
        <p:spPr>
          <a:xfrm>
            <a:off x="414337" y="3529012"/>
            <a:ext cx="355601" cy="357188"/>
          </a:xfrm>
          <a:prstGeom prst="ellipse">
            <a:avLst/>
          </a:prstGeom>
          <a:solidFill>
            <a:schemeClr val="accent1"/>
          </a:solidFill>
          <a:ln>
            <a:solidFill>
              <a:srgbClr val="000000"/>
            </a:solidFill>
          </a:ln>
        </p:spPr>
        <p:txBody>
          <a:bodyPr lIns="45719" rIns="45719" anchor="ctr"/>
          <a:lstStyle/>
          <a:p>
            <a:pPr>
              <a:defRPr b="0" sz="1800"/>
            </a:pPr>
          </a:p>
        </p:txBody>
      </p:sp>
      <p:sp>
        <p:nvSpPr>
          <p:cNvPr id="1312" name="Y"/>
          <p:cNvSpPr txBox="1"/>
          <p:nvPr/>
        </p:nvSpPr>
        <p:spPr>
          <a:xfrm>
            <a:off x="361950" y="3213100"/>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13" name="Y"/>
          <p:cNvSpPr txBox="1"/>
          <p:nvPr/>
        </p:nvSpPr>
        <p:spPr>
          <a:xfrm rot="5400000">
            <a:off x="752049" y="3520089"/>
            <a:ext cx="25661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14" name="Y"/>
          <p:cNvSpPr txBox="1"/>
          <p:nvPr/>
        </p:nvSpPr>
        <p:spPr>
          <a:xfrm rot="13857246">
            <a:off x="88010" y="3713469"/>
            <a:ext cx="4587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atin typeface="Arial"/>
                <a:ea typeface="Arial"/>
                <a:cs typeface="Arial"/>
                <a:sym typeface="Arial"/>
              </a:defRPr>
            </a:lvl1pPr>
          </a:lstStyle>
          <a:p>
            <a:pPr/>
            <a:r>
              <a:t>Y</a:t>
            </a:r>
          </a:p>
        </p:txBody>
      </p:sp>
      <p:sp>
        <p:nvSpPr>
          <p:cNvPr id="1315" name="Ovale"/>
          <p:cNvSpPr/>
          <p:nvPr/>
        </p:nvSpPr>
        <p:spPr>
          <a:xfrm>
            <a:off x="395287" y="1557337"/>
            <a:ext cx="358776" cy="328613"/>
          </a:xfrm>
          <a:prstGeom prst="ellipse">
            <a:avLst/>
          </a:prstGeom>
          <a:solidFill>
            <a:schemeClr val="accent1"/>
          </a:solidFill>
          <a:ln>
            <a:solidFill>
              <a:srgbClr val="000000"/>
            </a:solidFill>
          </a:ln>
        </p:spPr>
        <p:txBody>
          <a:bodyPr lIns="45719" rIns="45719" anchor="ctr"/>
          <a:lstStyle/>
          <a:p>
            <a:pPr>
              <a:defRPr b="0" sz="1800"/>
            </a:pPr>
          </a:p>
        </p:txBody>
      </p:sp>
      <p:sp>
        <p:nvSpPr>
          <p:cNvPr id="1316" name="Y"/>
          <p:cNvSpPr txBox="1"/>
          <p:nvPr/>
        </p:nvSpPr>
        <p:spPr>
          <a:xfrm>
            <a:off x="547687" y="2276475"/>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17" name="Y"/>
          <p:cNvSpPr txBox="1"/>
          <p:nvPr/>
        </p:nvSpPr>
        <p:spPr>
          <a:xfrm rot="5400000">
            <a:off x="321837" y="2253264"/>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18" name="Y"/>
          <p:cNvSpPr txBox="1"/>
          <p:nvPr/>
        </p:nvSpPr>
        <p:spPr>
          <a:xfrm rot="13857246">
            <a:off x="493799" y="2729980"/>
            <a:ext cx="256616"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grpSp>
        <p:nvGrpSpPr>
          <p:cNvPr id="1323" name="Gruppo"/>
          <p:cNvGrpSpPr/>
          <p:nvPr/>
        </p:nvGrpSpPr>
        <p:grpSpPr>
          <a:xfrm>
            <a:off x="323850" y="4442323"/>
            <a:ext cx="3084513" cy="1679078"/>
            <a:chOff x="0" y="0"/>
            <a:chExt cx="3084512" cy="1679076"/>
          </a:xfrm>
        </p:grpSpPr>
        <p:sp>
          <p:nvSpPr>
            <p:cNvPr id="1319" name="Linea"/>
            <p:cNvSpPr/>
            <p:nvPr/>
          </p:nvSpPr>
          <p:spPr>
            <a:xfrm flipH="1">
              <a:off x="0" y="0"/>
              <a:ext cx="568184" cy="526552"/>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20" name="Linea"/>
            <p:cNvSpPr/>
            <p:nvPr/>
          </p:nvSpPr>
          <p:spPr>
            <a:xfrm>
              <a:off x="77134" y="1080222"/>
              <a:ext cx="400704" cy="59885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21" name="Reactive phage"/>
            <p:cNvSpPr txBox="1"/>
            <p:nvPr/>
          </p:nvSpPr>
          <p:spPr>
            <a:xfrm>
              <a:off x="792162" y="78876"/>
              <a:ext cx="1871663"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Reactive phage</a:t>
              </a:r>
            </a:p>
          </p:txBody>
        </p:sp>
        <p:sp>
          <p:nvSpPr>
            <p:cNvPr id="1322" name="Non-reactive phage"/>
            <p:cNvSpPr txBox="1"/>
            <p:nvPr/>
          </p:nvSpPr>
          <p:spPr>
            <a:xfrm>
              <a:off x="792162" y="1147264"/>
              <a:ext cx="2292351"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Non-reactive phage</a:t>
              </a:r>
            </a:p>
          </p:txBody>
        </p:sp>
      </p:grpSp>
      <p:grpSp>
        <p:nvGrpSpPr>
          <p:cNvPr id="1333" name="Gruppo"/>
          <p:cNvGrpSpPr/>
          <p:nvPr/>
        </p:nvGrpSpPr>
        <p:grpSpPr>
          <a:xfrm>
            <a:off x="5512186" y="3360310"/>
            <a:ext cx="1070888" cy="2075291"/>
            <a:chOff x="0" y="0"/>
            <a:chExt cx="1070887" cy="2075289"/>
          </a:xfrm>
        </p:grpSpPr>
        <p:sp>
          <p:nvSpPr>
            <p:cNvPr id="1324" name="Linea"/>
            <p:cNvSpPr/>
            <p:nvPr/>
          </p:nvSpPr>
          <p:spPr>
            <a:xfrm flipH="1">
              <a:off x="715576" y="647370"/>
              <a:ext cx="355312" cy="242057"/>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nvGrpSpPr>
            <p:cNvPr id="1332" name="Gruppo"/>
            <p:cNvGrpSpPr/>
            <p:nvPr/>
          </p:nvGrpSpPr>
          <p:grpSpPr>
            <a:xfrm>
              <a:off x="-1" y="-1"/>
              <a:ext cx="1070889" cy="2075291"/>
              <a:chOff x="0" y="0"/>
              <a:chExt cx="1070887" cy="2075289"/>
            </a:xfrm>
          </p:grpSpPr>
          <p:sp>
            <p:nvSpPr>
              <p:cNvPr id="1325" name="Linea"/>
              <p:cNvSpPr/>
              <p:nvPr/>
            </p:nvSpPr>
            <p:spPr>
              <a:xfrm flipH="1">
                <a:off x="715576" y="1726870"/>
                <a:ext cx="355312" cy="242057"/>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26" name="Linea"/>
              <p:cNvSpPr/>
              <p:nvPr/>
            </p:nvSpPr>
            <p:spPr>
              <a:xfrm flipH="1">
                <a:off x="139314" y="71107"/>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27" name="Linea"/>
              <p:cNvSpPr/>
              <p:nvPr/>
            </p:nvSpPr>
            <p:spPr>
              <a:xfrm flipH="1">
                <a:off x="139314" y="1223632"/>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28" name="Linea"/>
              <p:cNvSpPr/>
              <p:nvPr/>
            </p:nvSpPr>
            <p:spPr>
              <a:xfrm>
                <a:off x="-1" y="1800224"/>
                <a:ext cx="250441"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29" name="Linea"/>
              <p:cNvSpPr/>
              <p:nvPr/>
            </p:nvSpPr>
            <p:spPr>
              <a:xfrm>
                <a:off x="719137" y="-1"/>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30" name="Linea"/>
              <p:cNvSpPr/>
              <p:nvPr/>
            </p:nvSpPr>
            <p:spPr>
              <a:xfrm>
                <a:off x="-1" y="576262"/>
                <a:ext cx="250441" cy="27506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31" name="Linea"/>
              <p:cNvSpPr/>
              <p:nvPr/>
            </p:nvSpPr>
            <p:spPr>
              <a:xfrm>
                <a:off x="719137" y="1079499"/>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grpSp>
      </p:grpSp>
      <p:grpSp>
        <p:nvGrpSpPr>
          <p:cNvPr id="1343" name="Gruppo"/>
          <p:cNvGrpSpPr/>
          <p:nvPr/>
        </p:nvGrpSpPr>
        <p:grpSpPr>
          <a:xfrm>
            <a:off x="5651499" y="839030"/>
            <a:ext cx="3384551" cy="1078670"/>
            <a:chOff x="0" y="0"/>
            <a:chExt cx="3384549" cy="1078669"/>
          </a:xfrm>
        </p:grpSpPr>
        <p:sp>
          <p:nvSpPr>
            <p:cNvPr id="1334" name="Linea"/>
            <p:cNvSpPr/>
            <p:nvPr/>
          </p:nvSpPr>
          <p:spPr>
            <a:xfrm flipH="1">
              <a:off x="1512887" y="431799"/>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35" name="Linea"/>
            <p:cNvSpPr/>
            <p:nvPr/>
          </p:nvSpPr>
          <p:spPr>
            <a:xfrm flipH="1">
              <a:off x="1370012" y="-1"/>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36" name="Linea"/>
            <p:cNvSpPr/>
            <p:nvPr/>
          </p:nvSpPr>
          <p:spPr>
            <a:xfrm flipH="1">
              <a:off x="1370012" y="215899"/>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37" name="Linea"/>
            <p:cNvSpPr/>
            <p:nvPr/>
          </p:nvSpPr>
          <p:spPr>
            <a:xfrm flipH="1">
              <a:off x="1225550" y="504824"/>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38" name="Linea"/>
            <p:cNvSpPr/>
            <p:nvPr/>
          </p:nvSpPr>
          <p:spPr>
            <a:xfrm>
              <a:off x="1300548" y="71767"/>
              <a:ext cx="250440" cy="27506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39" name="Linea"/>
            <p:cNvSpPr/>
            <p:nvPr/>
          </p:nvSpPr>
          <p:spPr>
            <a:xfrm>
              <a:off x="1371985" y="360692"/>
              <a:ext cx="250440" cy="27506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40" name="Linea"/>
            <p:cNvSpPr/>
            <p:nvPr/>
          </p:nvSpPr>
          <p:spPr>
            <a:xfrm>
              <a:off x="1660910" y="287667"/>
              <a:ext cx="250440" cy="27506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41" name="Forma"/>
            <p:cNvSpPr/>
            <p:nvPr/>
          </p:nvSpPr>
          <p:spPr>
            <a:xfrm flipH="1" rot="16200000">
              <a:off x="53975" y="159506"/>
              <a:ext cx="865188" cy="9731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cap="flat">
              <a:solidFill>
                <a:srgbClr val="000000"/>
              </a:solidFill>
              <a:prstDash val="solid"/>
              <a:miter lim="800000"/>
            </a:ln>
            <a:effectLst/>
          </p:spPr>
          <p:txBody>
            <a:bodyPr wrap="square" lIns="45719" tIns="45719" rIns="45719" bIns="45719" numCol="1" anchor="ctr">
              <a:noAutofit/>
            </a:bodyPr>
            <a:lstStyle/>
            <a:p>
              <a:pPr/>
            </a:p>
          </p:txBody>
        </p:sp>
        <p:sp>
          <p:nvSpPr>
            <p:cNvPr id="1342" name="Phages"/>
            <p:cNvSpPr txBox="1"/>
            <p:nvPr/>
          </p:nvSpPr>
          <p:spPr>
            <a:xfrm>
              <a:off x="1995487" y="3931"/>
              <a:ext cx="1389063"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Phages</a:t>
              </a:r>
            </a:p>
          </p:txBody>
        </p:sp>
      </p:grpSp>
      <p:sp>
        <p:nvSpPr>
          <p:cNvPr id="1344" name="Selection"/>
          <p:cNvSpPr txBox="1"/>
          <p:nvPr/>
        </p:nvSpPr>
        <p:spPr>
          <a:xfrm>
            <a:off x="1008062" y="228600"/>
            <a:ext cx="2338349" cy="76404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i="1" sz="4800">
                <a:solidFill>
                  <a:srgbClr val="008000"/>
                </a:solidFill>
                <a:effectLst>
                  <a:outerShdw sx="100000" sy="100000" kx="0" ky="0" algn="b" rotWithShape="0" blurRad="12700" dist="25400" dir="2700000">
                    <a:srgbClr val="DDDDDD"/>
                  </a:outerShdw>
                </a:effectLst>
              </a:defRPr>
            </a:lvl1pPr>
          </a:lstStyle>
          <a:p>
            <a:pPr/>
            <a:r>
              <a:t>Selection</a:t>
            </a:r>
          </a:p>
        </p:txBody>
      </p:sp>
      <p:sp>
        <p:nvSpPr>
          <p:cNvPr id="1345" name="Magnetic beads"/>
          <p:cNvSpPr txBox="1"/>
          <p:nvPr/>
        </p:nvSpPr>
        <p:spPr>
          <a:xfrm>
            <a:off x="1104900" y="1522412"/>
            <a:ext cx="23876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Magnetic beads</a:t>
            </a:r>
          </a:p>
        </p:txBody>
      </p:sp>
      <p:sp>
        <p:nvSpPr>
          <p:cNvPr id="1346" name="Antigen"/>
          <p:cNvSpPr txBox="1"/>
          <p:nvPr/>
        </p:nvSpPr>
        <p:spPr>
          <a:xfrm>
            <a:off x="1117600" y="2486025"/>
            <a:ext cx="2230438"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Antigen</a:t>
            </a:r>
          </a:p>
        </p:txBody>
      </p:sp>
      <p:sp>
        <p:nvSpPr>
          <p:cNvPr id="1347" name="Activated beads"/>
          <p:cNvSpPr txBox="1"/>
          <p:nvPr/>
        </p:nvSpPr>
        <p:spPr>
          <a:xfrm>
            <a:off x="1120775" y="3552825"/>
            <a:ext cx="1579563"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Activated beads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23"/>
                                        </p:tgtEl>
                                        <p:attrNameLst>
                                          <p:attrName>style.visibility</p:attrName>
                                        </p:attrNameLst>
                                      </p:cBhvr>
                                      <p:to>
                                        <p:strVal val="visible"/>
                                      </p:to>
                                    </p:set>
                                    <p:animEffect filter="fade" transition="in">
                                      <p:cBhvr>
                                        <p:cTn id="7" dur="500"/>
                                        <p:tgtEl>
                                          <p:spTgt spid="1323"/>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1343"/>
                                        </p:tgtEl>
                                        <p:attrNameLst>
                                          <p:attrName>style.visibility</p:attrName>
                                        </p:attrNameLst>
                                      </p:cBhvr>
                                      <p:to>
                                        <p:strVal val="visible"/>
                                      </p:to>
                                    </p:set>
                                    <p:animEffect filter="fade" transition="in">
                                      <p:cBhvr>
                                        <p:cTn id="11" dur="500"/>
                                        <p:tgtEl>
                                          <p:spTgt spid="134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1333"/>
                                        </p:tgtEl>
                                        <p:attrNameLst>
                                          <p:attrName>style.visibility</p:attrName>
                                        </p:attrNameLst>
                                      </p:cBhvr>
                                      <p:to>
                                        <p:strVal val="visible"/>
                                      </p:to>
                                    </p:set>
                                    <p:animEffect filter="fade" transition="in">
                                      <p:cBhvr>
                                        <p:cTn id="16" dur="2000"/>
                                        <p:tgtEl>
                                          <p:spTgt spid="1333"/>
                                        </p:tgtEl>
                                      </p:cBhvr>
                                    </p:animEffect>
                                  </p:childTnLst>
                                </p:cTn>
                              </p:par>
                            </p:childTnLst>
                          </p:cTn>
                        </p:par>
                        <p:par>
                          <p:cTn id="17" fill="hold">
                            <p:stCondLst>
                              <p:cond delay="2000"/>
                            </p:stCondLst>
                            <p:childTnLst>
                              <p:par>
                                <p:cTn id="18" presetClass="exit" nodeType="afterEffect" presetSubtype="16" presetID="4" grpId="4" fill="hold">
                                  <p:stCondLst>
                                    <p:cond delay="0"/>
                                  </p:stCondLst>
                                  <p:iterate type="el" backwards="0">
                                    <p:tmAbs val="0"/>
                                  </p:iterate>
                                  <p:childTnLst>
                                    <p:animEffect filter="box(in)" transition="out">
                                      <p:cBhvr>
                                        <p:cTn id="19" dur="500" fill="hold"/>
                                        <p:tgtEl>
                                          <p:spTgt spid="1343"/>
                                        </p:tgtEl>
                                      </p:cBhvr>
                                    </p:animEffect>
                                    <p:set>
                                      <p:cBhvr>
                                        <p:cTn id="20" fill="hold">
                                          <p:stCondLst>
                                            <p:cond delay="499"/>
                                          </p:stCondLst>
                                        </p:cTn>
                                        <p:tgtEl>
                                          <p:spTgt spid="13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3" grpId="3"/>
      <p:bldP build="whole" bldLvl="1" animBg="1" rev="0" advAuto="0" spid="1323" grpId="1"/>
      <p:bldP build="whole" bldLvl="1" animBg="1" rev="0" advAuto="0" spid="1343" grpId="2"/>
      <p:bldP build="whole" bldLvl="1" animBg="1" rev="0" advAuto="0" spid="1343"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Glossary"/>
          <p:cNvSpPr txBox="1"/>
          <p:nvPr/>
        </p:nvSpPr>
        <p:spPr>
          <a:xfrm>
            <a:off x="3876675" y="228600"/>
            <a:ext cx="1421641" cy="520065"/>
          </a:xfrm>
          <a:prstGeom prst="rect">
            <a:avLst/>
          </a:prstGeom>
          <a:ln>
            <a:solidFill>
              <a:srgbClr val="66FF33"/>
            </a:solidFill>
          </a:ln>
          <a:extLst>
            <a:ext uri="{C572A759-6A51-4108-AA02-DFA0A04FC94B}">
              <ma14:wrappingTextBoxFlag xmlns:ma14="http://schemas.microsoft.com/office/mac/drawingml/2011/main" val="1"/>
            </a:ext>
          </a:extLst>
        </p:spPr>
        <p:txBody>
          <a:bodyPr wrap="none" lIns="45719" rIns="45719">
            <a:spAutoFit/>
          </a:bodyPr>
          <a:lstStyle>
            <a:lvl1pPr>
              <a:defRPr b="0" sz="2800">
                <a:effectLst>
                  <a:outerShdw sx="100000" sy="100000" kx="0" ky="0" algn="b" rotWithShape="0" blurRad="12700" dist="25400" dir="2700000">
                    <a:srgbClr val="DDDDDD"/>
                  </a:outerShdw>
                </a:effectLst>
                <a:latin typeface="Cambria"/>
                <a:ea typeface="Cambria"/>
                <a:cs typeface="Cambria"/>
                <a:sym typeface="Cambria"/>
              </a:defRPr>
            </a:lvl1pPr>
          </a:lstStyle>
          <a:p>
            <a:pPr/>
            <a:r>
              <a:t>Glossary</a:t>
            </a:r>
          </a:p>
        </p:txBody>
      </p:sp>
      <p:sp>
        <p:nvSpPr>
          <p:cNvPr id="46" name="Antibody (anti-foreign body) is a protein produced by a white cell (B lymphocyte).…"/>
          <p:cNvSpPr txBox="1"/>
          <p:nvPr/>
        </p:nvSpPr>
        <p:spPr>
          <a:xfrm>
            <a:off x="330200" y="1236662"/>
            <a:ext cx="7715250" cy="289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sz="1600" u="sng">
                <a:effectLst>
                  <a:outerShdw sx="100000" sy="100000" kx="0" ky="0" algn="b" rotWithShape="0" blurRad="12700" dist="25400" dir="2700000">
                    <a:srgbClr val="DDDDDD"/>
                  </a:outerShdw>
                </a:effectLst>
                <a:latin typeface="Cambria"/>
                <a:ea typeface="Cambria"/>
                <a:cs typeface="Cambria"/>
                <a:sym typeface="Cambria"/>
              </a:defRPr>
            </a:pPr>
            <a:r>
              <a:t>Antibody</a:t>
            </a:r>
            <a:r>
              <a:rPr u="none"/>
              <a:t> (</a:t>
            </a:r>
            <a:r>
              <a:rPr>
                <a:solidFill>
                  <a:schemeClr val="accent2"/>
                </a:solidFill>
              </a:rPr>
              <a:t>anti</a:t>
            </a:r>
            <a:r>
              <a:rPr u="none"/>
              <a:t>-foreign </a:t>
            </a:r>
            <a:r>
              <a:rPr>
                <a:solidFill>
                  <a:schemeClr val="accent2"/>
                </a:solidFill>
              </a:rPr>
              <a:t>body</a:t>
            </a:r>
            <a:r>
              <a:rPr u="none"/>
              <a:t>) is a protein produced by a white cell (B lymphocyte).</a:t>
            </a:r>
          </a:p>
          <a:p>
            <a:pPr>
              <a:defRPr b="0" sz="1600">
                <a:latin typeface="Cambria"/>
                <a:ea typeface="Cambria"/>
                <a:cs typeface="Cambria"/>
                <a:sym typeface="Cambria"/>
              </a:defRPr>
            </a:pPr>
          </a:p>
          <a:p>
            <a:pPr>
              <a:defRPr b="0" sz="1600" u="sng">
                <a:effectLst>
                  <a:outerShdw sx="100000" sy="100000" kx="0" ky="0" algn="b" rotWithShape="0" blurRad="12700" dist="25400" dir="2700000">
                    <a:srgbClr val="DDDDDD"/>
                  </a:outerShdw>
                </a:effectLst>
                <a:latin typeface="Cambria"/>
                <a:ea typeface="Cambria"/>
                <a:cs typeface="Cambria"/>
                <a:sym typeface="Cambria"/>
              </a:defRPr>
            </a:pPr>
            <a:r>
              <a:t>Antigen</a:t>
            </a:r>
            <a:r>
              <a:rPr u="none"/>
              <a:t> (</a:t>
            </a:r>
            <a:r>
              <a:rPr>
                <a:solidFill>
                  <a:schemeClr val="accent2"/>
                </a:solidFill>
              </a:rPr>
              <a:t>anti</a:t>
            </a:r>
            <a:r>
              <a:rPr u="none"/>
              <a:t>body </a:t>
            </a:r>
            <a:r>
              <a:rPr>
                <a:solidFill>
                  <a:schemeClr val="accent2"/>
                </a:solidFill>
              </a:rPr>
              <a:t>gen</a:t>
            </a:r>
            <a:r>
              <a:rPr u="none"/>
              <a:t>erating substance) is any agent, such as a chemical or microorganism that is </a:t>
            </a:r>
            <a:r>
              <a:t>recognized by the antibody</a:t>
            </a:r>
            <a:r>
              <a:rPr u="none"/>
              <a:t>.  Not all antigens are immunogens  (e.g hapten).</a:t>
            </a:r>
          </a:p>
          <a:p>
            <a:pPr>
              <a:defRPr b="0" sz="1600">
                <a:latin typeface="Cambria"/>
                <a:ea typeface="Cambria"/>
                <a:cs typeface="Cambria"/>
                <a:sym typeface="Cambria"/>
              </a:defRPr>
            </a:pPr>
          </a:p>
          <a:p>
            <a:pPr>
              <a:defRPr b="0" sz="1600" u="sng">
                <a:effectLst>
                  <a:outerShdw sx="100000" sy="100000" kx="0" ky="0" algn="b" rotWithShape="0" blurRad="12700" dist="25400" dir="2700000">
                    <a:srgbClr val="DDDDDD"/>
                  </a:outerShdw>
                </a:effectLst>
                <a:latin typeface="Cambria"/>
                <a:ea typeface="Cambria"/>
                <a:cs typeface="Cambria"/>
                <a:sym typeface="Cambria"/>
              </a:defRPr>
            </a:pPr>
            <a:r>
              <a:t>Immunogen :</a:t>
            </a:r>
            <a:r>
              <a:rPr u="none"/>
              <a:t> Any substance to which an animal </a:t>
            </a:r>
            <a:r>
              <a:t>responds</a:t>
            </a:r>
            <a:r>
              <a:rPr u="none"/>
              <a:t> by making antibodies. All immunogens are antigens.</a:t>
            </a:r>
            <a:endParaRPr sz="2000"/>
          </a:p>
          <a:p>
            <a:pPr>
              <a:defRPr b="0" sz="2000">
                <a:latin typeface="Cambria"/>
                <a:ea typeface="Cambria"/>
                <a:cs typeface="Cambria"/>
                <a:sym typeface="Cambria"/>
              </a:defRPr>
            </a:pPr>
          </a:p>
          <a:p>
            <a:pPr>
              <a:defRPr b="0" sz="2000" u="sng">
                <a:latin typeface="Cambria"/>
                <a:ea typeface="Cambria"/>
                <a:cs typeface="Cambria"/>
                <a:sym typeface="Cambria"/>
              </a:defRPr>
            </a:pPr>
            <a:r>
              <a:t>Epitope :</a:t>
            </a:r>
            <a:r>
              <a:rPr u="none"/>
              <a:t> the part of a target to which an antibody binds, also known as an antigenic determinant</a:t>
            </a:r>
          </a:p>
        </p:txBody>
      </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9" name="image.png" descr="image.png"/>
          <p:cNvPicPr>
            <a:picLocks noChangeAspect="1"/>
          </p:cNvPicPr>
          <p:nvPr/>
        </p:nvPicPr>
        <p:blipFill>
          <a:blip r:embed="rId2">
            <a:extLst/>
          </a:blip>
          <a:srcRect l="11294" t="0" r="65476" b="57131"/>
          <a:stretch>
            <a:fillRect/>
          </a:stretch>
        </p:blipFill>
        <p:spPr>
          <a:xfrm>
            <a:off x="4999037" y="1989137"/>
            <a:ext cx="1804988" cy="3889376"/>
          </a:xfrm>
          <a:prstGeom prst="rect">
            <a:avLst/>
          </a:prstGeom>
          <a:ln w="12700">
            <a:miter lim="400000"/>
          </a:ln>
        </p:spPr>
      </p:pic>
      <p:sp>
        <p:nvSpPr>
          <p:cNvPr id="1350" name="Rettangolo"/>
          <p:cNvSpPr/>
          <p:nvPr/>
        </p:nvSpPr>
        <p:spPr>
          <a:xfrm>
            <a:off x="4733925" y="3644900"/>
            <a:ext cx="463550" cy="1133475"/>
          </a:xfrm>
          <a:prstGeom prst="rect">
            <a:avLst/>
          </a:prstGeom>
          <a:solidFill>
            <a:srgbClr val="FFFFFF"/>
          </a:solidFill>
          <a:ln w="12700">
            <a:miter lim="400000"/>
          </a:ln>
        </p:spPr>
        <p:txBody>
          <a:bodyPr lIns="45719" rIns="45719" anchor="ctr"/>
          <a:lstStyle/>
          <a:p>
            <a:pPr>
              <a:defRPr b="0" sz="1800"/>
            </a:pPr>
          </a:p>
        </p:txBody>
      </p:sp>
      <p:sp>
        <p:nvSpPr>
          <p:cNvPr id="1351" name="Rettangolo"/>
          <p:cNvSpPr/>
          <p:nvPr/>
        </p:nvSpPr>
        <p:spPr>
          <a:xfrm>
            <a:off x="5294312" y="3286125"/>
            <a:ext cx="1293813" cy="2232025"/>
          </a:xfrm>
          <a:prstGeom prst="rect">
            <a:avLst/>
          </a:prstGeom>
          <a:solidFill>
            <a:srgbClr val="FFFFFF"/>
          </a:solidFill>
          <a:ln w="12700">
            <a:miter lim="400000"/>
          </a:ln>
        </p:spPr>
        <p:txBody>
          <a:bodyPr lIns="45719" rIns="45719" anchor="ctr"/>
          <a:lstStyle/>
          <a:p>
            <a:pPr>
              <a:defRPr b="0" sz="1800"/>
            </a:pPr>
          </a:p>
        </p:txBody>
      </p:sp>
      <p:grpSp>
        <p:nvGrpSpPr>
          <p:cNvPr id="1358" name="Gruppo"/>
          <p:cNvGrpSpPr/>
          <p:nvPr/>
        </p:nvGrpSpPr>
        <p:grpSpPr>
          <a:xfrm>
            <a:off x="5992259" y="3716337"/>
            <a:ext cx="603804" cy="630412"/>
            <a:chOff x="0" y="0"/>
            <a:chExt cx="603802" cy="630411"/>
          </a:xfrm>
        </p:grpSpPr>
        <p:grpSp>
          <p:nvGrpSpPr>
            <p:cNvPr id="1356" name="Gruppo"/>
            <p:cNvGrpSpPr/>
            <p:nvPr/>
          </p:nvGrpSpPr>
          <p:grpSpPr>
            <a:xfrm>
              <a:off x="0" y="-1"/>
              <a:ext cx="603803" cy="630413"/>
              <a:chOff x="0" y="0"/>
              <a:chExt cx="603802" cy="630411"/>
            </a:xfrm>
          </p:grpSpPr>
          <p:sp>
            <p:nvSpPr>
              <p:cNvPr id="1352" name="Ovale"/>
              <p:cNvSpPr/>
              <p:nvPr/>
            </p:nvSpPr>
            <p:spPr>
              <a:xfrm>
                <a:off x="215765" y="228600"/>
                <a:ext cx="170788" cy="185058"/>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53" name="Y"/>
              <p:cNvSpPr txBox="1"/>
              <p:nvPr/>
            </p:nvSpPr>
            <p:spPr>
              <a:xfrm>
                <a:off x="178091" y="0"/>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54" name="Y"/>
              <p:cNvSpPr txBox="1"/>
              <p:nvPr/>
            </p:nvSpPr>
            <p:spPr>
              <a:xfrm rot="5400000">
                <a:off x="300164" y="154362"/>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55" name="Y"/>
              <p:cNvSpPr txBox="1"/>
              <p:nvPr/>
            </p:nvSpPr>
            <p:spPr>
              <a:xfrm rot="13857246">
                <a:off x="88688" y="244983"/>
                <a:ext cx="2566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357" name="Linea"/>
            <p:cNvSpPr/>
            <p:nvPr/>
          </p:nvSpPr>
          <p:spPr>
            <a:xfrm flipH="1">
              <a:off x="243440" y="291343"/>
              <a:ext cx="355311" cy="242057"/>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grpSp>
        <p:nvGrpSpPr>
          <p:cNvPr id="1365" name="Gruppo"/>
          <p:cNvGrpSpPr/>
          <p:nvPr/>
        </p:nvGrpSpPr>
        <p:grpSpPr>
          <a:xfrm>
            <a:off x="5978072" y="4797424"/>
            <a:ext cx="608466" cy="643125"/>
            <a:chOff x="0" y="0"/>
            <a:chExt cx="608464" cy="643123"/>
          </a:xfrm>
        </p:grpSpPr>
        <p:grpSp>
          <p:nvGrpSpPr>
            <p:cNvPr id="1363" name="Gruppo"/>
            <p:cNvGrpSpPr/>
            <p:nvPr/>
          </p:nvGrpSpPr>
          <p:grpSpPr>
            <a:xfrm>
              <a:off x="0" y="-1"/>
              <a:ext cx="608465" cy="643125"/>
              <a:chOff x="0" y="0"/>
              <a:chExt cx="608465" cy="643123"/>
            </a:xfrm>
          </p:grpSpPr>
          <p:sp>
            <p:nvSpPr>
              <p:cNvPr id="1359" name="Ovale"/>
              <p:cNvSpPr/>
              <p:nvPr/>
            </p:nvSpPr>
            <p:spPr>
              <a:xfrm>
                <a:off x="218951" y="228783"/>
                <a:ext cx="171437" cy="185207"/>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60" name="Y"/>
              <p:cNvSpPr txBox="1"/>
              <p:nvPr/>
            </p:nvSpPr>
            <p:spPr>
              <a:xfrm>
                <a:off x="181134" y="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61" name="Y"/>
              <p:cNvSpPr txBox="1"/>
              <p:nvPr/>
            </p:nvSpPr>
            <p:spPr>
              <a:xfrm rot="5400000">
                <a:off x="304827" y="153162"/>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62" name="Y"/>
              <p:cNvSpPr txBox="1"/>
              <p:nvPr/>
            </p:nvSpPr>
            <p:spPr>
              <a:xfrm rot="13857246">
                <a:off x="88688" y="257696"/>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364" name="Linea"/>
            <p:cNvSpPr/>
            <p:nvPr/>
          </p:nvSpPr>
          <p:spPr>
            <a:xfrm flipH="1">
              <a:off x="249689" y="289755"/>
              <a:ext cx="355312"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grpSp>
        <p:nvGrpSpPr>
          <p:cNvPr id="1372" name="Gruppo"/>
          <p:cNvGrpSpPr/>
          <p:nvPr/>
        </p:nvGrpSpPr>
        <p:grpSpPr>
          <a:xfrm>
            <a:off x="5389342" y="3213099"/>
            <a:ext cx="617469" cy="638064"/>
            <a:chOff x="0" y="0"/>
            <a:chExt cx="617468" cy="638062"/>
          </a:xfrm>
        </p:grpSpPr>
        <p:grpSp>
          <p:nvGrpSpPr>
            <p:cNvPr id="1370" name="Gruppo"/>
            <p:cNvGrpSpPr/>
            <p:nvPr/>
          </p:nvGrpSpPr>
          <p:grpSpPr>
            <a:xfrm>
              <a:off x="0" y="-1"/>
              <a:ext cx="603471" cy="638064"/>
              <a:chOff x="0" y="0"/>
              <a:chExt cx="603470" cy="638062"/>
            </a:xfrm>
          </p:grpSpPr>
          <p:sp>
            <p:nvSpPr>
              <p:cNvPr id="1366" name="Ovale"/>
              <p:cNvSpPr/>
              <p:nvPr/>
            </p:nvSpPr>
            <p:spPr>
              <a:xfrm>
                <a:off x="214603" y="228507"/>
                <a:ext cx="171153" cy="18498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67" name="Y"/>
              <p:cNvSpPr txBox="1"/>
              <p:nvPr/>
            </p:nvSpPr>
            <p:spPr>
              <a:xfrm>
                <a:off x="176849" y="0"/>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68" name="Y"/>
              <p:cNvSpPr txBox="1"/>
              <p:nvPr/>
            </p:nvSpPr>
            <p:spPr>
              <a:xfrm rot="5400000">
                <a:off x="299832" y="15292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69" name="Y"/>
              <p:cNvSpPr txBox="1"/>
              <p:nvPr/>
            </p:nvSpPr>
            <p:spPr>
              <a:xfrm rot="13857246">
                <a:off x="88688" y="252635"/>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371" name="Linea"/>
            <p:cNvSpPr/>
            <p:nvPr/>
          </p:nvSpPr>
          <p:spPr>
            <a:xfrm flipH="1">
              <a:off x="262157" y="218318"/>
              <a:ext cx="355312"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grpSp>
        <p:nvGrpSpPr>
          <p:cNvPr id="1379" name="Gruppo"/>
          <p:cNvGrpSpPr/>
          <p:nvPr/>
        </p:nvGrpSpPr>
        <p:grpSpPr>
          <a:xfrm>
            <a:off x="5384336" y="4365624"/>
            <a:ext cx="622475" cy="641640"/>
            <a:chOff x="0" y="0"/>
            <a:chExt cx="622474" cy="641638"/>
          </a:xfrm>
        </p:grpSpPr>
        <p:grpSp>
          <p:nvGrpSpPr>
            <p:cNvPr id="1377" name="Gruppo"/>
            <p:cNvGrpSpPr/>
            <p:nvPr/>
          </p:nvGrpSpPr>
          <p:grpSpPr>
            <a:xfrm>
              <a:off x="0" y="-1"/>
              <a:ext cx="606890" cy="641640"/>
              <a:chOff x="0" y="0"/>
              <a:chExt cx="606889" cy="641638"/>
            </a:xfrm>
          </p:grpSpPr>
          <p:sp>
            <p:nvSpPr>
              <p:cNvPr id="1373" name="Ovale"/>
              <p:cNvSpPr/>
              <p:nvPr/>
            </p:nvSpPr>
            <p:spPr>
              <a:xfrm>
                <a:off x="218416" y="228692"/>
                <a:ext cx="170979" cy="185132"/>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74" name="Y"/>
              <p:cNvSpPr txBox="1"/>
              <p:nvPr/>
            </p:nvSpPr>
            <p:spPr>
              <a:xfrm>
                <a:off x="181958" y="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75" name="Y"/>
              <p:cNvSpPr txBox="1"/>
              <p:nvPr/>
            </p:nvSpPr>
            <p:spPr>
              <a:xfrm rot="5400000">
                <a:off x="303251" y="153082"/>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376" name="Y"/>
              <p:cNvSpPr txBox="1"/>
              <p:nvPr/>
            </p:nvSpPr>
            <p:spPr>
              <a:xfrm rot="13857246">
                <a:off x="88688" y="256210"/>
                <a:ext cx="2566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378" name="Linea"/>
            <p:cNvSpPr/>
            <p:nvPr/>
          </p:nvSpPr>
          <p:spPr>
            <a:xfrm flipH="1">
              <a:off x="267164" y="218318"/>
              <a:ext cx="355311" cy="242057"/>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sp>
        <p:nvSpPr>
          <p:cNvPr id="1380" name="Linea"/>
          <p:cNvSpPr/>
          <p:nvPr/>
        </p:nvSpPr>
        <p:spPr>
          <a:xfrm>
            <a:off x="5512186" y="5160535"/>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sp>
        <p:nvSpPr>
          <p:cNvPr id="1381" name="Linea"/>
          <p:cNvSpPr/>
          <p:nvPr/>
        </p:nvSpPr>
        <p:spPr>
          <a:xfrm>
            <a:off x="6231323" y="3360310"/>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sp>
        <p:nvSpPr>
          <p:cNvPr id="1382" name="Linea"/>
          <p:cNvSpPr/>
          <p:nvPr/>
        </p:nvSpPr>
        <p:spPr>
          <a:xfrm>
            <a:off x="5512186" y="3939748"/>
            <a:ext cx="250440" cy="27506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sp>
        <p:nvSpPr>
          <p:cNvPr id="1383" name="Linea"/>
          <p:cNvSpPr/>
          <p:nvPr/>
        </p:nvSpPr>
        <p:spPr>
          <a:xfrm>
            <a:off x="6231323" y="4439810"/>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pic>
        <p:nvPicPr>
          <p:cNvPr id="1384" name="image.png" descr="image.png"/>
          <p:cNvPicPr>
            <a:picLocks noChangeAspect="1"/>
          </p:cNvPicPr>
          <p:nvPr/>
        </p:nvPicPr>
        <p:blipFill>
          <a:blip r:embed="rId2">
            <a:extLst/>
          </a:blip>
          <a:srcRect l="0" t="17582" r="84826" b="69216"/>
          <a:stretch>
            <a:fillRect/>
          </a:stretch>
        </p:blipFill>
        <p:spPr>
          <a:xfrm>
            <a:off x="4405312" y="3284537"/>
            <a:ext cx="874713" cy="2016126"/>
          </a:xfrm>
          <a:prstGeom prst="rect">
            <a:avLst/>
          </a:prstGeom>
          <a:ln w="12700">
            <a:miter lim="400000"/>
          </a:ln>
        </p:spPr>
      </p:pic>
      <p:sp>
        <p:nvSpPr>
          <p:cNvPr id="1385" name="Selection"/>
          <p:cNvSpPr txBox="1"/>
          <p:nvPr/>
        </p:nvSpPr>
        <p:spPr>
          <a:xfrm>
            <a:off x="1008062" y="228600"/>
            <a:ext cx="2338349" cy="76404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i="1" sz="4800">
                <a:solidFill>
                  <a:srgbClr val="008000"/>
                </a:solidFill>
                <a:effectLst>
                  <a:outerShdw sx="100000" sy="100000" kx="0" ky="0" algn="b" rotWithShape="0" blurRad="12700" dist="25400" dir="2700000">
                    <a:srgbClr val="DDDDDD"/>
                  </a:outerShdw>
                </a:effectLst>
              </a:defRPr>
            </a:lvl1pPr>
          </a:lstStyle>
          <a:p>
            <a:pPr/>
            <a:r>
              <a:t>Selection</a:t>
            </a:r>
          </a:p>
        </p:txBody>
      </p:sp>
      <p:sp>
        <p:nvSpPr>
          <p:cNvPr id="1386" name="Cerchio"/>
          <p:cNvSpPr/>
          <p:nvPr/>
        </p:nvSpPr>
        <p:spPr>
          <a:xfrm>
            <a:off x="414337" y="3529012"/>
            <a:ext cx="355601" cy="357188"/>
          </a:xfrm>
          <a:prstGeom prst="ellipse">
            <a:avLst/>
          </a:prstGeom>
          <a:solidFill>
            <a:schemeClr val="accent1"/>
          </a:solidFill>
          <a:ln>
            <a:solidFill>
              <a:srgbClr val="000000"/>
            </a:solidFill>
          </a:ln>
        </p:spPr>
        <p:txBody>
          <a:bodyPr lIns="45719" rIns="45719" anchor="ctr"/>
          <a:lstStyle/>
          <a:p>
            <a:pPr>
              <a:defRPr b="0" sz="1800"/>
            </a:pPr>
          </a:p>
        </p:txBody>
      </p:sp>
      <p:sp>
        <p:nvSpPr>
          <p:cNvPr id="1387" name="Y"/>
          <p:cNvSpPr txBox="1"/>
          <p:nvPr/>
        </p:nvSpPr>
        <p:spPr>
          <a:xfrm>
            <a:off x="361950" y="3213100"/>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88" name="Y"/>
          <p:cNvSpPr txBox="1"/>
          <p:nvPr/>
        </p:nvSpPr>
        <p:spPr>
          <a:xfrm rot="5400000">
            <a:off x="752049" y="3520089"/>
            <a:ext cx="25661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89" name="Y"/>
          <p:cNvSpPr txBox="1"/>
          <p:nvPr/>
        </p:nvSpPr>
        <p:spPr>
          <a:xfrm rot="13857246">
            <a:off x="88010" y="3713469"/>
            <a:ext cx="4587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atin typeface="Arial"/>
                <a:ea typeface="Arial"/>
                <a:cs typeface="Arial"/>
                <a:sym typeface="Arial"/>
              </a:defRPr>
            </a:lvl1pPr>
          </a:lstStyle>
          <a:p>
            <a:pPr/>
            <a:r>
              <a:t>Y</a:t>
            </a:r>
          </a:p>
        </p:txBody>
      </p:sp>
      <p:sp>
        <p:nvSpPr>
          <p:cNvPr id="1390" name="Ovale"/>
          <p:cNvSpPr/>
          <p:nvPr/>
        </p:nvSpPr>
        <p:spPr>
          <a:xfrm>
            <a:off x="395287" y="1557337"/>
            <a:ext cx="358776" cy="328613"/>
          </a:xfrm>
          <a:prstGeom prst="ellipse">
            <a:avLst/>
          </a:prstGeom>
          <a:solidFill>
            <a:schemeClr val="accent1"/>
          </a:solidFill>
          <a:ln>
            <a:solidFill>
              <a:srgbClr val="000000"/>
            </a:solidFill>
          </a:ln>
        </p:spPr>
        <p:txBody>
          <a:bodyPr lIns="45719" rIns="45719" anchor="ctr"/>
          <a:lstStyle/>
          <a:p>
            <a:pPr>
              <a:defRPr b="0" sz="1800"/>
            </a:pPr>
          </a:p>
        </p:txBody>
      </p:sp>
      <p:sp>
        <p:nvSpPr>
          <p:cNvPr id="1391" name="Y"/>
          <p:cNvSpPr txBox="1"/>
          <p:nvPr/>
        </p:nvSpPr>
        <p:spPr>
          <a:xfrm>
            <a:off x="547687" y="2276475"/>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92" name="Y"/>
          <p:cNvSpPr txBox="1"/>
          <p:nvPr/>
        </p:nvSpPr>
        <p:spPr>
          <a:xfrm rot="5400000">
            <a:off x="321837" y="2253264"/>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93" name="Y"/>
          <p:cNvSpPr txBox="1"/>
          <p:nvPr/>
        </p:nvSpPr>
        <p:spPr>
          <a:xfrm rot="13857246">
            <a:off x="493799" y="2729980"/>
            <a:ext cx="256616"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394" name="Magnetic beads"/>
          <p:cNvSpPr txBox="1"/>
          <p:nvPr/>
        </p:nvSpPr>
        <p:spPr>
          <a:xfrm>
            <a:off x="1104900" y="1522412"/>
            <a:ext cx="23876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Magnetic beads</a:t>
            </a:r>
          </a:p>
        </p:txBody>
      </p:sp>
      <p:sp>
        <p:nvSpPr>
          <p:cNvPr id="1395" name="Antigen"/>
          <p:cNvSpPr txBox="1"/>
          <p:nvPr/>
        </p:nvSpPr>
        <p:spPr>
          <a:xfrm>
            <a:off x="1117600" y="2486025"/>
            <a:ext cx="2230438"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Antigen</a:t>
            </a:r>
          </a:p>
        </p:txBody>
      </p:sp>
      <p:sp>
        <p:nvSpPr>
          <p:cNvPr id="1396" name="Activated beads"/>
          <p:cNvSpPr txBox="1"/>
          <p:nvPr/>
        </p:nvSpPr>
        <p:spPr>
          <a:xfrm>
            <a:off x="1120775" y="3552825"/>
            <a:ext cx="1579563"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Activated beads</a:t>
            </a:r>
          </a:p>
        </p:txBody>
      </p:sp>
      <p:grpSp>
        <p:nvGrpSpPr>
          <p:cNvPr id="1401" name="Gruppo"/>
          <p:cNvGrpSpPr/>
          <p:nvPr/>
        </p:nvGrpSpPr>
        <p:grpSpPr>
          <a:xfrm>
            <a:off x="323850" y="4442323"/>
            <a:ext cx="3084513" cy="1679078"/>
            <a:chOff x="0" y="0"/>
            <a:chExt cx="3084512" cy="1679076"/>
          </a:xfrm>
        </p:grpSpPr>
        <p:sp>
          <p:nvSpPr>
            <p:cNvPr id="1397" name="Linea"/>
            <p:cNvSpPr/>
            <p:nvPr/>
          </p:nvSpPr>
          <p:spPr>
            <a:xfrm flipH="1">
              <a:off x="0" y="0"/>
              <a:ext cx="568184" cy="526552"/>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398" name="Linea"/>
            <p:cNvSpPr/>
            <p:nvPr/>
          </p:nvSpPr>
          <p:spPr>
            <a:xfrm>
              <a:off x="77134" y="1080222"/>
              <a:ext cx="400704" cy="59885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399" name="Reactive phage"/>
            <p:cNvSpPr txBox="1"/>
            <p:nvPr/>
          </p:nvSpPr>
          <p:spPr>
            <a:xfrm>
              <a:off x="792162" y="78876"/>
              <a:ext cx="1871663"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Reactive phage</a:t>
              </a:r>
            </a:p>
          </p:txBody>
        </p:sp>
        <p:sp>
          <p:nvSpPr>
            <p:cNvPr id="1400" name="Non-reactive phage"/>
            <p:cNvSpPr txBox="1"/>
            <p:nvPr/>
          </p:nvSpPr>
          <p:spPr>
            <a:xfrm>
              <a:off x="792162" y="1147264"/>
              <a:ext cx="2292351"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Non-reactive phage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384"/>
                                        </p:tgtEl>
                                        <p:attrNameLst>
                                          <p:attrName>style.visibility</p:attrName>
                                        </p:attrNameLst>
                                      </p:cBhvr>
                                      <p:to>
                                        <p:strVal val="visible"/>
                                      </p:to>
                                    </p:set>
                                    <p:animEffect filter="fade" transition="in">
                                      <p:cBhvr>
                                        <p:cTn id="7" dur="1000"/>
                                        <p:tgtEl>
                                          <p:spTgt spid="1384"/>
                                        </p:tgtEl>
                                      </p:cBhvr>
                                    </p:animEffect>
                                  </p:childTnLst>
                                </p:cTn>
                              </p:par>
                            </p:childTnLst>
                          </p:cTn>
                        </p:par>
                        <p:par>
                          <p:cTn id="8" fill="hold">
                            <p:stCondLst>
                              <p:cond delay="0"/>
                            </p:stCondLst>
                            <p:childTnLst>
                              <p:par>
                                <p:cTn id="9" presetClass="path" nodeType="afterEffect" presetSubtype="0" presetID="-1" grpId="2" fill="hold">
                                  <p:stCondLst>
                                    <p:cond delay="0"/>
                                  </p:stCondLst>
                                  <p:childTnLst>
                                    <p:animMotion path="M 0.000000 0.000000 L -0.045308 0.000000" origin="layout" pathEditMode="relative">
                                      <p:cBhvr>
                                        <p:cTn id="10" dur="2000" fill="hold"/>
                                        <p:tgtEl>
                                          <p:spTgt spid="1372"/>
                                        </p:tgtEl>
                                        <p:attrNameLst>
                                          <p:attrName>ppt_x</p:attrName>
                                          <p:attrName>ppt_y</p:attrName>
                                        </p:attrNameLst>
                                      </p:cBhvr>
                                    </p:animMotion>
                                  </p:childTnLst>
                                </p:cTn>
                              </p:par>
                            </p:childTnLst>
                          </p:cTn>
                        </p:par>
                        <p:par>
                          <p:cTn id="11" fill="hold">
                            <p:stCondLst>
                              <p:cond delay="0"/>
                            </p:stCondLst>
                            <p:childTnLst>
                              <p:par>
                                <p:cTn id="12" presetClass="path" nodeType="withEffect" presetSubtype="0" presetID="-1" grpId="3" fill="hold">
                                  <p:stCondLst>
                                    <p:cond delay="0"/>
                                  </p:stCondLst>
                                  <p:childTnLst>
                                    <p:animMotion path="M 0.000000 0.000000 L -0.110238 0.000000" origin="layout" pathEditMode="relative">
                                      <p:cBhvr>
                                        <p:cTn id="13" dur="2000" fill="hold"/>
                                        <p:tgtEl>
                                          <p:spTgt spid="1358"/>
                                        </p:tgtEl>
                                        <p:attrNameLst>
                                          <p:attrName>ppt_x</p:attrName>
                                          <p:attrName>ppt_y</p:attrName>
                                        </p:attrNameLst>
                                      </p:cBhvr>
                                    </p:animMotion>
                                  </p:childTnLst>
                                </p:cTn>
                              </p:par>
                            </p:childTnLst>
                          </p:cTn>
                        </p:par>
                        <p:par>
                          <p:cTn id="14" fill="hold">
                            <p:stCondLst>
                              <p:cond delay="0"/>
                            </p:stCondLst>
                            <p:childTnLst>
                              <p:par>
                                <p:cTn id="15" presetClass="path" nodeType="withEffect" presetSubtype="0" presetID="-1" grpId="4" fill="hold">
                                  <p:stCondLst>
                                    <p:cond delay="0"/>
                                  </p:stCondLst>
                                  <p:childTnLst>
                                    <p:animMotion path="M 0.000000 0.000000 L -0.045142 0.000000" origin="layout" pathEditMode="relative">
                                      <p:cBhvr>
                                        <p:cTn id="16" dur="2000" fill="hold"/>
                                        <p:tgtEl>
                                          <p:spTgt spid="1379"/>
                                        </p:tgtEl>
                                        <p:attrNameLst>
                                          <p:attrName>ppt_x</p:attrName>
                                          <p:attrName>ppt_y</p:attrName>
                                        </p:attrNameLst>
                                      </p:cBhvr>
                                    </p:animMotion>
                                  </p:childTnLst>
                                </p:cTn>
                              </p:par>
                            </p:childTnLst>
                          </p:cTn>
                        </p:par>
                        <p:par>
                          <p:cTn id="17" fill="hold">
                            <p:stCondLst>
                              <p:cond delay="0"/>
                            </p:stCondLst>
                            <p:childTnLst>
                              <p:par>
                                <p:cTn id="18" presetClass="path" nodeType="withEffect" presetSubtype="0" presetID="-1" grpId="5" fill="hold">
                                  <p:stCondLst>
                                    <p:cond delay="0"/>
                                  </p:stCondLst>
                                  <p:childTnLst>
                                    <p:animMotion path="M 0.000000 0.000000 L -0.109033 0.000000" origin="layout" pathEditMode="relative">
                                      <p:cBhvr>
                                        <p:cTn id="19" dur="2000" fill="hold"/>
                                        <p:tgtEl>
                                          <p:spTgt spid="1365"/>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6" fill="hold">
                                  <p:stCondLst>
                                    <p:cond delay="0"/>
                                  </p:stCondLst>
                                  <p:iterate type="el" backwards="0">
                                    <p:tmAbs val="0"/>
                                  </p:iterate>
                                  <p:childTnLst>
                                    <p:set>
                                      <p:cBhvr>
                                        <p:cTn id="23" fill="hold"/>
                                        <p:tgtEl>
                                          <p:spTgt spid="1401"/>
                                        </p:tgtEl>
                                        <p:attrNameLst>
                                          <p:attrName>style.visibility</p:attrName>
                                        </p:attrNameLst>
                                      </p:cBhvr>
                                      <p:to>
                                        <p:strVal val="visible"/>
                                      </p:to>
                                    </p:set>
                                    <p:animEffect filter="fade" transition="in">
                                      <p:cBhvr>
                                        <p:cTn id="24" dur="500"/>
                                        <p:tgtEl>
                                          <p:spTgt spid="1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4" grpId="1"/>
      <p:bldP build="whole" bldLvl="1" animBg="1" rev="0" advAuto="0" spid="1401" grpId="6"/>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3" name="image.png" descr="image.png"/>
          <p:cNvPicPr>
            <a:picLocks noChangeAspect="1"/>
          </p:cNvPicPr>
          <p:nvPr/>
        </p:nvPicPr>
        <p:blipFill>
          <a:blip r:embed="rId2">
            <a:extLst/>
          </a:blip>
          <a:srcRect l="11294" t="0" r="65476" b="57131"/>
          <a:stretch>
            <a:fillRect/>
          </a:stretch>
        </p:blipFill>
        <p:spPr>
          <a:xfrm>
            <a:off x="4999037" y="1989137"/>
            <a:ext cx="1804988" cy="3889376"/>
          </a:xfrm>
          <a:prstGeom prst="rect">
            <a:avLst/>
          </a:prstGeom>
          <a:ln w="12700">
            <a:miter lim="400000"/>
          </a:ln>
        </p:spPr>
      </p:pic>
      <p:sp>
        <p:nvSpPr>
          <p:cNvPr id="1404" name="Rettangolo"/>
          <p:cNvSpPr/>
          <p:nvPr/>
        </p:nvSpPr>
        <p:spPr>
          <a:xfrm>
            <a:off x="4733925" y="3644900"/>
            <a:ext cx="463550" cy="1133475"/>
          </a:xfrm>
          <a:prstGeom prst="rect">
            <a:avLst/>
          </a:prstGeom>
          <a:solidFill>
            <a:srgbClr val="FFFFFF"/>
          </a:solidFill>
          <a:ln w="12700">
            <a:miter lim="400000"/>
          </a:ln>
        </p:spPr>
        <p:txBody>
          <a:bodyPr lIns="45719" rIns="45719" anchor="ctr"/>
          <a:lstStyle/>
          <a:p>
            <a:pPr>
              <a:defRPr b="0" sz="1800"/>
            </a:pPr>
          </a:p>
        </p:txBody>
      </p:sp>
      <p:sp>
        <p:nvSpPr>
          <p:cNvPr id="1405" name="Rettangolo"/>
          <p:cNvSpPr/>
          <p:nvPr/>
        </p:nvSpPr>
        <p:spPr>
          <a:xfrm>
            <a:off x="5294312" y="3286125"/>
            <a:ext cx="1293813" cy="2232025"/>
          </a:xfrm>
          <a:prstGeom prst="rect">
            <a:avLst/>
          </a:prstGeom>
          <a:solidFill>
            <a:srgbClr val="FFFFFF"/>
          </a:solidFill>
          <a:ln w="12700">
            <a:miter lim="400000"/>
          </a:ln>
        </p:spPr>
        <p:txBody>
          <a:bodyPr lIns="45719" rIns="45719" anchor="ctr"/>
          <a:lstStyle/>
          <a:p>
            <a:pPr>
              <a:defRPr b="0" sz="1800"/>
            </a:pPr>
          </a:p>
        </p:txBody>
      </p:sp>
      <p:grpSp>
        <p:nvGrpSpPr>
          <p:cNvPr id="1412" name="Gruppo"/>
          <p:cNvGrpSpPr/>
          <p:nvPr/>
        </p:nvGrpSpPr>
        <p:grpSpPr>
          <a:xfrm>
            <a:off x="4976259" y="3716337"/>
            <a:ext cx="603804" cy="630412"/>
            <a:chOff x="0" y="0"/>
            <a:chExt cx="603802" cy="630411"/>
          </a:xfrm>
        </p:grpSpPr>
        <p:grpSp>
          <p:nvGrpSpPr>
            <p:cNvPr id="1410" name="Gruppo"/>
            <p:cNvGrpSpPr/>
            <p:nvPr/>
          </p:nvGrpSpPr>
          <p:grpSpPr>
            <a:xfrm>
              <a:off x="0" y="-1"/>
              <a:ext cx="603803" cy="630413"/>
              <a:chOff x="0" y="0"/>
              <a:chExt cx="603802" cy="630411"/>
            </a:xfrm>
          </p:grpSpPr>
          <p:sp>
            <p:nvSpPr>
              <p:cNvPr id="1406" name="Ovale"/>
              <p:cNvSpPr/>
              <p:nvPr/>
            </p:nvSpPr>
            <p:spPr>
              <a:xfrm>
                <a:off x="215765" y="228600"/>
                <a:ext cx="170788" cy="185058"/>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07" name="Y"/>
              <p:cNvSpPr txBox="1"/>
              <p:nvPr/>
            </p:nvSpPr>
            <p:spPr>
              <a:xfrm>
                <a:off x="178091" y="0"/>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08" name="Y"/>
              <p:cNvSpPr txBox="1"/>
              <p:nvPr/>
            </p:nvSpPr>
            <p:spPr>
              <a:xfrm rot="5400000">
                <a:off x="300164" y="154362"/>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09" name="Y"/>
              <p:cNvSpPr txBox="1"/>
              <p:nvPr/>
            </p:nvSpPr>
            <p:spPr>
              <a:xfrm rot="13857246">
                <a:off x="88688" y="244983"/>
                <a:ext cx="2566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411" name="Linea"/>
            <p:cNvSpPr/>
            <p:nvPr/>
          </p:nvSpPr>
          <p:spPr>
            <a:xfrm flipH="1">
              <a:off x="243440" y="291343"/>
              <a:ext cx="355311" cy="242057"/>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grpSp>
        <p:nvGrpSpPr>
          <p:cNvPr id="1419" name="Gruppo"/>
          <p:cNvGrpSpPr/>
          <p:nvPr/>
        </p:nvGrpSpPr>
        <p:grpSpPr>
          <a:xfrm>
            <a:off x="4976359" y="4797424"/>
            <a:ext cx="608466" cy="643125"/>
            <a:chOff x="0" y="0"/>
            <a:chExt cx="608464" cy="643123"/>
          </a:xfrm>
        </p:grpSpPr>
        <p:grpSp>
          <p:nvGrpSpPr>
            <p:cNvPr id="1417" name="Gruppo"/>
            <p:cNvGrpSpPr/>
            <p:nvPr/>
          </p:nvGrpSpPr>
          <p:grpSpPr>
            <a:xfrm>
              <a:off x="0" y="-1"/>
              <a:ext cx="608465" cy="643125"/>
              <a:chOff x="0" y="0"/>
              <a:chExt cx="608465" cy="643123"/>
            </a:xfrm>
          </p:grpSpPr>
          <p:sp>
            <p:nvSpPr>
              <p:cNvPr id="1413" name="Ovale"/>
              <p:cNvSpPr/>
              <p:nvPr/>
            </p:nvSpPr>
            <p:spPr>
              <a:xfrm>
                <a:off x="218951" y="228783"/>
                <a:ext cx="171437" cy="185207"/>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14" name="Y"/>
              <p:cNvSpPr txBox="1"/>
              <p:nvPr/>
            </p:nvSpPr>
            <p:spPr>
              <a:xfrm>
                <a:off x="181134" y="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15" name="Y"/>
              <p:cNvSpPr txBox="1"/>
              <p:nvPr/>
            </p:nvSpPr>
            <p:spPr>
              <a:xfrm rot="5400000">
                <a:off x="304827" y="153162"/>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16" name="Y"/>
              <p:cNvSpPr txBox="1"/>
              <p:nvPr/>
            </p:nvSpPr>
            <p:spPr>
              <a:xfrm rot="13857246">
                <a:off x="88688" y="257696"/>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418" name="Linea"/>
            <p:cNvSpPr/>
            <p:nvPr/>
          </p:nvSpPr>
          <p:spPr>
            <a:xfrm flipH="1">
              <a:off x="249689" y="289755"/>
              <a:ext cx="355312"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grpSp>
        <p:nvGrpSpPr>
          <p:cNvPr id="1426" name="Gruppo"/>
          <p:cNvGrpSpPr/>
          <p:nvPr/>
        </p:nvGrpSpPr>
        <p:grpSpPr>
          <a:xfrm>
            <a:off x="4976592" y="3213099"/>
            <a:ext cx="617469" cy="638064"/>
            <a:chOff x="0" y="0"/>
            <a:chExt cx="617468" cy="638062"/>
          </a:xfrm>
        </p:grpSpPr>
        <p:grpSp>
          <p:nvGrpSpPr>
            <p:cNvPr id="1424" name="Gruppo"/>
            <p:cNvGrpSpPr/>
            <p:nvPr/>
          </p:nvGrpSpPr>
          <p:grpSpPr>
            <a:xfrm>
              <a:off x="0" y="-1"/>
              <a:ext cx="603471" cy="638064"/>
              <a:chOff x="0" y="0"/>
              <a:chExt cx="603470" cy="638062"/>
            </a:xfrm>
          </p:grpSpPr>
          <p:sp>
            <p:nvSpPr>
              <p:cNvPr id="1420" name="Ovale"/>
              <p:cNvSpPr/>
              <p:nvPr/>
            </p:nvSpPr>
            <p:spPr>
              <a:xfrm>
                <a:off x="214603" y="228507"/>
                <a:ext cx="171153" cy="18498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21" name="Y"/>
              <p:cNvSpPr txBox="1"/>
              <p:nvPr/>
            </p:nvSpPr>
            <p:spPr>
              <a:xfrm>
                <a:off x="176849" y="0"/>
                <a:ext cx="25661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22" name="Y"/>
              <p:cNvSpPr txBox="1"/>
              <p:nvPr/>
            </p:nvSpPr>
            <p:spPr>
              <a:xfrm rot="5400000">
                <a:off x="299832" y="15292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23" name="Y"/>
              <p:cNvSpPr txBox="1"/>
              <p:nvPr/>
            </p:nvSpPr>
            <p:spPr>
              <a:xfrm rot="13857246">
                <a:off x="88688" y="252635"/>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425" name="Linea"/>
            <p:cNvSpPr/>
            <p:nvPr/>
          </p:nvSpPr>
          <p:spPr>
            <a:xfrm flipH="1">
              <a:off x="262157" y="218318"/>
              <a:ext cx="355312"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grpSp>
        <p:nvGrpSpPr>
          <p:cNvPr id="1433" name="Gruppo"/>
          <p:cNvGrpSpPr/>
          <p:nvPr/>
        </p:nvGrpSpPr>
        <p:grpSpPr>
          <a:xfrm>
            <a:off x="4976348" y="4365624"/>
            <a:ext cx="622476" cy="641640"/>
            <a:chOff x="0" y="0"/>
            <a:chExt cx="622474" cy="641638"/>
          </a:xfrm>
        </p:grpSpPr>
        <p:grpSp>
          <p:nvGrpSpPr>
            <p:cNvPr id="1431" name="Gruppo"/>
            <p:cNvGrpSpPr/>
            <p:nvPr/>
          </p:nvGrpSpPr>
          <p:grpSpPr>
            <a:xfrm>
              <a:off x="0" y="-1"/>
              <a:ext cx="606890" cy="641640"/>
              <a:chOff x="0" y="0"/>
              <a:chExt cx="606889" cy="641638"/>
            </a:xfrm>
          </p:grpSpPr>
          <p:sp>
            <p:nvSpPr>
              <p:cNvPr id="1427" name="Ovale"/>
              <p:cNvSpPr/>
              <p:nvPr/>
            </p:nvSpPr>
            <p:spPr>
              <a:xfrm>
                <a:off x="218416" y="228692"/>
                <a:ext cx="170979" cy="185132"/>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28" name="Y"/>
              <p:cNvSpPr txBox="1"/>
              <p:nvPr/>
            </p:nvSpPr>
            <p:spPr>
              <a:xfrm>
                <a:off x="181958" y="0"/>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29" name="Y"/>
              <p:cNvSpPr txBox="1"/>
              <p:nvPr/>
            </p:nvSpPr>
            <p:spPr>
              <a:xfrm rot="5400000">
                <a:off x="303251" y="153082"/>
                <a:ext cx="25661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sp>
            <p:nvSpPr>
              <p:cNvPr id="1430" name="Y"/>
              <p:cNvSpPr txBox="1"/>
              <p:nvPr/>
            </p:nvSpPr>
            <p:spPr>
              <a:xfrm rot="13857246">
                <a:off x="88688" y="256210"/>
                <a:ext cx="25661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atin typeface="Arial"/>
                    <a:ea typeface="Arial"/>
                    <a:cs typeface="Arial"/>
                    <a:sym typeface="Arial"/>
                  </a:defRPr>
                </a:lvl1pPr>
              </a:lstStyle>
              <a:p>
                <a:pPr/>
                <a:r>
                  <a:t>Y</a:t>
                </a:r>
              </a:p>
            </p:txBody>
          </p:sp>
        </p:grpSp>
        <p:sp>
          <p:nvSpPr>
            <p:cNvPr id="1432" name="Linea"/>
            <p:cNvSpPr/>
            <p:nvPr/>
          </p:nvSpPr>
          <p:spPr>
            <a:xfrm flipH="1">
              <a:off x="267164" y="218318"/>
              <a:ext cx="355311" cy="242057"/>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grpSp>
      <p:sp>
        <p:nvSpPr>
          <p:cNvPr id="1434" name="Linea"/>
          <p:cNvSpPr/>
          <p:nvPr/>
        </p:nvSpPr>
        <p:spPr>
          <a:xfrm>
            <a:off x="5512186" y="5160535"/>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sp>
        <p:nvSpPr>
          <p:cNvPr id="1435" name="Linea"/>
          <p:cNvSpPr/>
          <p:nvPr/>
        </p:nvSpPr>
        <p:spPr>
          <a:xfrm>
            <a:off x="6231323" y="3360310"/>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sp>
        <p:nvSpPr>
          <p:cNvPr id="1436" name="Linea"/>
          <p:cNvSpPr/>
          <p:nvPr/>
        </p:nvSpPr>
        <p:spPr>
          <a:xfrm>
            <a:off x="5512186" y="3939748"/>
            <a:ext cx="250440" cy="27506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sp>
        <p:nvSpPr>
          <p:cNvPr id="1437" name="Linea"/>
          <p:cNvSpPr/>
          <p:nvPr/>
        </p:nvSpPr>
        <p:spPr>
          <a:xfrm>
            <a:off x="6231323" y="4439810"/>
            <a:ext cx="250440" cy="275066"/>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000000"/>
            </a:solidFill>
          </a:ln>
        </p:spPr>
        <p:txBody>
          <a:bodyPr lIns="45719" rIns="45719"/>
          <a:lstStyle/>
          <a:p>
            <a:pPr/>
          </a:p>
        </p:txBody>
      </p:sp>
      <p:pic>
        <p:nvPicPr>
          <p:cNvPr id="1438" name="image.png" descr="image.png"/>
          <p:cNvPicPr>
            <a:picLocks noChangeAspect="1"/>
          </p:cNvPicPr>
          <p:nvPr/>
        </p:nvPicPr>
        <p:blipFill>
          <a:blip r:embed="rId2">
            <a:extLst/>
          </a:blip>
          <a:srcRect l="0" t="17582" r="84826" b="69216"/>
          <a:stretch>
            <a:fillRect/>
          </a:stretch>
        </p:blipFill>
        <p:spPr>
          <a:xfrm>
            <a:off x="4405312" y="3284537"/>
            <a:ext cx="874713" cy="2016126"/>
          </a:xfrm>
          <a:prstGeom prst="rect">
            <a:avLst/>
          </a:prstGeom>
          <a:ln w="12700">
            <a:miter lim="400000"/>
          </a:ln>
        </p:spPr>
      </p:pic>
      <p:sp>
        <p:nvSpPr>
          <p:cNvPr id="1439" name="Rettangolo"/>
          <p:cNvSpPr/>
          <p:nvPr/>
        </p:nvSpPr>
        <p:spPr>
          <a:xfrm>
            <a:off x="5292725" y="3227387"/>
            <a:ext cx="1336675" cy="2362201"/>
          </a:xfrm>
          <a:prstGeom prst="rect">
            <a:avLst/>
          </a:prstGeom>
          <a:solidFill>
            <a:schemeClr val="accent2">
              <a:alpha val="39999"/>
            </a:schemeClr>
          </a:solidFill>
          <a:ln w="12700">
            <a:miter lim="400000"/>
          </a:ln>
        </p:spPr>
        <p:txBody>
          <a:bodyPr lIns="45719" rIns="45719" anchor="ctr"/>
          <a:lstStyle/>
          <a:p>
            <a:pPr>
              <a:defRPr b="0" sz="1800"/>
            </a:pPr>
          </a:p>
        </p:txBody>
      </p:sp>
      <p:pic>
        <p:nvPicPr>
          <p:cNvPr id="1440" name="goccia" descr="goccia">
            <a:hlinkClick r:id="rId3" invalidUrl="" action="" tgtFrame="" tooltip="" history="1" highlightClick="0" endSnd="0"/>
          </p:cNvPr>
          <p:cNvPicPr>
            <a:picLocks noChangeAspect="1"/>
          </p:cNvPicPr>
          <p:nvPr/>
        </p:nvPicPr>
        <p:blipFill>
          <a:blip r:embed="rId4">
            <a:extLst/>
          </a:blip>
          <a:stretch>
            <a:fillRect/>
          </a:stretch>
        </p:blipFill>
        <p:spPr>
          <a:xfrm>
            <a:off x="5651500" y="692150"/>
            <a:ext cx="760413" cy="866775"/>
          </a:xfrm>
          <a:prstGeom prst="rect">
            <a:avLst/>
          </a:prstGeom>
          <a:ln w="12700">
            <a:miter lim="400000"/>
          </a:ln>
        </p:spPr>
      </p:pic>
      <p:sp>
        <p:nvSpPr>
          <p:cNvPr id="1441" name="Selection"/>
          <p:cNvSpPr txBox="1"/>
          <p:nvPr/>
        </p:nvSpPr>
        <p:spPr>
          <a:xfrm>
            <a:off x="1008062" y="228600"/>
            <a:ext cx="2338349" cy="76404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i="1" sz="4800">
                <a:solidFill>
                  <a:srgbClr val="008000"/>
                </a:solidFill>
                <a:effectLst>
                  <a:outerShdw sx="100000" sy="100000" kx="0" ky="0" algn="b" rotWithShape="0" blurRad="12700" dist="25400" dir="2700000">
                    <a:srgbClr val="DDDDDD"/>
                  </a:outerShdw>
                </a:effectLst>
              </a:defRPr>
            </a:lvl1pPr>
          </a:lstStyle>
          <a:p>
            <a:pPr/>
            <a:r>
              <a:t>Selection</a:t>
            </a:r>
          </a:p>
        </p:txBody>
      </p:sp>
      <p:sp>
        <p:nvSpPr>
          <p:cNvPr id="1442" name="Cerchio"/>
          <p:cNvSpPr/>
          <p:nvPr/>
        </p:nvSpPr>
        <p:spPr>
          <a:xfrm>
            <a:off x="414337" y="3529012"/>
            <a:ext cx="355601" cy="357188"/>
          </a:xfrm>
          <a:prstGeom prst="ellipse">
            <a:avLst/>
          </a:prstGeom>
          <a:solidFill>
            <a:schemeClr val="accent1"/>
          </a:solidFill>
          <a:ln>
            <a:solidFill>
              <a:srgbClr val="000000"/>
            </a:solidFill>
          </a:ln>
        </p:spPr>
        <p:txBody>
          <a:bodyPr lIns="45719" rIns="45719" anchor="ctr"/>
          <a:lstStyle/>
          <a:p>
            <a:pPr>
              <a:defRPr b="0" sz="1800"/>
            </a:pPr>
          </a:p>
        </p:txBody>
      </p:sp>
      <p:sp>
        <p:nvSpPr>
          <p:cNvPr id="1443" name="Y"/>
          <p:cNvSpPr txBox="1"/>
          <p:nvPr/>
        </p:nvSpPr>
        <p:spPr>
          <a:xfrm>
            <a:off x="361950" y="3213100"/>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444" name="Y"/>
          <p:cNvSpPr txBox="1"/>
          <p:nvPr/>
        </p:nvSpPr>
        <p:spPr>
          <a:xfrm rot="5400000">
            <a:off x="752049" y="3520089"/>
            <a:ext cx="25661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445" name="Y"/>
          <p:cNvSpPr txBox="1"/>
          <p:nvPr/>
        </p:nvSpPr>
        <p:spPr>
          <a:xfrm rot="13857246">
            <a:off x="88010" y="3713469"/>
            <a:ext cx="4587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atin typeface="Arial"/>
                <a:ea typeface="Arial"/>
                <a:cs typeface="Arial"/>
                <a:sym typeface="Arial"/>
              </a:defRPr>
            </a:lvl1pPr>
          </a:lstStyle>
          <a:p>
            <a:pPr/>
            <a:r>
              <a:t>Y</a:t>
            </a:r>
          </a:p>
        </p:txBody>
      </p:sp>
      <p:sp>
        <p:nvSpPr>
          <p:cNvPr id="1446" name="Ovale"/>
          <p:cNvSpPr/>
          <p:nvPr/>
        </p:nvSpPr>
        <p:spPr>
          <a:xfrm>
            <a:off x="395287" y="1557337"/>
            <a:ext cx="358776" cy="328613"/>
          </a:xfrm>
          <a:prstGeom prst="ellipse">
            <a:avLst/>
          </a:prstGeom>
          <a:solidFill>
            <a:schemeClr val="accent1"/>
          </a:solidFill>
          <a:ln>
            <a:solidFill>
              <a:srgbClr val="000000"/>
            </a:solidFill>
          </a:ln>
        </p:spPr>
        <p:txBody>
          <a:bodyPr lIns="45719" rIns="45719" anchor="ctr"/>
          <a:lstStyle/>
          <a:p>
            <a:pPr>
              <a:defRPr b="0" sz="1800"/>
            </a:pPr>
          </a:p>
        </p:txBody>
      </p:sp>
      <p:sp>
        <p:nvSpPr>
          <p:cNvPr id="1447" name="Y"/>
          <p:cNvSpPr txBox="1"/>
          <p:nvPr/>
        </p:nvSpPr>
        <p:spPr>
          <a:xfrm>
            <a:off x="547687" y="2276475"/>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448" name="Y"/>
          <p:cNvSpPr txBox="1"/>
          <p:nvPr/>
        </p:nvSpPr>
        <p:spPr>
          <a:xfrm rot="5400000">
            <a:off x="321837" y="2253264"/>
            <a:ext cx="2566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449" name="Y"/>
          <p:cNvSpPr txBox="1"/>
          <p:nvPr/>
        </p:nvSpPr>
        <p:spPr>
          <a:xfrm rot="13857246">
            <a:off x="493799" y="2729980"/>
            <a:ext cx="256616"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atin typeface="Arial"/>
                <a:ea typeface="Arial"/>
                <a:cs typeface="Arial"/>
                <a:sym typeface="Arial"/>
              </a:defRPr>
            </a:lvl1pPr>
          </a:lstStyle>
          <a:p>
            <a:pPr/>
            <a:r>
              <a:t>Y</a:t>
            </a:r>
          </a:p>
        </p:txBody>
      </p:sp>
      <p:sp>
        <p:nvSpPr>
          <p:cNvPr id="1450" name="Sfere paramagnetiche"/>
          <p:cNvSpPr txBox="1"/>
          <p:nvPr/>
        </p:nvSpPr>
        <p:spPr>
          <a:xfrm>
            <a:off x="1104900" y="1522412"/>
            <a:ext cx="23876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Sfere paramagnetiche</a:t>
            </a:r>
          </a:p>
        </p:txBody>
      </p:sp>
      <p:sp>
        <p:nvSpPr>
          <p:cNvPr id="1451" name="Antigene"/>
          <p:cNvSpPr txBox="1"/>
          <p:nvPr/>
        </p:nvSpPr>
        <p:spPr>
          <a:xfrm>
            <a:off x="1117600" y="2486025"/>
            <a:ext cx="2230438"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Antigene</a:t>
            </a:r>
          </a:p>
        </p:txBody>
      </p:sp>
      <p:sp>
        <p:nvSpPr>
          <p:cNvPr id="1452" name="Sfere attivate"/>
          <p:cNvSpPr txBox="1"/>
          <p:nvPr/>
        </p:nvSpPr>
        <p:spPr>
          <a:xfrm>
            <a:off x="1120775" y="3552825"/>
            <a:ext cx="1579563"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Sfere attivate</a:t>
            </a:r>
          </a:p>
        </p:txBody>
      </p:sp>
      <p:grpSp>
        <p:nvGrpSpPr>
          <p:cNvPr id="1457" name="Gruppo"/>
          <p:cNvGrpSpPr/>
          <p:nvPr/>
        </p:nvGrpSpPr>
        <p:grpSpPr>
          <a:xfrm>
            <a:off x="323850" y="4442323"/>
            <a:ext cx="3084513" cy="1679078"/>
            <a:chOff x="0" y="0"/>
            <a:chExt cx="3084512" cy="1679076"/>
          </a:xfrm>
        </p:grpSpPr>
        <p:sp>
          <p:nvSpPr>
            <p:cNvPr id="1453" name="Linea"/>
            <p:cNvSpPr/>
            <p:nvPr/>
          </p:nvSpPr>
          <p:spPr>
            <a:xfrm flipH="1">
              <a:off x="0" y="0"/>
              <a:ext cx="568184" cy="526552"/>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454" name="Linea"/>
            <p:cNvSpPr/>
            <p:nvPr/>
          </p:nvSpPr>
          <p:spPr>
            <a:xfrm>
              <a:off x="77134" y="1080222"/>
              <a:ext cx="400704" cy="59885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455" name="Reactive phage"/>
            <p:cNvSpPr txBox="1"/>
            <p:nvPr/>
          </p:nvSpPr>
          <p:spPr>
            <a:xfrm>
              <a:off x="792162" y="78876"/>
              <a:ext cx="1871663"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Reactive phage</a:t>
              </a:r>
            </a:p>
          </p:txBody>
        </p:sp>
        <p:sp>
          <p:nvSpPr>
            <p:cNvPr id="1456" name="Non-reactive phage"/>
            <p:cNvSpPr txBox="1"/>
            <p:nvPr/>
          </p:nvSpPr>
          <p:spPr>
            <a:xfrm>
              <a:off x="792162" y="1147264"/>
              <a:ext cx="2292351"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Non-reactive phage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440"/>
                                        </p:tgtEl>
                                        <p:attrNameLst>
                                          <p:attrName>style.visibility</p:attrName>
                                        </p:attrNameLst>
                                      </p:cBhvr>
                                      <p:to>
                                        <p:strVal val="visible"/>
                                      </p:to>
                                    </p:set>
                                    <p:animEffect filter="fade" transition="in">
                                      <p:cBhvr>
                                        <p:cTn id="7" dur="500"/>
                                        <p:tgtEl>
                                          <p:spTgt spid="1440"/>
                                        </p:tgtEl>
                                      </p:cBhvr>
                                    </p:animEffect>
                                  </p:childTnLst>
                                </p:cTn>
                              </p:par>
                            </p:childTnLst>
                          </p:cTn>
                        </p:par>
                        <p:par>
                          <p:cTn id="8" fill="hold">
                            <p:stCondLst>
                              <p:cond delay="500"/>
                            </p:stCondLst>
                            <p:childTnLst>
                              <p:par>
                                <p:cTn id="9" presetClass="entr" nodeType="afterEffect" presetSubtype="12" presetID="18" grpId="2" fill="hold">
                                  <p:stCondLst>
                                    <p:cond delay="0"/>
                                  </p:stCondLst>
                                  <p:iterate type="el" backwards="0">
                                    <p:tmAbs val="0"/>
                                  </p:iterate>
                                  <p:childTnLst>
                                    <p:set>
                                      <p:cBhvr>
                                        <p:cTn id="10" fill="hold"/>
                                        <p:tgtEl>
                                          <p:spTgt spid="1439"/>
                                        </p:tgtEl>
                                        <p:attrNameLst>
                                          <p:attrName>style.visibility</p:attrName>
                                        </p:attrNameLst>
                                      </p:cBhvr>
                                      <p:to>
                                        <p:strVal val="visible"/>
                                      </p:to>
                                    </p:set>
                                    <p:animEffect filter="strips(downLeft)" transition="in">
                                      <p:cBhvr>
                                        <p:cTn id="11" dur="2000"/>
                                        <p:tgtEl>
                                          <p:spTgt spid="1439"/>
                                        </p:tgtEl>
                                      </p:cBhvr>
                                    </p:animEffect>
                                  </p:childTnLst>
                                </p:cTn>
                              </p:par>
                            </p:childTnLst>
                          </p:cTn>
                        </p:par>
                        <p:par>
                          <p:cTn id="12" fill="hold">
                            <p:stCondLst>
                              <p:cond delay="2500"/>
                            </p:stCondLst>
                            <p:childTnLst>
                              <p:par>
                                <p:cTn id="13" presetClass="exit" nodeType="afterEffect" presetSubtype="12" presetID="18" grpId="3" fill="hold">
                                  <p:stCondLst>
                                    <p:cond delay="0"/>
                                  </p:stCondLst>
                                  <p:iterate type="el" backwards="0">
                                    <p:tmAbs val="0"/>
                                  </p:iterate>
                                  <p:childTnLst>
                                    <p:animEffect filter="strips(downLeft)" transition="out">
                                      <p:cBhvr>
                                        <p:cTn id="14" dur="2000" fill="hold"/>
                                        <p:tgtEl>
                                          <p:spTgt spid="1435"/>
                                        </p:tgtEl>
                                      </p:cBhvr>
                                    </p:animEffect>
                                    <p:set>
                                      <p:cBhvr>
                                        <p:cTn id="15" fill="hold">
                                          <p:stCondLst>
                                            <p:cond delay="1999"/>
                                          </p:stCondLst>
                                        </p:cTn>
                                        <p:tgtEl>
                                          <p:spTgt spid="1435"/>
                                        </p:tgtEl>
                                        <p:attrNameLst>
                                          <p:attrName>style.visibility</p:attrName>
                                        </p:attrNameLst>
                                      </p:cBhvr>
                                      <p:to>
                                        <p:strVal val="hidden"/>
                                      </p:to>
                                    </p:set>
                                  </p:childTnLst>
                                </p:cTn>
                              </p:par>
                            </p:childTnLst>
                          </p:cTn>
                        </p:par>
                        <p:par>
                          <p:cTn id="16" fill="hold">
                            <p:stCondLst>
                              <p:cond delay="4500"/>
                            </p:stCondLst>
                            <p:childTnLst>
                              <p:par>
                                <p:cTn id="17" presetClass="exit" nodeType="afterEffect" presetSubtype="12" presetID="18" grpId="4" fill="hold">
                                  <p:stCondLst>
                                    <p:cond delay="0"/>
                                  </p:stCondLst>
                                  <p:iterate type="el" backwards="0">
                                    <p:tmAbs val="0"/>
                                  </p:iterate>
                                  <p:childTnLst>
                                    <p:animEffect filter="strips(downLeft)" transition="out">
                                      <p:cBhvr>
                                        <p:cTn id="18" dur="2000" fill="hold"/>
                                        <p:tgtEl>
                                          <p:spTgt spid="1436"/>
                                        </p:tgtEl>
                                      </p:cBhvr>
                                    </p:animEffect>
                                    <p:set>
                                      <p:cBhvr>
                                        <p:cTn id="19" fill="hold">
                                          <p:stCondLst>
                                            <p:cond delay="1999"/>
                                          </p:stCondLst>
                                        </p:cTn>
                                        <p:tgtEl>
                                          <p:spTgt spid="1436"/>
                                        </p:tgtEl>
                                        <p:attrNameLst>
                                          <p:attrName>style.visibility</p:attrName>
                                        </p:attrNameLst>
                                      </p:cBhvr>
                                      <p:to>
                                        <p:strVal val="hidden"/>
                                      </p:to>
                                    </p:set>
                                  </p:childTnLst>
                                </p:cTn>
                              </p:par>
                            </p:childTnLst>
                          </p:cTn>
                        </p:par>
                        <p:par>
                          <p:cTn id="20" fill="hold">
                            <p:stCondLst>
                              <p:cond delay="6500"/>
                            </p:stCondLst>
                            <p:childTnLst>
                              <p:par>
                                <p:cTn id="21" presetClass="exit" nodeType="afterEffect" presetSubtype="12" presetID="18" grpId="5" fill="hold">
                                  <p:stCondLst>
                                    <p:cond delay="0"/>
                                  </p:stCondLst>
                                  <p:iterate type="el" backwards="0">
                                    <p:tmAbs val="0"/>
                                  </p:iterate>
                                  <p:childTnLst>
                                    <p:animEffect filter="strips(downLeft)" transition="out">
                                      <p:cBhvr>
                                        <p:cTn id="22" dur="2000" fill="hold"/>
                                        <p:tgtEl>
                                          <p:spTgt spid="1437"/>
                                        </p:tgtEl>
                                      </p:cBhvr>
                                    </p:animEffect>
                                    <p:set>
                                      <p:cBhvr>
                                        <p:cTn id="23" fill="hold">
                                          <p:stCondLst>
                                            <p:cond delay="1999"/>
                                          </p:stCondLst>
                                        </p:cTn>
                                        <p:tgtEl>
                                          <p:spTgt spid="1437"/>
                                        </p:tgtEl>
                                        <p:attrNameLst>
                                          <p:attrName>style.visibility</p:attrName>
                                        </p:attrNameLst>
                                      </p:cBhvr>
                                      <p:to>
                                        <p:strVal val="hidden"/>
                                      </p:to>
                                    </p:set>
                                  </p:childTnLst>
                                </p:cTn>
                              </p:par>
                            </p:childTnLst>
                          </p:cTn>
                        </p:par>
                        <p:par>
                          <p:cTn id="24" fill="hold">
                            <p:stCondLst>
                              <p:cond delay="8500"/>
                            </p:stCondLst>
                            <p:childTnLst>
                              <p:par>
                                <p:cTn id="25" presetClass="exit" nodeType="afterEffect" presetSubtype="12" presetID="18" grpId="6" fill="hold">
                                  <p:stCondLst>
                                    <p:cond delay="0"/>
                                  </p:stCondLst>
                                  <p:iterate type="el" backwards="0">
                                    <p:tmAbs val="0"/>
                                  </p:iterate>
                                  <p:childTnLst>
                                    <p:animEffect filter="strips(downLeft)" transition="out">
                                      <p:cBhvr>
                                        <p:cTn id="26" dur="2000" fill="hold"/>
                                        <p:tgtEl>
                                          <p:spTgt spid="1434"/>
                                        </p:tgtEl>
                                      </p:cBhvr>
                                    </p:animEffect>
                                    <p:set>
                                      <p:cBhvr>
                                        <p:cTn id="27" fill="hold">
                                          <p:stCondLst>
                                            <p:cond delay="1999"/>
                                          </p:stCondLst>
                                        </p:cTn>
                                        <p:tgtEl>
                                          <p:spTgt spid="1434"/>
                                        </p:tgtEl>
                                        <p:attrNameLst>
                                          <p:attrName>style.visibility</p:attrName>
                                        </p:attrNameLst>
                                      </p:cBhvr>
                                      <p:to>
                                        <p:strVal val="hidden"/>
                                      </p:to>
                                    </p:set>
                                  </p:childTnLst>
                                </p:cTn>
                              </p:par>
                            </p:childTnLst>
                          </p:cTn>
                        </p:par>
                        <p:par>
                          <p:cTn id="28" fill="hold">
                            <p:stCondLst>
                              <p:cond delay="10500"/>
                            </p:stCondLst>
                            <p:childTnLst>
                              <p:par>
                                <p:cTn id="29" presetClass="exit" nodeType="afterEffect" presetSubtype="12" presetID="18" grpId="7" fill="hold">
                                  <p:stCondLst>
                                    <p:cond delay="0"/>
                                  </p:stCondLst>
                                  <p:iterate type="el" backwards="0">
                                    <p:tmAbs val="0"/>
                                  </p:iterate>
                                  <p:childTnLst>
                                    <p:animEffect filter="strips(downLeft)" transition="out">
                                      <p:cBhvr>
                                        <p:cTn id="30" dur="2000" fill="hold"/>
                                        <p:tgtEl>
                                          <p:spTgt spid="1439"/>
                                        </p:tgtEl>
                                      </p:cBhvr>
                                    </p:animEffect>
                                    <p:set>
                                      <p:cBhvr>
                                        <p:cTn id="31" fill="hold">
                                          <p:stCondLst>
                                            <p:cond delay="1999"/>
                                          </p:stCondLst>
                                        </p:cTn>
                                        <p:tgtEl>
                                          <p:spTgt spid="14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ID="10" grpId="8" fill="hold">
                                  <p:stCondLst>
                                    <p:cond delay="0"/>
                                  </p:stCondLst>
                                  <p:iterate type="el" backwards="0">
                                    <p:tmAbs val="0"/>
                                  </p:iterate>
                                  <p:childTnLst>
                                    <p:set>
                                      <p:cBhvr>
                                        <p:cTn id="35" fill="hold"/>
                                        <p:tgtEl>
                                          <p:spTgt spid="1457"/>
                                        </p:tgtEl>
                                        <p:attrNameLst>
                                          <p:attrName>style.visibility</p:attrName>
                                        </p:attrNameLst>
                                      </p:cBhvr>
                                      <p:to>
                                        <p:strVal val="visible"/>
                                      </p:to>
                                    </p:set>
                                    <p:animEffect filter="fade" transition="in">
                                      <p:cBhvr>
                                        <p:cTn id="36" dur="500"/>
                                        <p:tgtEl>
                                          <p:spTgt spid="1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7" grpId="8"/>
      <p:bldP build="whole" bldLvl="1" animBg="1" rev="0" advAuto="0" spid="1439" grpId="7"/>
      <p:bldP build="whole" bldLvl="1" animBg="1" rev="0" advAuto="0" spid="1436" grpId="4"/>
      <p:bldP build="whole" bldLvl="1" animBg="1" rev="0" advAuto="0" spid="1440" grpId="1"/>
      <p:bldP build="whole" bldLvl="1" animBg="1" rev="0" advAuto="0" spid="1434" grpId="6"/>
      <p:bldP build="whole" bldLvl="1" animBg="1" rev="0" advAuto="0" spid="1437" grpId="5"/>
      <p:bldP build="whole" bldLvl="1" animBg="1" rev="0" advAuto="0" spid="1439" grpId="2"/>
      <p:bldP build="whole" bldLvl="1" animBg="1" rev="0" advAuto="0" spid="1435" grpId="3"/>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9" name="image.png" descr="image.png"/>
          <p:cNvPicPr>
            <a:picLocks noChangeAspect="1"/>
          </p:cNvPicPr>
          <p:nvPr/>
        </p:nvPicPr>
        <p:blipFill>
          <a:blip r:embed="rId2">
            <a:extLst/>
          </a:blip>
          <a:srcRect l="11294" t="0" r="65476" b="57131"/>
          <a:stretch>
            <a:fillRect/>
          </a:stretch>
        </p:blipFill>
        <p:spPr>
          <a:xfrm>
            <a:off x="4999037" y="1989137"/>
            <a:ext cx="1804988" cy="3889376"/>
          </a:xfrm>
          <a:prstGeom prst="rect">
            <a:avLst/>
          </a:prstGeom>
          <a:ln w="12700">
            <a:miter lim="400000"/>
          </a:ln>
        </p:spPr>
      </p:pic>
      <p:sp>
        <p:nvSpPr>
          <p:cNvPr id="1460" name="Rettangolo"/>
          <p:cNvSpPr/>
          <p:nvPr/>
        </p:nvSpPr>
        <p:spPr>
          <a:xfrm>
            <a:off x="4733925" y="3644900"/>
            <a:ext cx="463550" cy="1133475"/>
          </a:xfrm>
          <a:prstGeom prst="rect">
            <a:avLst/>
          </a:prstGeom>
          <a:solidFill>
            <a:srgbClr val="FFFFFF"/>
          </a:solidFill>
          <a:ln w="12700">
            <a:miter lim="400000"/>
          </a:ln>
        </p:spPr>
        <p:txBody>
          <a:bodyPr lIns="45719" rIns="45719" anchor="ctr"/>
          <a:lstStyle/>
          <a:p>
            <a:pPr>
              <a:defRPr b="0" sz="1800"/>
            </a:pPr>
          </a:p>
        </p:txBody>
      </p:sp>
      <p:sp>
        <p:nvSpPr>
          <p:cNvPr id="1461" name="Rettangolo"/>
          <p:cNvSpPr/>
          <p:nvPr/>
        </p:nvSpPr>
        <p:spPr>
          <a:xfrm>
            <a:off x="5294312" y="3286125"/>
            <a:ext cx="1293813" cy="2232025"/>
          </a:xfrm>
          <a:prstGeom prst="rect">
            <a:avLst/>
          </a:prstGeom>
          <a:solidFill>
            <a:srgbClr val="FFFFFF"/>
          </a:solidFill>
          <a:ln w="12700">
            <a:miter lim="400000"/>
          </a:ln>
        </p:spPr>
        <p:txBody>
          <a:bodyPr lIns="45719" rIns="45719" anchor="ctr"/>
          <a:lstStyle/>
          <a:p>
            <a:pPr>
              <a:defRPr b="0" sz="1800"/>
            </a:pPr>
          </a:p>
        </p:txBody>
      </p:sp>
      <p:sp>
        <p:nvSpPr>
          <p:cNvPr id="1462" name="Cerchio"/>
          <p:cNvSpPr/>
          <p:nvPr/>
        </p:nvSpPr>
        <p:spPr>
          <a:xfrm>
            <a:off x="414337" y="3529012"/>
            <a:ext cx="355601" cy="357188"/>
          </a:xfrm>
          <a:prstGeom prst="ellipse">
            <a:avLst/>
          </a:prstGeom>
          <a:solidFill>
            <a:schemeClr val="accent1"/>
          </a:solidFill>
          <a:ln>
            <a:solidFill>
              <a:srgbClr val="000000"/>
            </a:solidFill>
          </a:ln>
        </p:spPr>
        <p:txBody>
          <a:bodyPr lIns="45719" rIns="45719" anchor="ctr"/>
          <a:lstStyle/>
          <a:p>
            <a:pPr>
              <a:defRPr b="0" sz="1800"/>
            </a:pPr>
          </a:p>
        </p:txBody>
      </p:sp>
      <p:sp>
        <p:nvSpPr>
          <p:cNvPr id="1463" name="Y"/>
          <p:cNvSpPr txBox="1"/>
          <p:nvPr/>
        </p:nvSpPr>
        <p:spPr>
          <a:xfrm>
            <a:off x="361950" y="3213100"/>
            <a:ext cx="269228"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Y</a:t>
            </a:r>
          </a:p>
        </p:txBody>
      </p:sp>
      <p:sp>
        <p:nvSpPr>
          <p:cNvPr id="1464" name="Y"/>
          <p:cNvSpPr txBox="1"/>
          <p:nvPr/>
        </p:nvSpPr>
        <p:spPr>
          <a:xfrm rot="5400000">
            <a:off x="746859" y="3527511"/>
            <a:ext cx="269228" cy="3484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Y</a:t>
            </a:r>
          </a:p>
        </p:txBody>
      </p:sp>
      <p:sp>
        <p:nvSpPr>
          <p:cNvPr id="1465" name="Y"/>
          <p:cNvSpPr txBox="1"/>
          <p:nvPr/>
        </p:nvSpPr>
        <p:spPr>
          <a:xfrm rot="13857246">
            <a:off x="87143" y="3715288"/>
            <a:ext cx="458788"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Y</a:t>
            </a:r>
          </a:p>
        </p:txBody>
      </p:sp>
      <p:sp>
        <p:nvSpPr>
          <p:cNvPr id="1466" name="Ovale"/>
          <p:cNvSpPr/>
          <p:nvPr/>
        </p:nvSpPr>
        <p:spPr>
          <a:xfrm>
            <a:off x="395287" y="1557337"/>
            <a:ext cx="358776" cy="328613"/>
          </a:xfrm>
          <a:prstGeom prst="ellipse">
            <a:avLst/>
          </a:prstGeom>
          <a:solidFill>
            <a:schemeClr val="accent1"/>
          </a:solidFill>
          <a:ln>
            <a:solidFill>
              <a:srgbClr val="000000"/>
            </a:solidFill>
          </a:ln>
        </p:spPr>
        <p:txBody>
          <a:bodyPr lIns="45719" rIns="45719" anchor="ctr"/>
          <a:lstStyle/>
          <a:p>
            <a:pPr>
              <a:defRPr b="0" sz="1800"/>
            </a:pPr>
          </a:p>
        </p:txBody>
      </p:sp>
      <p:sp>
        <p:nvSpPr>
          <p:cNvPr id="1467" name="Y"/>
          <p:cNvSpPr txBox="1"/>
          <p:nvPr/>
        </p:nvSpPr>
        <p:spPr>
          <a:xfrm>
            <a:off x="547687" y="2276475"/>
            <a:ext cx="269229"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Y</a:t>
            </a:r>
          </a:p>
        </p:txBody>
      </p:sp>
      <p:sp>
        <p:nvSpPr>
          <p:cNvPr id="1468" name="Y"/>
          <p:cNvSpPr txBox="1"/>
          <p:nvPr/>
        </p:nvSpPr>
        <p:spPr>
          <a:xfrm rot="5400000">
            <a:off x="315059" y="2259099"/>
            <a:ext cx="269228" cy="3484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Y</a:t>
            </a:r>
          </a:p>
        </p:txBody>
      </p:sp>
      <p:sp>
        <p:nvSpPr>
          <p:cNvPr id="1469" name="Y"/>
          <p:cNvSpPr txBox="1"/>
          <p:nvPr/>
        </p:nvSpPr>
        <p:spPr>
          <a:xfrm rot="13857246">
            <a:off x="480216" y="2728126"/>
            <a:ext cx="269228" cy="3484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Y</a:t>
            </a:r>
          </a:p>
        </p:txBody>
      </p:sp>
      <p:grpSp>
        <p:nvGrpSpPr>
          <p:cNvPr id="1474" name="Gruppo"/>
          <p:cNvGrpSpPr/>
          <p:nvPr/>
        </p:nvGrpSpPr>
        <p:grpSpPr>
          <a:xfrm>
            <a:off x="323850" y="4442323"/>
            <a:ext cx="3084513" cy="1679078"/>
            <a:chOff x="0" y="0"/>
            <a:chExt cx="3084512" cy="1679076"/>
          </a:xfrm>
        </p:grpSpPr>
        <p:sp>
          <p:nvSpPr>
            <p:cNvPr id="1470" name="Linea"/>
            <p:cNvSpPr/>
            <p:nvPr/>
          </p:nvSpPr>
          <p:spPr>
            <a:xfrm flipH="1">
              <a:off x="0" y="0"/>
              <a:ext cx="568184" cy="526552"/>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471" name="Linea"/>
            <p:cNvSpPr/>
            <p:nvPr/>
          </p:nvSpPr>
          <p:spPr>
            <a:xfrm>
              <a:off x="77134" y="1080222"/>
              <a:ext cx="400704" cy="598855"/>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000000"/>
              </a:solidFill>
              <a:prstDash val="solid"/>
              <a:round/>
            </a:ln>
            <a:effectLst/>
          </p:spPr>
          <p:txBody>
            <a:bodyPr wrap="square" lIns="45719" tIns="45719" rIns="45719" bIns="45719" numCol="1" anchor="t">
              <a:noAutofit/>
            </a:bodyPr>
            <a:lstStyle/>
            <a:p>
              <a:pPr/>
            </a:p>
          </p:txBody>
        </p:sp>
        <p:sp>
          <p:nvSpPr>
            <p:cNvPr id="1472" name="Reactive phage"/>
            <p:cNvSpPr txBox="1"/>
            <p:nvPr/>
          </p:nvSpPr>
          <p:spPr>
            <a:xfrm>
              <a:off x="792162" y="78876"/>
              <a:ext cx="1871663"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Reactive phage</a:t>
              </a:r>
            </a:p>
          </p:txBody>
        </p:sp>
        <p:sp>
          <p:nvSpPr>
            <p:cNvPr id="1473" name="Non-reactive phage"/>
            <p:cNvSpPr txBox="1"/>
            <p:nvPr/>
          </p:nvSpPr>
          <p:spPr>
            <a:xfrm>
              <a:off x="792162" y="1147264"/>
              <a:ext cx="2292351"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0" sz="1800"/>
              </a:lvl1pPr>
            </a:lstStyle>
            <a:p>
              <a:pPr/>
              <a:r>
                <a:t>Non-reactive phage</a:t>
              </a:r>
            </a:p>
          </p:txBody>
        </p:sp>
      </p:grpSp>
      <p:grpSp>
        <p:nvGrpSpPr>
          <p:cNvPr id="1479" name="Gruppo"/>
          <p:cNvGrpSpPr/>
          <p:nvPr/>
        </p:nvGrpSpPr>
        <p:grpSpPr>
          <a:xfrm>
            <a:off x="4968378" y="3716337"/>
            <a:ext cx="610097" cy="628830"/>
            <a:chOff x="0" y="0"/>
            <a:chExt cx="610096" cy="628828"/>
          </a:xfrm>
        </p:grpSpPr>
        <p:sp>
          <p:nvSpPr>
            <p:cNvPr id="1475" name="Ovale"/>
            <p:cNvSpPr/>
            <p:nvPr/>
          </p:nvSpPr>
          <p:spPr>
            <a:xfrm>
              <a:off x="223300" y="228343"/>
              <a:ext cx="170794" cy="18485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76" name="Y"/>
            <p:cNvSpPr txBox="1"/>
            <p:nvPr/>
          </p:nvSpPr>
          <p:spPr>
            <a:xfrm>
              <a:off x="185625" y="0"/>
              <a:ext cx="269229"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77" name="Y"/>
            <p:cNvSpPr txBox="1"/>
            <p:nvPr/>
          </p:nvSpPr>
          <p:spPr>
            <a:xfrm rot="5400000">
              <a:off x="301268" y="160199"/>
              <a:ext cx="269229"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78" name="Y"/>
            <p:cNvSpPr txBox="1"/>
            <p:nvPr/>
          </p:nvSpPr>
          <p:spPr>
            <a:xfrm rot="13857246">
              <a:off x="85487" y="240322"/>
              <a:ext cx="26922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grpSp>
      <p:sp>
        <p:nvSpPr>
          <p:cNvPr id="1480" name="Linea"/>
          <p:cNvSpPr/>
          <p:nvPr/>
        </p:nvSpPr>
        <p:spPr>
          <a:xfrm flipH="1">
            <a:off x="5219700" y="4007680"/>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CC0000"/>
            </a:solidFill>
          </a:ln>
        </p:spPr>
        <p:txBody>
          <a:bodyPr lIns="45719" rIns="45719"/>
          <a:lstStyle/>
          <a:p>
            <a:pPr/>
          </a:p>
        </p:txBody>
      </p:sp>
      <p:grpSp>
        <p:nvGrpSpPr>
          <p:cNvPr id="1485" name="Gruppo"/>
          <p:cNvGrpSpPr/>
          <p:nvPr/>
        </p:nvGrpSpPr>
        <p:grpSpPr>
          <a:xfrm>
            <a:off x="4968661" y="4797424"/>
            <a:ext cx="614577" cy="642121"/>
            <a:chOff x="0" y="0"/>
            <a:chExt cx="614575" cy="642119"/>
          </a:xfrm>
        </p:grpSpPr>
        <p:sp>
          <p:nvSpPr>
            <p:cNvPr id="1481" name="Ovale"/>
            <p:cNvSpPr/>
            <p:nvPr/>
          </p:nvSpPr>
          <p:spPr>
            <a:xfrm>
              <a:off x="226378" y="228772"/>
              <a:ext cx="171413" cy="185197"/>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82" name="Y"/>
            <p:cNvSpPr txBox="1"/>
            <p:nvPr/>
          </p:nvSpPr>
          <p:spPr>
            <a:xfrm>
              <a:off x="188567" y="0"/>
              <a:ext cx="269229"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83" name="Y"/>
            <p:cNvSpPr txBox="1"/>
            <p:nvPr/>
          </p:nvSpPr>
          <p:spPr>
            <a:xfrm rot="5400000">
              <a:off x="305747" y="159213"/>
              <a:ext cx="26922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84" name="Y"/>
            <p:cNvSpPr txBox="1"/>
            <p:nvPr/>
          </p:nvSpPr>
          <p:spPr>
            <a:xfrm rot="13857246">
              <a:off x="85487" y="253612"/>
              <a:ext cx="26922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grpSp>
      <p:sp>
        <p:nvSpPr>
          <p:cNvPr id="1486" name="Linea"/>
          <p:cNvSpPr/>
          <p:nvPr/>
        </p:nvSpPr>
        <p:spPr>
          <a:xfrm flipH="1">
            <a:off x="5226050" y="5087180"/>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CC0000"/>
            </a:solidFill>
          </a:ln>
        </p:spPr>
        <p:txBody>
          <a:bodyPr lIns="45719" rIns="45719"/>
          <a:lstStyle/>
          <a:p>
            <a:pPr/>
          </a:p>
        </p:txBody>
      </p:sp>
      <p:grpSp>
        <p:nvGrpSpPr>
          <p:cNvPr id="1491" name="Gruppo"/>
          <p:cNvGrpSpPr/>
          <p:nvPr/>
        </p:nvGrpSpPr>
        <p:grpSpPr>
          <a:xfrm>
            <a:off x="4968266" y="3213099"/>
            <a:ext cx="608622" cy="636618"/>
            <a:chOff x="0" y="0"/>
            <a:chExt cx="608621" cy="636616"/>
          </a:xfrm>
        </p:grpSpPr>
        <p:sp>
          <p:nvSpPr>
            <p:cNvPr id="1487" name="Ovale"/>
            <p:cNvSpPr/>
            <p:nvPr/>
          </p:nvSpPr>
          <p:spPr>
            <a:xfrm>
              <a:off x="222503" y="228256"/>
              <a:ext cx="171050" cy="18478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88" name="Y"/>
            <p:cNvSpPr txBox="1"/>
            <p:nvPr/>
          </p:nvSpPr>
          <p:spPr>
            <a:xfrm>
              <a:off x="184771" y="0"/>
              <a:ext cx="269229"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89" name="Y"/>
            <p:cNvSpPr txBox="1"/>
            <p:nvPr/>
          </p:nvSpPr>
          <p:spPr>
            <a:xfrm rot="5400000">
              <a:off x="299793" y="158765"/>
              <a:ext cx="26922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90" name="Y"/>
            <p:cNvSpPr txBox="1"/>
            <p:nvPr/>
          </p:nvSpPr>
          <p:spPr>
            <a:xfrm rot="13857246">
              <a:off x="85487" y="248110"/>
              <a:ext cx="26922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grpSp>
      <p:sp>
        <p:nvSpPr>
          <p:cNvPr id="1492" name="Linea"/>
          <p:cNvSpPr/>
          <p:nvPr/>
        </p:nvSpPr>
        <p:spPr>
          <a:xfrm flipH="1">
            <a:off x="5238750" y="3431418"/>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CC0000"/>
            </a:solidFill>
          </a:ln>
        </p:spPr>
        <p:txBody>
          <a:bodyPr lIns="45719" rIns="45719"/>
          <a:lstStyle/>
          <a:p>
            <a:pPr/>
          </a:p>
        </p:txBody>
      </p:sp>
      <p:grpSp>
        <p:nvGrpSpPr>
          <p:cNvPr id="1497" name="Gruppo"/>
          <p:cNvGrpSpPr/>
          <p:nvPr/>
        </p:nvGrpSpPr>
        <p:grpSpPr>
          <a:xfrm>
            <a:off x="4968672" y="4365624"/>
            <a:ext cx="612978" cy="640788"/>
            <a:chOff x="0" y="0"/>
            <a:chExt cx="612977" cy="640786"/>
          </a:xfrm>
        </p:grpSpPr>
        <p:sp>
          <p:nvSpPr>
            <p:cNvPr id="1493" name="Ovale"/>
            <p:cNvSpPr/>
            <p:nvPr/>
          </p:nvSpPr>
          <p:spPr>
            <a:xfrm>
              <a:off x="225768" y="228772"/>
              <a:ext cx="170977" cy="185197"/>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94" name="Y"/>
            <p:cNvSpPr txBox="1"/>
            <p:nvPr/>
          </p:nvSpPr>
          <p:spPr>
            <a:xfrm>
              <a:off x="189310" y="0"/>
              <a:ext cx="269229" cy="34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95" name="Y"/>
            <p:cNvSpPr txBox="1"/>
            <p:nvPr/>
          </p:nvSpPr>
          <p:spPr>
            <a:xfrm rot="5400000">
              <a:off x="304149" y="159213"/>
              <a:ext cx="26922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sp>
          <p:nvSpPr>
            <p:cNvPr id="1496" name="Y"/>
            <p:cNvSpPr txBox="1"/>
            <p:nvPr/>
          </p:nvSpPr>
          <p:spPr>
            <a:xfrm rot="13857246">
              <a:off x="85487" y="252280"/>
              <a:ext cx="26922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0" sz="1800"/>
              </a:lvl1pPr>
            </a:lstStyle>
            <a:p>
              <a:pPr/>
              <a:r>
                <a:t>Y</a:t>
              </a:r>
            </a:p>
          </p:txBody>
        </p:sp>
      </p:grpSp>
      <p:sp>
        <p:nvSpPr>
          <p:cNvPr id="1498" name="Linea"/>
          <p:cNvSpPr/>
          <p:nvPr/>
        </p:nvSpPr>
        <p:spPr>
          <a:xfrm flipH="1">
            <a:off x="5243512" y="4583943"/>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ln>
            <a:solidFill>
              <a:srgbClr val="CC0000"/>
            </a:solidFill>
          </a:ln>
        </p:spPr>
        <p:txBody>
          <a:bodyPr lIns="45719" rIns="45719"/>
          <a:lstStyle/>
          <a:p>
            <a:pPr/>
          </a:p>
        </p:txBody>
      </p:sp>
      <p:pic>
        <p:nvPicPr>
          <p:cNvPr id="1499" name="image.png" descr="image.png"/>
          <p:cNvPicPr>
            <a:picLocks noChangeAspect="1"/>
          </p:cNvPicPr>
          <p:nvPr/>
        </p:nvPicPr>
        <p:blipFill>
          <a:blip r:embed="rId2">
            <a:extLst/>
          </a:blip>
          <a:srcRect l="0" t="17582" r="84826" b="69216"/>
          <a:stretch>
            <a:fillRect/>
          </a:stretch>
        </p:blipFill>
        <p:spPr>
          <a:xfrm>
            <a:off x="4405312" y="3284537"/>
            <a:ext cx="874713" cy="2016126"/>
          </a:xfrm>
          <a:prstGeom prst="rect">
            <a:avLst/>
          </a:prstGeom>
          <a:ln w="12700">
            <a:miter lim="400000"/>
          </a:ln>
        </p:spPr>
      </p:pic>
      <p:grpSp>
        <p:nvGrpSpPr>
          <p:cNvPr id="1506" name="Gruppo"/>
          <p:cNvGrpSpPr/>
          <p:nvPr/>
        </p:nvGrpSpPr>
        <p:grpSpPr>
          <a:xfrm>
            <a:off x="5822950" y="839030"/>
            <a:ext cx="3105150" cy="1005645"/>
            <a:chOff x="0" y="0"/>
            <a:chExt cx="3105150" cy="1005644"/>
          </a:xfrm>
        </p:grpSpPr>
        <p:sp>
          <p:nvSpPr>
            <p:cNvPr id="1500" name="Linea"/>
            <p:cNvSpPr/>
            <p:nvPr/>
          </p:nvSpPr>
          <p:spPr>
            <a:xfrm flipH="1">
              <a:off x="1701800" y="215899"/>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501" name="Linea"/>
            <p:cNvSpPr/>
            <p:nvPr/>
          </p:nvSpPr>
          <p:spPr>
            <a:xfrm flipH="1">
              <a:off x="1054100" y="-1"/>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502" name="Linea"/>
            <p:cNvSpPr/>
            <p:nvPr/>
          </p:nvSpPr>
          <p:spPr>
            <a:xfrm flipH="1">
              <a:off x="1198562" y="215899"/>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503" name="Linea"/>
            <p:cNvSpPr/>
            <p:nvPr/>
          </p:nvSpPr>
          <p:spPr>
            <a:xfrm flipH="1">
              <a:off x="1557337" y="-1"/>
              <a:ext cx="355311" cy="242058"/>
            </a:xfrm>
            <a:custGeom>
              <a:avLst/>
              <a:gdLst/>
              <a:ahLst/>
              <a:cxnLst>
                <a:cxn ang="0">
                  <a:pos x="wd2" y="hd2"/>
                </a:cxn>
                <a:cxn ang="5400000">
                  <a:pos x="wd2" y="hd2"/>
                </a:cxn>
                <a:cxn ang="10800000">
                  <a:pos x="wd2" y="hd2"/>
                </a:cxn>
                <a:cxn ang="16200000">
                  <a:pos x="wd2" y="hd2"/>
                </a:cxn>
              </a:cxnLst>
              <a:rect l="0" t="0" r="r" b="b"/>
              <a:pathLst>
                <a:path w="21297" h="21386" fill="norm" stroke="1" extrusionOk="0">
                  <a:moveTo>
                    <a:pt x="732" y="1621"/>
                  </a:moveTo>
                  <a:cubicBezTo>
                    <a:pt x="2625" y="577"/>
                    <a:pt x="4910" y="661"/>
                    <a:pt x="7052" y="97"/>
                  </a:cubicBezTo>
                  <a:cubicBezTo>
                    <a:pt x="5267" y="-214"/>
                    <a:pt x="5124" y="294"/>
                    <a:pt x="3267" y="605"/>
                  </a:cubicBezTo>
                  <a:cubicBezTo>
                    <a:pt x="982" y="1819"/>
                    <a:pt x="3731" y="464"/>
                    <a:pt x="1054" y="1367"/>
                  </a:cubicBezTo>
                  <a:cubicBezTo>
                    <a:pt x="697" y="1480"/>
                    <a:pt x="-303" y="1847"/>
                    <a:pt x="90" y="1847"/>
                  </a:cubicBezTo>
                  <a:cubicBezTo>
                    <a:pt x="2946" y="1932"/>
                    <a:pt x="5766" y="1706"/>
                    <a:pt x="8623" y="1621"/>
                  </a:cubicBezTo>
                  <a:cubicBezTo>
                    <a:pt x="7373" y="1932"/>
                    <a:pt x="6088" y="2271"/>
                    <a:pt x="4838" y="2610"/>
                  </a:cubicBezTo>
                  <a:cubicBezTo>
                    <a:pt x="4196" y="2779"/>
                    <a:pt x="2946" y="3118"/>
                    <a:pt x="2946" y="3118"/>
                  </a:cubicBezTo>
                  <a:cubicBezTo>
                    <a:pt x="2946" y="3118"/>
                    <a:pt x="3553" y="2948"/>
                    <a:pt x="3874" y="2864"/>
                  </a:cubicBezTo>
                  <a:cubicBezTo>
                    <a:pt x="4338" y="2751"/>
                    <a:pt x="4695" y="2497"/>
                    <a:pt x="5159" y="2355"/>
                  </a:cubicBezTo>
                  <a:cubicBezTo>
                    <a:pt x="5552" y="2242"/>
                    <a:pt x="5981" y="2186"/>
                    <a:pt x="6409" y="2101"/>
                  </a:cubicBezTo>
                  <a:cubicBezTo>
                    <a:pt x="5981" y="2355"/>
                    <a:pt x="5624" y="2666"/>
                    <a:pt x="5159" y="2864"/>
                  </a:cubicBezTo>
                  <a:cubicBezTo>
                    <a:pt x="4874" y="3005"/>
                    <a:pt x="3874" y="3174"/>
                    <a:pt x="4196" y="3118"/>
                  </a:cubicBezTo>
                  <a:cubicBezTo>
                    <a:pt x="5052" y="2977"/>
                    <a:pt x="5874" y="2779"/>
                    <a:pt x="6730" y="2610"/>
                  </a:cubicBezTo>
                  <a:cubicBezTo>
                    <a:pt x="9158" y="2130"/>
                    <a:pt x="7730" y="2384"/>
                    <a:pt x="7052" y="2610"/>
                  </a:cubicBezTo>
                  <a:cubicBezTo>
                    <a:pt x="5766" y="3033"/>
                    <a:pt x="4588" y="3541"/>
                    <a:pt x="3267" y="3852"/>
                  </a:cubicBezTo>
                  <a:cubicBezTo>
                    <a:pt x="3589" y="3937"/>
                    <a:pt x="3874" y="4106"/>
                    <a:pt x="4196" y="4106"/>
                  </a:cubicBezTo>
                  <a:cubicBezTo>
                    <a:pt x="5052" y="4106"/>
                    <a:pt x="7552" y="3711"/>
                    <a:pt x="6730" y="3852"/>
                  </a:cubicBezTo>
                  <a:cubicBezTo>
                    <a:pt x="6195" y="3937"/>
                    <a:pt x="5695" y="4021"/>
                    <a:pt x="5159" y="4106"/>
                  </a:cubicBezTo>
                  <a:cubicBezTo>
                    <a:pt x="5481" y="4191"/>
                    <a:pt x="5766" y="4360"/>
                    <a:pt x="6088" y="4360"/>
                  </a:cubicBezTo>
                  <a:cubicBezTo>
                    <a:pt x="6516" y="4360"/>
                    <a:pt x="6945" y="4162"/>
                    <a:pt x="7373" y="4106"/>
                  </a:cubicBezTo>
                  <a:cubicBezTo>
                    <a:pt x="8016" y="3993"/>
                    <a:pt x="8623" y="3852"/>
                    <a:pt x="9265" y="3852"/>
                  </a:cubicBezTo>
                  <a:cubicBezTo>
                    <a:pt x="9801" y="3852"/>
                    <a:pt x="8230" y="4021"/>
                    <a:pt x="7694" y="4106"/>
                  </a:cubicBezTo>
                  <a:cubicBezTo>
                    <a:pt x="6623" y="4671"/>
                    <a:pt x="5766" y="4868"/>
                    <a:pt x="4517" y="5122"/>
                  </a:cubicBezTo>
                  <a:cubicBezTo>
                    <a:pt x="1446" y="6647"/>
                    <a:pt x="8051" y="5179"/>
                    <a:pt x="8623" y="5122"/>
                  </a:cubicBezTo>
                  <a:cubicBezTo>
                    <a:pt x="9265" y="4953"/>
                    <a:pt x="9872" y="4784"/>
                    <a:pt x="10515" y="4614"/>
                  </a:cubicBezTo>
                  <a:cubicBezTo>
                    <a:pt x="11050" y="4473"/>
                    <a:pt x="9479" y="4981"/>
                    <a:pt x="8944" y="5122"/>
                  </a:cubicBezTo>
                  <a:cubicBezTo>
                    <a:pt x="5552" y="6082"/>
                    <a:pt x="8408" y="5235"/>
                    <a:pt x="5766" y="5857"/>
                  </a:cubicBezTo>
                  <a:cubicBezTo>
                    <a:pt x="5124" y="5998"/>
                    <a:pt x="3874" y="6365"/>
                    <a:pt x="3874" y="6365"/>
                  </a:cubicBezTo>
                  <a:cubicBezTo>
                    <a:pt x="3553" y="6534"/>
                    <a:pt x="2589" y="6788"/>
                    <a:pt x="2946" y="6873"/>
                  </a:cubicBezTo>
                  <a:cubicBezTo>
                    <a:pt x="4124" y="7099"/>
                    <a:pt x="8658" y="5659"/>
                    <a:pt x="8944" y="5602"/>
                  </a:cubicBezTo>
                  <a:cubicBezTo>
                    <a:pt x="9265" y="5518"/>
                    <a:pt x="10158" y="5179"/>
                    <a:pt x="9908" y="5377"/>
                  </a:cubicBezTo>
                  <a:cubicBezTo>
                    <a:pt x="9587" y="5631"/>
                    <a:pt x="9051" y="5715"/>
                    <a:pt x="8623" y="5857"/>
                  </a:cubicBezTo>
                  <a:cubicBezTo>
                    <a:pt x="8230" y="5970"/>
                    <a:pt x="6945" y="6111"/>
                    <a:pt x="7373" y="6111"/>
                  </a:cubicBezTo>
                  <a:cubicBezTo>
                    <a:pt x="8551" y="6111"/>
                    <a:pt x="9694" y="5800"/>
                    <a:pt x="10836" y="5602"/>
                  </a:cubicBezTo>
                  <a:cubicBezTo>
                    <a:pt x="11157" y="5546"/>
                    <a:pt x="12121" y="5377"/>
                    <a:pt x="11800" y="5377"/>
                  </a:cubicBezTo>
                  <a:cubicBezTo>
                    <a:pt x="10836" y="5377"/>
                    <a:pt x="9908" y="5518"/>
                    <a:pt x="8944" y="5602"/>
                  </a:cubicBezTo>
                  <a:cubicBezTo>
                    <a:pt x="8301" y="5941"/>
                    <a:pt x="6302" y="6704"/>
                    <a:pt x="7052" y="6619"/>
                  </a:cubicBezTo>
                  <a:cubicBezTo>
                    <a:pt x="8623" y="6450"/>
                    <a:pt x="9694" y="6393"/>
                    <a:pt x="11157" y="6111"/>
                  </a:cubicBezTo>
                  <a:cubicBezTo>
                    <a:pt x="11479" y="6054"/>
                    <a:pt x="12443" y="5857"/>
                    <a:pt x="12121" y="5857"/>
                  </a:cubicBezTo>
                  <a:cubicBezTo>
                    <a:pt x="9765" y="5857"/>
                    <a:pt x="7730" y="6958"/>
                    <a:pt x="5481" y="7353"/>
                  </a:cubicBezTo>
                  <a:cubicBezTo>
                    <a:pt x="5052" y="7522"/>
                    <a:pt x="4624" y="7720"/>
                    <a:pt x="4196" y="7861"/>
                  </a:cubicBezTo>
                  <a:cubicBezTo>
                    <a:pt x="2125" y="8511"/>
                    <a:pt x="1518" y="8200"/>
                    <a:pt x="3553" y="8624"/>
                  </a:cubicBezTo>
                  <a:cubicBezTo>
                    <a:pt x="6159" y="8200"/>
                    <a:pt x="4588" y="8511"/>
                    <a:pt x="7980" y="7607"/>
                  </a:cubicBezTo>
                  <a:cubicBezTo>
                    <a:pt x="8301" y="7522"/>
                    <a:pt x="8623" y="7410"/>
                    <a:pt x="8944" y="7353"/>
                  </a:cubicBezTo>
                  <a:cubicBezTo>
                    <a:pt x="9372" y="7268"/>
                    <a:pt x="10586" y="7014"/>
                    <a:pt x="10194" y="7127"/>
                  </a:cubicBezTo>
                  <a:cubicBezTo>
                    <a:pt x="9479" y="7325"/>
                    <a:pt x="7266" y="7353"/>
                    <a:pt x="7980" y="7607"/>
                  </a:cubicBezTo>
                  <a:cubicBezTo>
                    <a:pt x="8873" y="7918"/>
                    <a:pt x="9872" y="7438"/>
                    <a:pt x="10836" y="7353"/>
                  </a:cubicBezTo>
                  <a:cubicBezTo>
                    <a:pt x="11157" y="7268"/>
                    <a:pt x="12121" y="7127"/>
                    <a:pt x="11800" y="7127"/>
                  </a:cubicBezTo>
                  <a:cubicBezTo>
                    <a:pt x="10943" y="7127"/>
                    <a:pt x="10086" y="7184"/>
                    <a:pt x="9265" y="7353"/>
                  </a:cubicBezTo>
                  <a:cubicBezTo>
                    <a:pt x="8480" y="7494"/>
                    <a:pt x="7801" y="7918"/>
                    <a:pt x="7052" y="8115"/>
                  </a:cubicBezTo>
                  <a:cubicBezTo>
                    <a:pt x="7480" y="8200"/>
                    <a:pt x="7873" y="8370"/>
                    <a:pt x="8301" y="8370"/>
                  </a:cubicBezTo>
                  <a:cubicBezTo>
                    <a:pt x="9765" y="8370"/>
                    <a:pt x="11265" y="7974"/>
                    <a:pt x="12728" y="8115"/>
                  </a:cubicBezTo>
                  <a:cubicBezTo>
                    <a:pt x="13407" y="8172"/>
                    <a:pt x="11479" y="8454"/>
                    <a:pt x="10836" y="8624"/>
                  </a:cubicBezTo>
                  <a:cubicBezTo>
                    <a:pt x="10122" y="8821"/>
                    <a:pt x="9372" y="8793"/>
                    <a:pt x="8623" y="8878"/>
                  </a:cubicBezTo>
                  <a:cubicBezTo>
                    <a:pt x="8266" y="8962"/>
                    <a:pt x="6088" y="9358"/>
                    <a:pt x="8944" y="9358"/>
                  </a:cubicBezTo>
                  <a:cubicBezTo>
                    <a:pt x="9908" y="9358"/>
                    <a:pt x="12764" y="9104"/>
                    <a:pt x="11800" y="9104"/>
                  </a:cubicBezTo>
                  <a:cubicBezTo>
                    <a:pt x="10229" y="9104"/>
                    <a:pt x="8623" y="9273"/>
                    <a:pt x="7052" y="9358"/>
                  </a:cubicBezTo>
                  <a:cubicBezTo>
                    <a:pt x="6730" y="9527"/>
                    <a:pt x="6088" y="9555"/>
                    <a:pt x="6088" y="9866"/>
                  </a:cubicBezTo>
                  <a:cubicBezTo>
                    <a:pt x="6088" y="10120"/>
                    <a:pt x="6730" y="10120"/>
                    <a:pt x="7052" y="10120"/>
                  </a:cubicBezTo>
                  <a:cubicBezTo>
                    <a:pt x="8087" y="10120"/>
                    <a:pt x="9158" y="9979"/>
                    <a:pt x="10194" y="9866"/>
                  </a:cubicBezTo>
                  <a:cubicBezTo>
                    <a:pt x="10729" y="9810"/>
                    <a:pt x="12336" y="9612"/>
                    <a:pt x="11800" y="9612"/>
                  </a:cubicBezTo>
                  <a:cubicBezTo>
                    <a:pt x="10622" y="9612"/>
                    <a:pt x="9479" y="9753"/>
                    <a:pt x="8301" y="9866"/>
                  </a:cubicBezTo>
                  <a:cubicBezTo>
                    <a:pt x="7659" y="9922"/>
                    <a:pt x="5766" y="10120"/>
                    <a:pt x="6409" y="10120"/>
                  </a:cubicBezTo>
                  <a:cubicBezTo>
                    <a:pt x="8230" y="10120"/>
                    <a:pt x="9979" y="9612"/>
                    <a:pt x="11800" y="9612"/>
                  </a:cubicBezTo>
                  <a:cubicBezTo>
                    <a:pt x="12229" y="9612"/>
                    <a:pt x="10943" y="9781"/>
                    <a:pt x="10515" y="9866"/>
                  </a:cubicBezTo>
                  <a:cubicBezTo>
                    <a:pt x="9979" y="9951"/>
                    <a:pt x="9479" y="10035"/>
                    <a:pt x="8944" y="10120"/>
                  </a:cubicBezTo>
                  <a:cubicBezTo>
                    <a:pt x="6588" y="11362"/>
                    <a:pt x="9551" y="10290"/>
                    <a:pt x="10194" y="10120"/>
                  </a:cubicBezTo>
                  <a:cubicBezTo>
                    <a:pt x="9908" y="11108"/>
                    <a:pt x="9158" y="11842"/>
                    <a:pt x="7980" y="12379"/>
                  </a:cubicBezTo>
                  <a:cubicBezTo>
                    <a:pt x="7623" y="12548"/>
                    <a:pt x="6302" y="12633"/>
                    <a:pt x="6730" y="12633"/>
                  </a:cubicBezTo>
                  <a:cubicBezTo>
                    <a:pt x="7480" y="12633"/>
                    <a:pt x="8194" y="12464"/>
                    <a:pt x="8944" y="12379"/>
                  </a:cubicBezTo>
                  <a:cubicBezTo>
                    <a:pt x="9479" y="12125"/>
                    <a:pt x="9944" y="11814"/>
                    <a:pt x="10515" y="11617"/>
                  </a:cubicBezTo>
                  <a:cubicBezTo>
                    <a:pt x="11086" y="11419"/>
                    <a:pt x="14978" y="10487"/>
                    <a:pt x="11157" y="11108"/>
                  </a:cubicBezTo>
                  <a:cubicBezTo>
                    <a:pt x="16441" y="11730"/>
                    <a:pt x="10693" y="11927"/>
                    <a:pt x="9265" y="12125"/>
                  </a:cubicBezTo>
                  <a:cubicBezTo>
                    <a:pt x="11479" y="12831"/>
                    <a:pt x="10336" y="12718"/>
                    <a:pt x="13050" y="12379"/>
                  </a:cubicBezTo>
                  <a:cubicBezTo>
                    <a:pt x="15585" y="12068"/>
                    <a:pt x="15835" y="11955"/>
                    <a:pt x="12443" y="12379"/>
                  </a:cubicBezTo>
                  <a:cubicBezTo>
                    <a:pt x="11907" y="12435"/>
                    <a:pt x="11372" y="12548"/>
                    <a:pt x="10836" y="12633"/>
                  </a:cubicBezTo>
                  <a:cubicBezTo>
                    <a:pt x="8587" y="13791"/>
                    <a:pt x="11586" y="12379"/>
                    <a:pt x="8301" y="13367"/>
                  </a:cubicBezTo>
                  <a:cubicBezTo>
                    <a:pt x="7944" y="13480"/>
                    <a:pt x="7016" y="13819"/>
                    <a:pt x="7373" y="13875"/>
                  </a:cubicBezTo>
                  <a:cubicBezTo>
                    <a:pt x="7766" y="13932"/>
                    <a:pt x="11372" y="13480"/>
                    <a:pt x="12121" y="13367"/>
                  </a:cubicBezTo>
                  <a:cubicBezTo>
                    <a:pt x="16906" y="12548"/>
                    <a:pt x="14157" y="12915"/>
                    <a:pt x="12121" y="13113"/>
                  </a:cubicBezTo>
                  <a:cubicBezTo>
                    <a:pt x="11300" y="13339"/>
                    <a:pt x="10408" y="13395"/>
                    <a:pt x="9587" y="13621"/>
                  </a:cubicBezTo>
                  <a:cubicBezTo>
                    <a:pt x="9122" y="13734"/>
                    <a:pt x="7837" y="14101"/>
                    <a:pt x="8301" y="14130"/>
                  </a:cubicBezTo>
                  <a:cubicBezTo>
                    <a:pt x="9694" y="14242"/>
                    <a:pt x="11050" y="13960"/>
                    <a:pt x="12443" y="13875"/>
                  </a:cubicBezTo>
                  <a:cubicBezTo>
                    <a:pt x="12978" y="13791"/>
                    <a:pt x="13478" y="13706"/>
                    <a:pt x="14014" y="13621"/>
                  </a:cubicBezTo>
                  <a:cubicBezTo>
                    <a:pt x="14442" y="13537"/>
                    <a:pt x="15692" y="13367"/>
                    <a:pt x="15263" y="13367"/>
                  </a:cubicBezTo>
                  <a:cubicBezTo>
                    <a:pt x="14014" y="13367"/>
                    <a:pt x="12728" y="13537"/>
                    <a:pt x="11479" y="13621"/>
                  </a:cubicBezTo>
                  <a:cubicBezTo>
                    <a:pt x="9837" y="13932"/>
                    <a:pt x="8337" y="14440"/>
                    <a:pt x="6730" y="14864"/>
                  </a:cubicBezTo>
                  <a:cubicBezTo>
                    <a:pt x="9087" y="15824"/>
                    <a:pt x="11800" y="15090"/>
                    <a:pt x="14335" y="14864"/>
                  </a:cubicBezTo>
                  <a:cubicBezTo>
                    <a:pt x="17870" y="14158"/>
                    <a:pt x="12836" y="15005"/>
                    <a:pt x="12121" y="15118"/>
                  </a:cubicBezTo>
                  <a:cubicBezTo>
                    <a:pt x="11479" y="15231"/>
                    <a:pt x="10836" y="15287"/>
                    <a:pt x="10194" y="15372"/>
                  </a:cubicBezTo>
                  <a:cubicBezTo>
                    <a:pt x="8408" y="16360"/>
                    <a:pt x="4838" y="16332"/>
                    <a:pt x="11800" y="15880"/>
                  </a:cubicBezTo>
                  <a:cubicBezTo>
                    <a:pt x="11800" y="15880"/>
                    <a:pt x="11157" y="16050"/>
                    <a:pt x="10836" y="16134"/>
                  </a:cubicBezTo>
                  <a:cubicBezTo>
                    <a:pt x="12764" y="16417"/>
                    <a:pt x="14299" y="16134"/>
                    <a:pt x="16227" y="15880"/>
                  </a:cubicBezTo>
                  <a:cubicBezTo>
                    <a:pt x="14763" y="16614"/>
                    <a:pt x="13942" y="16671"/>
                    <a:pt x="12121" y="16868"/>
                  </a:cubicBezTo>
                  <a:cubicBezTo>
                    <a:pt x="12657" y="17038"/>
                    <a:pt x="13121" y="17348"/>
                    <a:pt x="13692" y="17377"/>
                  </a:cubicBezTo>
                  <a:cubicBezTo>
                    <a:pt x="15049" y="17433"/>
                    <a:pt x="16441" y="16897"/>
                    <a:pt x="17798" y="17122"/>
                  </a:cubicBezTo>
                  <a:cubicBezTo>
                    <a:pt x="18655" y="17264"/>
                    <a:pt x="16120" y="17433"/>
                    <a:pt x="15263" y="17631"/>
                  </a:cubicBezTo>
                  <a:cubicBezTo>
                    <a:pt x="14621" y="17772"/>
                    <a:pt x="14014" y="17970"/>
                    <a:pt x="13371" y="18111"/>
                  </a:cubicBezTo>
                  <a:cubicBezTo>
                    <a:pt x="9944" y="19833"/>
                    <a:pt x="9837" y="19466"/>
                    <a:pt x="14014" y="19127"/>
                  </a:cubicBezTo>
                  <a:cubicBezTo>
                    <a:pt x="15692" y="18675"/>
                    <a:pt x="17584" y="19071"/>
                    <a:pt x="14656" y="18111"/>
                  </a:cubicBezTo>
                  <a:cubicBezTo>
                    <a:pt x="13442" y="18421"/>
                    <a:pt x="12407" y="18873"/>
                    <a:pt x="11157" y="19127"/>
                  </a:cubicBezTo>
                  <a:cubicBezTo>
                    <a:pt x="13799" y="19635"/>
                    <a:pt x="10979" y="19325"/>
                    <a:pt x="14656" y="18619"/>
                  </a:cubicBezTo>
                  <a:cubicBezTo>
                    <a:pt x="15692" y="18421"/>
                    <a:pt x="16763" y="18450"/>
                    <a:pt x="17798" y="18365"/>
                  </a:cubicBezTo>
                  <a:cubicBezTo>
                    <a:pt x="18227" y="18195"/>
                    <a:pt x="18941" y="18252"/>
                    <a:pt x="19083" y="17885"/>
                  </a:cubicBezTo>
                  <a:cubicBezTo>
                    <a:pt x="19191" y="17631"/>
                    <a:pt x="18441" y="17602"/>
                    <a:pt x="18119" y="17631"/>
                  </a:cubicBezTo>
                  <a:cubicBezTo>
                    <a:pt x="17477" y="17687"/>
                    <a:pt x="16870" y="17941"/>
                    <a:pt x="16227" y="18111"/>
                  </a:cubicBezTo>
                  <a:cubicBezTo>
                    <a:pt x="15906" y="18195"/>
                    <a:pt x="15263" y="18365"/>
                    <a:pt x="15263" y="18365"/>
                  </a:cubicBezTo>
                  <a:cubicBezTo>
                    <a:pt x="15692" y="18450"/>
                    <a:pt x="16549" y="18619"/>
                    <a:pt x="16549" y="18619"/>
                  </a:cubicBezTo>
                  <a:cubicBezTo>
                    <a:pt x="15477" y="19184"/>
                    <a:pt x="14442" y="19325"/>
                    <a:pt x="13371" y="19890"/>
                  </a:cubicBezTo>
                  <a:cubicBezTo>
                    <a:pt x="13907" y="19974"/>
                    <a:pt x="14549" y="19833"/>
                    <a:pt x="14942" y="20115"/>
                  </a:cubicBezTo>
                  <a:cubicBezTo>
                    <a:pt x="15192" y="20285"/>
                    <a:pt x="13692" y="20370"/>
                    <a:pt x="14014" y="20370"/>
                  </a:cubicBezTo>
                  <a:cubicBezTo>
                    <a:pt x="16049" y="20370"/>
                    <a:pt x="18084" y="19777"/>
                    <a:pt x="20012" y="19381"/>
                  </a:cubicBezTo>
                  <a:cubicBezTo>
                    <a:pt x="17798" y="18788"/>
                    <a:pt x="10194" y="19861"/>
                    <a:pt x="15585" y="19127"/>
                  </a:cubicBezTo>
                  <a:cubicBezTo>
                    <a:pt x="16120" y="19212"/>
                    <a:pt x="16870" y="19042"/>
                    <a:pt x="17156" y="19381"/>
                  </a:cubicBezTo>
                  <a:cubicBezTo>
                    <a:pt x="17370" y="19635"/>
                    <a:pt x="16549" y="19748"/>
                    <a:pt x="16227" y="19890"/>
                  </a:cubicBezTo>
                  <a:cubicBezTo>
                    <a:pt x="15799" y="20087"/>
                    <a:pt x="15370" y="20200"/>
                    <a:pt x="14942" y="20370"/>
                  </a:cubicBezTo>
                  <a:cubicBezTo>
                    <a:pt x="15585" y="20511"/>
                    <a:pt x="19797" y="20793"/>
                    <a:pt x="16549" y="20115"/>
                  </a:cubicBezTo>
                  <a:cubicBezTo>
                    <a:pt x="16227" y="20200"/>
                    <a:pt x="15263" y="20370"/>
                    <a:pt x="15585" y="20370"/>
                  </a:cubicBezTo>
                  <a:cubicBezTo>
                    <a:pt x="16549" y="20370"/>
                    <a:pt x="17513" y="20228"/>
                    <a:pt x="18441" y="20115"/>
                  </a:cubicBezTo>
                  <a:cubicBezTo>
                    <a:pt x="18762" y="20087"/>
                    <a:pt x="19690" y="19890"/>
                    <a:pt x="19369" y="19890"/>
                  </a:cubicBezTo>
                  <a:cubicBezTo>
                    <a:pt x="18619" y="19890"/>
                    <a:pt x="17905" y="20031"/>
                    <a:pt x="17156" y="20115"/>
                  </a:cubicBezTo>
                  <a:cubicBezTo>
                    <a:pt x="16620" y="20370"/>
                    <a:pt x="16120" y="20652"/>
                    <a:pt x="15585" y="20878"/>
                  </a:cubicBezTo>
                  <a:cubicBezTo>
                    <a:pt x="14442" y="21358"/>
                    <a:pt x="13585" y="20991"/>
                    <a:pt x="16549" y="21386"/>
                  </a:cubicBezTo>
                  <a:cubicBezTo>
                    <a:pt x="17477" y="21301"/>
                    <a:pt x="18441" y="21273"/>
                    <a:pt x="19369" y="21132"/>
                  </a:cubicBezTo>
                  <a:cubicBezTo>
                    <a:pt x="20047" y="21019"/>
                    <a:pt x="21297" y="20624"/>
                    <a:pt x="21297" y="20624"/>
                  </a:cubicBezTo>
                  <a:cubicBezTo>
                    <a:pt x="20976" y="20539"/>
                    <a:pt x="20654" y="20341"/>
                    <a:pt x="20333" y="20370"/>
                  </a:cubicBezTo>
                  <a:cubicBezTo>
                    <a:pt x="19262" y="20426"/>
                    <a:pt x="17156" y="20878"/>
                    <a:pt x="17156" y="20878"/>
                  </a:cubicBezTo>
                </a:path>
              </a:pathLst>
            </a:custGeom>
            <a:noFill/>
            <a:ln w="9525" cap="flat">
              <a:solidFill>
                <a:srgbClr val="CC0000"/>
              </a:solidFill>
              <a:prstDash val="solid"/>
              <a:round/>
            </a:ln>
            <a:effectLst/>
          </p:spPr>
          <p:txBody>
            <a:bodyPr wrap="square" lIns="45719" tIns="45719" rIns="45719" bIns="45719" numCol="1" anchor="t">
              <a:noAutofit/>
            </a:bodyPr>
            <a:lstStyle/>
            <a:p>
              <a:pPr/>
            </a:p>
          </p:txBody>
        </p:sp>
        <p:sp>
          <p:nvSpPr>
            <p:cNvPr id="1504" name="Forma"/>
            <p:cNvSpPr/>
            <p:nvPr/>
          </p:nvSpPr>
          <p:spPr>
            <a:xfrm>
              <a:off x="0" y="32506"/>
              <a:ext cx="836613" cy="9731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cap="flat">
              <a:solidFill>
                <a:srgbClr val="000000"/>
              </a:solidFill>
              <a:prstDash val="solid"/>
              <a:miter lim="800000"/>
            </a:ln>
            <a:effectLst/>
          </p:spPr>
          <p:txBody>
            <a:bodyPr wrap="square" lIns="45719" tIns="45719" rIns="45719" bIns="45719" numCol="1" anchor="ctr">
              <a:noAutofit/>
            </a:bodyPr>
            <a:lstStyle/>
            <a:p>
              <a:pPr/>
            </a:p>
          </p:txBody>
        </p:sp>
        <p:sp>
          <p:nvSpPr>
            <p:cNvPr id="1505" name="Testo"/>
            <p:cNvSpPr/>
            <p:nvPr/>
          </p:nvSpPr>
          <p:spPr>
            <a:xfrm>
              <a:off x="1196975" y="645281"/>
              <a:ext cx="190817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p:spPr>
          <p:txBody>
            <a:bodyPr wrap="square" lIns="45719" tIns="45719" rIns="45719" bIns="45719" numCol="1" anchor="t">
              <a:spAutoFit/>
            </a:bodyPr>
            <a:lstStyle/>
            <a:p>
              <a:pPr>
                <a:defRPr b="0" sz="1600"/>
              </a:pPr>
            </a:p>
          </p:txBody>
        </p:sp>
      </p:grpSp>
      <p:sp>
        <p:nvSpPr>
          <p:cNvPr id="1507" name="Selezione"/>
          <p:cNvSpPr txBox="1"/>
          <p:nvPr/>
        </p:nvSpPr>
        <p:spPr>
          <a:xfrm>
            <a:off x="1008062" y="228600"/>
            <a:ext cx="2406214" cy="76404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i="1" sz="4800">
                <a:solidFill>
                  <a:srgbClr val="008000"/>
                </a:solidFill>
                <a:effectLst>
                  <a:outerShdw sx="100000" sy="100000" kx="0" ky="0" algn="b" rotWithShape="0" blurRad="12700" dist="25400" dir="2700000">
                    <a:srgbClr val="DDDDDD"/>
                  </a:outerShdw>
                </a:effectLst>
              </a:defRPr>
            </a:lvl1pPr>
          </a:lstStyle>
          <a:p>
            <a:pPr/>
            <a:r>
              <a:t>Selezione</a:t>
            </a:r>
          </a:p>
        </p:txBody>
      </p:sp>
      <p:sp>
        <p:nvSpPr>
          <p:cNvPr id="1508" name="Linea"/>
          <p:cNvSpPr/>
          <p:nvPr/>
        </p:nvSpPr>
        <p:spPr>
          <a:xfrm flipH="1">
            <a:off x="7596187" y="5614987"/>
            <a:ext cx="144464" cy="465139"/>
          </a:xfrm>
          <a:prstGeom prst="line">
            <a:avLst/>
          </a:prstGeom>
          <a:ln w="28575">
            <a:solidFill>
              <a:srgbClr val="000000"/>
            </a:solidFill>
            <a:tailEnd type="triangle"/>
          </a:ln>
        </p:spPr>
        <p:txBody>
          <a:bodyPr lIns="45719" rIns="45719"/>
          <a:lstStyle/>
          <a:p>
            <a:pPr/>
          </a:p>
        </p:txBody>
      </p:sp>
      <p:sp>
        <p:nvSpPr>
          <p:cNvPr id="1509" name="Gene"/>
          <p:cNvSpPr txBox="1"/>
          <p:nvPr/>
        </p:nvSpPr>
        <p:spPr>
          <a:xfrm>
            <a:off x="8259680" y="3733799"/>
            <a:ext cx="1000126" cy="3114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i="1" sz="1600"/>
            </a:lvl1pPr>
          </a:lstStyle>
          <a:p>
            <a:pPr/>
            <a:r>
              <a:t>Gene</a:t>
            </a:r>
          </a:p>
        </p:txBody>
      </p:sp>
      <p:sp>
        <p:nvSpPr>
          <p:cNvPr id="1510" name="Protein"/>
          <p:cNvSpPr txBox="1"/>
          <p:nvPr/>
        </p:nvSpPr>
        <p:spPr>
          <a:xfrm>
            <a:off x="7092950" y="6153150"/>
            <a:ext cx="1008063" cy="3114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i="1" sz="1600"/>
            </a:lvl1pPr>
          </a:lstStyle>
          <a:p>
            <a:pPr/>
            <a:r>
              <a:t>Protein</a:t>
            </a:r>
          </a:p>
        </p:txBody>
      </p:sp>
      <p:grpSp>
        <p:nvGrpSpPr>
          <p:cNvPr id="1518" name="Gruppo"/>
          <p:cNvGrpSpPr/>
          <p:nvPr/>
        </p:nvGrpSpPr>
        <p:grpSpPr>
          <a:xfrm>
            <a:off x="7072894" y="3254053"/>
            <a:ext cx="917917" cy="2246515"/>
            <a:chOff x="0" y="0"/>
            <a:chExt cx="917915" cy="2246514"/>
          </a:xfrm>
        </p:grpSpPr>
        <p:grpSp>
          <p:nvGrpSpPr>
            <p:cNvPr id="1515" name="Gruppo"/>
            <p:cNvGrpSpPr/>
            <p:nvPr/>
          </p:nvGrpSpPr>
          <p:grpSpPr>
            <a:xfrm>
              <a:off x="0" y="0"/>
              <a:ext cx="917916" cy="2246515"/>
              <a:chOff x="0" y="0"/>
              <a:chExt cx="917915" cy="2246514"/>
            </a:xfrm>
          </p:grpSpPr>
          <p:pic>
            <p:nvPicPr>
              <p:cNvPr id="1511" name="Phage_basic1_e" descr="Phage_basic1_e"/>
              <p:cNvPicPr>
                <a:picLocks noChangeAspect="1"/>
              </p:cNvPicPr>
              <p:nvPr/>
            </p:nvPicPr>
            <p:blipFill>
              <a:blip r:embed="rId3">
                <a:extLst/>
              </a:blip>
              <a:srcRect l="33473" t="1870" r="30737" b="17005"/>
              <a:stretch>
                <a:fillRect/>
              </a:stretch>
            </p:blipFill>
            <p:spPr>
              <a:xfrm rot="157538">
                <a:off x="50222" y="17563"/>
                <a:ext cx="817471" cy="2211388"/>
              </a:xfrm>
              <a:prstGeom prst="rect">
                <a:avLst/>
              </a:prstGeom>
              <a:ln w="12700" cap="flat">
                <a:noFill/>
                <a:miter lim="400000"/>
              </a:ln>
              <a:effectLst/>
            </p:spPr>
          </p:pic>
          <p:sp>
            <p:nvSpPr>
              <p:cNvPr id="1512" name="Rettangolo"/>
              <p:cNvSpPr/>
              <p:nvPr/>
            </p:nvSpPr>
            <p:spPr>
              <a:xfrm rot="157538">
                <a:off x="402491" y="692588"/>
                <a:ext cx="54099" cy="281100"/>
              </a:xfrm>
              <a:prstGeom prst="rect">
                <a:avLst/>
              </a:prstGeom>
              <a:solidFill>
                <a:srgbClr val="CC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513" name="Ovale"/>
              <p:cNvSpPr/>
              <p:nvPr/>
            </p:nvSpPr>
            <p:spPr>
              <a:xfrm rot="157538">
                <a:off x="59841" y="1958100"/>
                <a:ext cx="163495" cy="205157"/>
              </a:xfrm>
              <a:prstGeom prst="ellipse">
                <a:avLst/>
              </a:prstGeom>
              <a:solidFill>
                <a:srgbClr val="CC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514" name="Ovale"/>
              <p:cNvSpPr/>
              <p:nvPr/>
            </p:nvSpPr>
            <p:spPr>
              <a:xfrm rot="157538">
                <a:off x="457761" y="1993367"/>
                <a:ext cx="163495" cy="205158"/>
              </a:xfrm>
              <a:prstGeom prst="ellipse">
                <a:avLst/>
              </a:prstGeom>
              <a:solidFill>
                <a:srgbClr val="CC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sp>
          <p:nvSpPr>
            <p:cNvPr id="1516" name="Rettangolo"/>
            <p:cNvSpPr/>
            <p:nvPr/>
          </p:nvSpPr>
          <p:spPr>
            <a:xfrm rot="157538">
              <a:off x="67057" y="620447"/>
              <a:ext cx="201964" cy="257297"/>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0" sz="1800"/>
              </a:pPr>
            </a:p>
          </p:txBody>
        </p:sp>
        <p:sp>
          <p:nvSpPr>
            <p:cNvPr id="1517" name="Rettangolo"/>
            <p:cNvSpPr/>
            <p:nvPr/>
          </p:nvSpPr>
          <p:spPr>
            <a:xfrm rot="157538">
              <a:off x="665459" y="1217486"/>
              <a:ext cx="201965" cy="257297"/>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0" sz="1800"/>
              </a:pPr>
            </a:p>
          </p:txBody>
        </p:sp>
      </p:grpSp>
      <p:sp>
        <p:nvSpPr>
          <p:cNvPr id="1519" name="Linea"/>
          <p:cNvSpPr/>
          <p:nvPr/>
        </p:nvSpPr>
        <p:spPr>
          <a:xfrm flipV="1">
            <a:off x="7643812" y="4005262"/>
            <a:ext cx="815976" cy="138114"/>
          </a:xfrm>
          <a:prstGeom prst="line">
            <a:avLst/>
          </a:prstGeom>
          <a:ln w="28575">
            <a:solidFill>
              <a:srgbClr val="000000"/>
            </a:solidFill>
            <a:tailEnd type="triangle"/>
          </a:ln>
        </p:spPr>
        <p:txBody>
          <a:bodyPr lIns="45719" rIns="45719"/>
          <a:lstStyle/>
          <a:p>
            <a:pPr/>
          </a:p>
        </p:txBody>
      </p:sp>
      <p:sp>
        <p:nvSpPr>
          <p:cNvPr id="1520" name="Magnetic beads"/>
          <p:cNvSpPr txBox="1"/>
          <p:nvPr/>
        </p:nvSpPr>
        <p:spPr>
          <a:xfrm>
            <a:off x="1104900" y="1522412"/>
            <a:ext cx="238760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Magnetic beads</a:t>
            </a:r>
          </a:p>
        </p:txBody>
      </p:sp>
      <p:sp>
        <p:nvSpPr>
          <p:cNvPr id="1521" name="Antigen"/>
          <p:cNvSpPr txBox="1"/>
          <p:nvPr/>
        </p:nvSpPr>
        <p:spPr>
          <a:xfrm>
            <a:off x="1117600" y="2486025"/>
            <a:ext cx="2230438"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Antigen</a:t>
            </a:r>
          </a:p>
        </p:txBody>
      </p:sp>
      <p:sp>
        <p:nvSpPr>
          <p:cNvPr id="1522" name="Activated beads"/>
          <p:cNvSpPr txBox="1"/>
          <p:nvPr/>
        </p:nvSpPr>
        <p:spPr>
          <a:xfrm>
            <a:off x="1120775" y="3552825"/>
            <a:ext cx="1579563"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0" sz="1800"/>
            </a:lvl1pPr>
          </a:lstStyle>
          <a:p>
            <a:pPr/>
            <a:r>
              <a:t>Activated beads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path" nodeType="afterEffect" presetSubtype="0" presetID="-1" grpId="1" fill="hold">
                                  <p:stCondLst>
                                    <p:cond delay="0"/>
                                  </p:stCondLst>
                                  <p:childTnLst>
                                    <p:animMotion path="M 0.000000 0.000000 L 0.057125 0.003244" origin="layout" pathEditMode="relative">
                                      <p:cBhvr>
                                        <p:cTn id="6" dur="2000" fill="hold"/>
                                        <p:tgtEl>
                                          <p:spTgt spid="1492"/>
                                        </p:tgtEl>
                                        <p:attrNameLst>
                                          <p:attrName>ppt_x</p:attrName>
                                          <p:attrName>ppt_y</p:attrName>
                                        </p:attrNameLst>
                                      </p:cBhvr>
                                    </p:animMotion>
                                  </p:childTnLst>
                                </p:cTn>
                              </p:par>
                            </p:childTnLst>
                          </p:cTn>
                        </p:par>
                        <p:par>
                          <p:cTn id="7" fill="hold">
                            <p:stCondLst>
                              <p:cond delay="0"/>
                            </p:stCondLst>
                            <p:childTnLst>
                              <p:par>
                                <p:cTn id="8" presetClass="path" nodeType="withEffect" presetSubtype="0" presetID="-1" grpId="2" fill="hold">
                                  <p:stCondLst>
                                    <p:cond delay="0"/>
                                  </p:stCondLst>
                                  <p:childTnLst>
                                    <p:animMotion path="M 0.000000 0.000000 L 0.098611 0.003242" origin="layout" pathEditMode="relative">
                                      <p:cBhvr>
                                        <p:cTn id="9" dur="2000" fill="hold"/>
                                        <p:tgtEl>
                                          <p:spTgt spid="1480"/>
                                        </p:tgtEl>
                                        <p:attrNameLst>
                                          <p:attrName>ppt_x</p:attrName>
                                          <p:attrName>ppt_y</p:attrName>
                                        </p:attrNameLst>
                                      </p:cBhvr>
                                    </p:animMotion>
                                  </p:childTnLst>
                                </p:cTn>
                              </p:par>
                            </p:childTnLst>
                          </p:cTn>
                        </p:par>
                        <p:par>
                          <p:cTn id="10" fill="hold">
                            <p:stCondLst>
                              <p:cond delay="0"/>
                            </p:stCondLst>
                            <p:childTnLst>
                              <p:par>
                                <p:cTn id="11" presetClass="path" nodeType="withEffect" presetSubtype="0" presetID="-1" grpId="3" fill="hold">
                                  <p:stCondLst>
                                    <p:cond delay="0"/>
                                  </p:stCondLst>
                                  <p:childTnLst>
                                    <p:animMotion path="M 0.000000 0.000000 L 0.103816 -0.017820" origin="layout" pathEditMode="relative">
                                      <p:cBhvr>
                                        <p:cTn id="12" dur="2000" fill="hold"/>
                                        <p:tgtEl>
                                          <p:spTgt spid="1498"/>
                                        </p:tgtEl>
                                        <p:attrNameLst>
                                          <p:attrName>ppt_x</p:attrName>
                                          <p:attrName>ppt_y</p:attrName>
                                        </p:attrNameLst>
                                      </p:cBhvr>
                                    </p:animMotion>
                                  </p:childTnLst>
                                </p:cTn>
                              </p:par>
                            </p:childTnLst>
                          </p:cTn>
                        </p:par>
                        <p:par>
                          <p:cTn id="13" fill="hold">
                            <p:stCondLst>
                              <p:cond delay="0"/>
                            </p:stCondLst>
                            <p:childTnLst>
                              <p:par>
                                <p:cTn id="14" presetClass="path" nodeType="withEffect" presetSubtype="0" presetID="-1" grpId="4" fill="hold">
                                  <p:stCondLst>
                                    <p:cond delay="0"/>
                                  </p:stCondLst>
                                  <p:childTnLst>
                                    <p:animMotion path="M 0.000000 0.000000 L 0.066316 -0.028241" origin="layout" pathEditMode="relative">
                                      <p:cBhvr>
                                        <p:cTn id="15" dur="2000" fill="hold"/>
                                        <p:tgtEl>
                                          <p:spTgt spid="1486"/>
                                        </p:tgtEl>
                                        <p:attrNameLst>
                                          <p:attrName>ppt_x</p:attrName>
                                          <p:attrName>ppt_y</p:attrName>
                                        </p:attrNameLst>
                                      </p:cBhvr>
                                    </p:animMotion>
                                  </p:childTnLst>
                                </p:cTn>
                              </p:par>
                            </p:childTnLst>
                          </p:cTn>
                        </p:par>
                        <p:par>
                          <p:cTn id="16" fill="hold">
                            <p:stCondLst>
                              <p:cond delay="2000"/>
                            </p:stCondLst>
                            <p:childTnLst>
                              <p:par>
                                <p:cTn id="17" presetClass="entr" nodeType="afterEffect" presetID="10" grpId="5" fill="hold">
                                  <p:stCondLst>
                                    <p:cond delay="0"/>
                                  </p:stCondLst>
                                  <p:iterate type="el" backwards="0">
                                    <p:tmAbs val="0"/>
                                  </p:iterate>
                                  <p:childTnLst>
                                    <p:set>
                                      <p:cBhvr>
                                        <p:cTn id="18" fill="hold"/>
                                        <p:tgtEl>
                                          <p:spTgt spid="1506"/>
                                        </p:tgtEl>
                                        <p:attrNameLst>
                                          <p:attrName>style.visibility</p:attrName>
                                        </p:attrNameLst>
                                      </p:cBhvr>
                                      <p:to>
                                        <p:strVal val="visible"/>
                                      </p:to>
                                    </p:set>
                                    <p:animEffect filter="fade" transition="in">
                                      <p:cBhvr>
                                        <p:cTn id="19" dur="500"/>
                                        <p:tgtEl>
                                          <p:spTgt spid="1506"/>
                                        </p:tgtEl>
                                      </p:cBhvr>
                                    </p:animEffect>
                                  </p:childTnLst>
                                </p:cTn>
                              </p:par>
                            </p:childTnLst>
                          </p:cTn>
                        </p:par>
                        <p:par>
                          <p:cTn id="20" fill="hold">
                            <p:stCondLst>
                              <p:cond delay="2500"/>
                            </p:stCondLst>
                            <p:childTnLst>
                              <p:par>
                                <p:cTn id="21" presetClass="exit" nodeType="afterEffect" presetSubtype="16" presetID="4" grpId="6" fill="hold">
                                  <p:stCondLst>
                                    <p:cond delay="0"/>
                                  </p:stCondLst>
                                  <p:iterate type="el" backwards="0">
                                    <p:tmAbs val="0"/>
                                  </p:iterate>
                                  <p:childTnLst>
                                    <p:animEffect filter="box(in)" transition="out">
                                      <p:cBhvr>
                                        <p:cTn id="22" dur="1000" fill="hold"/>
                                        <p:tgtEl>
                                          <p:spTgt spid="1480"/>
                                        </p:tgtEl>
                                      </p:cBhvr>
                                    </p:animEffect>
                                    <p:set>
                                      <p:cBhvr>
                                        <p:cTn id="23" fill="hold">
                                          <p:stCondLst>
                                            <p:cond delay="999"/>
                                          </p:stCondLst>
                                        </p:cTn>
                                        <p:tgtEl>
                                          <p:spTgt spid="1480"/>
                                        </p:tgtEl>
                                        <p:attrNameLst>
                                          <p:attrName>style.visibility</p:attrName>
                                        </p:attrNameLst>
                                      </p:cBhvr>
                                      <p:to>
                                        <p:strVal val="hidden"/>
                                      </p:to>
                                    </p:set>
                                  </p:childTnLst>
                                </p:cTn>
                              </p:par>
                            </p:childTnLst>
                          </p:cTn>
                        </p:par>
                        <p:par>
                          <p:cTn id="24" fill="hold">
                            <p:stCondLst>
                              <p:cond delay="3500"/>
                            </p:stCondLst>
                            <p:childTnLst>
                              <p:par>
                                <p:cTn id="25" presetClass="exit" nodeType="afterEffect" presetSubtype="16" presetID="4" grpId="7" fill="hold">
                                  <p:stCondLst>
                                    <p:cond delay="0"/>
                                  </p:stCondLst>
                                  <p:iterate type="el" backwards="0">
                                    <p:tmAbs val="0"/>
                                  </p:iterate>
                                  <p:childTnLst>
                                    <p:animEffect filter="box(in)" transition="out">
                                      <p:cBhvr>
                                        <p:cTn id="26" dur="1000" fill="hold"/>
                                        <p:tgtEl>
                                          <p:spTgt spid="1498"/>
                                        </p:tgtEl>
                                      </p:cBhvr>
                                    </p:animEffect>
                                    <p:set>
                                      <p:cBhvr>
                                        <p:cTn id="27" fill="hold">
                                          <p:stCondLst>
                                            <p:cond delay="999"/>
                                          </p:stCondLst>
                                        </p:cTn>
                                        <p:tgtEl>
                                          <p:spTgt spid="1498"/>
                                        </p:tgtEl>
                                        <p:attrNameLst>
                                          <p:attrName>style.visibility</p:attrName>
                                        </p:attrNameLst>
                                      </p:cBhvr>
                                      <p:to>
                                        <p:strVal val="hidden"/>
                                      </p:to>
                                    </p:set>
                                  </p:childTnLst>
                                </p:cTn>
                              </p:par>
                            </p:childTnLst>
                          </p:cTn>
                        </p:par>
                        <p:par>
                          <p:cTn id="28" fill="hold">
                            <p:stCondLst>
                              <p:cond delay="4500"/>
                            </p:stCondLst>
                            <p:childTnLst>
                              <p:par>
                                <p:cTn id="29" presetClass="exit" nodeType="afterEffect" presetSubtype="16" presetID="4" grpId="8" fill="hold">
                                  <p:stCondLst>
                                    <p:cond delay="0"/>
                                  </p:stCondLst>
                                  <p:iterate type="el" backwards="0">
                                    <p:tmAbs val="0"/>
                                  </p:iterate>
                                  <p:childTnLst>
                                    <p:animEffect filter="box(in)" transition="out">
                                      <p:cBhvr>
                                        <p:cTn id="30" dur="1000" fill="hold"/>
                                        <p:tgtEl>
                                          <p:spTgt spid="1492"/>
                                        </p:tgtEl>
                                      </p:cBhvr>
                                    </p:animEffect>
                                    <p:set>
                                      <p:cBhvr>
                                        <p:cTn id="31" fill="hold">
                                          <p:stCondLst>
                                            <p:cond delay="999"/>
                                          </p:stCondLst>
                                        </p:cTn>
                                        <p:tgtEl>
                                          <p:spTgt spid="1492"/>
                                        </p:tgtEl>
                                        <p:attrNameLst>
                                          <p:attrName>style.visibility</p:attrName>
                                        </p:attrNameLst>
                                      </p:cBhvr>
                                      <p:to>
                                        <p:strVal val="hidden"/>
                                      </p:to>
                                    </p:set>
                                  </p:childTnLst>
                                </p:cTn>
                              </p:par>
                            </p:childTnLst>
                          </p:cTn>
                        </p:par>
                        <p:par>
                          <p:cTn id="32" fill="hold">
                            <p:stCondLst>
                              <p:cond delay="5500"/>
                            </p:stCondLst>
                            <p:childTnLst>
                              <p:par>
                                <p:cTn id="33" presetClass="exit" nodeType="afterEffect" presetSubtype="16" presetID="4" grpId="9" fill="hold">
                                  <p:stCondLst>
                                    <p:cond delay="0"/>
                                  </p:stCondLst>
                                  <p:iterate type="el" backwards="0">
                                    <p:tmAbs val="0"/>
                                  </p:iterate>
                                  <p:childTnLst>
                                    <p:animEffect filter="box(in)" transition="out">
                                      <p:cBhvr>
                                        <p:cTn id="34" dur="1000" fill="hold"/>
                                        <p:tgtEl>
                                          <p:spTgt spid="1486"/>
                                        </p:tgtEl>
                                      </p:cBhvr>
                                    </p:animEffect>
                                    <p:set>
                                      <p:cBhvr>
                                        <p:cTn id="35" fill="hold">
                                          <p:stCondLst>
                                            <p:cond delay="999"/>
                                          </p:stCondLst>
                                        </p:cTn>
                                        <p:tgtEl>
                                          <p:spTgt spid="1486"/>
                                        </p:tgtEl>
                                        <p:attrNameLst>
                                          <p:attrName>style.visibility</p:attrName>
                                        </p:attrNameLst>
                                      </p:cBhvr>
                                      <p:to>
                                        <p:strVal val="hidden"/>
                                      </p:to>
                                    </p:set>
                                  </p:childTnLst>
                                </p:cTn>
                              </p:par>
                            </p:childTnLst>
                          </p:cTn>
                        </p:par>
                        <p:par>
                          <p:cTn id="36" fill="hold">
                            <p:stCondLst>
                              <p:cond delay="6500"/>
                            </p:stCondLst>
                            <p:childTnLst>
                              <p:par>
                                <p:cTn id="37" presetClass="entr" nodeType="afterEffect" presetID="10" grpId="10" fill="hold">
                                  <p:stCondLst>
                                    <p:cond delay="0"/>
                                  </p:stCondLst>
                                  <p:iterate type="el" backwards="0">
                                    <p:tmAbs val="0"/>
                                  </p:iterate>
                                  <p:childTnLst>
                                    <p:set>
                                      <p:cBhvr>
                                        <p:cTn id="38" fill="hold"/>
                                        <p:tgtEl>
                                          <p:spTgt spid="1509"/>
                                        </p:tgtEl>
                                        <p:attrNameLst>
                                          <p:attrName>style.visibility</p:attrName>
                                        </p:attrNameLst>
                                      </p:cBhvr>
                                      <p:to>
                                        <p:strVal val="visible"/>
                                      </p:to>
                                    </p:set>
                                    <p:animEffect filter="fade" transition="in">
                                      <p:cBhvr>
                                        <p:cTn id="39" dur="500"/>
                                        <p:tgtEl>
                                          <p:spTgt spid="1509"/>
                                        </p:tgtEl>
                                      </p:cBhvr>
                                    </p:animEffect>
                                  </p:childTnLst>
                                </p:cTn>
                              </p:par>
                            </p:childTnLst>
                          </p:cTn>
                        </p:par>
                        <p:par>
                          <p:cTn id="40" fill="hold">
                            <p:stCondLst>
                              <p:cond delay="7000"/>
                            </p:stCondLst>
                            <p:childTnLst>
                              <p:par>
                                <p:cTn id="41" presetClass="entr" nodeType="afterEffect" presetID="10" grpId="11" fill="hold">
                                  <p:stCondLst>
                                    <p:cond delay="0"/>
                                  </p:stCondLst>
                                  <p:iterate type="el" backwards="0">
                                    <p:tmAbs val="0"/>
                                  </p:iterate>
                                  <p:childTnLst>
                                    <p:set>
                                      <p:cBhvr>
                                        <p:cTn id="42" fill="hold"/>
                                        <p:tgtEl>
                                          <p:spTgt spid="1519"/>
                                        </p:tgtEl>
                                        <p:attrNameLst>
                                          <p:attrName>style.visibility</p:attrName>
                                        </p:attrNameLst>
                                      </p:cBhvr>
                                      <p:to>
                                        <p:strVal val="visible"/>
                                      </p:to>
                                    </p:set>
                                    <p:animEffect filter="fade" transition="in">
                                      <p:cBhvr>
                                        <p:cTn id="43" dur="500"/>
                                        <p:tgtEl>
                                          <p:spTgt spid="1519"/>
                                        </p:tgtEl>
                                      </p:cBhvr>
                                    </p:animEffect>
                                  </p:childTnLst>
                                </p:cTn>
                              </p:par>
                            </p:childTnLst>
                          </p:cTn>
                        </p:par>
                        <p:par>
                          <p:cTn id="44" fill="hold">
                            <p:stCondLst>
                              <p:cond delay="7500"/>
                            </p:stCondLst>
                            <p:childTnLst>
                              <p:par>
                                <p:cTn id="45" presetClass="entr" nodeType="afterEffect" presetID="10" grpId="12" fill="hold">
                                  <p:stCondLst>
                                    <p:cond delay="0"/>
                                  </p:stCondLst>
                                  <p:iterate type="el" backwards="0">
                                    <p:tmAbs val="0"/>
                                  </p:iterate>
                                  <p:childTnLst>
                                    <p:set>
                                      <p:cBhvr>
                                        <p:cTn id="46" fill="hold"/>
                                        <p:tgtEl>
                                          <p:spTgt spid="1508"/>
                                        </p:tgtEl>
                                        <p:attrNameLst>
                                          <p:attrName>style.visibility</p:attrName>
                                        </p:attrNameLst>
                                      </p:cBhvr>
                                      <p:to>
                                        <p:strVal val="visible"/>
                                      </p:to>
                                    </p:set>
                                    <p:animEffect filter="fade" transition="in">
                                      <p:cBhvr>
                                        <p:cTn id="47" dur="500"/>
                                        <p:tgtEl>
                                          <p:spTgt spid="1508"/>
                                        </p:tgtEl>
                                      </p:cBhvr>
                                    </p:animEffect>
                                  </p:childTnLst>
                                </p:cTn>
                              </p:par>
                            </p:childTnLst>
                          </p:cTn>
                        </p:par>
                        <p:par>
                          <p:cTn id="48" fill="hold">
                            <p:stCondLst>
                              <p:cond delay="8000"/>
                            </p:stCondLst>
                            <p:childTnLst>
                              <p:par>
                                <p:cTn id="49" presetClass="entr" nodeType="afterEffect" presetSubtype="16" presetID="4" grpId="13" fill="hold">
                                  <p:stCondLst>
                                    <p:cond delay="0"/>
                                  </p:stCondLst>
                                  <p:iterate type="el" backwards="0">
                                    <p:tmAbs val="0"/>
                                  </p:iterate>
                                  <p:childTnLst>
                                    <p:set>
                                      <p:cBhvr>
                                        <p:cTn id="50" fill="hold"/>
                                        <p:tgtEl>
                                          <p:spTgt spid="1518"/>
                                        </p:tgtEl>
                                        <p:attrNameLst>
                                          <p:attrName>style.visibility</p:attrName>
                                        </p:attrNameLst>
                                      </p:cBhvr>
                                      <p:to>
                                        <p:strVal val="visible"/>
                                      </p:to>
                                    </p:set>
                                    <p:animEffect filter="box(in)" transition="in">
                                      <p:cBhvr>
                                        <p:cTn id="51" dur="500"/>
                                        <p:tgtEl>
                                          <p:spTgt spid="1518"/>
                                        </p:tgtEl>
                                      </p:cBhvr>
                                    </p:animEffect>
                                  </p:childTnLst>
                                </p:cTn>
                              </p:par>
                            </p:childTnLst>
                          </p:cTn>
                        </p:par>
                        <p:par>
                          <p:cTn id="52" fill="hold">
                            <p:stCondLst>
                              <p:cond delay="8500"/>
                            </p:stCondLst>
                            <p:childTnLst>
                              <p:par>
                                <p:cTn id="53" presetClass="entr" nodeType="afterEffect" presetID="10" grpId="14" fill="hold">
                                  <p:stCondLst>
                                    <p:cond delay="0"/>
                                  </p:stCondLst>
                                  <p:iterate type="el" backwards="0">
                                    <p:tmAbs val="0"/>
                                  </p:iterate>
                                  <p:childTnLst>
                                    <p:set>
                                      <p:cBhvr>
                                        <p:cTn id="54" fill="hold"/>
                                        <p:tgtEl>
                                          <p:spTgt spid="1510"/>
                                        </p:tgtEl>
                                        <p:attrNameLst>
                                          <p:attrName>style.visibility</p:attrName>
                                        </p:attrNameLst>
                                      </p:cBhvr>
                                      <p:to>
                                        <p:strVal val="visible"/>
                                      </p:to>
                                    </p:set>
                                    <p:animEffect filter="fade" transition="in">
                                      <p:cBhvr>
                                        <p:cTn id="55" dur="500"/>
                                        <p:tgtEl>
                                          <p:spTgt spid="1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0" grpId="6"/>
      <p:bldP build="whole" bldLvl="1" animBg="1" rev="0" advAuto="0" spid="1506" grpId="5"/>
      <p:bldP build="whole" bldLvl="1" animBg="1" rev="0" advAuto="0" spid="1486" grpId="9"/>
      <p:bldP build="whole" bldLvl="1" animBg="1" rev="0" advAuto="0" spid="1509" grpId="10"/>
      <p:bldP build="whole" bldLvl="1" animBg="1" rev="0" advAuto="0" spid="1508" grpId="12"/>
      <p:bldP build="whole" bldLvl="1" animBg="1" rev="0" advAuto="0" spid="1498" grpId="7"/>
      <p:bldP build="whole" bldLvl="1" animBg="1" rev="0" advAuto="0" spid="1519" grpId="11"/>
      <p:bldP build="whole" bldLvl="1" animBg="1" rev="0" advAuto="0" spid="1492" grpId="8"/>
      <p:bldP build="whole" bldLvl="1" animBg="1" rev="0" advAuto="0" spid="1518" grpId="13"/>
      <p:bldP build="whole" bldLvl="1" animBg="1" rev="0" advAuto="0" spid="1510" grpId="14"/>
    </p:bld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4" name="nbt1126-F3" descr="nbt1126-F3"/>
          <p:cNvPicPr>
            <a:picLocks noChangeAspect="1"/>
          </p:cNvPicPr>
          <p:nvPr/>
        </p:nvPicPr>
        <p:blipFill>
          <a:blip r:embed="rId2">
            <a:extLst/>
          </a:blip>
          <a:stretch>
            <a:fillRect/>
          </a:stretch>
        </p:blipFill>
        <p:spPr>
          <a:xfrm>
            <a:off x="1331912" y="0"/>
            <a:ext cx="6835776" cy="6858000"/>
          </a:xfrm>
          <a:prstGeom prst="rect">
            <a:avLst/>
          </a:prstGeom>
          <a:ln w="12700">
            <a:miter lim="400000"/>
          </a:ln>
        </p:spPr>
      </p:pic>
      <p:sp>
        <p:nvSpPr>
          <p:cNvPr id="1525" name="Rettangolo"/>
          <p:cNvSpPr/>
          <p:nvPr/>
        </p:nvSpPr>
        <p:spPr>
          <a:xfrm>
            <a:off x="5651500" y="-1"/>
            <a:ext cx="2160588" cy="1484314"/>
          </a:xfrm>
          <a:prstGeom prst="rect">
            <a:avLst/>
          </a:prstGeom>
          <a:ln w="38100">
            <a:solidFill>
              <a:srgbClr val="FF0000"/>
            </a:solidFill>
          </a:ln>
        </p:spPr>
        <p:txBody>
          <a:bodyPr lIns="45719" rIns="45719" anchor="ctr"/>
          <a:lstStyle/>
          <a:p>
            <a:pPr>
              <a:defRPr b="0" sz="1800"/>
            </a:pPr>
          </a:p>
        </p:txBody>
      </p:sp>
      <p:sp>
        <p:nvSpPr>
          <p:cNvPr id="1526" name="Rettangolo"/>
          <p:cNvSpPr/>
          <p:nvPr/>
        </p:nvSpPr>
        <p:spPr>
          <a:xfrm>
            <a:off x="3419475" y="4005262"/>
            <a:ext cx="2232025" cy="1223963"/>
          </a:xfrm>
          <a:prstGeom prst="rect">
            <a:avLst/>
          </a:prstGeom>
          <a:ln w="28575">
            <a:solidFill>
              <a:srgbClr val="FF0000"/>
            </a:solidFill>
          </a:ln>
        </p:spPr>
        <p:txBody>
          <a:bodyPr lIns="45719" rIns="45719" anchor="ctr"/>
          <a:lstStyle/>
          <a:p>
            <a:pPr>
              <a:defRPr b="0" sz="1800"/>
            </a:pPr>
          </a:p>
        </p:txBody>
      </p:sp>
      <p:sp>
        <p:nvSpPr>
          <p:cNvPr id="1527" name="Rettangolo"/>
          <p:cNvSpPr/>
          <p:nvPr/>
        </p:nvSpPr>
        <p:spPr>
          <a:xfrm>
            <a:off x="1403350" y="115887"/>
            <a:ext cx="1944688" cy="1152526"/>
          </a:xfrm>
          <a:prstGeom prst="rect">
            <a:avLst/>
          </a:prstGeom>
          <a:ln w="28575">
            <a:solidFill>
              <a:srgbClr val="FF0000"/>
            </a:solidFill>
          </a:ln>
        </p:spPr>
        <p:txBody>
          <a:bodyPr lIns="45719" rIns="45719" anchor="ctr"/>
          <a:lstStyle/>
          <a:p>
            <a:pPr>
              <a:defRPr b="0" sz="1800"/>
            </a:pPr>
          </a:p>
        </p:txBody>
      </p:sp>
      <p:sp>
        <p:nvSpPr>
          <p:cNvPr id="1528" name="Rettangolo"/>
          <p:cNvSpPr/>
          <p:nvPr/>
        </p:nvSpPr>
        <p:spPr>
          <a:xfrm>
            <a:off x="1476375" y="1412875"/>
            <a:ext cx="1871663" cy="1223963"/>
          </a:xfrm>
          <a:prstGeom prst="rect">
            <a:avLst/>
          </a:prstGeom>
          <a:ln w="28575">
            <a:solidFill>
              <a:srgbClr val="FF0000"/>
            </a:solidFill>
          </a:ln>
        </p:spPr>
        <p:txBody>
          <a:bodyPr lIns="45719" rIns="45719" anchor="ctr"/>
          <a:lstStyle/>
          <a:p>
            <a:pPr>
              <a:defRPr b="0" sz="1800"/>
            </a:pP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0" name="image.png" descr="image.png"/>
          <p:cNvPicPr>
            <a:picLocks noChangeAspect="1"/>
          </p:cNvPicPr>
          <p:nvPr/>
        </p:nvPicPr>
        <p:blipFill>
          <a:blip r:embed="rId2">
            <a:extLst/>
          </a:blip>
          <a:stretch>
            <a:fillRect/>
          </a:stretch>
        </p:blipFill>
        <p:spPr>
          <a:xfrm>
            <a:off x="1066800" y="109537"/>
            <a:ext cx="6629400" cy="6488113"/>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2" name="Phage antibodies vs. hybridomas"/>
          <p:cNvSpPr txBox="1"/>
          <p:nvPr>
            <p:ph type="title" idx="4294967295"/>
          </p:nvPr>
        </p:nvSpPr>
        <p:spPr>
          <a:xfrm>
            <a:off x="685800" y="304799"/>
            <a:ext cx="7772400" cy="1143002"/>
          </a:xfrm>
          <a:prstGeom prst="rect">
            <a:avLst/>
          </a:prstGeom>
        </p:spPr>
        <p:txBody>
          <a:bodyPr lIns="44450" tIns="44450" rIns="44450" bIns="44450">
            <a:normAutofit fontScale="100000" lnSpcReduction="0"/>
          </a:bodyPr>
          <a:lstStyle/>
          <a:p>
            <a:pPr/>
            <a:r>
              <a:t>Phage antibodies vs. hybridomas</a:t>
            </a:r>
          </a:p>
        </p:txBody>
      </p:sp>
      <p:sp>
        <p:nvSpPr>
          <p:cNvPr id="1533" name="Antibodies from any species…"/>
          <p:cNvSpPr txBox="1"/>
          <p:nvPr>
            <p:ph type="body" sz="half" idx="4294967295"/>
          </p:nvPr>
        </p:nvSpPr>
        <p:spPr>
          <a:xfrm>
            <a:off x="609600" y="1371600"/>
            <a:ext cx="3894138" cy="5181600"/>
          </a:xfrm>
          <a:prstGeom prst="rect">
            <a:avLst/>
          </a:prstGeom>
        </p:spPr>
        <p:txBody>
          <a:bodyPr lIns="44450" tIns="44450" rIns="44450" bIns="44450">
            <a:normAutofit fontScale="100000" lnSpcReduction="0"/>
          </a:bodyPr>
          <a:lstStyle/>
          <a:p>
            <a:pPr>
              <a:spcBef>
                <a:spcPts val="400"/>
              </a:spcBef>
              <a:buChar char="•"/>
              <a:defRPr sz="2000"/>
            </a:pPr>
            <a:r>
              <a:t>Antibodies from any species</a:t>
            </a:r>
          </a:p>
          <a:p>
            <a:pPr>
              <a:spcBef>
                <a:spcPts val="400"/>
              </a:spcBef>
              <a:buChar char="•"/>
              <a:defRPr sz="2000"/>
            </a:pPr>
            <a:r>
              <a:t>In vitro</a:t>
            </a:r>
          </a:p>
          <a:p>
            <a:pPr>
              <a:spcBef>
                <a:spcPts val="400"/>
              </a:spcBef>
              <a:buChar char="•"/>
              <a:defRPr sz="2000"/>
            </a:pPr>
            <a:r>
              <a:t>Immune or naive source</a:t>
            </a:r>
          </a:p>
          <a:p>
            <a:pPr>
              <a:spcBef>
                <a:spcPts val="400"/>
              </a:spcBef>
              <a:buChar char="•"/>
              <a:defRPr sz="2000"/>
            </a:pPr>
            <a:r>
              <a:t>Billions antibodies screened</a:t>
            </a:r>
          </a:p>
          <a:p>
            <a:pPr>
              <a:spcBef>
                <a:spcPts val="400"/>
              </a:spcBef>
              <a:buChar char="•"/>
              <a:defRPr sz="2000"/>
            </a:pPr>
            <a:r>
              <a:t>Affinities ≤10</a:t>
            </a:r>
            <a:r>
              <a:rPr baseline="30000"/>
              <a:t>-8</a:t>
            </a:r>
          </a:p>
          <a:p>
            <a:pPr>
              <a:spcBef>
                <a:spcPts val="400"/>
              </a:spcBef>
              <a:buChar char="•"/>
              <a:defRPr sz="2000"/>
            </a:pPr>
            <a:r>
              <a:t>Affinities can be improved ≤10</a:t>
            </a:r>
            <a:r>
              <a:rPr baseline="30000"/>
              <a:t>-9</a:t>
            </a:r>
          </a:p>
          <a:p>
            <a:pPr>
              <a:spcBef>
                <a:spcPts val="400"/>
              </a:spcBef>
              <a:buChar char="•"/>
              <a:defRPr sz="2000"/>
            </a:pPr>
            <a:r>
              <a:t>Libraries difficult to make and use</a:t>
            </a:r>
          </a:p>
          <a:p>
            <a:pPr>
              <a:spcBef>
                <a:spcPts val="400"/>
              </a:spcBef>
              <a:buChar char="•"/>
              <a:defRPr sz="2000"/>
            </a:pPr>
            <a:r>
              <a:t>Conserved antigens possible</a:t>
            </a:r>
          </a:p>
          <a:p>
            <a:pPr>
              <a:spcBef>
                <a:spcPts val="400"/>
              </a:spcBef>
              <a:buChar char="•"/>
              <a:defRPr sz="2000"/>
            </a:pPr>
            <a:r>
              <a:t>High throughput possible</a:t>
            </a:r>
          </a:p>
          <a:p>
            <a:pPr>
              <a:spcBef>
                <a:spcPts val="400"/>
              </a:spcBef>
              <a:buChar char="•"/>
              <a:defRPr sz="2000"/>
            </a:pPr>
            <a:r>
              <a:t>Gene cloned with selection</a:t>
            </a:r>
          </a:p>
          <a:p>
            <a:pPr>
              <a:spcBef>
                <a:spcPts val="400"/>
              </a:spcBef>
              <a:buChar char="•"/>
              <a:defRPr sz="2000"/>
            </a:pPr>
            <a:r>
              <a:t>Unusual selection strategies</a:t>
            </a:r>
          </a:p>
        </p:txBody>
      </p:sp>
      <p:sp>
        <p:nvSpPr>
          <p:cNvPr id="1534" name="Requires animals…"/>
          <p:cNvSpPr txBox="1"/>
          <p:nvPr/>
        </p:nvSpPr>
        <p:spPr>
          <a:xfrm>
            <a:off x="4605337" y="1371600"/>
            <a:ext cx="4064001" cy="525780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ormAutofit fontScale="100000" lnSpcReduction="0"/>
          </a:bodyPr>
          <a:lstStyle/>
          <a:p>
            <a:pPr marL="342900" indent="-342900">
              <a:spcBef>
                <a:spcPts val="400"/>
              </a:spcBef>
              <a:buSzPct val="100000"/>
              <a:buChar char="•"/>
              <a:defRPr b="0" sz="2000"/>
            </a:pPr>
            <a:r>
              <a:t>Requires animals</a:t>
            </a:r>
          </a:p>
          <a:p>
            <a:pPr marL="342900" indent="-342900">
              <a:spcBef>
                <a:spcPts val="400"/>
              </a:spcBef>
              <a:buSzPct val="100000"/>
              <a:buChar char="•"/>
              <a:defRPr b="0" sz="2000"/>
            </a:pPr>
            <a:r>
              <a:t>Immune source needed</a:t>
            </a:r>
          </a:p>
          <a:p>
            <a:pPr marL="342900" indent="-342900">
              <a:spcBef>
                <a:spcPts val="400"/>
              </a:spcBef>
              <a:buSzPct val="100000"/>
              <a:buChar char="•"/>
              <a:defRPr b="0" sz="2000"/>
            </a:pPr>
            <a:r>
              <a:t>Hundreds antibodies screened</a:t>
            </a:r>
          </a:p>
          <a:p>
            <a:pPr marL="342900" indent="-342900">
              <a:spcBef>
                <a:spcPts val="400"/>
              </a:spcBef>
              <a:buSzPct val="100000"/>
              <a:buChar char="•"/>
              <a:defRPr b="0" sz="2000"/>
            </a:pPr>
            <a:r>
              <a:t>Affinities ≤10</a:t>
            </a:r>
            <a:r>
              <a:rPr baseline="30000"/>
              <a:t>-10</a:t>
            </a:r>
            <a:endParaRPr baseline="30000"/>
          </a:p>
          <a:p>
            <a:pPr marL="342900" indent="-342900">
              <a:spcBef>
                <a:spcPts val="400"/>
              </a:spcBef>
              <a:buSzPct val="100000"/>
              <a:buChar char="•"/>
              <a:defRPr b="0" sz="2000"/>
            </a:pPr>
            <a:r>
              <a:t>Cannot improve affinity</a:t>
            </a:r>
          </a:p>
          <a:p>
            <a:pPr marL="342900" indent="-342900">
              <a:spcBef>
                <a:spcPts val="400"/>
              </a:spcBef>
              <a:buSzPct val="100000"/>
              <a:buChar char="•"/>
              <a:defRPr b="0" sz="2000"/>
            </a:pPr>
            <a:r>
              <a:t>Technology widely available and works well</a:t>
            </a:r>
          </a:p>
          <a:p>
            <a:pPr marL="342900" indent="-342900">
              <a:spcBef>
                <a:spcPts val="400"/>
              </a:spcBef>
              <a:buSzPct val="100000"/>
              <a:buChar char="•"/>
              <a:defRPr b="0" sz="2000"/>
            </a:pPr>
            <a:r>
              <a:t>Conserved antigens difficult</a:t>
            </a:r>
          </a:p>
          <a:p>
            <a:pPr marL="342900" indent="-342900">
              <a:spcBef>
                <a:spcPts val="400"/>
              </a:spcBef>
              <a:buSzPct val="100000"/>
              <a:buChar char="•"/>
              <a:defRPr b="0" sz="2000"/>
            </a:pPr>
            <a:r>
              <a:t>High throughput impossible</a:t>
            </a:r>
          </a:p>
          <a:p>
            <a:pPr marL="342900" indent="-342900">
              <a:spcBef>
                <a:spcPts val="400"/>
              </a:spcBef>
              <a:buSzPct val="100000"/>
              <a:buChar char="•"/>
              <a:defRPr b="0" sz="2000"/>
            </a:pPr>
            <a:r>
              <a:t>Gene must be cloned separately</a:t>
            </a:r>
          </a:p>
          <a:p>
            <a:pPr marL="342900" indent="-342900">
              <a:spcBef>
                <a:spcPts val="400"/>
              </a:spcBef>
              <a:buSzPct val="100000"/>
              <a:buChar char="•"/>
              <a:defRPr b="0" sz="2000"/>
            </a:pPr>
            <a:r>
              <a:t>Only immunization</a:t>
            </a:r>
          </a:p>
        </p:txBody>
      </p:sp>
      <p:pic>
        <p:nvPicPr>
          <p:cNvPr id="1535" name="image.tif" descr="image.tif"/>
          <p:cNvPicPr>
            <a:picLocks noChangeAspect="1"/>
          </p:cNvPicPr>
          <p:nvPr/>
        </p:nvPicPr>
        <p:blipFill>
          <a:blip r:embed="rId2">
            <a:extLst/>
          </a:blip>
          <a:stretch>
            <a:fillRect/>
          </a:stretch>
        </p:blipFill>
        <p:spPr>
          <a:xfrm rot="21552001">
            <a:off x="838200" y="5715000"/>
            <a:ext cx="3214688" cy="833438"/>
          </a:xfrm>
          <a:prstGeom prst="rect">
            <a:avLst/>
          </a:prstGeom>
          <a:ln w="12700">
            <a:miter lim="400000"/>
          </a:ln>
        </p:spPr>
      </p:pic>
      <p:pic>
        <p:nvPicPr>
          <p:cNvPr id="1536" name="image.png" descr="image.png"/>
          <p:cNvPicPr>
            <a:picLocks noChangeAspect="1"/>
          </p:cNvPicPr>
          <p:nvPr/>
        </p:nvPicPr>
        <p:blipFill>
          <a:blip r:embed="rId3">
            <a:extLst/>
          </a:blip>
          <a:stretch>
            <a:fillRect/>
          </a:stretch>
        </p:blipFill>
        <p:spPr>
          <a:xfrm>
            <a:off x="7143750" y="5357812"/>
            <a:ext cx="1785938" cy="1325563"/>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8" name="Antibodies from library: advantages 1"/>
          <p:cNvSpPr txBox="1"/>
          <p:nvPr>
            <p:ph type="title" idx="4294967295"/>
          </p:nvPr>
        </p:nvSpPr>
        <p:spPr>
          <a:xfrm>
            <a:off x="642937" y="142874"/>
            <a:ext cx="7772401" cy="1143002"/>
          </a:xfrm>
          <a:prstGeom prst="rect">
            <a:avLst/>
          </a:prstGeom>
        </p:spPr>
        <p:txBody>
          <a:bodyPr lIns="44450" tIns="44450" rIns="44450" bIns="44450">
            <a:normAutofit fontScale="100000" lnSpcReduction="0"/>
          </a:bodyPr>
          <a:lstStyle>
            <a:lvl1pPr>
              <a:defRPr b="1" sz="3200"/>
            </a:lvl1pPr>
          </a:lstStyle>
          <a:p>
            <a:pPr/>
            <a:r>
              <a:t>Antibodies from library: advantages 1</a:t>
            </a:r>
          </a:p>
        </p:txBody>
      </p:sp>
      <p:sp>
        <p:nvSpPr>
          <p:cNvPr id="1539" name="Antibodies against self or very conserved antigens possible (e.g. thyroglobulin, TNFa, CEA, MUC1, CD4)…"/>
          <p:cNvSpPr txBox="1"/>
          <p:nvPr>
            <p:ph type="body" idx="4294967295"/>
          </p:nvPr>
        </p:nvSpPr>
        <p:spPr>
          <a:xfrm>
            <a:off x="428625" y="1214437"/>
            <a:ext cx="8215313" cy="5143501"/>
          </a:xfrm>
          <a:prstGeom prst="rect">
            <a:avLst/>
          </a:prstGeom>
        </p:spPr>
        <p:txBody>
          <a:bodyPr lIns="44450" tIns="44450" rIns="44450" bIns="44450">
            <a:normAutofit fontScale="100000" lnSpcReduction="0"/>
          </a:bodyPr>
          <a:lstStyle/>
          <a:p>
            <a:pPr marL="336550" indent="-336550" defTabSz="895350">
              <a:lnSpc>
                <a:spcPct val="90000"/>
              </a:lnSpc>
              <a:spcBef>
                <a:spcPts val="400"/>
              </a:spcBef>
              <a:buChar char="•"/>
              <a:defRPr b="1" sz="2000">
                <a:solidFill>
                  <a:schemeClr val="accent2"/>
                </a:solidFill>
              </a:defRPr>
            </a:pPr>
            <a:r>
              <a:t>Antibodies against self or very conserved antigens possible</a:t>
            </a:r>
            <a:r>
              <a:rPr b="0">
                <a:solidFill>
                  <a:srgbClr val="000000"/>
                </a:solidFill>
              </a:rPr>
              <a:t> (e.g. thyroglobulin, TNFa, CEA, MUC1, CD4)</a:t>
            </a:r>
          </a:p>
          <a:p>
            <a:pPr marL="336550" indent="-336550" defTabSz="895350">
              <a:lnSpc>
                <a:spcPct val="90000"/>
              </a:lnSpc>
              <a:spcBef>
                <a:spcPts val="400"/>
              </a:spcBef>
              <a:buChar char="•"/>
              <a:defRPr b="1" sz="2000">
                <a:solidFill>
                  <a:schemeClr val="accent2"/>
                </a:solidFill>
              </a:defRPr>
            </a:pPr>
            <a:r>
              <a:t>Impossible antibodies possible</a:t>
            </a:r>
            <a:r>
              <a:rPr b="0">
                <a:solidFill>
                  <a:srgbClr val="000000"/>
                </a:solidFill>
              </a:rPr>
              <a:t> (e.g. BIP)</a:t>
            </a:r>
          </a:p>
          <a:p>
            <a:pPr marL="336550" indent="-336550" defTabSz="895350">
              <a:lnSpc>
                <a:spcPct val="90000"/>
              </a:lnSpc>
              <a:spcBef>
                <a:spcPts val="400"/>
              </a:spcBef>
              <a:buChar char="•"/>
              <a:defRPr sz="2000"/>
            </a:pPr>
            <a:r>
              <a:t>Antibodies with </a:t>
            </a:r>
            <a:r>
              <a:rPr b="1">
                <a:solidFill>
                  <a:schemeClr val="accent2"/>
                </a:solidFill>
              </a:rPr>
              <a:t>fine discrimination</a:t>
            </a:r>
            <a:r>
              <a:t> (e.g. estrogen, estradiol, targets differing by a single amino acid)</a:t>
            </a:r>
          </a:p>
          <a:p>
            <a:pPr marL="336550" indent="-336550" defTabSz="895350">
              <a:lnSpc>
                <a:spcPct val="90000"/>
              </a:lnSpc>
              <a:spcBef>
                <a:spcPts val="400"/>
              </a:spcBef>
              <a:buChar char="•"/>
              <a:defRPr sz="2000"/>
            </a:pPr>
            <a:r>
              <a:t>Antibodies with </a:t>
            </a:r>
            <a:r>
              <a:rPr b="1">
                <a:solidFill>
                  <a:schemeClr val="accent2"/>
                </a:solidFill>
              </a:rPr>
              <a:t>very broad specificities</a:t>
            </a:r>
            <a:r>
              <a:t> (e.g. post-translational modifications independently of sequence context)</a:t>
            </a:r>
          </a:p>
          <a:p>
            <a:pPr marL="336550" indent="-336550" defTabSz="895350">
              <a:lnSpc>
                <a:spcPct val="90000"/>
              </a:lnSpc>
              <a:spcBef>
                <a:spcPts val="400"/>
              </a:spcBef>
              <a:buChar char="•"/>
              <a:defRPr b="1" sz="2000">
                <a:solidFill>
                  <a:schemeClr val="accent2"/>
                </a:solidFill>
              </a:defRPr>
            </a:pPr>
            <a:r>
              <a:t>Unusual selection strategies</a:t>
            </a:r>
            <a:r>
              <a:rPr b="0">
                <a:solidFill>
                  <a:srgbClr val="000000"/>
                </a:solidFill>
              </a:rPr>
              <a:t> - Subtractive antibodies, cell surface antibodies</a:t>
            </a:r>
          </a:p>
          <a:p>
            <a:pPr marL="336550" indent="-336550" defTabSz="895350">
              <a:lnSpc>
                <a:spcPct val="90000"/>
              </a:lnSpc>
              <a:spcBef>
                <a:spcPts val="400"/>
              </a:spcBef>
              <a:buChar char="•"/>
              <a:defRPr b="1" sz="2000">
                <a:solidFill>
                  <a:schemeClr val="accent2"/>
                </a:solidFill>
              </a:defRPr>
            </a:pPr>
            <a:r>
              <a:t>Recombinant clones: gene cloned with selection</a:t>
            </a:r>
          </a:p>
          <a:p>
            <a:pPr lvl="1" marL="728662" indent="-277812" defTabSz="895350">
              <a:lnSpc>
                <a:spcPct val="90000"/>
              </a:lnSpc>
              <a:spcBef>
                <a:spcPts val="0"/>
              </a:spcBef>
              <a:defRPr sz="1800"/>
            </a:pPr>
            <a:r>
              <a:t>Availability of sequence means selected affinity reagents are never lost, but archivable forever </a:t>
            </a:r>
          </a:p>
          <a:p>
            <a:pPr lvl="1" marL="728662" indent="-277812" defTabSz="895350">
              <a:lnSpc>
                <a:spcPct val="90000"/>
              </a:lnSpc>
              <a:spcBef>
                <a:spcPts val="0"/>
              </a:spcBef>
              <a:defRPr sz="1800"/>
            </a:pPr>
            <a:r>
              <a:t>With improvement of gene synthesis, web based distribution of clone sequences can be contemplated in the future </a:t>
            </a:r>
          </a:p>
          <a:p>
            <a:pPr marL="336550" indent="-336550" defTabSz="895350">
              <a:lnSpc>
                <a:spcPct val="90000"/>
              </a:lnSpc>
              <a:spcBef>
                <a:spcPts val="400"/>
              </a:spcBef>
              <a:buChar char="•"/>
              <a:defRPr b="1" sz="2000">
                <a:solidFill>
                  <a:schemeClr val="accent2"/>
                </a:solidFill>
              </a:defRPr>
            </a:pPr>
            <a:r>
              <a:t>Easily manipulated for downstream uses</a:t>
            </a:r>
          </a:p>
          <a:p>
            <a:pPr lvl="1" marL="728662" indent="-277812" defTabSz="895350">
              <a:lnSpc>
                <a:spcPct val="90000"/>
              </a:lnSpc>
              <a:spcBef>
                <a:spcPts val="0"/>
              </a:spcBef>
              <a:defRPr sz="1800"/>
            </a:pPr>
            <a:r>
              <a:t>Enzyme fusions, multimerization etc.</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1" name="Antibodies from library: advantages 2"/>
          <p:cNvSpPr txBox="1"/>
          <p:nvPr>
            <p:ph type="title" idx="4294967295"/>
          </p:nvPr>
        </p:nvSpPr>
        <p:spPr>
          <a:xfrm>
            <a:off x="642937" y="285749"/>
            <a:ext cx="7772401" cy="1143002"/>
          </a:xfrm>
          <a:prstGeom prst="rect">
            <a:avLst/>
          </a:prstGeom>
        </p:spPr>
        <p:txBody>
          <a:bodyPr lIns="44450" tIns="44450" rIns="44450" bIns="44450">
            <a:normAutofit fontScale="100000" lnSpcReduction="0"/>
          </a:bodyPr>
          <a:lstStyle>
            <a:lvl1pPr>
              <a:defRPr b="1" sz="3200"/>
            </a:lvl1pPr>
          </a:lstStyle>
          <a:p>
            <a:pPr/>
            <a:r>
              <a:t>Antibodies from library: advantages 2</a:t>
            </a:r>
          </a:p>
        </p:txBody>
      </p:sp>
      <p:sp>
        <p:nvSpPr>
          <p:cNvPr id="1542" name="Isolate numerous antibodies per antigen in two weeks (simple selections)…"/>
          <p:cNvSpPr txBox="1"/>
          <p:nvPr>
            <p:ph type="body" idx="4294967295"/>
          </p:nvPr>
        </p:nvSpPr>
        <p:spPr>
          <a:xfrm>
            <a:off x="685800" y="1428750"/>
            <a:ext cx="7772400" cy="4114800"/>
          </a:xfrm>
          <a:prstGeom prst="rect">
            <a:avLst/>
          </a:prstGeom>
        </p:spPr>
        <p:txBody>
          <a:bodyPr lIns="44450" tIns="44450" rIns="44450" bIns="44450">
            <a:normAutofit fontScale="100000" lnSpcReduction="0"/>
          </a:bodyPr>
          <a:lstStyle/>
          <a:p>
            <a:pPr marL="322325" indent="-322325" defTabSz="859536">
              <a:lnSpc>
                <a:spcPct val="90000"/>
              </a:lnSpc>
              <a:spcBef>
                <a:spcPts val="400"/>
              </a:spcBef>
              <a:buChar char="•"/>
              <a:defRPr b="1" sz="1879">
                <a:solidFill>
                  <a:schemeClr val="accent2"/>
                </a:solidFill>
              </a:defRPr>
            </a:pPr>
            <a:r>
              <a:t>Isolate numerous antibodies per antigen in two weeks </a:t>
            </a:r>
            <a:r>
              <a:rPr b="0">
                <a:solidFill>
                  <a:srgbClr val="000000"/>
                </a:solidFill>
              </a:rPr>
              <a:t>(simple selections)</a:t>
            </a:r>
          </a:p>
          <a:p>
            <a:pPr marL="322325" indent="-322325" defTabSz="859536">
              <a:lnSpc>
                <a:spcPct val="90000"/>
              </a:lnSpc>
              <a:spcBef>
                <a:spcPts val="400"/>
              </a:spcBef>
              <a:buChar char="•"/>
              <a:defRPr b="1" sz="1879">
                <a:solidFill>
                  <a:schemeClr val="accent2"/>
                </a:solidFill>
              </a:defRPr>
            </a:pPr>
            <a:r>
              <a:t>Process multiple antigens</a:t>
            </a:r>
            <a:r>
              <a:rPr b="0">
                <a:solidFill>
                  <a:srgbClr val="000000"/>
                </a:solidFill>
              </a:rPr>
              <a:t>: ≥10 manually, 96 well format feasible</a:t>
            </a:r>
          </a:p>
          <a:p>
            <a:pPr marL="322325" indent="-322325" defTabSz="859536">
              <a:lnSpc>
                <a:spcPct val="90000"/>
              </a:lnSpc>
              <a:spcBef>
                <a:spcPts val="400"/>
              </a:spcBef>
              <a:buChar char="•"/>
              <a:defRPr sz="1879"/>
            </a:pPr>
            <a:r>
              <a:t>Antibodies isolated can be </a:t>
            </a:r>
            <a:r>
              <a:rPr b="1">
                <a:solidFill>
                  <a:schemeClr val="accent2"/>
                </a:solidFill>
              </a:rPr>
              <a:t>high affinity</a:t>
            </a:r>
            <a:endParaRPr b="1">
              <a:solidFill>
                <a:schemeClr val="accent2"/>
              </a:solidFill>
            </a:endParaRPr>
          </a:p>
          <a:p>
            <a:pPr marL="322325" indent="-322325" defTabSz="859536">
              <a:lnSpc>
                <a:spcPct val="90000"/>
              </a:lnSpc>
              <a:spcBef>
                <a:spcPts val="400"/>
              </a:spcBef>
              <a:buChar char="•"/>
              <a:defRPr sz="1879"/>
            </a:pPr>
            <a:r>
              <a:t>Affinity can be further improved</a:t>
            </a:r>
          </a:p>
          <a:p>
            <a:pPr marL="322325" indent="-322325" defTabSz="859536">
              <a:lnSpc>
                <a:spcPct val="90000"/>
              </a:lnSpc>
              <a:spcBef>
                <a:spcPts val="400"/>
              </a:spcBef>
              <a:buChar char="•"/>
              <a:defRPr sz="1879"/>
            </a:pPr>
            <a:r>
              <a:t>Human antibodies can be isolated</a:t>
            </a:r>
          </a:p>
          <a:p>
            <a:pPr marL="322325" indent="-322325" defTabSz="859536">
              <a:lnSpc>
                <a:spcPct val="90000"/>
              </a:lnSpc>
              <a:spcBef>
                <a:spcPts val="400"/>
              </a:spcBef>
              <a:buChar char="•"/>
              <a:defRPr b="1" sz="1879">
                <a:solidFill>
                  <a:schemeClr val="accent2"/>
                </a:solidFill>
              </a:defRPr>
            </a:pPr>
            <a:r>
              <a:t>Affinities 1nM-10µM </a:t>
            </a:r>
          </a:p>
          <a:p>
            <a:pPr lvl="1" marL="698373" indent="-268604" defTabSz="859536">
              <a:lnSpc>
                <a:spcPct val="90000"/>
              </a:lnSpc>
              <a:spcBef>
                <a:spcPts val="0"/>
              </a:spcBef>
              <a:defRPr sz="1692"/>
            </a:pPr>
            <a:r>
              <a:t>Depends upon library quality and degree of effort</a:t>
            </a:r>
          </a:p>
          <a:p>
            <a:pPr lvl="1" marL="698373" indent="-268604" defTabSz="859536">
              <a:lnSpc>
                <a:spcPct val="90000"/>
              </a:lnSpc>
              <a:spcBef>
                <a:spcPts val="0"/>
              </a:spcBef>
              <a:defRPr sz="1692"/>
            </a:pPr>
            <a:r>
              <a:t>Can affinity mature to picomolar</a:t>
            </a:r>
          </a:p>
          <a:p>
            <a:pPr marL="322325" indent="-322325" defTabSz="859536">
              <a:lnSpc>
                <a:spcPct val="90000"/>
              </a:lnSpc>
              <a:spcBef>
                <a:spcPts val="400"/>
              </a:spcBef>
              <a:buChar char="•"/>
              <a:defRPr b="1" sz="1879">
                <a:solidFill>
                  <a:schemeClr val="accent2"/>
                </a:solidFill>
              </a:defRPr>
            </a:pPr>
            <a:r>
              <a:t>Truly monoclonal</a:t>
            </a:r>
            <a:r>
              <a:rPr b="0">
                <a:solidFill>
                  <a:srgbClr val="000000"/>
                </a:solidFill>
              </a:rPr>
              <a:t>, make multimeric or polyclonal or oligoclonal  as desired</a:t>
            </a:r>
          </a:p>
          <a:p>
            <a:pPr lvl="1" marL="698373" indent="-268604" defTabSz="859536">
              <a:lnSpc>
                <a:spcPct val="90000"/>
              </a:lnSpc>
              <a:spcBef>
                <a:spcPts val="0"/>
              </a:spcBef>
              <a:defRPr sz="1692"/>
            </a:pPr>
            <a:r>
              <a:t>Hybridomas often produce multiple different antibodies</a:t>
            </a:r>
          </a:p>
          <a:p>
            <a:pPr lvl="1" marL="698373" indent="-268604" defTabSz="859536">
              <a:lnSpc>
                <a:spcPct val="90000"/>
              </a:lnSpc>
              <a:spcBef>
                <a:spcPts val="0"/>
              </a:spcBef>
              <a:defRPr sz="1692"/>
            </a:pPr>
            <a:r>
              <a:t>Less than 33% of commercial antibodies recognize their targets (M. Uhlen - protein atlas)</a:t>
            </a:r>
            <a:endParaRPr sz="1504"/>
          </a:p>
          <a:p>
            <a:pPr marL="322325" indent="-322325" defTabSz="859536">
              <a:lnSpc>
                <a:spcPct val="90000"/>
              </a:lnSpc>
              <a:spcBef>
                <a:spcPts val="400"/>
              </a:spcBef>
              <a:buChar char="•"/>
              <a:defRPr b="1" sz="1879">
                <a:solidFill>
                  <a:schemeClr val="accent2"/>
                </a:solidFill>
              </a:defRPr>
            </a:pPr>
            <a:r>
              <a:t>Can be converted back to IgG of any species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4" name="Antibodies from library: disadvantages"/>
          <p:cNvSpPr txBox="1"/>
          <p:nvPr>
            <p:ph type="title" idx="4294967295"/>
          </p:nvPr>
        </p:nvSpPr>
        <p:spPr>
          <a:xfrm>
            <a:off x="-1" y="609599"/>
            <a:ext cx="9144002" cy="1143002"/>
          </a:xfrm>
          <a:prstGeom prst="rect">
            <a:avLst/>
          </a:prstGeom>
        </p:spPr>
        <p:txBody>
          <a:bodyPr lIns="44450" tIns="44450" rIns="44450" bIns="44450">
            <a:normAutofit fontScale="100000" lnSpcReduction="0"/>
          </a:bodyPr>
          <a:lstStyle/>
          <a:p>
            <a:pPr defTabSz="877823">
              <a:defRPr b="1" sz="4224"/>
            </a:pPr>
            <a:r>
              <a:t>Antibodies from library</a:t>
            </a:r>
            <a:r>
              <a:rPr b="0"/>
              <a:t>: </a:t>
            </a:r>
            <a:r>
              <a:t>disadvantages</a:t>
            </a:r>
          </a:p>
        </p:txBody>
      </p:sp>
      <p:sp>
        <p:nvSpPr>
          <p:cNvPr id="1545" name="Obtaining or making a library…"/>
          <p:cNvSpPr txBox="1"/>
          <p:nvPr>
            <p:ph type="body" idx="4294967295"/>
          </p:nvPr>
        </p:nvSpPr>
        <p:spPr>
          <a:xfrm>
            <a:off x="685800" y="1981200"/>
            <a:ext cx="7772400" cy="4114800"/>
          </a:xfrm>
          <a:prstGeom prst="rect">
            <a:avLst/>
          </a:prstGeom>
        </p:spPr>
        <p:txBody>
          <a:bodyPr lIns="44450" tIns="44450" rIns="44450" bIns="44450">
            <a:normAutofit fontScale="100000" lnSpcReduction="0"/>
          </a:bodyPr>
          <a:lstStyle/>
          <a:p>
            <a:pPr>
              <a:lnSpc>
                <a:spcPct val="90000"/>
              </a:lnSpc>
              <a:spcBef>
                <a:spcPts val="500"/>
              </a:spcBef>
              <a:buChar char="•"/>
              <a:defRPr sz="2400"/>
            </a:pPr>
            <a:r>
              <a:t>Obtaining or making a library</a:t>
            </a:r>
          </a:p>
          <a:p>
            <a:pPr>
              <a:lnSpc>
                <a:spcPct val="90000"/>
              </a:lnSpc>
              <a:spcBef>
                <a:spcPts val="500"/>
              </a:spcBef>
              <a:buChar char="•"/>
              <a:defRPr sz="2400"/>
            </a:pPr>
            <a:r>
              <a:t>Classical monoclonal antibodies work well</a:t>
            </a:r>
          </a:p>
          <a:p>
            <a:pPr>
              <a:lnSpc>
                <a:spcPct val="90000"/>
              </a:lnSpc>
              <a:spcBef>
                <a:spcPts val="500"/>
              </a:spcBef>
              <a:buChar char="•"/>
              <a:defRPr sz="2400"/>
            </a:pPr>
            <a:r>
              <a:t>Technique can be difficult to use</a:t>
            </a:r>
          </a:p>
          <a:p>
            <a:pPr>
              <a:lnSpc>
                <a:spcPct val="90000"/>
              </a:lnSpc>
              <a:spcBef>
                <a:spcPts val="500"/>
              </a:spcBef>
              <a:buChar char="•"/>
              <a:defRPr sz="2400"/>
            </a:pPr>
            <a:r>
              <a:t>ScFv are produced in bacteria after selection</a:t>
            </a:r>
          </a:p>
          <a:p>
            <a:pPr lvl="1" marL="742950" indent="-285750">
              <a:lnSpc>
                <a:spcPct val="90000"/>
              </a:lnSpc>
              <a:spcBef>
                <a:spcPts val="0"/>
              </a:spcBef>
              <a:defRPr sz="2000"/>
            </a:pPr>
            <a:r>
              <a:t>Yields 100µg-10mg/litre</a:t>
            </a:r>
          </a:p>
          <a:p>
            <a:pPr lvl="1" marL="742950" indent="-285750">
              <a:lnSpc>
                <a:spcPct val="90000"/>
              </a:lnSpc>
              <a:spcBef>
                <a:spcPts val="0"/>
              </a:spcBef>
              <a:defRPr sz="2000"/>
            </a:pPr>
            <a:r>
              <a:t>scFvs tend to have low stability / storage capability</a:t>
            </a:r>
          </a:p>
          <a:p>
            <a:pPr>
              <a:lnSpc>
                <a:spcPct val="90000"/>
              </a:lnSpc>
              <a:spcBef>
                <a:spcPts val="500"/>
              </a:spcBef>
              <a:buChar char="•"/>
              <a:defRPr sz="2400"/>
            </a:pPr>
            <a:r>
              <a:t>Affinities 1nM-10µM </a:t>
            </a:r>
          </a:p>
          <a:p>
            <a:pPr lvl="1" marL="742950" indent="-285750">
              <a:lnSpc>
                <a:spcPct val="90000"/>
              </a:lnSpc>
              <a:spcBef>
                <a:spcPts val="0"/>
              </a:spcBef>
              <a:defRPr sz="2000"/>
            </a:pPr>
            <a:r>
              <a:t>Depends upon library quality and degree of effort</a:t>
            </a:r>
          </a:p>
          <a:p>
            <a:pPr>
              <a:lnSpc>
                <a:spcPct val="90000"/>
              </a:lnSpc>
              <a:spcBef>
                <a:spcPts val="500"/>
              </a:spcBef>
              <a:buChar char="•"/>
              <a:defRPr sz="2400"/>
            </a:pPr>
            <a:r>
              <a:t>Antibodies are monomeric</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7" name="Points to consider when making and using phage based antibody libraries"/>
          <p:cNvSpPr txBox="1"/>
          <p:nvPr>
            <p:ph type="title" idx="4294967295"/>
          </p:nvPr>
        </p:nvSpPr>
        <p:spPr>
          <a:xfrm>
            <a:off x="500062" y="609599"/>
            <a:ext cx="8286751" cy="1143002"/>
          </a:xfrm>
          <a:prstGeom prst="rect">
            <a:avLst/>
          </a:prstGeom>
        </p:spPr>
        <p:txBody>
          <a:bodyPr>
            <a:normAutofit fontScale="100000" lnSpcReduction="0"/>
          </a:bodyPr>
          <a:lstStyle>
            <a:lvl1pPr>
              <a:defRPr b="1" sz="3200"/>
            </a:lvl1pPr>
          </a:lstStyle>
          <a:p>
            <a:pPr/>
            <a:r>
              <a:t>Points to consider when making and using phage based antibody libraries</a:t>
            </a:r>
          </a:p>
        </p:txBody>
      </p:sp>
      <p:sp>
        <p:nvSpPr>
          <p:cNvPr id="1548" name="Antibody form (Single chain Fv (scFv) or Fab)…"/>
          <p:cNvSpPr txBox="1"/>
          <p:nvPr>
            <p:ph type="body" idx="4294967295"/>
          </p:nvPr>
        </p:nvSpPr>
        <p:spPr>
          <a:xfrm>
            <a:off x="571500" y="2214562"/>
            <a:ext cx="7772400" cy="4114801"/>
          </a:xfrm>
          <a:prstGeom prst="rect">
            <a:avLst/>
          </a:prstGeom>
        </p:spPr>
        <p:txBody>
          <a:bodyPr>
            <a:normAutofit fontScale="100000" lnSpcReduction="0"/>
          </a:bodyPr>
          <a:lstStyle/>
          <a:p>
            <a:pPr>
              <a:lnSpc>
                <a:spcPct val="90000"/>
              </a:lnSpc>
              <a:spcBef>
                <a:spcPts val="500"/>
              </a:spcBef>
              <a:buChar char="•"/>
              <a:defRPr sz="2400"/>
            </a:pPr>
            <a:r>
              <a:t>Antibody form (Single chain Fv (scFv) or Fab)</a:t>
            </a:r>
          </a:p>
          <a:p>
            <a:pPr>
              <a:lnSpc>
                <a:spcPct val="90000"/>
              </a:lnSpc>
              <a:spcBef>
                <a:spcPts val="500"/>
              </a:spcBef>
              <a:buChar char="•"/>
              <a:defRPr sz="2400"/>
            </a:pPr>
            <a:r>
              <a:t>The source of V region diversity (natural or synthetic)</a:t>
            </a:r>
          </a:p>
          <a:p>
            <a:pPr>
              <a:lnSpc>
                <a:spcPct val="90000"/>
              </a:lnSpc>
              <a:spcBef>
                <a:spcPts val="500"/>
              </a:spcBef>
              <a:buChar char="•"/>
              <a:defRPr sz="2400"/>
            </a:pPr>
            <a:r>
              <a:t>For natural V genes, the tissue source of V genes</a:t>
            </a:r>
          </a:p>
          <a:p>
            <a:pPr>
              <a:lnSpc>
                <a:spcPct val="90000"/>
              </a:lnSpc>
              <a:spcBef>
                <a:spcPts val="500"/>
              </a:spcBef>
              <a:buChar char="•"/>
              <a:defRPr sz="2400"/>
            </a:pPr>
            <a:r>
              <a:t>How to assemble the V regions</a:t>
            </a:r>
          </a:p>
          <a:p>
            <a:pPr algn="just">
              <a:lnSpc>
                <a:spcPct val="90000"/>
              </a:lnSpc>
              <a:spcBef>
                <a:spcPts val="500"/>
              </a:spcBef>
              <a:buChar char="•"/>
              <a:defRPr sz="2400"/>
            </a:pPr>
            <a:r>
              <a:t>The display protein used (p3, p8 or p9)</a:t>
            </a:r>
          </a:p>
          <a:p>
            <a:pPr algn="just">
              <a:lnSpc>
                <a:spcPct val="90000"/>
              </a:lnSpc>
              <a:spcBef>
                <a:spcPts val="500"/>
              </a:spcBef>
              <a:buChar char="•"/>
              <a:defRPr sz="2400"/>
            </a:pPr>
            <a:r>
              <a:t>Phage or phagemid</a:t>
            </a:r>
          </a:p>
          <a:p>
            <a:pPr algn="just">
              <a:lnSpc>
                <a:spcPct val="90000"/>
              </a:lnSpc>
              <a:spcBef>
                <a:spcPts val="500"/>
              </a:spcBef>
              <a:buChar char="•"/>
              <a:defRPr sz="2400"/>
            </a:pPr>
            <a:r>
              <a:t>Selection strategy</a:t>
            </a:r>
          </a:p>
          <a:p>
            <a:pPr algn="just">
              <a:lnSpc>
                <a:spcPct val="90000"/>
              </a:lnSpc>
              <a:spcBef>
                <a:spcPts val="500"/>
              </a:spcBef>
              <a:buChar char="•"/>
              <a:defRPr b="1" sz="2400">
                <a:solidFill>
                  <a:schemeClr val="accent2"/>
                </a:solidFill>
              </a:defRPr>
            </a:pPr>
            <a:r>
              <a:t>Screening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Glossary"/>
          <p:cNvSpPr txBox="1"/>
          <p:nvPr/>
        </p:nvSpPr>
        <p:spPr>
          <a:xfrm>
            <a:off x="3876675" y="228600"/>
            <a:ext cx="1421641" cy="520065"/>
          </a:xfrm>
          <a:prstGeom prst="rect">
            <a:avLst/>
          </a:prstGeom>
          <a:ln>
            <a:solidFill>
              <a:srgbClr val="66FF33"/>
            </a:solidFill>
          </a:ln>
          <a:extLst>
            <a:ext uri="{C572A759-6A51-4108-AA02-DFA0A04FC94B}">
              <ma14:wrappingTextBoxFlag xmlns:ma14="http://schemas.microsoft.com/office/mac/drawingml/2011/main" val="1"/>
            </a:ext>
          </a:extLst>
        </p:spPr>
        <p:txBody>
          <a:bodyPr wrap="none" lIns="45719" rIns="45719">
            <a:spAutoFit/>
          </a:bodyPr>
          <a:lstStyle>
            <a:lvl1pPr>
              <a:defRPr b="0" sz="2800">
                <a:effectLst>
                  <a:outerShdw sx="100000" sy="100000" kx="0" ky="0" algn="b" rotWithShape="0" blurRad="12700" dist="25400" dir="2700000">
                    <a:srgbClr val="DDDDDD"/>
                  </a:outerShdw>
                </a:effectLst>
                <a:latin typeface="Cambria"/>
                <a:ea typeface="Cambria"/>
                <a:cs typeface="Cambria"/>
                <a:sym typeface="Cambria"/>
              </a:defRPr>
            </a:lvl1pPr>
          </a:lstStyle>
          <a:p>
            <a:pPr/>
            <a:r>
              <a:t>Glossary</a:t>
            </a:r>
          </a:p>
        </p:txBody>
      </p:sp>
      <p:sp>
        <p:nvSpPr>
          <p:cNvPr id="49" name="Antibody (anti-foreign body) is a protein produced by a white cell (B lymphocyte).…"/>
          <p:cNvSpPr txBox="1"/>
          <p:nvPr/>
        </p:nvSpPr>
        <p:spPr>
          <a:xfrm>
            <a:off x="571500" y="1122362"/>
            <a:ext cx="7715250" cy="362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sz="1600" u="sng">
                <a:effectLst>
                  <a:outerShdw sx="100000" sy="100000" kx="0" ky="0" algn="b" rotWithShape="0" blurRad="12700" dist="25400" dir="2700000">
                    <a:srgbClr val="DDDDDD"/>
                  </a:outerShdw>
                </a:effectLst>
                <a:latin typeface="Cambria"/>
                <a:ea typeface="Cambria"/>
                <a:cs typeface="Cambria"/>
                <a:sym typeface="Cambria"/>
              </a:defRPr>
            </a:pPr>
            <a:r>
              <a:t>Antibody</a:t>
            </a:r>
            <a:r>
              <a:rPr u="none"/>
              <a:t> (</a:t>
            </a:r>
            <a:r>
              <a:rPr>
                <a:solidFill>
                  <a:schemeClr val="accent2"/>
                </a:solidFill>
              </a:rPr>
              <a:t>anti</a:t>
            </a:r>
            <a:r>
              <a:rPr u="none"/>
              <a:t>-foreign </a:t>
            </a:r>
            <a:r>
              <a:rPr>
                <a:solidFill>
                  <a:schemeClr val="accent2"/>
                </a:solidFill>
              </a:rPr>
              <a:t>body</a:t>
            </a:r>
            <a:r>
              <a:rPr u="none"/>
              <a:t>) is a protein produced by a white cell (B lymphocyte).</a:t>
            </a:r>
          </a:p>
          <a:p>
            <a:pPr>
              <a:defRPr b="0" sz="1600">
                <a:latin typeface="Cambria"/>
                <a:ea typeface="Cambria"/>
                <a:cs typeface="Cambria"/>
                <a:sym typeface="Cambria"/>
              </a:defRPr>
            </a:pPr>
          </a:p>
          <a:p>
            <a:pPr>
              <a:defRPr b="0" sz="1600" u="sng">
                <a:effectLst>
                  <a:outerShdw sx="100000" sy="100000" kx="0" ky="0" algn="b" rotWithShape="0" blurRad="12700" dist="25400" dir="2700000">
                    <a:srgbClr val="DDDDDD"/>
                  </a:outerShdw>
                </a:effectLst>
                <a:latin typeface="Cambria"/>
                <a:ea typeface="Cambria"/>
                <a:cs typeface="Cambria"/>
                <a:sym typeface="Cambria"/>
              </a:defRPr>
            </a:pPr>
            <a:r>
              <a:t>Antigen</a:t>
            </a:r>
            <a:r>
              <a:rPr u="none"/>
              <a:t> (</a:t>
            </a:r>
            <a:r>
              <a:rPr>
                <a:solidFill>
                  <a:schemeClr val="accent2"/>
                </a:solidFill>
              </a:rPr>
              <a:t>anti</a:t>
            </a:r>
            <a:r>
              <a:rPr u="none"/>
              <a:t>body </a:t>
            </a:r>
            <a:r>
              <a:rPr>
                <a:solidFill>
                  <a:schemeClr val="accent2"/>
                </a:solidFill>
              </a:rPr>
              <a:t>gen</a:t>
            </a:r>
            <a:r>
              <a:rPr u="none"/>
              <a:t>erating substance) is any agent, such as a chemical or microorganism that is </a:t>
            </a:r>
            <a:r>
              <a:t>recognized by the antibody</a:t>
            </a:r>
            <a:r>
              <a:rPr u="none"/>
              <a:t>.  Not all antigens are immunogens  (e.g hapten).</a:t>
            </a:r>
          </a:p>
          <a:p>
            <a:pPr>
              <a:defRPr b="0" sz="1600">
                <a:latin typeface="Cambria"/>
                <a:ea typeface="Cambria"/>
                <a:cs typeface="Cambria"/>
                <a:sym typeface="Cambria"/>
              </a:defRPr>
            </a:pPr>
          </a:p>
          <a:p>
            <a:pPr>
              <a:defRPr b="0" sz="1600" u="sng">
                <a:effectLst>
                  <a:outerShdw sx="100000" sy="100000" kx="0" ky="0" algn="b" rotWithShape="0" blurRad="12700" dist="25400" dir="2700000">
                    <a:srgbClr val="DDDDDD"/>
                  </a:outerShdw>
                </a:effectLst>
                <a:latin typeface="Cambria"/>
                <a:ea typeface="Cambria"/>
                <a:cs typeface="Cambria"/>
                <a:sym typeface="Cambria"/>
              </a:defRPr>
            </a:pPr>
            <a:r>
              <a:t>Immunogen :</a:t>
            </a:r>
            <a:r>
              <a:rPr u="none"/>
              <a:t> Any substance to which an animal </a:t>
            </a:r>
            <a:r>
              <a:t>responds</a:t>
            </a:r>
            <a:r>
              <a:rPr u="none"/>
              <a:t> by making antibodies. All immunogens are antigens.</a:t>
            </a:r>
          </a:p>
          <a:p>
            <a:pPr>
              <a:defRPr b="0" sz="1600">
                <a:latin typeface="Cambria"/>
                <a:ea typeface="Cambria"/>
                <a:cs typeface="Cambria"/>
                <a:sym typeface="Cambria"/>
              </a:defRPr>
            </a:pPr>
          </a:p>
          <a:p>
            <a:pPr>
              <a:defRPr b="0" sz="1600" u="sng">
                <a:latin typeface="Cambria"/>
                <a:ea typeface="Cambria"/>
                <a:cs typeface="Cambria"/>
                <a:sym typeface="Cambria"/>
              </a:defRPr>
            </a:pPr>
            <a:r>
              <a:t>Epitope :</a:t>
            </a:r>
            <a:r>
              <a:rPr u="none"/>
              <a:t> the part of a target to which an antibody binds, also known as an antigenic determinant</a:t>
            </a:r>
            <a:endParaRPr sz="2000"/>
          </a:p>
          <a:p>
            <a:pPr>
              <a:defRPr b="0" sz="2000">
                <a:latin typeface="Cambria"/>
                <a:ea typeface="Cambria"/>
                <a:cs typeface="Cambria"/>
                <a:sym typeface="Cambria"/>
              </a:defRPr>
            </a:pPr>
          </a:p>
          <a:p>
            <a:pPr>
              <a:defRPr b="0" sz="2000" u="sng">
                <a:effectLst>
                  <a:outerShdw sx="100000" sy="100000" kx="0" ky="0" algn="b" rotWithShape="0" blurRad="12700" dist="25400" dir="2700000">
                    <a:srgbClr val="DDDDDD"/>
                  </a:outerShdw>
                </a:effectLst>
                <a:latin typeface="Cambria"/>
                <a:ea typeface="Cambria"/>
                <a:cs typeface="Cambria"/>
                <a:sym typeface="Cambria"/>
              </a:defRPr>
            </a:pPr>
            <a:r>
              <a:t>Antigen binding site</a:t>
            </a:r>
            <a:r>
              <a:rPr u="none"/>
              <a:t> - relatively small region of an antibody that binds to the antigen.  </a:t>
            </a:r>
          </a:p>
        </p:txBody>
      </p:sp>
    </p:spTree>
  </p:cSld>
  <p:clrMapOvr>
    <a:masterClrMapping/>
  </p:clrMapOvr>
  <mc:AlternateContent xmlns:mc="http://schemas.openxmlformats.org/markup-compatibility/2006">
    <mc:Choice xmlns:p14="http://schemas.microsoft.com/office/powerpoint/2010/main" Requires="p14">
      <p:transition spd="fast" advClick="1" p14:dur="500">
        <p:wipe dir="d"/>
      </p:transition>
    </mc:Choice>
    <mc:Fallback>
      <p:transition spd="fast">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52" name="Gruppo"/>
          <p:cNvGrpSpPr/>
          <p:nvPr/>
        </p:nvGrpSpPr>
        <p:grpSpPr>
          <a:xfrm>
            <a:off x="0" y="0"/>
            <a:ext cx="9163050" cy="6877050"/>
            <a:chOff x="0" y="0"/>
            <a:chExt cx="9163050" cy="6877050"/>
          </a:xfrm>
        </p:grpSpPr>
        <p:pic>
          <p:nvPicPr>
            <p:cNvPr id="1550" name="image.jpeg" descr="image.jpeg"/>
            <p:cNvPicPr>
              <a:picLocks noChangeAspect="1"/>
            </p:cNvPicPr>
            <p:nvPr/>
          </p:nvPicPr>
          <p:blipFill>
            <a:blip r:embed="rId2">
              <a:extLst/>
            </a:blip>
            <a:stretch>
              <a:fillRect/>
            </a:stretch>
          </p:blipFill>
          <p:spPr>
            <a:xfrm>
              <a:off x="0" y="0"/>
              <a:ext cx="9163050" cy="6877050"/>
            </a:xfrm>
            <a:prstGeom prst="rect">
              <a:avLst/>
            </a:prstGeom>
            <a:ln w="12700" cap="flat">
              <a:noFill/>
              <a:miter lim="400000"/>
            </a:ln>
            <a:effectLst/>
          </p:spPr>
        </p:pic>
        <p:sp>
          <p:nvSpPr>
            <p:cNvPr id="1551" name="scFv-Fc"/>
            <p:cNvSpPr txBox="1"/>
            <p:nvPr/>
          </p:nvSpPr>
          <p:spPr>
            <a:xfrm>
              <a:off x="7092280" y="3111350"/>
              <a:ext cx="1440161" cy="348430"/>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0" sz="1800"/>
              </a:lvl1pPr>
            </a:lstStyle>
            <a:p>
              <a:pPr/>
              <a:r>
                <a:t>scFv-Fc</a:t>
              </a:r>
            </a:p>
          </p:txBody>
        </p:sp>
      </p:grpSp>
      <p:sp>
        <p:nvSpPr>
          <p:cNvPr id="1553" name="Rettangolo"/>
          <p:cNvSpPr/>
          <p:nvPr/>
        </p:nvSpPr>
        <p:spPr>
          <a:xfrm>
            <a:off x="304800" y="0"/>
            <a:ext cx="8686800" cy="1219200"/>
          </a:xfrm>
          <a:prstGeom prst="rect">
            <a:avLst/>
          </a:prstGeom>
          <a:solidFill>
            <a:srgbClr val="FFFFFF"/>
          </a:solidFill>
          <a:ln w="12700">
            <a:miter lim="400000"/>
          </a:ln>
        </p:spPr>
        <p:txBody>
          <a:bodyPr lIns="45719" rIns="45719" anchor="ctr"/>
          <a:lstStyle/>
          <a:p>
            <a:pPr>
              <a:defRPr b="0" sz="1800"/>
            </a:pPr>
          </a:p>
        </p:txBody>
      </p:sp>
      <p:sp>
        <p:nvSpPr>
          <p:cNvPr id="1554" name="Rettangolo"/>
          <p:cNvSpPr/>
          <p:nvPr/>
        </p:nvSpPr>
        <p:spPr>
          <a:xfrm>
            <a:off x="1371600" y="5943600"/>
            <a:ext cx="2438400" cy="533400"/>
          </a:xfrm>
          <a:prstGeom prst="rect">
            <a:avLst/>
          </a:prstGeom>
          <a:solidFill>
            <a:srgbClr val="FFFFFF"/>
          </a:solidFill>
          <a:ln w="12700">
            <a:miter lim="400000"/>
          </a:ln>
        </p:spPr>
        <p:txBody>
          <a:bodyPr lIns="45719" rIns="45719" anchor="ctr"/>
          <a:lstStyle/>
          <a:p>
            <a:pPr>
              <a:defRPr b="0" sz="1800"/>
            </a:pPr>
          </a:p>
        </p:txBody>
      </p:sp>
      <p:sp>
        <p:nvSpPr>
          <p:cNvPr id="1555" name="?"/>
          <p:cNvSpPr txBox="1"/>
          <p:nvPr/>
        </p:nvSpPr>
        <p:spPr>
          <a:xfrm>
            <a:off x="8532812" y="4868862"/>
            <a:ext cx="476174" cy="102103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6600">
                <a:solidFill>
                  <a:srgbClr val="FF0000"/>
                </a:solidFill>
              </a:defRPr>
            </a:lvl1pPr>
          </a:lstStyle>
          <a:p>
            <a:pPr/>
            <a:r>
              <a:t>?</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55"/>
                                        </p:tgtEl>
                                        <p:attrNameLst>
                                          <p:attrName>style.visibility</p:attrName>
                                        </p:attrNameLst>
                                      </p:cBhvr>
                                      <p:to>
                                        <p:strVal val="visible"/>
                                      </p:to>
                                    </p:set>
                                    <p:animEffect filter="fade" transition="in">
                                      <p:cBhvr>
                                        <p:cTn id="7" dur="500"/>
                                        <p:tgtEl>
                                          <p:spTgt spid="1555"/>
                                        </p:tgtEl>
                                      </p:cBhvr>
                                    </p:animEffect>
                                  </p:childTnLst>
                                </p:cTn>
                              </p:par>
                            </p:childTnLst>
                          </p:cTn>
                        </p:par>
                        <p:par>
                          <p:cTn id="8" fill="hold">
                            <p:stCondLst>
                              <p:cond delay="0"/>
                            </p:stCondLst>
                            <p:childTnLst>
                              <p:par>
                                <p:cTn id="9" presetClass="emph" nodeType="afterEffect" presetSubtype="0" presetID="8" grpId="2" fill="hold">
                                  <p:stCondLst>
                                    <p:cond delay="0"/>
                                  </p:stCondLst>
                                  <p:childTnLst>
                                    <p:animRot by="21600000">
                                      <p:cBhvr>
                                        <p:cTn id="10" dur="2000" fill="hold"/>
                                        <p:tgtEl>
                                          <p:spTgt spid="155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5" grpId="1"/>
      <p:bldP build="whole" bldLvl="1" animBg="1" rev="0" advAuto="0" spid="1555" grpId="2"/>
    </p:bld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7" name="Antibody screening: tests"/>
          <p:cNvSpPr txBox="1"/>
          <p:nvPr/>
        </p:nvSpPr>
        <p:spPr>
          <a:xfrm>
            <a:off x="500062" y="609599"/>
            <a:ext cx="8286751" cy="666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4000"/>
            </a:lvl1pPr>
          </a:lstStyle>
          <a:p>
            <a:pPr/>
            <a:r>
              <a:t>Antibody screening: tests</a:t>
            </a:r>
          </a:p>
        </p:txBody>
      </p:sp>
      <p:sp>
        <p:nvSpPr>
          <p:cNvPr id="1558" name="ELISA (Using supernatant/extract)…"/>
          <p:cNvSpPr txBox="1"/>
          <p:nvPr/>
        </p:nvSpPr>
        <p:spPr>
          <a:xfrm>
            <a:off x="571500" y="2214562"/>
            <a:ext cx="7772400" cy="21236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90000"/>
              </a:lnSpc>
              <a:spcBef>
                <a:spcPts val="400"/>
              </a:spcBef>
              <a:buSzPct val="100000"/>
              <a:buChar char="•"/>
              <a:defRPr b="0" sz="1800"/>
            </a:pPr>
            <a:r>
              <a:t>ELISA (</a:t>
            </a:r>
            <a:r>
              <a:t>Using supernatant/extract</a:t>
            </a:r>
            <a:r>
              <a:t>)</a:t>
            </a:r>
          </a:p>
          <a:p>
            <a:pPr marL="342900" indent="-342900" algn="just">
              <a:lnSpc>
                <a:spcPct val="90000"/>
              </a:lnSpc>
              <a:spcBef>
                <a:spcPts val="400"/>
              </a:spcBef>
              <a:buSzPct val="100000"/>
              <a:buChar char="•"/>
              <a:defRPr b="0" sz="1800"/>
            </a:pPr>
            <a:r>
              <a:t>BIACORE (affinity using purified molecules)</a:t>
            </a:r>
          </a:p>
          <a:p>
            <a:pPr marL="342900" indent="-342900" algn="just">
              <a:lnSpc>
                <a:spcPct val="90000"/>
              </a:lnSpc>
              <a:spcBef>
                <a:spcPts val="400"/>
              </a:spcBef>
              <a:buSzPct val="100000"/>
              <a:buChar char="•"/>
              <a:defRPr b="0" sz="1800"/>
            </a:pPr>
          </a:p>
          <a:p>
            <a:pPr marL="342900" indent="-342900" algn="just">
              <a:lnSpc>
                <a:spcPct val="90000"/>
              </a:lnSpc>
              <a:spcBef>
                <a:spcPts val="400"/>
              </a:spcBef>
              <a:buSzPct val="100000"/>
              <a:buChar char="•"/>
              <a:defRPr b="0" sz="1800"/>
            </a:pPr>
            <a:r>
              <a:t>Western blot (or immunoistochemistry, or</a:t>
            </a:r>
            <a:r>
              <a:t>….</a:t>
            </a:r>
            <a:r>
              <a:t>)</a:t>
            </a:r>
          </a:p>
          <a:p>
            <a:pPr marL="342900" indent="-342900" algn="just">
              <a:lnSpc>
                <a:spcPct val="90000"/>
              </a:lnSpc>
              <a:spcBef>
                <a:spcPts val="400"/>
              </a:spcBef>
              <a:buSzPct val="100000"/>
              <a:buChar char="•"/>
              <a:defRPr b="0" sz="1800"/>
            </a:pPr>
          </a:p>
          <a:p>
            <a:pPr marL="342900" indent="-342900" algn="just">
              <a:lnSpc>
                <a:spcPct val="90000"/>
              </a:lnSpc>
              <a:spcBef>
                <a:spcPts val="400"/>
              </a:spcBef>
              <a:buSzPct val="100000"/>
              <a:buChar char="•"/>
              <a:defRPr b="0" sz="1800"/>
            </a:pPr>
          </a:p>
          <a:p>
            <a:pPr marL="342900" indent="-342900" algn="just">
              <a:lnSpc>
                <a:spcPct val="90000"/>
              </a:lnSpc>
              <a:spcBef>
                <a:spcPts val="400"/>
              </a:spcBef>
              <a:buSzPct val="100000"/>
              <a:buChar char="•"/>
              <a:defRPr b="0" sz="1800">
                <a:solidFill>
                  <a:schemeClr val="accent2"/>
                </a:solidFill>
              </a:defRPr>
            </a:pPr>
            <a:r>
              <a:t>Functional screening</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2" name="Gruppo"/>
          <p:cNvGrpSpPr/>
          <p:nvPr/>
        </p:nvGrpSpPr>
        <p:grpSpPr>
          <a:xfrm>
            <a:off x="0" y="0"/>
            <a:ext cx="9163050" cy="6877050"/>
            <a:chOff x="0" y="0"/>
            <a:chExt cx="9163050" cy="6877050"/>
          </a:xfrm>
        </p:grpSpPr>
        <p:pic>
          <p:nvPicPr>
            <p:cNvPr id="1560" name="image.jpeg" descr="image.jpeg"/>
            <p:cNvPicPr>
              <a:picLocks noChangeAspect="1"/>
            </p:cNvPicPr>
            <p:nvPr/>
          </p:nvPicPr>
          <p:blipFill>
            <a:blip r:embed="rId2">
              <a:extLst/>
            </a:blip>
            <a:stretch>
              <a:fillRect/>
            </a:stretch>
          </p:blipFill>
          <p:spPr>
            <a:xfrm>
              <a:off x="0" y="0"/>
              <a:ext cx="9163050" cy="6877050"/>
            </a:xfrm>
            <a:prstGeom prst="rect">
              <a:avLst/>
            </a:prstGeom>
            <a:ln w="12700" cap="flat">
              <a:noFill/>
              <a:miter lim="400000"/>
            </a:ln>
            <a:effectLst/>
          </p:spPr>
        </p:pic>
        <p:sp>
          <p:nvSpPr>
            <p:cNvPr id="1561" name="scFv-Fc"/>
            <p:cNvSpPr txBox="1"/>
            <p:nvPr/>
          </p:nvSpPr>
          <p:spPr>
            <a:xfrm>
              <a:off x="7092280" y="3111350"/>
              <a:ext cx="1440161" cy="348430"/>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0" sz="1800"/>
              </a:lvl1pPr>
            </a:lstStyle>
            <a:p>
              <a:pPr/>
              <a:r>
                <a:t>scFv-Fc</a:t>
              </a:r>
            </a:p>
          </p:txBody>
        </p:sp>
      </p:grpSp>
      <p:sp>
        <p:nvSpPr>
          <p:cNvPr id="1563" name="Rettangolo"/>
          <p:cNvSpPr/>
          <p:nvPr/>
        </p:nvSpPr>
        <p:spPr>
          <a:xfrm>
            <a:off x="304800" y="0"/>
            <a:ext cx="8686800" cy="1219200"/>
          </a:xfrm>
          <a:prstGeom prst="rect">
            <a:avLst/>
          </a:prstGeom>
          <a:solidFill>
            <a:srgbClr val="FFFFFF"/>
          </a:solidFill>
          <a:ln w="12700">
            <a:miter lim="400000"/>
          </a:ln>
        </p:spPr>
        <p:txBody>
          <a:bodyPr lIns="45719" rIns="45719" anchor="ctr"/>
          <a:lstStyle/>
          <a:p>
            <a:pPr>
              <a:defRPr b="0" sz="1800"/>
            </a:pPr>
          </a:p>
        </p:txBody>
      </p:sp>
      <p:sp>
        <p:nvSpPr>
          <p:cNvPr id="1564" name="Rettangolo"/>
          <p:cNvSpPr/>
          <p:nvPr/>
        </p:nvSpPr>
        <p:spPr>
          <a:xfrm>
            <a:off x="1371600" y="5943600"/>
            <a:ext cx="2438400" cy="533400"/>
          </a:xfrm>
          <a:prstGeom prst="rect">
            <a:avLst/>
          </a:prstGeom>
          <a:solidFill>
            <a:srgbClr val="FFFFFF"/>
          </a:solidFill>
          <a:ln w="12700">
            <a:miter lim="400000"/>
          </a:ln>
        </p:spPr>
        <p:txBody>
          <a:bodyPr lIns="45719" rIns="45719" anchor="ctr"/>
          <a:lstStyle/>
          <a:p>
            <a:pPr>
              <a:defRPr b="0" sz="1800"/>
            </a:pPr>
          </a:p>
        </p:txBody>
      </p:sp>
      <p:sp>
        <p:nvSpPr>
          <p:cNvPr id="1565" name="?"/>
          <p:cNvSpPr txBox="1"/>
          <p:nvPr/>
        </p:nvSpPr>
        <p:spPr>
          <a:xfrm>
            <a:off x="6011862" y="1341437"/>
            <a:ext cx="476174" cy="102103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6600">
                <a:solidFill>
                  <a:srgbClr val="FF0000"/>
                </a:solidFill>
              </a:defRPr>
            </a:lvl1pPr>
          </a:lstStyle>
          <a:p>
            <a:pPr/>
            <a:r>
              <a:t>?</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u"/>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65"/>
                                        </p:tgtEl>
                                        <p:attrNameLst>
                                          <p:attrName>style.visibility</p:attrName>
                                        </p:attrNameLst>
                                      </p:cBhvr>
                                      <p:to>
                                        <p:strVal val="visible"/>
                                      </p:to>
                                    </p:set>
                                    <p:animEffect filter="fade" transition="in">
                                      <p:cBhvr>
                                        <p:cTn id="7" dur="500"/>
                                        <p:tgtEl>
                                          <p:spTgt spid="1565"/>
                                        </p:tgtEl>
                                      </p:cBhvr>
                                    </p:animEffect>
                                  </p:childTnLst>
                                </p:cTn>
                              </p:par>
                            </p:childTnLst>
                          </p:cTn>
                        </p:par>
                        <p:par>
                          <p:cTn id="8" fill="hold">
                            <p:stCondLst>
                              <p:cond delay="0"/>
                            </p:stCondLst>
                            <p:childTnLst>
                              <p:par>
                                <p:cTn id="9" presetClass="emph" nodeType="afterEffect" presetSubtype="0" presetID="8" grpId="2" fill="hold">
                                  <p:stCondLst>
                                    <p:cond delay="0"/>
                                  </p:stCondLst>
                                  <p:childTnLst>
                                    <p:animRot by="21600000">
                                      <p:cBhvr>
                                        <p:cTn id="10" dur="2000" fill="hold"/>
                                        <p:tgtEl>
                                          <p:spTgt spid="156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5" grpId="1"/>
      <p:bldP build="whole" bldLvl="1" animBg="1" rev="0" advAuto="0" spid="1565" grpId="2"/>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7" name="Antibody modifications"/>
          <p:cNvSpPr txBox="1"/>
          <p:nvPr/>
        </p:nvSpPr>
        <p:spPr>
          <a:xfrm>
            <a:off x="500062" y="609599"/>
            <a:ext cx="8286751" cy="666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4000"/>
            </a:lvl1pPr>
          </a:lstStyle>
          <a:p>
            <a:pPr/>
            <a:r>
              <a:t>Antibody modifications</a:t>
            </a:r>
          </a:p>
        </p:txBody>
      </p:sp>
      <p:sp>
        <p:nvSpPr>
          <p:cNvPr id="1568" name="Increase affinity…"/>
          <p:cNvSpPr txBox="1"/>
          <p:nvPr/>
        </p:nvSpPr>
        <p:spPr>
          <a:xfrm>
            <a:off x="571500" y="1484312"/>
            <a:ext cx="7772400" cy="18277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90000"/>
              </a:lnSpc>
              <a:spcBef>
                <a:spcPts val="400"/>
              </a:spcBef>
              <a:buSzPct val="100000"/>
              <a:buChar char="•"/>
              <a:defRPr b="0" sz="1800"/>
            </a:pPr>
            <a:r>
              <a:t>Increase affinity </a:t>
            </a:r>
          </a:p>
          <a:p>
            <a:pPr lvl="1" marL="742950" indent="-285750" algn="just">
              <a:lnSpc>
                <a:spcPct val="90000"/>
              </a:lnSpc>
              <a:spcBef>
                <a:spcPts val="400"/>
              </a:spcBef>
              <a:buSzPct val="100000"/>
              <a:buChar char="•"/>
              <a:defRPr b="0" sz="1800"/>
            </a:pPr>
            <a:r>
              <a:t>C</a:t>
            </a:r>
            <a:r>
              <a:t>hain shuffling</a:t>
            </a:r>
          </a:p>
          <a:p>
            <a:pPr lvl="1" marL="742950" indent="-285750" algn="just">
              <a:lnSpc>
                <a:spcPct val="90000"/>
              </a:lnSpc>
              <a:spcBef>
                <a:spcPts val="400"/>
              </a:spcBef>
              <a:buSzPct val="100000"/>
              <a:buChar char="•"/>
              <a:defRPr b="0" sz="1800"/>
            </a:pPr>
            <a:r>
              <a:t>Point mutation</a:t>
            </a:r>
          </a:p>
          <a:p>
            <a:pPr lvl="1" marL="285750" indent="171450" algn="just">
              <a:lnSpc>
                <a:spcPct val="90000"/>
              </a:lnSpc>
              <a:spcBef>
                <a:spcPts val="400"/>
              </a:spcBef>
              <a:defRPr b="0" sz="1800"/>
            </a:pPr>
          </a:p>
          <a:p>
            <a:pPr marL="342900" indent="-342900" algn="just">
              <a:lnSpc>
                <a:spcPct val="90000"/>
              </a:lnSpc>
              <a:spcBef>
                <a:spcPts val="400"/>
              </a:spcBef>
              <a:buSzPct val="100000"/>
              <a:buChar char="•"/>
              <a:defRPr b="0" sz="1800"/>
            </a:pPr>
            <a:r>
              <a:t>M</a:t>
            </a:r>
            <a:r>
              <a:t>odification to Fc portion</a:t>
            </a:r>
          </a:p>
          <a:p>
            <a:pPr lvl="1" marL="742950" indent="-285750" algn="just">
              <a:lnSpc>
                <a:spcPct val="90000"/>
              </a:lnSpc>
              <a:spcBef>
                <a:spcPts val="400"/>
              </a:spcBef>
              <a:buSzPct val="100000"/>
              <a:buChar char="•"/>
              <a:defRPr b="0" sz="1800"/>
            </a:pPr>
            <a:r>
              <a:t>Change Fc (IgG, IgM, IgA; mouse, rat, dog, human)</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0" name="Antibody modifications"/>
          <p:cNvSpPr txBox="1"/>
          <p:nvPr/>
        </p:nvSpPr>
        <p:spPr>
          <a:xfrm>
            <a:off x="500062" y="609599"/>
            <a:ext cx="8286751" cy="666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4000"/>
            </a:lvl1pPr>
          </a:lstStyle>
          <a:p>
            <a:pPr/>
            <a:r>
              <a:t>Antibody modifications</a:t>
            </a:r>
          </a:p>
        </p:txBody>
      </p:sp>
      <p:sp>
        <p:nvSpPr>
          <p:cNvPr id="1571" name="Increase affinity…"/>
          <p:cNvSpPr txBox="1"/>
          <p:nvPr/>
        </p:nvSpPr>
        <p:spPr>
          <a:xfrm>
            <a:off x="571500" y="1484312"/>
            <a:ext cx="7772400" cy="27153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90000"/>
              </a:lnSpc>
              <a:spcBef>
                <a:spcPts val="400"/>
              </a:spcBef>
              <a:buSzPct val="100000"/>
              <a:buChar char="•"/>
              <a:defRPr b="0" sz="1800"/>
            </a:pPr>
            <a:r>
              <a:t>Increase affinity </a:t>
            </a:r>
          </a:p>
          <a:p>
            <a:pPr lvl="1" marL="742950" indent="-285750" algn="just">
              <a:lnSpc>
                <a:spcPct val="90000"/>
              </a:lnSpc>
              <a:spcBef>
                <a:spcPts val="400"/>
              </a:spcBef>
              <a:buSzPct val="100000"/>
              <a:buChar char="•"/>
              <a:defRPr b="0" sz="1800"/>
            </a:pPr>
            <a:r>
              <a:t>C</a:t>
            </a:r>
            <a:r>
              <a:t>hain shuffling</a:t>
            </a:r>
          </a:p>
          <a:p>
            <a:pPr lvl="1" marL="742950" indent="-285750" algn="just">
              <a:lnSpc>
                <a:spcPct val="90000"/>
              </a:lnSpc>
              <a:spcBef>
                <a:spcPts val="400"/>
              </a:spcBef>
              <a:buSzPct val="100000"/>
              <a:buChar char="•"/>
              <a:defRPr b="0" sz="1800"/>
            </a:pPr>
            <a:r>
              <a:t>Point mutation</a:t>
            </a:r>
          </a:p>
          <a:p>
            <a:pPr lvl="1" marL="285750" indent="171450" algn="just">
              <a:lnSpc>
                <a:spcPct val="90000"/>
              </a:lnSpc>
              <a:spcBef>
                <a:spcPts val="400"/>
              </a:spcBef>
              <a:defRPr b="0" sz="1800"/>
            </a:pPr>
          </a:p>
          <a:p>
            <a:pPr marL="342900" indent="-342900" algn="just">
              <a:lnSpc>
                <a:spcPct val="90000"/>
              </a:lnSpc>
              <a:spcBef>
                <a:spcPts val="400"/>
              </a:spcBef>
              <a:buSzPct val="100000"/>
              <a:buChar char="•"/>
              <a:defRPr b="0" sz="1800"/>
            </a:pPr>
            <a:r>
              <a:t>M</a:t>
            </a:r>
            <a:r>
              <a:t>odification to Fc portion</a:t>
            </a:r>
          </a:p>
          <a:p>
            <a:pPr lvl="1" marL="742950" indent="-285750" algn="just">
              <a:lnSpc>
                <a:spcPct val="90000"/>
              </a:lnSpc>
              <a:spcBef>
                <a:spcPts val="400"/>
              </a:spcBef>
              <a:buSzPct val="100000"/>
              <a:buChar char="•"/>
              <a:defRPr b="0" sz="1800"/>
            </a:pPr>
            <a:r>
              <a:t>Change Fc (IgG, IgM, IgA; mouse, rat, human)</a:t>
            </a:r>
          </a:p>
          <a:p>
            <a:pPr lvl="1" marL="742950" indent="-285750" algn="just">
              <a:lnSpc>
                <a:spcPct val="90000"/>
              </a:lnSpc>
              <a:spcBef>
                <a:spcPts val="400"/>
              </a:spcBef>
              <a:buSzPct val="100000"/>
              <a:buChar char="•"/>
              <a:defRPr b="0" sz="1800"/>
            </a:pPr>
            <a:r>
              <a:t>E</a:t>
            </a:r>
            <a:r>
              <a:t>nhance CDC </a:t>
            </a:r>
          </a:p>
          <a:p>
            <a:pPr lvl="1" marL="742950" indent="-285750" algn="just">
              <a:lnSpc>
                <a:spcPct val="90000"/>
              </a:lnSpc>
              <a:spcBef>
                <a:spcPts val="400"/>
              </a:spcBef>
              <a:buSzPct val="100000"/>
              <a:buChar char="•"/>
              <a:defRPr b="0" sz="1800"/>
            </a:pPr>
            <a:r>
              <a:t>Enhance ADCC</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3" name="Functions of Fc domain"/>
          <p:cNvSpPr txBox="1"/>
          <p:nvPr>
            <p:ph type="title" idx="4294967295"/>
          </p:nvPr>
        </p:nvSpPr>
        <p:spPr>
          <a:xfrm>
            <a:off x="-1" y="-71438"/>
            <a:ext cx="9144002" cy="1412876"/>
          </a:xfrm>
          <a:prstGeom prst="rect">
            <a:avLst/>
          </a:prstGeom>
        </p:spPr>
        <p:txBody>
          <a:bodyPr>
            <a:normAutofit fontScale="100000" lnSpcReduction="0"/>
          </a:bodyPr>
          <a:lstStyle>
            <a:lvl1pPr>
              <a:defRPr b="1">
                <a:effectLst>
                  <a:outerShdw sx="100000" sy="100000" kx="0" ky="0" algn="b" rotWithShape="0" blurRad="12700" dist="25400" dir="2700000">
                    <a:srgbClr val="DDDDDD"/>
                  </a:outerShdw>
                </a:effectLst>
              </a:defRPr>
            </a:lvl1pPr>
          </a:lstStyle>
          <a:p>
            <a:pPr/>
            <a:r>
              <a:t>Functions of Fc domain</a:t>
            </a:r>
          </a:p>
        </p:txBody>
      </p:sp>
      <p:pic>
        <p:nvPicPr>
          <p:cNvPr id="1574" name="Figure9" descr="Figure9"/>
          <p:cNvPicPr>
            <a:picLocks noChangeAspect="1"/>
          </p:cNvPicPr>
          <p:nvPr/>
        </p:nvPicPr>
        <p:blipFill>
          <a:blip r:embed="rId2">
            <a:extLst/>
          </a:blip>
          <a:srcRect l="52575" t="10957" r="0" b="0"/>
          <a:stretch>
            <a:fillRect/>
          </a:stretch>
        </p:blipFill>
        <p:spPr>
          <a:xfrm>
            <a:off x="395287" y="1844675"/>
            <a:ext cx="2447926" cy="4752975"/>
          </a:xfrm>
          <a:prstGeom prst="rect">
            <a:avLst/>
          </a:prstGeom>
          <a:ln>
            <a:solidFill>
              <a:srgbClr val="000000"/>
            </a:solidFill>
            <a:miter/>
          </a:ln>
        </p:spPr>
      </p:pic>
      <p:sp>
        <p:nvSpPr>
          <p:cNvPr id="1575" name="Linea"/>
          <p:cNvSpPr/>
          <p:nvPr/>
        </p:nvSpPr>
        <p:spPr>
          <a:xfrm flipV="1">
            <a:off x="1547812" y="2205037"/>
            <a:ext cx="1944689" cy="1295401"/>
          </a:xfrm>
          <a:prstGeom prst="line">
            <a:avLst/>
          </a:prstGeom>
          <a:ln>
            <a:solidFill>
              <a:srgbClr val="000000"/>
            </a:solidFill>
            <a:tailEnd type="triangle"/>
          </a:ln>
        </p:spPr>
        <p:txBody>
          <a:bodyPr lIns="45719" rIns="45719"/>
          <a:lstStyle/>
          <a:p>
            <a:pPr/>
          </a:p>
        </p:txBody>
      </p:sp>
      <p:sp>
        <p:nvSpPr>
          <p:cNvPr id="1576" name="Linea"/>
          <p:cNvSpPr/>
          <p:nvPr/>
        </p:nvSpPr>
        <p:spPr>
          <a:xfrm flipV="1">
            <a:off x="1187449" y="3068637"/>
            <a:ext cx="2305052" cy="1655763"/>
          </a:xfrm>
          <a:prstGeom prst="line">
            <a:avLst/>
          </a:prstGeom>
          <a:ln>
            <a:solidFill>
              <a:srgbClr val="000000"/>
            </a:solidFill>
            <a:tailEnd type="triangle"/>
          </a:ln>
        </p:spPr>
        <p:txBody>
          <a:bodyPr lIns="45719" rIns="45719"/>
          <a:lstStyle/>
          <a:p>
            <a:pPr/>
          </a:p>
        </p:txBody>
      </p:sp>
      <p:sp>
        <p:nvSpPr>
          <p:cNvPr id="1577" name="Linea"/>
          <p:cNvSpPr/>
          <p:nvPr/>
        </p:nvSpPr>
        <p:spPr>
          <a:xfrm>
            <a:off x="1187450" y="5876925"/>
            <a:ext cx="2305050" cy="144463"/>
          </a:xfrm>
          <a:prstGeom prst="line">
            <a:avLst/>
          </a:prstGeom>
          <a:ln>
            <a:solidFill>
              <a:srgbClr val="000000"/>
            </a:solidFill>
            <a:tailEnd type="triangle"/>
          </a:ln>
        </p:spPr>
        <p:txBody>
          <a:bodyPr lIns="45719" rIns="45719"/>
          <a:lstStyle/>
          <a:p>
            <a:pPr/>
          </a:p>
        </p:txBody>
      </p:sp>
      <p:sp>
        <p:nvSpPr>
          <p:cNvPr id="1578" name="CH1 :  - structural function"/>
          <p:cNvSpPr txBox="1"/>
          <p:nvPr/>
        </p:nvSpPr>
        <p:spPr>
          <a:xfrm>
            <a:off x="3587750" y="1916112"/>
            <a:ext cx="2971947" cy="360187"/>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defRPr b="0" sz="1800">
                <a:solidFill>
                  <a:srgbClr val="A50021"/>
                </a:solidFill>
                <a:latin typeface="Arial"/>
                <a:ea typeface="Arial"/>
                <a:cs typeface="Arial"/>
                <a:sym typeface="Arial"/>
              </a:defRPr>
            </a:pPr>
            <a:r>
              <a:t>CH1 :</a:t>
            </a:r>
            <a:r>
              <a:rPr>
                <a:solidFill>
                  <a:srgbClr val="000000"/>
                </a:solidFill>
              </a:rPr>
              <a:t> 	- structural function</a:t>
            </a:r>
          </a:p>
        </p:txBody>
      </p:sp>
      <p:sp>
        <p:nvSpPr>
          <p:cNvPr id="1579" name="CH2 :  - Complement activation…"/>
          <p:cNvSpPr txBox="1"/>
          <p:nvPr/>
        </p:nvSpPr>
        <p:spPr>
          <a:xfrm>
            <a:off x="3589337" y="2708275"/>
            <a:ext cx="4583113" cy="626887"/>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b="0" sz="1800">
                <a:solidFill>
                  <a:srgbClr val="A50021"/>
                </a:solidFill>
                <a:latin typeface="Arial"/>
                <a:ea typeface="Arial"/>
                <a:cs typeface="Arial"/>
                <a:sym typeface="Arial"/>
              </a:defRPr>
            </a:pPr>
            <a:r>
              <a:t>CH2 :</a:t>
            </a:r>
            <a:r>
              <a:rPr>
                <a:solidFill>
                  <a:srgbClr val="000000"/>
                </a:solidFill>
              </a:rPr>
              <a:t> 	- Complement activation </a:t>
            </a:r>
          </a:p>
          <a:p>
            <a:pPr>
              <a:defRPr b="0" sz="1800">
                <a:latin typeface="Arial"/>
                <a:ea typeface="Arial"/>
                <a:cs typeface="Arial"/>
                <a:sym typeface="Arial"/>
              </a:defRPr>
            </a:pPr>
            <a:r>
              <a:t>	- ADCC</a:t>
            </a:r>
          </a:p>
        </p:txBody>
      </p:sp>
      <p:sp>
        <p:nvSpPr>
          <p:cNvPr id="1580" name="CH3 : - MAST-cell binding"/>
          <p:cNvSpPr txBox="1"/>
          <p:nvPr/>
        </p:nvSpPr>
        <p:spPr>
          <a:xfrm>
            <a:off x="3609975" y="5805487"/>
            <a:ext cx="3010010" cy="360187"/>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defRPr b="0" sz="1800">
                <a:solidFill>
                  <a:srgbClr val="A50021"/>
                </a:solidFill>
                <a:latin typeface="Arial"/>
                <a:ea typeface="Arial"/>
                <a:cs typeface="Arial"/>
                <a:sym typeface="Arial"/>
              </a:defRPr>
            </a:pPr>
            <a:r>
              <a:t>CH3 </a:t>
            </a:r>
            <a:r>
              <a:rPr>
                <a:solidFill>
                  <a:srgbClr val="000000"/>
                </a:solidFill>
              </a:rPr>
              <a:t>:	- MAST-cell binding</a:t>
            </a:r>
          </a:p>
        </p:txBody>
      </p:sp>
      <p:sp>
        <p:nvSpPr>
          <p:cNvPr id="1581" name="CH2  - phagocytosis…"/>
          <p:cNvSpPr txBox="1"/>
          <p:nvPr/>
        </p:nvSpPr>
        <p:spPr>
          <a:xfrm>
            <a:off x="3602037" y="4100512"/>
            <a:ext cx="5291139" cy="893587"/>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b="0" sz="1800">
                <a:solidFill>
                  <a:srgbClr val="A50021"/>
                </a:solidFill>
                <a:latin typeface="Arial"/>
                <a:ea typeface="Arial"/>
                <a:cs typeface="Arial"/>
                <a:sym typeface="Arial"/>
              </a:defRPr>
            </a:pPr>
            <a:r>
              <a:t>CH2</a:t>
            </a:r>
            <a:r>
              <a:rPr>
                <a:solidFill>
                  <a:srgbClr val="000000"/>
                </a:solidFill>
              </a:rPr>
              <a:t> 	</a:t>
            </a:r>
            <a:r>
              <a:t>- </a:t>
            </a:r>
            <a:r>
              <a:rPr>
                <a:solidFill>
                  <a:srgbClr val="000000"/>
                </a:solidFill>
              </a:rPr>
              <a:t>phagocytosis</a:t>
            </a:r>
          </a:p>
          <a:p>
            <a:pPr>
              <a:defRPr b="0" sz="1800">
                <a:solidFill>
                  <a:srgbClr val="A50021"/>
                </a:solidFill>
                <a:latin typeface="Arial"/>
                <a:ea typeface="Arial"/>
                <a:cs typeface="Arial"/>
                <a:sym typeface="Arial"/>
              </a:defRPr>
            </a:pPr>
            <a:r>
              <a:t>CH3</a:t>
            </a:r>
            <a:r>
              <a:rPr>
                <a:solidFill>
                  <a:srgbClr val="000000"/>
                </a:solidFill>
              </a:rPr>
              <a:t>	- clearance (kidneys) 	</a:t>
            </a:r>
          </a:p>
          <a:p>
            <a:pPr>
              <a:defRPr b="0" sz="1800">
                <a:latin typeface="Arial"/>
                <a:ea typeface="Arial"/>
                <a:cs typeface="Arial"/>
                <a:sym typeface="Arial"/>
              </a:defRPr>
            </a:pPr>
            <a:r>
              <a:t>	- placental activity</a:t>
            </a:r>
          </a:p>
        </p:txBody>
      </p:sp>
      <p:sp>
        <p:nvSpPr>
          <p:cNvPr id="1582" name="Linea"/>
          <p:cNvSpPr/>
          <p:nvPr/>
        </p:nvSpPr>
        <p:spPr>
          <a:xfrm flipV="1">
            <a:off x="1187450" y="4652962"/>
            <a:ext cx="2305050" cy="71439"/>
          </a:xfrm>
          <a:prstGeom prst="line">
            <a:avLst/>
          </a:prstGeom>
          <a:ln>
            <a:solidFill>
              <a:srgbClr val="000000"/>
            </a:solidFill>
            <a:tailEnd type="triangle"/>
          </a:ln>
        </p:spPr>
        <p:txBody>
          <a:bodyPr lIns="45719" rIns="45719"/>
          <a:lstStyle/>
          <a:p>
            <a:pPr/>
          </a:p>
        </p:txBody>
      </p:sp>
      <p:sp>
        <p:nvSpPr>
          <p:cNvPr id="1583" name="Linea"/>
          <p:cNvSpPr/>
          <p:nvPr/>
        </p:nvSpPr>
        <p:spPr>
          <a:xfrm flipV="1">
            <a:off x="1187449" y="4724399"/>
            <a:ext cx="2305052" cy="1152527"/>
          </a:xfrm>
          <a:prstGeom prst="line">
            <a:avLst/>
          </a:prstGeom>
          <a:ln>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5" name="Schermata 2015-10-07 alle 11.07.50.png" descr="Schermata 2015-10-07 alle 11.07.50.png"/>
          <p:cNvPicPr>
            <a:picLocks noChangeAspect="1"/>
          </p:cNvPicPr>
          <p:nvPr/>
        </p:nvPicPr>
        <p:blipFill>
          <a:blip r:embed="rId2">
            <a:extLst/>
          </a:blip>
          <a:stretch>
            <a:fillRect/>
          </a:stretch>
        </p:blipFill>
        <p:spPr>
          <a:xfrm>
            <a:off x="0" y="765175"/>
            <a:ext cx="9144000" cy="5238750"/>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7" name="image.png" descr="image.png"/>
          <p:cNvPicPr>
            <a:picLocks noChangeAspect="1"/>
          </p:cNvPicPr>
          <p:nvPr/>
        </p:nvPicPr>
        <p:blipFill>
          <a:blip r:embed="rId2">
            <a:extLst/>
          </a:blip>
          <a:stretch>
            <a:fillRect/>
          </a:stretch>
        </p:blipFill>
        <p:spPr>
          <a:xfrm>
            <a:off x="274637" y="981075"/>
            <a:ext cx="8780463" cy="5876925"/>
          </a:xfrm>
          <a:prstGeom prst="rect">
            <a:avLst/>
          </a:prstGeom>
          <a:ln w="12700">
            <a:miter lim="400000"/>
          </a:ln>
        </p:spPr>
      </p:pic>
      <p:sp>
        <p:nvSpPr>
          <p:cNvPr id="1588" name="Rettangolo"/>
          <p:cNvSpPr/>
          <p:nvPr/>
        </p:nvSpPr>
        <p:spPr>
          <a:xfrm>
            <a:off x="785812" y="2214562"/>
            <a:ext cx="8072438" cy="785813"/>
          </a:xfrm>
          <a:prstGeom prst="rect">
            <a:avLst/>
          </a:prstGeom>
          <a:solidFill>
            <a:srgbClr val="FFFFFF"/>
          </a:solidFill>
          <a:ln w="25400">
            <a:solidFill>
              <a:srgbClr val="FFFFFF"/>
            </a:solidFill>
          </a:ln>
        </p:spPr>
        <p:txBody>
          <a:bodyPr lIns="45719" rIns="45719" anchor="ctr"/>
          <a:lstStyle/>
          <a:p>
            <a:pPr algn="ctr">
              <a:defRPr b="0" sz="1800">
                <a:solidFill>
                  <a:srgbClr val="FFFFFF"/>
                </a:solidFill>
              </a:defRPr>
            </a:pPr>
          </a:p>
        </p:txBody>
      </p:sp>
      <p:sp>
        <p:nvSpPr>
          <p:cNvPr id="1589" name="Rettangolo"/>
          <p:cNvSpPr/>
          <p:nvPr/>
        </p:nvSpPr>
        <p:spPr>
          <a:xfrm>
            <a:off x="785812" y="3000375"/>
            <a:ext cx="8072438" cy="785813"/>
          </a:xfrm>
          <a:prstGeom prst="rect">
            <a:avLst/>
          </a:prstGeom>
          <a:solidFill>
            <a:srgbClr val="FFFFFF"/>
          </a:solidFill>
          <a:ln w="25400">
            <a:solidFill>
              <a:srgbClr val="FFFFFF"/>
            </a:solidFill>
          </a:ln>
        </p:spPr>
        <p:txBody>
          <a:bodyPr lIns="45719" rIns="45719" anchor="ctr"/>
          <a:lstStyle/>
          <a:p>
            <a:pPr algn="ctr">
              <a:defRPr b="0" sz="1800">
                <a:solidFill>
                  <a:srgbClr val="FFFFFF"/>
                </a:solidFill>
              </a:defRPr>
            </a:pPr>
          </a:p>
        </p:txBody>
      </p:sp>
      <p:sp>
        <p:nvSpPr>
          <p:cNvPr id="1590" name="Rettangolo"/>
          <p:cNvSpPr/>
          <p:nvPr/>
        </p:nvSpPr>
        <p:spPr>
          <a:xfrm>
            <a:off x="857250" y="4643437"/>
            <a:ext cx="8072438" cy="785813"/>
          </a:xfrm>
          <a:prstGeom prst="rect">
            <a:avLst/>
          </a:prstGeom>
          <a:solidFill>
            <a:srgbClr val="FFFFFF"/>
          </a:solidFill>
          <a:ln w="25400">
            <a:solidFill>
              <a:srgbClr val="FFFFFF"/>
            </a:solidFill>
          </a:ln>
        </p:spPr>
        <p:txBody>
          <a:bodyPr lIns="45719" rIns="45719" anchor="ctr"/>
          <a:lstStyle/>
          <a:p>
            <a:pPr algn="ctr">
              <a:defRPr b="0" sz="1800">
                <a:solidFill>
                  <a:srgbClr val="FFFFFF"/>
                </a:solidFill>
              </a:defRPr>
            </a:pPr>
          </a:p>
        </p:txBody>
      </p:sp>
      <p:sp>
        <p:nvSpPr>
          <p:cNvPr id="1591" name="Rettangolo"/>
          <p:cNvSpPr/>
          <p:nvPr/>
        </p:nvSpPr>
        <p:spPr>
          <a:xfrm>
            <a:off x="714375" y="3714750"/>
            <a:ext cx="8072438" cy="785813"/>
          </a:xfrm>
          <a:prstGeom prst="rect">
            <a:avLst/>
          </a:prstGeom>
          <a:solidFill>
            <a:srgbClr val="FFFFFF"/>
          </a:solidFill>
          <a:ln w="25400">
            <a:solidFill>
              <a:srgbClr val="FFFFFF"/>
            </a:solidFill>
          </a:ln>
        </p:spPr>
        <p:txBody>
          <a:bodyPr lIns="45719" rIns="45719" anchor="ctr"/>
          <a:lstStyle/>
          <a:p>
            <a:pPr algn="ctr">
              <a:defRPr b="0" sz="1800">
                <a:solidFill>
                  <a:srgbClr val="FFFFFF"/>
                </a:solidFill>
              </a:defRPr>
            </a:pPr>
          </a:p>
        </p:txBody>
      </p:sp>
      <p:sp>
        <p:nvSpPr>
          <p:cNvPr id="1592" name="Rettangolo"/>
          <p:cNvSpPr/>
          <p:nvPr/>
        </p:nvSpPr>
        <p:spPr>
          <a:xfrm>
            <a:off x="2714625" y="714375"/>
            <a:ext cx="4929188" cy="428625"/>
          </a:xfrm>
          <a:prstGeom prst="rect">
            <a:avLst/>
          </a:prstGeom>
          <a:solidFill>
            <a:srgbClr val="FFFFFF"/>
          </a:solidFill>
          <a:ln w="25400">
            <a:solidFill>
              <a:srgbClr val="FFFFFF"/>
            </a:solidFill>
          </a:ln>
        </p:spPr>
        <p:txBody>
          <a:bodyPr lIns="45719" rIns="45719" anchor="ctr"/>
          <a:lstStyle/>
          <a:p>
            <a:pPr algn="ctr">
              <a:defRPr b="0" sz="1800">
                <a:solidFill>
                  <a:srgbClr val="FFFFFF"/>
                </a:solidFill>
              </a:defRPr>
            </a:pPr>
          </a:p>
        </p:txBody>
      </p:sp>
      <p:sp>
        <p:nvSpPr>
          <p:cNvPr id="1593" name="Choosing your production system"/>
          <p:cNvSpPr txBox="1"/>
          <p:nvPr>
            <p:ph type="title" idx="4294967295"/>
          </p:nvPr>
        </p:nvSpPr>
        <p:spPr>
          <a:xfrm>
            <a:off x="685800" y="-1588"/>
            <a:ext cx="7772400" cy="1143001"/>
          </a:xfrm>
          <a:prstGeom prst="rect">
            <a:avLst/>
          </a:prstGeom>
        </p:spPr>
        <p:txBody>
          <a:bodyPr>
            <a:normAutofit fontScale="100000" lnSpcReduction="0"/>
          </a:bodyPr>
          <a:lstStyle>
            <a:lvl1pPr>
              <a:defRPr sz="3200">
                <a:latin typeface="Cambria"/>
                <a:ea typeface="Cambria"/>
                <a:cs typeface="Cambria"/>
                <a:sym typeface="Cambria"/>
              </a:defRPr>
            </a:lvl1pPr>
          </a:lstStyle>
          <a:p>
            <a:pPr/>
            <a:r>
              <a:t>Choosing your production system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6" presetID="4" grpId="1" fill="hold">
                                  <p:stCondLst>
                                    <p:cond delay="0"/>
                                  </p:stCondLst>
                                  <p:iterate type="el" backwards="0">
                                    <p:tmAbs val="0"/>
                                  </p:iterate>
                                  <p:childTnLst>
                                    <p:animEffect filter="box(in)" transition="out">
                                      <p:cBhvr>
                                        <p:cTn id="6" dur="500" fill="hold"/>
                                        <p:tgtEl>
                                          <p:spTgt spid="1588"/>
                                        </p:tgtEl>
                                      </p:cBhvr>
                                    </p:animEffect>
                                    <p:set>
                                      <p:cBhvr>
                                        <p:cTn id="7" fill="hold">
                                          <p:stCondLst>
                                            <p:cond delay="499"/>
                                          </p:stCondLst>
                                        </p:cTn>
                                        <p:tgtEl>
                                          <p:spTgt spid="158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16" presetID="4" grpId="2" fill="hold">
                                  <p:stCondLst>
                                    <p:cond delay="0"/>
                                  </p:stCondLst>
                                  <p:iterate type="el" backwards="0">
                                    <p:tmAbs val="0"/>
                                  </p:iterate>
                                  <p:childTnLst>
                                    <p:animEffect filter="box(in)" transition="out">
                                      <p:cBhvr>
                                        <p:cTn id="11" dur="500" fill="hold"/>
                                        <p:tgtEl>
                                          <p:spTgt spid="1589"/>
                                        </p:tgtEl>
                                      </p:cBhvr>
                                    </p:animEffect>
                                    <p:set>
                                      <p:cBhvr>
                                        <p:cTn id="12" fill="hold">
                                          <p:stCondLst>
                                            <p:cond delay="499"/>
                                          </p:stCondLst>
                                        </p:cTn>
                                        <p:tgtEl>
                                          <p:spTgt spid="158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16" presetID="4" grpId="3" fill="hold">
                                  <p:stCondLst>
                                    <p:cond delay="0"/>
                                  </p:stCondLst>
                                  <p:iterate type="el" backwards="0">
                                    <p:tmAbs val="0"/>
                                  </p:iterate>
                                  <p:childTnLst>
                                    <p:animEffect filter="box(in)" transition="out">
                                      <p:cBhvr>
                                        <p:cTn id="16" dur="500" fill="hold"/>
                                        <p:tgtEl>
                                          <p:spTgt spid="1591"/>
                                        </p:tgtEl>
                                      </p:cBhvr>
                                    </p:animEffect>
                                    <p:set>
                                      <p:cBhvr>
                                        <p:cTn id="17" fill="hold">
                                          <p:stCondLst>
                                            <p:cond delay="499"/>
                                          </p:stCondLst>
                                        </p:cTn>
                                        <p:tgtEl>
                                          <p:spTgt spid="159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16" presetID="4" grpId="4" fill="hold">
                                  <p:stCondLst>
                                    <p:cond delay="0"/>
                                  </p:stCondLst>
                                  <p:iterate type="el" backwards="0">
                                    <p:tmAbs val="0"/>
                                  </p:iterate>
                                  <p:childTnLst>
                                    <p:animEffect filter="box(in)" transition="out">
                                      <p:cBhvr>
                                        <p:cTn id="21" dur="500" fill="hold"/>
                                        <p:tgtEl>
                                          <p:spTgt spid="1590"/>
                                        </p:tgtEl>
                                      </p:cBhvr>
                                    </p:animEffect>
                                    <p:set>
                                      <p:cBhvr>
                                        <p:cTn id="22" fill="hold">
                                          <p:stCondLst>
                                            <p:cond delay="499"/>
                                          </p:stCondLst>
                                        </p:cTn>
                                        <p:tgtEl>
                                          <p:spTgt spid="15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9" grpId="2"/>
      <p:bldP build="whole" bldLvl="1" animBg="1" rev="0" advAuto="0" spid="1590" grpId="4"/>
      <p:bldP build="whole" bldLvl="1" animBg="1" rev="0" advAuto="0" spid="1591" grpId="3"/>
      <p:bldP build="whole" bldLvl="1" animBg="1" rev="0" advAuto="0" spid="1588" grpId="1"/>
    </p:bld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5" name="Antibody purification"/>
          <p:cNvSpPr txBox="1"/>
          <p:nvPr/>
        </p:nvSpPr>
        <p:spPr>
          <a:xfrm>
            <a:off x="500062" y="609599"/>
            <a:ext cx="8286751" cy="666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4000"/>
            </a:lvl1pPr>
          </a:lstStyle>
          <a:p>
            <a:pPr/>
            <a:r>
              <a:t>Antibody purification</a:t>
            </a:r>
          </a:p>
        </p:txBody>
      </p:sp>
      <p:sp>
        <p:nvSpPr>
          <p:cNvPr id="1596" name="Using Fc portion…"/>
          <p:cNvSpPr txBox="1"/>
          <p:nvPr/>
        </p:nvSpPr>
        <p:spPr>
          <a:xfrm>
            <a:off x="571500" y="2214562"/>
            <a:ext cx="7772400" cy="26543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90000"/>
              </a:lnSpc>
              <a:spcBef>
                <a:spcPts val="600"/>
              </a:spcBef>
              <a:buSzPct val="100000"/>
              <a:buChar char="•"/>
              <a:defRPr b="0" sz="2800"/>
            </a:pPr>
            <a:r>
              <a:t>U</a:t>
            </a:r>
            <a:r>
              <a:t>sing Fc portion</a:t>
            </a:r>
          </a:p>
          <a:p>
            <a:pPr marL="342900" indent="-342900" algn="just">
              <a:lnSpc>
                <a:spcPct val="90000"/>
              </a:lnSpc>
              <a:spcBef>
                <a:spcPts val="400"/>
              </a:spcBef>
              <a:buSzPct val="100000"/>
              <a:buChar char="•"/>
              <a:defRPr b="0" sz="2800"/>
            </a:pPr>
          </a:p>
          <a:p>
            <a:pPr marL="342900" indent="-342900" algn="just">
              <a:lnSpc>
                <a:spcPct val="90000"/>
              </a:lnSpc>
              <a:spcBef>
                <a:spcPts val="400"/>
              </a:spcBef>
              <a:buSzPct val="100000"/>
              <a:buChar char="•"/>
              <a:defRPr b="0" sz="2800"/>
            </a:pPr>
          </a:p>
          <a:p>
            <a:pPr marL="342900" indent="-342900" algn="just">
              <a:lnSpc>
                <a:spcPct val="90000"/>
              </a:lnSpc>
              <a:spcBef>
                <a:spcPts val="600"/>
              </a:spcBef>
              <a:buSzPct val="100000"/>
              <a:buChar char="•"/>
              <a:defRPr b="0" sz="2800"/>
            </a:pPr>
            <a:r>
              <a:t>Using specific Tag</a:t>
            </a:r>
          </a:p>
          <a:p>
            <a:pPr marL="342900" indent="-342900" algn="just">
              <a:lnSpc>
                <a:spcPct val="90000"/>
              </a:lnSpc>
              <a:spcBef>
                <a:spcPts val="400"/>
              </a:spcBef>
              <a:buSzPct val="100000"/>
              <a:buChar char="•"/>
              <a:defRPr b="0" sz="2800"/>
            </a:pPr>
          </a:p>
          <a:p>
            <a:pPr marL="342900" indent="-342900" algn="just">
              <a:lnSpc>
                <a:spcPct val="90000"/>
              </a:lnSpc>
              <a:spcBef>
                <a:spcPts val="600"/>
              </a:spcBef>
              <a:buSzPct val="100000"/>
              <a:buChar char="•"/>
              <a:defRPr b="0" sz="2800"/>
            </a:pPr>
            <a:r>
              <a:t>Using the antigen</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8" name="Antibody modifications"/>
          <p:cNvSpPr txBox="1"/>
          <p:nvPr/>
        </p:nvSpPr>
        <p:spPr>
          <a:xfrm>
            <a:off x="500062" y="609599"/>
            <a:ext cx="8286751" cy="666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4000"/>
            </a:lvl1pPr>
          </a:lstStyle>
          <a:p>
            <a:pPr/>
            <a:r>
              <a:t>Antibody modifications</a:t>
            </a:r>
          </a:p>
        </p:txBody>
      </p:sp>
      <p:sp>
        <p:nvSpPr>
          <p:cNvPr id="1599" name="Increase affinity…"/>
          <p:cNvSpPr txBox="1"/>
          <p:nvPr/>
        </p:nvSpPr>
        <p:spPr>
          <a:xfrm>
            <a:off x="571500" y="1484312"/>
            <a:ext cx="7772400" cy="30112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90000"/>
              </a:lnSpc>
              <a:spcBef>
                <a:spcPts val="400"/>
              </a:spcBef>
              <a:buSzPct val="100000"/>
              <a:buChar char="•"/>
              <a:defRPr b="0" sz="1800"/>
            </a:pPr>
            <a:r>
              <a:t>Increase affinity </a:t>
            </a:r>
          </a:p>
          <a:p>
            <a:pPr lvl="1" marL="742950" indent="-285750" algn="just">
              <a:lnSpc>
                <a:spcPct val="90000"/>
              </a:lnSpc>
              <a:spcBef>
                <a:spcPts val="400"/>
              </a:spcBef>
              <a:buSzPct val="100000"/>
              <a:buChar char="•"/>
              <a:defRPr b="0" sz="1800"/>
            </a:pPr>
            <a:r>
              <a:t>C</a:t>
            </a:r>
            <a:r>
              <a:t>hain shuffling</a:t>
            </a:r>
          </a:p>
          <a:p>
            <a:pPr lvl="1" marL="742950" indent="-285750" algn="just">
              <a:lnSpc>
                <a:spcPct val="90000"/>
              </a:lnSpc>
              <a:spcBef>
                <a:spcPts val="400"/>
              </a:spcBef>
              <a:buSzPct val="100000"/>
              <a:buChar char="•"/>
              <a:defRPr b="0" sz="1800"/>
            </a:pPr>
            <a:r>
              <a:t>Point mutation</a:t>
            </a:r>
          </a:p>
          <a:p>
            <a:pPr lvl="1" marL="285750" indent="171450" algn="just">
              <a:lnSpc>
                <a:spcPct val="90000"/>
              </a:lnSpc>
              <a:spcBef>
                <a:spcPts val="400"/>
              </a:spcBef>
              <a:defRPr b="0" sz="1800"/>
            </a:pPr>
          </a:p>
          <a:p>
            <a:pPr marL="342900" indent="-342900" algn="just">
              <a:lnSpc>
                <a:spcPct val="90000"/>
              </a:lnSpc>
              <a:spcBef>
                <a:spcPts val="400"/>
              </a:spcBef>
              <a:buSzPct val="100000"/>
              <a:buChar char="•"/>
              <a:defRPr b="0" sz="1800"/>
            </a:pPr>
            <a:r>
              <a:t>M</a:t>
            </a:r>
            <a:r>
              <a:t>odification to Fc portion</a:t>
            </a:r>
          </a:p>
          <a:p>
            <a:pPr lvl="1" marL="742950" indent="-285750" algn="just">
              <a:lnSpc>
                <a:spcPct val="90000"/>
              </a:lnSpc>
              <a:spcBef>
                <a:spcPts val="400"/>
              </a:spcBef>
              <a:buSzPct val="100000"/>
              <a:buChar char="•"/>
              <a:defRPr b="0" sz="1800"/>
            </a:pPr>
            <a:r>
              <a:t>Change Fc (IgG, IgM, IgA; mouse, rat, human)</a:t>
            </a:r>
          </a:p>
          <a:p>
            <a:pPr lvl="1" marL="742950" indent="-285750" algn="just">
              <a:lnSpc>
                <a:spcPct val="90000"/>
              </a:lnSpc>
              <a:spcBef>
                <a:spcPts val="400"/>
              </a:spcBef>
              <a:buSzPct val="100000"/>
              <a:buChar char="•"/>
              <a:defRPr b="0" sz="1800"/>
            </a:pPr>
            <a:r>
              <a:t>E</a:t>
            </a:r>
            <a:r>
              <a:t>nhance CDC </a:t>
            </a:r>
          </a:p>
          <a:p>
            <a:pPr lvl="1" marL="742950" indent="-285750" algn="just">
              <a:lnSpc>
                <a:spcPct val="90000"/>
              </a:lnSpc>
              <a:spcBef>
                <a:spcPts val="400"/>
              </a:spcBef>
              <a:buSzPct val="100000"/>
              <a:buChar char="•"/>
              <a:defRPr b="0" sz="1800"/>
            </a:pPr>
            <a:r>
              <a:t>Enhance ADCC</a:t>
            </a:r>
          </a:p>
          <a:p>
            <a:pPr marL="342900" indent="-342900" algn="just">
              <a:lnSpc>
                <a:spcPct val="90000"/>
              </a:lnSpc>
              <a:spcBef>
                <a:spcPts val="400"/>
              </a:spcBef>
              <a:defRPr b="0" sz="1800"/>
            </a:pPr>
          </a:p>
          <a:p>
            <a:pPr marL="342900" indent="-342900" algn="just">
              <a:lnSpc>
                <a:spcPct val="90000"/>
              </a:lnSpc>
              <a:spcBef>
                <a:spcPts val="400"/>
              </a:spcBef>
              <a:buSzPct val="100000"/>
              <a:buFont typeface="Arial"/>
              <a:buChar char="•"/>
              <a:defRPr b="0" sz="1800"/>
            </a:pPr>
            <a:r>
              <a:t>Production of bispecific antibody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 name="Figure9" descr="Figure9"/>
          <p:cNvPicPr>
            <a:picLocks noChangeAspect="1"/>
          </p:cNvPicPr>
          <p:nvPr/>
        </p:nvPicPr>
        <p:blipFill>
          <a:blip r:embed="rId2">
            <a:extLst/>
          </a:blip>
          <a:stretch>
            <a:fillRect/>
          </a:stretch>
        </p:blipFill>
        <p:spPr>
          <a:xfrm>
            <a:off x="71437" y="1052512"/>
            <a:ext cx="5400676" cy="5314951"/>
          </a:xfrm>
          <a:prstGeom prst="rect">
            <a:avLst/>
          </a:prstGeom>
          <a:ln>
            <a:solidFill>
              <a:srgbClr val="000000"/>
            </a:solidFill>
            <a:miter/>
          </a:ln>
        </p:spPr>
      </p:pic>
      <p:sp>
        <p:nvSpPr>
          <p:cNvPr id="52" name="2 HEAVY CHAINS…"/>
          <p:cNvSpPr txBox="1"/>
          <p:nvPr/>
        </p:nvSpPr>
        <p:spPr>
          <a:xfrm>
            <a:off x="5543550" y="2565400"/>
            <a:ext cx="3600450" cy="35354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0" sz="2000" u="sng">
                <a:latin typeface="Cambria"/>
                <a:ea typeface="Cambria"/>
                <a:cs typeface="Cambria"/>
                <a:sym typeface="Cambria"/>
              </a:defRPr>
            </a:pPr>
            <a:r>
              <a:t>2 HEAVY CHAINS</a:t>
            </a:r>
          </a:p>
          <a:p>
            <a:pPr>
              <a:spcBef>
                <a:spcPts val="1000"/>
              </a:spcBef>
              <a:defRPr b="0" sz="1800">
                <a:latin typeface="Cambria"/>
                <a:ea typeface="Cambria"/>
                <a:cs typeface="Cambria"/>
                <a:sym typeface="Cambria"/>
              </a:defRPr>
            </a:pPr>
            <a:r>
              <a:t>  </a:t>
            </a:r>
            <a:r>
              <a:rPr>
                <a:solidFill>
                  <a:srgbClr val="A50021"/>
                </a:solidFill>
              </a:rPr>
              <a:t>1 VARIABLE DOMAIN (VH)</a:t>
            </a:r>
            <a:endParaRPr>
              <a:solidFill>
                <a:srgbClr val="A50021"/>
              </a:solidFill>
            </a:endParaRPr>
          </a:p>
          <a:p>
            <a:pPr>
              <a:spcBef>
                <a:spcPts val="1000"/>
              </a:spcBef>
              <a:defRPr b="0" sz="1800">
                <a:solidFill>
                  <a:srgbClr val="A50021"/>
                </a:solidFill>
                <a:latin typeface="Cambria"/>
                <a:ea typeface="Cambria"/>
                <a:cs typeface="Cambria"/>
                <a:sym typeface="Cambria"/>
              </a:defRPr>
            </a:pPr>
            <a:r>
              <a:t>  3 CONSTANT DOMAINS    	(CH1-2-3)</a:t>
            </a:r>
          </a:p>
          <a:p>
            <a:pPr>
              <a:spcBef>
                <a:spcPts val="1000"/>
              </a:spcBef>
              <a:defRPr b="0" sz="1800">
                <a:latin typeface="Cambria"/>
                <a:ea typeface="Cambria"/>
                <a:cs typeface="Cambria"/>
                <a:sym typeface="Cambria"/>
              </a:defRPr>
            </a:pPr>
          </a:p>
          <a:p>
            <a:pPr>
              <a:spcBef>
                <a:spcPts val="1200"/>
              </a:spcBef>
              <a:defRPr b="0" sz="2000" u="sng">
                <a:latin typeface="Cambria"/>
                <a:ea typeface="Cambria"/>
                <a:cs typeface="Cambria"/>
                <a:sym typeface="Cambria"/>
              </a:defRPr>
            </a:pPr>
            <a:r>
              <a:t>2 LIGHT CHAINS</a:t>
            </a:r>
          </a:p>
          <a:p>
            <a:pPr>
              <a:spcBef>
                <a:spcPts val="1000"/>
              </a:spcBef>
              <a:defRPr b="0" sz="1800">
                <a:latin typeface="Cambria"/>
                <a:ea typeface="Cambria"/>
                <a:cs typeface="Cambria"/>
                <a:sym typeface="Cambria"/>
              </a:defRPr>
            </a:pPr>
            <a:r>
              <a:t> </a:t>
            </a:r>
            <a:r>
              <a:rPr>
                <a:solidFill>
                  <a:srgbClr val="A50021"/>
                </a:solidFill>
              </a:rPr>
              <a:t>1 VARIABLE DOMAIN (VL)</a:t>
            </a:r>
            <a:endParaRPr>
              <a:solidFill>
                <a:srgbClr val="A50021"/>
              </a:solidFill>
            </a:endParaRPr>
          </a:p>
          <a:p>
            <a:pPr>
              <a:spcBef>
                <a:spcPts val="1000"/>
              </a:spcBef>
              <a:defRPr b="0" sz="1800">
                <a:solidFill>
                  <a:srgbClr val="A50021"/>
                </a:solidFill>
                <a:latin typeface="Cambria"/>
                <a:ea typeface="Cambria"/>
                <a:cs typeface="Cambria"/>
                <a:sym typeface="Cambria"/>
              </a:defRPr>
            </a:pPr>
            <a:r>
              <a:t> 1 CONSTANT DOMAINS (CL) </a:t>
            </a:r>
          </a:p>
          <a:p>
            <a:pPr>
              <a:spcBef>
                <a:spcPts val="1000"/>
              </a:spcBef>
              <a:defRPr b="0" sz="1800">
                <a:solidFill>
                  <a:srgbClr val="A50021"/>
                </a:solidFill>
                <a:latin typeface="Cambria"/>
                <a:ea typeface="Cambria"/>
                <a:cs typeface="Cambria"/>
                <a:sym typeface="Cambria"/>
              </a:defRPr>
            </a:pPr>
            <a:r>
              <a:t>	(k or </a:t>
            </a:r>
            <a:r>
              <a:rPr>
                <a:latin typeface="Symbol"/>
                <a:ea typeface="Symbol"/>
                <a:cs typeface="Symbol"/>
                <a:sym typeface="Symbol"/>
              </a:rPr>
              <a:t>l</a:t>
            </a:r>
            <a:r>
              <a:t>)</a:t>
            </a:r>
          </a:p>
        </p:txBody>
      </p:sp>
      <p:sp>
        <p:nvSpPr>
          <p:cNvPr id="53" name="ANATOMY OF AN ANTIBODY"/>
          <p:cNvSpPr txBox="1"/>
          <p:nvPr>
            <p:ph type="title" idx="4294967295"/>
          </p:nvPr>
        </p:nvSpPr>
        <p:spPr>
          <a:xfrm>
            <a:off x="-1" y="-100013"/>
            <a:ext cx="9144002" cy="1412876"/>
          </a:xfrm>
          <a:prstGeom prst="rect">
            <a:avLst/>
          </a:prstGeom>
        </p:spPr>
        <p:txBody>
          <a:bodyPr>
            <a:normAutofit fontScale="100000" lnSpcReduction="0"/>
          </a:bodyPr>
          <a:lstStyle>
            <a:lvl1pPr>
              <a:defRPr b="1">
                <a:effectLst>
                  <a:outerShdw sx="100000" sy="100000" kx="0" ky="0" algn="b" rotWithShape="0" blurRad="12700" dist="25400" dir="2700000">
                    <a:srgbClr val="DDDDDD"/>
                  </a:outerShdw>
                </a:effectLst>
              </a:defRPr>
            </a:lvl1pPr>
          </a:lstStyle>
          <a:p>
            <a:pPr/>
            <a:r>
              <a:t>ANATOMY OF AN ANTIBODY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2"/>
                                        </p:tgtEl>
                                        <p:attrNameLst>
                                          <p:attrName>style.visibility</p:attrName>
                                        </p:attrNameLst>
                                      </p:cBhvr>
                                      <p:to>
                                        <p:strVal val="visible"/>
                                      </p:to>
                                    </p:set>
                                    <p:animEffect filter="fade" transition="in">
                                      <p:cBhvr>
                                        <p:cTn id="7" dur="5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 grpId="1"/>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1" name="image.png" descr="image.png"/>
          <p:cNvPicPr>
            <a:picLocks noChangeAspect="1"/>
          </p:cNvPicPr>
          <p:nvPr/>
        </p:nvPicPr>
        <p:blipFill>
          <a:blip r:embed="rId2">
            <a:extLst/>
          </a:blip>
          <a:stretch>
            <a:fillRect/>
          </a:stretch>
        </p:blipFill>
        <p:spPr>
          <a:xfrm>
            <a:off x="5175250" y="1133475"/>
            <a:ext cx="1566863" cy="755650"/>
          </a:xfrm>
          <a:prstGeom prst="rect">
            <a:avLst/>
          </a:prstGeom>
          <a:ln w="12700">
            <a:miter lim="400000"/>
          </a:ln>
        </p:spPr>
      </p:pic>
      <p:sp>
        <p:nvSpPr>
          <p:cNvPr id="1602" name="Ag1"/>
          <p:cNvSpPr txBox="1"/>
          <p:nvPr/>
        </p:nvSpPr>
        <p:spPr>
          <a:xfrm>
            <a:off x="971550" y="1425575"/>
            <a:ext cx="1543051" cy="655846"/>
          </a:xfrm>
          <a:prstGeom prst="rect">
            <a:avLst/>
          </a:prstGeom>
          <a:solidFill>
            <a:srgbClr val="FF0000"/>
          </a:solidFill>
          <a:ln>
            <a:solidFill>
              <a:srgbClr val="FF121E"/>
            </a:solidFill>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b="0" sz="4000">
                <a:solidFill>
                  <a:srgbClr val="FFFFFF"/>
                </a:solidFill>
                <a:latin typeface="Arial"/>
                <a:ea typeface="Arial"/>
                <a:cs typeface="Arial"/>
                <a:sym typeface="Arial"/>
              </a:defRPr>
            </a:lvl1pPr>
          </a:lstStyle>
          <a:p>
            <a:pPr/>
            <a:r>
              <a:t>Ag1</a:t>
            </a:r>
          </a:p>
        </p:txBody>
      </p:sp>
      <p:grpSp>
        <p:nvGrpSpPr>
          <p:cNvPr id="1632" name="Gruppo"/>
          <p:cNvGrpSpPr/>
          <p:nvPr/>
        </p:nvGrpSpPr>
        <p:grpSpPr>
          <a:xfrm>
            <a:off x="2021490" y="1700212"/>
            <a:ext cx="4150710" cy="4638676"/>
            <a:chOff x="0" y="0"/>
            <a:chExt cx="4150709" cy="4638675"/>
          </a:xfrm>
        </p:grpSpPr>
        <p:sp>
          <p:nvSpPr>
            <p:cNvPr id="1603" name="VH"/>
            <p:cNvSpPr txBox="1"/>
            <p:nvPr/>
          </p:nvSpPr>
          <p:spPr>
            <a:xfrm>
              <a:off x="2308299" y="0"/>
              <a:ext cx="281222" cy="323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0" sz="1200">
                  <a:solidFill>
                    <a:srgbClr val="FFFFFF"/>
                  </a:solidFill>
                  <a:latin typeface="Comic Sans MS"/>
                  <a:ea typeface="Comic Sans MS"/>
                  <a:cs typeface="Comic Sans MS"/>
                  <a:sym typeface="Comic Sans MS"/>
                </a:defRPr>
              </a:pPr>
              <a:r>
                <a:t>V</a:t>
              </a:r>
              <a:r>
                <a:rPr baseline="-25000"/>
                <a:t>H</a:t>
              </a:r>
            </a:p>
          </p:txBody>
        </p:sp>
        <p:sp>
          <p:nvSpPr>
            <p:cNvPr id="1604" name="Linea"/>
            <p:cNvSpPr/>
            <p:nvPr/>
          </p:nvSpPr>
          <p:spPr>
            <a:xfrm flipH="1">
              <a:off x="2277459" y="1406505"/>
              <a:ext cx="103189" cy="4270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1"/>
                    <a:pt x="21600" y="21600"/>
                  </a:cubicBezTo>
                </a:path>
              </a:pathLst>
            </a:custGeom>
            <a:noFill/>
            <a:ln w="19050" cap="flat">
              <a:solidFill>
                <a:srgbClr val="000000"/>
              </a:solidFill>
              <a:prstDash val="solid"/>
              <a:round/>
            </a:ln>
            <a:effectLst/>
          </p:spPr>
          <p:txBody>
            <a:bodyPr wrap="square" lIns="45719" tIns="45719" rIns="45719" bIns="45719" numCol="1" anchor="ctr">
              <a:noAutofit/>
            </a:bodyPr>
            <a:lstStyle/>
            <a:p>
              <a:pPr/>
            </a:p>
          </p:txBody>
        </p:sp>
        <p:sp>
          <p:nvSpPr>
            <p:cNvPr id="1605" name="CH3"/>
            <p:cNvSpPr txBox="1"/>
            <p:nvPr/>
          </p:nvSpPr>
          <p:spPr>
            <a:xfrm>
              <a:off x="2576090" y="3354387"/>
              <a:ext cx="406039"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0" sz="1200">
                  <a:latin typeface="Comic Sans MS"/>
                  <a:ea typeface="Comic Sans MS"/>
                  <a:cs typeface="Comic Sans MS"/>
                  <a:sym typeface="Comic Sans MS"/>
                </a:defRPr>
              </a:lvl1pPr>
            </a:lstStyle>
            <a:p>
              <a:pPr/>
              <a:r>
                <a:t>CH3</a:t>
              </a:r>
            </a:p>
          </p:txBody>
        </p:sp>
        <p:sp>
          <p:nvSpPr>
            <p:cNvPr id="1606" name="Ovale"/>
            <p:cNvSpPr/>
            <p:nvPr/>
          </p:nvSpPr>
          <p:spPr>
            <a:xfrm>
              <a:off x="1501172" y="2903537"/>
              <a:ext cx="520701" cy="1266826"/>
            </a:xfrm>
            <a:prstGeom prst="ellipse">
              <a:avLst/>
            </a:prstGeom>
            <a:solidFill>
              <a:srgbClr val="80808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07" name="Ovale"/>
            <p:cNvSpPr/>
            <p:nvPr/>
          </p:nvSpPr>
          <p:spPr>
            <a:xfrm flipH="1" rot="145382">
              <a:off x="2021872" y="2903537"/>
              <a:ext cx="520701" cy="1266826"/>
            </a:xfrm>
            <a:prstGeom prst="ellipse">
              <a:avLst/>
            </a:prstGeom>
            <a:solidFill>
              <a:srgbClr val="80808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08" name="Ovale"/>
            <p:cNvSpPr/>
            <p:nvPr/>
          </p:nvSpPr>
          <p:spPr>
            <a:xfrm flipH="1" rot="103828">
              <a:off x="1999647" y="1681162"/>
              <a:ext cx="520701" cy="1266826"/>
            </a:xfrm>
            <a:prstGeom prst="ellipse">
              <a:avLst/>
            </a:prstGeom>
            <a:solidFill>
              <a:srgbClr val="CC99FF"/>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09" name="Linea"/>
            <p:cNvSpPr/>
            <p:nvPr/>
          </p:nvSpPr>
          <p:spPr>
            <a:xfrm>
              <a:off x="1796447" y="1625600"/>
              <a:ext cx="414338" cy="0"/>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1610" name="Ovale"/>
            <p:cNvSpPr/>
            <p:nvPr/>
          </p:nvSpPr>
          <p:spPr>
            <a:xfrm rot="19624550">
              <a:off x="605822" y="539750"/>
              <a:ext cx="520701" cy="1268413"/>
            </a:xfrm>
            <a:prstGeom prst="ellipse">
              <a:avLst/>
            </a:prstGeom>
            <a:solidFill>
              <a:srgbClr val="FFCC99"/>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11" name="Ovale"/>
            <p:cNvSpPr/>
            <p:nvPr/>
          </p:nvSpPr>
          <p:spPr>
            <a:xfrm flipH="1" rot="1975450">
              <a:off x="2434622" y="98425"/>
              <a:ext cx="525463" cy="1266825"/>
            </a:xfrm>
            <a:prstGeom prst="ellipse">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12" name="Ovale"/>
            <p:cNvSpPr/>
            <p:nvPr/>
          </p:nvSpPr>
          <p:spPr>
            <a:xfrm flipH="1" rot="2354365">
              <a:off x="2896584" y="439737"/>
              <a:ext cx="520701" cy="1266826"/>
            </a:xfrm>
            <a:prstGeom prst="ellipse">
              <a:avLst/>
            </a:prstGeom>
            <a:solidFill>
              <a:srgbClr val="FFFF99"/>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13" name="Linea"/>
            <p:cNvSpPr/>
            <p:nvPr/>
          </p:nvSpPr>
          <p:spPr>
            <a:xfrm flipH="1">
              <a:off x="2750534" y="342899"/>
              <a:ext cx="314326" cy="1095377"/>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sp>
          <p:nvSpPr>
            <p:cNvPr id="1614" name="CH2"/>
            <p:cNvSpPr txBox="1"/>
            <p:nvPr/>
          </p:nvSpPr>
          <p:spPr>
            <a:xfrm>
              <a:off x="2606253" y="2187575"/>
              <a:ext cx="406039" cy="294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0" sz="1200">
                  <a:latin typeface="Comic Sans MS"/>
                  <a:ea typeface="Comic Sans MS"/>
                  <a:cs typeface="Comic Sans MS"/>
                  <a:sym typeface="Comic Sans MS"/>
                </a:defRPr>
              </a:lvl1pPr>
            </a:lstStyle>
            <a:p>
              <a:pPr/>
              <a:r>
                <a:t>CH2</a:t>
              </a:r>
            </a:p>
          </p:txBody>
        </p:sp>
        <p:sp>
          <p:nvSpPr>
            <p:cNvPr id="1615" name="Linea"/>
            <p:cNvSpPr/>
            <p:nvPr/>
          </p:nvSpPr>
          <p:spPr>
            <a:xfrm>
              <a:off x="1651984" y="1406505"/>
              <a:ext cx="106364" cy="4270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1"/>
                    <a:pt x="21600" y="21600"/>
                  </a:cubicBezTo>
                </a:path>
              </a:pathLst>
            </a:custGeom>
            <a:noFill/>
            <a:ln w="19050" cap="flat">
              <a:solidFill>
                <a:srgbClr val="000000"/>
              </a:solidFill>
              <a:prstDash val="solid"/>
              <a:round/>
            </a:ln>
            <a:effectLst/>
          </p:spPr>
          <p:txBody>
            <a:bodyPr wrap="square" lIns="45719" tIns="45719" rIns="45719" bIns="45719" numCol="1" anchor="ctr">
              <a:noAutofit/>
            </a:bodyPr>
            <a:lstStyle/>
            <a:p>
              <a:pPr/>
            </a:p>
          </p:txBody>
        </p:sp>
        <p:sp>
          <p:nvSpPr>
            <p:cNvPr id="1616" name="Ovale"/>
            <p:cNvSpPr/>
            <p:nvPr/>
          </p:nvSpPr>
          <p:spPr>
            <a:xfrm flipH="1" rot="1908">
              <a:off x="1461484" y="1681162"/>
              <a:ext cx="522289" cy="1266826"/>
            </a:xfrm>
            <a:prstGeom prst="ellipse">
              <a:avLst/>
            </a:prstGeom>
            <a:solidFill>
              <a:srgbClr val="CC99FF"/>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17" name="VL"/>
            <p:cNvSpPr txBox="1"/>
            <p:nvPr/>
          </p:nvSpPr>
          <p:spPr>
            <a:xfrm>
              <a:off x="3759200" y="828675"/>
              <a:ext cx="268670" cy="333121"/>
            </a:xfrm>
            <a:prstGeom prst="rect">
              <a:avLst/>
            </a:prstGeom>
            <a:no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0" sz="1200">
                  <a:latin typeface="Comic Sans MS"/>
                  <a:ea typeface="Comic Sans MS"/>
                  <a:cs typeface="Comic Sans MS"/>
                  <a:sym typeface="Comic Sans MS"/>
                </a:defRPr>
              </a:pPr>
              <a:r>
                <a:t>V</a:t>
              </a:r>
              <a:r>
                <a:rPr baseline="-25000"/>
                <a:t>L</a:t>
              </a:r>
            </a:p>
          </p:txBody>
        </p:sp>
        <p:sp>
          <p:nvSpPr>
            <p:cNvPr id="1618" name="Linea"/>
            <p:cNvSpPr/>
            <p:nvPr/>
          </p:nvSpPr>
          <p:spPr>
            <a:xfrm>
              <a:off x="1813909" y="1684337"/>
              <a:ext cx="412751" cy="1"/>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1619" name="Linea"/>
            <p:cNvSpPr/>
            <p:nvPr/>
          </p:nvSpPr>
          <p:spPr>
            <a:xfrm>
              <a:off x="1751997" y="1560512"/>
              <a:ext cx="520701" cy="3176"/>
            </a:xfrm>
            <a:prstGeom prst="line">
              <a:avLst/>
            </a:prstGeom>
            <a:noFill/>
            <a:ln w="19050" cap="flat">
              <a:solidFill>
                <a:srgbClr val="000000"/>
              </a:solidFill>
              <a:prstDash val="solid"/>
              <a:round/>
            </a:ln>
            <a:effectLst/>
          </p:spPr>
          <p:txBody>
            <a:bodyPr wrap="square" lIns="45719" tIns="45719" rIns="45719" bIns="45719" numCol="1" anchor="t">
              <a:noAutofit/>
            </a:bodyPr>
            <a:lstStyle/>
            <a:p>
              <a:pPr/>
            </a:p>
          </p:txBody>
        </p:sp>
        <p:sp>
          <p:nvSpPr>
            <p:cNvPr id="1620" name="Ovale"/>
            <p:cNvSpPr/>
            <p:nvPr/>
          </p:nvSpPr>
          <p:spPr>
            <a:xfrm rot="19624550">
              <a:off x="1059847" y="123825"/>
              <a:ext cx="525463" cy="1268413"/>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21" name="Linea"/>
            <p:cNvSpPr/>
            <p:nvPr/>
          </p:nvSpPr>
          <p:spPr>
            <a:xfrm>
              <a:off x="980472" y="342899"/>
              <a:ext cx="261938" cy="1203327"/>
            </a:xfrm>
            <a:prstGeom prst="line">
              <a:avLst/>
            </a:prstGeom>
            <a:noFill/>
            <a:ln w="38100" cap="flat">
              <a:solidFill>
                <a:srgbClr val="000000"/>
              </a:solidFill>
              <a:prstDash val="solid"/>
              <a:round/>
            </a:ln>
            <a:effectLst/>
          </p:spPr>
          <p:txBody>
            <a:bodyPr wrap="square" lIns="45719" tIns="45719" rIns="45719" bIns="45719" numCol="1" anchor="t">
              <a:noAutofit/>
            </a:bodyPr>
            <a:lstStyle/>
            <a:p>
              <a:pPr/>
            </a:p>
          </p:txBody>
        </p:sp>
        <p:sp>
          <p:nvSpPr>
            <p:cNvPr id="1622" name="Linea"/>
            <p:cNvSpPr/>
            <p:nvPr/>
          </p:nvSpPr>
          <p:spPr>
            <a:xfrm>
              <a:off x="1772634" y="4157662"/>
              <a:ext cx="1" cy="206376"/>
            </a:xfrm>
            <a:prstGeom prst="line">
              <a:avLst/>
            </a:prstGeom>
            <a:noFill/>
            <a:ln w="25400" cap="flat">
              <a:solidFill>
                <a:srgbClr val="00FF00"/>
              </a:solidFill>
              <a:prstDash val="solid"/>
              <a:round/>
            </a:ln>
            <a:effectLst/>
          </p:spPr>
          <p:txBody>
            <a:bodyPr wrap="square" lIns="45719" tIns="45719" rIns="45719" bIns="45719" numCol="1" anchor="t">
              <a:noAutofit/>
            </a:bodyPr>
            <a:lstStyle/>
            <a:p>
              <a:pPr/>
            </a:p>
          </p:txBody>
        </p:sp>
        <p:sp>
          <p:nvSpPr>
            <p:cNvPr id="1623" name="Linea"/>
            <p:cNvSpPr/>
            <p:nvPr/>
          </p:nvSpPr>
          <p:spPr>
            <a:xfrm>
              <a:off x="2286984" y="4175125"/>
              <a:ext cx="1" cy="206375"/>
            </a:xfrm>
            <a:prstGeom prst="line">
              <a:avLst/>
            </a:prstGeom>
            <a:noFill/>
            <a:ln w="25400" cap="flat">
              <a:solidFill>
                <a:srgbClr val="FF00FF"/>
              </a:solidFill>
              <a:prstDash val="solid"/>
              <a:round/>
            </a:ln>
            <a:effectLst/>
          </p:spPr>
          <p:txBody>
            <a:bodyPr wrap="square" lIns="45719" tIns="45719" rIns="45719" bIns="45719" numCol="1" anchor="t">
              <a:noAutofit/>
            </a:bodyPr>
            <a:lstStyle/>
            <a:p>
              <a:pPr/>
            </a:p>
          </p:txBody>
        </p:sp>
        <p:sp>
          <p:nvSpPr>
            <p:cNvPr id="1624" name="Rettangolo"/>
            <p:cNvSpPr/>
            <p:nvPr/>
          </p:nvSpPr>
          <p:spPr>
            <a:xfrm>
              <a:off x="2090134" y="4329112"/>
              <a:ext cx="363539" cy="309564"/>
            </a:xfrm>
            <a:prstGeom prst="rect">
              <a:avLst/>
            </a:prstGeom>
            <a:solidFill>
              <a:srgbClr val="FF00FF"/>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25" name="Ovale"/>
            <p:cNvSpPr/>
            <p:nvPr/>
          </p:nvSpPr>
          <p:spPr>
            <a:xfrm>
              <a:off x="1575784" y="4295775"/>
              <a:ext cx="363539" cy="342900"/>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26" name="SV5"/>
            <p:cNvSpPr txBox="1"/>
            <p:nvPr/>
          </p:nvSpPr>
          <p:spPr>
            <a:xfrm>
              <a:off x="786797" y="4329112"/>
              <a:ext cx="819151"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0" sz="1200">
                  <a:latin typeface="Comic Sans MS"/>
                  <a:ea typeface="Comic Sans MS"/>
                  <a:cs typeface="Comic Sans MS"/>
                  <a:sym typeface="Comic Sans MS"/>
                </a:defRPr>
              </a:lvl1pPr>
            </a:lstStyle>
            <a:p>
              <a:pPr/>
              <a:r>
                <a:t>SV5</a:t>
              </a:r>
            </a:p>
          </p:txBody>
        </p:sp>
        <p:sp>
          <p:nvSpPr>
            <p:cNvPr id="1627" name="His6"/>
            <p:cNvSpPr txBox="1"/>
            <p:nvPr/>
          </p:nvSpPr>
          <p:spPr>
            <a:xfrm>
              <a:off x="2787047" y="4329112"/>
              <a:ext cx="136366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700"/>
                </a:spcBef>
                <a:defRPr b="0" sz="1200">
                  <a:latin typeface="Comic Sans MS"/>
                  <a:ea typeface="Comic Sans MS"/>
                  <a:cs typeface="Comic Sans MS"/>
                  <a:sym typeface="Comic Sans MS"/>
                </a:defRPr>
              </a:lvl1pPr>
            </a:lstStyle>
            <a:p>
              <a:pPr/>
              <a:r>
                <a:t>His6</a:t>
              </a:r>
            </a:p>
          </p:txBody>
        </p:sp>
        <p:sp>
          <p:nvSpPr>
            <p:cNvPr id="1628" name="Parentesi uncinate"/>
            <p:cNvSpPr/>
            <p:nvPr/>
          </p:nvSpPr>
          <p:spPr>
            <a:xfrm>
              <a:off x="1847247" y="3676650"/>
              <a:ext cx="363538" cy="206375"/>
            </a:xfrm>
            <a:prstGeom prst="chevron">
              <a:avLst>
                <a:gd name="adj" fmla="val 44038"/>
              </a:avLst>
            </a:prstGeom>
            <a:solidFill>
              <a:schemeClr val="accent2"/>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629" name="VH"/>
            <p:cNvSpPr txBox="1"/>
            <p:nvPr/>
          </p:nvSpPr>
          <p:spPr>
            <a:xfrm>
              <a:off x="1519311" y="204787"/>
              <a:ext cx="290747" cy="333122"/>
            </a:xfrm>
            <a:prstGeom prst="rect">
              <a:avLst/>
            </a:prstGeom>
            <a:no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0" sz="1200">
                  <a:latin typeface="Comic Sans MS"/>
                  <a:ea typeface="Comic Sans MS"/>
                  <a:cs typeface="Comic Sans MS"/>
                  <a:sym typeface="Comic Sans MS"/>
                </a:defRPr>
              </a:pPr>
              <a:r>
                <a:t>V</a:t>
              </a:r>
              <a:r>
                <a:rPr baseline="-25000"/>
                <a:t>H</a:t>
              </a:r>
            </a:p>
          </p:txBody>
        </p:sp>
        <p:sp>
          <p:nvSpPr>
            <p:cNvPr id="1630" name="VL"/>
            <p:cNvSpPr txBox="1"/>
            <p:nvPr/>
          </p:nvSpPr>
          <p:spPr>
            <a:xfrm>
              <a:off x="-1" y="804862"/>
              <a:ext cx="268671" cy="333122"/>
            </a:xfrm>
            <a:prstGeom prst="rect">
              <a:avLst/>
            </a:prstGeom>
            <a:no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0" sz="1200">
                  <a:latin typeface="Comic Sans MS"/>
                  <a:ea typeface="Comic Sans MS"/>
                  <a:cs typeface="Comic Sans MS"/>
                  <a:sym typeface="Comic Sans MS"/>
                </a:defRPr>
              </a:pPr>
              <a:r>
                <a:t>V</a:t>
              </a:r>
              <a:r>
                <a:rPr baseline="-25000"/>
                <a:t>L</a:t>
              </a:r>
            </a:p>
          </p:txBody>
        </p:sp>
        <p:sp>
          <p:nvSpPr>
            <p:cNvPr id="1631" name="VH"/>
            <p:cNvSpPr txBox="1"/>
            <p:nvPr/>
          </p:nvSpPr>
          <p:spPr>
            <a:xfrm>
              <a:off x="2219399" y="204787"/>
              <a:ext cx="290747" cy="333122"/>
            </a:xfrm>
            <a:prstGeom prst="rect">
              <a:avLst/>
            </a:prstGeom>
            <a:no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0" sz="1200">
                  <a:latin typeface="Comic Sans MS"/>
                  <a:ea typeface="Comic Sans MS"/>
                  <a:cs typeface="Comic Sans MS"/>
                  <a:sym typeface="Comic Sans MS"/>
                </a:defRPr>
              </a:pPr>
              <a:r>
                <a:t>V</a:t>
              </a:r>
              <a:r>
                <a:rPr baseline="-25000"/>
                <a:t>H</a:t>
              </a:r>
            </a:p>
          </p:txBody>
        </p:sp>
      </p:grpSp>
      <p:sp>
        <p:nvSpPr>
          <p:cNvPr id="1633" name="Bispecific antibodies"/>
          <p:cNvSpPr txBox="1"/>
          <p:nvPr/>
        </p:nvSpPr>
        <p:spPr>
          <a:xfrm>
            <a:off x="-1" y="280987"/>
            <a:ext cx="9144002"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3200"/>
            </a:lvl1pPr>
          </a:lstStyle>
          <a:p>
            <a:pPr/>
            <a:r>
              <a:t>Bispecific antibodies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 name="S9781416031239-004-f004" descr="S9781416031239-004-f004"/>
          <p:cNvPicPr>
            <a:picLocks noChangeAspect="1"/>
          </p:cNvPicPr>
          <p:nvPr/>
        </p:nvPicPr>
        <p:blipFill>
          <a:blip r:embed="rId2">
            <a:extLst/>
          </a:blip>
          <a:stretch>
            <a:fillRect/>
          </a:stretch>
        </p:blipFill>
        <p:spPr>
          <a:xfrm>
            <a:off x="398465" y="1519237"/>
            <a:ext cx="8467643" cy="4243522"/>
          </a:xfrm>
          <a:prstGeom prst="rect">
            <a:avLst/>
          </a:prstGeom>
          <a:ln w="12700">
            <a:miter lim="400000"/>
          </a:ln>
        </p:spPr>
      </p:pic>
      <p:sp>
        <p:nvSpPr>
          <p:cNvPr id="56" name="Aminoacid variability in antibody sequence"/>
          <p:cNvSpPr txBox="1"/>
          <p:nvPr/>
        </p:nvSpPr>
        <p:spPr>
          <a:xfrm>
            <a:off x="152399" y="304800"/>
            <a:ext cx="8763002"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3200">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Aminoacid variability in antibody sequence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 name="S9781416031239-008-f005.jpg" descr="S9781416031239-008-f005.jpg"/>
          <p:cNvPicPr>
            <a:picLocks noChangeAspect="1"/>
          </p:cNvPicPr>
          <p:nvPr/>
        </p:nvPicPr>
        <p:blipFill>
          <a:blip r:embed="rId2">
            <a:extLst/>
          </a:blip>
          <a:stretch>
            <a:fillRect/>
          </a:stretch>
        </p:blipFill>
        <p:spPr>
          <a:xfrm>
            <a:off x="114300" y="444500"/>
            <a:ext cx="7620000" cy="5610225"/>
          </a:xfrm>
          <a:prstGeom prst="rect">
            <a:avLst/>
          </a:prstGeom>
          <a:ln w="12700">
            <a:miter lim="400000"/>
          </a:ln>
        </p:spPr>
      </p:pic>
      <p:sp>
        <p:nvSpPr>
          <p:cNvPr id="59" name="Numero diapositiva"/>
          <p:cNvSpPr txBox="1"/>
          <p:nvPr>
            <p:ph type="sldNum" sz="quarter" idx="2"/>
          </p:nvPr>
        </p:nvSpPr>
        <p:spPr>
          <a:xfrm>
            <a:off x="8265159" y="6248400"/>
            <a:ext cx="193041" cy="28708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0" name="Rettangolo"/>
          <p:cNvSpPr/>
          <p:nvPr/>
        </p:nvSpPr>
        <p:spPr>
          <a:xfrm>
            <a:off x="76200" y="4445000"/>
            <a:ext cx="7936111" cy="2002731"/>
          </a:xfrm>
          <a:prstGeom prst="rect">
            <a:avLst/>
          </a:prstGeom>
          <a:solidFill>
            <a:srgbClr val="FFFFFF"/>
          </a:solidFill>
          <a:ln w="12700">
            <a:miter lim="400000"/>
          </a:ln>
        </p:spPr>
        <p:txBody>
          <a:bodyPr lIns="45719" rIns="45719"/>
          <a:lstStyle/>
          <a:p>
            <a:pPr/>
          </a:p>
        </p:txBody>
      </p:sp>
      <p:pic>
        <p:nvPicPr>
          <p:cNvPr id="61" name="Figure9" descr="Figure9"/>
          <p:cNvPicPr>
            <a:picLocks noChangeAspect="1"/>
          </p:cNvPicPr>
          <p:nvPr/>
        </p:nvPicPr>
        <p:blipFill>
          <a:blip r:embed="rId3">
            <a:extLst/>
          </a:blip>
          <a:stretch>
            <a:fillRect/>
          </a:stretch>
        </p:blipFill>
        <p:spPr>
          <a:xfrm>
            <a:off x="6656003" y="2865857"/>
            <a:ext cx="2511810" cy="2471940"/>
          </a:xfrm>
          <a:prstGeom prst="rect">
            <a:avLst/>
          </a:prstGeom>
          <a:ln>
            <a:solidFill>
              <a:srgbClr val="000000"/>
            </a:solidFill>
            <a:miter/>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700" fill="hold"/>
                                        <p:tgtEl>
                                          <p:spTgt spid="60"/>
                                        </p:tgtEl>
                                      </p:cBhvr>
                                    </p:animEffect>
                                    <p:set>
                                      <p:cBhvr>
                                        <p:cTn id="7" fill="hold">
                                          <p:stCondLst>
                                            <p:cond delay="699"/>
                                          </p:stCondLst>
                                        </p:cTn>
                                        <p:tgtEl>
                                          <p:spTgt spid="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Lst>
  </p:timing>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a:ea typeface="Helvetica"/>
        <a:cs typeface="Helvetica"/>
      </a:majorFont>
      <a:minorFont>
        <a:latin typeface="Times New Roman"/>
        <a:ea typeface="Times New Roman"/>
        <a:cs typeface="Times New Roman"/>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a:ea typeface="Helvetica"/>
        <a:cs typeface="Helvetica"/>
      </a:majorFont>
      <a:minorFont>
        <a:latin typeface="Times New Roman"/>
        <a:ea typeface="Times New Roman"/>
        <a:cs typeface="Times New Roman"/>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