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"/>
  </p:notesMasterIdLst>
  <p:sldIdLst>
    <p:sldId id="516" r:id="rId2"/>
    <p:sldId id="517" r:id="rId3"/>
    <p:sldId id="531" r:id="rId4"/>
    <p:sldId id="518" r:id="rId5"/>
    <p:sldId id="532" r:id="rId6"/>
    <p:sldId id="519" r:id="rId7"/>
  </p:sldIdLst>
  <p:sldSz cx="12995275" cy="10044113"/>
  <p:notesSz cx="6858000" cy="9144000"/>
  <p:defaultTextStyle>
    <a:defPPr>
      <a:defRPr lang="it-IT"/>
    </a:defPPr>
    <a:lvl1pPr marL="0" algn="l" defTabSz="1105875" rtl="0" eaLnBrk="1" latinLnBrk="0" hangingPunct="1">
      <a:defRPr sz="2177" kern="1200">
        <a:solidFill>
          <a:schemeClr val="tx1"/>
        </a:solidFill>
        <a:latin typeface="+mn-lt"/>
        <a:ea typeface="+mn-ea"/>
        <a:cs typeface="+mn-cs"/>
      </a:defRPr>
    </a:lvl1pPr>
    <a:lvl2pPr marL="552938" algn="l" defTabSz="1105875" rtl="0" eaLnBrk="1" latinLnBrk="0" hangingPunct="1">
      <a:defRPr sz="2177" kern="1200">
        <a:solidFill>
          <a:schemeClr val="tx1"/>
        </a:solidFill>
        <a:latin typeface="+mn-lt"/>
        <a:ea typeface="+mn-ea"/>
        <a:cs typeface="+mn-cs"/>
      </a:defRPr>
    </a:lvl2pPr>
    <a:lvl3pPr marL="1105875" algn="l" defTabSz="1105875" rtl="0" eaLnBrk="1" latinLnBrk="0" hangingPunct="1">
      <a:defRPr sz="2177" kern="1200">
        <a:solidFill>
          <a:schemeClr val="tx1"/>
        </a:solidFill>
        <a:latin typeface="+mn-lt"/>
        <a:ea typeface="+mn-ea"/>
        <a:cs typeface="+mn-cs"/>
      </a:defRPr>
    </a:lvl3pPr>
    <a:lvl4pPr marL="1658813" algn="l" defTabSz="1105875" rtl="0" eaLnBrk="1" latinLnBrk="0" hangingPunct="1">
      <a:defRPr sz="2177" kern="1200">
        <a:solidFill>
          <a:schemeClr val="tx1"/>
        </a:solidFill>
        <a:latin typeface="+mn-lt"/>
        <a:ea typeface="+mn-ea"/>
        <a:cs typeface="+mn-cs"/>
      </a:defRPr>
    </a:lvl4pPr>
    <a:lvl5pPr marL="2211751" algn="l" defTabSz="1105875" rtl="0" eaLnBrk="1" latinLnBrk="0" hangingPunct="1">
      <a:defRPr sz="2177" kern="1200">
        <a:solidFill>
          <a:schemeClr val="tx1"/>
        </a:solidFill>
        <a:latin typeface="+mn-lt"/>
        <a:ea typeface="+mn-ea"/>
        <a:cs typeface="+mn-cs"/>
      </a:defRPr>
    </a:lvl5pPr>
    <a:lvl6pPr marL="2764688" algn="l" defTabSz="1105875" rtl="0" eaLnBrk="1" latinLnBrk="0" hangingPunct="1">
      <a:defRPr sz="2177" kern="1200">
        <a:solidFill>
          <a:schemeClr val="tx1"/>
        </a:solidFill>
        <a:latin typeface="+mn-lt"/>
        <a:ea typeface="+mn-ea"/>
        <a:cs typeface="+mn-cs"/>
      </a:defRPr>
    </a:lvl6pPr>
    <a:lvl7pPr marL="3317626" algn="l" defTabSz="1105875" rtl="0" eaLnBrk="1" latinLnBrk="0" hangingPunct="1">
      <a:defRPr sz="2177" kern="1200">
        <a:solidFill>
          <a:schemeClr val="tx1"/>
        </a:solidFill>
        <a:latin typeface="+mn-lt"/>
        <a:ea typeface="+mn-ea"/>
        <a:cs typeface="+mn-cs"/>
      </a:defRPr>
    </a:lvl7pPr>
    <a:lvl8pPr marL="3870564" algn="l" defTabSz="1105875" rtl="0" eaLnBrk="1" latinLnBrk="0" hangingPunct="1">
      <a:defRPr sz="2177" kern="1200">
        <a:solidFill>
          <a:schemeClr val="tx1"/>
        </a:solidFill>
        <a:latin typeface="+mn-lt"/>
        <a:ea typeface="+mn-ea"/>
        <a:cs typeface="+mn-cs"/>
      </a:defRPr>
    </a:lvl8pPr>
    <a:lvl9pPr marL="4423501" algn="l" defTabSz="1105875" rtl="0" eaLnBrk="1" latinLnBrk="0" hangingPunct="1">
      <a:defRPr sz="2177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840"/>
    <p:restoredTop sz="95988"/>
  </p:normalViewPr>
  <p:slideViewPr>
    <p:cSldViewPr snapToGrid="0" snapToObjects="1">
      <p:cViewPr varScale="1">
        <p:scale>
          <a:sx n="111" d="100"/>
          <a:sy n="111" d="100"/>
        </p:scale>
        <p:origin x="216" y="1152"/>
      </p:cViewPr>
      <p:guideLst/>
    </p:cSldViewPr>
  </p:slideViewPr>
  <p:outlineViewPr>
    <p:cViewPr>
      <p:scale>
        <a:sx n="33" d="100"/>
        <a:sy n="33" d="100"/>
      </p:scale>
      <p:origin x="0" y="-5368"/>
    </p:cViewPr>
  </p:outlineViewPr>
  <p:notesTextViewPr>
    <p:cViewPr>
      <p:scale>
        <a:sx n="95" d="100"/>
        <a:sy n="9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0-27T14:58:24.94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21294 2267 8568,'-15'5'807,"2"-2"-549,8-3-258,3 0-45,-3 0-22,5 0-57,-5 22 124,1 8 0,0-3 0,1 3 0,-1 0 0,1 0 0,-2 2 0,1 1 0,-1-2 0,1 0 0,-2 1 0,-1 0-6,0 1 1,0 0-628,-1 2 1,0 0 632,-2 3 0,0 1 0,0 0 0,0-1 0,-1 0 0,-1 0 17,-2 7 0,1 0-17,3-12 0,1-1-6,-1-2 0,3-4-5,1-2 11,5-20 56,1-3-168,0-9-269,0-6-510,5-10 0,3-5-50,6-22 941,-1 10 0,1 2 0,0 3 0,-3 7 0</inkml:trace>
  <inkml:trace contextRef="#ctx0" brushRef="#br0" timeOffset="438">21159 2596 9733,'-11'-27'-33,"9"2"-1569,26 16 1602,1-3 493,-3 4-516,-3 1-10,-3 3-1,-2 1 34,-1 2 263,0-1-240,-3 1 10,4 0 34,9-4 768,0 0-835,7-5-448,16-6 135,-11 2 88,-9 5 1,0-1-370,6-1 102,-3 2 211,-9 4 147,-8 3 134,-5 1 11,-5 1-392,0 0 381,-2-3 0,0 2 0,0-3 0</inkml:trace>
  <inkml:trace contextRef="#ctx0" brushRef="#br0" timeOffset="822">21139 2906 8243,'25'-9'134,"1"2"1,2 1-79,12-1 39,-6 2 0,-3 0 108,-7 0-47,3-2-21,-11 2-68,2-2-11,-2-1-11,2 1-45,2-1-571,-5 3-136,-3 2-279,-3 2 986,-5 3 0,-1-2 0,-1 2 0</inkml:trace>
  <inkml:trace contextRef="#ctx0" brushRef="#br0" timeOffset="1154">21043 3371 8602,'54'-2'65,"1"1"1,0-1 0,0 0-1,-10 1 1,-1 1 0,-2-1-1,-6-2-48,5-5 0,-9 1-17,0 1 22,7 2-22,-25 4 34,-1 0-23,-9 0-235,3 0-224,0 0-348,7 0-403,2-1 1199,8-10 0,-12 8 0,1-7 0</inkml:trace>
  <inkml:trace contextRef="#ctx0" brushRef="#br0" timeOffset="1775">21353 2015 8523,'-49'-13'164,"0"0"1,2 0 0,16 4-165,29 9-315,0 0 35,10 4 258,10 2 16,19 2 1,5 1 5,-15-3 0,1-1 0,18 3 0,0 0 0,-15-4 0,-3-1-3381,12 2 3381,3 0 11,-21-3 0,-8 0 12,-3-1 44,-5 1-22,-2-2-45,-3 1-1378,-1-1 1004,2 0 1,0 0 0</inkml:trace>
  <inkml:trace contextRef="#ctx0" brushRef="#br0" timeOffset="2206">21546 1763 5734,'48'8'56,"-1"-1"0,1 0 0,-5 0 0,0 0 0,-8 0 179,5 7-5660,-6 0 5604,-7-2-551,-9 0 652,-2-2 1081,-9 0-1025,-2 0 11,-3 1 34,-15 27-325,0-12 2469,-11 18-2525,4-23 0,-3 4 0,11-11 2573,-1 5-2607,11-11-1086,0 5 201,5-2 919,9 2 0,-6-8 0,5-2 0</inkml:trace>
  <inkml:trace contextRef="#ctx0" brushRef="#br0" timeOffset="2738">22263 2771 7885,'9'-30'560,"29"8"-538,14 21 6,-19 1 0,1 0 17,0 0 0,-2 0 0,5 0-23,11 0-593,-34 1-292,-4 0-246,-4 2 1109,-4 1 0,-2-2 0,0 1 0</inkml:trace>
  <inkml:trace contextRef="#ctx0" brushRef="#br0" timeOffset="3077">22147 3100 9028,'44'1'29,"0"-1"1,-5 1 0,-6-1-3436,-8 0 3428,-7 0 978,-3 0-955,-5 0 547,-6 0-581,1 0-4225,14 0 2489,4 0 2039,14 0 1,-17 0-1,-6 0 1</inkml:trace>
  <inkml:trace contextRef="#ctx0" brushRef="#br0" timeOffset="4743">23503 2228 10406,'-8'41'3,"0"1"1,0 11 0,2 2-4,5-19 0,2 0 0,-1 4-1407,0 9 1,0 7-1,0 0 1,0-6 1406,0-10 0,0-4 0,-1 4 0,-2 10 0,0 7 0,-1-1 0,0-6 258,-2 5 0,0-4-258,-2-2 0,1-4 442,-3 7-431,8-38 68,0-8-46,1-4 2895,1-1-3152,0-5 346,0-8-1590,0-12 67,5-16 1401,2 13 0,1 1 0,0-6 0,7 3 0</inkml:trace>
  <inkml:trace contextRef="#ctx0" brushRef="#br0" timeOffset="5357">23484 2325 9913,'-14'-17'-101,"12"-3"207,29 12 1,13 2 10,7-4 1,3 0-2819,1 1 0,-1 1 2762,-8 1 1,-8 3-617,-15 2-61,-3 1 235,-7 0-841,18 0-985,-12 0 2207,-2 1 0,-4 0 0,-8 0 0</inkml:trace>
  <inkml:trace contextRef="#ctx0" brushRef="#br0" timeOffset="6228">23484 2887 5734,'36'2'485,"-1"1"0,4-1 1,-5-1-183,-8-1 22,10 0 201,-2 0-246,-11-1 1,1 0 279,-12-1-124,-7 1-212,0 0 35,-5 1-1941,9 0-3087,6-3 4769,9-1 0,-8 0 0,-5 1 0</inkml:trace>
  <inkml:trace contextRef="#ctx0" brushRef="#br0" timeOffset="6845">23290 3507 6988,'48'-4'255,"-1"-1"1,0 1 0,1 0 0,-4 0 0,-2 1 0,-2 0-211,17-1 0,-7 2-45,-1 2 78,0 0 192,4 0-2,-20 0-21,-3 0 22,-21 0-1,-2 0-111,-5 0-90,1 0-123,-2 0 45,4 0 11,0 0 11,9 0 34,0 0 0,-2 0 68,-5 0-113,-5 0-1061,-2 0 0,0 0 0</inkml:trace>
  <inkml:trace contextRef="#ctx0" brushRef="#br0" timeOffset="7674">23678 1724 9129,'31'6'-12,"1"0"1,-1 2 5,18-5 1,2-2 5,-15 1 0,2-1 0,-19 1 22,-8 0 12,-4-1-12,-4 0 34,-3-1-874,3 1 818,21 3 0,-16-2 0,15 3 0</inkml:trace>
  <inkml:trace contextRef="#ctx0" brushRef="#br0" timeOffset="8242">23968 1453 8266,'29'0'-8,"-1"0"1,3 5-1,2 1 25,4-2 0,0 1 44,4 7 1,-2 2 50,10 10-62,-22-9 1,-2 1 27,4 10 1,-12-1 112,-13 6-180,-3-6 56,-1 14 0,-3-17 202,1-4 235,-3-11-10,1-6 99,-4 0-582,-15 3-67,9 0-672,-12 9 44,18 1-201,-6 13-2005,0 21 2890,-1-13 0,3 2 0,6-25 0</inkml:trace>
  <inkml:trace contextRef="#ctx0" brushRef="#br0" timeOffset="9649">24802 3255 8131,'35'-3'1770,"13"-11"-1434,-18-2 329,4-9 0,6-9 0,-5 2-475,-11 5 1,-1-1-124,8-6 0,3-3 1,-10 3 100,-9-8 56,-9 0-4308,-9 14 4410,-19-8-140,4 14-186,-14 5-86,-2 11-60,6 4-258,-12 8-179,7 22 1,2 12 453,7 7 0,2 5 1106,4-17 0,-1 0 1,3 0-1001,3 16 1,7-3-1,8-18 1,3-2 1083,4 12-1061,2-7 0,3-2-3446,18 10 3402,1-1-703,4-13 691,-7-15 11,5-2 22,19-2 23,-12-2-6,-15-4 1,1 0 22,4-1 0,-1-1 128,10-4 104,-10 1 0,-2-1 43,1-9-191,-3-3-45,-2-1-15,8-10-41,-6 4-1479,2 2 0,4-1 1479,-2-1 0,-1 2 0,-4 5 0,-2 1 0,14-12 0</inkml:trace>
  <inkml:trace contextRef="#ctx0" brushRef="#br0" timeOffset="11080">25925 1066 9095,'-14'2'235,"-1"0"-257,10-2-23,-2 0 34,2 0 0,-2 2 11,-4 2 0,-1 5-12,-3 0 12,1 3 0,1-1-22,-7 6 11,4-2-23,-2 6 1,-1 3 33,-4 8-1708,6-5 1,1 2 1707,-4 13-331,2 4 282,10 1 1,1 11 0,1-7 36,1-14 1,0-1 0,0 14 0,1 6 0,1-10 11,3-5-1091,4-14 1,0 1 1090,3 13 0,7 12 0,-2-19 210,1 0-244,8 7 23,-7-12 0,3 1-24,-8-16 92,-3-5 2256,-3-4-2290,-1-2-102,-2 2 79,0 1 3415,2 7-3415,-2 4 0,2 8 22,-2-8 12,0 0 22,0-12 22,0-4-67,0-1-1311,6 0-425,5-8 1725,9-4 0,-8 2 0,0 1 0</inkml:trace>
  <inkml:trace contextRef="#ctx0" brushRef="#br0" timeOffset="11697">26119 1783 8546,'30'-32'154,"1"0"0,-1 0 0,8-6 0,-6 2-70,-16 9 0,-5 1-5710,0-2 5715,2-12 1046,-11 21-1068,2-2 908,-4 14-841,0 2-134,0 4-280,0 0 3454,0 9-3174,3 7 28,2 17 0,0 5-28,2 11-1469,-1-7 1,-2-1 1480,-1 0-488,-1 4 465,2-13 0,1 1-707,15-10 483,-6-13-314,32-9-918,-12-19 2101,-7 2 1,-1-1-1,0-3 1,-5 1 0</inkml:trace>
  <inkml:trace contextRef="#ctx0" brushRef="#br0" timeOffset="11947">26603 1066 9117,'-40'35'-684,"14"-7"1,27-22 0,6-4-1</inkml:trace>
  <inkml:trace contextRef="#ctx0" brushRef="#br0" timeOffset="12945">26952 1240 7571,'-17'39'0,"3"-1"0,14-8 0,0 2-4274,2 17 4274,-2-9-1397,2 13 1397,-2-13-40,0-7 1,0-1 39,0 12 0,0 9 11,0-36 68,0-12 2380,0-4-1944,0-1-302,5-2 202,9-14 3245,0 1-3581,8-14 44,8-10-78,-13 14 0,1-1-1708,1 1 1,0 1 1723,-1-2 1,-2 2 50,4-7 0,-4 4 0,-5 2 281,-2 3-236,-5 7-34,-1 5-123,-3 6-112,0 4 0,1-1 56,1 0-12,2 1-302,0-2-55,1 2 2114,4-1-2810,0 1 1121,5 0 0,-8 0 0,1 0 0</inkml:trace>
  <inkml:trace contextRef="#ctx0" brushRef="#br0" timeOffset="13425">27127 1511 7111,'25'31'59,"1"-1"0,0 1 0,9 10 0,-5-6-5306,-6-7 5336,-9-8 697,0 4-730,-9-9 955,1 2-911,-3-6 1424,-1-3-1098,-1-6 60,-2-2-486,3-4 0,-2 4 0,2-4 0</inkml:trace>
  <inkml:trace contextRef="#ctx0" brushRef="#br0" timeOffset="14818">27475 1395 9129,'-40'-6'1266,"6"2"-6590,32 4 5503,0 0 568,0 0-769,29 0 55,-1 0 91,22 0 78,-1 0-146,-20 0 826,3 0-849,-21 0 12,1 4-11,-1 1 3403,4 6-3381,5 11 0,2 2 0,-1-1 50,0 10 0,-3 2 51,-14 1-112,-14 8 0,-9-5-23,0-18 1,-3-1-12,-10 8 0,8-8 0,1 0-11,1-5-11,0 1-101,15-11-213,6-2 213,1-1 45,4 0 67,9 3 34,19 5-34,-1-1 22,10 2-3414,-17-4 3392,1-1-22,-5-3 22,0 0 0,-4-3 0,8 1 22,-4 0-11,12 2 23,5 5-1,-4 1-33,-1 0 3392,-14-4-3358,-8-3-34,-4-2 0,0 0-627,-1 0-180,2-1-549,1-5-784,4-3 2140,-5-3 0,0 6 0,-5 1 0</inkml:trace>
  <inkml:trace contextRef="#ctx0" brushRef="#br0" timeOffset="15414">27553 1666 8837,'25'-15'1076,"0"3"-942,-1 10-44,8 0-68,-9-1-11,4 2-11,-9 1 0,-3 0 23,5 0 10,-6 0-10,0 0-12,-7 0 34,-3 0-11,-1 0-673,9 0 639,3 2 0,-3-1 0,-1 2 0</inkml:trace>
  <inkml:trace contextRef="#ctx0" brushRef="#br0" timeOffset="16249">28270 1627 9297,'29'-4'263,"1"-1"0,8-3-39,10 8-11,-26 0 12,-3 0 178,8-1-134,-7 0-57,4-1-88,-9 0-68,-5 1 22,-1-1-33,-2 1 33,1-1-33,2 0 56,20-6-157,-12 5-527,15-3 583,-9 21 0,-13-12 0,6 12 0</inkml:trace>
  <inkml:trace contextRef="#ctx0" brushRef="#br0" timeOffset="17579">29394 1240 6294,'-21'44'15,"0"0"0,-1 6 0,6-4 108,11-4 50,0-6 1,0 0-107,2 2 56,0 17-100,3-30-1,0 2-22,7-13-22,1-3 44,16-1 1043,3-5-236,3 0-280,1-12-101,-7-5 113,11-24-416,-14 1 1,-2-2-96,-4 7 1,-2 0-35,1-3 1,-3 2 51,-10 5-68,-1 19-56,0 1-23,0 6-358,0 0 213,0 14 224,5 1-12,1 14 12,6-3-11,1 2-22,11 7 10,-4-11-55,14 7 33,-12-21 23,2-1-1,-6-8 23,-2-1 382,5-3-58,4-16 1,1-4-246,6-6-29,-5-1 1,-3-1 94,-6-3 23,-8 3-45,-5 5 292,-3 2-45,-2 10-314,0 2-22,0 9-23,0-1-22,0 1-1,0-1-66,0 3-2847,-2 0 1144,10 1 933,21 0 0,-14 0 0,14 0 0</inkml:trace>
  <inkml:trace contextRef="#ctx0" brushRef="#br0" timeOffset="18215">30208 833 8064,'-4'53'46,"1"0"1,-1 0 0,1 1-1,-4-4 1,0-3 0,3 4-45,5-7 0,2 5 1,2 0-1,-1-2 0,-1-7-8,-2 13 1,0-6-29,5-1 1,2-5 22,4-5-1,11 13 1,-8-35 0,0-4-23,-2-5 34,1-3 0,1-2-1075,7-6 929,4-6-702,2-11 0,-12 8 0,-3 0 0</inkml:trace>
  <inkml:trace contextRef="#ctx0" brushRef="#br0" timeOffset="18533">30130 1376 8445,'38'-15'572,"-1"4"-438,-9 11 101,15 0-168,-17 0 1,9 0 21,-12 0-89,-4-1-1490,24-5 67,-13-2 1423,15-6 0,-27 6 0,-2 1 0</inkml:trace>
  <inkml:trace contextRef="#ctx0" brushRef="#br0" timeOffset="18959">30614 833 7493,'24'30'215,"0"-1"0,0 1 0,9 14 0,0 3 0,-5-4-165,-8-11 1,-3 2 52,-2 5 1,0 9 0,-2 0 0,-2-7-695,-3-5 1,-3-2 702,-2 5 0,-1 3 0,-1-8 112,-3-1 394,-1-9-439,-3-8 198,-1-5-230,0-3-3322,-8 11 3175,7-9 439,-3 8-630,7-12-1826,4 0 2017,-8-4 0,6 1 0,-4-3 0</inkml:trace>
  <inkml:trace contextRef="#ctx0" brushRef="#br0" timeOffset="20799">21992 5367 9341,'-32'7'684,"6"-1"-550,24-6-324,0 0 190,9 0 134,26 0-33,15 0-56,5 0 11,0 0 12,-32 0-46,3 0 45,-10 3-67,7-1-78,5 0-1166,1-1 0,2-1-3638,16 0 4882,-14 0 0,-3 0 0,-3 0 0,-11 0 0</inkml:trace>
  <inkml:trace contextRef="#ctx0" brushRef="#br0" timeOffset="21151">21973 5638 8972,'11'41'123,"1"0"0,-1-3 0,4-11-5704,15-27 5681,3 0 1387,8 0-1364,-11 0 828,5 0-862,-9 0-33,-4 0-11,7 0-594,16 0-527,-6 0-673,-9 0 1,0 0 1748,18 0 0,-19 0 0,-6 0 0</inkml:trace>
  <inkml:trace contextRef="#ctx0" brushRef="#br0" timeOffset="21621">23329 4941 8378,'6'18'0,"-1"9"22,-5 25-17,2-22 1,0 1-2831,0 3 1,1 2 2835,2 17 0,-1 2 596,0-15 0,0 0-615,-2 1 1,1 2 0,-1-5-922,1 15 941,4-1 234,4-39 180,-1-9-515,3-34-618,-3 0 102,-4 0 0,0-3 605,2 3 0,0 1 0,1-6 0,0 6 0</inkml:trace>
  <inkml:trace contextRef="#ctx0" brushRef="#br0" timeOffset="21883">23251 4960 0,'-10'-3'859,"2"0"1574,8 3-2433,20-26 33,27 13 1,7 0-283,-12-5 0,1-1 256,-3 10 0,3 2 1,-4 1 18,-9 0 1,-4 2 51,4 0 12,-6-1-34,-5 0-1,-3 2-10,5-4 1319,-3 2-2002,4-3-558,0 3 1196,-9 2 0,-1 1 0,-8 2 0</inkml:trace>
  <inkml:trace contextRef="#ctx0" brushRef="#br0" timeOffset="22148">23561 5096 8109,'-4'31'358,"11"-6"-190,31-21-78,-10-1 0,0 0-23,10 1 68,15 0-91,-30-3-44,5-1-437,-10 0-571,0 0-325,1-1 1333,-5-5 0,-4 4 0,-7-4 0</inkml:trace>
  <inkml:trace contextRef="#ctx0" brushRef="#br0" timeOffset="22468">23368 5522 8445,'10'41'235,"1"0"0,0 0 1,3 16-1,4-16-67,18-40 23,-4-1-997,-3 2 895,-2-2-2755,23 4 2689,-20-2-12,17 3-1899,-26-2 1911,-4 1 56,9 0-23,-10-2 337,16 0-2085,4-2-426,5-3 2118,4-7 0,-22 4 0,-9-4 0</inkml:trace>
  <inkml:trace contextRef="#ctx0" brushRef="#br0" timeOffset="23234">24724 5541 9229,'45'-21'174,"0"0"1,-1 1 0,5-4 0,-1-1 0,-12-1-2490,-19-1 1,-5-1 2448,6 0 1,-5 0 1363,-17-18-1352,-22 20 747,-9 13-893,-3 3-101,-11 6-22,19 10 0,-11 10 78,7 15 22,1 12-53,20-8 1,1 10-1,3 2 1,1-7 24,2-2 1,4-1 858,-1 4 1,1 6 0,4-1 0,5-13-954,31 0 111,-1-6-33,-3-15 67,-9-10 11,5-1 56,5-1 1,3-5-1,-1-3 45,10-13-67,-16 7-23,1-4 23,-21 12-34,-6 2-11,-3 3-67,-2 0-528,4 1-233,2 0-752,10-1-515,2-6 2095,6-5 0,-10 3 0,-3-1 0</inkml:trace>
  <inkml:trace contextRef="#ctx0" brushRef="#br0" timeOffset="24569">25557 3856 9050,'-13'1'325,"2"0"-258,7-1-44,1-1-23,1 0 347,0 1-101,0 0-55,0 0-45,0 0 347,-2 0-381,3 0 257,-2 0-604,1 0 90,0 8 133,-1 12 12,-1 17-342,2 15 342,1-23 0,0 2-1634,1 8 1,0 0 1644,0 16-894,0-25 0,0-1 883,0 1-1634,0-5 1634,0 0-34,0-4 113,0 2-146,2-9 1711,3-3-1767,6-8-1741,29-10 1864,-6-13 0,1-1 0,12 3 0,-21-1 0,0-1 0</inkml:trace>
  <inkml:trace contextRef="#ctx0" brushRef="#br0" timeOffset="24858">25577 3681 5734,'-1'-15'0,"1"3"0</inkml:trace>
  <inkml:trace contextRef="#ctx0" brushRef="#br0" timeOffset="33031">26158 3856 9173,'-38'-14'605,"7"4"-493,27 8 11,2 1-33,1 0-12,-1 0 1,2 1-23,-3-1 23,1 0-23,0 1-45,0 0 303,0 0-281,2-1 203,-2 0-248,1 0-3002,0 0 1972,11-1 1042,10-3 0,-4 2 0,1-1 0</inkml:trace>
  <inkml:trace contextRef="#ctx0" brushRef="#br0" timeOffset="33162">26255 3739 6092,'-39'26'0,"0"0"0,0 0 0</inkml:trace>
  <inkml:trace contextRef="#ctx0" brushRef="#br0" timeOffset="35156">26235 3778 10518,'-35'-9'112,"6"1"-112,26 8-11,-2 1-56,-1 0-112,-11 13 99,1 11 36,0 6 21,4 8-33,10 12 23,1-10 33,1 13-23,0-20-33,11 4 34,-4-14-79,20 6 45,-12-20 22,10-1 34,-6-7 23,2-2-23,4 1 11,5-1 11,-3 0 337,9-2 123,-13-7 179,18-24-482,-15 0-78,-8 7 0,-1-1 56,4-14-40,-11 13 1,-2 0 28,2-9-3437,-4-5 3448,-6 26 134,0 5-213,0 6-55,0 2-1065,0 3 605,0 4 325,0 9 78,2 9 28,3 4 1,3 3 5,3 13-17,-1-12 0,2-1-5,5 4-34,0-8 3381,0-8-3471,2-8 146,-5-5 213,3-6 650,16-33-718,-4 0-100,-6 4 0,0-1-34,-7 7 0,0 0 1,11-17 44,-5 8-12,-8 9 214,-5 6 0,-6 8-46,-1 3-122,-2 4-68,0 2-22,0-11-11,0 6-11,-3-8-1,0 10-1792,-2 0 627,3 4 203,1 1-91,1 3-33,0 0 1109,14 1 0,-10-2 0,10-1 0</inkml:trace>
  <inkml:trace contextRef="#ctx0" brushRef="#br0" timeOffset="35990">26255 4321 8243,'-28'-5'173,"0"0"1,-17-3-174,45 8-313,0 0 570,11 0-33,4 0 326,32 0-427,-17 0 0,2 0-22,-1 0 0,1 0 11,2 0 0,-1 0 22,12 0-5,-9-1 1,0 1-97,6 0 84,-2-1 1,-2 1-50,-19 0-1,14 0-56,-31 0 101,5 0 67,-4-1 112,3 1-67,-1-2-33,-3 2 224,0-1-4315,-2 7 1906,0 6 1994,-7 5 0,6-5 0,-6-4 0</inkml:trace>
  <inkml:trace contextRef="#ctx0" brushRef="#br0" timeOffset="36718">26623 4495 9476,'-49'1'0,"1"-1"0,4 1 0,8-1 56,18 0 11,7 0-33,-1 2-4342,-3 10 4308,2 0 522,-6 11-522,6-6-157,-1 11 157,3-7 0,0 7 0,3-9 3169,-3 10-3169,2 3 0,-2 4-45,5-11 417,3-5-450,3-14 33,0 1 0,15-1 559,33 2-145,6-3-235,-21-2 1,-1-1 157,12-2 156,-17 0 538,10-6-672,-15 1-191,7-5-33,-18 6-57,14 0-21,-13 3 32,12 0-21,-15 1 55,-2 0-526,-3 0-1670,1-1 493,-3-4 1625,2-3 0,-3 2 0,-1-1 0</inkml:trace>
  <inkml:trace contextRef="#ctx0" brushRef="#br0" timeOffset="37678">26100 3643 8546,'-33'12'-17,"-1"0"0,-10 5 17,6 7 0,22-9-5660,-2 2 5671,-2 3-1089,2 4 1090,-3 2-73,2 3 72,-3 3 0,3 2 11,-4 3-22,10-10 0,0 1 0,-7 16-22,6-5 0,1-1 22,2 11-6,5-9 0,3 6-13,5-7 1,5 3-1,1-1 13,6 11 1,2 1 554,0-8 1,1 3-1,1-7-544,3-8 1,1-4 16,5 3 1,-1-3-12,2 3-11,8 5 0,-13-18-11,-3-3 11,0-2 22,-4-3 1707,-1-1-1696,2 1-33,-9-5-33,6 0 10,-9-5 3389,2-1-3366,2 0 68,0 0-113,4 0-268,1 0-4525,17-1 4838,-3-5 0,-2 4 0,-12-3 0</inkml:trace>
  <inkml:trace contextRef="#ctx0" brushRef="#br0" timeOffset="41248">27088 4224 8871,'-24'-8'258,"5"2"-225,16 6-10,2 0-23,-2 0 358,3 0-358,-3 0 0,2 0 11,-2 0 12,3 0 33,-4 0 0,2 0-45,1 0 190,-1 0-122,0 0-79,0 0-11,0 0-1,-1 0-77,3 0 89,-3 0 190,2 0-190,-2 0 34,3 0-45,-4 0 1154,4 0-1031,-3 0-79,2 0 191,0-3-33,1-1-45,0-5-68,-2-2 34,2-6-67,-2 2-45,2 0-45,0 4 23,0 3 0,0-3-1,0 0 12,8-4 0,-3 3 0,4 1 11,-4 7-79,-3 4 23,1 0-12,-1 0-44,3 0-89,2 0 134,3 1 11,4 3 22,-1 6 34,1 6 22,4 18 23,-6-4-34,1 14 12,-7-12-1,-3 0 12,-1-4-12,-2-6 23,0-2 11,0-9-22,0-3 10,0-7-44,0-1-44,5-9 32,1-5 1,6-14 11,2-5 5,-1 7 1,0 0-6,8-13 0,5-5 0,-12 23-56,-2 4 23,-4 8-23,5-2 22,3 0 12,3 2 22,3-2-45,-5 6-33,-7 2-34,0 1-3415,-5 5 3527,2 7 34,1 7-934,2 8 911,-2 4-11,-1-1 11,-2 1 23,-3 10 22,0 15-45,-2-15 0,0 2-11,0-29 12,0-4 10,0-3 2947,0-2-5894,0-2 3307,8-1-2062,2 0 1680,8 0 0,-8 0 0,-2 0 0</inkml:trace>
  <inkml:trace contextRef="#ctx0" brushRef="#br0" timeOffset="42581">27553 3604 8602,'-18'14'0,"4"0"0,17-7 123,15 23-90,-2-11 12,1 5 1,1 2 77,9 14-67,-2 3-56,-11-17 0,0 0 56,4 16-40,-6-15 1,-1 1 0,4 7 0,-2-1-6,-4-7 0,-1 0-11,4 6 0,-1-1 0,-1 14 6,-3-19 0,0 0 66,-1 2 1,0 2-40,0 1 1,0 1-12,-1 1 1,-2 0 55,0-3 1,-2-1-34,1-2 0,-2 0 117,-6 9 0,-4 0-123,-2-11 1,-1-1-29,-2 6 0,-1-4-787,-13-1 787,14-15 23,7-7-1,4-1-33,2-3-33,2 0-370,-1 1-2488,0-8 2239,6-2 1,-3 1 0,4 0 0</inkml:trace>
  <inkml:trace contextRef="#ctx0" brushRef="#br0" timeOffset="43636">27921 4030 9991,'30'-25'56,"7"5"-56,-12 20 34,3 0-12,-5 1 168,3 31-110,-10-12-69,1 24 90,-17-1-34,0-5-11,0 9 0,0-12 11,-4-9 11,-10 9-33,-1-7-45,-5 6 34,4-10-34,-1-2 0,-1-1-45,0 7 45,5-9-90,5 14 23,4-22-22,4 6 21,0-16 35,0 0 33,5-1 33,4 0 35,9-3-35,3-1 1,3-4-1,3-1-33,-6 2 0,3 1 0,-4 2-369,14 1-282,-4 1 584,8 0-571,-16 1-337,-1-1-11,-6-2-291,1-2 1277,-7-3 0,-2 4 0,-5-1 0</inkml:trace>
  <inkml:trace contextRef="#ctx0" brushRef="#br0" timeOffset="44308">27902 4204 9476,'37'7'784,"11"-2"-582,-18-5 78,25 0-168,-25 0-67,8-1-5694,-17 1 5671,-3-1 1443,0 1-1308,16 0 882,-12 0-995,7-1 113,-17 1-67,-8-1 100,-3 1 3034,2 0-3784,5 0-2656,17 0 3216,-8 0 0,4 0 0,-16 0 0</inkml:trace>
  <inkml:trace contextRef="#ctx0" brushRef="#br0" timeOffset="50323">28812 4185 9868,'11'3'235,"2"2"-201,-1-4-5650,1 2 5672,1-1 1364,-3 0-1364,2-1 894,-1 0-860,-1 0 10,1 0-21,-1 0 3380,0 1-3425,-2-1-12,0 0 12,0-1-12,-2 1-22,0-1 0,0 1 34,-3 0-34,1-1 11,1 2 11,-2-2 45,2 1-11,-2-1 34,1 0-68,-3 0 404,0 0-1591,-2 3-68,5 2-470,2 5 1703,5 2 0,-5-4 0,-2-3 0</inkml:trace>
  <inkml:trace contextRef="#ctx0" brushRef="#br0" timeOffset="51272">29064 3875 9700,'-15'14'-67,"1"1"67,5 0 0,2 4-5661,-4 4 5661,2 3 0,-2 3 0,0 2 322,-1 12-345,4-8-395,1 8 418,6-12 0,1 0-33,0 0 2270,0-3-2226,0-2 23,0 7 1457,0-8-1469,0 7-11,-2-8-1959,0 0 1959,-3-2 563,1-6-552,-3-3-10,5-7 32,-1-2-2363,3-4 1557,6 0 1610,10-5 0,-6 4 0,4-4 0</inkml:trace>
  <inkml:trace contextRef="#ctx0" brushRef="#br0" timeOffset="52708">29277 4282 10485,'6'-35'392,"4"4"-303,1 7-22,2 4-4217,-2 3 4273,-3 2 848,-4 3-870,1 1 67,-3-5-145,2 3-12,-2-4-11,2 2 33,-3 8 1,2-2 3324,-3 9-3369,0 0-56,0 6 67,0 4 0,-11 18 0,-4 11-34,-4 0 23,1 1 0,11-14 0,2-2 11,3 0-11,0-1-12,2-1 1,0 10 22,0-8-11,0 6 11,0-12-45,0-3 22,4-3 1,0-2-45,3-4 0,2 1-1,1-2 46,3-2 0,1-1 22,2-2 33,-1 0 225,1 0 258,-2-4-203,1-3-33,2-10-358,-1 5-1,-2 0 68,-2 7 11,-3 5 11,2-2-11,0 1 56,-4-1-11,-2 0 45,-3 0-34,-2 2-459,0-2-572,0-1-538,0-2-806,0-1 2319,0-1 0,0 3 0,0 0 0</inkml:trace>
  <inkml:trace contextRef="#ctx0" brushRef="#br0" timeOffset="54078">29587 3604 9991,'7'28'202,"-11"2"-174,-19 9 0,-4-1-40,4-5-10,-3 1 0,6-7 22,18-24-101,2-3 56,0 3 11,0-2-22,0 4 34,0-3 0,3 2 22,3-1 56,6 1 235,24 2-235,-10-2 34,17 3-11,-20-4-3427,-1-1 3404,-4-1-2223,-2-1 2324,-2 0-1,-1 1-44,-3-1 0,-1 1-44,-2-1 10,4 0 2202,-2 0-2157,5 0-11,-4 0 56,-3 0 12,-2 0 212,-5 0-101,2 0-2409,-1 0 1132,5 0-1221,4 0 2207,-3-4 0,1 3 0,-8-4 0</inkml:trace>
  <inkml:trace contextRef="#ctx0" brushRef="#br0" timeOffset="55157">29510 3701 11705,'-28'-17'0,"-2"3"23,21 14 179,-12 0-12,10 0-134,-3 0-56,9 0 0,2-1 12,2 1-12,-2-1 11,3 0 112,-4-1 23,4 0-23,-2-1-11,2 1-112,0 1-56,0-1-56,0 1 45,0-6 67,7 2-12,4-4-10,6 4-23,1 2-22,-1 1 56,-8 2 11,-2 0 0,-7 0-471,0 0-3831,10 15 3282,2-8 1020,11 12 0,-11-15 0,0-2 0</inkml:trace>
  <inkml:trace contextRef="#ctx0" brushRef="#br0" timeOffset="57728">29762 4359 11269,'-25'-15'67,"6"3"-45,18 12 393,1 0-415,0-3 0,0 2 11,-2-1-56,2 0 34,-2-1 11,0 1 11,2-1-11,-2 2 34,2-1-23,0 1 90,-1-1 67,0 2-112,0-3 23,1 2-68,0-3-22,-2 2 11,2-1 11,-2 2-11,1 0 313,0 1-245,0-1-68,-1-1-12,2 1 24,-3 0 55,2 1-123,0-1 45,1-1 11,0 1-1894,0-2-515,0-2 1221,9-1-22,3-3 1210,8 3 0,-8 2 0,-4 2 0</inkml:trace>
  <inkml:trace contextRef="#ctx0" brushRef="#br0" timeOffset="57814">29762 4224 6305,'0'0'0</inkml:trace>
  <inkml:trace contextRef="#ctx0" brushRef="#br0" timeOffset="58813">29859 4030 10742,'-7'-38'-123,"-1"14"67,-4 53 56,-1 2 0,-2 12 0,3-5-11,3 4 11,2-1-11,3-1-1,2-4-21,2-5-1,0-7-22,0-6-57,0-6 91,5-6 22,3-2 113,33-2-57,-18-1 89,22 0 57,-27-5 78,0-4 11,2-9-11,0-6 23,1-8-124,1-5 23,-4-2 123,1-12-236,-9 17 35,-1-2-24,-8 20-156,-1 9-380,0 2-68,0 4-460,5 3 975,20 19-22,-6-7 0,16 17-45,-2-7 44,-7-7 12,8 1 12,-13-12 1243,5-6-774,-3-13-246,7-12-55,-5-14-91,-2-9 12,-13 12 0,-1-2-62,-3 10 1,-2 0 5,0-16 0,-4 1-1,-9 14 1,-2 3-11,-5-23-12,-12 18-22,11 20-11,5 5-34,4 3-56,4 1-1512,2 1 1467,2 3-101,0 0-33,0 2 23,0-1-46,0-2-134,0 1-56,0 1-370,5 1-134,4 1-1087,14 6 2084,-4-3 0,-2 0 0,-11-6 0</inkml:trace>
  <inkml:trace contextRef="#ctx0" brushRef="#br0" timeOffset="59610">29781 4456 8075,'-51'16'1726,"9"-3"-1132,38-12-224,1 0-146,1-1-717,0 0 482,21 0 11,7 0 44,24 0 191,-2 0 1,3 0-102,-20-1 1,0 1-46,17-1 1,-3 0 201,-9-4 23,-6-1-23,-5-1-22,-4 1 146,23-1-404,-23 3 11,17 0 12,-28 4-12,-2 0 45,-1 0 101,-5 0-4851,-1 0 2353,-1 7 2330,0-1 0,0 2 0,0-4 0</inkml:trace>
  <inkml:trace contextRef="#ctx0" brushRef="#br0" timeOffset="60345">30053 4728 11504,'-40'-29'359,"13"8"-6043,-5 15 5640,15 5-1213,-7 1 966,0 4-72,-5 6 72,-15 20 168,12-2 106,11-8 0,1 0-27,0 10-24,6-1-163,5-2 164,6-1 22,1-3-113,12 4 1604,6-9-1479,14 4 2356,5-12-2312,3 0 348,3-4 0,1-2-809,2 0 517,-6-1 0,-3-1 191,-15-2 316,-6 0-181,-2 0 160,3 0-374,1-2-179,0 2 23,-5-2 3292,-5 2-3315,-3 0 197,3 0-253,-3 0-415,3 3-448,0 2 919,8 11 0,-9-9 0,5 5 0</inkml:trace>
  <inkml:trace contextRef="#ctx0" brushRef="#br0" timeOffset="64002">30518 4534 11694,'-3'-27'-22,"1"-2"11,2-13 11,0 8 44,3-9-21,1 18-1,8-1 12,-5 10-12,6-4 57,1-1 33,3 0-22,0 0-12,-5 7-33,-8 10-45,-3 2-370,1 2 168,1 0 157,5 5 34,1 4-11,3 8 22,3 5 11,9 24 0,-9-19 0,3 17-11,-14-33 45,-2-3 67,-1-7-56,1-1-10,0 0-35,1 0-11,-2 0-11,10-26 11,-1 4-12,11-22 12,-1 13 0,2 4 56,4-5 0,-10 12 23,3-1-34,-14 13-34,-1 4 11,-2 3-11,-2 0-89,0-1 67,1 1-68,0-1 12,2 2-146,-3 0 190,3 3 68,4 12 11,-2 3-237,2 13 249,-6 2-23,-1 6-45,0 4 33,-8 5-22,0-14 1,-3 3-12,-1 0 0,-1 0-6,-1 0 1,2-1-7,3-4 1,1-3 0,1 8-23,3-3 34,3-4 23,1 11-23,0-13-23,0 20 23,0-22-483,0 7 449,3-14-2984,4-5 2996,3-2 11,2-2-68,7 1 12,-5-3-34,13-1 425,-11-4 460,14-2 3426,-2-7-3952,1 1-51,1-8 1,2-4-1260,-2-4 1,2-4 1099,3-4 1,2-3 0,-3 1-27,0-1 1,-3 0 89,1-8 0,-8 4 212,-16 15-267,-6 6-57,-7 9-90,-3 5-145,-4 1 167,-1 2 12,1 2 2260,-6 8-2820,11-4-998,-4 2 527,11-6 213,0-3-840,12 1-796,4-2 2510,13-13 0,-13 10 0,-3-10 0</inkml:trace>
  <inkml:trace contextRef="#ctx0" brushRef="#br0" timeOffset="66415">31486 3875 9834,'-37'-1'258,"-1"1"0,2-1 0,7 1-113,18 0 12,-5 0-5672,5 0 5650,0 0 1341,-4 0-1465,5 0 905,-8 0-894,10 0 45,2 0-56,4 0 2810,2 0-2574,51 3 167,-16 0-381,-4-1 1,-2 0 56,-4 2 11,-22 2 101,-1 16-90,-2 5-3426,-2 20 3359,-14 3-45,5-22 0,-1-1-236,-5 1 0,-1-2 236,1-1 0,0 0-45,-7 17 23,5-7-142,12-7 130,2-5-10,5-7 10,0-4 3016,0-5-3106,0-3 781,3-3-657,6 0 221,7-1-120,8 0 11,3 0-22,3 0-79,12 0-11,-10 0 45,17 0-45,-17 3 78,6-1-55,-18 1-46,-7-1-526,-11-2-347,1 0-214,1 0-469,5-3 1579,-5 1 0,1-1 0,-5 1 0</inkml:trace>
  <inkml:trace contextRef="#ctx0" brushRef="#br0" timeOffset="66966">31389 4204 11560,'-7'-21'303,"7"4"-270,28 14 12,1 3 34,-2-1-23,0 1 336,11 0-247,-16 0-10,4 0 10,-17 0 23,-7 0-45,3 0-44,5-1-68,-1 1 0,8-1 45,10-2-3649,-4 2 2529,11-3-1631,-7 1 756,2 1 1939,-7-2 0,-6 2 0,-9 1 0</inkml:trace>
  <inkml:trace contextRef="#ctx0" brushRef="#br0" timeOffset="70944">32378 4011 8602,'-11'0'381,"0"0"-168,9-1-12,0 1 23,-1-2-44,2 2 144,-3-1-43,-2 0-169,0 0-67,1-1 11,2 1-34,2 0 12,0 1-34,-3-1 0,2 0 22,-1-2 23,-1 2-56,2-1 11,0 2 56,1 0 11,-1-1 79,0 1-23,-1-3-101,-1 2-22,2 0 34,0 1 78,1 0 22,0-1-111,-2 0-23,3 1 67,-2 0-22,1 0 212,-1 0-155,0 0 66,0 0-146,0 0-22,0 0 0,0 0-11,1 0 67,-1-1 123,2 0-168,-3 0 113,2 1-46,-2 0-2091,3 0 0,-2 0 0</inkml:trace>
  <inkml:trace contextRef="#ctx0" brushRef="#br0" timeOffset="72431">32223 4262 9465,'-37'-1'728,"8"-1"-6266,27 2 5550,-2 0 1543,2 0-1410,-1 0 928,1 0-827,-1 0 45,1 0 225,-4 0-213,1 0 3234,-2 0-3414,3 0-78,-1 0 22,5 0-44,-2 0 44,0 0-33,0 0-12,0 0 1177,1 0-650,-1 0-628,7 1 35,1 0 44,6 2 22,7 1 23,-6-1 11,2-1 11,-9-1-11,-3-1 0,0 0 56,-2 0-123,2 0-23,-1 0 1,2 0 33,1 0-12,2 0 12,2 0 23,3 0 55,0 0 1,0 0-11,-3 0 55,0 0-112,-4 0-11,-1 0-11,-2 0 0,-1 0-57,1 0 46,5 0 22,1 0 45,7 1 0,-5 0 11,2 0-12,-8 0 640,-2-1-841,-2 1-67,0 1-427,0 3-2340,0 16 1332,4 3-839,1 17 2498,0-5 0,-1-13 0,-4-7 0</inkml:trace>
  <inkml:trace contextRef="#ctx0" brushRef="#br0" timeOffset="79040">26933 1104 6339,'-2'-20'100,"0"4"-88,-2 16-1,2 0 22,-3 0-10,1-2 44,-1 0 34,-2 0 0,1 0 44,1 0-66,-2 1-35,3-5-44,0 4 0,1-3 12,3 3-1,-3 2 0,2 0 90,-8-3-22,5 1 22,-4-1 134,1 2-101,5 1-33,-5-1-23,5 1 23,-3-1-67,3 0 22,-4 1-34,3-1 57,-2 1-46,-1 0-10,-1 0 21,-2 0 1,3 0 22,-1 0 23,4 0-12,-1 0-55,2 0-23,-1 0 0,-1 0 0,-1 0-11,-2 0-34,-1 5 11,0 0 23,-2 9 11,0 1 0,-1 4-3392,-6 23 3370,8-17 16,-1 5 0,2 1 6,3-7 0,-3 17 0,2-20 12,1 8-24,-1-6 12,-1 7-11,2 7 11,-1-7-22,3 10-12,1-11 12,2-1 22,0-1 0,0-1 0,0-3 0,0 2-458,0 8 447,2-7-117,1 8 139,1-12-22,3 1 11,-3-3 3124,3 1-3124,0 8 645,1-6-645,0 9-34,14 11 12,-10-16 22,13 11 0,-12-22 197,1-3-118,-1-1 10,1-1-21,-3-2-12,0-1 0,-2-1-34,-4-2-11,1-1 23,-3 0-12,6 3 1,0 5 22,4 2-23,1 5 12,-3-3-23,3 0 68,4 4 10,-6-8-22,1 0 12,-9-9 22,-2-1 1143,-2-2-1951,1 1-705,6-1 561,7 0-594,11-2 1445,5-10 0,-11 6 0,-4-5 0</inkml:trace>
  <inkml:trace contextRef="#ctx0" brushRef="#br0" timeOffset="82327">25441 1569 8411,'-39'-16'-168,"8"2"-45,31 12 213,0-3 23,13-4 44,6-5 67,17-6 146,4-6-123,3-3-3403,-3 0 3314,-4 4 223,-3 1-123,-15 13-45,-3 1-56,-13 10-89,-2 0-348,0 6 169,0 9-35,-13 13 113,-6 11 78,2-16 0,-1-1 28,1 1 0,0-2-61,-5 3 0,2-3 55,0 0 23,-2-1 23,22-20 705,-2 0-537,2-8-12,2-1 22,8-10 3191,-6 9-3436,5 0-472,-9 10 225,2 2 291,1 7-34,4 20-11,-2-1 45,0 13 11,-5-11-11,0-3 0,0-4-22,0-5-45,0-7-23,0-3-201,0-3 190,0-2 23,0-1 44,0 0 12,1-1-1,4 0 35,13 3-24,-5 1 1,5 3 11,-7 0 0,-2 3 11,3 4-11,1 3 0,1 2 12,-1 1-12,3 8 0,-6-10 0,2 3-23,-7-11 12,0-6 11,1-1-56,-2-4 11,-1 0 34,0 0-67,-2 0 33,0 2 45,-1 2 22,0 5 1,0 5-1,0 35-22,0-17 0,0-1 0,-1-2-22,-1-9 10,0-3 12,0-14 0,2-2 23,3-7 55,9-3 45,9-8-44,5-1-23,-1 2-23,-7 7 68,-8 4-67,-4 4-34,-5 1-11,-1 0 44,0 5 12,-3 3 11,-7 7 0,-4 1 224,-5-3 213,-1-3-347,8-5-34,-1-2-56,7-3-56,-1-8-67,2-7 33,1-32 34,2 5-11,3 12 0,0-1 33,6-13-11,-1-2 1,4 2-1,-2 5 0,-3-2-11,-1 17-123,-3 2 11,-4 18-168,-12 2-270,-11 4-1454,-5 7 0,-2 1 1881,-14 5-29,15-3 0,2 1 152,3-2 0,12-6-44,9-3 44,6-2 78,0-8 3214,10-7-3225,14-14-1522,11-2 0,4-1 1472,-5 5 0,1 0-14,-3 3 1,1-2 0,0 2-186,9-7 1,-3 4 304,-13 9 0,-2 1 651,20-13-158,-35 24-616,-20 4-146,-20 7-5,5 2 0,-3 2 9,-8 3 0,-4 4 0,1-1 1101,-6 4 0,0 0-997,8-2 1,-2 0 0,4-2-14,6-1 1,3-3 470,-11 3-498,20-8-583,10-6 740,56-24 44,-11 7 0,4-2-90,6-3 1,3-1 22,-7 5 0,2 0 0,-5 3 101,-2 1 0,-3 3 229,-2-1 1,-4 2 498,-3 3-717,-29 5-191,-22 0 1,-9 1-41,6 0 1,-3 0-84,-21 0 1,-5 0 36,15 1 1,-2 0 0,3 0 126,-3 0 0,-1 0 0,6 0 1,-3 0 0,8 0-19,-8 0-347,9 0 211,43-9 125,17-3 0,22-10 16,-20 10 1,0 1-6,2-1 0,-1 0 468,-1 1 1,-2-1-469,20-6 23,0 2 67,-24 9 65,-2 2 91,-19 5 684,-2 0-953,-29 0-3369,4 0 3392,-21 0 0,18 0-2313,10 0 2212,9 0-123,6 0 12,3-2 111,19-14 101,10-3 1134,-4 3 0,3-1-1123,1 1 0,2 1-22,18-8 0,-1 2 5,-21 9 1,-1 2-175,11-5 1,-6 4 257,-19 10 68,-5 1-79,-5 0-313,0 0 123,4-1 3247,5-2-3269,9-2-338,12-2 327,-10 3 44,3 1 704,-15 3-469,-5 0 404,-4 0 897,-1 0-1290,-23 0-134,-3 0-23,-3 0 1,-2 0 22,-7 0-33,-5 0-35,25 1-77,7-1-349,6 1-55,2-1-616,2 0 1019,0 1-1579,1 8 1725,0-4 0,0 4 0,0-8 0</inkml:trace>
  <inkml:trace contextRef="#ctx0" brushRef="#br0" timeOffset="87403">32223 4456 8411,'-25'-20'314,"8"6"-314,5 8-23,5 2 23,3 0 0,-3 0 23,3 1-23,-7-5 0,3 2 11,-6-5-3403,1 3 3403,0-2 135,-7-3 11,4 2-22,-5 0 335,2 2-392,10 5 225,-4-1 3089,13 5-3403,-2 0-628,0 0 617,16 3 22,-1 1 33,19 3 23,-6 1 23,9-1 44,4 1-33,10 0 27,-7-1 1,1 0-46,-14-3 1,0 0 28,10 1 1,-2-1 88,1-2-22,-7-1 258,-3 0-180,-14-1 606,-3 0 33,-9 0 739,-2 0-1601,0-3-12,-2-3 11,-6-3 1,-5-1-23,-9-1-157,-4 0-179,-8 1-89,-6 1-3371,-8 4 3538,-1 2-423,13 2 1,1 1 546,-12 0-68,-8 2 225,35 0-1,8 0-11,8 0 191,3-2 314,1 0 2222,9 0-2805,8-1 33,15-2 34,10 0 0,8-3 17,-6 4 0,1 1-531,-9 0 0,-1 0 519,15 0 1,-1 2 5,-16-1 1,-3 0 143,-1 0 0,0 0-20,3 0 0,1 0-18,-1 0 1,-1 0-79,5 0 0,-1 0-27,13 0 189,-14 0-78,-25 0 79,-4 0 549,-5 0-415,-11 0 2048,-32-1-2418,-2 0 34,11 1 0,-1-1 23,-19 0-35,17 0 1,1 0 5,7 0 1,1 0 5,-7 0 0,0-1-23,2 2 1,2-1-23,-15 0 6,11 1 0,1 0 5,0 0 34,-6 0 0,14 1 0,13-1-89,0 1-135,12-1-348,1 0 482,8 0 68,10-2 22,18-4 0,13-2 11,-21 1 0,1 0-11,1 1 0,0 0 0,22-6-33,1 3 33,-25 5 44,-3 1 203,-22 3-382,-1 0 91,3 0 21,2 0 1,6 0-1,4 0-10,2 2 10,4-1 12,-3 2 11,1-2 34,-3 1-1,-6-2-10,-2 1 111,-8-1 146,0 0-235,-2 2 33,0 0-78,0 1-67,0 0-56,0 1-45,0 6-202,-10 13-212,4-1-270,-6 8-1478,9-5 111,1-8 2219,5-1 0,-2-10 0,2-5 0</inkml:trace>
  <inkml:trace contextRef="#ctx0" brushRef="#br0" timeOffset="88797">33308 3952 9633,'-29'-24'185,"1"0"0,0-1 0,-11-8 0,11 9-40,23 20-100,3 2 1546,0 2-1557,0-1-416,2 1 203,-2 14 112,2 24 56,0 6 11,0-14 0,0 1 0,0 15-34,4-4-33,6-7 0,3-2 44,2 1-5,-1-7 0,2-5 17,3-13 22,-3-4-1388,13-27 1,1-9 1399,1-3-18,-2-3 1,1-2 22,-14 13 0,-3 2 28,0-1 45,2 0-23,-15 23-1568,0 2 1389,3 8 90,2 5-34,17 25 3437,-1-7-3414,10 13-12,-4-16 12,-2-3-23,10-4 45,-14-10 33,4-4 23,-18-6 68,2-1 234,-2 0 471,12-13-605,2-5-134,11-18-23,-3-4-50,-6 9 0,0-1-1,-8 9 1,0-1 50,7-10 1,-2 1 257,-8 6-157,-1-1-34,-11 19-100,0 4-1,0-1 1,-1 1-79,-1 3-78,0 0-303,0 2-167,1 0 267,-1 1 46,0 4 11,0 3-470,2 11 145,0-2-381,0 6-448,3-6-3179,9-1 4602,7-6 0,-5-4 0,-1-4 0</inkml:trace>
  <inkml:trace contextRef="#ctx0" brushRef="#br0" timeOffset="89635">34044 3468 10384,'-38'-18'179,"0"0"0,-22-10-5951,60 28 5345,0 0 360,0 12 67,0 6 0,8 18 11,2 8 0,6 6 11,-8-24 1,-2 2 251,-1-1 0,-1 0-269,0 1 1,-2-1-221,-1 27 215,-1-1 22,0-4-11,0 2-11,0-5 0,0-4-11,0-5-11,0-10-1,0-4 2271,2-8-2304,3-4-1166,44 12 1289,-7-11-50,-12-2 0,-1 0 591,3-5-574,-17-3-180,-1 0-526,9-3-549,-5-10 1221,8-22 0,-15 16 0,-2-11 0</inkml:trace>
  <inkml:trace contextRef="#ctx0" brushRef="#br0" timeOffset="90046">33870 3797 9330,'-45'2'1647,"14"-2"-1344,72-7-34,7-2-157,-6 1 0,-5 3 123,-15 2 1,4 0-203,0-1-10,0 3-1,-8-2-22,-3 3 22,0-1 12,-5 1-23,0 0 56,0 0-67,-2 0-280,4 0-594,1 0-1591,11 0-302,-4 0 2767,0 0 0,-12 0 0,-8 0 0</inkml:trace>
  <inkml:trace contextRef="#ctx0" brushRef="#br0" timeOffset="92921">34470 3391 9543,'-36'-1'650,"5"0"-6176,24 1 5717,-1 0 1341,0 0-1555,2 0 883,1 0-860,3 0 0,0 0 11,0 0 3426,0 0-3303,1-1-33,-1 1 168,2-1-146,-3 1 90,1 0 11,0 0-33,-2 0-79,4 0 34,-3 0-146,1 0-12,0 0 1054,0 0-705,1 0-225,0-1 324,0 0-279,-1 0-157,2 0 34,6 1 33,9 0-67,-1 0 34,6 0 10,-7 0-32,-2 0-1,3-1-22,-2 1-1,-2-1 12,1 1-11,-5 0-22,2 0 33,1 0 0,10 0 0,-5 0 0,8 0 11,1 1 11,-5 0 23,1 1 101,-10-1-12,-6 0-201,-1-1-68,-2 1 124,0 1-34,0 1 45,3 0 45,6 2-34,-2-1-11,3 2 23,-8-4-23,1 2-23,-1 1 91,1 21-24,-1-4 1,0 19-45,-2-11 11,0 1-22,0-1 11,0-1 0,0 2 11,0 1-11,-2 4-6,-1-6 1,0 1 16,-5 19-11,0-5 0,-1 1 6,2-17 0,0-1-257,-1 9 0,0-1 251,-4 16-11,2-4 5,3-5 1,1 0 16,-1 2-11,2-7 0,0-3 34,3-10-3260,-1-1 3226,3 4-1933,-4 4 1922,2 4 11,-3 7 0,1 5 28,-3 3 0,-1 3-17,4-20 0,-1 0 0,-2 20 0,0-4-11,1-5 2257,4-16-2257,0-11 3392,2-12-3336,0-4 852,0-2-840,0-7 77,0 2-134,0-4-11,0 4 0,-2 3 12,0 1-12,-1 1 0,-2 0 0,-1 0 11,-1 0-22,0 0 11,-2 0 0,-2 0-3314,-14 0 3471,1 0-51,-4 0 1,-2 0-84,-12 0-23,12 0 0,1 0 11,-13 0 0,-5-3-11,17 2-22,-7-2-12,25 2-11,-1 0-11,11 1-1942,0 0 194,7-1 169,6 1 223,9 3 1412,2 3 0,-7-2 0,-5 1 0</inkml:trace>
  <inkml:trace contextRef="#ctx0" brushRef="#br0" timeOffset="94790">32862 3914 9297,'-20'-15'940,"4"3"-849,12 12-91,1 0 0,2 0-236,-2 0 169,1 5 67,-1 8 11,-4 13-11,-1 10-3392,-2 8 3403,-3 0-22,5-8 0,0 0-23,-1 5-112,4-7 1,1-4 44,4-15 45,5 2 56,5-16 146,10 0 493,22-1-527,-19 0-67,10 0 3391,-29 0-3402,-1 0-12,-3 0-55,0 6 33,0 2-449,3 16-1243,4-3-56,17-2 841,5-11 907,12-25 0,-19 8 0,-5-8 0</inkml:trace>
  <inkml:trace contextRef="#ctx0" brushRef="#br0" timeOffset="95168">32571 3216 7829,'0'0'0</inkml:trace>
  <inkml:trace contextRef="#ctx0" brushRef="#br0" timeOffset="99043">24898 3798 5756,'16'-15'0,"-4"4"0</inkml:trace>
  <inkml:trace contextRef="#ctx0" brushRef="#br0" timeOffset="100312">24918 3817 8187,'30'-28'23,"-5"11"-1,-22 41-22,3 4 22,1 6-10,2 2-1,-2-1 11,-3-1-11,3 6 12,-6-12-23,2 5 11,-3-14 90,0 22-23,0 1-11,0 9-28,0-20 1,0-1-40,0 6-6,-1-6 1,0-2 5,1 1-3415,-2 12 3415,2-4-508,0-6 508,0 5-2093,0-15 2071,0 0-115,0-1 137,0 4 2047,2-7-1991,-2-1 477,2-9-476,-2-3 3262,0 2-3229,0 1 353,0 2-421,0-1 113,0-1-68,0-2-11,0-2 112,0-2-135,0 0-55,1 1-146,6 2 101,3 1 201,22 3 79,-4-3 22,17 2-33,-5-1-68,3-3-33,0-1 45,4 0-67,-6-2-12,-6 2 0,0 0-56,10 2 0,-13-1 1,0 1-1697,-3 1 0,-1 0 1685,19 4 5,-14-3 1,-1-1-2274,17 5 2290,-16-5 1,-1 0 22,12 1 67,8-1 56,-30-4 123,-6-1-56,-7 0 2213,-6 0-2257,1 1 3201,-4-1-3392,2 1 11,-2 1 34,1 0-45,3 1-964,9 1 201,0 1-726,7 4-674,-5 0 2163,-5-1 0,-4-2 0,-6-4 0</inkml:trace>
  <inkml:trace contextRef="#ctx0" brushRef="#br0" timeOffset="101309">24976 3623 8210,'-39'-20'1031,"8"4"-1031,28 15-157,1 1-123,2 0 885,32-2 33,8-4-543,-12 3 0,3 0 51,12-4 0,0-1-694,-14 4 1,1 0 547,11-2 0,3 1 5,-1 1 1,1 1-1478,0 1 1,0 0 1482,-2-1 0,-1 2 0,-6-1 0,-3 1 45,6 0-33,-6-1 44,-3 0 56,-1 0 180,8-2-259,-9 2 760,5-3-781,-22 4 3503,-2-1-3481,-8 2-1928,0 0 1883,2 7 0,-2-5 0,2 5 0</inkml:trace>
  <inkml:trace contextRef="#ctx0" brushRef="#br0" timeOffset="-144807.75">22128 14861 6361,'24'23'0,"-5"-4"0</inkml:trace>
  <inkml:trace contextRef="#ctx0" brushRef="#br0" timeOffset="-143355.75">23465 15248 11336,'-3'45'-79,"1"7"-2757,2-22 1,-1 1 2835,1 5 0,0 0-539,0 3 0,0 2 528,0 1 0,0 1-215,1 2 1,1 0 230,2 1 1,1 1-196,1 0 0,1 2 190,1 0 0,0 0 0,1 1 0,-2 0 11,-1 2 0,-1-1-5,2 2 0,-2 1-3,-2-18 1,0 1 0,-1 0-4,1 1 0,0 0 0,0 2 2,-2 1 1,0 2 0,0 1 0,0-2-3,0 4 0,0-3 0,0 2 0,-1-3 0,1 1 0,-1 1 0,-1 0 5,-1-1 1,-1 1 0,-1-1-1,0-3 2,0 1 1,0-2 0,-2 3-8,-2 4 0,-2 4 0,0-2 0,0-5 642,-3 4 1,0-2-646,0-2 0,-1 5 0,0-1 0,3-7 3,2-6 0,1-2 651,-2 10 0,0 4 1,3-8-652,7-2 801,3 14-801,5-9 11,-2-13 1,0-1-12,4 13 0,0 5 3385,-8-21-3352,0 24-33,-2-29 55,0 17-44,2-36 12,-2 1-23,3-1-2275,-2 0 1211,3 0 448,2 0-124,5 0 740,5-3 0,-8 2 0,2-2 0</inkml:trace>
  <inkml:trace contextRef="#ctx0" brushRef="#br0" timeOffset="-141670.75">23077 16449 7493,'-26'-4'257,"3"1"-189,14 4 10,2-1 135,-3 1-124,4 0 57,-12 0-101,8 0-45,-10 2 78,-4 1 12,10-2 33,-6 2 23,15-2-101,3-2-90,0 1-23,2 1 46,0 0 22,0 2 0,0-1 0,0 3 0,0-2 11,3 2-11,1-4 11,4 1-11,-3-1 12,0 2-12,0-1-3392,3 1 3392,1-1 0,3 0 0,9 2 0,-2-2 0,9 1 33,8 2 1,1 0 11,7-1 1679,-2 0 0,0 1-1690,0-1 22,1-1-45,-2 0 45,2-2-22,-3-1-1,1 0-22,-2-1-3391,1 0 3436,1 0 0,0 0-23,-10 0 1,1 0-12,15 0-11,-16 0 1,-1 0 55,9 0-34,0-1-33,-1 0 34,0-1 0,0 2-1,6 0-22,-13 0 34,8 0 11,-20 0-33,-3 0 3391,-9 0-3369,-5 0-706,-2 0 0,0 0 0</inkml:trace>
  <inkml:trace contextRef="#ctx0" brushRef="#br0" timeOffset="-140980.75">24007 16372 8534,'47'-5'-11,"-3"4"-5649,-14 13 5705,2-1 1068,15 3-1079,-9-4-1284,7 1 1273,-15-6 10,-5-2 1,8 0 2145,-17-1-2134,3 1-11,-15 0 224,-2 5 448,-1 14-308,-13 17 0,-4 3-207,2-4 1577,-3 3 1,-1-8-1556,6-29-67,3-1-45,1-1-23,2-2-33,3 1-45,-2-1-34,3 1-33,0 1-79,-1 1-78,1 5 34,-1 2 44,-2 4-34,-4 14 180,4-13 0,-1 6-134,4-18-885,2-2-774,-2-1 1793,2-12 0,0 10 0,0-9 0</inkml:trace>
  <inkml:trace contextRef="#ctx0" brushRef="#br0" timeOffset="-139418.75">23813 15209 6843,'-23'-21'426,"2"5"-404,21 16-11,-3 0-11,2 0 23,-2 0-23,1 0 45,0 0 335,1 0-1287,-1 0 559,2 3-77,-2 4 425,2 3 0,0-3 0,0-1 0</inkml:trace>
  <inkml:trace contextRef="#ctx0" brushRef="#br0" timeOffset="-139281.75">23794 15190 6036,'0'0'0</inkml:trace>
  <inkml:trace contextRef="#ctx0" brushRef="#br0" timeOffset="-138385.75">23775 16779 5846,'0'0'0</inkml:trace>
  <inkml:trace contextRef="#ctx0" brushRef="#br0" timeOffset="-137199.75">23523 16469 5756,'0'0'0</inkml:trace>
  <inkml:trace contextRef="#ctx0" brushRef="#br0" timeOffset="-136916.75">23523 16469 6092,'0'0'0</inkml:trace>
  <inkml:trace contextRef="#ctx0" brushRef="#br0" timeOffset="-135625.75">23523 15597 5846,'0'0'0</inkml:trace>
  <inkml:trace contextRef="#ctx0" brushRef="#br0" timeOffset="-131891.75">23600 15597 6775,'3'-11'23,"0"1"22,-3 9-45,0-2-12,0 0-10,-2-2 0,2 0-79,-2-1-146,2 0-33,0 2 56,0 0 79,0 1 89,0 0 56,0 1 0,0 1 605,-3-15-605,2 11 33,-2-11 90,2 14 213,0 0-156,0 2-1,1-2-146,0 1-33,0-1-11,-2 0 11,2 0 404,-2 1-281,0 1-44,2-2-79,-2 1 11,1 0 67,-1 0 135,0 1 560,0-1-784,2 4 11,0 0-11,0 3 11,0 0 0,0-3 11,0 5-11,3-3-11,0 3 11,4-2-22,-3-1 10,6 1 12,-4 0 0,4 0 12,-4-2-12,-1 0 0,-1-1 0,-1-1 22,1 2-22,1-1 0,1 1 0,-1 1 0,2 0 11,2 3-11,0-2 0,4 3 0,-3-2 11,8 2-11,-6 0 0,5 2 0,-6-4 12,9 6-12,-8-6 11,11 8-11,-15-9 0,6 3 0,-7-4 0,4 3 0,-2-1 0,14 8 0,-9-5 0,8 2 0,-11-7 33,31 22-33,-13-10 0,-4-1 0,-2-1 0,0-1 0,-11-6 0,2-1 0,-1-1 0,1 0 12,6 2-470,-6-2 458,4 2 11,11 4-11,-6-2-11,13 7 11,-12-6 11,-4-1-11,4 1 0,-7-3-2934,14 4 2923,-11-4 11,6 3 11,1-1-22,-6-2 11,8 2 11,-9-2 34,30 10-34,-18-6-11,19 5 0,-26-8 0,-7-3 11,7 2 3392,-7-4-3347,7 1-3325,1-1 3337,-8-2-57,6 1 0,-10-1 0,1 0 23,-3-1-34,2 1 33,9 0 79,5 1-100,8-1-1,-5 2 3403,3 0-3369,-1 4-3437,0-1 3426,2 1-119,10-1 141,-11-3-45,-4 0 0,1 0 56,20 4-33,0-2 33,-5 1 123,3 0-167,-25-4-23,12 3 11,-22-5 11,-1 1 12,6-1 22,-1 1 3502,36-1-3558,-20 0 0,-2 0 0,-3 0 200,-3-1-200,7 3 22,-15-1-11,14 3 12,-14 0-12,1-1 11,-8 0-22,-8-4 0,-1 1 101,-2-1-897,2 1-2263,1-7 3059,0-5 0,0 3 0,-3-3 0</inkml:trace>
  <inkml:trace contextRef="#ctx0" brushRef="#br0" timeOffset="-129781.73">23503 17457 7179,'-28'5'-152,"0"1"1,-18 5 129,41-2 11,-2 1-1,3-2 12,-1-2 12,1-3-1,2-1 0,1-2-11,1 1-22,0 4 33,0-1 34,0 8 78,0-6-123,0 3 22,0-3-22,0 0 0,0-2 0,0-1 168,0-3-157,16-6-11,-6 0 23,19-7-12,-14 6 68,12-6-57,-9 5-3369,8-5 3381,-6 3 22,3-2 22,1 1 124,22-9-90,-14 5 22,17-8-39,-18 5 1,-1 0-96,8-3-12,-1 0 1,-2 3 11,-7 7 5,-2 1 1,0 0 39,0-1 3650,22-14-3505,-12 1-190,-1 1 0,-2 1-3392,-10 11 3403,-1-1 0,3 0 35,-2 0 122,22-11-23,-16 8-1167,0-1 0,-1 1 1067,2-4 1782,12-4-1804,4-2-2112,-6 5 2089,-13 8 0,0 0-612,13-3 612,-1 1 1139,-3 3-1094,-1 0 374,-2 0-229,12-3-112,-13 4-22,14-5 2474,-23 7-2519,5 0-11,-10 2 1300,1 1-1154,29-11 134,-1 0-258,-19 5 1,1 1 656,3-2 1,-2 1-657,3-2-1,4 1 1,1-1-12,-2 2-6,-2 1 1,-1 1 39,-5 1 89,15-4-111,-19 5-1,6-1 0,-12 4-22,-4 1-22,-1 1 11,-6 1 11,3 0 0,-4 1 0,24-3 0,-10 1 0,19-2 0,1 0 11,-11 0-11,8 0 0,-20 3 0,-1 0 0,-7 1 0,0 0 34,1-2 22,-2 2 0,1-3 44,1 3-77,2-1-23,12 0 45,9 1-23,1-1 11,-5 4 1,-1 0-11,-3 1 10,9 4 1,-30-6 22,-1-1 112,-2-1-101,2 0-67,-3 0-672,2 1 672,-12 9 0,8-8 0,-8 7 0</inkml:trace>
  <inkml:trace contextRef="#ctx0" brushRef="#br0" timeOffset="-126591.73">23620 16023 6731,'10'-53'-12,"2"2"-5659,5 21 5671,0-4-1048,4 0 1048,-2 1 1048,0 3-1037,-4 4 0,-3 6 101,-5 3 112,-3 9 2280,-2 2-2380,-2 5 3413,1 1-3537,1 0-11,0-1 11,1 0 45,-2 0 0,0 0-90,1 1-11,0 0 56,5 0 0,2 0 11,5 2 11,4 5 12,2 6 33,2 9-3436,-1 4 3380,1 4 11,-2 3 11,-6 4 1,-1 3-17,-6-13 0,0 0-12,2 17 1,-2 1 5,-5 9-17,-2-14 1,1 3 5,3 2 0,1 1-72,-1-1 0,2 1 66,2-4 1,1-3 1637,-1-11 0,0-1-1699,4 6 0,1 1 22,-2-2 0,-1-1 39,0-1 1,-2-1 5,4 16 0,-10-10 0,1-8 0,-1 18 0,0-10 227,1-2-261,-2-7 12,3-15 44,0 7-22,4-3 0,-1 8 12,0-1-24,2 20-77,-5-24 122,7 8 124,5-54-90,4 2-67,6-19 12,-6 13-12,1 3 56,9-16-45,-5 4-6,-8 11 1,-1 0 11,-3 3 0,-1 1 5,1-3 0,-1 1 12,9-17-34,-2 1 0,-5 10 123,5-16-67,-11 23 0,0 0-51,0 0 1,-2 0-1164,3-23 1169,-7 17-11,1-1 22,-3 2-22,2-2 0,-2 4 23,0 3 514,0 3-402,0 12-11,0 3-57,0 9-11,0 0-56,0 5 18,6 22 1,6 15 0,-1-5-378,2 13 366,-2-11 1,3 7-1,-2-6-1,-2-9 0,-1-4 5,5 16-1450,-6-13 0,-1 0 1450,2 12-1925,-2-1 1914,1-3 0,-1-4-33,6 5 33,-1-11-12,6 7-10,-5-14 11,0-1 693,-1-3-693,5 3-67,-2-4 22,0 0 2268,-3-6-2234,-7-6 3302,2-2-3348,-3-1 68,3-1 56,-2-3 0,10-20-33,-4-2-8,3-10 0,5-12 0,-3 5-15,-2 8 0,1-1-698,2-7 0,2-5 1,-1 6 697,-2 12 0,1 3-1346,3-8 1,0 1 1345,6-11 0,-11 18 0,-1 2 56,-3 2-34,-6 4 168,-2 3 326,-3 3 1066,0 3-1582,0 3 3370,0 4-3370,0 0 0,0 0 0,0 1 0,0-3 22,0 1 12,0-4-12,0-1-56,0 3-10,0 1-24,0 3-167,0 1 235,0 2 11,0 9 45,5 7-11,1 12-22,5 7 5,-5-7 0,0 2-6,2 17-22,-4-18 0,1 1 0,-1 0 0,0-2-22,4 8 22,4 15 0,4-20-180,-3-10 158,0-4 22,-4-13 0,-3-6-3336,3-5 3370,7-5-1,15-21-22,-11 12 1,1-2-1,7-8 0,0 0-11,-5 4 0,-1 1-1134,6-5 0,-2-1 1139,-7 7 1,-1 1-1523,16-20 1551,-11 10 1483,-13 15-1517,-6 10-34,-1 1-11,-3 6 2257,0 0-2212,2 10 45,6 17-22,-1 1-12,6 10-11,-5-11 0,1 1 11,1 12-2268,-2-8 2279,2 7 515,-6-14-537,1-5-33,0 1 33,0-9 56,0 0 78,-2-9 101,-2-3 944,0 0-1179,-1 4 0,0-2 0,0 2 0</inkml:trace>
  <inkml:trace contextRef="#ctx0" brushRef="#br0" timeOffset="-102319.73">27417 14551 7504,'-21'5'594,"4"-1"-314,10-3-124,1-1 159,4 1 659,1-1-660,-1 0-258,2-6-68,-2-2 24,2-22 55,3 1-11,9-16 28,2 14 1,5-5 62,2 5 1,5-6 0,2-2 0,1 0 0,-3 2-821,-1 1 0,-2 1 1,0 0-1,2-1 695,2-1 1,2-4-1,0 1 1,-2 3-1,-4 4 29,8-10 0,-8 8-2213,-3 1 2330,-6 11-753,-8 5 664,-3 7 122,-3 1-89,0 2 1708,0 3-1808,0 1 2880,0 2-2914,0 0-2119,0 1 1,0 0 0</inkml:trace>
  <inkml:trace contextRef="#ctx0" brushRef="#br0" timeOffset="-101424.73">27650 12904 9969,'-46'-8'93,"0"0"0,0 0 1,17 3-94,29 5-314,-2 0 292,2 11 22,0 4 0,0 13 0,0 2 0,5 2-5672,4 1 5672,6 0-11,6 2 670,-2-7 0,2 2-653,-4-7 0,1 1-6,8 8 0,2 2 463,3 3 0,-1 0-463,-6-8 0,0 0-1117,6 9 0,-1 1 1128,-11-13 0,0 1 623,-1 4 0,1 3 0,3 3-640,1-1 0,2 3 1,1 1-1,-3-3 13,1 3 1,-3-2 0,3 1-524,0-3 0,2 2 1,-1-2-1,-6-7 538,4 6 46,4 5-594,-10-10 537,-2 5-11,2 6 89,-1 8 427,-4 4-667,-6-13 1,-1 0 162,-1 6 780,1-11 0,0-3-837,4-9 45,8 4-1115,-1-8 1104,1-3 1866,0-2-1855,-5-5 1291,1-4-1190,-6-1 168,-2-3 67,-3 0 2540,-1-1-6685,10-16 3809,5 0 0,-2-3 0,-1 8 0</inkml:trace>
  <inkml:trace contextRef="#ctx0" brushRef="#br0" timeOffset="-100920.73">28754 13834 10877,'-35'-2'78,"-1"0"0,1 0 1,13 0-214,22 1 286,24-3 1,14 0 49,13-2-1454,-7 2 1,10 1-1,-5 0 1309,-1 1 0,-2 1-34,-5 1 1,2-1 0,-4 1 501,4 0 0,-1 0-461,-4 0 1,3 0 0,-3 0-48,-5 0 1,0-1-12,10 1 1,-5 0 28,-19-2 33,-10 2-246,-2-6-729,-5 1-268,-10-6-651,-9 2-599,-9 2 2426,-9 2 0,18 4 0,0 1 0</inkml:trace>
  <inkml:trace contextRef="#ctx0" brushRef="#br0" timeOffset="-100420.73">28851 14105 10125,'-43'16'26,"0"0"0,0 0 1,-60 23 175,103-39 571,0 0-549,4 0 0,4 1-34,8-1-4239,4 1 4408,8-1 232,2 0 1,3 0-418,-4-1 0,0 0-96,14-1 1,0-1-29,-8-1 1,-2 0-1016,1-2 0,0 0 1004,0 1 1,-1 0-262,-2 0 0,1 0 278,8 1 0,-2 0 1640,13 0-1674,-21 2 1,-2 0-1553,-3 1 1552,-9 1-11,-4 0 0,-5 0 504,-1 0-504,1 0 221,0 0-154,-1 0 12,-1 0-46,-3 0 1866,-2 0-3512,6 3 3459,2 5-4222,9 8 2365,-1 8 0,-5-8 0,-5-2 0</inkml:trace>
  <inkml:trace contextRef="#ctx0" brushRef="#br0" timeOffset="-95888.73">31060 12691 9610,'-30'-2'377,"1"1"1,0 0-1,3-1-198,-5 0-44,-3 1-12,3 0-45,-12 1-89,12 0-45,-11 2 22,17 8 1,0 3-12,-15 12 22,3 5 1,-1 5 5,7-2 1,1 2-7,6-7 1,-1 3 0,3-2 22,-5 7 0,3-1-12,5-3 1,3-1-45,2 11-101,7 10-2042,10-16 2166,16 4 33,14-19 33,1-9 1,3-1 5,-9-4 0,-1 0-5,10 1 0,-2 0-1,7 0 12,-5 1 11,-4 1-11,-3-2-2716,-5 3 2693,0-4 314,13 2-235,-3-5 627,16-3 1,5-2 94,-24-3 0,-1-1-751,23-2 1,-2-1 96,-1-9-91,-10-1-33,-8 6-22,-13 3 33,-7 5 3369,-8 4-3369,-4 0-796,-1 0-1209,-11 11 862,-1 3-370,-11 14 1457,-4 6 0,14-16 0,-1 3 0</inkml:trace>
  <inkml:trace contextRef="#ctx0" brushRef="#br0" timeOffset="-94888.73">30285 13834 9689,'-52'-11'276,"-1"1"1,6 1-1,12 1-242,27 5-34,4 1-23,-7 2-21,2 0 44,-8 0 33,7 0-33,1 0 34,4 0 11,3 0-157,1 0 112,7 0 145,10 0 12,13 0 100,5 0 1,2 0-113,-6 0 1,1 0 17,14 0 0,2 0-29,-12 0 1,2 0 51,10 1 1,6 0 0,-3 1-1867,-2-1 1,3 1 1787,-8-1 1,9 1-1,5-1 1,0 0-1,-4 0 1,-9 0-20,12 1 1,-3 0-35,-1-1 0,8 0 0,-1-1 1,-11-2 156,-9-4 1,-7 0-157,7-1-11,5-6-45,-37 11 11,-3 1 34,-3 1-45,1 0-11,0 0 11,0 0 3060,0 0-3720,-2 3-1314,6 7 1033,-1 3-2892,4 15 3833,-6-10 0,-1 0 0,-2-10 0</inkml:trace>
  <inkml:trace contextRef="#ctx0" brushRef="#br0" timeOffset="-92185.73">30149 14435 9745,'-40'-9'650,"8"2"-460,28 6 1,1-1-12,1 2 112,-1-2-324,-1 2-113,-1-1 90,-1 7 34,-2 8-46,-5 32 57,3 0 11,4-11 0,0 2 0,3-6 0,1 0 0,-1 1 0,1 0-6,0 0 1,2-1-1,-3-3 1,4 0-74,11 12 1,5-3 33,3-1 45,1-11 0,2-5 0,8-16 67,1-4 23,4-9-12,5-11-44,-19 4 0,-1-2-1702,3-5 0,0-1 1707,1-2 0,-1 0-517,0-1 0,1-1 523,4-9 0,0 1-34,-11 10 0,0 1 6,3-5 0,-3 3 28,-6 0 11,-5 8 33,-3 6-33,-4 5 2970,0 4-2993,0 2 1390,0 2-1501,-4 0 0,-3 3-1,-4 7 23,-3 7-11,-4 31 61,13-16 1,1 1-156,-1 3 1,1 0 160,2 2 0,4-1-22,9 1 0,2-3 10,4 13-22,7-15 1,3-6 11,4-7-482,14-5 661,-9-13-146,5-7 135,3-8 67,-1-14-141,-21 11 1,1-6 8,-2-12 1,2-12-1,-1-1 1,-4 7-60,0 4 1,-2-1 58,1-1 1,1-8 0,-3 2 0,-10 12-49,-23 0-10,-24-1-23,5 13 0,-7-1 0,22 15-23,8 2 1,3 3 519,7-1-531,1 2-3944,3-1 2734,0 5 1244,0 2 0,0 0 0,0-1 0</inkml:trace>
  <inkml:trace contextRef="#ctx0" brushRef="#br0" timeOffset="-90965.73">31293 14744 8602,'-25'-18'409,"0"-1"0,-14-18-208,35 13 1,3-9 78,7-11-138,11 10 0,7-3 0,-1 1-1834,-3 2 0,1 0 1706,6-2 1,4-1 0,-5 4-3,9-9 706,-2 8-786,-15 17-10,-5 5-91,-10 11 169,-3 10 11,4 10 24,-4 15 21,4 12-45,-4-11 0,0 0 12,0 17-23,0-20 0,0-3 0,0 2-23,0-8 393,0-7 212,0-11-433,16-32 1,14-31-1,-5 8-852,-4 7 710,4-5 1,6-9 0,-11 19-8,-14 27 0,-3 7-135,-1 3-44,-2 1 101,2 22 78,-2-2 0,3 23 0,-1-6 45,2 6-34,-2 2 0,-1 4 3392,-1 2-3392,1-14 1,-2 2-7,-1-8 1,0 0-480,-2 9 0,0 1 479,-2-10 1,-1 0-1545,2 1 0,-1 1 1533,-1 1 1,1 2 5,0 0 0,0 0 17,-1 2 0,0 1 56,-3 12 0,1 1-1075,3-13 1,1 0 1040,-1 9 1,1-1-1,3-15 1,2-2-219,0 0 1,0 1 195,-1-3 0,2-1 1434,5 19-1462,4-15 14,5-16 176,2-8 2900,15-22-2793,-12-6 0,0-5 717,1 2 0,-1-2-953,0-10 1,-3-1 368,-8 10 0,0 0-346,1-11 0,-2-1-16,-2 11 1,-1 0-47,6-22 1,-1 2-1,-4 6 22,5-11-33,-11 40-11,0 5-45,0 4-549,0 2-493,4-1-23,6-4-1770,32-12-39,2-1 2930,-9 6 0,-3 0 0,0 0 0,-8 4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2T13:38:40.56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5367 19860 7246,'-34'-7'280,"7"2"-201,27 5-57,0 0 1,0 3-1,0-2-156,0 2 313,14-3 22,0-1 113,18-8-236,-17 4 1,5-6 89,-10 4-45,-1 0 135,9-13-179,-9 9-1,14-18-67,-13 15 34,17-23 45,-9 8-74,-2 6 1,0 1 6,2-5 10,0 2 23,-11 8 135,-1 1-135,-2 0-12,-3 8-21,-1 5 44,0 3-67,0-2 11,0-5 12,0 2-1,0-4-22,0 7-280,0 0 246,0 7 34,2 2-33,16 14 33,-1-4 11,13 7-11,-6-7 22,16 12-22,-14-10-22,11 8 22,-14-7 22,-9-10-10,3 5-12,-10-12 0,-3-1 0,1 0 11,-5-1 45,5 5 45,-3-1-68,3 6-22,2 3-11,-1-3 0,3 2 12,-3-8-12,-3 0 11,0-3 0,-2-1 0,0 2-11,-1-1 101,2 1-90,-2-2-929,2 0 918,-1-20 0,0 15 0,0-15 0</inkml:trace>
  <inkml:trace contextRef="#ctx0" brushRef="#br0" timeOffset="3092">5735 19705 7067,'-23'-22'0,"3"4"-12,18 13 12,-2 1-11,1-3 11,1 3 11,-1-4-11,1 3 12,0-1 10,-1 4 112,2 1 13,-2 1-13,1 0 202,-3 0-224,-1 0-45,-1 0-22,0-2 0,-2 2-23,3-2-11,1 1-11,3 1 180,2-1-180,-3 2 0,1 2-12,-3 3 12,3 1 0,-2 1-11,4-2-11,-2 1 22,2 0 0,0 3 0,0-1 0,0 1 33,0 1-33,0 7-33,0-6 22,0 5 11,0-9 0,0 0 0,0-1 0,0 2 0,0 3 0,0 1 0,0 15 0,0-11-12,0 17 12,0-20 45,0 12-45,0 1-22,0-5 44,0 1-44,0-13 55,0-3-21,0-1-12,0 0-23,0 1 1,0 2 22,0 0 0,4 11 33,-2-6-66,5 9 33,-2-7 0,1 2 0,2 2 22,-3-4-22,0 2 11,-4-6 1,-1 6-12,0-4-12,0 9 12,0-4 0,0 2 12,0 1 21,0-8-44,0 1 22,0-6-11,0 0 0,0 2-33,0 13 33,0-7 0,0 12 11,0-11 11,0 2-22,0-1 23,0 2-57,2-3 68,-2 2-57,2-2 46,-2 1-46,0 11 23,0-10-11,0 6 11,0-11 0,0-3 11,0 1-11,0 4 0,0-3 0,0 6 0,0-5 0,-5 7 0,1-6 0,-7 12 0,5-12 0,-2 7 0,3-8 23,-11 18-23,7-10 0,-9 16 0,7-16 0,-2 0 0,-1 0 0,-5 13 0,5-12 0,-4 9 0,10-16 0,-1 1 0,1 2 11,-1-1-11,2 2 0,2-1-11,0 0 11,1 9 0,0-6 0,1 15 0,1-16 0,0 12 0,2-7 0,0 0 0,0-2 0,0-7 0,0 1 0,0 0 0,0 1 0,0-1 0,0 1 0,0-2 0,0 18 0,0 8 0,0 9 0,0-7 0,0-10 0,0-9 0,0 15 0,0 7 0,2 0 0,1-3 0,1-16 11,2-2-22,-3 12 11,-1-8 11,0 9-11,-5 13 0,0-21 0,-4 17 0,3-27 0,1 0 0,0 1 11,1 0-22,0 0 22,0 2-11,2 11-11,0-7 11,0 6 0,0-12 0,0-2 0,0 0 0,0-3 0,0 10-11,0 10 22,0-6 0,0 16-11,0-29-11,0 9 11,0-14 11,0 2-11,0-1 22,2 12-22,0-7 23,1 7-12,1-10-11,-1 2 11,1 0 0,0-1 23,-2 2-34,-1-2 11,1 1 12,-2 1 21,2 0-10,-1 0 22,0 0 79,3 30-135,-3-21 17,1 2 0,-1-1-17,-1-6 22,2 6-11,3 1-11,0-12 0,3 9 11,-2-14-11,-1 1 0,0 1 23,1 0-1,1 11-22,0-7 0,4 19 79,-4-15-79,2 9 11,-2-9 56,-1-1-45,-3-1 46,-1-1 10,-2-4-22,0-2 11,0-2-67,2 1 23,0-1 21,0 3 12,1 2-33,-3 2 44,3 5 90,-2 16 33,0 4-111,-1 0-23,0-5-12,0-15-32,0-2 10,-3 15 23,-1 3 11,-1 0 23,-1-6 67,1-14 268,-7 2 34,-1-4-370,-1-3 1,5-10-79,7-6-1457,0-1 1457,2-29 0,0 22 0,0-23 0</inkml:trace>
  <inkml:trace contextRef="#ctx0" brushRef="#br0" timeOffset="7714">2557 21778 7145,'-41'-7'93,"0"0"1,0 0-1,0 0 1,-10-2-1,2 1 1,19 2-16,25 4 415,5 0-168,-2 0-22,-1 1-12,-1 0-67,-3 1-11,3 0-191,1 0-56,3-1 102,-2 1-68,2 2 11,-2 4 11,2 7 1,0-4-23,0 0 0,0-6 919,0-3-975,0 2 67,0-1 347,0 1-436,0 0 67,3-1 11,6 1 11,4 1-11,7 0-45,22 3 45,7 0 11,-21-2 1,0 0-1,22 2 0,-16-1-11,-1 0 11,-3-1-11,17 0 11,0-1 1,1-1-12,-3 0 22,-16-1-11,1 1-11,0 0 11,1 1 1,0 0-12,0-1 0,0 2 22,3-2 0,2 2 1,1 0-12,11-1-260,-9 0 0,-1 0 283,5 0-34,-5-2 16,-11-1 1,1 1 17,12-1-34,-4 0 0,2 0 11,-6 0 0,0 0 17,1 0 0,1 0-28,5 0 0,-2 0 0,7 0 0,9 0 11,-18 0 1,-1 0-12,12 0 22,-2 0 1,0 0-23,-1 0 0,11 0 0,-15 0 520,0 0-520,1 0 11,1 0 0,12 2-3403,-12 0 3386,-9 0 1,0 0 5,6-1 0,9 0 0,-17 0 11,13-1-11,4 2 0,1-1-141,-1 2 141,-15-1 3317,4 1-3328,14-1 11,-7-2 0,11 1 0,-8 0-581,-2-1 592,4 0-11,-5 0 0,2 0 0,-8 0 0,-1 0 107,15 1 1,0-1-108,-13 0 0,-1 1 5,3 0 1,0 1-6,-5-1 0,-1-1-1399,-2 2 0,-2 0 1432,12-2-215,-14 1 171,-4-1 11,4 0 11,-3 0 0,6 0 12,1 0 10,2 0-21,1-1-7,-6-1 1,1 0-6,10-1 5,-10 1 1,-2 0-6,6 1 3279,-3 1-3279,-2 0 284,-3 0-262,1 0 1,-1 0-1,2 0-22,-1 0 11,3 0-11,-1 0 11,5-1-11,-1 1 45,17-1-45,-12 1 11,8 0 12,-1 0-1,-11 0-22,11 0 34,-5 0-23,-12 0-11,4-1 0,-17 1 0,7-2 11,-9 2-11,9-1 0,-3 1 0,7 0 34,6 0-3426,4 0 3425,18 0-279,-6-3 246,2 2 0,-15-4 23,-4 4-23,-9-1-2187,6 1 2187,-9-1 2199,3 2-2188,14-3-11,-3 1 257,16 0-257,-4 0 117,-18 0 1,1 0-51,3 0 1,1-2-263,3 0 0,0-1 239,3 0 1,4-1-28,0 1 0,5-2 0,2 0 0,-4 1-17,-2 1 0,-3 0 0,4 1 0,4-2 0,4-1 0,1 1 0,-2 0 11,-6 3 0,-2 1 0,0 0 0,-3 0-19,2-1 1,-3 1 0,7 0 10,-4 0 0,6 1 0,5 0 1,2 0-1,-2 1 0,-3-1 0,-7 0 4,8-1 1,-6 1 0,8-1-7,-10 1 0,7 0 1,4-1-1,3 0 1,0 1-1,-3-1 1,-5 0-1,-8 1 722,5-1 1,-8 0 0,4 0-722,5 0 0,5-1 0,3 1 1,-2-1-1,-6 2-414,2-1 1,-5 2 0,1-1 411,0 1 0,-1-1 0,1 0-4,-2 1 0,0 0 1,-3 0 3,3 0 0,0 0 3,-3 0 1,3 0 0,-2 0-275,6 0 1,2-1 270,4 0 0,5-1 0,-5 0 254,-3-1 0,-2 0-243,-7 0 0,2-1 1,3 1-24,-4 0 1,2 0 0,0 0 0,-3 0 130,12-1 0,1 0-119,-7 2 0,6-1 0,-1 0 0,-7 1-6,-3 0 1,-2 0 651,12 0 0,-1 0-652,-17 1 0,-2 0 6,11 0 0,0 0 56,-11 1 0,1-1-56,7 1 0,-1-1 23,13 1-23,-3 0 0,-6 0 0,-7 0 0,-6 0 709,-5 0-686,-5 0-23,-2 0 0,-9 0 649,-2 0-626,-5 0 290,-2 0-313,11 0 0,-2 0 0,12 0 12,3 0-12,-4 0-3392,6 0 3392,-7 0-331,9 0 331,-3 0 0,12 0-11,-5 0 22,22 0-11,-10 0 0,-2 0 0,-20 0 0,-13 0 3228,-5 0-3228,1 0 495,-3 0-484,1 0-11,-1 0 0,0 0 22,0 0-44,0 0 22,0 0-11,2 0-1,0 0 12,2 0 0,1 0 12,-3 0-12,2 1 0,-3-1 0,2 1 0,-5 0-12,5-1 1,-1 3 11,6-1 0,9 3 0,-2-1 0,5 2 0,-9-2 0,-1-1 0,0 0 0,1 0-11,22 6 22,-1-1-11,19 5 0,-9-4-11,-11-2 11,-9-2 0,-10-2 0,-5 0 0,0-1 0,0-1 0,0 0 0,3 0 0,1 0 11,5 0-11,-6 0 0,3 0 0,-3 1 0,16 2-4,6 2 1,9 1-1,1-1 4,-4-1 0,0-1 0,3 1-237,4 0 1,5 1 0,0 0-1,-4-1 237,-5-2 0,-4 0 0,1-1 18,1 0 1,0 0 0,-6-1 4,9 1 66,-2-1 102,-35 0 168,-6-1 582,-1 0-1053,3 0 33,3 0 79,5 0 0,5 0 1058,0 0-1081,14 0 23,-12 0 0,11 0 0,-12 0-11,17-1 11,-11-1 0,17-2-11,-18 0 0,7 1 11,-5-1 0,4-2-6,14 1 1,4-2 5,-15 3 0,-1 0-196,21-2 0,0 1 196,2 0 12,-11 1-12,-10 2 11,-11-1-11,-8 3 33,-7-1-21,-4 1 77,0 0-503,-2-2-415,0 10 335,5 2-795,7 11 1289,34 7 0,-25-14 0,17 2 0</inkml:trace>
  <inkml:trace contextRef="#ctx0" brushRef="#br0" timeOffset="8808">14396 21177 10103,'-53'-11'87,"-1"0"1,0 0-1,5 1 1,1 1 0,18 2 136,23 5 291,2 1-314,2 1-55,-2 0-191,5 0-201,-2 0 134,7 0 78,8 1 34,7 3-23,9 2 1,3 0 22,9 4 17,-6-3 0,0 0-17,8 2 41,-7-1 0,5 2 0,-1-1 9,3 4 1,1 0-44,0 0 1,4 1-1,-6 0-1,-10-2 0,-4 0 61,17 8-45,-29-11 23,6 2-23,-14-4 12,6 5-12,-7 1 23,2 3-11,-4 5-12,1 5-3369,-3 5 3448,-1 20-217,0-10 172,-2 12 56,0-17 45,-3 0-62,-7-10 0,-3 1-28,-6 1 1,-2-1-18,-1 1 1,-3-2-29,-1-1 0,0-3-639,-12 7 661,0-2 2646,4-4-2578,3-4 353,6-5-319,6-3-146,8-7-11,4 0-22,5-4 1012,2 1-1068,0 4 416,-5 10-327,0 8 0,-5 1 0,3 0-12,0-10-144,-1 6 88,0-8 68,-1 6 0,4-10 0,3-1 12,0-3-12,2-2-1334,-2-1-3024,12-10 4358,6-7 0,-2 4 0,2-1 0</inkml:trace>
  <inkml:trace contextRef="#ctx0" brushRef="#br0" timeOffset="47989">6685 21933 5734,'-50'-18'45,"8"5"44,38 12-55,-1 0-34,1 1 0,-1-3-168,1 1 168,-1-2 0,1 2 0,2 0 0,0 1 0</inkml:trace>
  <inkml:trace contextRef="#ctx0" brushRef="#br0" timeOffset="55261">6646 21913 7078,'-51'-6'-16,"-1"-1"0,0 0 1,7 0-1,0 1 0,11 2 28,10 2 32,6 1-32,2 0 66,-2 0-44,8 1 10,0-1-44,8 1-100,1 0 302,-1 0-225,8 0 23,-4 0 0,5 0 0,-6 0-33,-1 0 33,3 0 0,0 0-12,2 0 12,-3 0 0,-1 0-11,1 0 11,0 0 0,2 0 0,-1 0 0,1 0 0,-1 0 0,3 1 0,-2-1 0,1 2 0,-2-2-56,4 1 56,-4-1 33,3 0-33,-4 0 0,2 0 0,-1 0 0,4 0-22,1 0 33,-1 0-11,0 1-11,-3-1 11,-1 1 0,1-1 22,1 0-22,-1 0 0,0 0 0,-1 1 0,-1-1 0,1 1 46,3-1-46,-2 0 11,2 1-11,0-1 56,6 1-56,-5-1 11,4 0-11,-7 1 11,1-1-11,1 1 0,-1-1 0,2 0-56,4 0 56,-3 0 68,4 0-12,-6 0-45,2 0 11,-1 1-22,1-1 45,4 2-45,-4-2 34,1 1-34,-4-1 11,-3 0 22,1 0-10,-3 0-23,3 0 22,3 2 1,0-1-23,2 2 0,0-1 0,-1-1 0,0 0-23,-1 0 12,-1-1 45,0 1-12,-1 0-22,1-1 11,0 0-22,1 1 33,1-1-22,0 2 12,7-2-12,-4 1 0,7 0 11,-7-1-34,2 1 68,-1-1-45,-3 0-22,1 0 22,-5 0 0,2 0 0,-3 1 56,10 0-56,3 1 0,3-1 0,-2 0-23,-5-1 23,-1 1 12,0-1 10,-2 1-33,-4-1 44,1 0-10,-3 0-12,4 0 45,-1 0-56,3 0 56,3 0-22,-4 0-23,2 0 22,-3 0-21,0 0-12,-1 0-45,6 1 67,-6-1 12,9 2-34,-8-2 67,2 1 56,-8-1 1871,-1 0-1994,0-4 23,0 1 22,0-7-79,0 0 79,0 3-33,0-2-12,0 8 0,0-2 0,0 1 0,0 0 11,0-1-11,0 0-11,0 0 11,0 0-12,0-3 12,0 0-11,0-4-23,0 2 34,0-6 22,0 2-22,0-5 23,0-4-23,0-4-56,0-3 45,0-11-1,0 14 12,0-7 0,0 0-56,0 4 45,0-7 11,0 13 0,0 3 0,0 7 0,0 0 0,0 2-11,0-2-11,0-1-79,0-9 45,0-18 56,0 12-11,0-17 11,0 32-12,0-5-44,0 8-22,0-1 56,0-2-90,2-5 100,0-2-10,1-3 22,6-14-22,-3 0 55,3 2-66,-6 8 33,-1 15-23,0 1 23,-2 1 0,2-2 0,-1 2 0,0-4 0,3 4-11,-1-5 11,5 0 0,0-4 0,9-12-45,-6 13-201,1-4-34,-8 19 89,-3 2-224,0 1 438,-1-2-12,0 0-22,0-1 11,2 0 45,2-6-45,1-1 33,4-5-22,2-2 12,2 1-12,-2 1-11,-3 2 0,-1 9 22,-4-1-22,0 3-1097,-3 1 1097,1 0 45,1 1-23,0 0 986,0 0-1042,0 0 12,1 0-12,3 0 23,1 0-11,0 0 22,-1 0 11,-1 0-11,-2 0 11,-1 0-11,0 0-11,0 0 11,0 0 0,3 1 0,-1 0-11,3 0-23,-2 1 23,2-2 11,-1 1 0,-1-1 11,-1 0-11,-2 0 0,-1 0 11,1 0-11,0 0 0,0 0 23,1 0-57,-1 0-123,2 0 23,-1 0-68,4 0 113,-1 0-23,1 0 11,-2 0 45,-1 0 34,0 0 33,-2 0-1557,-1 0 1546,1 0 0,0 0 0</inkml:trace>
  <inkml:trace contextRef="#ctx0" brushRef="#br0" timeOffset="62137">7169 21584 5734,'21'32'11,"-5"-4"23,-14-18 44,-2-2 23,0 0 11,0-1 56,0 0 358,0 5-492,-3-3-1,-1 4-33,-2-5 23,-1-2-34,2 1 11,-1-1 0,-1 1 33,2-2-33,-4 5 0,3-4-112,-13 39 79,10-23 66,-11 29-22,14-37 864,-1-4 559,2-5-1333,1-4 55,-2-1 57,2-2-45,-2 0-145,3-2 10,1 3-1265,0 0 716,1 1 528,-6 5 10,2-2 146,-2 3-11,4-4 67,3-1 986,-2-1-773,-3 0-426,-5 0-11,-4-5 34,-10-7 134,6-4-145,1 0-606,8 6-213,6 7 437,3 3 405,0-1-46,0-3 22,0-1 23,0-3-11,3 1 89,2-3-101,5-1-11,11-14 45,-7 8-44,8-9 10,-11 13-11,1-6 12,-2 6-23,0-7 89,-4 1 12,-3 3-56,-1-4 0,-2 6 78,0 0 22,0 0-77,0 0-1,0-8-56,0 5-11,0-5 22,0 8-22,0 0-22,0 3 11,0-2 11,0-2 0,3-3-34,9-17 12,5-5 22,2-2 11,-4 5-11,-6 14 0,-5 2 11,1-7 0,-5 12-33,2-14 0,3 13 22,-3-5 0,8 3 0,-4 2 0,5-1 0,-2-3 0,2-2-23,1 0 12,7-8 11,2 6-11,4-4 11,-8 14 0,-4 2-11,-4 7-1,-1-2 12,2 1 0,6-6 0,-6 4 0,6-6-11,-8 10 22,5-6-11,-5 6-11,2-5 11,-3 6 0,-1-2 0,4 1-22,-1-1 22,0-1 0,3 2-11,8-8-1,-7 7 12,8-5-11,-14 8-22,1 0-46,0 0 68,-3 1 11,7-1-22,-2 2 22,2 0-12,2 0-10,-3 1-3392,6 0 3402,-3 0 12,7 0 0,-5 0-11,2 0 22,0 0 1,1 0-12,0 0 3392,0 0-3404,-4 0 1,1 0 11,4 0 0,-2 0 0,8 0 0,-1 2-22,-2 1 44,3 0-44,-3 1 44,1-1-44,20 5 22,-16-3 0,14 3 0,-20-3 0,1 0 22,24 9-55,-15-4 33,13 6-23,-22-6-111,8 7 134,-5-2 112,10 7-67,-8-3-29,-4 0 1,1 2 6,7 5-12,2 4 0,-1 1 23,-6-5-34,-7-6 0,0 0 0,-1 0 11,0 0 11,0-2-33,7 8 11,-8-8 11,8 5-11,-11-7 0,1-1 23,-2 0 21,0 1-44,1-1 0,1 6 34,0-2-23,-1 1-11,-1-2 0,-3-3 0,1 0 11,7 10-22,0 1 11,-1-1 0,-2-5 0,-6-8 0,0-1 11,2 0-11,-4 2 0,0-1 0,-1 1 12,2 1-12,2 0 0,2 3 0,6 7 11,-4-4-11,6 12 0,-4-10 0,-4-2 0,8 11 33,-5-11-21,10 21-1,-10-18 0,-1 4 23,-4-5-23,-3-5 22,0 3-33,-3-6-11,-1-2 22,6 8-33,-3-7 44,5 6-22,0 2 0,1 7 0,8 16 0,-9-10 0,2 0-22,-12 0 44,-1-12 1,-1 11-23,0-18 11,0 6-11,0-5-11,0 2-34,0-5 67,2-1-22,0-1 0,3 1 0,0 0 23,7 7-23,0 2 0,1 0 11,-1 1-11,-3-6 0,0-1 0,-2-2 0,-2-6 0,1 1 0,-2-1-45,4 4 45,-2-4 0,4 4-11,-1-4 0,4 4 11,-2 1 0,3-1 0,-1 2 0,6 1 0,-5-3 0,1 1 0,-4-5-11,-1 2 11,3-2 11,-3-1-11,0-1 0,-5-2-11,1 1 22,7 3-11,-4-1 0,8 3-34,1 0 34,-3-1 0,7 1 23,-5-2-23,-1-1-34,-2 1 34,-1-1 34,-2 0 10,9 2-44,-1-1 0,2 0 0,-6-4 0,-4 0 23,3 2-23,-4-2-23,7 2 23,-9-4 0,4 2 23,-3-2-23,3 2-23,-2-1 1,-1 1 11,-1-3 11,-2 0 11,12 0 0,-7 0 0,13 0 12,-12 0-12,8 0-11,-8 0 11,7 0-11,-1 0 0,-4 0 0,1 0 0,-6 0 0,0 0 0,2 0-3392,3-1 3392,-4-1 23,6-4-23,-7 4 33,3-4 68,16-11-56,-8 5-34,10-9 3392,-13 9-3392,-10 3 57,5-3-1,-6 3-56,4-1 11,-6 2 1,3 2-23,-3-2 68,5-4-1,-2-7 0,4-8-56,-2-4 1,0-1 10,-5 6 56,2-1-78,-5 10 0,4-5-22,-5 5 22,2 4 0,-2 2 0,1 5 0,0 0 0,2 0-22,2-8 22,3 3-12,4-6 12,1-1-22,1 0 11,-1-2-45,1 1-23,-5 4 35,2 2-13,-2 0 57,-3 4 0,2-3 0,-4 4 0,3-3 0,6-10 0,1 3-11,9-9 11,-5 6-3392,3 0 3392,4-7 0,-4 8 11,2-3-22,-9 9 22,-1 3-11,4-6 0,3-2 3369,1 1-3357,3-7-12,-9 11 0,1-5 0,6-5 0,-6 4 0,9-7 0,-4 3 0,-7 7 0,2-6 34,-5 2 0,0-3-34,-3-1 11,1-6-22,-6 12-23,4-6 34,-3 9 0,-1 1 0,1 0 45,1-5-45,-1 2 0,3-4 0,3-7 0,-2 6-45,9-18 45,-10 20 0,5-7 0,-10 15 0,4-3-11,-5 4 11,4-2 11,-3 2-11,3 1 0,1-5 0,1-1 0,0 1 0,-1 1 0,0-1 0,0 1-11,4-7 22,1 2-11,-1 3 0,3-6 0,-2 4-11,3-6 11,-2 7 0,-5 5 0,-2 6-23,4-3 23,5-8 0,3 2 11,11-12-11,-9 13-23,2-3 1,-7 11 0,-5 2 22,0 2 11,-3-1-11,1 0 0,0-2 45,2-2 45,14-12-45,-5 2 33,17-14-67,-10 8 12,-1 1-12,-4 5 11,-12 10 1,2 0-12,-6 5-11,0 0 0,-1 1 0,-3 1 0,2 0 0,-1 1-22,1-2 22,4-2 44,9-9 1,-1-1-45,13-9 11,-7 8 1,-1-2-12,-6 9 0,-5 1 0,-4 3 22,1 2-22,-5 1-34,2 1 34,0 0 0,1-2 0,4 1-11,1-3 0,1 1 0,-4 1-23,2-1 23,-3 3-11,3-2 10,-2 2-10,6-1 22,8 0 0,-3 0 0,7-1 0,-11 1 34,-1 1-23,-2 0-11,-2 0-11,7-2-1,-6 1 24,8 0-12,-9 1 11,0 0-11,2 0 0,-3 0 22,7 0-11,-4-1 12,3-1-23,-5 1 11,0-1-11,-1 1 0,0 0 0,0 1-11,1 0 11,0 0-34,-1 0 12,1 0 11,-2 0 11,2 0 0,1 0 0,-3 0 0,3 0 0,2 0 0,-1 0 0,5 2-34,-1 2-89,6 4 89,-3 0 34,1 0 45,-6-3-11,-4-2-23,0 1 11,-2 1-22,1 0 11,1 1 1,2 2-12,6 6 22,13 13 12,-3-3-23,1 0 0,-11-10-11,-6-8-11,5 6 22,-4-6-11,-1 3 0,1-1 11,-4-2-11,4 3 0,-4-1 11,-1-1-11,0 2 45,3 8-34,-1-4-11,0 5-22,3-4 44,-3-4-33,5 7 11,-5-2 0,7 9 0,-1 0-11,6 5 22,9 14-11,-9-15 11,8 10-11,-14-20 0,3-1-11,-3-3 22,2 4-11,-5-5 12,1 3-12,-3-1 0,-2-4 22,3 5-11,-2-5-11,2 3 0,-2-1-11,4 3 11,1 5-17,6 2 0,1 1 29,3 4-12,-3-6 0,0-2 0,-4-9-12,-4-2 24,9 5-12,-9-6 0,6 5 0,-7-7 22,-2 0 12,-1 1-23,-2-1 22,-1-1-21,-1 1-12,-1-2 0,2 2 11,-2 0-11,1 0-11,2 2 11,-1 1 0,8 11 11,4 9-11,0-4-11,3 3 11,-8-15 0,-1 2 11,3 3-11,-4-6 0,2 2 0,-6-7 0,2 0 0,-3 1 11,1 0-11,0 2 0,-1 1 11,5 0 12,0 7-23,1-5 0,0 5 11,-4-6-11,-3 0 11,0 1-11,-1-1 0,0 0 0,1 0 11,-1-2-11,2 6 0,0-5-11,-1 3 22,2-1-11,-1-1-33,2 5 33,0 2 0,5 5 0,12 23 0,-8-3 0,2 0-3381,-14-13 3381,-3-17 0,0 2 0,0-5 0,0 1 11,0-3-11,0-2 0,0-1 3392,0-4-3392,-2 0 11,0-2 0,-1 0-22,1 0 11,0 0 0,2 3 11,0 0-11,0 1-156,0 0-2310,7 1 528,10-3 1938,6 2 0,-4-4 0,-6 0 0</inkml:trace>
  <inkml:trace contextRef="#ctx0" brushRef="#br0" timeOffset="65219">7111 21720 6294,'-22'25'-45,"5"-5"23,17-17 44,0 0-22,0 0 34,1 1-1,-1-2-33,2 1 191,-2-1 100,0 0 45,0 0 213,0 1-403,0-1 100,-3 0-22,-1-1-78,-2-1 22,1 0-11,2 0-56,-1 0-247,2 0-1209,0 0 1130,2 2 225,0 0-11,0 3 11,0-2 224,0 1 1815,0-3-1893,-19-1-56,-3 0-68,-6 0-22,4-1 0,17 0-22,0 0-12,5 0-2072,0 1 2106,10 0 0,5 5-34,9 1 57,14 9-23,-9-5 0,5 2 0,-10-7 78,-10-1 292,-2-2 234,-9-1 271,-1-1-797,-11 0-3470,2 0 3437,-10 0 0,6 0 55,1-1-21,1 1-57,3-1 12,0 1-45,5 0 3078,0 0-4849,3 0 1782,5 0 0,-2 0 0,4 0 0,-4 0 325,-1 0 1076,0 0-1379,-7 0-22,-1 0 34,-3 1-57,0 0-10,4 1-1,-1-1 34,3 1-22,1-2-45,0 1 246,4 3-179,-8-1 0,-7 5 11,-9 0-11,-7 1 0,2-1 0,-8 4 0,13-5 0,-2 1-22,15-6-135,6-1-885,1-1 1120,15-1 0,9-4-10,5 2-35,4-3-22,-11 3-11,-2 3 23,-3 0-135,-3 0 358,-6 0 12,-1 0 90,-5 0-46,0 2-246,0 2-11,-5 2 190,-1-2-112,-5 0-67,4-3 0,0 0 0,5-1-1904,0 0 1814,10 4 34,1-2-11,3 3 11,0-2 45,-7-1-34,-1 2 773,-4-3-1445,0 0 605,4 3 56,-2-3-34,3 2 34,-1-1 0,-2-2 1166,-1 1-2444,1 0 248,6 0 1030,28 6 0,-20-5 0,16 4 0</inkml:trace>
  <inkml:trace contextRef="#ctx0" brushRef="#br0" timeOffset="67817">13215 22127 5857,'24'45'11,"1"0"0,-2-2 1,-7-13 380,-15-26 224,-1-1 807,0-3-1748,0 2 146,0 1 179,0 2 11,0 2 0,0 2-11,0 3 56,0 0 78,0 0 34,0-1 56,0-1-89,0-4 246,0 4-347,0 0-23,0 6 67,0-3-44,0-1 33,2-4-56,1 2 12,5 1-12,1 0 11,0 0 1,0-1 44,-4 0 34,0 1 22,1 0-33,1 4 44,5 8-100,0-6 33,5 10-67,-6-14 0,5 7 0,-3-6 33,3 6-33,-2-2 0,-1-4 0,-2-4-11,-3-3 0,11 6 11,1 0 67,18 14-56,-14-11 1,5 5 77,-13-10-55,-7-4 11,1-2 11,-2-2-23,-1 1-22,2 2-11,1 1 0,1 1-3392,9 2 3415,3 4-23,9 1-910,1 4 910,17 4-1952,-17-9 1952,11 1 11,-17-8 90,23 3-78,-21-5 1940,13 3-1918,-26-7 910,-5 0-910,-4-1 3436,-1 0-3436,-2 0-23,4-4 113,5-7-90,-2 0-34,14-9 0,-9 9-11,8-3 11,-7 6-11,0-2 0,6-4 45,-4-1-11,6-7-12,-7-3-22,0-4 34,-2-4-23,-2 5 0,-1 1-11,1-6 11,6-11 12,-15 29-23,-3 2 11,1 3 34,-2-12-12,2 1-33,-3-12 0,4 2 0,-1-3 0,3-4 0,4 0 33,1 11 1,0 1-34,8-13 12,7-4-1,-12 20 34,-4 7-34,-4 4-11,0 2 33,-2 3 23,2 0 79,0 1-57,-1-4 23,-1-3-90,-2-5-11,-2-1 0,0-3-45,0 3 45,0-1-33,0 2-3326,0 0 3348,0 1 11,0 2-33,0 1 33,1 3 33,0 2-33,0 3-22,-1 3 3414,0 2-3392,0-1 0,0-3 56,3-5 11,-2-2-45,2 2 57,-3 2 33,0 5-44,0 2-46,0-3-11,0 3-11,0-3 11,0 0 1,0 2-1547,0 0 1311,4 4 156,0 0-56,8 3-256,-1 0-259,8 3-1165,20 5 303,-4-2 1501,11 4 0,-26-8 0,-9-2 0</inkml:trace>
  <inkml:trace contextRef="#ctx0" brushRef="#br0" timeOffset="95626">6898 21894 5812,'0'0'0</inkml:trace>
  <inkml:trace contextRef="#ctx0" brushRef="#br0" timeOffset="95847">6898 21894 5779,'0'0'0</inkml:trace>
  <inkml:trace contextRef="#ctx0" brushRef="#br0" timeOffset="98699">6898 21913 6943,'-13'8'146,"4"-1"-146,7-8-1277,2 0 1266,15 8 0,-2 0 0,13 6-12,0-2 1,-9-5 67,-1 1-34,-12-6 123,-2 0 1614,-2-1-1401,0 2-224,0-1-134,0 2 11,0-1 34,0 1-23,0-1-1199,0 0 1177,0 0 22,0 1-22,0 0 0,0 0 33,0-2 3149,0 0-3149,-10 0-22,6 0-11,-8 0-22,10-1 122,1 0-10,-1-1-79,2 1 11,-5-1-11,3 0 23,-5 1 22,0-1-45,-1 1 0,1-1 0,2 1-11,1-2-34,2 2-12,1-2 79,-4 0-22,0 0 0,-3-1 0,1 2-22,-2 0 22,4 0 0,-1 0-34,2-2 57,-1 0-12,-2 0-22,-4-1 22,3 1-11,-2 0 0,3 1 0,1 2 34,1-1-79,3 1-806,0-1 761,2-1 45,4 1 34,4-1-11,9 2-46,3-2 57,11 1 11,-9 0 0,4 0 11,-12 1-11,0-1 0,-3 0-22,0-1 33,0 2-11,-5-1 11,0 1-11,-2 0-22,0 0 0,-1 0-12,-1 0-100,0 0-2343,1 0 2477,14-15 0,-10 11 0,9-12 0</inkml:trace>
  <inkml:trace contextRef="#ctx0" brushRef="#br0" timeOffset="105883">6975 21971 5745,'0'0'0</inkml:trace>
  <inkml:trace contextRef="#ctx0" brushRef="#br0" timeOffset="109420">6975 21971 5745,'0'0'0</inkml:trace>
  <inkml:trace contextRef="#ctx0" brushRef="#br0" timeOffset="128883">6297 21952 8411,'-17'10'291,"1"-2"-122,4-6-169,4-2-34,1 1 23,5-1 22,1 0 23,0 1-12,-2 0-10,1 0 32,-1 0 315,-12 0-191,-4 0-135,-7 0-33,-2 2 12,6-2-1,1 2 11,1-1 1,0 2-12,7-2 0,-1 0-11,10-1 0,0-1 0,3 0-448,0 0 448,13 0-22,-4 2 22,11-1 0,-8 2 0,-2-1-23,0 0 23,-2 0 23,0 0-23,-1 0 22,0-1-11,-3 0-11,0-1 1166,-3 0-1335,2 2 113,1-1 11,4 1 45,1-2-11,4 0 11,-4 1 0,4 0 0,-3-1 0,2 0 0,0 1 0,-2 0 0,-2 1 0,0 0 0,-3-1 0,2 0 0,0-1 0,0 0 0,-1 1 0,-2-1 0,1 1-22,-2-1 44,0 0-78,-1 0 78,1 0-22,3 0 0,-2 0 0,0 0 0,-1 0 0,-2 0-33,3 0 22,1 0 33,1 0-22,1 0-22,4 0 44,-4 0-22,6 0 0,-3 0 0,1 0 22,0 0-66,4 0 88,3 0-44,4 0 0,-6 0-33,-1 0 66,-7-1-55,2 0 22,-3-1 22,1 1-22,-5 0 0,1 1 0,-1 0-33,3-1-46,-1 1 79,1-3 90,0 2-45,-1 0-34,3 0-11,-1 0 0,1 0 11,-2-1 12,-1 1-23,-1 0 22,-1 1-22,0-1-11,1 1-56,-2-2 67,2 2 11,-1-1 0,5 1 34,-3-1-23,3 1-22,-4-2 0,-1 2 0,2-1 56,-4 1-56,2 0-11,-1 0 11,1 0 0,2 0 0,-1 0 0,3-1-22,-2 0 22,1 0 44,-3 0-44,1 0 0,-3 1-22,2-1 44,-1 1-33,5 0 11,3-1-11,-1 0-11,0 0 10,-6-1 12,0 2 168,-1-1-145,1 0 34,2-1-35,1-1-22,-1-1 11,0 3 34,1-2-34,-3 2 0,3-1 12,-1 1 10,-2-1-21,2 1 10,-1-1 12,2 0-34,-1 0 0,-1 0 11,1 0-11,-1-1 0,1 1 11,0-1 0,-2 1-22,1 0 22,-3 0 0,3 1 12,-2 0-1,0-1-22,-1 1-11,4-1 11,-2-1 11,5-1-11,-3-1 23,2-1-1,-2 1-11,3 1 0,-4 1-11,1 0 0,-2 1 12,0 0-12,2 0 0,-4-1 0,3 0 0,-1 0 0,5-1-12,2-3 24,-1 2-24,2-3 12,-4 1 0,1-1 0,0 1 12,2-2-1,-2 1-11,4-1 11,4-10-11,-4 7 22,6-10-10,-11 10-1,2 0-11,-4 0 0,0 3 0,-3 0 0,1 0 45,-2-3-45,3 3-23,-2-3 23,0 8-11,1 0 11,-2 2-11,4-2 0,-2 1 11,1-3 0,-1 1 56,0-4-90,-2 3 34,3-9 0,-2 9 0,4-4-11,-5 6 11,3 0 0,-2 0 11,2-2 34,-1 1-45,1-1 0,2-4 0,-1 3-34,0-4 34,-1 4 23,-1-6-12,2 4-11,-1-4 0,1 4-56,0 1 56,-2 1 0,1 3 0,-1 0-11,0 1 11,1-2 11,-1-3-11,0 2 11,1-2-11,-2 2 0,2-1 0,-3 2 0,2 0 0,-2 1 0,0-2 45,1 0-45,1-1-11,2 0-12,-2 2 12,-1 0-11,-1 2 10,0 1-10,0 1 22,2-1 0,0-3 0,2 3-56,-2-1 34,1 3 22,0-3 22,3 0 23,3-6-3437,0-1 3392,2-4-23,-1-2 35,3-3-12,0-2-23,6-6 23,-8 12-190,2-3 3526,-11 16-3392,1 0 11,-1 2 34,3 0 0,-1 0 22,3 0 0,-5 0-11,3 0 0,-5 0 56,2 0-101,0 0 45,-1 0 0,3 0 11,0 0-11,-1 0 0,1 0 23,-1 0-1,-1-1-11,0 1-11,-2-2-22,2 2-56,3-1 44,2 1 34,4 0 0,0 0 0,0 0 34,-1 0-23,3-1-11,-5 1 11,0-1-11,-6 1 0,0 0 0,-1 0-11,1 0 11,2 0 0,0 0 0,2 0 0,0-1 11,3 1-11,-2-2 0,-1 2 0,-1-2 11,-1 1-11,-1 1-11,-1 0 11,5-1-11,-3 0 22,5 1-22,1 0 11,1 0 0,10-1 11,1-1-11,-3 1-11,-2-1 11,-11 2 11,1-1-22,-4 1 11,4 0-11,0 0-23,3 0 34,0 0 0,1 0 0,0 0 0,0 0-23,-1 0 12,0 0-1,-2 0-10,1 0 22,0 0-22,4 3 10,1 1-32,33 19 44,-22-9 0,23 11 0,-30-12-12,11 8 24,7 2-12,-2 2 0,0-2 0,-12-7 0,-1 2 0,1 0 0,-2 0 0,18 17 0,-13-9-40,-5-7 1,-1 1 17,1 8 111,6 20-10,-8-11-34,2 14-45,-6-18 11,7 12-11,-2-12 11,-2-5 1,1-1 44,4 2-56,2 8-11,-4-9 11,-7-8 0,5 2 22,6 9-11,-6-11-11,9 14 0,-14-16 0,4 11 0,-9-6 34,2 20-34,-8-7-6,5-3 1,2 3 16,-1-7 0,1-1-11,1 1 0,2-3 11,5 9 1,-7-19-12,-2 1 0,1-1-12,-2 0 12,0-2 45,0-2-45,0-2-22,-1 0 11,1-3 11,-5 0 0,3-1 11,-1 2-11,0-1-11,1 2 11,-2-3 11,1 1-11,3 2-11,-3-3 11,3 3-12,-4-5 12,3 3 12,-1 2 21,14 20-33,-5-5 0,15 22 0,-5-13-3392,3 5 3403,-1-5-11,-8-9-274,-1-2 274,-4-8-34,0 0 34,-1-3 0,-3-3 11,0 0-11,-4-3-22,1-1 22,-3-1 3250,1-1-3239,1 0 361,2 0-372,1 1-34,1 0 34,-1 2 34,1 0-45,10 2 11,-4-2 0,4 2 11,-7-3-11,0-1-11,-2 0-12,2 0 12,-1-1 11,6 2-3425,23 4 3380,-6 0 45,12-1 0,-16-2 0,-8-5 11,-3 2-11,-4-2 0,-3 1 34,-3 0-23,-2-1 3381,-2 1-3392,-3-1 0,0 0-203,0 0 293,0 0-45,0 0 12,1 0-35,2 0-11,1-2-11,3-1 11,-2-3 12,2-3 33,6-6-34,-2 3-22,4-4 0,-7 7 23,0 1-23,-2 0 0,0 1 0,-1-1 0,2-1 0,1-2 11,2 0 22,3-7-55,-5 5 44,7-9-10,-12 13-12,5-5 22,-10 10-22,3 0 0,-1-2 11,2 1-22,-1-5 11,1-2 0,1-2 11,-1-2-11,3-2 0,-3 3 11,3-2-11,-3 4-11,2-10 11,-2 10-11,3-7 11,-3 10 11,1-2 0,2-9 12,-1 4-12,1-7-11,-3 9-34,-1 0 34,-3-2 23,4 5-23,-4-3 0,5-2 11,-1 3-11,1-6 0,2-3 0,-3 3 0,1-5 0,-1 9 0,-1-1 0,1 2 0,1-2 0,-1-1-34,3 0 57,-3-2-23,3 3 0,-3-1 0,2 0 0,14-21 11,-4 15-11,12-14-11,-7 16-12,-4 5 23,2-5 23,-5 4-46,12-12-3380,-8 5 3414,12-8-22,-10 9 0,6-6 11,-8 8-56,2-3 56,-4 3 0,-4 4-11,2-7 3414,-6 3-3381,0-5-22,0-1 0,-2-3 12,3-1-12,-7 1 0,3-15 0,-3 13 0,1-11 0,1 15 0,-2-1 0,1 2 0,-1-2 0,2-1-12,1 0 12,1-3 12,1-1-7,0-2 1,-1-2-17,1-11 16,0 10 1,-2 0-310,-3-3 304,1 3-3292,-1 1 3292,0 4-254,1 1 254,1 0-44,3-1 44,1 8 0,1-1-34,6-15 132,-2 6 0,1-1-115,-4 11 0,0 0 17,1 0 0,-1 1 3268,7-17-3301,-1 6 33,-1 6 374,7-8-374,0 6-11,5 1 11,-1-2-23,2 4 23,-3 4 23,5-5-12,-9 11 23,0-4 10,-8 10 12,2-5-56,-3 7 12,4-6-57,-6 7 45,3 0 0,-1 0 11,4-1-11,1-1-22,9-6 33,-5 1-11,9-3-11,-5 2-1,2 3 12,3 0-67,-2 3 45,0 2-1,-6 3 1,5 1-68,-2 3 78,0 1 24,1 2-46,4 3-134,7 5 168,-5 1 0,2 1 11,9 4-11,-13-3 0,-2 0 0,-1-1 0,-2 1 0,0 2 0,-3 2 11,-1 4 23,-1 1 56,-4 6-46,3 13 103,-5 8-119,-5-12 0,-1 2-12,-1 0 1,0 1-6,0-3 1,-1-1-780,0-3 1,-1-2 778,2 9-11,-3-3 23,-1-5-23,4 9 0,1-11 11,1 9 0,9 10-11,-5-9 11,-4-11 0,1 0 1,1 5 10,-6 15-22,-2-17 5,-2 0 1,0 2 5,1 17 1,0 4 27,-1-19 0,0 0 39,-1 6 1491,0 12-1558,0-17-11,0 0 11,4 8 0,4 3 1,6 7-12,-3-19 0,-1 0 0,5 15 16,-6-20 1,0-1-17,0 8 0,2-2 23,-2 0-12,0-1-11,0 1 11,-2-1 23,4 0 44,-5-1-22,1-2 22,-5-3-44,-1 0 0,-1 0-1,0 1-22,0 15-11,7 9-11,-3-21 0,3 0-347,2 2 1,2 0 357,1-3 0,1 0 5,1 7 1,-1 0-12,-2-2 1,0-1-1575,-1-1 1,-1-2 1590,4 19 0,-1-14-11,2 2 0,4 2 0,-3-9 0,0-1-11,6 12 11,-8-16 0,1 0 0,8 11 0,-4-11-11,6 8 0,-4-12 11,0 5-23,4 0 23,2 3 0,-2-3 438,-3-8-438,-8-4-68,-1-9 24,-3-1 21,8-1 3404,5-1-3381,9 1 0,8-2 11,-2 0 0,5-1-11,-2 0-67,-2 0 67,15 0 34,-18 0-34,6 0-11,-20 0 11,0 0 33,-4-1 180,4-5-135,2-3-257,11-11 302,-2 0-111,8-5 44,-9 3-56,0 0 0,-1 0 0,-1 3 11,-4 0 11,2 1-11,-6-2 12,3-3-1,-1-6 45,0-7-45,-4 6 1,0-2-23,-5 8 0,0 1 5,5-8 1,-1 2 6,2-3-12,2-1 0,-10 10 11,3-4 11,-9 7 12,1-1-34,0-4 0,2-8 0,4 3 0,2-3-12,-2 4 1,1 1-6,8-11 1,3-1-40,3 1 0,2 2 56,-7 9 0,1 2-6,3-5 1,1-1 12,0 2 0,2-2 1,-4 2-8,-5 5 0,-1 0 0,5-5 0,3-2 0,-5 3 0,2-9 0,-1-1 0,-4 5 0,2-2 0,-5 9 0,0-2-6,8-11 1,1-1 10,-7 14 1,0-1-194,5-10 0,0 1 177,-6 9 0,0 1 11,3-8 0,1-2 0,-1 2 0,-1-1-17,4-3 0,0-1 17,6-6 0,0 0-175,-7 10 0,-1 3 169,-2 6 1,-2 3 5,-1-5 0,-1 5-11,4-5-1422,5-8 1405,-6 14 0,2 0 28,5-6 0,1-1 5,4 0 1,0 0-6,-2 2 0,2 0 50,4-7 1,-1 3-7,0-1 319,-13 11 1,-4 4-320,-14 12-21,-1 0-12,-2 3 1781,0 0-1815,0 1-10,2 0-1,-2-1-11,5-1 34,0-3 11,12-11 0,7-5 11,-1 1-11,0 2 23,-14 12-1,-2 2 12,-4 3-34,-1 1-415,5 2 258,-1 0-89,16 0 201,-4 0 34,19 0 22,-13 0-11,4 0 0,-10 0 0,-2 0-56,2 2 33,0 1 23,0 3 0,0 1 45,7 5 56,4 1-79,0 2-10,-3-2 32,-5 2 24,1 2 100,2 6-90,0 3-11,-6-1-11,5 6-11,-11-9-11,7 5-12,-6-9-11,0-1 0,1-1-11,-3-1 0,3-1 57,5 10-46,-3-6 23,5 9-3415,-7-7 3415,11 18-621,-1-3 603,-9-11 1,2 1-29,2 2 0,0-1 12,2 9 11,9 7-11,-19-22 135,7 6-57,-7-9 1,5 6 3167,-4-3-3190,-2-3 33,4 14-66,-5-9 859,3 7-859,6 6 53,-4-9-76,6 10 11,-5-11-22,6 5 22,-1 1-11,-4-5 0,1 0-300,7 5 300,2 12 22,-10-23-22,-4 1 34,3 0-34,-3-2 0,1-1 33,1 8 12,-4-7 67,8 23 255,-9-20-344,4 13-23,-7-17 56,-1 2-3448,0 0 3392,1 0-415,4 2 426,0 1-11,2-1 0,1 3 34,1 7 11,-3-7-23,1 3 11,1-2 1,1 1-34,4 10 1604,-2-5 1,1 3-1583,-3 0 1,-1-1-12,2 15 299,-4-15 0,-2-1-287,-3 5-23,-2-1 6,-3-8 0,1 1-18,3 14 12,-1 8 0,5-24-23,-4-13 12,2-1 0,1-1-11,2-1-1,1-1-11,13 4 1,3 1 22,9 2 5,-4-2 1,-1-2 5,3-2 0,-6-7-12,-3-1-10,5-1 0,2-1 22,8 1 0,-7-1 0,-1 0 0,0-1 33,-7-1-22,-3 0 1,-4 0-12,-1-2 56,0-2-3448,1-2 3078,0-4 314,1 2 34,1-4-1,0 0 23,11-11-33,-11 4-12,10-6 11,-6 5-11,0-4 23,-1 4 3358,-3-3-3381,-7 7-11,1-4-3381,-1 0 3381,-1-2 0,-1 0 12,-2 2-12,5-1-12,0-3 12,11-5-11,0 5 0,3-2 16,7-4 1,2-1 190,-5 5 0,2-1 0,-2 1-230,9-5 1,-1 1 33,-5 3 0,-3 1-34,7-3 45,-2-4 12,-15 12 33,-1-1-12,-17 10-44,1 1-22,-3-3 22,2-4 2748,1-4-2781,5-11 33,-1 9 0,4-6-11,-5 13 11,2 1 0,1-1-23,3-1-10,7-6 33,7-3-40,-4 7 1,2 0-95,11-7 100,-13 11 1,-2 1-12,-2 3 45,-4 5 0,-9 3 33,-2 2 102,-3 2-57,-2 0-179,5 0 101,-1 0 12,5 0-12,-2 0 0,0 0-12,-1 0-10,-1 0 11,0 0 11,2 0 0,3 0 0,2 0 0,17 0 11,5 3-11,0 0 34,-5 3 10,-17-2 68,-1 0-44,1 1-68,1 1 56,11 4-34,-6-3 0,10 2 12,-11-3 22,0-3 34,1 3-22,0-4-68,4 6 22,1-2 34,2 5-56,4-1 0,-5 0 22,11 0-22,-14-5 12,7 0 21,-12-2 46,-4-1-57,1 0 68,-4 0-79,-2-1-11,-2-1-11,0 3 11,3 0 0,1 1 11,2 0-11,2 0 0,1 0 11,2-1-11,-2 1 34,-3-1-23,-1-1 78,-4-1 90,-2-1 124,-3 0-314,4 1 44,7 1-33,-1 0 11,4 1-11,-8-2 0,1 0-11,-1-1 11,3 3 0,1-2 11,5 3-11,4-1 12,-1-1 21,3 0-22,-3 0-11,-1 1 34,-2-1-23,-4 0 0,-1 0-11,-2-2-11,-4 2 34,4 1-23,-3-1 11,3 2 0,-1-1-11,0-1 0,2 1 22,-1 0-22,2-1 12,-2 1 10,2-1-11,-1 1 23,2 0 11,0 0-23,0 1 23,6 2-45,4 2 0,-1 1 11,1 1 23,-7-1-12,2-1 35,0 0-3393,-1-1 3358,-2 1 12,-5-3 44,1 1-78,-5-3 0,5 3 34,-3-1-23,6 4 3459,1-1-3470,6 5 45,-3-5-45,-1 0 45,-8-4-45,-1-4-11,-3 1 0,5 0 33,16 7-22,-2-1 11,13 4-11,-15-5 0,-4-3 34,-8 0-34,1-2-23,6 4 46,8 1-23,-5-1 0,3 0 11,-14-4 0,-1-1 0,-4 0-33,12 0 22,6-1 56,22-10 0,6-5-337,-19 7 0,1 0 281,5-4 0,3-1 0,-3 0 5,-4 1 1,0 0-1,19-6 1,0-1 5,-12 5 0,1-1-7,1 0 0,4-2 0,-4 1 12,-5 2 1,-3 0-12,10-4 1,-3-2 11,-14 6 0,-3-1 5,0 0 1,-2-2-279,16-18 256,-7-1 5,-17 12 1,-1 1-6,3-9 12,-5-4-1,-7 21 0,-3 6-11,0 3 534,0 3-545,0 1 306,0 1-429,0-3 55,0 1-89,2-3 67,-2 5 68,2-2-23,-2 4 22,0-2 34,0 1 0,3-1 0,1-1 34,5-4-23,-3 1 101,2-6-11,-5 8 44,0-2-122,-3 6-135,0 0 67,3 0-22,-2 0-12,5 0 35,0 0 44,14-1 11,0-2-22,8 0 22,-5 1-11,-4 1 0,-2 1 33,-6-1-21,-2 0 21,-4 0-22,-3-1-11,0 1-22,4-4 22,4 1 0,8-2 34,3-1-12,6 0-11,-1-1-11,1-1 34,-6 3-34,-4 1-23,-3 2 23,-5 2-22,0 0 11,-1 1-12,1 0 79,18 0-22,-9 0 134,19-4-90,-22 1-55,3-2-23,-7 0 101,-3 2-225,5 0 124,0 1-22,6-1 22,7-1 45,22-3 0,-11 2-45,13-2 0,-20 2 100,-1-2 1,3-2-79,-6 0 1,0 1-628,15-5 0,0 0 605,-9 3 0,0-1-31,10 0 1,2 1 30,-1 1 0,0 2 0,-2 0 0,-2 0 0,-4 4 0,-3 0 12,15 1-12,-17 1 22,2-1-11,-17-1 23,-4 2 1181,-6 0-1159,3 1-12,-2 0-66,6 0 22,6 0 11,1 0 34,17-1-34,-12-1 0,14-1 0,-6-3 360,14 1-80,-16 0 0,3 1-521,7-1 0,2 1 252,4-1 0,1 0-16,0 0 0,3 0-3,0 0 1,4-1 0,-4 2-4,-2-1 0,-1 0 3,-2 1 1,2 0 0,-6 0-4,-9 2 0,-4-1 0,24 0-11,-9 0-12,-11 2-66,-1 0 78,-14 1 33,4 0 0,-15 0 12,1 0-12,-5 0 416,9 0-449,-3 0 11,7 0 0,-6 0 0,-3 0 23,-1 0-12,-3 0-157,-1 0-650,1 1 124,5 2-45,9 4-560,17 7-1121,16 7 676,-16-7 0,3 3 1,-2-1 1721,1 2 0,-2-1 0,8 3 0,-6-3 0,-16-2 0</inkml:trace>
  <inkml:trace contextRef="#ctx0" brushRef="#br0" timeOffset="130665">14706 21584 5947,'-48'-10'0,"-1"1"0</inkml:trace>
  <inkml:trace contextRef="#ctx0" brushRef="#br0" timeOffset="130773">14591 21545 5779,'0'0'0</inkml:trace>
  <inkml:trace contextRef="#ctx0" brushRef="#br0" timeOffset="130988">14435 21603 5969,'-12'-3'123,"-8"9"-112,15 1 68,-12 15-258,9 10 179,1-2 0,4-2 0,3-16 0</inkml:trace>
  <inkml:trace contextRef="#ctx0" brushRef="#br0" timeOffset="133645">14397 21816 6148,'-17'39'90,"3"-9"671,14-26-256,0-2 402,0-1-929,-1 0 11,-1 0 11,0 1 11,0 1-22,2 2 22,0-1-11,0 0 67,0-2 348,0-1-437,0 2 22,0 3-12,29 18-21,2-5 33,15 6 0,-8-12 67,-12-5 0,0-1 45,-1-1 23,-3-1 133,0-2-111,-9-1-11,-2-1-34,-9-1 291,-2 0 225,0 3-606,0-3 438,0 3-595,3-3 79,4 1 45,9 1 11,6 3-34,24 4 34,-19-5 0,1 0 0,0 0 0,1 0-11,25 0 11,-18-4 23,-4 1 10,-1 1 23,-4 4-45,-2-1 1,12 8-12,-7-3 0,14 3 0,-10-4 0,5-4 89,1-2 56,-8-3 1,1 1-11,18 0-17,-8-1 0,2 0-107,6 1 11,-6 0 1,-1 2-1,7 2-11,-17-2 0,0 1 1,11 4-29,-11-2 0,0-1 17,20 3-494,-17-4 0,1-1 505,-10-2 0,0 0 17,0 0 0,1-2-17,10 1 1,2 0-7,-3 0 1,0 0-12,-2 0 1,-1 0 10,-4 0 1,-4 0-6,7 0 0,-8 0 0,3 0 0,11 0 0,3 0-397,0 0 1,1 0 412,10-2 1,-1 0-6,-8-2 1,-2 0-12,0-1 0,-1 0 5,0-1 1,0 1-12,-2 0 1,-1-1 5,-1 2 0,0 0 0,-1-1 0,-1 0 5,-3 1 1,-1-1-6,-2 1 0,0 0 0,-2-1 0,0 0-12,8-1 1,-1 0 463,-7 1 0,1 0-447,15-1 1,0 1 5,8-4-107,-19 6 0,-2 0 96,10-2 0,2 1 0,-11 2 0,3 0 0,2-2 0,1 0 197,1 1 1,0 0-193,-4-1 1,-1 1-6,16 1-11,-3 0 11,4 2-23,-1 0-61,0 0 112,-12 0 0,-1 0-28,9 0 0,-16 0 0,0 0 11,8 0-11,-10 0 0,8 0 0,-7 0-11,10 0 22,-5 0-11,11 0 11,-8 0-504,14 0 493,-20-1 0,2 1 15,4-1 0,3-1 0,-1 1-15,3-1 0,0-1 234,13 1 1,-4-1-235,3-1-22,-17 3 0,1 1 22,-8-1 0,0 1-128,12 1 0,-1 1 145,-12-1 0,-1 0-17,27 4 5,-26-1 1,-1-2-6,15 1 11,7 2-11,-16-5-87,2 1 87,7 0 0,-10 0 0,1 1 0,-4-1 0,0-1 0,8 2 0,5 0 11,-6-1 0,2 0 1,-1-1 21,15 1 1,2 0-300,-3 0 1,2 0 0,0 0 268,-9-1 1,-1 0 0,1 0 7,0 0 0,0 0 1,-1 0-9,-5 0 1,-1 0 0,0 0-98,0 0 0,-1 0 0,-2 0 94,5 0 0,-3 0 17,-6 0 0,-3 0 5,7 0 12,-18 0-12,8 1 309,-5 0-308,11-1 86,0 0-104,15 3 1,6 1-1,-15-2 1,1 1 430,3 0 0,5 1 0,-3-1-397,2 1 0,-2-1-684,3 1 0,0-1 650,-3-1 1,-1 1 16,-2 0 1,2 1-1359,10 0 0,-1-1 1431,-11 0 1,0-1-29,11 1 0,-2-1-50,-16-2 0,-2 0 39,-3-1 0,2 2 5,12 0 1,0 1-631,-6 0 0,1-1 597,12 1 0,5 0-17,-13 0 0,2-1 0,-2 0 177,5-1 1,1 0-178,-8 1 0,1 0 0,-3-1 6,-2 1 0,-1-2 84,12-4 0,0-1-90,-11 2 0,2-2 578,6-2 1,5-2-1,-6 1-589,-8 2 0,-2 1-17,16-3 0,-3 1 17,-5 4 0,1 1 0,0 1-11,10 1 11,-19 1 0,3-1-577,6 1 1,3 0 593,7 0 0,2 0-6,0 0 0,1-1-140,-17 1 1,0-1 0,1-1 128,9 0 0,1 0 0,0-1 11,-1-1 0,0 0 1,-1 0-428,-1 0 0,-1-1 0,-1 1 421,12-3 1,-4-1 125,-19 4 1,-3-1-132,-1 1 0,-1 0 846,22 0-846,-7 1 0,-12 1 2280,-7 2-2269,-14-1 3437,-2 1-3359,-7 0-145,0 0 0,5-1 45,1 1 11,8-1 0,2 1 11,4 0-22,1 0 0,-1 0 11,0 0 0,4 0 0,-6 0 0,17 0-22,-11 0 10,13 0 12,3 0-39,-5 4 0,1 1 72,-5-3 1,1 1-17,15 3 0,0 0 5,5-2 6,-11-2 0,0-1 17,10-1-215,-17 0 0,0 0 170,11-2 22,-4 0-22,7-1-34,-12 2-3234,5 0 3268,-12 1 0,-4 0 23,0 0 204,1 0-227,2 0 0,1 0 0,3 0 0,-5 0 3404,6 0-3393,1 0-11,-2 0 11,0 0 0,-12 0 12,-6 0 21,-3 0-10,-8 0-12,1 0-33,-4 0-11,1 0-45,1 0-45,2 0-56,1 0-291,2 0-315,4 1-144,5 5-192,4 8 68,-1 10 0,-2 5-275,-5-3 1,-2 2 1316,4 12 0,-3-1 0,-6-1 0,-5-12 0</inkml:trace>
  <inkml:trace contextRef="#ctx0" brushRef="#br0" timeOffset="134404">26003 21739 8120,'-37'-4'297,"-1"0"0,1 1 0,-18-5 0,11-1-208,28 0 46,-3-6-46,10 10 35,4 0-337,3 5 213,8 3 134,21 8 1,7 4-334,-3-3 1,2 2 235,3 0 1,3 2-1,4 1-4,-1-1 1,4 1 0,-1 0 0,-4-1-29,11 3 1,-2-1 39,-1 0 0,3 2 0,-10-5 134,-4 0 34,-15-6 78,-11-4 79,-8-3 672,-3-1-650,-1 1-190,-1 1-236,-36 14 0,7-3 1,-4 1 99,-13 8 1,-2 0-67,6-3 0,3 0-6,6-1 1,2 2-35,8 0 1,2 0-5,-10 12 10,-2 7 68,9-17-34,14-12-90,-1-1-403,11-10-2011,0 7 767,4 3 1737,14 10 0,-10-9 0,9 0 0</inkml:trace>
  <inkml:trace contextRef="#ctx0" brushRef="#br0" timeOffset="135429">20345 21623 5902,'0'0'0</inkml:trace>
  <inkml:trace contextRef="#ctx0" brushRef="#br0" timeOffset="135613">20345 21623 5868,'0'0'0</inkml:trace>
  <inkml:trace contextRef="#ctx0" brushRef="#br0" timeOffset="135806">20500 21661 6361,'24'14'78,"-5"-5"1,-20-5-1</inkml:trace>
  <inkml:trace contextRef="#ctx0" brushRef="#br0" timeOffset="136037">20539 21661 6283,'3'11'929,"0"-3"-940,-3-8-478,0 0 0,0 0 0</inkml:trace>
  <inkml:trace contextRef="#ctx0" brushRef="#br0" timeOffset="137439">17962 21894 7223,'-46'-7'19,"0"1"0,4 0 0,9 1-8,17 1-11,1-1 11,3 1 34,1 1-67,0 1 55,5 0-21,-3 1 10,3-1 45,-5-1-67,2 0 23,-3-3 257,-6-3 134,-2-6-336,1 2 46,3-2-124,9 5 0,4 1 0,1 1 0,2 3-34,0-1 45,0 1 45,0-2 146,0 3-113,0-1-33,0 3-44,0 1-24,0-1 1,0-1 11,11-9 11,3-1 35,13-7-1,16-8-45,-10 8 33,11-6 57,3-3-34,-22 17-56,6-8 11,-26 18-11,-3 1 0,3-1 0,1 1 22,3-3-22,-4 2 0,-1 0-11,-1 2-314,8-2-190,16-5 436,19-6 57,-9 2 257,-5 1-45,-23 7-66,-8 2-550,-1 1-751,5 0 461,4 0 716,14 0 0,-11 0 0,4 0 0</inkml:trace>
  <inkml:trace contextRef="#ctx0" brushRef="#br0" timeOffset="141258">17981 21797 8176,'-29'-23'807,"6"6"-684,13 8-100,-2-7-169,7 5 124,-5-8 33,10 8 112,-2 4-101,2 1 113,0 4-79,0 0 0,0-2-45,-2 0-11,2 0 34,-2-2 190,2 2-12,-3 1-32,2 2-169,-2-1 11,3-2-22,0-1 23,0-3 21,0-2-32,0 2-12,0-2 0,0 2-12,0-2 1,0-4-11,2-3 11,6-1-23,4 0 23,4 3 0,0 3 11,-3 1 0,-6 5 0,0 2-12,-7 2 12,3 1-33,-1-1 33,5-2 0,2-2 0,6-2-23,9-5 23,-6 4-11,6-3 0,-9 7 11,4-2 0,-5 2 0,12-5 11,-9 3-11,9-3 0,-8 2 11,3 0-22,5-5 0,-4 5-11,1-3 22,-9 7-23,-5 2 12,0 0 11,-4 2 11,3-1 0,-3 1-11,2 0-11,-5 0 0,-1 0 11,1 0 0,1 0-11,3 0 11,1 0-45,5 0 45,-2 0 0,2 0 0,-1 0 11,-2 0 23,21 0-34,-11 0 11,21 0-11,-22 0 0,4 0 0,1 0 11,-4 0-11,7 0 0,-3 0 0,12 0-11,-9 0 0,9 0-12,-14 0 12,22 7 11,-4 1 5,-10 0 1,-1 0 17,7 1-12,2 2-11,-6-3 11,2 1-11,9 3 0,6 2 0,-1 0 39,-15-3 1,-1-1-29,5 3 0,2 2 123,-1 2-134,-12-5 12,23 8 10,-25-10 0,23 5-10,-19-5-1,21 6 11,-21-4-5,3 0 0,0 1-6,2 2 45,15 5 1,3 3-18,-24-10 0,-1-1-6,15 8 1,-2-2-11,-4 0 55,-7-2-11,-15-9 12,3 2-1,-1 1-44,0-1-34,18 12 0,-13-9 0,12 7 11,-12-7 0,1 2-11,13 8 11,-9-3-11,9 8 0,-11-7 45,9 13 0,-12-10 0,0 0-34,12 14 34,-3 5 22,-20-25 247,-5 6-225,1-5-55,0 5-1,-1-3 12,4 1 34,5 14-79,2-8 11,3 9-11,-4-13 0,-2-4 0,-1 1 0,0-4 0,0 3 11,17 17-11,-9-11 11,5 7 0,1 0-11,-4-2 11,-3-7 1,-1 1-12,4 6 12,-4-5 10,2 4-22,-8-9 0,0-2-11,-3-3 11,9 10 0,-4-3 0,9 6-3403,-7-10 3391,1-5-11,-3-2 23,-1-2 0,0 0 23,3 2-23,13 10 0,-6-5 3392,7 4-3392,-18-13 0,-3-2 0,-2-4-34,-1 1 34,2 0-11,-1 1 11,0-1-11,7 4 11,-2-2-11,11 3 11,-7-4-23,11 3 23,-6-3 0,6 1 0,-4-1 0,3-1 0,-2-1 34,1 0-12,0-1-11,-1 0 12,2 0-11,8-1-12,-8 0 0,5-2 0,-13 2 11,8-3 45,-1-3 56,2 0 33,5-7-145,-12 5-224,5-4 224,-6 5 23,10-4-23,-2 2 0,9-3 0,7-2 0,-9 4 0,10-4-23,-4 0 35,-8 3 21,14-7-10,-14 3-12,4-3-22,-4 0 11,-8 5 22,10-8-22,-10 9-11,6-6 11,-7 7 0,-1 0-23,7-5-21,-8 6 10,4-3 23,-9 6 11,2-1 0,-1-2 0,4-1 0,-1-2-23,4-1 23,-1 0-11,1 0 0,-1 1 0,-1-1 22,8-6-11,-8 6 0,12-13 0,-13 14 0,14-15 0,-4 6 11,11-10-22,-10 9 11,-3 0-11,-11 12 0,-1 0-1,-1 1-33,5-3-22,2 0 67,1 0 0,-3 2-23,-1 5-55,-4 0-202,1 1 0,13-4 280,-10 4-11,24-10 22,-23 10 23,8-8-3415,-13 8 3381,2-3 11,-1-2-11,17-12 0,-12 8-11,12-8 11,-14 15 0,0-3 11,5-3 11,-6 1 3482,7-7-3436,-10 9-68,0-2 0,-7 6 0,0 2 0,-3 0 0,6-2 0,-4 2 0,6-3 0,-1 3-34,0-2 34,3 0-11,3-1 11,-4 3 11,4-1-11,-11 3-11,2 0 0,-2 2-12,-1-1-22,3 2 23,0-1-79,9 1 90,-3 0 0,16 0 22,-16 0-11,10 0 0,-18 1 0,0-1 0,-2 2 0,1 0 0,1 0-11,2 2 11,2-1 0,2 1 0,1 0 11,1 0-11,0-1 0,-2 0 11,-4 0 12,-4-2-1,-2 0 56,-2-1-89,1 2 11,1-2 11,6 4-11,-3-4 0,8 4 0,-3-2-22,8 9 22,-3-2 11,9 12-11,0-2 34,5 5 11,-1-1 22,-6-8 112,-9-4-78,-7-8 33,-6-2-907,0-1-1243,10 0-69,7-4 2085,2-1 0,-3 1 0,-9 0 0</inkml:trace>
  <inkml:trace contextRef="#ctx0" brushRef="#br0" timeOffset="158858">6840 21720 6484,'3'42'30,"1"1"0,-1-4 0,0-5-19,-3-5-11,4 1-722,2 2 722,5 2-3030,0-3 3019,-2 1-76,0-5 98,-2 0-11,-1-4 22,4 12-1893,-4-14 1871,4 10 2238,-2-15-2261,2-1 115,-1 3-69,12 9-46,9 19 23,-4-8 17,-4-8 0,-2-2-51,-1 0 57,8 7-23,-11-11 0,2-3 0,0-1 3358,-1-4-3369,-1-1 11,-2-2 11,-1 0 0,1 1 23,6 8-34,-3-5 0,7 6 0,-6-6 0,2 1-11,3 0-12,0 1 12,12 4 0,-9-6 11,5 1 0,-12-7 0,-1-3 0,7 4-11,-6-3-1,6 4 12,-8-2 0,3 2 0,0 0 12,14 9-46,-7-7 11,-2-2 1,2 0 22,7 1-11,-3-2 0,4-1 22,-3-1 0,2 0-11,9 3 0,1 0-11,-7-3 0,-1-1 5,-2 1 1,-1-1 5,15 0 22,-14-3 0,0-1 292,18 2-141,-20-4 1,1 1-56,6 0 0,0 2-107,3 2 0,0 0 0,1-1 1,-1 0-147,-5 3 0,-3-1 135,2-1-11,-2 0 11,0-1 0,0-3 11,2-1 12,-2 0-57,16 6 34,0 3-17,-3 2 1,1 1 21,-7-4 1,0 0-159,3 3 0,-1-1 158,-11-4 1,-3-2-6,14 5 0,-3-1-11,-13-2 0,1-2 11,14 3 0,-14-3 0,0-1 11,12 2-1525,-10-3 1,1 1 1525,15 1-274,-17-3 1,-1 0 295,9 0 170,1 0-199,-6 0 1,2 2 5,-5-1 0,2 1-22,13 2 0,1 1 11,-7-1 0,-2 0 0,-6-1 0,0 0-6,-2-2 1,0 1 5,3-1 0,-2 0 3119,21 3-3116,-15-3 1,4 1 0,-2 0-4,3 1 0,0 0 3,-1 0 1,3 1 0,-2-1-235,1 1 1,-1 0 230,1 1 0,2-1 0,-7-3 0,1-2 0,0 1 0,6 1 0,1-1 3,-5-1 1,2 0 0,-2-1-1454,1 0 1,-2 0 1465,-3-1 1,0-1-11,-6 1 0,-1-1 5,18 0-11,-11 0 22,-6 0 1,2 0-23,11 2 0,-7-1 0,2 0 11,7 2 0,0 1-11,-7 0 0,2 0-466,5-1 0,6 1 0,-5-1 483,-1 0 0,-2 1-29,13-2 1,-2 0 1145,-18-1 1,-3-1-1135,-3 1 0,0-1 33,17 1 1,0 0-45,-17 1 0,0-1 5,14 3 0,0-1-27,9 5 44,-13 0 0,3 2 6,5-1 0,3 0-462,-7-1 0,3 0 0,-1 0 445,-8-2 0,-1 0 0,0-1 0,1 0 0,1 1 0,-2-2 1200,2-1 0,-2 0-1200,-1 1 0,0 0 5,-6-1 1,1 0-1,7-1 1,0 1 6,15 1-1,-19-2 0,-1-1 11,11 1-22,5 0 34,6 0-17,-2 0 0,4 0-1317,-11 0 1,2 0 1299,-2 0 0,4 0 0,-3 1 5,10 0 1,-3 1-23,-14-2 1,-1 0 0,0 0 16,17 2 0,-2 0-6,-4 0 1,-2 0 5,-5-1 0,-2 2 5,-7-1 1,-1 1 236,19 4-242,-5 0-193,-3-1 193,4 0-4,-12-3 0,5 0 1,-3-1-3,3 1 1,1 0 341,3-1 1,4 0 0,-3 1-337,-1-1 0,0 0 3,-2-2 1,3 1 0,0 0 474,-5 0 0,0 0 1,0-1-479,0 0 0,-1 0 0,-3 0-465,6 0 0,-5 0 465,0-2 330,-7 1-240,20 0-12,-8-1-11,-12 0 1,2 0-23,20 0-34,-23 0 0,1 0 0,21-3 0,3 0-574,-10 1 1,2-1 569,-5 0 1,3-1-1,-2 0-1,8 0 0,-1-1-160,1 1 0,0-1 159,-1 1 1,-1 1-6,1 0 0,0 0-4,-6 1 1,2 1-1,-2 0 15,5-1 1,-2 2-12,-8-1 0,0 1 0,-4 0-673,-4 0 0,-3 0 673,18 0 0,-6 0-713,5-2 747,3-1 702,-4-2 1,1 0-726,-11 0 0,2 0-11,9-2 0,5 0-4,-1 1 1,3 0-1,-2 0 4,1 0 0,1 0 0,-12 2 0,3 0 0,1-1 0,-3 1 7,3-1 1,-1-1 0,-3 1-328,4-1 0,-2-1 325,8-1 1,-4-1 50,0-1 191,4-9-168,-13 5 2033,12-9-2112,-15 11-12,3-2 1332,-2 4-1359,-2 5 0,2 1 257,-7 0 1,1 1-197,13 1 1,1-1-12,-9 1 1,-1 0 769,3-2 0,0 0-759,1-1 1,0-2 86,1-2 0,1-1-42,-1-2 0,3-1-49,4-6 1,4-3 0,-3 1-338,-2 1 1,1 0 310,-3 0 1,2-2-1,-1 4-9,8 0 1,-4 4-1,-9 5 0,1 0 34,11-2 0,-1 2-12,-16 4 1,-1 1-1528,-3 0 0,-1 0 1522,23-6-1641,-2 1 1675,4-5-96,-12 2 1,3-2 72,-1-1 0,0-1 6,0 0 0,-1 0-17,-7 1 0,-3 1-67,5-1 366,1 0-299,1 3 1137,-8 3 0,2 1-1137,14-5 0,-14 6 0,-2-1 2932,11-1-3100,1-1 168,4-1 11,1-6 45,3-2-3028,1-3 2972,-3-2 0,-1 3 0,-3 0 0,-1 2 0,-10 4 0,0 0-574,-7 4 1,0 0 578,8-5 1,0 0-6,14-7 0,-2 0-280,-1 0 202,-16 8 0,0 1 89,14-9 56,-18 8 0,0-1-56,9-8-11,-2-1 23,-3 0-12,-2 2 2636,3-10-2635,-7 8-12,6-11 44,-5 9-44,2-2 0,2 1 0,0 1 0,1 2 23,-2 1-23,-2 0 45,2-2-34,-10 7 1617,2-1-1640,-5 9-21,-6 3 451,5 1-418,0-1 103,2 0-103,3-5 22,1 2-11,-4 1-3380,3-1 3369,-9 3 0,0 2 45,-6 1-34,-1 2-11,0 2-23,-1 0 1,3-1 3414,3-2-3392,5-2 0,5-3 22,3-1-10,1-3-1,1 1-11,-4-1-11,0 4-23,-6 2 0,1 3 23,-2 3 78,-5 1 146,-2 0 550,-4 0-483,2 0-1558,-2 7-11,5 9-705,-4 14 1994,2 4 0,-3-11 0,0-7 0</inkml:trace>
  <inkml:trace contextRef="#ctx0" brushRef="#br0" timeOffset="163529">6956 22049 7280,'-29'-35'22,"1"-1"1,1 2-1,9 11-22,17 22-258,1 0 303,-2 1 661,-2 0-628,-1-2-22,-4 0 23,0-1 111,-8-6-156,6 5 33,-4-6 56,8 4-112,1-15 1,3 3 32,1-22-55,2 14 11,0-6 0,2 7 11,6 0 1,2-3-12,6 0 0,-2 0 11,-1 1 0,-1 2-22,-1 3 11,3-5 0,-4 10-23,4-3 12,-4 8 11,14-12 34,0 2-45,11-12 11,-11 10 0,0 0-6,-5 4 0,0-1 6,6-6 0,1 1 0,-5 5 0,-1 3-22,5-6 0,2 1 22,-18 16 0,-5 3 22,0 2-44,-2 0 22,4 1-23,2-3 34,13-8 1,1-1-24,11-8 12,-4 1 0,1 0 0,2-2-6,-2-1 1,0 0 5,4-2 0,-5 3 0,-1 2-22,7-1 22,-4 4 11,8-5-11,-8 3 78,-1 2 192,-2-4-158,-1 3 157,14-14-213,-13 12-45,12-9-11,-13 12 0,4-1 11,6-2 7,-8 3 1,4-3 0,-1 0-19,1 1 0,0 0-150,1-2 0,3-2 0,-2 2 138,9-4 1,-3 2 5,-12 5 1,1 1 5,7-3 0,-1 2-3235,9-4 3235,0 2 0,0 1-327,1-2 383,4-1-92,-14 4 1,3-1 35,3 0 0,1 1 0,-1 0 0,0 0 147,-2 3 1,-2 2-160,12-1 1,-16 5 0,1 0 1595,-8 1 0,0 0-1579,8 0 1,0-1-267,18-6 272,-26 7 1,1 0-1503,0 0 0,0-1 1491,0-1 0,0 1-1045,-2 0 0,0-1 1034,21-6 11,-6 0-6,-8 5 1,0 1 16,12-4-6,-12 4 1,0 0-17,8-3 22,4 1-22,3-3 16,-21 9 1,0-1-12,2-1 1,0 0 97,0 0 0,1 0-92,1 0 0,1-1 0,-1 0 0,1 1-6,-2-1 1,3 1 5,11-2 0,3-1 0,-1 0 0,3 0 0,2-1 0,5 0 0,-4 1 5,1 0 1,1 0-6,-3 1 0,3-1 0,-3 2-11,-1 3 0,1 1 2,-12 1 1,5 1-1,0-1 1,-4 1-3,13-1 0,-2 1 11,-8 2 0,1-1 0,-3 1 5,4 0 1,-3 0-12,-9 0 1,0 0 5,10 0 0,-2 0-6,-12 0 0,-2 0 6,1 0 0,1 0 0,-1 1 0,2-1 0,1 1 0,0-1 1090,-2 1 1,2 0-1091,10 0 0,1-1 6,-12 1 0,0-2-6,16 0 0,3-1 11,-12-1 0,0 0-11,0 0 0,0 0-380,-2 0 1,-2 0 356,15-1 1460,-17 3 1,2 1-1450,-2 0 1,0 0 11,2 0 0,0 1-6,-4 0 1,1 0 16,7 0 0,1 0-5,-7-1 0,-1 0-457,12 0 0,-1-1 474,13-2-12,-5-1-11,-7 0 657,7 3-657,-10 0-22,8 2 22,-5 0-22,0 0 22,10 0 22,0 2-11,-24-1 0,1-1 140,2 2 0,1-1-146,1-1 1,1 0-1187,2 1 1,1-2 1180,1 1 0,0 0-6,1 0 0,1 0-306,-2 0 0,1 0 312,-2 0 0,0 0-17,-5 0 0,1 0 11,6 2 1,-1 1 10,-8-1 1,0 0-6,21 3 0,4 0 5,-2-1 1,0-1-799,0 1 0,0 0 798,2-2 1,-3 1-6,-17-1 0,0 0 811,15 1 1,0 2-812,-14-1 0,1 0 0,7 2 0,5 1 0,-3 0 5,5 2 1,-3 1-6,-10-4 0,0 1 0,-1-1-28,9 2 1,-2 0 27,-14-4 0,1 0-107,10 3 0,5 0 1,-3-1 106,-5-1 0,1-1 11,12 3 0,5 2 0,-6-2-11,-14-2 0,-2-1 5,10 2 1,0 0 191,-13-1 0,-1-1-192,-3 0 1,2 0-17,11 2 0,1 0 11,-10-2 0,-1 1-202,12 3 0,-1-1 224,-10-3 0,-1 1-22,3-1 0,-1 1 165,0-1 0,1 0-149,10-1 1,1-1-17,-12 1 0,-1-1 22,10 1 1,2-1-23,4 2 0,-1 0 615,-7 1 0,0-1-615,10 1 0,2 0-242,2 3 0,-2 0 242,-19-4 0,0 1 11,14 2 0,-1 1 0,7 0 1342,0 0-1353,2 0 23,-2 1-23,-19-4 0,0 1 0,-5-2 0,2 1 0,22 2 0,1 0 11,-18-2 0,-1-1-100,14 1 1,-1-1 105,-16 0 0,-1-2 856,2 1 0,0 0-862,0-1 0,2 0 19,2 0 0,2-1 0,-1 0-11,3 0 0,0-1 25,11 1 1,-2-1-34,-1 0-340,-13 0 329,-8 0 210,-5 0-210,10 3 0,13 3 45,1 1-1,5-1 1,1 0-45,-19-3 0,1 0-338,12 0 0,7 0 1,-4-1 353,-6 0 1,-1-1-17,-4 0 0,1 0 0,-3 0-289,-3-1 0,-1 2 295,-1-1 0,-2 1-6,8 0-12,9 4 12,-14-2-11,12 5 11,1 0 11,5 1 1,1 0-18,-25-5 0,3 1 28,8-1 1,5 1 0,-3-2-23,1 1 0,0-1 176,3 1 1,3 0-1,-3-1-176,-3-1 0,-3-1 11,5 2 0,-1-1-11,-1 0 0,0 0 473,-1 0 1,0 0-457,-4-1 0,-1 0-12,0-1 1,1 1 28,10 1 0,0 0-23,-10-1 0,0-1-11,7 2 0,-1-1 0,10 2 0,2 2 0,2 1 6,-20-3 0,3 1-324,12 2 1,7 1 0,-5-1 345,-8 0 0,-2 0-25,-3-1 1,2 0 0,-2 0-4,5 2 0,-3-1 0,3 1 0,0 0 0,-1 1 0,0 0 158,0 0 0,2 1-140,-7-1 1,3 0 0,-3 0 9,3 1 0,0-1-11,7 1 0,0 0 78,-9-2 0,-1-2-73,-2 1 1,0 0-6,4 0 0,0 1-241,-3 1 0,-1 1 240,-4-1 1,0 0-992,2 2 1,1 0 974,3 1 0,0-1 11,-2 1 0,0 0 259,-4-2 1,1-1-255,5 4 1,-2-1-17,17 3-161,-21-4 0,-2-1 161,10 4 0,-3 2 0,-6-2 369,-3 0-257,-2 0-22,15 8-90,-7-2 0,-10-6 0,0 0-1020,12 11 1032,4 1 136,-18-9 0,1 2-148,5 2 0,2 1 5,5 8 1,0 2-1,2 1 1,-1-1 11,-5-3 0,-3-3 16,11 12 46,-19-21-79,-9-8 0,1 2 33,1 1-21,6 2 10,3 7-22,8 2 33,-4-2 1,2 1-34,14 10 5,-13-11 1,-1 0 28,8 3 2949,-2-2-2938,-5-2 11,-2-2 1866,-1-1-1844,-10-6-67,2 2 12,-8-5 10,24 26 12,-15-15-23,17 21-10,-23-24 44,-2-2 22,-4-2 12,0 4-90,-5-3 22,1 35 12,-3-23-34,0 23 0,0-27 11,0-3 11,0-2 1,0 14-23,0-9 33,0 21-44,0-20 22,0 7 23,2-12 22,-2-5 762,2-6-560,-2-5-1625,0-1-3507,21 2 4874,-8 23 0,10-17 0,-15 17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2T14:06:26.52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28826 13230 24575,'-7'18'0,"1"-2"0,2-7 0,2 0 0,2-6 0,0-1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2T14:23:03.89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21566 16120 6585,'-20'0'0</inkml:trace>
  <inkml:trace contextRef="#ctx0" brushRef="#br0" timeOffset="1868">21546 16062 3611,'-2'-8'1031,"1"2"610,1 6-779,-10 2-142,6-2-485,-7 3 197,9-3-287,-2 2 788,2-2-910,0 2 21,-1-2-32,1 2-1,-1-2-11,1 1-191,0-1 259,18 2 200,10-2-100,9-5-56,5-7 56,-10-7-133,1-1 43,-4 1 79,6-4 56,-3 0-90,-3 1 11,-3 2 135,-4-11-208,-13 3 1,0-2-50,5-16 44,-9 12 0,-1 3 89,-2 11 102,0 1 44,0 12-67,-4 4-89,0 1-79,-12 1-79,1 9-10,-9 5 5,4 15 0,1 4-17,-4 10 45,4-7 0,1 0-558,5 6 502,3 2 45,2 1-12,3 6 17,3-9 1,-1 1 10,1-8 1,0 0-12,-1 11 1,1 2-1599,1-1 1,0-1 1603,0-11 0,0 0-17,1 8 1,0 1-529,3 1 1,-1-2 555,1 7 6,0-14 0,-1-1-6,0 4-44,-2-10 56,0 6-1,-2-16-11,-1-3 340,-3-6-340,0-4 2815,1-3-2826,0-2 1739,-2 0-1795,-4-6-67,-8-26 89,8-4 53,3-6 0,3-2-30,3 14 0,2 1-93,1-10 1,1 0 103,5-11 11,5-4 45,-4 14 34,-2 5-90,-6 15-34,0 7 34,5-5-3185,9-7 3185,5 1 0,3-1 0,14-13 0,-12 14 0,0 1-22,-1 3 22,-7 7 0,-9 8 11,-3 4-34,-4 1 23,0 10 3404,0 6-3393,0 13 0,0 6 23,-10 16-34,3-15 11,-10 8 45,1-19 0,2-9 0,2-4 0,5-10-23,5-2-21,-4 0-12,1 0 0,-5-4 0,2-5-12,1 0 12,2-5 0,3 6 0,-1 0-11,2 4 11,0 3-269,1 1 225,0 4 32,11 8 12,9 10 0,15 9 12,5 4-765,1-1 753,-5-1 0,0-3 0,-13-13 0,0 0 0,20 13 22,0-1-22,-17-13 0,-14-8 34,-8-6 33,-2-2 708,-2 0-898,6 1 123,0 2 0,8 1 22,1 2-22,-1-1 23,4-2-1,-8-1 34,-2-1 90,-6-1-460,-2 0-179,0 3-1390,0 1-2396,-10 0 4279,-10-2 0,6-2 0,-3-1 0</inkml:trace>
  <inkml:trace contextRef="#ctx0" brushRef="#br0" timeOffset="3108">21876 15519 8389,'-39'0'239,"0"-1"0,2 0 0,9 1-4,17 0 45,0 0 68,2 0-113,0 0 34,2 0 11,-2 0 180,-1 0-248,0 0-55,1 0 67,3 0-145,3 0-68,0 0-493,3 0 449,13 0 66,17 3-10,4-2-12,13 3 90,0-4-34,-10 0-56,7 0 11,-16 0 23,-6 0-34,-1 0-11,-2 0 34,-7 0 0,5 0-23,-9 0 22,3 0-33,-1 0 35,-3 0-35,4 0 11,-2 0-11,2 0 11,-4 0-11,3 0 11,-5 0-11,0 0 45,-3 1-45,-2 0-191,0 1-1209,0-1-707,-2 0 2107,-13-1 0,10 0 0,-9 0 0</inkml:trace>
  <inkml:trace contextRef="#ctx0" brushRef="#br0" timeOffset="3684">21915 15287 8422,'36'24'90,"0"-2"-12,-15-8 23,5 1 34,-2-1 27,0-1 1,2 1-73,18 12-18,-18-11 1,-1 1 62,19 14 77,-19-8-133,-5-5-23,-7-5 123,-13-7-22,2-1 79,-2 0-91,0 0-33,0 1 34,0 0-3112,0 4 3201,0-1 11,0 1-122,-2-3 10,-3 1-22,-7 0-100,0 0 10,-4-1 3314,2 4-3336,3-1-56,-3 2-56,5 0 34,2-5-147,1-2-189,4-1-640,1-3 381,1 2 1,0-1 0</inkml:trace>
  <inkml:trace contextRef="#ctx0" brushRef="#br0" timeOffset="4976">22418 16701 9599,'-31'-4'403,"-1"-1"1,-20-2-5851,47 6 5615,0 1 1364,3 0-1532,0 0 826,-1 0-826,1 2-45,-4 2 22,4 6 3371,1-2-3360,1 2 1,0-1-22,0 3 21,0 2-21,0 2 10,4 1 1,4-3 11,16 1 0,-7-6 22,10-3 426,18-21-57,-7-17-335,-12 15 0,-2-1 22,7-24 79,-20 20-90,-1 4 101,-8 6 392,0 5-291,-2 4 78,0 2-247,-3 1 181,-22 0-181,9 0-10,-16 0 234,10 0-201,9 0-100,-5 0 43,12 0 24,1 0-79,1 0 45,-1 0-1,1 0-32,-1 0 21,-2 0-55,3 0 22,-5 0-56,-4 0 45,4 2-34,-10 1-89,13 1-415,-2 2-650,6 1-4079,0 13 5278,2-3 0,0 2 0,0-10 0</inkml:trace>
  <inkml:trace contextRef="#ctx0" brushRef="#br0" timeOffset="7834">22631 16353 10608,'15'4'145,"-4"-4"-66,-6-15-57,-3-2 113,0-7-113,-2 6 45,0-1-22,0 8 11,0 5-45,0 2-67,-2 3-22,-1 2 33,-3 5-11,-3 4 22,2 14 34,0-7 0,3 4-11,2-12 22,2-5 23,0-1-56,0-3 44,0-6-22,0 1 90,0-9-23,-1 8 34,0-1-57,-2 6-44,1 1-44,-1 0 10,-1 5-44,0 4 55,1 7 12,1 0 11,0-2-67,2-4 33,0-3 1,0-4 100,0-3-11,0-11-34,0 0 34,0-10-11,0 4 22,0 3-11,0 4 0,0 4 56,0 4-33,0 1-158,-6 8 34,-2 2 23,-6 6-12,2 0-55,4-1 78,4-7 11,2-1 0,2-6-572,0 0-280,0 3-537,4-1 1389,3 2 0,-2-3 0,1-1 0</inkml:trace>
  <inkml:trace contextRef="#ctx0" brushRef="#br0" timeOffset="8563">22980 16391 6081,'0'0'0</inkml:trace>
  <inkml:trace contextRef="#ctx0" brushRef="#br0" timeOffset="9932">22980 16391 10417,'19'-27'386,"-1"-1"1,9-15-241,6-1-453,-14 15 441,-4 3 116,-1 2-138,-3 4 92,-4 0-36,-1 4-22,-5 0 67,-1-3 10,0 5-190,-1-5-3391,-8 2 3324,2 3 68,-4-2-34,2 4 0,3 2 146,-3-1-23,7 6-34,-3 0 3326,5 4-3594,-2 1 156,2 5 1,0 3 11,5 7-23,6-1 12,14 7-1,-4-8 23,7 5-22,-9-12 11,1 1-23,12-3 34,-10 0 0,5-2 11,-11 0-11,-3-2 23,6 4 33,-8-1 78,4 11-78,-11-1 11,-1 12 45,-3 2-95,-7 1 0,-4 1 5,-11 21-5,3-14 0,-3-1-17,3-8 0,-2 0-6,-9 17 1,0 1 5,14-19 0,1-1-12,-8 12 1,5-3-112,11-8-23,3-14 90,2-2 34,9-10 22,7 0 0,10 0 11,8-1-11,-1-1 0,0 0-11,-5-1 11,9-1 22,-6 1 12,6-3 78,-8 0-11,-2-1 56,19-3-157,-15 4 22,19-3 0,-21 5-22,-5 1 0,-5 1 0,-7 2 12,-4 0-12,3 0 56,-7 0 348,-1 0-864,-1 2-3708,-4 3 4168,-9-2 0,6 2 0,-4-5 0</inkml:trace>
  <inkml:trace contextRef="#ctx0" brushRef="#br0" timeOffset="10791">23193 15655 8758,'-44'-28'1401,"9"5"-941,23 18-113,4 2-123,1 1 0,2 1-89,1 1-35,2 0-256,1 0 156,10 0 0,7 0 0,11 0 0,5 0 33,1 2 1,1-2 44,-4 2-11,1-1 68,-3-1-11,9 1-57,-5-1-67,-3 0 89,-10 0-44,-12 0-34,-3 0-1595,-3 0 1,-1 0 0</inkml:trace>
  <inkml:trace contextRef="#ctx0" brushRef="#br0" timeOffset="11391">23329 15442 10529,'27'10'68,"0"0"44,18-5-34,-11-1 17,0 1 0,0 0-39,-3 1 34,12 3-12,-28-3 1,-5 2 22,-1 1 437,-2 30-359,-3-1 56,-5 14-78,-8-13-11,-19-7 178,-9-5-88,-1-3 201,-9-9-314,22-9 1,-10 0-124,21-4-23,-5 1-10,13 0-79,-2 1 67,4 2-101,-1 2-135,3 0-447,0 0-5826,15-1 6554,-4-5 0,6 0 0,-9-5 0</inkml:trace>
  <inkml:trace contextRef="#ctx0" brushRef="#br0" timeOffset="12169">23794 16236 11201,'39'1'157,"-1"-1"-51,-7 2 1,0 0-6,6 0 67,17 2-67,-34-1 34,-2-2-79,-10 0 67,0-1-56,-8 0-2913,2 0-695,-6-1 3541,-8-1 0,6 0 0,-5-1 0</inkml:trace>
  <inkml:trace contextRef="#ctx0" brushRef="#br0" timeOffset="12672">23678 16449 12,'1'2'3519,"8"-6"-783,18-4-2545,17-6-169,-12 5 56,22 0-66,-26 6 1244,10 2-1211,-11 1 67,5 0-22,-9 0 55,3 0 763,-14 0-717,2 0 2601,-1 0-2344,16 0-336,-11 0 34,12 0-57,-17 0-66,-2 0-1,-4 0 34,-2 0 0,-1 1-11,1 1-23,-1 1-10,-1 1 10,-1-1 34,0-2-302,-2 0-1095,1-1 0,1 0 0</inkml:trace>
  <inkml:trace contextRef="#ctx0" brushRef="#br0" timeOffset="15903">24957 15771 8725,'-1'-23'236,"2"5"10,-6 14-89,4 1-56,-2-1-23,1 2-44,2 0-1,-3-1 23,1-2 23,-2 0-1,2 0 79,-4 1-90,3 1 11,-4-1-22,5 2-33,-1 0-23,3 0 33,-2 0 23,2-1-44,0 1-12,-2 0 34,2 0 89,-2 1-100,2-1 100,0 1-67,-1-1 56,0 1-101,-2 0 34,3 1-90,-3 0 247,2 0-180,-2 0 101,3 0-67,-2 3-101,2 1 90,0 3-34,0-1-11,0-2 0,0-1-11,0 0 11,0 1 56,0 10-78,0-1 67,0 8-68,0-3 46,0 0-12,0 3 0,0-1 34,0 5-45,0 0 0,-1 3 0,-3 1 11,-2 2-11,-1 0 0,2 0 11,-1-2 0,0 2 1,-2 17 10,2-17 0,-1 1-22,-2 11 0,2-8-44,0 3 44,3-8 0,-1 2 44,-1 13-38,3-15 0,0-1-6,1 4 0,-2-6-12,4-6 24,-2-5-12,2-6 11,0-3-11,0-4 0,0-1 22,0 0-11,0 0 1,0 0-12,0 1 22,0-2 796,0 0-751,0-6-55,0-2-24,0-15-32,0 6 32,0-10 12,4 6 0,4-5 0,6-4 45,3-3-45,1-3 0,4-3-45,1-3 45,6-4-851,-13 21 0,0 0 856,1-1 1,0 0-1407,1 1 0,-1-1 1412,-1 1 1,0 0 21,14-19-544,-1 1 567,-2 1 0,0-1 23,2-1-74,-5 4 1,-2 4-157,-11 15 151,-2 5 1039,-4 6-1073,-3 4 2961,0 4-3005,-2 1 856,1 0-778,1 0 344,4 0-344,-4 0 0,1 0-3911,-3 0 1133,0 4 2778,0 3 0,0-1 0,0-1 0</inkml:trace>
  <inkml:trace contextRef="#ctx0" brushRef="#br0" timeOffset="16839">25015 16198 11134,'-13'6'650,"2"-2"-414,7-4 256,-1-3-436,1 3-33,1-2 10,-1 1-10,4 1-180,-2-1-56,10 15 213,1-3-11,7 11 56,-2-8-90,2 0 90,0 0-90,4 2 56,1 0-11,3 3 56,12 9-33,0 1-3371,-1-3 3348,-4-5 0,-11-12 79,5 3-79,-8-4 11,3 3 0,-4-2 0,-2 0 34,0 0 3370,-4-1-3382,-1-1 1,1 1-23,-2-2 0,-2-2 34,-2-1-34,-3-2-1591,-1 0 639,2-1 0,0 0 0</inkml:trace>
  <inkml:trace contextRef="#ctx0" brushRef="#br0" timeOffset="17653">25654 16527 10103,'-28'21'774,"6"-5"-606,14-13-23,1 0 1,-1-1 11,-1 2-34,4-3-67,0 3-23,3-4-10,-2 3-23,4-2-34,-2 1 34,2 1-22,0 1-12,0 3 12,0 8-1,0 5 23,0-2 0,4 3 0,1-11-3459,6 2 3448,3-5-290,15 2 301,-4-4 145,22 0 58,-19-4 54,23-10-133,-24-1-46,9-7-22,-20 2 22,0 2 3344,-9-2-3265,-1 4 450,-5-1-517,-1-2-34,-6-4-56,-1-1 0,-5 0 11,3 4 0,2 1-11,0 1 135,-7 0 33,-1 7-123,-15 0-34,4 5 12,-4 1-12,2 2-11,-1 4-11,0 4 11,0 6-34,5 1-22,5 8 22,8-7-11,4 6-280,5-9-582,2 0-886,0 0 1793,4-4 0,-4-4 0,4-4 0</inkml:trace>
  <inkml:trace contextRef="#ctx0" brushRef="#br0" timeOffset="19442">25034 15345 11414,'14'1'0,"2"0"0,4 1 34,2-1-1,-1 0-33,1-1 34,1 0 0,12 2-23,-7 0-11,8 2 67,-5-1-56,-7-2 45,3 1 23,-10-2-57,-3 2 0,-2-2-22,-1 1 0,2-1 23,-1 2-23,4-1 12,-1 2 10,1 0 0,2 1 12,-8 0 33,3-1 45,-11-2 101,2-1-1659,-4 0 1,0 0 0</inkml:trace>
  <inkml:trace contextRef="#ctx0" brushRef="#br0" timeOffset="20338">25460 15248 10989,'34'5'268,"0"-1"1,6 4-241,1-8 0,0 0 28,-3 0-22,-5 0-1,-6 2 12,5-1 11,-14 0 23,4 0-68,-13 0 45,-3 2 0,0 0 12,-4 2-12,4 1 11,-3 2-34,1 1 68,-1 4-78,-1-5 369,0 5 224,-2-5-156,-8 6-371,-7-2-33,-26 12-11,1-8-40,14-4 1,0-1 5,-14 6-11,-5 3-44,10-4 44,3-1 0,15-6 0,11-5 0,2-2 11,3 0-538,0-2-45,1 2 46,0 0-180,0 3-1098,1 3 1804,16-4 0,-12 2 0,11-6 0</inkml:trace>
  <inkml:trace contextRef="#ctx0" brushRef="#br0" timeOffset="23814">26255 16023 9700,'-26'2'325,"4"1"-325,17 2-56,0 2 56,-1-1 0,4-1 0,-1-1 0,1-1-12,2-2 1032,-2 0-919,2-6-22,0 1 313,0-2-325,0 4-179,0 1 45,0 20 33,0 0 0,0 6 34,0-9 12,0-13 178,0-1-56,0-8-44,0-3-33,0-8-24,0 1 1,2 1 44,-2 3-22,2 4-11,-2 4-45,0 2-437,0 2 414,0 10-33,0 0 45,0 8-11,0-3-12,0-2 23,0 0 11,1-4-23,0-1-44,2-5 67,-1-2 34,0-1 167,3 0-111,-1-4 23,5-4-1,3-19-112,-5 11 44,1-8-21,-8 20-1,0 2-111,0 2-91,0 5 90,-8 31 124,3-13-34,-7 23 124,6-34 44,2-3-23,3-8-672,1-1-907,0-6-661,0-4 2095,3-9 0,-2 9 0,2-1 0</inkml:trace>
  <inkml:trace contextRef="#ctx0" brushRef="#br0" timeOffset="26980">26546 15849 13162,'28'-23'-45,"0"0"0,-1 2 1,-4 2-46,-10-1-78,1 3 34,-1 4 10,-2 5 124,-7 3 34,-1 4 145,-3 1 68,0-2 33,0-2-191,0 2-55,0-2-34,0 4 45,0-2-45,0 1-45,0-1 45,0 0 45,0 1-33,0-1 32,0 1-44,-3-8-22,2 3 33,-4-5-56,5 5 68,-4 0-12,4 3 0,-3 0 0,2 3 34,-3-1-45,1-1-45,-4 0 23,5 1-12,-1 1 23,1 0-57,2 0-21,-3 0-124,-3 7 190,1 5-21,-4 9-46,-3 18 34,3-11 45,-3 9-34,5-11 45,3-11 0,1 0 34,3-13 122,0-1-111,0-20-90,0 2 45,5-18 56,-1 5-56,5 2 0,-2 4 68,-3 3-57,1 3 56,-5 5 79,2 1-67,-2 3-57,0 3-22,0 2 0,0-2 11,0 2-22,0-1 11,0 2-404,0 3 281,0 4 123,0 9 11,0 32 0,-5-1-17,-2-1 1,-1 1-6,-6 9-100,4-20 1,0-1 110,3 2 22,0-7-22,3-8-22,2-7 11,1-6 11,1-2 11,0 0 143,0-3-87,0 2-22,0-28-34,6 2 11,0-24-10,8 9-1,-4 1 11,-1 3-11,-6 5 1,-1 3 100,-2-3-112,0 10 22,0-2-44,0 9 22,-2 3 0,2 1 22,-2 2-22,2 2-67,0 2-12,-1 1-301,0 6 368,0 6 12,1 27 39,0 2 1,0 4-40,0-8 0,0 2-186,0 13 1,0 0 196,-2-17 1,0-2-7,0 3 1,-3 2-1,-3 14 1,-3 1-1602,2-4 1,-1-2 1617,-1 1 1,2-3-23,3-11 0,1-4-22,2 2-12,3-2 34,0-4 34,0 0-34,0-4 225,0 0-225,0-9 3437,0-2-3056,0-8 224,0-2-594,0-26-11,-1 6-11,-5-24 22,2 14-33,-4-1 44,4 3-44,-3 3 22,1 2 0,1 6 0,-2 1 0,1 1-67,-2-13-12,3-1 46,0-16-12,5 2 22,13 4 1,3 0 33,-5 10 1,1-1-1708,16-17 0,2 1 1684,1 3 12,-15 19 0,-2 1 34,-2-3 44,-8 3-122,1-3-12,2-1 33,2 1 1,11-2-12,0-1 34,5-2-11,0 0 11,-1 4 3358,-6 7-3380,-4 7-91,-7 6 57,-3 5-22,-1 2 11,2 0 67,3 3 22,9 12-22,3 7 0,-1 2 0,8 9 11,-17-18 23,4 6 22,-12-13 11,0 0 23,-2-2 0,0 1 11,0-1-12,0 3-33,-2 4-33,-9 6-1,-24 21-22,11-17 0,-3 1 17,1 0 0,0-1-12,3-2 1,2-2-6,-1-1 101,10-8-34,4-4 134,5-5 359,-4 0-402,1-1-147,-5 0 34,4 0-11,-7 0-68,4 0 0,0 0-34,1 0 35,7 0-68,-1 0-134,3 0 156,0 8-66,0 4 145,1 8-34,8 3 34,4 2 0,8 4 5,-4-3 1,1 1 6,10 16-12,-5-5 0,1-1-23,4 1-1695,-3-10 0,-1-2 1695,3-3 23,10 1 0,-15-12 0,1 0 23,-1-3-12,-2 0 34,-2-1-23,-4-1 0,-3-1 3437,-1 1-3358,-4 0-22,1 0-68,-5-3 34,0-1 11,-1-3-1008,0 1-886,5-5-1905,-1-8 3743,0-13 0,-2 9 0,-3-4 0</inkml:trace>
  <inkml:trace contextRef="#ctx0" brushRef="#br0" timeOffset="28387">26817 15345 9207,'-29'-7'403,"1"0"0,-19-5-190,42 11 46,0 0-47,1-1-10,2 1-34,-1 0-34,2-1 191,-7 1-269,7 0-22,-6 0-23,7 1 1457,0 0-1502,8 0 12,7 0 11,11 0 11,4 1 11,4 2 11,15 1 34,5 1-33,-5-2 133,5 0-88,-30-1 11,5-1-12,-13 0-22,-6-1-12,-2 0-33,-5 0 12,6 1-12,-3-1 11,6 1-11,-3-1 45,4 0 11,-5 0-12,-2 0 35,-2 0-68,-4 0 0,2 1-11,-1-1 11,0 1-3070,-8 11 460,-4 0 2599,-9 11 0,8-11 0,2-3 0</inkml:trace>
  <inkml:trace contextRef="#ctx0" brushRef="#br0" timeOffset="29254">27049 15190 12412,'50'10'0,"-5"0"0,-18-1 22,0 0 0,-2 0-10,-3-1-1,-3-2 0,-4 0 0,-5-1 23,-1 1-1,-2-1 359,7 36-324,-8-24 32,3 26 405,-9-25-281,-6-6-67,-4 6 44,-21-3-133,-4 1-46,-1-1 79,0-1-45,25-9-23,-1 2 1,10-5-23,0-1-2547,0 0 0,2-1 0</inkml:trace>
  <inkml:trace contextRef="#ctx0" brushRef="#br0" timeOffset="36240">27747 15985 10933,'-16'8'448,"1"-1"-101,10-7-223,-1 0-46,1 0-56,3 0-22,1 0-89,-1 0 21,1 1 68,-2 7 0,1 6-11,-1 8 11,-1 4 0,2 2 0,-1 0 0,3 3 11,-4-1 68,-6 23-79,5-26-34,-5 10 34,8-32 12,2-4-1,0 0 11,-5 12-22,3-3 0,-4 10 0,3-8 11,3-2-11,-2-4-11,2-3-236,0-2-268,0-7-235,0-3-853,0-7 1603,0-5 0,0 11 0,0-1 0</inkml:trace>
  <inkml:trace contextRef="#ctx0" brushRef="#br0" timeOffset="36935">27379 16159 10731,'36'23'22,"-4"-4"-10,13-19 32,-9 1 1,0 0 67,14 3 34,-1-2 22,0 1-79,-7-2 124,-15-1-11,-2 0-3280,9 0 3156,-14 0-66,5 0-12,-16 0 0,0 0 22,1 0 23,11 6 11,-1 1 3403,1 6-3403,-10-4 11,-6-2 224,-5-4 90,0 0 46,0 1-349,0-1-33,-2 1-23,-3 0-22,-7 1-415,0 1-2622,-2 7 3037,8-3 0,3 0 0,3-5 0</inkml:trace>
  <inkml:trace contextRef="#ctx0" brushRef="#br0" timeOffset="38928">28483 15907 9241,'-29'-17'806,"5"4"-716,19 10-1,1 1-55,1 0 22,-1 0 146,1-2-101,1 3-11,-2-3-23,4 3 45,-3 0-101,1-1 23,-2 0-1,2-1-33,-1 0 0,1 0 11,0 2 1,-1-2-1,2 2 0,0 0-33,1-2-146,0 3 168,-2 8 11,0 1 0,-1 10-11,-1-2 0,-3 9 34,-2 9-12,-2 0-22,0 4 11,1-10 0,2 2-11,-2 1 12,1-1-12,0 0 11,1-5 0,0 1-3403,0 4 3392,-3 13-149,6-30 105,5-5 21,-2-5 23,2 0 0,0-2 79,0 0 3496,0-22-3451,7-4-24,7-24 35,9 2-91,-9 22 1,2 1 312,11-19-234,-8 17 1,0 1-101,6-9 21,4-3 24,-12 14-46,6-7-22,-5 10 22,1-5-22,-10 14 0,-4 5-22,-3 4 0,1 1-34,-1 0 22,2 0 34,3 0-11,2 0 11,3 0 11,1-1 0,-2 0-11,-4 0 56,-3 1-3899,-3 0 1524,3 0 2319,-4 0 0,4 0 0,-4 0 0</inkml:trace>
  <inkml:trace contextRef="#ctx0" brushRef="#br0" timeOffset="39705">28347 16101 11515,'-6'22'-67,"5"-1"67,21-10-11,10 5 22,-7-3-11,5 1 33,13 4-10,-15-5 22,13 8-12,-19-7-22,-6 0 45,-3 0-56,1 5 0,-3-4 45,5 8-34,-6-10 23,1 0 146,-7-5 33,-1-5 44,-1 0 1032,0-3-1289,-4-1 0,1-1-22,-2 0-57,1-1-1109,4 2-2319,-2 0 3507,2-1 0,0 1 0,0-1 0</inkml:trace>
  <inkml:trace contextRef="#ctx0" brushRef="#br0" timeOffset="40809">28735 16333 10373,'-42'-28'1052,"9"5"-850,28 22-45,3 1-426,0 0 235,19 0 68,-1 0-34,16 0 45,10 0-34,-17 0 0,8 0 0,-21 0 12,-6 0 22,6 5 44,-7 2-44,1 6-23,-4 3 57,-2 14-79,0-4 62,-8 1 0,-1-1-62,-2 1 11,-13 9 45,13-23-56,4-3 45,2-4-45,1 0 56,-3-1-56,1 0 0,-1 0-23,2 0-10,3 1 21,0 0-10,2 2 11,0-2 0,0 3-34,0-3 34,0 2-34,2-5 22,13 0 23,0-1 0,30 2 0,-14-1 0,4 0 0,1 0 23,-8 0-1,13-1-22,-34-2 0,-3 0 0,-2 0 11,1 0-1703,-3 0-694,2-2 2386,-7-4 0,4 2 0,-4 0 0</inkml:trace>
  <inkml:trace contextRef="#ctx0" brushRef="#br0" timeOffset="41455">28715 16469 10686,'7'-1'448,"13"-1"-280,21-3 23,3 0-46,-10 0 1,0 2-45,-1-1-45,-1 2 11,-2 0 1,-9 1-35,-1 0 12,-11 1 78,10 0-78,-10 0-34,10 0 12,-13 0 55,-1 0-11,-4 0-1299,-1 0 1232,-3 2 0,2-1 0,-2 1 0</inkml:trace>
  <inkml:trace contextRef="#ctx0" brushRef="#br0" timeOffset="43395">29277 16004 6182,'0'0'0</inkml:trace>
  <inkml:trace contextRef="#ctx0" brushRef="#br0" timeOffset="44380">29297 16023 12703,'-16'-37'33,"10"8"-21,35 25 21,-2 3-10,1 0 21,-8 1-21,-3 0 78,-9 6 11,-6 6-73,-9 16 0,-6 5-95,-14 11-414,5-4 0,-4-2 464,4-14 1,-1-2-6,-4 4 0,2-1 11,-9 11-34,-3 3 34,22-22 0,4-4 0,4-6-11,5-5 939,1 0-1073,1-2 44,6 1 101,5-1 11,24 0 0,-5 0 1,13-1-1,-9 0-11,0-1 33,2 1-10,0 0-23,0 1 11,-2 0 11,-1 0 1,-3 0-23,-5 0 56,0 0 56,-3 2-67,-10-2-23,-3 2-22,-7-2 516,-2 0-1446,-9-2-3014,-15-3 3944,-5-1 0,5 1 0,11 2 0</inkml:trace>
  <inkml:trace contextRef="#ctx0" brushRef="#br0" timeOffset="45187">29161 16178 12120,'30'9'179,"-1"-5"1,1-2-113,6-3-45,-8 0 1,1 0 245,2 0 1,-3 0-45,6 0-122,15-2-35,-36 3 34,-11 0 313,-1 0-391,1-1-34,0 1 11,3-1 11,4 1-11,-1 0 0,1 0 179,-6 0-1311,-1 0-1893,-12 0 3025,-5 0 0,2 0 0,1 0 0</inkml:trace>
  <inkml:trace contextRef="#ctx0" brushRef="#br0" timeOffset="-140388.75">15888 17786 11257,'10'34'-11,"-2"-2"22,-8-9-11,1 1 0,1 3-4251,3 3 4262,1 2 414,-2-4 1,1 0-437,1 14 11,-1-6 0,0-1 0,-1 6 0,5 10 11,-2 0-22,0 2 16,-2-7 1,-1 0-6,-1-18 0,0-1 0,-1 7 0,-1-3 20,1-5-9,-2-10-33,0-3 10,0-8 12,0-21-56,0-6 3359,0-7-3460,0-1 45,-2 9 45,-3 1-79,-11-17 57,2 12-113,3-14 0,1-5 56,5 10 0,2-2-60,1-10 0,3-1 178,3 7 0,3 1-1620,3-3 0,3 2 1653,-4 11 1,0 1 5,1-6 0,-1 2 68,-4 1 750,-3 7-582,-2 12-113,0 2 183,0 10-272,0-1 3313,15 0-3358,4 1 0,16-1 11,0 1-11,-1 0-11,-3 0 22,3 0 12,-9 4 44,-3 5 0,-11 7 11,-9 5-33,0 4-11,-2 5-34,-6 1-11,-18 17 11,-1-14 16,4-9 1,-1-3 6,-1-3-1,-1 0 56,11-14 68,4-2 235,0-2-302,2-1-46,1 0 35,-2 0-57,4 0-22,-1 0 11,3 0-527,2 0 493,8 3 34,7 1 0,9 3 11,6 2-22,1-1 11,1 0-11,21 6-3370,-14-1 3381,-10-4 0,-1 1-1443,6 7 1465,2 2-22,-7 1 84,-10 3 1,-2 1 27,-1 5 17,-5-2 0,-3 0 28,-8-6 2716,-3 4-2683,-9-11 57,-7 0 2151,-11-2-2196,-1-1-112,-5-2-12,2-2-22,0-1 79,2-2-57,3-1 157,-7 0-168,11-2-33,-5 1 11,12-1 11,1-1-11,1 1-12,4-1 23,-1 0-45,4 0 1,-1 0-35,5 0-66,1 0-124,2 0-4224,2 0 2207,12 0 2230,5-6 0,0 5 0,-4-4 0</inkml:trace>
  <inkml:trace contextRef="#ctx0" brushRef="#br0" timeOffset="-138305.75">16857 17670 11549,'-17'4'67,"1"-2"-56,9-2-45,0 1 23,0 1 11,1 3-22,-5 6 44,-17 27-89,9-11 89,1 2 1,2 1-23,4-1 0,-4 15 0,9-13-11,-3 6-12,5-10 1,0 1 44,-6 17-11,6-16 1,-1 1-35,-1 10 23,2-1-11,3 1-11,1 0-23,1 3-3358,0 1 3391,4-13 1,1 0 34,4 13-232,-1-17 1,0 0 230,3 4-166,4 10 144,-5-10 0,7 10 0,-4-11 0,1 1-34,1-1 57,2 9-1,-5-14-33,2 2 3125,-10-19-3092,-1-5 715,-3-2-1353,2-1-22,3 0-616,2 0-1043,6 0 2297,-2-2 0,-4 1 0,-2 0 0</inkml:trace>
  <inkml:trace contextRef="#ctx0" brushRef="#br0" timeOffset="-135503.75">16954 17883 10440,'6'35'-23,"0"-1"12,-11-10 22,1 6-11,-2 4 0,0 3 0,3 3 0,0 1-11,3-3 0,0 2 11,0 9 0,1-6 0,3 0 0,8-5-135,17-2 135,-4-18 56,18-12-56,-23-5 68,8-1-12,-17 0 0,-3 0 33,-2 0-33,-4 0 180,-1 0-225,6-1-56,-1-3-269,8-2-224,-3-4-492,3-2-1436,-4-1 2466,-3-4 0,-4 8 0,-3 0 0</inkml:trace>
  <inkml:trace contextRef="#ctx0" brushRef="#br0" timeOffset="-135052.75">16935 18232 10541,'-4'-9'504,"5"2"-370,20 7 23,-1 0-23,0 0-22,-4 0-33,0-1-12,-5 0-22,0 0-34,-4-1 45,5 2-33,-4-1 10,3 1 23,-5-1-56,2 0-975,17-9-4078,4-10 5053,4-5 0,-12 4 0,-13 10 0</inkml:trace>
  <inkml:trace contextRef="#ctx0" brushRef="#br0" timeOffset="-134519.75">17284 17786 10237,'-11'-7'91,"9"12"-46,27 39-1,-12-18 1,1 1-1512,0 1 1,1 1 1499,0 1 1,0 1 28,-2-1 0,0 0-238,1-2 0,0 0 277,5 22 383,-3-6-417,-6-5 26,-6-2 52,-1-3-10,-3-1-1,0-4 1318,-6-5-1305,-4-3 1232,-16-1-1368,6-7 548,-8 2-570,7-5 23,7-3-35,1 2 46,6-6-12,5 0-22,-2-2-1312,4-1 1323,0-14 0,0 11 0,0-11 0</inkml:trace>
  <inkml:trace contextRef="#ctx0" brushRef="#br0" timeOffset="-133601.75">15869 17631 11616,'42'-9'33,"-4"1"-21,1 8-1,-15 0 11,8 1-11,-20 0 12,-1 0 33,11 4-56,-12-2 11,8 3 0,-14-5 0,-2 0 91,0-1-808,1 0-22,4 0-382,9-2-1210,3-5 2320,1-2 0,-9 1 0,-5 3 0</inkml:trace>
  <inkml:trace contextRef="#ctx0" brushRef="#br0" timeOffset="-133039.75">16121 17360 10384,'33'12'-11,"0"-1"55,10 7 1,-8-5-45,4 1 0,-19-7 11,-11-6 12,-5 1-1,-1-2 359,-3 7-179,1 0-79,0 8 0,0 3-67,-1 2-22,0 2 10,0-2-32,0 0 21,-4 2 180,-2-7-100,0 0-1,-1-10-68,5-2-100,-1 0 56,-1 1-78,2 2-147,1 1-312,1 3-1245,0 2-156,6-4 1938,5 0 0,-2-6 0,0-2 0</inkml:trace>
  <inkml:trace contextRef="#ctx0" brushRef="#br0" timeOffset="-132183.75">18000 18000 10058,'-49'-3'841,"9"1"-841,40 2-269,0 0 258,4 0 33,22-1 46,-4 0 189,33-3-190,-27 1-33,10 0-23,-20 1 23,0 2-23,-4-1 0,0 1 12,-1 0 21,4 0 1,-8 0-11,3-1 44,-7-1-78,-1-2-2588,2-16 2588,-3 9 0,0-7 0,-3 14 0</inkml:trace>
  <inkml:trace contextRef="#ctx0" brushRef="#br0" timeOffset="-130925.73">17904 18174 6596,'-4'28'1434,"3"-14"-907,-1 3-112,2-16 2106,0-1-2533,3 0 24,6 0 66,12 0-33,1 0 0,6 0-1,-7 0 1,1 0 45,-1 0-67,1 0-12,-4 0 67,3 0-66,-11 0 32,3 0-32,-9 0 21,6 1-10,-3 0-12,3 0-11,-1 1 22,-3-1 23,-1 0 78,-3-1-11,-2 0-101,12 2-11,-7-1 12,10 2-1,-12-3-11,-1 0 235,0 0-1326,-2 2 1,0 0-1</inkml:trace>
  <inkml:trace contextRef="#ctx0" brushRef="#br0" timeOffset="-129654.73">16528 18639 7459,'-40'11'1176,"8"0"-794,27-4 122,-2 4-56,1 2-314,-1 0-44,4-1-57,1-2-22,2 8 12,0-3 33,0 15 23,0-7-68,3 0-11,3-9 11,4-6 23,0-5 11,0 1 78,-2-4 11,-1 0 673,14-17-550,-8 4-99,9-16 144,-14-9-223,-4 13-35,0-16 35,-4 26-12,0-3-33,0 9-1,0 0-10,0-9-23,0 4 0,0-7 11,0 7 0,0 5 112,-2 2-100,2 6 133,-2 1-111,0 0-78,0 0 10,-1 0-33,-2 3-11,-3 4-23,1 4-414,-4 13-67,5-5-101,1 8-740,4-8 1412,1-2 0,0-7 0,0-2 0</inkml:trace>
  <inkml:trace contextRef="#ctx0" brushRef="#br0" timeOffset="-116657.73">18039 17864 8344,'1'-12'594,"-4"0"-583,-1 9-11,-1-1 23,2 3 33,2-1 33,0 2-55,1-2 22,-2-1-56,0 0 22,0-1-10,-1 0-1,3 2 11,-4-1 157,4 1 527,-2 0 112,-1 1-795,2 1 44,-2 0-123,3 6 56,0 5 0,0 9-22,8 18 10,1-8-10,6 10-12,-2-12 23,1 0 22,2 14-11,-1-12 0,0 10 0,-5-17 0,-3-1 0,-3-3 0,-1-2 0,-3-3 0,0-5 0,0-3 0,0-4 0,2-1-11,0-12 0,3-3-11,1-14 22,1-1 0,2-3 11,0 0-11,2-2 0,-1-2-3392,1-1 3392,0-2 0,0 0-650,-2 0 661,-2 4-11,-3 2 67,-3-7 1,-1 12-12,0-1 134,0 12 3087,0 11-3153,0 0 1212,0 6-1291,0 0 22,-3 1-101,-3 5 1,-1 5-23,-8 30 44,4-2-16,1 1 0,0 3 28,3-16 0,0 0 0,-1 9 0,-1 0-6,-1-1 1,1-2 5,-5 17-1702,6-17 1,2-2 1690,-1 9 11,5-3 0,0-7-46,2-8 46,0-7-44,0-8 44,0-4 0,0-3-34,0-16 34,5-4 0,1-10 0,1-4 34,3-17-34,-1 15 0,-1-1 11,-2-14-11,2 2 0,-5 7 22,0 6-360,-3 5 562,0 12 269,0 3-403,0 11-23,0 2-257,0 3 3241,0 11-3096,0 21 735,0 4-740,0-1 0,0 3 27,0-5 1,0-2 16,0 1 1,0-1-7,-1 1 1,-1-2 11,1-4 45,-2-2-45,3-18 134,0-4-145,0-23 0,0-14 0,0-6 11,0-5 0,1-2-204,2 15 0,0 0 198,1-1 1,1 0 10,0 1 1,-1 1-6,1 3 0,-1 2 12,1-15 21,-3 14-10,0 14-1,-2 8-56,0 5 23,0 1 374,-3 20-408,-6 3 28,0 7 0,-2 4 17,-6 11 0,6-16 0,1 0-33,-1 2 33,4-5-11,3-7-12,3 10 46,1 5-12,-2-1-11,-2 4 11,2-22 23,-1 0-1,3-12 169,0-2-79,-3-2-134,-4-4 11,-3-1 0,-4-3-672,3 2 672,-2 1 0,3 2-67,1 1 45,-2 1-1,4 2 23,-4-1 0,2 1 717,-18 0-706,9-1 67,-23 1-11,20-1 1,-10 1-57,13 0 22,0 0 23,2 0-33,5 0 33,0 0 78,6 0-33,1 0 482,3 0-751,1-1-67,0-1 66,4-2 147,18-2-23,19-2 34,-13 3 0,4 1-29,17-1 1,1 0 39,-14 2 0,0 1 0,1 0 0,3 1 0,-5-1 0,19 2-11,-21 0 0,1 0 16,-5 5 1,-1 1 50,9-1 22,1 6 46,-27-9 44,-11-2 482,0 0-549,0-8-23,-1-1-56,-8-7 79,-2 2-67,-9 4 55,-13-1-66,6 7-12,-15-3 23,-10 5-34,23 1 0,-2 0 0,1 0 0,1 1 5,-1 0 1,3 0 27,-9 0-33,-3 0-11,2 0 11,0 0 0,6 1-45,-4 2 45,17-2 0,-1 2-11,16-3-235,1 0-23,2 1 0,3 1 180,17 2 89,14 1-6,-7-1 1,5-1-3,10-2 1,7 1-1,-4-1-157,-2 1 0,2-1 157,5 0 1,6-1 0,-9 0 7,-17 0 0,-4 0-6,6 0 1,-2 0 5,5 0 11,-12 0 45,-6 0 45,-10 0 78,-7 0 751,0 0 150,0-4-856,-8 0-190,-7-6-12,-31-3-22,8 5 6,11 2 0,-1 1-29,-8 3 23,2 0-56,3 2 11,-14 1 45,21 1-44,-10 0 44,25 1 33,1-1-33,3 0-33,3-2-695,1 0 402,18 0 281,7 0 45,19 0 34,2 0-23,-15 0 0,-1 0-11,16 0 0,-4 0 45,-24 0 68,-14 0 704,-3 0-817,-16 3 23,-7 0-12,-22 2 0,-2-1-11,12-1 0,0 0-22,-13 2 33,20-3 0,1 1-33,-3 1 11,10-2 11,4 0-45,7-1-22,6-1-303,1 0-90,13 0 460,5 1-34,22 1 34,-8 0-22,6 0 11,-14-1-12,2-1 46,-8 1-23,-1-1 11,-8 1 0,-5-1 56,0 0-145,-2 3-426,0-2-1009,3 5-570,4-1-1884,1 3 3967,-1 0 0,-3-2 0,-4-2 0</inkml:trace>
  <inkml:trace contextRef="#ctx0" brushRef="#br0" timeOffset="-112194.73">19085 17670 8658,'-11'-23'795,"0"4"-6388,8 17 5705,-1 0 1443,1 0-1454,1 1 1756,0 1-1857,2-2-45,0-2-302,0-13 3357,0 3-3503,2-8 202,0 9 358,0 6 0,-1 3 1749,-1 4-1816,0 7-23,0 0 23,0 7 0,0-1-22,0 2 22,0 2 22,0 0-11,0 1-11,0 0-11,0 1 11,0 3 0,0 4 0,0 5-22,0 3 22,0 6 0,0 1 0,0 3 33,0 2-44,0 1 11,0 1 0,0-1 11,-3 0 1,1-3-12,-4-2 0,3-4 11,-1 2 11,2-16-22,1-1 112,1-17-78,0-3 246,0-2-134,0-18-146,0 0 0,0-20 0,0 3 0,0-2-11,0-8 11,0 12 0,0-5 11,0 16 0,0-1-11,0-10-11,0-12 0,-1 11 0,2 0-225,0 2 1,2 1 235,1-3 0,2 2 0,7-17 0,4 3-22,-4 7 10,-2 7 12,-4 10-33,-5 10-12,-1 5-78,-1 5-23,2 1 79,5 0 503,4 2-436,7 5-11,4 2 11,6 12 11,-7-7 34,6 12-11,-16-11-34,0 5 78,-9 5-33,0-7-45,-2 11 56,0-9-22,0 3-23,-5 1 56,-4 2-56,-9 1 79,-2-1 11,-16 7-45,10-11 459,-19 6-201,18-16-56,4-3-1,11-7-88,10-2-102,2 0-314,7 0 135,9 0 67,10-1 0,8 1 1,3 1 44,9 6 0,-8-3 0,-1 4 16,-11 5 1,-3 3 5,-1 3 1,-2 2-12,16 19-11,-16 1 34,-14-13 33,-5-1-33,-1 0 33,0 9 12,-8-10 44,-5 7 236,-22-8 10,4-8-50,5-6 1,-1-2 128,-23-2-336,10-2-112,1-3 34,16-2-68,12 0 23,-2 0 11,13 0-3720,0 0 2566,0-5-437,10-1 1591,18-13 0,-12 10 0,9-4 0</inkml:trace>
  <inkml:trace contextRef="#ctx0" brushRef="#br0" timeOffset="-110869.73">19241 17302 9610,'-50'-22'841,"7"4"-662,34 15 45,1 1-123,1-1 45,5 1 22,-3-3 89,3 3-145,-1-1-89,1 3-404,2 0 314,54 12 67,-23-5 0,5 0 0,0 0 0,-9-2 0,-3-2 11,-11-1 34,4 3-23,-7-3 23,-3 2-23,-2-2-11,-5-1-1326,2 0 1,-2-1 0</inkml:trace>
  <inkml:trace contextRef="#ctx0" brushRef="#br0" timeOffset="-110358.73">19260 17244 9812,'29'-7'157,"11"6"-34,6 9-56,1 2-4285,-8-2 4252,-16-2 859,-11-4-837,-3 1 1,-4 1 21,0 0 34,-1 2 101,-2 1 3470,0 2-3403,-2 4 225,0 9-360,-7-3-89,-4 6-11,-6-8-11,-2-2-1,2-2 68,-5-1-56,9-4-56,0-2-12,8-3 1,5-1-23,-2-1-145,2 1-237,0 2-110,0 2-382,0 1-134,0 1-2297,2-1 3350,3-3 0,-2-2 0,1-2 0</inkml:trace>
  <inkml:trace contextRef="#ctx0" brushRef="#br0" timeOffset="-109171.73">19551 18406 8400,'-26'-15'773,"6"3"-571,16 10-23,0 0 68,2 0-68,-1 0-34,1-1 58,-1-1-2,-1-1-44,0 1-34,1 1-55,1 1-46,0 1-156,2 0 122,0 8 12,0 4 0,2 20 0,0 4-3392,0 5 3392,0-2 0,0 0 12,-1-4-1,-1-3 123,0 5-78,0-18-56,0 1 146,0-18 44,0-2 3202,0-8-3392,0-8-3414,8-13 3414,5-3-6,2 10 1,2 1 5,9-8-12,-4 8 1,1 2-45,-3 7 0,13-4 56,-23 15-33,2 0 10,-8 1 3370,-2 1-3380,-1 0 22,3 0 11,1 0 0,-1 0 11,1 0 0,-3 0 11,0 0-22,1 0 34,1 1-34,2 1-146,1 2-840,1 2-1400,3-3 2386,2 0 0,-5-3 0,-2 0 0</inkml:trace>
  <inkml:trace contextRef="#ctx0" brushRef="#br0" timeOffset="-108520.73">20306 17360 10103,'-41'25'131,"0"-1"0,3-1 0,6-3 3,14-5-33,-1 2-101,0 5 34,-2 4-12,1 8-22,-1 9-11,-1 6-537,10-21 1,1 0 569,1 0 0,0 1-22,0-1 0,0-1 0,-3 25 56,5-5 75,5-19 1,2 2-166,-1 22 45,2-4 23,2-13-68,3-17 34,3-5 0,3-3-11,-1-3 11,7-1 11,-4-2 822,2-1-799,-7-3-34,0 0 11,-2 0 0,4 0 12,3 0-1,5 0-11,-4 0-56,9 0-123,-11 0-3919,9-3 2687,-5-3 1400,2-7 0,-8 6 0,-2-2 0</inkml:trace>
  <inkml:trace contextRef="#ctx0" brushRef="#br0" timeOffset="-108071.73">20384 17670 10462,'6'48'-11,"-2"-3"45,-10 8-23,1-12-11,1-13 0,0-1 0,-2 12 22,-1 0-22,0-1-33,3 7 21,1-14-10,3 2-12,0-18 34,0-4-11,0-3 0,3-2 22,1-1-11,2-1-22,-1-2-102,0-1-302,2-1-784,4-9-1546,0-5 2756,-2-9 0,-4 9 0,-3 2 0</inkml:trace>
  <inkml:trace contextRef="#ctx0" brushRef="#br0" timeOffset="-107675.73">20287 17922 8949,'-30'-14'807,"6"3"-863,24 11 22,0 0-4184,6-1 4252,2 0 859,8 1-669,10 0-101,6 0-33,0 0-90,-3 0 33,-8 0 103,10 0 3256,-9 0-3303,9 0-66,-17 0 10,1 0-33,-4 0 67,6 0-190,-1 0-1110,16 0-840,-9 0 2073,6 0 0,-17 0 0,-4 0 0</inkml:trace>
  <inkml:trace contextRef="#ctx0" brushRef="#br0" timeOffset="-107119.73">20694 17515 10395,'31'15'0,"10"18"45,-25-11 0,-1 3 67,3 11 0,-2 3-1267,-3-6 1,-2 0 1198,-5 3 1,-2-2 93,-1 16-66,-3-8 1,0 1-39,0 12-23,1-14 0,-2-1 23,-5 0 257,-6-7 1,-3 0-225,-14 13-1435,11-20 0,0-2 1436,-4-3 903,6-16-971,9-3 409,-1-1-667,8-1-2487,0-7 2745,0-2 0,0 0 0,0 1 0</inkml:trace>
  <inkml:trace contextRef="#ctx0" brushRef="#br0" timeOffset="-106382.73">21372 17961 11033,'7'-22'68,"-5"5"-35,39 17-33,-17 0 67,9 0-44,-13 0 10,4 0 1,-11 0 44,-6 0-66,0 0 10,-5 0-44,-1 0-460,-1-2-549,2-2-1075,0-2 2106,0 2 0,0 1 0,-2 2 0</inkml:trace>
  <inkml:trace contextRef="#ctx0" brushRef="#br0" timeOffset="-105900.73">21256 18116 9050,'-17'16'2174,"35"-4"-2129,13-11-34,16-1 0,-6 0 45,-16 0 67,6 0 146,4-3-44,-1 1-113,-3-2-101,-11 4 34,-1-1-23,-1 1 56,-4 0-78,-4 0 34,-7 0-23,-1 0-1748,0 0 0,0 0 1</inkml:trace>
  <inkml:trace contextRef="#ctx0" brushRef="#br0" timeOffset="-105202.73">22070 17496 6663,'0'0'0</inkml:trace>
  <inkml:trace contextRef="#ctx0" brushRef="#br0" timeOffset="-104569.73">22070 17496 12132,'-8'46'-4,"0"-1"0,0-1 0,2-2 49,4 13-45,0-28 0,-1 3-23,-1 12 1,-1 3 39,-1-4 0,-1 1-12,-1 6 1,0-1 27,1-12 1,1-4-11,-3 5 55,6-22-78,3-12-414,0-2-5771,0-14 6185,0 1 0,0-3 0,0 5 0</inkml:trace>
  <inkml:trace contextRef="#ctx0" brushRef="#br0" timeOffset="-103662.73">22011 17709 10237,'0'-34'52,"-1"-1"1,4 2 0,5 8 14,21 16-67,20 1 34,-2 7 447,-3 28-301,-19-9-136,-17 10 1,-6 2 34,-7 4-35,-2-5 1,-3 1-11,-17 13-12,-1-4 124,0-10-113,17-19-21,2-5 77,8-4 91,1-1-236,9 0 22,3 0 34,13 0-34,4 0 34,2 0-11,1 2 11,-1 6 11,-6 3 23,-2 6-11,-6 0-3382,-5 1 3415,-7-1-11,-1 2 67,-9 9-56,-7-5-34,-4 1 1,-3 0 44,-4-3 0,-1-2 0,1 2 1,-1-2 33,-19 14 167,20-21 124,5-3 57,4-5 3346,3-3-3604,-1-1-23,-1 0-68,-2-2-66,1-3 0,1-2-68,-1-3 34,8 4-112,0 0-425,6 5-2018,0 1 1647,4 0 908,14 0 0,-10 0 0,8 0 0</inkml:trace>
  <inkml:trace contextRef="#ctx0" brushRef="#br0" timeOffset="-103063.73">21992 17360 9969,'19'-2'67,"-1"1"0,3 5-11,1-2 124,20-1-113,-13-1 12,13 0-23,-20 0 134,5 0-112,-5-1-55,-4 1-1,-10-1-22,-8 1-112,0 0-3003,3 2 3115,-2-1 0,2 0 0,-3-1 0</inkml:trace>
  <inkml:trace contextRef="#ctx0" brushRef="#br0" timeOffset="-102577.73">22224 17147 9117,'35'7'190,"-1"1"1,-1-1 0,-5-1-46,-5 0 34,5 8-11,-7-1 24,0 6-80,-8-4 156,-5 11-144,-4-4-1,0 8 101,-4 2-168,0-9-11,-4 3-1,2-14 337,-6-4-100,3-3-1,-1-3-90,4-1-67,-2 0-156,-1 5-1,-1 0-67,-3 6-257,1 0-158,2 3-1411,0 5 1927,5-3 0,1-4 0,0-6 0</inkml:trace>
  <inkml:trace contextRef="#ctx0" brushRef="#br0" timeOffset="-101333.73">22534 18174 12244,'-35'-13'-45,"4"10"45,23 19 0,0 10 0,-1 5 11,2 4-11,0 5-22,0-1 22,1-1-12,1-5-32,3 3 44,0-13-12,2 5-21,0-19-34,0 0-1,0-7 46,5-1 22,1 0 34,34 9-135,-21-6-101,20 6-302,-29-8 22,-3-2-773,3-9-1927,0-5 3182,-1-12 0,-4 11 0,-3 0 0</inkml:trace>
  <inkml:trace contextRef="#ctx0" brushRef="#br0" timeOffset="-100997.73">22457 18290 9633,'-20'-3'1714,"5"0"-1557,13 3-180,7 0 23,5 0 12,8 0-705,3 1 693,-1 1 22,-4 0-22,0 1 56,-3-2-44,-3 0 21,1-1-10,-5 0 692,4 0-682,-4 0-33,6 0-168,2 0-582,6 0-1189,8-3 1939,2-7 0,-11 4 0,-4-4 0</inkml:trace>
  <inkml:trace contextRef="#ctx0" brushRef="#br0" timeOffset="-100564.73">23058 17825 11549,'34'-11'11,"1"1"0,10 10 0,-11 0-11,6 0 56,-19 0-56,-5 0 0,0 0-134,-6 0-605,1 0-3587,-1 1 4326,-4 3 0,-2-2 0,-4 2 0</inkml:trace>
  <inkml:trace contextRef="#ctx0" brushRef="#br0" timeOffset="-100216.73">23038 18058 399,'-39'12'1972,"7"-3"918,32-9-2800,0 0 1498,7 2-1420,36-6-101,-12 4-62,-3-3 1,0 1 898,2 1-803,-5 1 112,10 0-89,0 0-46,-1 0 3393,-5 0-3427,-11 0-10,-4 0 78,-1 0-56,-7 0-291,3 0-919,-4 0 1154,7 0 0,-7 0 0,1 0 0</inkml:trace>
  <inkml:trace contextRef="#ctx0" brushRef="#br0" timeOffset="-97778.73">23310 17418 11481,'31'41'12,"-5"-10"-12,17-1 11,-16-14 0,0-2-11,15 8 5,-15-8 1,1 0 39,5 1 0,-1-2-34,6 5 39,-5-2 1,-3 0-29,-8-3 45,2 2 46,-12-4-79,-2-3 44,-3 5 34,-2 0-112,-3-2 56,3 1-22,-5-9 55,4 0 68,-4-3-146,0 1 0,0 1 57,0 1-57,0 2 45,0 2 0,0 4-45,-10 6 0,-7 7 34,-13 7-62,11-13 0,-2 3 39,-15 10 1,-2 1-756,10-7 0,-1 0 733,-10 6 0,0-1 16,16-11 1,1-3 33,-2 2 1,1-2 5,-3 2-22,-1-1 10,18-13-10,5-2 11,0-1 1455,3-1-1489,0 0-22,-1 1-11,0 1-1,-5 3 23,-2 5-3425,-12 11 3380,5-2 34,-6 6-12,9-9 1,1-4 11,6-6 11,1-3-34,5-3-392,0 0 3169,1-8-3897,14-8-1446,8-11 2600,10-6 0,-12 13 0,-7 4 0</inkml:trace>
  <inkml:trace contextRef="#ctx0" brushRef="#br0" timeOffset="-96448.73">24453 17476 12031,'10'40'22,"-2"-1"-22,-8-1-11,0 1 11,0 2-11,0 3 11,0 1-11,0 2 22,-2 1-11,-1-1 0,-3-2 0,-1-3 0,0-5 0,-1-4 0,4 6-11,1-4 78,3-8-67,0-8 0,0-16 22,0 0-728,0-2-807,0 3-403,0-4 1916,3 3 0,-2-3 0,2 0 0</inkml:trace>
  <inkml:trace contextRef="#ctx0" brushRef="#br0" timeOffset="-94503.73">24453 17554 10373,'-36'-24'817,"7"3"-660,27 7-11,1-1-57,1-3-22,0 0 57,0-1-57,0 3-123,11-3 22,3 6 12,14-2 22,4 8-56,5 0 56,0 1 0,-2 3-11,5 1-1,-14 2 24,3 2-12,-15 3 33,-2 5 203,-4 41-219,-22-4 0,-5 3-12,5-4 1,-2 1-460,-10 4 0,0-6 454,-3-8 23,15-21 167,3-7 34,3-4 0,0-2-22,2-3-158,-1 0 942,3 0-1053,1 0-403,3 0 447,13 0 23,6 0-44,33 6-3360,0 1 3404,-1 4-1181,-15 1 1181,-20-3 90,-4 9 100,-6 6-78,-11 15-67,-10-6 11,-13 1-22,-7-11 122,-1-2 35,-2-3 302,-5-2 2555,11-7-2846,-4-2 1872,13-5-1962,8-2 45,-1 0-113,11 0 12,0 0-33,3 0-12,-2 0-11,1 0 0,-1-2-11,-1 1-157,3 0-2891,0 1 549,5-4 2510,8-2 0,-6 0 0,5 2 0</inkml:trace>
  <inkml:trace contextRef="#ctx0" brushRef="#br0" timeOffset="-93631.73">24879 18077 9633,'-10'28'67,"3"-4"123,7-19 326,8 0-314,-3-2-23,7-2 235,-3-1-134,-3 0 34,2 0-235,-4 0 145,3-4-123,-2-2 0,1-2 33,1 0-112,-3-2 23,1 1-45,0-2 56,1-7-22,-2 3 503,0-16-290,-3 16-3269,0-10 3134,-1 16-45,-1 0 213,-19-1-268,8 6 44,-14-2-56,17 6-34,2 0 3381,2 0-3515,-10 12 146,0 1-34,-7 14 33,4-1-44,1 1 45,3-4 22,3-2-56,3-5-45,4-5-729,0-1 136,4-5-46,0 0-111,0-3-203,2 0-1904,6-2 2958,1 0 0,0 0 0,-4 0 0</inkml:trace>
  <inkml:trace contextRef="#ctx0" brushRef="#br0" timeOffset="-90262.73">24666 17011 8389,'-50'-6'1210,"6"0"-986,38 3-67,-2 0-12,2 0-100,2 1 78,-6 0-88,5 1 32,-3 0 23,4 1 167,2 0-10,-1 0-35,-1 0-66,0 0 0,-1 0-57,1 0-10,-1 0 10,1 0-33,-1 0 225,1 0-270,2 0-314,1-1 292,10 1 11,2 0 0,8 2-45,1 2 45,1 1-67,4 2 67,4 1 33,0 0-11,-1-1 1,0-1 22,6 2 12,15 0-13,-30-6-21,-4-1 33,-5-1 0,-4 1 89,-3-1 135,-3 1-224,0 1-56,0 0-134,0 1-438,0 0-503,0 5-684,-5 4-1479,-2 2 3238,-8-2 0,7-4 0,0-5 0</inkml:trace>
  <inkml:trace contextRef="#ctx0" brushRef="#br0" timeOffset="-89594.73">24685 16953 12020,'3'-22'100,"-1"5"-189,-2 17-203,0 0 292,4 0-11,12 0 11,8 0 0,14 2-23,13 7 46,-12 0-23,4 4 22,-15-2 1,-13-2 212,2 15-145,-14-6-23,2 15 0,-5-6-22,-5 3 22,-5 3-11,-7-3-56,-5-1 135,-7 3-102,7-11 91,-4 0 189,10-11 237,-3-4-102,2-3-269,2-1-179,7-2-11,4 0-527,4 0-67,-2 2-34,2 2-112,0 3-78,2 4-314,6 0-2084,2 1 3227,3-2 0,-6-5 0,-4-1 0</inkml:trace>
  <inkml:trace contextRef="#ctx0" brushRef="#br0" timeOffset="-84932.73">25305 17903 9129,'-17'12'313,"3"-1"-290,14-8-1,0-1 0,0-1 1,0 1 100,0-1 34,0 1-34,8-1 23,7 0 291,31-1-146,-6-7-342,-11 3 0,0-2 252,8-11 191,6-8 169,-15 2-3553,-4 2 3260,-16 3-206,-6 6 61,-2-3 0,0 0-56,0-3 160,0 2-138,-10-3-44,-5 6 23,-9 1 3270,4 7-3406,-5 3 153,11 2-174,-9 0-3370,7 4 3403,-2 3-23,-3 5 23,2 3-22,-12 10-1,11-5 57,-6 8-12,10-7-55,-3 18 78,8-13 3358,0 15-3358,9-18-1,2 1-21,0-2-1,0-2 34,2-3-78,5-3 67,2-2-1,7-3-32,10 3 44,13 4 0,-6-3 0,4 2 0,-18-9 0,3-1 22,0-2-22,11 1 34,-10-2-34,10 0 123,-9-2-45,1 0-78,-2 0 112,-3 0-33,-5 0 145,-5 0-124,-6 0-66,-1 0-135,-3 0 45,2 0 67,1 0-67,3 0-1120,4-4-415,3-3 1591,0-10 0,-4 8 0,-4-4 0</inkml:trace>
  <inkml:trace contextRef="#ctx0" brushRef="#br0" timeOffset="-83195.73">25577 17069 9666,'-25'-5'1446,"6"1"-1077,19 4 80,-2 0-348,0 0-101,-1 0 78,1 0-392,0 0 269,7 8 45,6-3 0,5 7 34,4-4-45,0-3 22,-2 0 0,12-2-11,-7-1 68,19 0-57,-21-2 11,5 0-22,-16 0 45,-2 0-11,-3 1-12,-3-1-167,-1 1-1234,-1 4 68,2 1 1311,-2 2 0,2-3 0,-2-2 0</inkml:trace>
  <inkml:trace contextRef="#ctx0" brushRef="#br0" timeOffset="-82402.73">25945 16973 13084,'18'29'44,"-5"3"-32,-20 3-12,-2 3 0,-6-3-12,-1 0 1,3-3 11,-1-5 0,5-6 0,2-5-78,3-5-34,3-6 56,1-1-67,0-3 123,0 0-12,5 0 12,2 2 12,8 0 10,-1 1-11,2-2 12,8-1-23,-4-3-325,10-8-740,-4-7-772,2-10-1952,1-4 3789,-9-2 0,-8 14 0,-7 5 0</inkml:trace>
  <inkml:trace contextRef="#ctx0" brushRef="#br0" timeOffset="-82098.73">26119 16818 8064,'0'-20'0</inkml:trace>
  <inkml:trace contextRef="#ctx0" brushRef="#br0" timeOffset="-81066.73">26390 16895 1224,'0'7'2364,"0"-1"386,0-6-2593,0 0 984,-3 3-1130,-1 2 618,-3 5-629,0 2 2276,-2 4-2243,-2 12-77,2-6 32,0 18 24,5-14-12,1 8 201,3-8-55,-2-2-113,2-5 1,0-3 0,0-1-34,0-6 11,0 0 0,0-5-11,0-3 134,0 0 23,8-2-11,2-8 67,19-18-146,-8-1-11,6-12-23,-12 15 46,-3 5 0,-4 5 44,-3 6-33,-3 5-68,-2 2-257,0 2 212,0 9 12,0 15 0,4 29 0,4 0-23,-1-22 1,2-3-24,3 5 12,8-13 45,-10-13 0,4-2 23,-7-5 10,0 0 315,10-7-191,-6-4-112,13-8 78,-3-24-90,-1 8-33,2-14 0,-6 17 0,-3 7 23,-4 7 78,-2 7-68,-5 6-10,-1 3 10,-1 2 23,0-2 179,0-4 45,0 1-189,0-2-91,0 5-4202,0 2 4202,10 2 0,-8-1 0,8 2 0</inkml:trace>
  <inkml:trace contextRef="#ctx0" brushRef="#br0" timeOffset="-80450.73">26797 17399 10776,'22'-17'1255,"-1"-5"-1031,-11 8-79,-1-6 124,-8-6-157,-1 10-67,0-5 67,0 14-22,0 3 10,0 0-10,0 1-34,-3 1 79,-6 0-124,-2 2-44,-21 2-13,14 5-10,-13 4 11,17 4-78,1 3-34,3 0-33,2 0-45,2-1 78,2-2 34,-2-2-258,4 3-79,1-7-290,1 2-237,0-7 1,0-2-1221,1-1 2207,8-1 0,-6 0 0,5 0 0</inkml:trace>
  <inkml:trace contextRef="#ctx0" brushRef="#br0" timeOffset="-79845.73">27069 16837 12031,'-3'40'11,"0"-1"0,2 10-11,-4-5 0,0 0 0,2 0-11,1-4 11,0-2-11,0 9 0,2-12 11,0 2-12,0-15-32,0-2 44,4-6-23,0-1 23,1-8-11,0-2-45,-1-2-23,4 0-190,0-3-448,6-4-359,-3-6-515,3-4 1591,-4-4 0,-3 8 0,-4 3 0</inkml:trace>
  <inkml:trace contextRef="#ctx0" brushRef="#br0" timeOffset="-79487.73">26991 17089 8949,'-9'-8'2308,"2"-1"-2263,30 8 0,-7-1 45,32 2-23,-22 0 134,8 0-100,-14 0-22,-3 0 11,-5 0 33,-2 0-101,-4 0 12,0 0-34,-3 0 11,-1 0-11,5 0-168,0 0-852,7 0-1501,-2 0 2521,-2 0 0,-4 0 0,-5 0 0</inkml:trace>
  <inkml:trace contextRef="#ctx0" brushRef="#br0" timeOffset="-78372.73">27476 17554 11201,'-12'44'0,"2"-2"0,5-8 0,0 1 12,1 2 10,-2-4 0,-1 2 46,-5 16-68,5-19 0,0-3-23,-2 0 158,5-20-124,2-5 11,0-2 12,2-2-3967,-1 0 2096,0-7 1837,3-4 0,-1 2 0,2-1 0</inkml:trace>
  <inkml:trace contextRef="#ctx0" brushRef="#br0" timeOffset="-77834.73">27282 17748 10832,'9'-2'896,"-5"0"-840,49-2 140,-13-1 0,-1 0-106,15-3-357,-12 3 1,-1 0 311,0-1 34,-7 1-46,-3 2 147,-9 0-180,-3 2 22,-8 0-11,-2 1 12,-4 0 22,-3 0-1607,0 0 1,-2 0 0</inkml:trace>
  <inkml:trace contextRef="#ctx0" brushRef="#br0" timeOffset="-77152.73">28018 17302 11784,'-12'47'0,"0"-2"-11,8-13 11,0 3-23,3 2 23,0-6 0,1 0-275,-2 18 275,1-17 0,0 0 0,-4 11 11,1-4 76,0 7-87,3-16 0,1 5 0,0-22 158,-2-1 212,2-7-191,-2-1-56,0-4-112,-1 0 222,-1 0-233,-1-1-101,3 0-134,-2-2-202,4 0-1558,-1-5 1995,1-10 0,0 7 0,0-2 0</inkml:trace>
  <inkml:trace contextRef="#ctx0" brushRef="#br0" timeOffset="-76210.73">27979 17418 10529,'27'-43'228,"-1"0"0,-4 6 0,0 8-172,2 15-56,-4 9 0,-2 3 11,1 1 56,0 1-56,0 0 12,-1 0-1,0 2 0,2 2 46,6 7 32,-9-1 12,3 4 180,-16 10-135,-1-3 67,-22 28-168,-2-17-1730,2-8 1,-3-2 1706,-16 10-2256,2-1 2279,4-5-45,5-4 90,1-2-79,11-10 57,2-2 2256,12-8-2279,1 0 3269,6-5-3336,7 1-56,9-4 55,7 2-10,3 4 0,0 0 22,1 2-12,-6 0 1,-4 0 11,-5 3-11,-2 3 11,-3 5 67,-3 4 0,-4 3 68,-3 18-34,-16-5-79,-7 15 34,-18-11 56,-4-1-22,13-15 0,1-1 89,-12 6 34,12-9 0,1-2 123,4-5 100,-3-1-54,15-6 133,-2 0-392,4-1-11,-4 0-11,4 0-34,-5-2-55,2-1-292,0-1-247,6 1-2263,3 1 1860,9 2-2409,26-4 3339,-3-2 0,4 1 0,-18-1 0</inkml:trace>
  <inkml:trace contextRef="#ctx0" brushRef="#br0" timeOffset="-75266.73">28347 17864 10406,'0'28'-45,"0"0"0,-1 10 45,1-8 0,0 1 23,0 2 22,0-1 33,-3 8 1,0-14-12,-2 5-11,3-16 22,1-7 34,1-2 79,0-6-113,0-9-56,4-3-10,12-23 32,0 9 1,7-9 11,-2 13-11,-3 2-45,4 2 67,9-3-67,-7 7 0,7-2 11,-6 7 45,-2 0-44,1-1 21,-3 2-33,-3 2-11,-5 3-11,-6 1 10,-3 2 12,-3 0 79,1 0-12,2 2-33,-1-1-1,-1 2 12,0-2-740,-2 0 1,0-1-1</inkml:trace>
  <inkml:trace contextRef="#ctx0" brushRef="#br0" timeOffset="-74442.73">28037 16934 11291,'27'3'34,"0"-1"-34,4 0 11,-1 0-11,1 0 0,1 1 11,-3 0 67,19 1 23,-20-2 45,11 0 302,-23-2-291,-8 0 101,-2 0-135,-6 0-190,0 0-56,0 5-146,0-1-1389,0 5 33,0-4-1468,0-1 3093,0-2 0,0-2 0,0 0 0</inkml:trace>
  <inkml:trace contextRef="#ctx0" brushRef="#br0" timeOffset="-73844.73">28386 16818 11649,'28'-5'90,"-1"5"-79,2 13-11,-4 1-11,-2-1 11,-1 0-4173,-1 1 4207,4 7 982,-8-3-892,-1 5-12,-11-9 22,-3 0 23,-2 0 123,-15 9 1961,-22 14-2241,-3-1 0,13-13 0,0-1-573,-7 10 573,5-3 11,6-3-11,8-7 0,5-4 12,7-8 1205,1-3-2270,2-4 394,0 2-1280,5 0 1939,9 0 0,-6 0 0,4-2 0</inkml:trace>
  <inkml:trace contextRef="#ctx0" brushRef="#br0" timeOffset="-72093.73">29122 17651 10854,'21'-8'224,"0"1"-145,-1 0-5572,9-3 5549,-9 2 1454,8-2-1488,-12 3 995,5-2-838,-7 1-11,3-2-44,-6 0 21,0-1 3348,-1-2-3459,3 0 100,3-7-56,-8 10 169,2-4-102,-10 12 23,0 0-89,0-1-34,0-3-23,0 0 35,0-7-12,0 7-12,0-5 34,0 7 1,-5-1-1,1 1-34,-6 0-10,-3 0-1,3 0-22,-3 2 0,5 1-112,-13 1 67,7 0 1,-10 0 21,10 4-55,-7 6 78,8-1-23,-4 3 23,9-5-11,2-2 22,-1 2-22,5-2-23,-3 3 0,1 3 23,-1 0-23,-1 1 34,3-3 0,-1 1 0,1 2-11,-3 8 11,2 4 0,-2 5 0,2-4 0,-1-5-3403,3-5 3403,0 0 0,2 9 0,0-4 11,0 7-11,0-8-11,0 2 11,0-2-11,0 4-34,0-9 3415,0 1-3393,0-8-111,2 0 134,3-1 0,4 3 0,4-2 22,1 0-22,2-1-22,-1-3-1,4 0 23,-1-2 0,4 0 90,17-1-68,-12 0-10,5 0 44,-19 0 11,-9 0-34,-2 0-33,-1 0-22,1 0 22,1 0 0,3 0 0,1 0 0,2 0 22,-2 0-10,2 0-292,19-4-1233,-6-4 1513,23-16 0,-28 14 0,0-8 0</inkml:trace>
  <inkml:trace contextRef="#ctx0" brushRef="#br0" timeOffset="-71171.73">29529 16934 10742,'-33'1'235,"6"1"-55,27-2 1164,0 0-1355,0 3-23,5 0 46,1 2-12,9-2 22,13 2 0,1-1 1,1 0-18,0 1 1,-2 0 28,-12-4 55,0 1 124,-3-1-112,-4 0-101,-4 0-34,-5-1 34,1 1 11,1-1 1,2 1-12,-2-1 235,-1 1-594,-1 1-5826,2 14 6185,-2-5 0,2 5 0,-2-10 0</inkml:trace>
  <inkml:trace contextRef="#ctx0" brushRef="#br0" timeOffset="-70622.73">30072 16624 11078,'-12'21'0,"1"3"179,9 19-145,-2-10 44,2 16 1,1-19-57,1 11 57,0-10 66,0 9-66,0-17-68,6 4 0,-1-10-11,8 0 22,-3-10-190,17-7-672,-3-10-1591,13-7 2431,-10-9 0,-10 12 0,-8 1 0</inkml:trace>
  <inkml:trace contextRef="#ctx0" brushRef="#br0" timeOffset="-70315.73">30188 16372 9229,'-3'29'1401,"1"-6"-841,-9-13-560,8-4-3361,-8 12 3361,16-13 0,-4 1 0,4-6 0</inkml:trace>
  <inkml:trace contextRef="#ctx0" brushRef="#br0" timeOffset="-69182.73">30401 16721 10899,'13'8'22,"-3"4"-22,-16 16 0,2 2-11,-1-2 11,2 1 0,1-2-33,0 0 33,2-1 11,0-2 0,0-2-11,0-3 0,0-5 22,0-3-22,0-6 79,0-2 66,5-3 158,4-7-180,9-7-101,7-13-5,-5 3 0,0-1-12,-2 4 1,-1-1 5,16-17 34,-18 18 56,-12 16-44,-3 2-170,0 2 12,0 20 56,-2 7 34,2 9 0,-2 6-11,2-20 22,0 3-34,0-8 23,4-6 11,1 0-11,11-8 11,-2 1 0,5 0 0,-5-1 0,-1 1 0,1-2 67,-3 0 45,3-1-3359,0-9 3371,3-6-90,2-13-1,0-5 113,0-2-23,-1-10 56,-6 14-22,-4-6-78,-6 20-1,-2-2-78,0 7 3426,0 0-3404,0 8 34,0 2 11,0 0-33,0 1-12,0-1-11,0 1-3159,0-1 358,4 3 2790,2 0 0,0 0 0,-1 1 0</inkml:trace>
  <inkml:trace contextRef="#ctx0" brushRef="#br0" timeOffset="-68180.73">30866 17108 10877,'7'-26'593,"-2"4"-649,-7 23 56,-2 21 0,2-1 0,0 20 0,2-6 0,0 3 0,0-4 0,0-2 0,0-6 11,0-5 1,0-6-1,0-5-11,0-4 0,0-3 45,0 0 549,0-3-527,5-20-56,11 0-11,0-12 0,16 0 0,-13 16 0,5-4-33,-12 12 10,1 2-33,-4 3 34,1 2 11,-2-1 11,2 2 0,-4-2 0,1 2 22,-3-2 45,-2 1 292,-1 0-393,1 0 56,0 1-10,0 0-621,-1 0 0,-1 0 0</inkml:trace>
  <inkml:trace contextRef="#ctx0" brushRef="#br0" timeOffset="-67575.73">31428 16353 8310,'-8'31'532,"0"0"1,-5 22-320,13-32 224,0 9-191,0 5 24,-3 12-259,-1-10-1126,-1-1 1115,0-10 45,3 1-34,0 0 56,2 1-33,0-3 0,0-1 22,0-3 0,8 3-23,-1-8 12,7 4-56,-4-8 11,1-2 1148,-2-2-1070,13-3-66,-9-3-12,11-3-1032,-1-11-458,-7-1 1490,6-6 0,-14 12 0,-1 1 0</inkml:trace>
  <inkml:trace contextRef="#ctx0" brushRef="#br0" timeOffset="-67105.73">31331 16682 10181,'22'-2'886,"-2"0"-628,1 2-23,-3 0-4319,2 0 4219,-4 0 826,2 0-894,-5 0 0,1 0 23,-5 0 33,0 0-90,-5 0 3438,1 0-3359,-5 0-523,1 0 0,-1 0 0</inkml:trace>
  <inkml:trace contextRef="#ctx0" brushRef="#br0" timeOffset="-65812.73">31138 17670 9129,'-14'-16'1142,"2"2"-828,9 10-22,1 2-35,-1 1 46,1 1-102,0 0-89,-1 0 1076,2 0-1188,8 0 0,6 0 0,12 0 11,2 2-11,5 0 11,-3 1 34,-2 0-34,-2 0-11,-5 0 45,3 0-22,-11-1-12,1-1 11,-8 0 23,-2-1 0,0 0-777,-3 0 0,0 0 0</inkml:trace>
  <inkml:trace contextRef="#ctx0" brushRef="#br0" timeOffset="-65322.73">30828 17883 9801,'34'5'328,"1"0"1,-3-1 0,-2-1-71,5-7-102,-3 2-55,-5 1 146,11 1 44,-11 0-100,9 0 10,-13 0-44,12 0-78,-9 0-12,5 0-56,-13 0 135,-1 0-34,-7 0-45,0 0-11,-8 0 291,0 0-795,6 0 448,26-15 0,-18 11 0,15-12 0</inkml:trace>
  <inkml:trace contextRef="#ctx0" brushRef="#br0" timeOffset="-64143.73">32010 17341 11852,'-8'52'11,"1"-9"0,7 11-11,-3-13 11,-1 4-6,-1-13 1,-2 2-6,1-7 0,0 1 0,-1 7 0,-1 1-6,-2 0 1,0-2 5,-2 10-11,-3 9 56,11-37-12,1-5-21,3-9 357,0-2-750,0-7-168,0 0-1703,3-12-404,4 3 2656,4-6 0,-3 12 0,-1 2 0</inkml:trace>
  <inkml:trace contextRef="#ctx0" brushRef="#br0" timeOffset="-62583.73">31932 17457 10081,'0'-29'734,"-1"0"0,1-19-443,1 36-190,4 2-78,3 1-23,7 0 0,4 1 0,8 1 11,21-1-17,-20 5 1,0-1-1691,0 1 0,0 0 1684,22 0-790,-21 2 813,-4 1 0,-5 0 23,-6 1-12,-4 2 79,-6 3 2961,0 3-2961,-4 5-1,0 4 1179,0 6-1246,-8 4-3391,-7 4 3391,-2-8 1,-3-1-34,-10 13 0,11-14 0,0 0 79,-9 8-68,10-13 67,1-2 258,4-13-190,5-1 3347,-8-1-3448,3 0 22,-6 0-78,7 0 11,-3-1-11,11 1-68,0-1-560,4 1 628,7 0-22,6 0 10,28 5 23,-6 0 11,-3 2 1,0 0-1,7 1-17,1 4 1,-1 2 5,3 1 22,-10-1 0,-3 1 34,-4 5 23,-7 0 66,-7-1 135,-6 10-167,-3-9-12,-15 9-3426,-4-7 3348,-19 2-317,6-7 1,-1-1 327,-17 7-1,16-9 1,2-1 235,-6-2-2067,2-4 1999,5-4 1795,-3-2-1761,0-1 638,1 0-448,-11-1-335,16-3 78,-5 0-123,17-2 3331,3 2-3364,2-1-12,5 2-68,1 1-4433,3 1 3089,8-1 1412,5-7 0,-2 6 0,0-6 0</inkml:trace>
  <inkml:trace contextRef="#ctx0" brushRef="#br0" timeOffset="-61231.73">32068 16992 9633,'-34'-12'67,"6"1"-45,26 9 68,0 0-1,1 2 191,0 0-168,-2 0 158,3 0-236,6 2-23,6 1 258,22 2-101,-7-1-3224,17 0 3190,-21-2 45,11 1-134,-17-2 11,6 5-34,-13-3 1,2 1-23,-5-2 3437,-1-1-3437,-1 1 11,-1 0-11,-1-1 23,-1 1-1,1-2-11,-2 1 247,0-1-684,-1 3-504,0 0-538,0 3-1322,5-1 2790,1-2 0,0-2 0,-1-1 0</inkml:trace>
  <inkml:trace contextRef="#ctx0" brushRef="#br0" timeOffset="-60574.73">32261 16818 10641,'54'6'314,"-8"5"-286,-11-2 0,-1 2 62,8 6-57,-11-3 12,-7 0-34,-11-4 45,4 4 0,-12-4 56,1 1 56,-5 1 23,-1 1-12,0 0-22,0 1-67,-8 0-23,-16 10-67,2-7 0,-18 15-11,22-16 11,-6 3 0,13-8-23,4-6-21,3-1-1682,4-4 505,0 2 1221,0 1 0,0 0 0,0-1 0</inkml:trace>
  <inkml:trace contextRef="#ctx0" brushRef="#br0" timeOffset="-59013.73">32726 17825 10955,'33'8'302,"-2"-2"-122,-11-9 10,1-3 79,-1-3-89,1-1-57,-2-4 168,8-11-145,-10 6 111,3-10-22,-14 12 24,-3 1 43,-3 3-22,0 1-134,0 3-57,-2 0-66,-8-1-23,2 5 0,-6-2 0,3 5-12,2-1 12,-2 3-11,-1 0-22,-1 0-3426,-4 0 3380,-2 0 12,-4 5-11,0 6-12,-4 8-33,1 6 33,-2 6 57,4 1 10,1 2-22,8-2 34,3-1-22,8 5 21,1-11-21,3 3 3425,0-15-3404,0-1 12,0-1-23,7 5 23,1-3 0,8 4 0,-2-3-11,4-4 11,-3-1 0,7-2 0,0-2 46,2-2 10,-1-2 22,-7-1-22,-1 0-56,-3 0 11,-3 0 34,-2 0-11,-2 0-1,-3 0 23,0 0-516,0 0-884,3-1-449,6-5 1793,2-4 0,-4 3 0,-2 0 0</inkml:trace>
  <inkml:trace contextRef="#ctx0" brushRef="#br0" timeOffset="-58164.73">32940 17128 10193,'32'-5'818,"1"3"-639,-6 5-11,0 0 23,0-1-46,-4 0-55,1-1 134,-1 1-123,-8-2 0,-3 1 179,-7-1-101,-5 0-212,2 1 21,3 0-290,2 1-572,8 0-594,1-1 1468,2 0 0,-8-1 0,-2 0 0</inkml:trace>
  <inkml:trace contextRef="#ctx0" brushRef="#br0" timeOffset="-57643.73">33405 16682 10910,'12'39'202,"-4"1"-135,-11-2-45,-1 4 23,-2 4 190,3 0-55,1 0-136,0-6 24,2-6-1,0-10 34,0-5-45,0-8-33,0-4-1,0-4-33,0-2 22,7-1-11,2 0-146,19 0-134,-6 0-1379,20 0-391,-17 0 2050,7-9 0,-20 7 0,-2-7 0</inkml:trace>
  <inkml:trace contextRef="#ctx0" brushRef="#br0" timeOffset="-57347.73">33637 16430 13375,'-23'13'124,"5"-3"-113,18-10-4068,0 0 4057,11 0 0,-9 0 0,10 0 0</inkml:trace>
  <inkml:trace contextRef="#ctx0" brushRef="#br0" timeOffset="-56018.73">33928 16779 10933,'-13'-17'280,"0"3"-348,3 22 57,3 1 0,-3 9-11,5 3 33,0 25-11,-1-13 0,4-1 0,0 1 33,1 9-33,1-2-11,0-10 0,0-16 11,0-2 0,3-1 0,1-1 0,3-3 22,2-2 247,0-2 180,13-20-281,14-24-123,-7 4-17,-11 9 0,-4 2 72,-7 9-100,-4-2 90,-3 14-68,0 2-89,0 2-179,0 6 246,0 5-34,0 20 34,5 7-33,-1-1-3393,7-6 3392,-2-17 34,7 2-11,-3-5 0,5 4 11,-2-5 0,0 1 78,8 1 3359,-6-5-3392,1-1 257,-7-4 247,1-18-470,-3 1 77,0-18-77,-6 6 22,-3-16-79,-1 13-11,-1-10-11,-1 17-11,0 3-11,0 5 22,2 5-34,0 1 23,0 0 0,0 5-57,0 0 12,0 4-3887,0 1 1119,6 0 2824,-1 0 0,2 0 0,-3 0 0</inkml:trace>
  <inkml:trace contextRef="#ctx0" brushRef="#br0" timeOffset="-55388.73">34567 16450 11672,'-11'35'-34,"5"0"23,2-2 11,4 0 11,0 2 23,0-1-1,-1-3 1,-1 2 22,-2 9-17,1-8 1,-1-1-29,-5 5-11,0 1-11,-2 0 0,2-3 22,0-4-11,5-1-11,1-13 11,3-5 11,0-10 11,0-3 34,18 2 12,2-2-1,16 2-67,-10-3-79,-1-6-436,-8-3-449,4-7-582,-4 0-1222,-1 0 2768,-9 0 0,-2 8 0,-5 3 0</inkml:trace>
  <inkml:trace contextRef="#ctx0" brushRef="#br0" timeOffset="-54963.73">34548 16779 11347,'-28'-14'459,"11"4"-301,44 10 66,-1 0 22,-3 0 34,-5-1 22,0 0-33,-4-1 57,-1 1 32,-3-1-145,-4 1 145,-3-1-335,-3 2-35,2-1-55,0 1-235,6 0-584,6 0-4612,13 0 5498,17-2 0,-19 1 0,4-2 0</inkml:trace>
  <inkml:trace contextRef="#ctx0" brushRef="#br0" timeOffset="151312.27">19531 1453 13924,'1'28'-179,"0"-4"101,-1-12 11,0 0-12,0 3 34,0-2 1,0 3-47,0 6-32,0 3-56,0 0 44,0 2 102,0-8-12,0 18 23,0-7-12,0 14 0,0-12 12,0 2 11,0-3-45,0 12 33,0-19-21,0 5-24,0-22 12,0-3 0,0-2 0,0-1 12,0-6 21,0-9 23,0-2 23,-3-9-23,-9-22 0,3 14 5,2 6 1,0 0 16,1-21 1,3 11-23,-1-9 56,1 5-12,2 13-10,-1-4 22,2 14 101,-2-1-146,2-1-22,-2-8 11,4 2 22,8-2-100,13 1 11,4 13-90,11 0 157,0 12 5,-3 10 1,2 3 5,-9-3 0,0 1 6,11 6 0,-1 3-17,-9-1 0,-3 0-11,9 6 22,-1 11 45,-25-16 34,-4 12-12,-10-12 11,-15 0 1,-5-2-79,-9-1 6,2-3 0,-1-3 106,-11-1-67,19-4 34,-1 0-79,22-4-45,1 0-503,3 0 302,27 5 235,12 5 0,12 2-12,-3 4-32,-4 4 44,-15-1-3359,8 6 3370,-17-5 12,-6 0-12,-5-3 23,-6 1 33,-1-3-11,-2 10-11,-10-7 3425,-8 6-3403,-29-3 79,0-8-57,18-4 1,0-2 22,-19 0-34,17-2 1,0-2-11,-16 1-63,19-2 1,1 0 50,0-2 22,6 0 12,8 0-23,5 0-11,2 0-11,1 0-34,3 0-11,-3 0-11,5 0-79,-2-1-134,2-1-684,-1-1 304,0-2-797,0-2-740,1-5 2141,0-3 0,0 6 0,0 1 0</inkml:trace>
  <inkml:trace contextRef="#ctx0" brushRef="#br0" timeOffset="152221.27">20113 2054 10293,'42'-6'277,"0"0"1,0 1-1,16-1 1,-17-3 13,-38 0-21,-3 1-69,0 0 90,-2-6-257,-3 7-34,-3-6 67,-7 9-33,-10 1-1,5 1-33,-4 1-44,11 1 32,-2 0-55,3 0-101,-5 0 11,4 5-235,-6 10 347,5 2-112,-3 14 79,11-10 55,1 6-21,5-10-57,8 17 101,4-12-11,8 12-23,3-17 23,0 0-12,4-2-10,0-1-12,16 3-1226,-11-5 1305,11 0-12,-17-7 1,-1-1 55,-5-3-22,-2 2-11,-6-3 101,-1 1 157,-6-1-113,0 0 1282,2 0-1349,1-3-33,14-13-90,-6 1-157,12-11-426,-8 7-2139,9-10 2722,-7 4 0,-2 4 0,-12 10 0</inkml:trace>
  <inkml:trace contextRef="#ctx0" brushRef="#br0" timeOffset="155177.27">20229 1705 9969,'-12'16'-124,"0"4"102,11-13 22,-2 6-90,3-6-66,0-1 44,11 1 224,3-4 448,27-1-33,4-2-202,-2-1 55,-5-3 349,-12-7-505,-10-1 22,4-5 191,-9-11-269,-5 12 158,-1-14-147,-13 16-157,0 3-33,-10 2 22,0 5-22,0 2-303,-24 1 45,17 1 146,-21 4-56,23 3-45,-4 8 67,3 4 134,3 3 23,4 4-56,-1 13 56,7-8-11,-1 9-22,9-15-35,1-3-66,2-5 72,22-4 1,9-4 285,2-3 0,3-1-430,10 3 0,1-2 239,-3-4 1,-3-1 44,13-1-10,-11 0 44,-4 0-90,0 2 0,-13 0 12,-3 2 11,-12-3-12,-6 0 592,1-1-479,-4 0 504,9-2-560,-4-3-12,10-2-67,-6-4 68,0 2-909,-2 1-155,-5 3-2691,-1 1 3676,-3 1 0,0 2 0,0-2 0</inkml:trace>
  <inkml:trace contextRef="#ctx0" brushRef="#br0" timeOffset="155810.27">20558 1182 11627,'-14'23'-112,"-6"21"112,15-19-11,-5 17-12,10-14 23,0-9-11,0 6-34,0-14 1,0 1-12,4-4-292,4 0 1,2-4-807,17 0 436,-5-4 718,31-2 0,-33 1 0,12-3 0</inkml:trace>
  <inkml:trace contextRef="#ctx0" brushRef="#br0" timeOffset="156091.27">20830 736 9901,'1'33'135,"2"-7"-135,-6-22-11,2-1-3451,0 9 3462,1-6 0,0 5 0,0-9 0</inkml:trace>
  <inkml:trace contextRef="#ctx0" brushRef="#br0" timeOffset="156763.27">21140 756 9633,'-20'34'33,"-10"7"-66,11-21 89,-8 9-112,11-8-23,-8 13 68,7-6-135,-5 13 146,9-6-11,-1 4 11,3 3-89,-1 0 21,4 1 1,1-4 34,5 13-1,1-15 23,1 7 22,0-19-22,0-3-224,9 2 223,2-10 12,4 0 0,-5-11 34,-3-2-34,-3-1 0,-1 0 0,-1 0 22,1 0-145,-1 0-381,5 0 504,5 0 0,-6 0 0,3 0 0</inkml:trace>
  <inkml:trace contextRef="#ctx0" brushRef="#br0" timeOffset="157389.27">21198 988 10675,'16'20'0,"-1"1"-11,-17 10 11,2 1 0,0 2 11,0 0 0,-2 8-11,2-15 0,-2 5-89,2-19-46,0-2-34,0-4-43,0-2 32,0 5 57,0-5-34,0 3 23,2-6 134,3-1 1087,23-28 0,4-12-594,0 1-454,2-2 0,-2 0 29,-15 8 88,-8 14-133,-2 0 44,-3 7-67,-1 0-235,0 2-695,6-2 179,7-3-358,3 1 335,-4 5-615,-7 2 1389,-5 4 0,-2 1 0,0 0 0</inkml:trace>
  <inkml:trace contextRef="#ctx0" brushRef="#br0" timeOffset="157898.27">21314 1085 10249,'9'17'168,"12"10"-134,-8-13-23,10 8-11,-9-12 23,-2 0-23,1-1 11,4 5 246,-5-3-167,2 5 22,-5-5-112,-2 2 56,-1 0-34,-1 0 23,-3 0-11,1-1-45,1 7 11,0-10 11,1 3 157,-3-12 67,-1 0-1366,1 0-46,0 0-907,3-2 2084,-2-3 0,0 2 0,-3-2 0</inkml:trace>
  <inkml:trace contextRef="#ctx0" brushRef="#br0" timeOffset="158528.27">21217 872 10114,'24'3'897,"1"-1"-763,4 1 68,1 0-5728,1 0 5616,1-1 33,1 0-1156,-4-2 1044,-4 1 1112,-6-1-1112,-6 0 57,-4 1 55,-5-1 2190,-3 1-2111,-1-1 2741,0 2-3458,0-1-1883,0 1 2398,-1-1 0,-1-1 0</inkml:trace>
  <inkml:trace contextRef="#ctx0" brushRef="#br0" timeOffset="159008.27">21488 639 9655,'23'24'0,"0"-1"0,0-1 0,-3-3 11,-2 3 0,3-2 90,2 2 34,-4-7-102,-4-1 1,-9-8 11,-6-3 22,0 0 11,0-1 12,0 2 179,0-1-179,0 2-34,-19 17-56,3-6 0,-14 13 0,11-13 0,6-3-11,4-3-45,5-6-315,3 2 125,1-5 56,0 3-718,0 1-1635,6 0 2543,2 0 0,0-2 0,-1-2 0</inkml:trace>
  <inkml:trace contextRef="#ctx0" brushRef="#br0" timeOffset="159584.27">21604 1163 9577,'30'20'-564,"-11"-4"0,-11-16 0</inkml:trace>
  <inkml:trace contextRef="#ctx0" brushRef="#br0" timeOffset="160976.27">21876 872 9207,'-3'17'661,"2"-7"-516,-5 6-55,4-11-34,-2 0-45,2-2-11,1 2 0,-3 1-11,4 2 22,-2 7 0,2-1 12,-1 21 66,-1-12-89,0 14 0,0-11 0,2 3 73,0 1 1,0 0-3377,0 5 3438,0 18-12,0-35 11,0-6-78,0-4-44,0-4 10,0 0-22,0-1 0,0 1 3437,0-2-2832,0-1-538,0-24-67,0 5 11,0-21 0,0 12 12,0 1-12,0-1-11,0 0-11,0 1-12,0-8 12,0 11 0,0-7 22,0 14 34,14-18 34,1 6-79,6-5-11,-6 14-91,-6 12-21,-4 2 22,5 4 23,-2 1-101,3 0 167,1 0 12,1 0 0,3 4 0,0 2-11,1 3-90,8 6 101,-11-5-44,9 5 66,-17-4 0,1-2 12,-5 3-12,-2-2-10,0 1 44,-13 5-56,0-2 22,-13 2-22,-7 1 34,7-7-12,-7 5 12,16-8 33,2-1 258,4-2-213,2-1 23,0-1-102,3-1-10,3-1-304,1 0 158,2 2 33,0 0 1,0 3 21,11 4 68,3-1 0,15 5 56,9 4-33,-8-2 89,12 10-112,-22-10 22,1 3 12,-11-7-1,-4-3-33,-2-2 247,-1-4 123,-3-1-2095,2-1 940,-2 2 1,0 0-1</inkml:trace>
  <inkml:trace contextRef="#ctx0" brushRef="#br0" timeOffset="162187.27">21914 794 11123,'24'-10'56,"1"2"-22,4 16-23,-9-2 11,1-3 1,-12-2-12,-2 1-22,1 1 22,2-1 11,0 2-22,0-2 23,-2 1-23,-2-1 11,-3-1-11,-1 0-1476,-2 0 1,0 0 0</inkml:trace>
  <inkml:trace contextRef="#ctx0" brushRef="#br0" timeOffset="162593.27">22050 523 8893,'34'15'145,"0"-1"1,-1 0 0,-5 0-3374,-4 6 3318,1 1 920,-7 2-954,-2-2 548,-5 7-560,-5-7 24,-3 6 111,-3-11 1726,0 1-1714,-8-2-101,-4-4 56,-11 1-12,-9-3-134,7 0 11,-3-1-11,14-2-22,2-1-23,4 2-56,1-2-1400,4 7-808,1-2 2309,6 0 0,-2-4 0,4-6 0</inkml:trace>
  <inkml:trace contextRef="#ctx0" brushRef="#br0" timeOffset="164923.27">22438 1182 8445,'5'38'291,"-1"-6"-257,-4-14 179,0-4 112,0 9-180,0-6-77,0-2 10,0 3-67,0-5 79,0 6-34,-2-5 0,0 2-23,0-7 1,1-4 44,1-4-268,0-1-672,0-3-1200,0-4 2062,0-6 0,0 5 0,0 0 0</inkml:trace>
  <inkml:trace contextRef="#ctx0" brushRef="#br0" timeOffset="165359.27">22244 1259 6798,'-9'-9'784,"2"1"-784,7 8 370,0 0 11,0 4 605,19-1-628,-3 4 281,38 1-403,-25-3 178,1 0 1,-1-2-203,-5-1-66,9 0 45,-18-2-169,-5 0 1,-1 1-23,-6-1 0,0 1-11,-2-1-740,0 1-191,3 1-2901,4 2 3843,1-2 0,-1 0 0,-4-2 0</inkml:trace>
  <inkml:trace contextRef="#ctx0" brushRef="#br0" timeOffset="166695.27">22903 1027 9733,'29'-6'549,"0"1"1,22-8-281,-33 0-68,3-2-66,-4 2-57,1 0 157,-6 3-10,-2 2 66,-5 2-67,-4 2-146,-1 1-66,0 1 21,-8 1-33,-3 1-22,-12 0-113,-28 0 102,20 0-34,-14 0 11,33 2-224,-2 7 145,6 1-302,-20 37 258,19-16 145,-2-2 0,2-1 12,7-1 22,2-2 0,4-6 0,1 13 22,1 6-10,-1 1-1,-3-2-11,-2-9 0,0 18 45,0-11-34,0 11 45,0-20-45,0-6 45,0-5 134,0-7 113,0-4 582,0-3-851,0-7 11,0-6-45,0-9 0,0-25 11,0 11-17,4 4 1,2 1 5,1-2 11,11-5 0,-4 15 45,14-5-45,-5 5 0,18-9-44,-17 15-1,1 1 12,-9 10-157,-8 3 55,-1 1 147,-4 2 78,-3 6 11,2 2-56,-2 7-45,-6 2 56,-6 1-56,-7 0 12,-3-2-12,2-3 22,4-3-33,-1-2 23,3-2 22,0 0-34,-1-1 22,6-3 35,-4 1-68,8-4 0,0 1-471,5-1 337,16 2 111,0 5 12,13 3 22,-3 5-11,-5 0 0,1 2-11,-8-2 0,-1-1 22,-5-1-11,1-5 11,-4-2-11,3-4 314,-6-2-101,2 0-191,-1 0-5579,-3 0 5557,3-6 0,-2 5 0,0-5 0</inkml:trace>
  <inkml:trace contextRef="#ctx0" brushRef="#br0" timeOffset="167261.27">23271 1298 8736,'-17'43'449,"3"-7"391,14-26 258,2 4-874,3-1 157,4-1 90,2-8-169,-2-2 79,0-2-168,-5-1-45,4-4-79,-4-5-77,5-6 11,-5 0 10,-1 1-10,0 4-12,-2 1 11,0 4 113,-1 0 89,0 3-112,-1 0-112,-11 2-56,0 1-67,-9 3 11,1 3-68,2 4-22,2 4 101,0-1-89,5 1 134,0-4-235,6 2 78,1-5-729,4 6 102,0-4-68,5 5-761,4-8 1669,8-1 0,-7-3 0,0-2 0</inkml:trace>
  <inkml:trace contextRef="#ctx0" brushRef="#br0" timeOffset="168210.27">23484 1104 11975,'25'-11'638,"2"2"-638,2 6 34,1 2-34,-3 0-11,0 1 33,1 0 34,-8 2 11,-1 4 45,-14 4 23,-5 20-135,-15-2-56,-13 15 61,-1-17 1,-3-2 5,9-6 0,-1 1-11,-10 5 0,2-2-22,5-2-12,4-6 12,17-10-34,6-3-269,0-1 336,0 5 12,3-2-23,3 5 0,5-4-68,5 0 57,-5-2 22,5-1 23,-9-1-23,8 0 23,-4 0-34,4 0-45,-4 0-33,1 0-34,-2 1-3560,4 0 3413,-6 1 170,4-1-57,-5 0 57,0-1 10,-2 0 68,-1 0-773,0-1 837,-1-13-53,-1 2 0,0-4 0,-2 8 0</inkml:trace>
  <inkml:trace contextRef="#ctx0" brushRef="#br0" timeOffset="168644.27">23406 1201 11437,'30'-5'1053,"0"1"-874,-1 9-78,-1-2 56,11 3-101,-10-2 45,7 3 33,-7 1 80,-5-4-69,-4 1-22,-8-5-55,-7 0-35,-1 1-33,-1 0 23,-1 0-12,2 1-11,-4-1-112,2 1-224,-1 2-460,0 1-5076,0 8 5872,-1-6 0,0 2 0,0-8 0</inkml:trace>
  <inkml:trace contextRef="#ctx0" brushRef="#br0" timeOffset="175312.27">24240 1279 12120,'-12'3'236,"4"0"-236,8-3 257,0 0-279,3 0 22,5 1 45,23 6-45,-7-3 22,12 5-11,-18-5-11,-2 0 0,-3 1 45,-1-2-34,-3-1 0,0 0 23,-5-2-12,1 1 270,-5-1-2589,2 0 2297,3-2 0,-4 1 0,3 0 0</inkml:trace>
  <inkml:trace contextRef="#ctx0" brushRef="#br0" timeOffset="176426.27">24666 1085 12512,'-16'-15'-44,"2"3"32,7 12-21,-1 3-12,0 4 0,-2 4 12,1 6-1,2 2 23,2 4-12,3 0 1,0 1-23,2 0 0,0-2 23,0-2-23,0-1 23,0-4-270,10 5 281,-3-10-90,9 2 112,10-10 79,-5-9 45,13-4-135,-13-7 246,0-11-44,-7 1-90,-2 4 179,-9 5-201,-1 15-23,-2-2-78,0 6-1211,0-1 1211,0 8-23,3 4 12,3 4 0,8 7 22,1-9-23,3 4 12,-2-8 0,-2-1 0,-3-3 156,1-3 337,-6-1-12,9-35 1,-2-10-437,-6 17-29,5-18 1,-2 3 5,-10 28-11,0 1 0,0 2 23,0 1-1,0 3-11,0 1-11,0 1-11,0 3-2294,0-1 1,0 3 0</inkml:trace>
  <inkml:trace contextRef="#ctx0" brushRef="#br0" timeOffset="177065.27">24976 1434 11582,'3'5'886,"2"-1"-629,0-10-134,1 1 12,-4-2-12,-1-1-123,-1-2 67,0-2-44,0 1-12,0-3 22,0 3-21,0-1 32,0 4 24,-3-2-68,-1 6 23,-8 0-23,4 4-23,-4 0 0,3 0-55,1 0-325,-2 0 179,2 0 0,1 1 156,2 3-100,0 5 101,2 0-90,0 11 22,3-6-1982,0 16 1142,7-18-1221,-1 5 2196,6-16 0,-6-1 0,-1 0 0</inkml:trace>
  <inkml:trace contextRef="#ctx0" brushRef="#br0" timeOffset="177712.27">25150 853 11336,'-14'8'0,"0"3"0,10 3 11,-1 4-22,3 4 11,0 1 0,2 1 11,0 1 0,0-2 0,0 1-22,0 18 22,0-13-11,0 13 0,0-19 34,0 0-34,0 0 11,0 21-22,0-2-45,0-2 45,0-13 0,0-23-34,0-1 22,5-2 113,0 0-90,5-5-123,-1-5-1659,11-20-549,-6 1 2331,3-13 0,-12 24 0,-3 2 0</inkml:trace>
  <inkml:trace contextRef="#ctx0" brushRef="#br0" timeOffset="178049.27">25073 1104 10921,'9'-10'661,"5"2"-403,0 8-202,3 1-11,-9-1-11,0 0 22,-5 0-45,1 0-112,-2 1-224,4 1-1278,2 7 259,0-2 1344,3 4 0,-7-7 0,-1-1 0</inkml:trace>
  <inkml:trace contextRef="#ctx0" brushRef="#br0" timeOffset="178969.27">25325 659 11403,'-2'32'11,"0"23"-11,2-26 0,8 10 0,2 1 23,0 0-23,3-8 0,0 0 0,0 5 11,-1 13 22,-6-12-16,-3-6 0,-1 1-3364,-2-1 3358,0 15-78,-7-23 89,-2 2-11,-9-4 135,-5 1 459,7-12 78,-2-2-638,12-8 3303,0-1-3326,2 0 90,3 0-134,-4 0-90,3 0-168,0 0-4068,0 0 4348,1-1 0,0 1 0,0-1 0</inkml:trace>
  <inkml:trace contextRef="#ctx0" brushRef="#br0" timeOffset="180205.27">25383 1531 11280,'-6'30'0,"2"0"0,1-8 0,-1 19 22,-1-7 34,-3 12-45,3-16 90,-4 2 0,5-11-79,-1-3 1,3-13-23,2-5 0,0 4 0,0 6 11,0 2-11,-3 4 0,-1 3 45,-1-8 11,1 2 381,2-10-370,2-1-627,0-27 145,0 9-469,0-20-248,0 16 284,0-3 0,0 11 0,0 0 0</inkml:trace>
  <inkml:trace contextRef="#ctx0" brushRef="#br0" timeOffset="180802.27">25112 1666 9957,'10'29'1054,"7"-5"-774,7-19 22,8-2 1,1-2-23,4-1 23,1 0-1,0 0-134,0 0-22,-4 0 235,9 0-246,-14 0-79,3 0-11,-18 0-1,-3 0-21,-4 0-1,-2 0 12,-1 1-34,0 0 22,1 0 1,-3 1 10,1-2-503,-3 1-3486,-6 4 3956,-8 0 0,4 1 0,-3-3 0</inkml:trace>
  <inkml:trace contextRef="#ctx0" brushRef="#br0" timeOffset="182700.27">25867 1376 13005,'-4'36'-45,"0"13"68,2-17-35,1-4 1,1 1 56,0 20-62,0-15 1,0-1 27,-3 10-11,0 1-11,-4-17 11,5-3 33,-1 8-33,1 10-22,0-11 22,-1 10 45,1-19-34,-2-6 34,4-7-23,-2-4 371,2-4-169,0-1-224,0-5-224,0-3 10,0-9-279,0-2-672,0-4-2432,7-10 3597,2 4 0,0 4 0,-1 12 0</inkml:trace>
  <inkml:trace contextRef="#ctx0" brushRef="#br0" timeOffset="183631.27">25809 1511 10731,'-5'-53'672,"5"9"-482,17 35-89,3 2 11,16 0 34,-6 2-68,-1 3 1,0 0-68,9 0-11,10 0 0,-14 2 0,-5 0 0,0 0 12,-7 0-12,-4 0 22,-3 4 34,-7 2 11,1 4 112,-7 11-145,-1-3 56,-1 10-46,-13-3-10,-4 1 27,-4-7 1,-3 0-17,-2-2 0,2-1 44,-12 10 68,7-10-22,29-16-371,0 0 180,0 3-11,0 0-45,0 3 23,3-4 55,4 2 12,8-3 22,3 3 11,5-1-11,-1 2 11,1 1 23,-3 0-23,-2 1 34,-4 1-1,-3 1 35,-4 2-68,-1-1 56,-4 5 23,-1-2-45,-1 4 44,-5-2-44,-5 2-23,-10-2 1,-7 1 44,-22 4-56,11-6-11,-14 3 11,18-8 46,3-2-34,6-3 133,4-2 1,9-1-45,2-1 23,8 0-5996,1 0 5861,9-3 0,-6 3 0,6-3 0</inkml:trace>
  <inkml:trace contextRef="#ctx0" brushRef="#br0" timeOffset="184484.27">26255 1783 9409,'7'40'-12,"-1"-2"24,-6-9 424,0 17-256,0-8-102,0 12 56,0-17 91,0 0-102,0-3-44,0 8-12,0-18-22,0 1 190,0-19 751,0-2-829,2-21-202,5-9 56,12-16 45,1 8-56,14 8 56,-4 9-44,5 0 10,1 3 12,-3 2-34,-3 5 0,-5 1-34,-5 5-22,-2 2 22,-5 2 34,-6 1 0,-2 0 34,-3 0-262,-2 0 0,2 0 0</inkml:trace>
  <inkml:trace contextRef="#ctx0" brushRef="#br0" timeOffset="186204.27">19492 1066 11885,'26'1'392,"14"2"-313,-7 0-7,3 0 1,0 0-62,-6 0 23,20 3-23,-24-2-22,-8 0 45,3-1 10,-4-3-44,-6 0 101,2 0-34,-9 0 247,-1 0-2660,-3 0 1,0 0 0</inkml:trace>
  <inkml:trace contextRef="#ctx0" brushRef="#br0" timeOffset="186846.27">19822 949 11101,'-18'-7'874,"2"1"-594,14 6-258,0 0-67,2 5 45,10 2 0,5 6 0,11 1-3414,2 1 3459,-2-2-68,-3-1 57,-7-3-45,-2-3 22,-4 0-11,-2-1 11,-2 0 23,-1-1-34,-1-1 3504,-2 18-3426,-1-8-67,-1 18 23,0-11-3404,-5 2 3370,-1 1 0,-6 1 0,3-3 12,-3-3 156,2-2 22,3-8-22,2-3 3897,2-5-3920,1 0-145,0 0-504,0 0-2174,2 2 683,0-1 1995,0 1 0,0-1 0</inkml:trace>
  <inkml:trace contextRef="#ctx0" brushRef="#br0" timeOffset="188122.27">19841 2112 12412,'-9'28'22,"4"-4"-44,2-14-1,3 0 12,0 2-34,0 1-11,0 2 11,5 2 45,6 0 0,4-1 12,4-1-12,-4-4-90,9 0 168,-10-7 34,9 0-67,-6-4 45,1-1 291,14-8-202,-13 2 572,9-14-572,-21 9-11,1-6-123,-8 5 112,0-15-45,0 10-124,0-14 12,0 19 34,0-2-34,0 6-11,0 4 33,0 1 34,-2 2 315,-1-1-147,-3 0-157,0 0 123,-2-1-78,2 1-89,-4-1 21,4 2 1,-3 1-45,7 1-45,-3 0 23,3 0 22,-3 0 0,-7 0 0,2 0-22,-6 0-34,2 1 22,3 1-22,-2 2-90,3 0-258,-6 3 225,4-2 45,-5 3-124,9-2-89,1 0-225,5-2-122,1 1-1032,1 3-324,0-2 2050,5 2 0,-4-5 0,4-1 0</inkml:trace>
  <inkml:trace contextRef="#ctx0" brushRef="#br0" timeOffset="190232.27">25867 1104 13633,'23'-8'-11,"7"1"11,12 7 11,1 1 28,-14 0 1,0 1 49,12 1-66,4 1-12,-24-2 45,-2-1 22,-7 0-22,7 0 0,-10 0-22,0-1 22,-4 0-23,-3 0-7170,0 0 7137,-2-2 0,0 0 0</inkml:trace>
  <inkml:trace contextRef="#ctx0" brushRef="#br0" timeOffset="190858.27">26158 775 8109,'36'27'437,"-3"-1"-45,-9-2-168,6 0-67,14 7-11,3-5 122,-1-5 450,-5-6-539,-18-8 79,-9-3-12,-12-4-235,-2 3 57,0 2 10,0 4 101,0 1 12,0 15-79,0-5-22,-3 9 22,-3-9 683,-20 7-705,12-11-90,-12 2-12,19-11-10,-2-1-34,0 3 22,-1-1 23,3 0-134,2-2-281,3-2-79,0-2-4369,2-1 4874,12-5 0,-10 4 0,10-4 0</inkml:trace>
  <inkml:trace contextRef="#ctx0" brushRef="#br0" timeOffset="191739.27">26972 1066 12400,'-12'16'348,"2"-3"-248,10-13-2472,0 0 1,0 0 0</inkml:trace>
  <inkml:trace contextRef="#ctx0" brushRef="#br0" timeOffset="191876.27">26972 1066 5790,'0'0'0</inkml:trace>
  <inkml:trace contextRef="#ctx0" brushRef="#br0" timeOffset="193358.27">26700 1782 10641,'24'-11'1087,"-1"0"-1009,-6 2-10,1 2-23,-6 0 78,1 3 45,-4-1 314,4-4-281,-3-1 12,4-4-135,-1-3-44,-1-1-12,0-2 23,-2-1 45,-5 2 56,-1 3-3269,-2 1 3291,-2 4-22,0 2-34,0 3-45,0 1-179,-27 3-90,12 1-111,-24 2-2,19 6 69,-1 4 78,-1 7 3414,2 1-3313,2 3-112,6 1 100,3 0-21,5 2 44,3-1-56,1 2 44,1-2-21,8-1 78,2-4-1,5-1 1,0-3 11,-1-2-22,-2-2-1,0-4 23,0-2 68,5-2 156,2-1 280,16-2-370,-9 0 12,9 0 111,-18 0-10,-2-2-56,-4 0-124,-4-3-78,0 4-146,-5-1 67,1 2 79,-2 0-90,2 0-23,1 0 102,-1 0-224,1 0-550,-1 0-649,1-2-942,2-7 2387,1-7 0,-3 4 0,-1 1 0</inkml:trace>
  <inkml:trace contextRef="#ctx0" brushRef="#br0" timeOffset="194000.27">27185 1027 12949,'0'37'-56,"0"0"56,-7 0 11,2 0-11,1-2-22,2-4 11,0-7-112,2-3 89,0-8-22,0-3 11,5-6-235,3-1-1961,30-12-246,-8-6 1808,-4 2 1,-3-1-1,-4-3 1,-6 3 0</inkml:trace>
  <inkml:trace contextRef="#ctx0" brushRef="#br0" timeOffset="194200.27">27398 717 10697,'-36'26'-4661,"8"-4"4661,34-11 0,-4-4 0,4-5 0</inkml:trace>
  <inkml:trace contextRef="#ctx0" brushRef="#br0" timeOffset="194806.27">27340 698 12714,'38'36'-16,"0"0"0,1 0 1,-3-2-1,-1-1 1,-14-4 15,-24 10-6,2-10 0,0 4 12,-1 13 0,-1 2 5,1-9 0,0-1-11,0 8 0,0-4-11,1-3-12,1-7-10,0-6-12,0 1-11,3-10 56,1 1 22,5-10-22,-2-1 23,2-1-46,-2-1 12,-1-2 11,-1-1 0,-3-1 213,3-1 179,-4 0-157,3 0 35,-2 0-270,0 0-1636,0 0-68,1 0-189,3-1 1893,3-5 0,-3 4 0,-1-4 0</inkml:trace>
  <inkml:trace contextRef="#ctx0" brushRef="#br0" timeOffset="196129.27">27611 775 12904,'14'-22'45,"-4"5"-45,-10 17-89,0 0-124,-3 0-190,-4 9 89,-7 6 89,-3 12 113,-3 4 45,-7 12 67,8-14-3403,-6 7 3403,14-20-22,2-1 10,-4 3 12,5-6 0,-8 11 0,8-11 0,-1 3 3392,5-8-3403,3-3 11,1-2 617,0-2-606,0-4-11,1-4-22,21-20 33,-5 5 11,18-12-22,-10 11 0,0-1 11,13-12-11,-18 18 0,0-1-11,17-19 11,-6 6 45,-15 15-34,-7 9-11,-2 1 0,-4 7 23,-2-1 44,2-1 90,2-3-113,1 0 46,1-1-56,2 2-34,-7 2-23,5 1-22,-7 1 561,2 1-449,-2-2-45,1 2-3966,0-2 3944,0-1 0,-1 2 0,0-1 0</inkml:trace>
  <inkml:trace contextRef="#ctx0" brushRef="#br0" timeOffset="199650.27">21643 1414 12703,'-13'9'-34,"-2"-1"23,11-7 0,-5 1 11,4 1 0,-1 0 0,1 1 11,-2 0-11,3-3 11,-8 4 68,4-3-35,-1 1 12,4 0-56,3-3 0,1 1 12,0-1-1,-2 0-11,1 1-101,-2 2 101,1 1-56,-1 1 11,2 0 23,1-1 11,1 0-12,0-1-10,0 4 21,0-1 12,0 1 0,0-1 0,0-2-89,0 3 22,0 0-68,3 1 113,1-2 11,3-3 11,0-2 11,0-1 0,2 0 0,0 0 12,8 0-12,-3 0 11,10 1-22,-7-1 0,0 1 23,-5-1-1,0 0 12,-4 0 10,4 0 35,-5 0 44,0-1 23,1-2 33,-1-2-134,0-2-12,0-2-33,0 1 23,0 1-23,2-2 0,-3 3 11,1-1 101,-2 2 45,-2 2 0,1-2-56,-3 2-11,2-1 22,-3 1 100,2-1-55,-2 0-45,0-1-56,0 1-11,0-2 0,0 1-34,-6-5-22,1 3 11,-6-3 0,6 5 11,-2 1 0,3 3-11,-1-1 11,1 2 34,1-2 56,-3 2-56,1-3 55,-4 0-66,0 0-34,1 0 0,3 2-134,2 1-1659,3 0 0,-2 0 1</inkml:trace>
  <inkml:trace contextRef="#ctx0" brushRef="#br0" timeOffset="201602.27">27921 911 11919,'-7'-14'851,"0"1"-661,3 8-10,-2 0-80,4 3-77,1 0-23,-1 2-56,2 0-23,-3 0-548,2 0 526,0 1 45,1 7 34,0 3 11,0 9 0,0 5 11,0 21 11,0-16 0,0 1-11,0 0 0,0-1-136,0 3 1,0-3 135,0 5 0,0-5-11,0-9-3287,0-5 3298,0-5 0,0 0 0,0 0 0,0-2-23,0 3 189,0 4-177,0-4 3392,0 0-3325,0-7-34,0-4 729,0-1-628,0-5-90,0-5-21,0-8 10,0-2-33,4-1 11,4-6 22,6-3-33,1 0 11,1 0-11,2 5 11,10-12 78,3 0-55,1 1 56,-5 7-12,-9 10 45,8-9 22,-3 4-66,1 0-24,-10 9 1,-7 9-11,-5 4-34,-1 0-1894,-1 2 426,0 4 493,0 0-89,0 4-863,0-2 1927,0 0 0,0-3 0,0-1 0</inkml:trace>
  <inkml:trace contextRef="#ctx0" brushRef="#br0" timeOffset="202635.27">27824 1162 10641,'-1'11'336,"0"-2"-257,3-9-1,-2 0 45,3 0-55,-2 0-1637,19 0 1569,-15 0 45,14 0 55,-17 0 528,-2 0-628,3 0 23,-1 0 100,8 4-33,-3-1 22,5 5-56,-3-1 44,-1-1-10,0 1 156,9 5-190,-4-3 0,6 4 23,4 5-46,-7-6 102,9 6 11,-5-1-135,-6-7 23,-1 3-1,0 0 35,-2-3-46,8 8 45,-4-4 34,1 1-45,-2-1-11,-3-3 515,1-2-235,-8-5 90,1-2-718,-5-2-616,2-2-683,-2-4-595,2-6 2197,-2-9 0,0 8 0,0 1 0</inkml:trace>
  <inkml:trace contextRef="#ctx0" brushRef="#br0" timeOffset="203417.27">28076 717 9521,'-35'-3'238,"0"0"1,2 0 0,8 0-25,15 2-35,0 0 34,4 1 22,-2 0 90,4 0 45,0 0 549,1-1-785,1 0-33,0 1-202,0 0 101,14 0 22,-2 0-10,13 0 88,11 4-44,-12-1 12,10 2-35,-16-3 102,0-2 67,2 1 100,0 0-167,-5 0-79,-4 0-11,-4-1-191,-3 1-268,2 0 21,1 1 12,0 1-997,6 0 156,-2 0-514,2-1 1736,-2-2 0,-5 0 0,-1 0 0</inkml:trace>
  <inkml:trace contextRef="#ctx0" brushRef="#br0" timeOffset="203839.27">28173 543 9812,'45'4'280,"-2"4"-135,-1 14 24,-10-5-46,3 6-11,-13-4 23,-13-4 89,1 3-112,-10-2 101,0 3 22,-26 16-224,5-8 22,1-7 1,-3-1-23,-17 10 12,13-11 55,2-4-33,18-9 79,5-5-1873,2 1 1749,12-1 0,-10 0 0,9 0 0</inkml:trace>
  <inkml:trace contextRef="#ctx0" brushRef="#br0" timeOffset="204785.27">28192 1318 10966,'5'29'11,"0"1"1,3 13-7,-8-15 1,0 0 27,-5 21 1,0-15 11,-3 5 179,4-19 235,0-11 158,4-1-237,0-9-380,0-9 0,0-5-67,0-10 61,4-3 1,4 0-73,12-7 38,-5 9 1,1 4-2248,14 9 2231,-6 8-22,-13 4 67,-2 1 11,-6 0 22,-1 0-661,0 0-2946,9-4 3585,0-3 0,2 2 0,-5-2 0</inkml:trace>
  <inkml:trace contextRef="#ctx0" brushRef="#br0" timeOffset="205372.27">28444 1027 8344,'-14'36'0,"2"-8"0</inkml:trace>
  <inkml:trace contextRef="#ctx0" brushRef="#br0" timeOffset="206402.27">28716 833 9834,'-19'27'-4,"0"1"1,2-3-1,3-2 4,10 1 11,-2 15-22,4-7 11,-2-4 0,-1 0 67,-1 6 34,-4 6 0,2-16 11,0-5-90,2-4 45,1-6 13,3-4-2,0-3-78,2-1 930,0 1-359,0-22-582,0 4-456,0-20 411,0 7-1,5-2 1,3 0-56,5-11 101,0 8 0,2 2-3249,10-3 3227,4 4-600,0 6 644,-6 5-11,-1 8-45,-6 5-33,-5 4-23,-1 2 372,-3 1-282,0 0 3075,1 0-3008,2 6 1025,-4 2-1070,3 9 0,-6-1 0,1 3-11,-2-1 123,-1 12-67,-1-11 135,0 15-79,-6-20-22,-3 5 11,-9-7 44,-14 2-145,7-4 34,-10 2-34,-6-1-448,13 18 414,2-13 34,25 14 50,26-9 1,6-2 72,3 7-61,-1-2 0,-1 0-51,-7-1 34,-3-1-12,-6-5-10,-3-4 21,-5-5-10,-4-4 44,0-2 68,-4-2-4258,1 0 4112,0-8 0,0 6 0,-1-6 0</inkml:trace>
  <inkml:trace contextRef="#ctx0" brushRef="#br0" timeOffset="206853.27">28657 678 11728,'24'10'247,"0"-1"-214,1-1 12,-2-2-22,-5-1 10,-3 0-10,-5-1-23,-2 0-23,-2 1-2319,10-1-33,-2-2 2375,7 0 0,-11-2 0,-4 0 0</inkml:trace>
  <inkml:trace contextRef="#ctx0" brushRef="#br0" timeOffset="207233.27">28890 543 9162,'-9'2'1423,"1"1"-1546,8-3 112,0 0 0,23 8 11,-2-1 28,6 4 0,1 0 5,8 3-33,7 5 23,-21-8 55,-3 2-33,-11-4 56,-1 1 380,-7 1-290,0-4 10,-10 4-10,-2-5-101,-9 0-90,-1 0 0,-1-2-113,-20 23 24,21-12-606,-9 19 113,28-21-214,3-2-55,0-5 851,10-3 0,-8-1 0,8-2 0</inkml:trace>
  <inkml:trace contextRef="#ctx0" brushRef="#br0" timeOffset="208385.27">28967 1027 10137,'-14'17'1669,"1"-3"-1310,11-11-45,-2-1-101,3 0-247,0-2 359,27 3-269,-7 0 11,25 1-11,-17 1-11,-2-1 0,-4 0-34,-4-1 56,-3-2-45,-8 0 35,0-1-57,-6 0 11,4 0 12,-4 0-46,2 1 23,-1-1 56,1 1-56,2-1 0,-1 0 0,-1 0 23,1 0-1122,-2 0 102,0 2-2790,3 3 3787,-4-1 0,4 1 0,-4-4 0</inkml:trace>
  <inkml:trace contextRef="#ctx0" brushRef="#br0" timeOffset="209504.27">29510 853 9733,'5'34'23,"-1"-4"-23,-5-15 0,-1 1 0,-2 13 22,1-3 331,1 1 1,2 2-108,-2 7-123,2 16-11,-2-20-22,2-4-45,-2-3-45,2-14 0,0-2 11,0-8 437,0 0-437,0-5 0,0 0-11,0-2 0,0 3-5479,0 2 5479,0-1 0,0 0 0</inkml:trace>
  <inkml:trace contextRef="#ctx0" brushRef="#br0" timeOffset="210374.27">29045 988 9655,'-17'25'78,"1"-1"1,10-5-23,1 1 168,-4 10 325,-2 9-213,0 0-212,-3-1-80,3-17-44,0-4 56,4-5 12,0-5-46,5-1 12,0-4-57,2 0 23,0 2 34,0 2-12,-1 9-22,0-6-537,0 3-271,1-10-222,0-3-1178,8-7 2208,3-5 0,0 2 0,-2 1 0</inkml:trace>
  <inkml:trace contextRef="#ctx0" brushRef="#br0" timeOffset="211306.27">29394 1085 8702,'-24'21'465,"0"-1"1,-13 12 26,36-31 1156,1-1-1648,9 0 22,0 1 35,10 0-13,-4 1-10,1 1-23,0-1 23,0 1 123,5 1 33,4 0 135,3 2-112,5-1 11,-2 1 314,14-2 33,-11-2-179,3-1-3762,-21-1 3382,-6 0 32,-6 0-21,-1 0 44,-1 0-1471,0 0 0,-2 0 0</inkml:trace>
  <inkml:trace contextRef="#ctx0" brushRef="#br0" timeOffset="212376.27">29549 1046 8747,'-16'9'-22,"4"-2"44,7 4 180,3-3-22,-1 5-80,1 1 46,-2 2 33,0 15-78,1-8-11,-1 9 10,1-8-55,-3-1 358,-1 18-290,0-8-35,1-5 1,0-1 111,-7 16-156,0-6 33,-3-3-11,10-18-33,-1-3 145,7-6-45,0-6-5288,0 0 5165,4-10 0,-4 7 0,4-6 0</inkml:trace>
  <inkml:trace contextRef="#ctx0" brushRef="#br0" timeOffset="212956.27">29975 930 6249,'0'0'0</inkml:trace>
  <inkml:trace contextRef="#ctx0" brushRef="#br0" timeOffset="213712.27">29975 930 11750,'-5'41'14,"0"0"0,0-1 0,-2 17 0,0-7 54,-3-6-1038,-1-4 1082,2-4 219,0-8-253,3-4 86,3-12 71,1-2-67,2-9-179,0-1 509,-3 3-509,0 1 11,-2 3 11,2-2 11,1-1 426,0-3-448,2-21-78,2 4 78,5-16 0,12 1 11,17-7 34,-5 6-90,5-1 112,-7 7 12,-7 8-46,9-9 23,-7 6-56,1-1-3381,-3 1 3381,-1 3-1551,-8 4 1585,-2 5 22,-8 5-56,-1 2-1064,-2 2 134,-2 6 2422,0 0-3195,-3 5 2282,-1-4 1,2-2 0,1-3 0</inkml:trace>
  <inkml:trace contextRef="#ctx0" brushRef="#br0" timeOffset="214316.27">29859 1182 10103,'40'22'337,"-5"-2"-113,-20-4-202,-1-1 258,5 5-56,-4-2-145,-1-2 33,0 0 56,-1-3 123,1 2-201,-4-4 22,1 3-45,-5-7-11,1 0 11,-3-4 12,-1-1 22,-1 1-57,2 0-21,-2 1-23,1 1 11,1 0-78,-1 1 268,6 0 236,-6-2-370,3-1-895,-6-4-203,0-2-661,0-2 1692,0-2 0,0 2 0,0 2 0</inkml:trace>
  <inkml:trace contextRef="#ctx0" brushRef="#br0" timeOffset="-214264.46">30149 1376 10114,'34'-8'785,"-4"4"-763,-18 2-10,0 2 212,10 0-168,-9 0 22,11 3-78,-14 2 90,-2 5 89,-3 12-11,-3 6-44,-3 3-80,-22 11-21,1-14-18,-5-4 1,-2-1-6,-2 3 11,-9 4-11,28-18-22,5-5-12,7-3-123,0 0 123,0 1 34,0 0 34,0 0-34,2-1-67,3 0 67,4 0 145,7 1-111,-2-2 56,8 0 33,-4-1-44,1 0-23,0-1-34,-13 0 12,1-1-202,-7 0-852,0 0-560,0-3-1905,0-2 3485,-2-4 0,2 3 0,-2 0 0</inkml:trace>
  <inkml:trace contextRef="#ctx0" brushRef="#br0" timeOffset="-212848.46">30033 1569 10271,'22'-1'975,"-5"-1"-728,-16 1-68,0 0-67,2-1-33,-1-1 66,3 0 124,1-3 11,1-1-45,0-3 1,2-1 100,3-6-246,-2 6-68,1-3 79,-6 9 157,-3-1 111,-1-3-55,-1-2-180,2-1-55,-2 3-35,2 5 35,-2 1-90,0 3-180,2-1 124,0 1 67,1 0-56,1 0 22,1 0 23,-1 0-22,4 0-57,-2 0 45,5 0 34,-1 0-34,0 0 23,2 3 22,-4-2 33,0 5 1,-4-5 11,-1 2-1857,-3-3 1,0 0 0</inkml:trace>
  <inkml:trace contextRef="#ctx0" brushRef="#br0" timeOffset="-209046.46">30207 1434 9935,'-20'18'56,"3"-1"56,12-2 124,2-1-4208,-1 5 4017,0-5 927,-1 3-703,-2-2-157,1-3-56,-1 3 235,-1 9-269,3-11 3404,-2 8-3292,-1 6-100,7-18-23,-6 12 23,7-21 829,0 0-908,0-5 22,0 1 12,0-12-11,0-3 22,0-2 11,4 1 67,1 6-55,3 1 22,2-1-45,2-1-23,0 1 23,2-2 23,-2 3 156,7-9-179,-7 11 56,1-3-11,-12 12-717,-1 1 604,0 5 35,0-3 380,0 3-257,-1-4 22,-1 0-79,0 0-33,0 0 11,1 0-22,-1 0 0,0 0 11,-2 0 0,2 0-78,0 0 33,-1 0-123,1 0 89,-1 0-21,1 0 100,-1 0-23,2 0 23,-2 0 56,3 0-11,-4 0 11,4 0-22,-3 0 33,2 0-45,-2 0 113,3 0-57,-3 0 23,2 0-101,-2 0 0,3 0-45,-2 1 67,0-1-55,2 1 78,-3 0-45,2-1 0,0 1 0,-1 0 112,2-1-135,-2 2 23,1-2 460,0 1-460,0-5 0,1 2-34,0-2 34,0 2-168,0 2 145,0 3 46,0 7 10,-4 6-21,-6 19-3438,1-8 3426,-4 9 22,6-13-10,-2-1-1,3-7 22,1-3-21,3-8 123,2-3 3279,0-12-3403,0 0 12,2-21-23,3 9 33,1-8-21,4 10 32,-2 2-10,-1 2 33,0 3 23,-5 0-90,1 8 45,-3 1-45,0 5-528,0 0 540,0 22 10,0-8 0,0 21-22,0-12 12,-4 0-12,-2 3-23,-4-1 23,0 1 23,-4 7-12,2-11-11,0 4 57,5-16-57,5-5 22,0-2-67,2-3 191,0-4-113,0-6 1,10-7 0,2-7 10,21-12 12,-11 9 45,11-8-90,-15 14 79,0 2 78,1-2 22,-7 9-55,0 0-57,-5 8-78,-3 2-34,1 1 12,0-1 11,1 2 0,1-2 11,3 0 0,9-2 22,-1 0 0,3-2 57,-7 3 145,-4-1 12,-2 2 212,-1-3-314,-1 3-44,-2-1-45,-3 2-45,-1 1 11,-1 4-11,0-1-11,0 2 44,-1-3-33,2-1-403,-2 0-5065,0-1 5468,0 0 0,0 0 0,1 0 0</inkml:trace>
  <inkml:trace contextRef="#ctx0" brushRef="#br0" timeOffset="-207906.46">30498 1337 12949,'28'3'11,"-6"3"68,-17 3-23,-3 5-11,-1 3 11,-1 3 11,-1 5-56,-9 2 11,-5 3-10,-9 0 4,3-4 1,-1-1-17,1-1 0,-10 14-45,27-33 23,3-1-34,1-1-56,0 0 45,0-1 56,0 1-1,0-2 57,9 0-45,0-1 34,8 0-34,1 0 11,-1 0 45,4 0-56,-1 0 11,-2 0-11,0 0 11,-7 0 1,-2 0-12,-4 0 11,-2 0 0,-1 0-22,0 0 0,0 0-1,0 0 12,3 0 0,0 1 0,4-1 12,-1 1-12,-1 0-90,-2 0-33,-3-1-90,0 0-145,-1 0-3138,1-9 3496,0 1 0,0-3 0,-2 4 0</inkml:trace>
  <inkml:trace contextRef="#ctx0" brushRef="#br0" timeOffset="-207362.46">30362 1453 8613,'13'22'1423,"1"-5"-829,-1-16-67,1-1-35,4 1-88,2-1-68,2 0-168,1 0-145,-2 1 189,9 4-122,-10-2-23,6 4 23,-13-5 44,0 0 158,0 0-57,0-2-156,1 2 89,-3-1-112,3 0 56,-4 0-56,-2-1 0,-2 0 11,-4 0-1692,-1 0 863,-1 2 0,0 0 1</inkml:trace>
  <inkml:trace contextRef="#ctx0" brushRef="#br0" timeOffset="-205939.46">30672 1007 10641,'-24'-17'1008,"4"2"-851,16 15-100,1 0-68,1 0 268,0 0-234,7 3-1,-1-1-11,5 2 0,2-2 45,-2 1 45,4 0 78,0 3 404,23 10-460,-13-3-67,11 4 124,-25-3-113,-6-6 68,-3 9-124,-2-3 67,-25 22-78,-2-6 5,-7 1 1,-4 4-28,5 0 0,2-1-18,5-5 1,2-1 16,4 0 1,7-4-157,14-9 111,5-5 35,4-2 66,16-3 80,6-3-3438,2 0 3404,-4-2-119,-11 0 62,-6 0 34,1 0-56,-6 0-11,3 0 11,-7 0 3367,3-1-3390,-2 1-169,3-1-223,1 0-78,2 0-202,-3 1-1008,6-2 112,-6-2 1591,3-3 0,-6 3 0,-1 0 0</inkml:trace>
  <inkml:trace contextRef="#ctx0" brushRef="#br0" timeOffset="-205502.46">30479 1221 12232,'32'-7'89,"0"0"1,3 1 0,-2 2 78,4 4 11,0 5-11,-2 1 90,-14 2 0,-3-1-3437,-3-4 3314,-1-1-12,-3-2-34,-1 1-55,2 0-23,-5 0-11,1 0-481,-4-1 1542,6 0-1061,-5 0 0,3 0 0,-6 0 0</inkml:trace>
  <inkml:trace contextRef="#ctx0" brushRef="#br0" timeOffset="-204693.46">31099 1221 12904,'21'2'651,"2"1"-360,1-1 246,23 1-346,-8 0-79,13 1 247,-6-3-169,-13 0 146,9-1-168,-26 0-56,-1 0 45,-13 0-5826,-1 0 5669,-1-6 0,0 5 0,0-4 0</inkml:trace>
  <inkml:trace contextRef="#ctx0" brushRef="#br0" timeOffset="-203533.46">31622 988 11381,'-26'1'190,"4"0"-257,20-1 11,-2 2 45,2 7-12,-1 6 23,3 9 101,-2 23-23,2-7-1611,0-4 0,0 0 1589,2 4-56,12 8 605,9-34-169,10-8-262,1-22 0,0-6-447,3-3 284,-7 1 1,-3 1 3228,-11 5-3005,-6-6-212,-6-1-35,-2 3 12,-2 4-89,0 15 435,0 1-571,-2 2 192,2 4 33,-2 4 0,2 6 0,0 4 0,11 12-34,0-8 34,10 8 0,-1-12 179,25 4 326,2-12-500,-20-2 1,1-4 111,1-10 1,-2-5-28,3-9-12,6-19-78,-16 2 90,-7-2 11,-9 7 0,-3 0-101,-9-7-12,2 10 1,-2 3 11,-14 7 0,-4 0-22,10 11-23,1-1-45,10 8-10,4 1 10,-2 0-1904,3 0 907,-2 5-605,2 0-1221,5 4 2913,1-3 0,0-2 0,-1-2 0</inkml:trace>
  <inkml:trace contextRef="#ctx0" brushRef="#br0" timeOffset="-203016.46">32203 1201 11157,'-12'33'227,"0"0"1,1-3 0,3-4 209,8-10-235,0-1-34,5-4 123,1-4 79,6-5 381,3-2-236,4-8-291,2-4-168,2-10 12,-7-1 66,-3-9-134,-8 6-157,-3-6 78,-2 8 1,-13-6 223,3 15-145,-12-2-134,4 17 67,3 7-68,-4 14 113,11 1-751,-1 31 213,8-25-146,1 13-123,0-24-370,0-6-807,0-2 2006,5-5 0,-4-3 0,3-1 0</inkml:trace>
  <inkml:trace contextRef="#ctx0" brushRef="#br0" timeOffset="-202323.46">32436 736 12266,'4'31'123,"0"-1"-112,-6-10 57,-1 6-35,-5 12 102,4 7-46,-1-1 79,5-3 0,0-16 45,0-1-67,0 0-134,0-4 111,-1 17-123,-3-13 33,2 14 12,-3-15-45,4-1 79,0 4-91,1-7 12,0-5 79,0-9-79,0-5 246,3 0-179,-1 0-67,2 0 45,1 0-45,-1 0-34,5 0-189,0 0-248,3-1-1064,7-3 291,-3-3-493,5-5 1737,-10-3 0,-4 7 0,-4 0 0</inkml:trace>
  <inkml:trace contextRef="#ctx0" brushRef="#br0" timeOffset="-201977.46">32339 969 12972,'-6'9'527,"5"-1"-314,28-3-213,-9-2 56,-1 1-292,-2-1-100,-10-1-213,8 1-56,-5-1-684,1-2-380,5 0-1513,0 0 3182,1 0 0,-6 0 0,-4 0 0</inkml:trace>
  <inkml:trace contextRef="#ctx0" brushRef="#br0" timeOffset="-201355.46">32630 659 9733,'17'24'779,"-1"0"0,13 17-342,-10 1-291,-1-4 145,-2 4-100,4 2 223,-6 0-201,2 1-23,-1 0 85,-9-14 0,-1 1-208,2 13 6,-5-17 0,-1 0 106,-2 19-101,-8-13-78,-1 6 78,-6-18-78,4-5 90,-4-2-45,8-8 0,-1-2-45,8-5-594,-1 0-627,0-2-2298,-2-9 3519,3-1 0,-1-1 0,2 6 0</inkml:trace>
  <inkml:trace contextRef="#ctx0" brushRef="#br0" timeOffset="-199043.46">24918 3158 10462,'-26'25'639,"6"-7"-471,17-14-23,3-2 12,0-1 650,0 1-673,6-1 169,12 0 156,10 0-66,13-1-169,2 1-62,-11-1 0,1 0-27,16 1-1747,-4 0 0,-1 1 1634,5 1-22,-20-1 0,-1 0 34,-5 0 33,-13-1-22,-5-1-45,-4 0 0,-1 1-23,2-1 1992,5 1-2876,-1-1-2813,12-5 3720,-8-7 0,2 4 0,-9-2 0</inkml:trace>
  <inkml:trace contextRef="#ctx0" brushRef="#br0" timeOffset="-198517.46">24937 3488 12098,'37'-1'59,"0"1"1,-3 0 0,-4-1 198,4 1 156,6 4-223,4 0 44,-4 2 191,10 1-191,-17-3 0,1-1 23,20 2-113,-23-2 1,-5-1 124,-6-2-24,-6 0-67,-5 0 1,-3 0-124,-5 0-3138,-1 0 853,3-3 2229,3-8 0,-2 6 0,1-5 0</inkml:trace>
  <inkml:trace contextRef="#ctx0" brushRef="#br0" timeOffset="-197728.46">26371 2654 11784,'13'26'22,"-3"1"35,-10 16-57,0-8 33,0 16 6,0-16 1,0 0-40,0 10 0,0-11 0,0 0 0,0 15 22,0-13 23,0 7 0,0-16-23,0-8-22,0 0 0,0-6 0,0 0 0,0 3 135,0-1-23,0 0-56,0-2 33,0-5 214,0-4 21,0-2-368,0-2-1715,-3-17 694,2 3-885,-2-16 1950,3 5 0,0 11 0,0 2 0</inkml:trace>
  <inkml:trace contextRef="#ctx0" brushRef="#br0" timeOffset="-196692.46">26429 2790 12300,'10'-21'280,"15"2"-5829,1 10 5650,14 1-23,-4 2 1406,5 2-1316,3 0-123,0 2-23,-2 2 851,-6-1-895,4 1 22,-14 0 100,9 9 2,-20 3-1,1 24 56,-12 9-113,-7 1-10,-11 2-476,-8-16 442,-9-2 12,-1-3 10,-1-5 45,4-5 0,2-5 1,4-6-24,3-3 1,1-3-22,1 0 33,3 0 3139,3 0-3072,3 0 629,5 0-887,1 0-32,5-4 245,11 0 11,27-5-89,-1 5 0,14-1-3414,-15 4 3414,-6 1 0,1 1 11,-3 5 45,-5 5 34,2 17 22,-15-3-56,-1 9-11,-12-5 55,-13-1-32,-10 2-35,-11-4 102,-7-4 1712,15-11 1,-4-3-1389,-17-3 0,-2-2-375,17 1 0,1 0-28,-12-4 0,5 0 68,17-1-34,6 0-113,7 0-33,4 0-11,3 1-1423,2-1 918,0-1-212,0-2-449,0-2-3652,13-15 4885,2-2 0,0 1 0,-4 8 0</inkml:trace>
  <inkml:trace contextRef="#ctx0" brushRef="#br0" timeOffset="-195931.46">26545 2364 10125,'-45'-5'315,"6"3"-203,36 3 89,0 1-21,3 0 693,0-1-346,27 0-135,13-1-347,15 1-17,-24 1 0,-1 0 129,17 5-79,1 1-478,1 0 467,-9-2-110,-3-1 167,-5-2-3276,-13 0 3152,0-1 0,-14 0 0,2 0 33,-1 0 379,1 2-378,2 0 150,-2 0-184,-1 0 3459,-3-2-7348,-3-1-267,-7 0 4156,-5-1 0,3 0 0,-3 0 0</inkml:trace>
  <inkml:trace contextRef="#ctx0" brushRef="#br0" timeOffset="-195467.46">26875 2228 11045,'27'12'134,"1"-1"-89,-1-6 11,-1 0-34,-1 2 23,-6 0-23,-1 2 23,-2 0 45,-3 1-45,-1 6-12,-4-1 135,-1 15-134,-5-7 67,-1 11 67,-2-6-45,-11 1 314,-21 8-90,-8-9-67,-1-1-44,13-16-45,15-7-57,5-1-134,2-1-11,3 0-494,3-2-6139,1 0 6644,11 0 0,-8 0 0,8 0 0</inkml:trace>
  <inkml:trace contextRef="#ctx0" brushRef="#br0" timeOffset="-193884.46">27340 3042 10910,'41'6'1591,"1"-6"-1288,-9-9-1,1-5-134,-1-3-10,-5-1 424,2-6-313,-15 9-57,-1-5-21,-14 12-102,0 2-21,0 0-24,0 0-122,-17-1-23,4 1-78,-14 1-168,1 2 201,6 3-22,-4-1-44,8 1-170,-6 10 270,5 1 90,-5 11-90,8 2 112,2 3-12,0 4-21,5 2 22,0 0-12,3 0-44,2-2-11,2 3 66,5-12-44,9 5 23,-1-16 66,9 2 1,1-4 44,0-3 102,7-1 100,-5-4-44,-2 0-113,0-1-67,-1 0 11,-4 0 11,0 0-33,-9 0-34,-2 0 12,-5 0-247,-1 0-236,1 0-1736,10-3-169,0-6 2365,7-5 0,-9 4 0,-2 1 0</inkml:trace>
  <inkml:trace contextRef="#ctx0" brushRef="#br0" timeOffset="-193393.46">27824 2248 10899,'-9'40'-15,"-1"0"0,4-7 0,1-1 15,-3 20 123,8-12 90,0 0 11,0-3-145,0-3 21,3 3-55,1-11-11,5 1-12,5-13-67,0-7-772,14-4-920,-3-16 1737,11-8 0,-18 5 0,-4-1 0</inkml:trace>
  <inkml:trace contextRef="#ctx0" brushRef="#br0" timeOffset="-193158.46">28018 2054 10832,'-30'4'649,"7"0"-1567,20 1-236,3 0 1154,0-2 0,0 0 0,0-2 0</inkml:trace>
  <inkml:trace contextRef="#ctx0" brushRef="#br0" timeOffset="-191987.46">28367 2073 10305,'2'-12'908,"0"1"-707,-2 9-55,0 0-34,0 1 224,0-2-168,0 2 68,0-2 682,0 2-861,-2 0 10,0 1 135,1 0-180,-3 0-22,4 0-11,-3 0-56,-1 0 44,-3 1-10,-4 3 33,-2 6 0,-4 5 0,-1 3-34,-2 6 0,0 1 34,-5 11 0,4-6 0,2 1 0,1 8-22,1 4-12,4 0-11,5 1 34,2-3-1,5-1-3380,0-6 3392,1 0-167,0-5 167,0-1 12,0-3-12,0 0 0,0-2 0,0 3 33,0 12-89,0-10 3286,0 12-3185,0-26 273,0 0-306,0-14-58,0 0 46,0 5 0,0 2 68,0 5-68,0 1 0,0-3 23,0-1-1,1-4-44,0-2-1,2-3-224,-1-2-492,2-7-729,2-7-672,4-7 2140,1-7 0,-4 15 0,-2 0 0</inkml:trace>
  <inkml:trace contextRef="#ctx0" brushRef="#br0" timeOffset="-191146.46">28522 2228 12703,'11'-8'0,"-3"9"0,-14 37-11,3 5 16,1-11 1,-1 1 5,3 17-11,-2-19 0,1-2 11,0 4 0,0 7 1,1-12-12,0 4-12,0-13 12,0-7 426,0-4 415,0-6-830,0-21-33,11-6-1,0-10 17,15-1 1,4 0 39,-2-1-34,0 5 0,-2 1 11,-8 4 11,-2 6 157,-1-3 45,-6 12-168,-1 0-78,-8 10-79,1 1 101,3-3 0,3-5-11,-1 1 11,4-1 0,-7 7-45,2 0 45,-5 2-1927,0-1-2107,4 1 1424,-2-1 2610,2 1 0,-4 0 0,0 0 0</inkml:trace>
  <inkml:trace contextRef="#ctx0" brushRef="#br0" timeOffset="-190637.46">28657 2480 11616,'10'25'404,"4"-1"-326,10-6 68,-1 5-34,0 6-45,-3 3 90,5 11-90,-8-13 11,4 4 101,-10-18-179,1-6 539,-8-2-192,1-5 11,-5-2-291,0-1-2397,-1-10 2330,-11-11 0,8 7 0,-7-6 0</inkml:trace>
  <inkml:trace contextRef="#ctx0" brushRef="#br0" timeOffset="-190036.46">28638 2015 10339,'-49'23'616,"10"-6"-571,39-15 11,0-1 89,0 3-10,2 1 44,8 1-3392,5 1 3449,12-1 33,2 2-90,3-3 90,1-1-56,-1-2-180,-3 0 46,2-2-46,-9 2-10,-3 0 111,-12 0 3269,-4 0-3492,-3-1-998,2-1-526,1-1-371,4-3 1984,3-6 0,-4 4 0,-2-2 0</inkml:trace>
  <inkml:trace contextRef="#ctx0" brushRef="#br0" timeOffset="-189586.46">28832 1957 9106,'25'14'1905,"-8"0"-1849,7 0 0,1 1 22,-1 7 102,-13 2-91,-5-10-66,-3 9 66,-3-15 79,-3 9-112,-3-9 1,-8 10-57,4-11 0,-2 1 11,6-5-90,4 1-145,1-1-4067,1 11 4291,0-8 0,0 4 0,0-8 0</inkml:trace>
  <inkml:trace contextRef="#ctx0" brushRef="#br0" timeOffset="-188280.46">28909 2674 11549,'-6'-28'78,"2"5"-78,4 21-190,0 1 190,6 1 11,0 0-22,7 0 89,-3 0 662,1 0-583,-2-8-101,2-4-34,-4-8-22,2-1 123,-3-12-100,-3 18-1,-1-6-89,-2 21-68,0 0 91,0 13 32,0-7 1,0 10 11,0-10 23,0-3 44,0 0 841,0-3-875,0-7-44,0-8-113,0-2 124,0-1-11,0 9-23,0 4-22,0 2-11,-3 3-22,-1 0-1,-5 2 0,1 4 57,-2 4-1,6 3 23,-1 1-23,5-2-33,0-3-90,0-2 157,0-5 236,0 0 178,14-10-302,2-12-11,7-7 45,-9-3-11,-13 9-135,-9 12-56,-14 4 0,2 5-56,-9 6 21,17 0-43,0 16 67,11-5 33,1 4-44,0-9 55,1-5-10,3-3 33,2-2 190,1-2-78,-2 0 34,1 0 34,-1 0 323,-1-13-301,-1 6 67,-1-16-213,-2 13-56,-8-3 0,0 7 45,-8 1-45,6 2-101,3 3-22,6 0-146,1 0 224,0 22 34,0-8 11,0 19 0,0-15 0,0-6 0,0-5 0,0-4-1065,0-3 24,6-3-708,4-4-2419,9-6 4168,0-6 0,-6 7 0,-5 2 0</inkml:trace>
  <inkml:trace contextRef="#ctx0" brushRef="#br0" timeOffset="-187157.46">29200 2170 11504,'6'39'235,"-1"-2"-78,-5-8-45,0 3-22,0 7-56,0 3 66,0 5-77,0 4 78,0-2-45,0-17 0,0-1-45,0 11 45,0 2 190,0-25 1267,0-10-1278,0-5-235,0-15-246,0-24-12,0-5 191,0 10 0,0-3-208,0-13 0,0-1-223,-1 9 0,2 0 436,2-14 0,3 0-111,5 9 1,3 3 200,4 3 0,3 3 6,-2 4 0,0 2 50,1 6 0,-1 4-84,-1 5-112,10 1 67,-7 10 45,12-2 0,0 3-11,3 0 595,5 1-584,-15 0 320,-3 5-264,-18 5 45,-3 9-45,-5 3-11,-11 3-45,-7 1 90,-14 1-79,-3-2 22,8-9 1,1 0-23,-14 6 6,17-10 0,1 0 28,0-1-33,0-3-12,13-4-23,1-1 1,9-1-24,-3 2 1,1 3 23,-2 1 11,0 1-68,3 3 1,0-1-23,3 1 34,0 4 67,5 0 45,4 5 145,10 0 1,4 0 112,16 16-242,-14-15 1,0-1 184,9 9-22,-14-14 56,-2-2-78,-3-5-33,-6-2-24,-2-2-100,-5-1 123,7 17-168,-2-5-22,13 18 10,-7-18 12,2-2 45,-8-10 78,-3-3-22,-2-1 414,-2 0-515,0-3-436,0-4-338,0-4 774,-15-31 0,12 26 0,-12-18 0</inkml:trace>
  <inkml:trace contextRef="#ctx0" brushRef="#br0" timeOffset="-186365.46">29181 1918 13207,'13'9'247,"2"-1"-5683,13 1 5637,0-3 1421,0-2-1197,12-1-335,-12-2 11,7 0 814,-11 0-814,-10 0-67,1 0-34,-9 0 3404,-3-1-3259,12 0-122,-9 0-23,9 0 22,-11 0 23,-2 0-4057,-1 0-436,-1-4 4448,0-6 0,0 4 0,0-3 0</inkml:trace>
  <inkml:trace contextRef="#ctx0" brushRef="#br0" timeOffset="-185829.46">29529 1763 11179,'39'2'673,"0"3"-349,-11 3-144,0 3 21,-5-2-89,-1-1 23,-6 2-46,-3-3-78,-6 3 146,-4-2-112,-1 4 67,-2-1-78,0 2 44,0-1-67,0-2-11,0-1 34,0-5 123,0 0 135,0-2 32,0-1 393,-2 3-481,-9 0-225,-3 2-22,-9 3 0,1 0-23,-1 2 12,3 2-68,0-1-45,6-1-548,6-2 157,4-4 99,4-1-3685,0-3 4112,4-3 0,-3 2 0,4-2 0</inkml:trace>
  <inkml:trace contextRef="#ctx0" brushRef="#br0" timeOffset="-185153.46">29917 2189 10843,'3'50'-101,"-2"-5"90,-3-15 11,-1 3 0,3 1 341,-3-2 1,-1-1-230,1 3-62,0-5 1,0-3-40,1-12 0,-2-2 1,4-7-12,-2-3-180,1-1-223,0-1-706,-2-2 1109,-3-13 0,2 9 0,-2-8 0</inkml:trace>
  <inkml:trace contextRef="#ctx0" brushRef="#br0" timeOffset="-184752.46">29723 2267 6361,'26'26'3400,"0"0"1,-17 13-2914,31-28 1,1-7-51,-29 2 101,1-2-280,-5-1-236,-2-2-22,-3 3 34,-3-2-12,0 2 23,1-2-23,1 0 1,2-2 66,-2 0-189,0 0-853,-1 0 180,1 0-168,3 0-3351,4 3 4292,-4-2 0,1 2 0,-6-3 0</inkml:trace>
  <inkml:trace contextRef="#ctx0" brushRef="#br0" timeOffset="-183716.46">30227 2112 8938,'4'54'471,"-2"-6"-281,-2-22-123,0 3 112,0 1 202,0 2 124,0 0-225,-3 9-224,2-14 0,-3 5 67,3-12 45,0-2-145,1 1 33,0-8-45,0-1 190,0-8 394,0-1-416,8-37-157,14-9 95,-7 7 1,1-2 151,7 2 0,1 3-179,-8 10 0,-2 2 33,13-10 12,-12 18-46,-5 6 46,4-5-68,-3 3 22,1-6-55,-2 8 55,-3-4-89,-4 11-2155,-3 0 0,0 2 0</inkml:trace>
  <inkml:trace contextRef="#ctx0" brushRef="#br0" timeOffset="-183046.46">30266 2306 10765,'13'34'358,"2"-2"-212,-7-12 145,4 4-45,1-1-77,1 1 10,0-5 224,1 1 23,-4-6-325,-4-5-1,-4-4-77,-1-5-12,-2 0 23,3 1-12,-2 1-22,2 1 0,-3 0 0,2-2 0,-2 1-1961,0-1 1,0 0-1</inkml:trace>
  <inkml:trace contextRef="#ctx0" brushRef="#br0" timeOffset="-182143.46">30518 2558 12658,'26'1'-45,"0"1"180,-13-2-79,0 1-12,-2 3 203,-8 8-79,1 3-11,-27 22-134,3-12-23,-20 12-34,-2-4-101,20-9 68,-2 0 0,22-11 33,2-9 236,7 3 179,9-1-235,3 1-124,17 0 34,-12-3 0,6 2-33,-12-3 133,-1-1 35,-5-1-57,-4-1-123,-4 0-22,-4 0 11,1 2 22,1-1-55,0 1-852,0-2 403,-1 0-1927,3-6-280,0 0 2689,0-5 0,-3 5 0,-1 1 0</inkml:trace>
  <inkml:trace contextRef="#ctx0" brushRef="#br0" timeOffset="-181662.46">30479 2674 9677,'24'4'1648,"9"2"-920,-2 2-470,1-3 134,-3 1-303,-14-5 1,1 1 0,-6-2-90,-2 1 33,-3-1-33,0 0-179,-5 0-1782,2 0 0,-2 0 0</inkml:trace>
  <inkml:trace contextRef="#ctx0" brushRef="#br0" timeOffset="-180967.46">30750 2093 11448,'34'7'213,"-2"3"-22,-10-2 10,8 7-89,-12-3 45,2 2-101,-12-4 34,-5-1-1,-1 3-22,-2-1-22,0 4 11,0 2 67,-27 28-123,12-18 0,-2-2 0,0-2 12,3-2 100,2 18-68,5-19-44,1 22 0,6-28 0,0 6-44,5-4 55,10-4 34,2 0 89,4-5-78,-9-4 67,-3-1-21,-4-2-35,1 0-22,-3 0 0,-1 0-23,0 0-100,-1 0 10,1 0-201,2 0-190,-1 0-348,3 0-381,1-1-818,0-5 2006,1-4 0,-5 3 0,-1 0 0</inkml:trace>
  <inkml:trace contextRef="#ctx0" brushRef="#br0" timeOffset="-180504.46">30692 2267 10103,'36'18'1546,"-5"-4"-985,-12-9 1075,28 4-1334,-15-2-223,16 1-1,-30-3-78,-8-4 101,-3 0-56,-1-1-12,-3 0-134,-1 0-503,0 0-170,1 0-4906,8 0 5680,-6 0 0,3 0 0,-8 0 0</inkml:trace>
  <inkml:trace contextRef="#ctx0" brushRef="#br0" timeOffset="-178875.46">31099 1879 6238,'0'0'0</inkml:trace>
  <inkml:trace contextRef="#ctx0" brushRef="#br0" timeOffset="-178791.46">31099 1879 6036,'0'0'0</inkml:trace>
  <inkml:trace contextRef="#ctx0" brushRef="#br0" timeOffset="-177879.46">31079 2383 12311,'33'17'504,"-4"-1"-101,-8-8 135,1 0-191,3 0-4217,2-1 4195,-1-1 927,2 0-883,-4 0-33,-1-1-100,-4-2-24,-2 0-32,-4-1-68,-6-1-22,-4 0-7007,-3-1 6917,-5-10 0,4 7 0,-4-7 0</inkml:trace>
  <inkml:trace contextRef="#ctx0" brushRef="#br0" timeOffset="-176789.46">32068 2093 7986,'-19'-13'963,"4"4"-649,5 12 89,1 8-336,1 1 225,1 19-192,2-6 35,3 16 190,1-2 11,1 4-11,0-9 0,0-1-470,0 14 274,0-17 0,0-3-73,0-1 45,1-9-56,3-8 33,3-6 314,4-2 34,3-6-191,4-8-167,4-7-1,7-26 291,-7 11-313,2-14-79,-11 3-33,-7 25-12,-2-7 0,-4 28 68,0 7 0,0 5 0,0 9-12,0 5 1,0 3-12,0 11 23,2-11 101,22 16 90,-8-27-35,21 2 46,-17-15 111,0-3 168,-2-2 416,-1-9-684,-5-2-169,0-12 113,-8-17-124,-3 6-33,-5 4 0,-3 0-45,-5-4-135,-14-14 169,8 26 22,2-1-11,8 13-56,6 3 11,-2 4-381,3 0-2006,1 3 549,3 6-2957,14 2 4851,-2 1 0,3-3 0,-12-5 0</inkml:trace>
  <inkml:trace contextRef="#ctx0" brushRef="#br0" timeOffset="-176242.46">32339 2577 11358,'28'6'1278,"-5"-2"-1010,-5-4 271,-7 0-4231,-1-5 4252,-3-4 490,1-7-916,-3-4-110,-1-1 20,-3 0-44,-1 5 0,0 3 3426,0 7-3381,0 3-45,-4 3-45,-1 0 11,-5 0 12,1 1 11,-2 2 0,0 1-35,0 1 35,2-1-12,2-1-2027,-3 16 1389,5-7 56,-1 16-717,4-1 258,2-7-651,0 2 1715,5-14 0,-4-5 0,4-3 0</inkml:trace>
  <inkml:trace contextRef="#ctx0" brushRef="#br0" timeOffset="-175722.46">32668 1976 11863,'1'39'-90,"0"0"90,-1-8 33,0 23 203,0-7-119,0-14 1,0-1 17,0 18 33,0-1-129,1-20 0,1-2-28,2 8-11,5 3-11,-3-29 11,2-2 0,-2-5 11,1 1-11,0 1-11,3-1 0,-2 0-3194,28-20 729,-21-1 2476,17-21 0,-27 21 0,-3 1 0</inkml:trace>
  <inkml:trace contextRef="#ctx0" brushRef="#br0" timeOffset="-175405.46">32688 2228 8905,'24'7'3955,"-3"-2"-3911,-5-5 24,-4 0-12,-1 0 78,-2 0-100,-3 0-12,-1 0-33,0 1-135,-1 1-358,3 1-236,-2-1-100,6-1-516,0-1-1366,3 0 2722,-1-2 0,-6 1 0,-2-1 0</inkml:trace>
  <inkml:trace contextRef="#ctx0" brushRef="#br0" timeOffset="-173940.46">32920 1860 14854,'15'35'135,"-2"-2"-68,1-6-11,0 0-45,3 4 57,-1 2-46,0 5 56,-5 4-78,-1 7 28,-6-10 0,-2 2-17,1-9 1,-1 1-826,0 11 1,-2 1 813,1-14 0,0-2 0,-1 25 0,0-9-3234,0-12 3268,0-9 942,0-8-908,0-5-1,0-4 34,0-4 447,-2-1-761,0-2 3347,-1 0-3436,1-1-80,-2-2-144,1-1-124,0-3-672,-1-1-964,3 0 2286,0-3 0,1 5 0,0 0 0</inkml:trace>
  <inkml:trace contextRef="#ctx0" brushRef="#br0" timeOffset="-170336.46">31816 2906 12983,'33'-13'78,"-3"0"-44,-4-9-23,8 1 23,11-6-23,-16 12 0,3-1 17,4-3 0,3-1 11,4-1 0,0-1-2148,5-3 1,0 0 2115,-16 7 0,1 1 1,-1-1-707,16-9 0,-1 0 704,-3 1 1,0 0-6,-9 5 0,0-1 0,-2 1 6,8-5 0,-3 1 22,1-1 0,-3 2 163,0-4-102,-20 13 46,-11-1 2133,-2-2-2290,4-6 3369,4-4-3358,5-2-68,6 0 12,0 2-11,-1 6-45,-4 5 21,-8 10-525,-4 3-427,-4 3-1198,4-2 2252,4-5 0,-2 4 0,-1-2 0</inkml:trace>
  <inkml:trace contextRef="#ctx0" brushRef="#br0" timeOffset="-169465.46">31506 1589 11448,'11'-27'48,"0"0"1,4-2-1,2 1-9,6 4 1,6 1-332,5-4 0,5-3 0,-1 2 337,-7 5 0,0 1 0,4-1-277,4 0 1,6-3 0,2 1 0,-2 0 0,-5 5 235,-4 1 0,-3 3 0,2 0 189,16-7 0,2-1 0,-8 6-171,-2 6 90,-9 3-78,-16 5 573,0 2-428,-10-1-89,4-1-1940,2-5 1850,8-7-11,6-5-408,9-4 0,2-2 419,6-3-73,-5 3 0,-3 3-39,-17 13-179,-6 2-325,-12 9 759,8 0-2698,-2 1 2861,5-1 1,-6 1 0,-6-1 0</inkml:trace>
  <inkml:trace contextRef="#ctx0" brushRef="#br0" timeOffset="-168152.46">24259 1666 11896,'8'-46'381,"12"-4"-348,3 25 1,4-1-592,5-3 0,1-1 569,3-2 0,2-1-692,3-1 0,2 0 684,-14 10 1,0 1 0,1 0-4,-1 1 0,-1 0 0,5-2 6,3-2 1,6-3 0,2-1 0,-2 1 0,-6 5 214,7-6 0,-1 1-230,-3 2 1,8-4 0,-6 3-1,-15 10-2,-17 13 11,-6 2-67,-3 3-53,2-1-675,0 1 1473,6-1-3512,23 1 2875,-1 0 1,2 0 0,-15 0-1</inkml:trace>
  <inkml:trace contextRef="#ctx0" brushRef="#br0" timeOffset="-150687.46">29258 5134 11056,'-43'-1'347,"0"-1"1,0 1-1,17-1-190,26 1 67,0 1-247,0-2-44,0 1 56,11-2 11,24 3 11,3 0-6,-11 0 1,2 0 39,15 7 0,0 2-394,8-1 354,-11 2 1,-2 1 17,-9-2 10,-9-1-33,-5 0 0,-3 0 157,-6 8-135,-3 3 124,-12 27-56,-12-8-74,4-11 1,-1 0-321,-4-5 1,0-1 308,0 0 1,-1 0-6,1 0 0,1-1-11,-18 15-1,17-15 1,1-1-11,-2 3-224,2 4 156,17-17 68,3 0 1000,10-2-978,3-1 12,12 3-3404,2-1 3392,4 1 0,3 2-365,0 1 376,4 3 11,-6 0-22,-4-2 34,-6-4-34,-10-5 3211,-2-2-3345,-3-2-587,7-5-2651,3-11 3372,-4 1 0,-3-2 0,-10 10 0</inkml:trace>
  <inkml:trace contextRef="#ctx0" brushRef="#br0" timeOffset="-150199.46">28987 5522 13364,'-11'-47'471,"12"8"-393,33 34 34,6 1 229,5-2 1,4 1-297,-17 1 0,0 1-538,21-3 1,0 0 548,-22 2 0,-1 0-45,0 1 1,1 0 56,-3 1 1,2-1-58,7 2 1,-1 0-1,10 0 23,7 1-12,-32 0-22,-5 0 11,-2 0-44,-7 0-707,1 1-97,-8 0-183,2 1-2879,-1 1 3899,0 0 0,0 0 0,-1-1 0</inkml:trace>
  <inkml:trace contextRef="#ctx0" brushRef="#br0" timeOffset="-149735.46">29859 5270 12736,'26'14'62,"0"-1"0,20 11-29,-24-21 12,-2 1-23,7 1 1,-7-2-23,6 0-571,0-2-192,-8-1-513,6 0-215,-14 0 1491,-4 3 0,-4-2 0,-2 2 0</inkml:trace>
  <inkml:trace contextRef="#ctx0" brushRef="#br0" timeOffset="-149361.46">29742 5638 10977,'28'16'975,"4"-4"-448,10-11-113,6-1-55,-4 0-247,2 0 269,8-3-269,-8 2-89,-4-1 10,-14 2-10,-18 0-12,0 0 0,-8 0 23,2 0-1749,-4 0 695,3 0-515,1 0 1535,16-4 0,-13 3 0,11-3 0</inkml:trace>
  <inkml:trace contextRef="#ctx0" brushRef="#br0" timeOffset="-148874.46">30518 5561 10462,'-6'53'1210,"28"-6"-840,11-36-68,0-6 1,0-1 134,5-5-112,14-10-101,-16-7-56,-1-5-1599,-7-2 1632,-6 3 571,-5-4-335,-9-1-257,-1-2-46,-7-1 68,-8 6-146,-9 1 0,-9 2 0,-9 3-23,-3 1-268,-3 3 246,-1 1-2079,6 4 2068,6 2-112,3 2-90,5 5 113,4 11 55,-1 12 23,4 17 11,-3 11-258,9-21 0,1-1-1343,0-1 1,1 0-149,-2 22-1130,4-11 3471,5-17 0,0-9 0,0-12 1</inkml:trace>
  <inkml:trace contextRef="#ctx0" brushRef="#br0" timeOffset="-146869.46">22883 1744 9061,'-23'-3'661,"3"0"-448,18 3 56,-5-1-180,3-1-43,-1-1-12,2 0-34,2 0 0,0 1 0,1-1 0,0-5-45,0 0 33,0-6-33,8 1 45,5-2 22,29-12 24,1 2-833,-10 7 1,1-2 842,-5 3 0,5-2 89,2-3 1,9-4-1,4-3 1,-1 0 0,-6 4-109,2 0 0,-4 2 1,5-3-505,-8 4 0,5-2 0,2-2 1,0 0-1,-3 2 0,-5 4 478,2 0 0,-5 3 1,0 0 5,15-7 0,-2 2-265,-8 3 0,-1 2 248,-5 3 0,-3 1 22,16-8-22,-13 7 0,-3 3 1081,-13 6-1081,-1 2 3141,-9 3-3141,-4 0 592,6-1-1108,0-1-268,11-2-505,4 2-4276,8-1 5565,0 2 0,-12 0 0,-6 1 0</inkml:trace>
  <inkml:trace contextRef="#ctx0" brushRef="#br0" timeOffset="-145223.46">30014 1434 9263,'-37'-7'571,"6"2"-302,28 4-235,1 1 896,0-1-863,2-1-44,0 1-23,0-2 0,0-2 0,0-3 0,10-4 0,8-5 196,21-12 0,6-3-1764,-12 10 1,1-2 1645,3-2 1,4-2 0,-2 0-1107,3-1 0,0 1 1080,-12 7 1,1 1-1,0-1-63,0 1 0,-1 0 0,4-2 36,2 0 0,4-2 1,0 0-1,-5 3 8,8-5 1,-1 1-34,-3 3 0,2-1 0,-10 5 11,-6 4-56,-13 9 23,-6 2 2101,-5 3-2617,-1 0 2873,3 3-2973,6 2 147,6 2-282,5 1-1625,14-3 2398,-6-2 0,-2-1 0,-14-2 0</inkml:trace>
  <inkml:trace contextRef="#ctx0" brushRef="#br0" timeOffset="-143941.46">30091 2868 8635,'-4'-22'964,"1"4"-874,0 12-34,1 2-23,2 3-33,0-3 90,0-2 22,8-9 112,13-7-22,10-2 0,7-3-46,-3 4 1,3-1 0,0 0-1228,1-1 0,0 1 0,1-1 1082,5-2 0,0-1 1,-3 2 6,-8 6 1,-2 1 0,-1 0-749,1 0 0,-1 0 0,0 0 741,14-9 0,1-1-295,-8 5 1,1-2 0,-3 2 289,4-3 0,-1 1 33,7-5 0,-2 0 112,-11 8 1,-5 2-40,4 1 1881,1-3-1691,-30 22 1335,-3 1-4685,19 8 3535,-3 2 1,6 0 0,-11-3 0</inkml:trace>
  <inkml:trace contextRef="#ctx0" brushRef="#br0" timeOffset="-211290.19">11626 23870 9868,'-34'-27'863,"4"3"-684,26 19 23,-1-1-23,3 4-89,1 1-113,1 0-78,0 8 23,0 6 78,3 12 0,4 8 0,3 6 11,-3-13 0,1 1 1,2 12-12,4 8-3392,-5-19 3392,2-1-709,1 1 698,2-3-124,7 11 135,-3-14-11,-1 5-22,-8-18 33,-5-3 3068,-3-4-2978,-1-1 987,0-10-1044,0-5 57,0-12-90,0-8 50,5 4 1,2-2-29,3-21-151,2 17 1,1 0 140,5-13 10,2 5 34,-6 11 34,-3 9-90,-5 13-23,-3 5 12,-3 5-459,0 1 302,5 3-135,1 0 33,3 3-257,1 0-89,-4-3 22,1-1-134,-2-2-337,1 0 1065,2 0 0,-3 0 0,0 0 0</inkml:trace>
  <inkml:trace contextRef="#ctx0" brushRef="#br0" timeOffset="-210670.2">11742 23948 9778,'-23'40'-56,"4"-1"56,24-15 0,6 1-681,9 0 659,7-3 11,7 1 11,4 0 0,3 0 0,2 1 11,-1 0 0,-3 1 11,-14-8 1,0 1 22,11 7 55,-10-6 1,-2-1 113,-2-3-191,0 0 627,-12-10-505,-6-2-55,1-2-101,-5-1-617,2 0-3017,1 0 3645,3-1 0,-2 1 0,-1-1 0</inkml:trace>
  <inkml:trace contextRef="#ctx0" brushRef="#br0" timeOffset="-209980.19">12246 24355 9129,'10'32'145,"0"0"1,3 12 134,11-12-224,-13-24-34,2-1 1,-3-6 44,-1-1 157,4 0 79,-1 0 11,3 0 537,1-17-616,-6 7 225,-2-23-169,-7 16-67,-1-4 45,0 6-45,0 5-123,-1-2-56,-3 4 11,-6-5-56,3 7 11,-3-3 23,7 7-34,-1 0-11,0 2 11,2-1 33,-1 1-55,3 0 56,-3 0-34,-1 0-45,-6 0 22,1 2-66,-7 7 77,6 1-145,-9 13 123,9-7-33,-2 3 56,6-7-168,3-1-157,1-2-101,0 2-1277,4 5-158,9-3 1872,5 0 0,-2-8 0,-3-4 0</inkml:trace>
  <inkml:trace contextRef="#ctx0" brushRef="#br0" timeOffset="-209150.19">12594 24141 11269,'-50'-1'201,"10"0"-246,40 1-223,0 0 256,10 1 12,6 3-11,4-2 22,1 3-11,-9-2 12,-1 1 21,1 4 34,-2 5 12,-2 1 22,-4 12-68,-2-5-10,-2 22-12,0-15-11,0-1 0,0 1-34,0 5 12,0 2 22,0-18-23,0-11-44,0 0 45,0-1-12,1-1 23,1-2 11,8 3-11,-3-1 22,21 5 0,-12-3-22,15 2 22,-12-3-33,3 0 33,4 2 0,-8-3 34,3 0-45,-14-3 0,-2-1-22,-3 0-1525,-2 0-66,2-5 1613,-2-3 0,2 1 0,-2 0 0</inkml:trace>
  <inkml:trace contextRef="#ctx0" brushRef="#br0" timeOffset="-208590.2">12478 24355 10675,'0'-15'146,"5"4"-79,16 12-56,-1 1 23,9 1-12,-10 0 12,6 0 10,-10 0-32,-3 0-1,1 1 0,-4-2-11,0 0 67,1 1 45,4 1-112,0 0-190,0 0-303,-2-2-381,-1 1-561,3 0 1435,-1 0 0,-5-2 0,-3 0 0</inkml:trace>
  <inkml:trace contextRef="#ctx0" brushRef="#br0" timeOffset="-207950.19">12866 23754 10933,'-16'-1'537,"4"0"-458,12 1-214,0 0 124,11 2 11,0 1-22,11 3 55,11-1-33,-7-1 0,11-1 11,-14 0 57,15 4-68,-18-3 22,10 3 45,-21-5-235,-2-1-1300,0 0 415,0-1 1053,2-3 0,-3 3 0,-1-3 0</inkml:trace>
  <inkml:trace contextRef="#ctx0" brushRef="#br0" timeOffset="-207430.19">12808 24064 10473,'27'3'426,"14"-1"-314,-13-2 56,19 0-78,-26 0 44,8 0-44,-14 1-23,1 0-34,-2 1 12,0 2 45,-1-1-1,3 3-43,-2-2-24,-4 1-11,0-2 23,-10-2-79,7 1-515,-1 0-606,9 0-1523,2-1 2689,1 0 0,-7-1 0,-4 1 0</inkml:trace>
  <inkml:trace contextRef="#ctx0" brushRef="#br0" timeOffset="-203900.19">13776 23657 10305,'-9'-22'840,"2"4"-638,7 18 201,0-1-481,-2 4 67,2 8 22,-2 7 22,2 9-33,8 20 23,-1-9-23,1-11 0,0 0 0,3 15-3381,3 2 3381,-2 5-11,0 0-206,0 4 228,-5-1 23,2-1-23,-2-4-11,-4-19 0,0-1 11,0 9-22,-2-3 0,0-2 11,1-2 5,2 4 1,1 1-6,3 2 11,4 16-11,-7-20 0,-2-7-11,-1-9 228,0-9-217,0-5 11,0-7-11,1-13 11,4-14 12,-1-4 0,0-3-18,1 8 1,0-3 27,-1-3 1,1-3 0,-1 0-6,1-12 0,-1 0-671,1-1 0,-1 0 665,-2 2 1,2-3-12,2 4 0,2-4 1,0 4-12,0 4 0,2-1 16,0 6 1,2-4 0,0 2 0,0 6 814,1 4 1,1 4-782,6-6 1,0 1-51,9-4-34,-4 14 1,1 0 10,3-3 17,-5 9 1,-2 1 39,-12 7 1715,3 2-1615,-11 3 1378,1 2-1322,-1-1-56,-1 0-22,-1 1 68,0 1 504,-2 1-516,0-2-124,0 1-33,0-3-11,0 2 0,0 0-11,0-4 11,0 3 0,0-18 0,0 13 79,0-10 44,0 16 34,0 1 11,0 0-549,0 1 403,0 4-11,0-2 12,-2 4-12,2-5 0,-2 1 23,1-1-34,0 1-11,0 0-12,1 1 1,0 0-79,-2 6 0,2-3-44,-3 6 44,2-4-89,-2 8 66,-2 10 102,0-1 22,-3 8 0,1-4 11,-2 6-11,0-7 0,1 1 0,-3 13 0,-4 8 0,6-19 11,3-14 34,-1-1-34,5-12 12,1-2 78,1-1-57,-2 1-44,2 0-33,-5 3 22,-1 1 11,-3 1 33,-5 2-33,4-2 23,-2 0-23,8-4 0,-1-1 33,5-1 337,-2 0-370,1 0-45,-1-4 22,-5-5 1,1-8-34,-3-8 34,5-6 22,1-5-3392,3-4 3437,0-2-1757,0 1 1812,0 3 12,0-1 23,0 15-135,0 4 0,0 16-146,0 4 2478,0 5-2344,0 4 2572,0 7-2638,0 6 22,0 2-3392,-1 4 3414,-6-2 23,-3-1 0,-9 1 11,5-10 0,-1-1 45,9-10-34,3-4 3504,3 0-3549,0-8 1,5 0 89,18-23-34,-3 10 23,14-14 44,-11 9 1,-2 2-45,3-1 111,-2-1 1,-1 0-33,-7 7-24,16-22-100,-15 14 0,14-10 0,-16 18 0,0 4 0,-6 5 0,-2 4 23,-3 3 10,0 1-33,-1 1 0,3-3 12,0 0 44,3-3 23,-3 0-79,1 0 123,-3 3 11,-1 0-290,-1 3 32,2-1 23,0 1 56,11 0 45,1 0-11,14 0 11,1 0 0,7 0 0,5 0 0,-4 0 0,3 0 0,-7 0 0,2 1-178,13 0 1,5 1 184,-11-1 1,2 0-1,-1 0-437,10 1 1,1 0 451,-6-1 1,3-1-1,-4 1 0,8-1 1,-2 0 16,-1 0 0,-1 0-5,-4-1 0,1 1-5,-10-2 1,1 0 0,0 0 15,-2-1 0,-1 0 0,1-1-23,10 0 0,2 0 1,-4-1-23,-2 0 0,-2 1 33,-1 0 1,-7 2 33,-20 1 68,-5 1 77,-8 0-6883,0 0 6671,-2 11 0,2-8 0,-2 8 0</inkml:trace>
  <inkml:trace contextRef="#ctx0" brushRef="#br0" timeOffset="-201670.19">14396 23831 9812,'-34'6'101,"6"-1"-5762,24 1 5650,1-2 1409,1 0-1409,0-3 836,2 1-869,0-1 44,0 1-68,0 4 24,11-1 3436,0 2-3269,23-3 34,-10-3 55,13-1 125,-12-3 156,9-15 0,0-4-415,-1 0-1657,1-6 1,-4-1 1691,-15 7-1,-1-3-22,-5 8 156,-5-4-44,-1 2-79,-9-3-101,-2 7 3381,-7 1-3369,-10 4-34,6 1 168,-15-1-168,16 6 34,-4 2-23,7 2-34,-4 0-44,-1 0-101,-12 15 23,12-2 55,-3 16 12,13-5 55,5 5-44,0 2-11,5 5-1,-1 6 1,0 1-394,2-14 1,1 0 471,1 18 0,1-1-11,4 4 11,3-7-12,-4-4 12,-1-6 12,-1-5-12,-2 3 0,-1-8 22,0 17-11,-2-21 68,0 10 55,0-22 843,0-2-608,0-5-346,-2-5-46,-3-6 12,-1-7 0,-6-15-23,7-8 28,2 13 1,0-1 16,3-17-11,2 5-33,4 16-180,2 13 90,14 2 134,-9 10-11,8 0 0,-12 0 0,-2 0 45,-3 0-57,-3 0-10,-1 0 44,0 5-10,0 3-12,0 12 22,2 2-22,-2 2 0,4-4 0,-2-7 0,1-4-34,2 2-44,6-1 56,5 7 44,16 7-22,-11-8 11,5 3-11,-18-15 0,-1-2 0,-4 1 0,1 0 23,1 2-12,1 2-11,2 0 0,-2-1 33,1-2-21,-3-2 21,-2-1 292,1-1-1815,-3 0 1490,4 0 0,-4 0 0,2 0 0</inkml:trace>
  <inkml:trace contextRef="#ctx0" brushRef="#br0" timeOffset="-200950.19">15075 24316 10373,'-35'32'515,"2"-4"-448,21-21-56,4 1-11,4-4-45,4 0 12,0 0-46,0-1 46,0 0 33,0 1-11,5-2 11,3 0 0,5-1 11,-1-1 56,2 0 191,-1 0 391,17-10-536,-14 4 178,8-7 135,-20 6 89,-3 2-156,-1-4-202,0-3-112,0-5-1,-3-16-44,-4 5 0,-4-9 23,-3 14-1,-1 4 12,-1 5 33,2 4-67,-12 2 67,8 3-44,-7 1-23,3 3-56,4 1 11,-4 7-11,1 5 33,-9 23-3402,9-3 3414,-4 12-12,16-13 1,2 7-12,3-13-78,2 5-225,2-16-1410,16 3 895,3-6 1530,13-5 1,1-2-1,-7-2 1,21-2-1</inkml:trace>
  <inkml:trace contextRef="#ctx0" brushRef="#br0" timeOffset="-200060.19">14687 23463 11504,'-13'-22'426,"3"5"-493,10 17-1,0 0 68,5 0 0,1 0 0,5 0 11,-2 0-11,0 0-11,-1 0 22,6 6 68,3 12 44,-2 11-111,-3 3 44,-8-3-34,-3-9-3403,-1 2 3381,0-7 0,0 1-11,0-10 11,0-1-22,0-2-12,0 0-145,0-1 3560,5-1-3416,3-1 92,27 0-12,-10 0 33,27 0-33,-28 0-11,4 0-23,-16 0 112,0 0-123,-7 1 45,3 0-45,-6 1 11,0-1 0,2 1 12,0-2-12,2 2 67,1-1-111,-5 0-203,5 1-1635,3-2-213,3 2 2084,4-1 0,-8 0 0,-4 0 0</inkml:trace>
  <inkml:trace contextRef="#ctx0" brushRef="#br0" timeOffset="-199330.19">15404 23851 10092,'-54'5'1289,"10"-2"-1222,44-2-134,0-1 67,8 0 89,7 0-44,9 0 78,8 0 113,1 0-12,4 0 67,12 0-246,-13 0 33,10 0 46,-23 0 100,-5 0-101,-10 0 34,-6 0-12,-1 0-167,1 0 33,0 0 0,1 0-11,-2 0 23,2 0 21,-3 0-44,4 0-2103,-4 0 1,2 0-1</inkml:trace>
  <inkml:trace contextRef="#ctx0" brushRef="#br0" timeOffset="-197900.19">15985 23405 10597,'-38'-22'627,"9"5"-515,27 17-23,2 0-89,-3 0 0,1 3 0,-3 4 0,1 4-11,2 5 11,0 2 0,2 2 11,0 19 1,0 11-7,0-10 1,0 1-6,0-7 0,0 2 7,0 7 1,0 5-1,0-1-4,0-4 1,0-1 0,0 0-8,2-3 1,-1 1-1,1-3 9,-1 10 1,3-12 409,1-24-146,-2-11-224,-3 0-11,2 0-46,-2-9 46,5-8-45,-1-6 11,5-6 0,1-2 0,3-8 18,-2 6 1,2-5 0,-1 5-53,6-16 161,-2 9 0,3-5 0,-3 6-49,1-1 45,2-1 1,-2 4-46,-11 22-11,4-8-78,-4 13 11,0-3-11,-1 7-67,-3 1 66,-1 3-850,-1 1 279,3 1 202,1 0-414,5 0-920,2 3 1715,0 2 0,-3-2 0,-4 1 0</inkml:trace>
  <inkml:trace contextRef="#ctx0" brushRef="#br0" timeOffset="-197320.19">15985 23831 10877,'-3'19'-23,"6"2"46,20 11-12,2 1 0,0 2-11,2 1 112,3 3 34,3 0-102,-2 1 57,1-5-431,-8-5 420,-3-7 105,-7-7-116,-6-6 123,-2-4-23,-6-5-3608,2-1 3429,-2-6 0,0 4 0,0-4 0</inkml:trace>
  <inkml:trace contextRef="#ctx0" brushRef="#br0" timeOffset="-195950.19">16354 24297 11806,'22'24'11,"-1"-5"24,-10-18 77,0-1 280,-4-1-23,2-5-212,-2-5 0,4-10-90,-7 2-45,1-13 12,-5 18 11,0-4 89,0 13 113,0 0 56,0 2 33,0-1-124,0-2-111,-3-1-34,-3-2 1,-3 1-24,-2 0-32,2 0 21,-6-1 46,0 4-79,-2-2 0,1 4 0,7 2-45,-3 1-78,3 0 89,-4 0 12,4 4-46,0 3-21,4 6-169,0 3 90,3 2 12,0 21 156,2-14 0,0 12 0,0-23-34,0-5 23,0-5-191,0-2-1614,0-2 596,11 0-1761,5-2 2981,8-6 0,-9 4 0,-6-3 0</inkml:trace>
  <inkml:trace contextRef="#ctx0" brushRef="#br0" timeOffset="-194890.19">16295 23405 11571,'-38'-8'897,"6"2"-729,30 6-101,0 0-78,2-3-34,2 0 45,5-2 0,2 2-23,6 0 23,-1 2-11,0 0 11,1 1-22,-4 0 22,-1 0 22,-2 0-22,-1 0 34,0 2-23,0 5 79,-1 5-46,-3 7 12,-1 4-22,-2 0 11,0-1-45,0 2-202,0-5 180,0-4-23,0-6 45,0-7 0,0-2 11,3 1 34,7-1-34,2 1 12,6-1 55,-4 2-78,1-2 34,-4 1 78,2 0 11,-5 0 247,7 0-258,-8 0-78,2-1 55,-6 0 124,-1 0-90,0 0 325,-1 0-750,-1 2-1412,0 5 145,0 2-1378,0 3 2947,0-1 0,0-6 0,0-1 0</inkml:trace>
  <inkml:trace contextRef="#ctx0" brushRef="#br0" timeOffset="-193810.19">16024 23018 10293,'-30'-3'297,"1"1"1,-18-3-209,44 5-89,2 0-44,-2 0 32,3 0-10,-3 0 22,2 1-11,0 0 11,1 2 179,0-2-201,0 1 78,0 0 22,6 1 269,24 3-212,1-2 190,7 2 0,4 0 72,-8-2 1,-1-1-230,2 1 1,-1-1 77,-3 0 1,-3-2-158,-3-1 269,14 1-111,-20-1-57,8 0 214,-8 0-213,-4 0-91,3 0-21,4-4-79,-6 3 33,7-4-33,-9 4 0,-3 0 12,-4 1-46,2 0 34,-3 0 34,9 0 22,-6 0-34,3 0 101,-9 0 0,0 0-1187,-2 0-1748,3 0 783,10 0 2029,7 0 0,-5 0 0,-2 0 0</inkml:trace>
  <inkml:trace contextRef="#ctx0" brushRef="#br0" timeOffset="-190830.2">11587 25130 11280,'-4'33'-12,"1"0"1,-2 12 11,11-4 0,4 3 11,-1-5 1,-1 0-40,0-1 0,-1 2 16,5 12 1,-1-2-1691,-2-11 1,-1-4 1701,7 16 23,-7-27 10,-6-21-33,0-3 23,-1 0-12,0 0 134,0-7 3259,-1-8-3416,0-11 18,1-8 0,1-3-6,2-8 0,0 8 0,1 0-12,7-10-10,2 12-12,5-4 34,-1 15-22,4 2 22,1 2 0,0-2 146,18-13-675,-10 7 551,-10 9 1,-1 1 39,6-6 6,-7 6 67,-3 4 21,-6 6 12,-5 4-168,-4 4-794,-1 0-2365,4 0 1248,0 0 1911,1 1 0,-1 0 0,-3 1 0</inkml:trace>
  <inkml:trace contextRef="#ctx0" brushRef="#br0" timeOffset="-190260.19">11800 25440 11437,'-43'-11'44,"8"2"-223,35 9 67,0 5 146,6 5-79,25 21 45,-2-3 7,1-2 1,6 4-1,-2-2-1,-3-3 0,1 0-6,-4-2 0,1 2 0,-1-4 16,3-2 1,-5-5-6,-7-5 606,5-1-527,-22-8-5335,-2 0 5245,3-2 0,-2 1 0,2 0 0</inkml:trace>
  <inkml:trace contextRef="#ctx0" brushRef="#br0" timeOffset="-189420.19">12401 25653 11806,'44'-7'-22,"-5"2"22,-24 5 11,-1 0-11,-1 0 0,-3 0 11,0 1 0,6 8-11,-3 0 102,6 7-91,-6-2 11,-1-2-10,-3 2 32,-2-2-10,-2 0 56,-3 0-90,0 0 44,-2 3 24,0 0-57,0 3 0,-24 24 34,12-12-62,-4-7 0,0 2 6,-5 16-11,12-20-68,-4 8 12,13-21 55,0-2 1,0 4 33,5-2-22,1 1-23,4-3-33,3-1 67,-2-2 0,4-2-11,0-1 11,5 0 0,0 0 101,11-3-79,-9 1 68,18-2-68,-19 3-22,11 1 0,-16 0 11,1 0 12,-8 0-23,-2 0 0,-1 0 44,-4 0-1198,-1 0 0,-1 0 0</inkml:trace>
  <inkml:trace contextRef="#ctx0" brushRef="#br0" timeOffset="-187970.19">12323 25847 12020,'7'-22'851,"-3"2"-694,-1 3 202,-3-14-314,2 5-12,-2-1 12,0 15-23,0 11 146,0 1-168,0-3 191,0-3-1,0-2-190,0 2 0,0 2-246,0 4-68,5 0 303,4 0 11,17 0 0,-2 0 34,17 2-23,-22-2 11,3 2 1,-17-2 10,-2 0 1,-1 0-12,1 0-22,-1 0 11,2 0 12,0 0-1,-2 0-44,-1 0-886,6 0-1534,18 2-1637,3 3 4079,13 4 0,-22-3 0,-6-1 0</inkml:trace>
  <inkml:trace contextRef="#ctx0" brushRef="#br0" timeOffset="-186340.19">13040 25672 11045,'-21'-4'1803,"-2"0"-1467,15 2-66,-4 1 100,10 0-258,-3 1-12,5-1-256,-2 0-68,2-1 224,0-1-34,8 0-11,26-2 23,-9 2 44,18 0-100,-16 3-3348,-10 4 3426,5 4 0,-13 7 0,-2 7-78,-3 19 32,-8-10 1,-2 1 45,-3 21-6,0-20 1,-1-3-17,2-7-57,1 2 57,7-17-135,0 1 3482,0-2-3325,5 0 11,11 5 23,14 0-34,-3-4-56,13 3 67,-27-10 23,15 4-34,-19-4-34,18 4 34,-16-3-134,10 0 55,-14-2-862,1 0 314,-5 0-214,3 0-3170,-2-7 4011,0 0 0,-1-2 0,-3 4 0</inkml:trace>
  <inkml:trace contextRef="#ctx0" brushRef="#br0" timeOffset="-185850.19">13001 25905 10697,'8'-5'359,"4"1"-348,22 4 135,11-2-102,-11 1 57,13-2 34,-21 1-102,-3 0-10,-10 1 55,-1 1-78,-2 0-325,7 0-523,19-2 0,-21 2 0,14-2 0</inkml:trace>
  <inkml:trace contextRef="#ctx0" brushRef="#br0" timeOffset="-185340.19">13563 25440 11874,'-50'-4'515,"10"1"-515,40 3-291,0 0 280,3 0 11,7 0 11,7 0 0,16 0 0,-2 3 1,1-1 21,-9 3-22,-9-4 1,0 0-1,-4-1-11,2 0-67,-5 0-259,2 0-1152,6 0 391,-6 0 1087,11 0 0,-14 0 0,2 0 0</inkml:trace>
  <inkml:trace contextRef="#ctx0" brushRef="#br0" timeOffset="-184930.2">13486 25769 11123,'32'-15'101,"-3"2"44,2 6 12,-1 1-45,-1 0 0,3 2-67,-7 3-56,0 0 90,1 1-46,-15 0 23,3 0-11,-11 0-549,7 1-2533,4 2 3037,-2-2 0,0 2 0,-8-3 0</inkml:trace>
  <inkml:trace contextRef="#ctx0" brushRef="#br0" timeOffset="-182020.19">14125 25072 11975,'7'37'22,"5"0"1,0-1-23,3-1 11,4 12 0,0 0-11,-6-8 0,-1-7 0,-2 0-22,1 6 33,0 4-22,-2 0 11,-2-11 0,0 2-6,-3-1 0,0 0 6,2-1 0,0 1-6,0 0 1,1 0-62,12 17 33,0 1 28,-5-18 1,-1 0 16,1 2-11,2 6 0,-8-23 79,-5-9-46,2-3-21,-5-4 122,2-1-156,-2 3-12,0 11 34,0-1 0,-5 15 0,2-17 11,-2 3 34,3-13-79,2 0 34,0 0 0,0 2-11,0 0-11,0-1 526,0-1-482,0-17-22,2 4 23,3-15-12,1 7 0,3-1 0,-2-2 56,-2-1-67,5-13 34,-5 7-12,5-11-22,-6 10 0,3-20 0,-3 19 0,1-1 0,-1-1 0,1 0-490,3-4 1,0 1 489,-1 6 0,1 2 5,1-2 1,1 0 5,-1 1 0,0 0-265,1 2 0,0 0 344,6-20-57,0 5 359,-3-4-301,-5 15 54,-4-3-33,-4 10 34,0 1 765,0-10-956,0 6 0,0-2 45,0-9 611,5-13-600,-2 34-11,4 5 11,-5 8 34,-1 2-303,-1 3 22,5 0 180,-1 0 45,8 0 11,9 0 11,1 1-11,8 1 0,22 6 0,-17-3 0,4-1 0,0-1 12,6-2 4,-13 0 1,3-1 90,8 0 0,0 0-74,-8 0 1,2 0-235,6-1 1,4 0 0,-3-1 211,-2 0 0,0-1 25,-1-1 1,6 0-1,0-1 1,-6 0-32,4 0 1,-1 0 5,1 0 0,3 0 0,-6 0 17,-11 2 0,-3 0-17,1 2 1,-1-1-12,0 1 0,0-1 16,10 1 1,2 0 28,-1 0 0,1-1-17,0 1 0,-1-1 84,-6 0 0,1-1-17,14-2 0,0-1-89,-15 2 0,0 1-154,18-4 1,0 1 147,-20 2 0,-3 1 382,0 0 0,2 0-382,15 0 0,4 0 15,-12 2 0,2-1 0,1 0-841,8-1 0,3-1 1,-2 0 836,-8 1 0,-1 0 1,-1 0 33,13-3 0,-4-1-89,-18 1 0,0 1 105,14-3 1,0 1 33,-9 0 1,0 1-267,13-1 0,1 0 171,-14 2 0,-1 0 11,0 1 0,1-1 11,8 0 1,0-1-12,-14 3 1,0 0-220,5-2 1,-3 2 252,-2 0 2167,-8-1-2122,-12 2 175,-2 0-164,-7 2-9365,0 0 9264,-10 4 0,8-3 0,-8 3 0</inkml:trace>
  <inkml:trace contextRef="#ctx0" brushRef="#br0" timeOffset="-179530.19">14978 25323 10451,'-25'8'594,"5"-1"-572,18-7-336,1 0 303,10-2 22,8-2 247,10-4 0,2 0-169,9-4-44,-9 2 0,1-1 627,16-16 68,-14-5-460,1 2 79,-22-1-202,-13 10-135,-6 1 12,-24-9-34,7 15 11,-22-3-11,27 11 0,-1 3-90,8 2 90,5 1-78,-1 0 33,4 0-202,0 13 23,-2 15 112,1 22 33,0-1 12,5 2-22,1-11 33,0 0-12,5 4-21,2 1-68,6 2 151,-4-15 1,-1-1 5,4 14 0,0 8 0,-5-9 0,-4-12 11,0 6-22,-3-15 33,0 5-22,0-11 11,0 3 135,0-14-79,0-3 740,0-2-796,-3-2-22,-5-10-45,-1-10 44,0-6-32,3-27 44,5 15 28,4 4 0,2-2 39,10-15-67,-1 4 0,4 16-11,-12 20-1,1 7-32,-5 1-12,1 2-112,1 1 100,1-1 68,9 3 0,-5 0 0,3 1 0,-7 1-11,-3 1 11,1 4 11,-1 3 12,0 4 55,0 2-55,-2 2 111,0 15-112,0-12-10,-4 7 32,2-18-9,-5-4 21,2 0 11,-1-3 79,-1-1-34,5-2 33,-3-1-44,5 0-571,-2 0 391,12 8 79,3 0 0,11 10 11,4 0 23,12 14-34,-6-9 0,4 7-11,-8-11 11,-11-6 11,11 5 0,-18-11 0,3 2 180,-12-8 22,-3-1-2992,7 3 683,-3 2 2096,2 2 0,-3-2 0,-3-2 0</inkml:trace>
  <inkml:trace contextRef="#ctx0" brushRef="#br0" timeOffset="-178490.19">15695 25769 12580,'-33'-5'156,"0"0"1,-20-3 134,53 8-55,0 0-315,0-3-55,1 1 123,6-3-1,4 2 12,4 1-11,1 2 11,0 0 0,-3 0-11,7 0 67,1 9-22,-2-1 123,3 25 22,-16 10-134,-4 10-403,-12-6 358,-6-12-19,0-14 19,1-4-11,0 3-23,5 0-33,1-4-22,6-4 457,3-10-379,0 1 8,0-2-54,0 3 13,0-2 21,11 4 34,-2-3 1,10 1-12,-4-1 101,7 1-90,-9-2 68,14 0-23,-15-2 190,13 0-167,-10 0 33,4 0 414,-10 0-470,-4 0-11,-2 0-818,-3 0-1424,0-6 718,0 0-1546,0-7 3025,-3 2 0,2 4 0,-2 3 0</inkml:trace>
  <inkml:trace contextRef="#ctx0" brushRef="#br0" timeOffset="-177280.19">15404 25885 10731,'25'-2'638,"-2"-3"-458,-14-5 156,8-9-89,-6 4 33,2-5-56,-9 8-157,-3 4 0,-1 2-45,0 1 1,0 0 22,0-1-45,0-3 0,0 2 0,0-2 0,0 3 0,0 1 11,0 1 0,0 1 56,0 0 168,0 2-78,0-1-437,-1 2 280,-1-1-45,0 1 34,-1 0-22,2 1 21,0 0-10,1 2 11,0-1-112,0 2-45,0-1-12,0 2-10,0-1 0,0-1 66,0 1-44,0-1-314,0 1-291,0 1 773,4 2 0,-2-3 0,2 1 0</inkml:trace>
  <inkml:trace contextRef="#ctx0" brushRef="#br0" timeOffset="-175800.19">15288 25072 12356,'27'3'22,"-2"-1"-22,-18-2 0,2 0 0,-6 3 157,10 15-135,-6-3 68,8 37-45,-10-27-23,-1 18 34,-4-22-34,0 0-22,0 1 56,-1 11-56,0-15 0,0 6 0,1-20-56,0-2-224,0 0 280,6-2-22,5 1 123,17 2 22,6-1 34,6 2 33,-3 0-134,-14 0-45,-5-2 23,-12 1-12,-1-2-10,-2 0 55,3 1-34,-2-2 1,-1 1 68,-1 0-80,-2-1-2431,5 8 66,2 1 2343,3 9 0,-3-9 0,-4 0 0</inkml:trace>
  <inkml:trace contextRef="#ctx0" brushRef="#br0" timeOffset="-174720.19">16295 25614 9162,'-40'-6'870,"0"0"0,5 0 1,4 2-266,-1 4-437,14 0-45,4 0-22,7 0 78,1 0-22,3 0 22,1 0-100,1 1 33,0-1-145,0 2-35,1-1-134,14 7 225,2-4-1,13 5 34,-1-5-34,-2-1 114,10 1 211,-2-3-202,-3 1 68,5-2-157,-20 2-34,8-2-10,-11 3-12,-1-2 44,-3 0-32,0 0 44,-2-1-12,-3 0 1,0 0-806,-4 0 43,1 5-301,4 1-505,6 6-1210,2 0 2734,0-1 0,-6-5 0,-4-2 0</inkml:trace>
  <inkml:trace contextRef="#ctx0" brushRef="#br0" timeOffset="-173060.19">16664 25033 11123,'-7'34'22,"2"-4"-22,5-10 34,0 2-34,0 2-22,0 4 22,0 26 22,0-6-17,0-13 1,0 0-6,0 20 11,0-2 1,-3-4-12,3-21 0,-1 1 0,-4 19 11,5-5-11,-2-14-45,2-14 45,0-4 0,0 2 0,0 1 45,0 10 0,0-1-34,0 3 56,0-11-11,0-8 190,0-6-21,0-1-214,0-9-11,0-5 34,0-12-23,0-6-11,0-3 5,4 7 1,0-1-489,3-15 483,0 14 0,0 0 78,2-11 1,0-2-18,-3 14 1,0-2 27,1 0 1,1 0-17,-1 1 0,1 1-62,6-18-11,-6 23 0,1 3 0,-1 3 11,9-9-11,-8 12-34,4-5 529,-7 15-484,-3 2-56,-1 2-3350,0 1 908,2 2 2487,-1 5 0,2-3 0,-3 1 0</inkml:trace>
  <inkml:trace contextRef="#ctx0" brushRef="#br0" timeOffset="-172430.19">16683 25498 12277,'10'33'23,"14"4"-1,18-3 0,-5-4-10,-4-2 10,-20-15-22,-7-8 11,2 3-11,-2-2 0,3 3 11,-2-1 12,0-1-23,-1-2 67,2-1 11,-5-2 68,2-1-1233,-5-1-145,3 0-2679,17 0 3911,-3 0 0,5 0 0,-12 0 0</inkml:trace>
  <inkml:trace contextRef="#ctx0" brushRef="#br0" timeOffset="-171690.19">17129 25711 9689,'-6'30'268,"1"0"1,-2 15-167,14-36 66,1-8 89,2 0-122,0 0-46,2 0 135,-1-1 236,11 0-202,-10 0-23,6 0 79,-11-4 414,0-16-684,-1 6-10,-1-11-12,-2 8-22,2-1 45,1-5-11,0 4 247,-3-2 55,-3 9 145,0-3-67,0 4-155,-1 1-91,-6 2-112,-1 1-45,-5 2 11,4-1-10,1 4-1,0-1-22,1 3-12,-2-1-33,-1 1 23,-3 0-46,-5 0 46,3 3 21,-6 6-32,6 3-12,-4 6 56,4 0-23,-2 1 1,2 3 11,1-2 11,3 0-79,1 6-347,5-8-638,0 2-1110,5-5 1075,7-2 1099,18 3 0,-12-9 0,11-1 0</inkml:trace>
  <inkml:trace contextRef="#ctx0" brushRef="#br0" timeOffset="-170480.19">16973 24994 10417,'-47'0'362,"0"0"0,2 1 1,15-4 7,29-3-224,1 1 33,0 1-22,0 1-12,0 2-167,0-1-1,0 0-10,6 0 22,24-3 11,-6 3-56,18-1 78,-23 3 23,-4 0 0,-7 3 67,-4 3 44,-3 15-66,0 0-23,-1 20-33,0-14-23,-1 11 11,-1-20-22,0 1 236,-3-7-45,4-5-113,-2 1-33,1-5-45,2-1 0,-2 1-11,2-1-23,0 1-22,0 1 56,0 0 0,0 7 0,0-4 34,2 4-34,2-5-23,-2-1 46,3-2-12,-5-2-11,3-1 0,-1 0 56,5 0 202,14 0-57,8 0-122,4 1-68,-2 0 123,-5-1-56,-10 0 46,3 0 66,-12 0-67,-2 0 34,-3 0-111,1 0-70,-1 0 24,0 1 0,0 1 12,0-1 459,-2 0-8685,10 15 8214,-7-2 0,5 5 0,-6-9 0</inkml:trace>
  <inkml:trace contextRef="#ctx0" brushRef="#br0" timeOffset="-155610.19">4263 26486 10058,'-23'1'460,"6"1"-135,15-2-45,0 0-202,0 0-402,0 0 301,15 0 1,1 0 11,21 0 22,-9-2-11,6-2-3347,-10-4 3369,1-3-294,8-9 283,-8 2 11,6-6 23,-14 7 213,-1-8-113,-8 7-44,-2-9-79,-4 9 34,0-4 3180,0-1-3169,-6-19 508,-4 11-564,-3-8-11,-2 19 68,2 7-68,-1 3 11,-2 1 0,1 1 34,1 1-12,1 3-33,2 1 0,2 2-22,-1 1 22,2 0-269,-5 0 157,3 4-68,-7 13 57,3 30 72,9-18 1,1 0 28,0 3 0,2-1-1,2 20 12,7-2 11,0-12-11,9 12 11,-5-15 0,3 14 0,-4-12 0,-4-9 0,-1 0 0,1 0 0,1 6 67,-5-14-67,1 0 0,-2-1 0,0 1 0,-1 0 0,0-3 0,0 0 0,0-4-45,0-2 112,0-3 1,0-3-1,0-2 101,0-1-168,-4-5 0,-2-5 0,-5-7-45,0-6 67,0-16-22,5 8-3392,2-10 3392,4 14-65,0-3 1,1 0 132,4-1-68,0-21-45,6 35-11,-6 8 0,3 1-79,2 6 102,0 1-1,6 0 68,-1 0-34,-3 0 0,2 0 0,-2 0 11,-2 0 1,-1 0 32,-5 0 1,-1 0 3300,-3 0-3345,2 3 19,0 3 15,2 7 10,-3 3 1,1 10-22,-2-6-12,0 6-11,0-7 11,0 2 67,0 12-22,0-14 79,0 3-68,0-18 471,0-4-381,-3 0-157,-1 0-11,-3-3 11,1 0-11,1-4-79,3 4-145,0 0 112,2 3-57,13 0 169,5 0 11,16 4 0,3 1 5,1 5 1,-1 1 50,7 1-68,-5 0 1,-4 1 11,-12-4-33,2 2 55,-16-5-22,0-2 11,-7 0 23,3 0 22,-3-2-34,0-1-201,0-1-650,-2 1-672,0 3 1501,0 0 0,0-1 0,0-1 0</inkml:trace>
  <inkml:trace contextRef="#ctx0" brushRef="#br0" timeOffset="-154850.19">4941 26738 9745,'-30'43'134,"5"-9"-67,25-31 90,0 4-157,0-2-56,0 10 56,0-6-11,0 5-68,10-3 79,-5-6 12,6 1 133,-5-6-78,-3 0 237,5 0-13,1 0 56,5-1-336,1-3 45,0-3 56,-5-1 314,-2-1 123,-5-4 22,-1-1-246,-2-1 23,0-3-3628,-16-1 3303,5 2-46,-11-1 46,10 8-23,1 1 0,2 3 44,0 1-44,3 2 90,0 1-56,2 1-23,-2 0 3381,3 1-3448,1 0 33,-1 0-100,1 0 123,-2 0-11,-1 3-90,-1 2-79,-1 6-33,2 2-190,-2 8 235,4-6-67,0 5-303,3-9-235,0 2-3261,5 0 4034,6-6 0,-4-1 0,3-6 0</inkml:trace>
  <inkml:trace contextRef="#ctx0" brushRef="#br0" timeOffset="-153780.19">4515 25847 10518,'8'-18'224,"29"1"-213,-12 13 23,18 1-12,-29 3 23,7 4 34,-8 2-79,5 4 67,-10 2 11,-1 2-22,-4 5 11,-1 4 12,-2 7-68,0 3-11,-2 5 0,-3-3 11,-1 0-11,-2-6-3392,2 1 3347,2-12-11,3-2-22,1-9 11,1-1 67,6-3 168,4-1 101,6-2 3257,2 0-2988,17 0-359,-12 0 23,29 0-191,-35 0-11,9 0 11,-21 0 34,-1 0-45,-1 0 0,4 0 23,-2 0-1,3 0 12,-3 0-12,-1 0 12,-2 0-34,1 0-168,-1 0-560,3 0-393,2 0-1165,5 0 2286,0 0 0,-3 0 0,-6 0 0</inkml:trace>
  <inkml:trace contextRef="#ctx0" brushRef="#br0" timeOffset="-153290.19">5328 26389 12804,'-48'7'-269,"10"-1"157,38-6 112,19 0 0,1 0 45,19 0-45,-1 0 0,-3 0 11,-1 0 11,9-1 12,-21 1-23,4-1-11,-23 1-717,-3 0 0,0 0 0</inkml:trace>
  <inkml:trace contextRef="#ctx0" brushRef="#br0" timeOffset="-152920.19">5308 26428 8602,'-8'43'1344,"-1"0"1,-5 27-1311,14-70 190,10 0 22,15 0-189,3 0-24,10 0 57,8 1-45,-16 0 55,22 0 46,-27 0-56,2-1-68,-13 0 68,-7 0-1,-4 0 1,-1 0-12,2 0-33,-2 0-23,3 0-22,-1 0-123,3 0-1714,11 0 111,0 0 1726,12 1 0,-16-1 0,-3 1 0</inkml:trace>
  <inkml:trace contextRef="#ctx0" brushRef="#br0" timeOffset="-152210.19">6007 26292 6294,'0'0'0</inkml:trace>
  <inkml:trace contextRef="#ctx0" brushRef="#br0" timeOffset="-150690.19">5987 26273 10888,'37'-31'78,"0"-1"0,-1 1 1,-1 4-1,-2 0 1,-13 2 156,-20-11-101,0 11 12,0-4 11,0 12-78,0 0 10,-3 1 46,-3 1-46,-4 1 23,-3 1-67,-3 2-34,1 0 34,-2 1-90,4 1 45,-1 3 0,1-2 0,2 4 0,-3-1 23,5 4-23,-2-1 0,2 2-67,2-1-1,-4 1-88,-7 7-12,1 5-34,-5 11-90,13 4 1,3 2 246,-1 9 34,11 8 0,5 1 11,3-6 11,2-8 0,1-1-11,2-2 0,7 5-22,-10-9 44,6 7 1,-9-9-23,0 2 11,-4 1-3358,-1 0 3347,-4 0 0,-1-1-45,-1 16 45,0-16 0,0 10 22,0-24 23,0-5 3425,0-3-2651,0-3-853,-1-8-56,-1-3 68,-2-8-270,2-4 292,0-16 11,7 5 12,3-9 0,5 13 55,4-6-67,-5 11 12,2-3-68,-2 12 11,-1 4 34,0 2-33,-2 6 33,-7 2 0,1 1-124,-3 0-33,3 0 168,4 13 34,0 1-22,1 11 89,-4 12-68,-2-17 35,-2 10 0,0-18-57,-4 0 180,-20 6-135,10-10 101,-18 4-168,24-12-11,0 2-34,6-2-583,0 1 628,10 3-11,17 3 22,2 3-11,0-1 0,1 0 0,6 3 0,8 5 23,-17-7-1,-7-1-11,3-1-11,-5 2 0,4-1 0,-2 1-11,5 2 11,-6-3 11,7 2 0,1 0-11,-9-3 57,4-1 77,-14-5 113,-2-2 33,-1 0-1532,-3 0 1,2 0 0</inkml:trace>
  <inkml:trace contextRef="#ctx0" brushRef="#br0" timeOffset="-148940.19">6724 26622 11627,'-14'-25'67,"2"6"-179,12 19-67,0 0 145,5 0 1,1 0 33,5 0 0,0 0 0,-2 0 0,3 0 11,-4 0 0,1 0-11,-4 0 45,-3 0 3271,-1 0-3181,-1-2-135,-3 1-11,2-1-124,-2 2 1,2 0-45,-1 0-168,-4 3-393,-4 15 616,2 0-100,-6 11 191,6-8 10,1-1 23,1-1-33,0 4 44,0-9-11,3 3 0,0-9 0,2 0 11,0-4 68,1 2-68,-2-5 1188,2 1-1188,-2-10-11,2-2 11,0-10-11,0-5 0,0 7 0,0-4-11,0 11 11,0 0 0,0 3-11,0-2 0,0-1 11,2 0 22,4-11-11,-1 5 12,4-8-12,-7 6 22,-1 2 147,-1 0-24,0 3-21,0 1 56,0-1-146,0 6-12,-1-1-10,0 7-819,-1 1 773,2 5-100,0 0 123,4 6-11,3-3-45,12 3 45,-3-4 11,7 1-11,-9-3 22,-1-1-33,1 2 22,-6-3 33,0 2-22,-6-2 1,0 1 32,-1 13-10,0-3-23,0 14 0,-1-6-11,0 4 23,0 0-57,0 0 34,0-2-11,0-1 11,0-4-23,0-4-44,0-3 45,0-2-34,0-3 22,0-2 1,2-1 10,0-2 12,3 1 11,-1-2-11,1 1 0,2-1-23,-1 0 23,17 2 67,-6-1-56,13 2 22,-13-1-10,-2-1-12,-6 0 11,-2-1 11,-1 0 68,-4 0-184,-1 0 1,-1 0 0</inkml:trace>
  <inkml:trace contextRef="#ctx0" brushRef="#br0" timeOffset="-147620.19">6278 25750 12255,'8'-12'56,"-1"1"-56,-7 11-235,0-2 190,3 1 11,15-1 34,11 0-33,3 1 10,7 0 12,-22 1 33,0 0-22,-14 2 124,-3 3-113,0 4 67,0 6-67,0 1 68,0 14-68,0-7 23,-3 22-34,0-17-23,-4 7 23,5-13 0,-1-6 0,3-4 0,0-4 0,0-5-190,0-1 179,11-2-12,5 0 79,9 0-56,2 1 0,-1 3 0,0 0-33,1-1 33,-4 1 11,-3-4 56,-4 2 101,-5-2 101,-4 0 67,-3 0 78,-1 0-211,-3 0-69,2 1-134,-1-1 45,0 1-684,4 3 639,15 5 0,-13-3 0,13 2 0</inkml:trace>
  <inkml:trace contextRef="#ctx0" brushRef="#br0" timeOffset="-49840.19">23542 22204 6451,'-12'19'33,"2"-4"-22,8-14 12,0 1-23,-1-1 11,-1 2 23,0-3-12,1 4 23,-1-4-12,1 3-33,1-3 0,-1 0 23,2 0-23,-2 1 0,3 0 0,-2 0 0,0 0 0,2 1 0,-2-2 11,1 2 56,0-2-67,-2 2 34,1-1-23,0 0-11,-1-1 0,3 1 22,-4 0-22,4 0-33,-2-1 33,1 0-34,0 1 45,0 0-235,1 1 236,0 0-12,-2-1 0,2 0 0,-3 0 0,2 0 0,0 0 0,-1 2 0,2-3-34,-2 2 90,0-1-22,2-1-34,-3 2-23,2-2 79,0 2-45,-1-2-11,2 2 0,-2-1 0,2 0 23,-1 0-23,-1 1 0,0 0 0,0 1 0,1-1-23,0-1 23,0 0 0,-1 0 101,2-1-78,-4 1-12,4 0-34,-2-1 35,1 1-1,0-1-11,0 2 0,-1-2 11,2 3-11,-2-3 0,2 2-11,-1-2-23,-1 1 34,0-1 11,0 0 23,2 2-68,-2-2 34,2 3 0,-2-3 0,2 2 0,0-1 34,0 1-12,0 0 68,-1-1-68,0-1 12,-2 1-23,3 0 0,-2-1 45,1 0-44,0 0-12,0 2-23,-1-1 90,2 0-67,-2 0 0,2 0 0,-2 0 0,2 1 0,-3 0 0,1 0 12,0 0-24,0-1 12,1-1 0,-1 0-22,-2 0 22,2 1 0,1-1 0,-1 1-11,2 0 11,-4 0-23,4 1 46,-3 0-46,2 0 46,-2 0-12,3-1-11,-2 0 0,2 0 45,-1 0 11,-1 0-45,0-1-11,0 0 22,0 0 24,0 0-24,0 1-11,1-1-44,1 2 44,0-1 34,0 1-68,-2-1 23,2 0 56,-3-1-56,1 0-33,0 0 66,-2 0-485,4 0 0,-2 0 1</inkml:trace>
  <inkml:trace contextRef="#ctx0" brushRef="#br0" timeOffset="-49330.2">24395 21080 5745,'-20'20'0</inkml:trace>
  <inkml:trace contextRef="#ctx0" brushRef="#br0" timeOffset="-45800.2">21256 22979 5991,'-20'0'0</inkml:trace>
  <inkml:trace contextRef="#ctx0" brushRef="#br0" timeOffset="-17510.19">21837 25905 5790,'-19'0'0</inkml:trace>
  <inkml:trace contextRef="#ctx0" brushRef="#br0" timeOffset="14209.81">15967 14260 0,'37'40'0,"0"-1"0,0 1 0,0 0 0,0-1 0,0 1 0,0 0 0,0-1 0,0 1 0,0-1 0,0 1 0,0 0 0,0 0 0,0-1 0,0 1 0,0-1 0,-1-1 0,0 0 0,-1-1 0,0 0 0,-1-2 0,-1-1 0,6 5 0,0-1 0,-2-1 0,0-1 0,-1-1 0,-1-2 0,0 1 0,3 4 0,0-2 0,-2-1 0,-1 0 0,1 1 0,-1-1 0,0 1 0,0 0 0,0 0 0,-1 0 0,-1-1 0,-1 0 0,0 0 0,-1 0 0,1 0 0,-2-1 0,-1 0 0,0 0 0,1 1 0,0 1 0,2 0 0,0 3 0,1 1 0,0-1 0,-1 0 0,-1-2 0,4 5 0,-2-2 0,-1 0 0,2 4 0,-4-6 0,2 4 0,1 0 0,-1 1 0,-3-3 0,-4-4 0,2 7 0,-4-5 0,-1 2 91,2 9 1,-2 2 0,-5-8 0,-5 8 0,-9-8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2T13:54:11.97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7014 7091 9935,'1'-13'650,"0"3"-526,-3 9 2968,2 1-3092,5-2 23,1 2-23,5-1 0,-1 0 0,3 0 0,0 0 0,1-1 22,2 2-11,2-2 45,27-7-45,-12 4 1,18-6-12,-22 6 0,-4 0 0,-2 1 0,-1-1 11,1 3-11,-1-1-11,7 2-1,-9-1 12,3 2-11,-3-1 11,-6 1 0,7 0 0,3 0 0,-6 0 0,8 0 23,-8 0-23,0 0 0,2 0-12,-2 0-3368,5 0 3357,-1 0 34,3 0 1,11 0-2281,-6 0 2269,6 0-75,-9 0 75,-2 0 2231,0 0-2231,0 0 22,23 0-33,5 0-258,1 0 291,-6 0 3186,-23 0-3208,11 0 34,-11 0 127,11 0-183,-14-1 22,1 1-11,-5-1 11,1 1 11,9 0-11,-4-1 382,9-1-393,5-1-2700,-10-1 2722,12 1-22,-13 1 11,1 1 0,1 0 0,0 1 0,-4 0 0,2 0 22,-5 0-22,2 0-22,-2 0 10,3 0 2712,-3 0-2711,2 0 45,22 0-23,-17 0-1702,-1 0 1,-1 0 1668,-3 0 44,9 0-22,-13 0 23,3 0-23,-3 0 11,2 1-45,9 1 34,-7 0 0,8 0 3370,-10-1-3348,14 1-22,0 1 0,12 1-11,-14-1 11,-2-1 0,-12 0 0,0-2 45,1 2-45,-1 0 0,4 0-45,-1 1 45,1-2 0,-3 1 11,16 0-11,-11 1 0,13-1-11,-1-1 11,-8-1-3381,23 1 3426,-9 1-56,-1 0-23,-2 2 68,-15-3-23,13 1-11,1-1 0,13 0 0,-15 1 0,-2 0 0,-14 0 0,-3 0-11,1 0 22,-2 2 3370,3-2-3415,12 0 34,6 1 23,0-2-12,-1 2-11,4-2 22,-9 1-22,14-1-22,-13 1 11,9-1-6,5 0 0,3 0-311,-16-1 0,1 0 335,1 1 1,4-1-1,-2 0-18,14 0 0,-2 0 11,-9 0 0,0 0 0,12 1 0,-1-1 0,-14 1 0,-1-1 0,-3 1 0,0 1 0,1-1 0,0 0 0,-4 0 0,1 0-12,0 0 1,-1 0 11,-1-1 0,0 0 11,14 0 1,0 0-18,-14 0 1,2 1 5,8-1 0,5 1 0,-6 0-6,-10 0 0,-2 0-27,27 0 0,-1 0 33,-10 0 0,-5-1 0,0 0 0,5 0 0,-7 0 0,0 0 0,7 0 0,10 0-1752,-17 0 1752,1 0 392,-2 0-392,5 0 0,-2 0 0,3 0 0,2 0 0,-14 0 0,1 0 5,5 0 1,1 0 5,0 0 1,-1 0-12,1 0 0,-2 0 11,17 2-11,1-1 0,0 2 22,-13-2 1,1 0-29,-11 0 0,0 0-178,9 0 1,0-1 183,14 1 0,-14 0 0,1-1 0,-8 0 0,0 1 0,10-1 0,1 0-11,4 1 0,1-2 11,3 1 0,0 0 0,1 0 0,-1 0-6,-3 0 1,-3 0-12,-15 0 0,-2 0 11,-1 0 1,1 0-1,0 0 1,-1 0 5,1 0 0,0 0 22,12 0 1,0 0-18,-10 0 1,1 0-11,19 0 1,2 0-19,-10 0 1,0 0 22,-1 0 0,1 0 0,10 0 0,-2 0 17,-20 0 0,-2 0-34,9 0 0,2 0 34,7 0 0,-2 0-17,-14 0 0,-1 0 876,15 0 1,-2 0-899,3 0 208,-2 0-197,0 0 11,-1 0 0,-1 0 0,-13 0 0,1 0 529,13 0-524,-14 0 1,0 0-6,9 0 0,0 0 12,1 0-12,0 0 0,1 2-1696,-10-1 0,1-1 1696,14 2 0,-14-2 0,0 0 0,13 0 0,-12 0 0,1 0 0,19 0 0,-20 0 0,0 0 0,16 0 0,-5 0-33,2 0 33,-1 0 16,-11-2 1,2 0-28,19 0 11,-19-1 0,0 0-34,14 1 79,2-3 1651,-13 3 0,0 0-1696,-6 0 0,0-1 0,21 1 0,0 0-170,-23 0 1,0 1 169,10 0 0,-1-1 0,9 0-11,3 0 11,-3 0 0,1 0-3284,-1-1 3284,-2 0-1163,1-1 1157,-15 1 1,1 0 5,0 0 0,1 1 0,10 0 0,-1 0 0,-9 1 0,-2-1 90,1 2 1,0 0-86,1 0 1,-2-1-6,19 0 0,-17 1 0,-1 0 0,14-3 1392,-14 2 1,1-1-1393,17-1 0,-18 1 0,0 1 0,0-1 0,0 1 11,16-1-11,-15 1 0,-1-1 1798,12-1-1787,2 0-11,-5 1 0,1-1 0,13 1 5,-14-1 1,3 0 11,0 1 0,-2 0-12,-13 1 1,-1-1-6,16 0 0,-1 1 11,1 0-11,-1-1-6,-12 1 1,0 1 5,17-2 11,-18 1 0,1 0-17,-1 0 1,-1 0 5,14 0 5,-14 1 1,-1-1 39,9 1-45,-2 0 0,-4 0 11,4 0 0,-8 0-33,-1 0 22,-4 0 0,-8 0 0,2 0 0,-7 0 11,-2 0 0,0 0 12,0 0-12,-1 0-11,-3 0-2252,-1 0-717,-2 8 2969,-14 0 0,10 1 0,-10-3 0</inkml:trace>
  <inkml:trace contextRef="#ctx0" brushRef="#br0" timeOffset="10685">22883 5948 9677,'-34'6'146,"7"-2"-79,24-3-22,1-1 0,0 1 22,-2-1 56,4 0-67,-3 0-56,2 1-56,0-1 45,1 3-23,0 0 23,0 5 11,0 1 0,0 4 23,0 8-399,0-2 376,0 5 0,0 9 0,0-5-23,0 11 46,0 3-23,5 4 22,-3 1-22,5-5 11,-5 1-11,0-10 188,-2-5 0,0 0-188,0 6 0,0 12-112,0 3 23,0 1 21,0-3 35,0-2-1,0-27-44,0 7 67,0-11 11,0-2 22,0-4-11,0-5-67,0-2 0,0-9-56,0-2-145,-2-25 133,2-5 46,-3-2 44,1 2 23,-2 17 11,-1 3 34,-4-3-23,1 6-11,-2-4 0,2 6-11,1-1-12,2 0 23,0-3 0,3-1 0,-2-2 34,4-1-23,-3 0 45,1 3 101,-3-4-34,2 7-123,-2-3 45,3 6-11,-1 0 22,1 1 33,-1 0 46,2-1 33,0-1-101,1 3 34,0-3-101,0 7 0,0-1-12,0 1 12,0-1 12,0-1 10,0-2 12,3 0-34,2-1 33,6-1-33,-1 4 0,-1 1 0,-3 6-45,-2 1 34,5 0 0,0-2 22,13-3-67,8 0 0,0 2 34,4 2 22,-8 3 11,2 0 45,12 2-22,-11 1-12,3 3 45,-14 1 158,3 13-203,-10-8 1,4 11 33,-13-7-45,-1 0 34,-1 2 44,-1 8-77,-9-3 10,-15 20-22,6-21 0,-1-1 5,0 1 1,1-1-6,-18 17 0,14-17 0,3-3 23,4-6-12,0-1-11,3-3 11,1-2 56,0 0-67,2-4 45,0 2-34,4-4 12,1 1 156,1-1 11,2 0 79,1 0-168,-1 0 22,0 0 46,-1 0-169,1 0 11,-2 0-583,4 0 505,16 0 67,3 0 0,18 0 11,15 0 0,-12 0 0,13 3 45,-6 5-11,6 4-22,-4 1-12,-4-1 34,-18-4-23,-4 0-11,-3 0 34,6 4-34,-8-2 23,1 2-1,-7-1 12,-3-1 0,0 3 0,0-1-11,-3 1-12,-1 1 23,-3-2 11,0 11-33,-2-6-23,0 10 33,-8-7-10,-2 2-23,-10-3 44,-6 6-32,4-8 32,-4 0 12,8-7 23,0-2-79,-3-3 11,-1 1 45,-1-2 78,-2 0 23,3-2-22,-1-1 100,-8 0-101,7 0-100,-5-1 44,7 0-11,4 0-10,-11-2-34,9 1-12,-6-1 0,3 2-11,9 0 11,-5 0-11,7-1 0,6 0 0,-2-1 0,7 2 0,-2 0-2902,3 0 1736,-2-1-514,5-3 1680,9-7 0,-6 5 0,5-3 0</inkml:trace>
  <inkml:trace contextRef="#ctx0" brushRef="#br0" timeOffset="12246">22573 5754 9050,'-26'3'762,"5"1"-628,16-3-22,1 0-11,-1 0 124,-1-1-80,1 1-133,1-1-57,1 1-550,3-1 595,4 0 124,31 4-866,-11-3 843,25 3 90,-18-4-23,1 1-22,6-1-79,0 0 11,0 0-22,1 1 45,-3 0-78,2 0 21,-6 1 91,14 0 22,-13-1-23,11 0 90,0-1-123,-10 0-56,9 0 22,-16 0-33,-4 0-12,-1 0 832,-5 0-832,0 0-22,-3 0 45,-1 0 56,-3 0 100,-1 0-100,-3 0-34,-1 0 12,-3 0-68,0 0 45,-1 0-146,-1 1-290,0 1-864,0 1 515,0 0 35,0 1-864,0 2 1558,0 2 0,0-4 0,0 0 0</inkml:trace>
  <inkml:trace contextRef="#ctx0" brushRef="#br0" timeOffset="13185">23213 5580 10697,'33'1'101,"0"0"0,12 1-73,-8-1 0,0 1 6,-1 3-23,7 3 56,-15 4-606,-4-1 606,-4 3 121,-4-1-132,-5 0 67,-3 6-34,-4-1-33,0 9 45,-4 8-78,0-8 451,0 10-474,0-12 0,-2-8 23,0 0 302,-5-8-112,4-4 22,-5 0-33,3-2-180,-3 0-11,0 2 1,-1-1 10,0-1-22,-2 1 34,0-2-12,2 1 34,2-1 179,3-2-2061,3 0 784,1 1-90,0 3 1132,0 10 0,0-7 0,0 5 0</inkml:trace>
  <inkml:trace contextRef="#ctx0" brushRef="#br0" timeOffset="16028">15230 5328 9823,'-22'31'818,"5"-5"-538,4-19-190,6-4 22,1 1-78,4-3 55,2-1 12,0-6 112,8-6-34,3-10-44,9-6-1,4-6-454,-3-1 365,1-3-733,-4 1 800,-4 1 45,3-10-79,-6 13 23,1-6-56,-7 20 11,-3 5 535,0 7-456,-2 3 729,0 3-920,0 8 56,1 5 0,3 13 34,3 4-12,2 7-10,2 3 10,-2 2-22,-2 2 11,-3-11 0,-1 1 12,-1 17-18,0-18 1,0 0 5,-2 10-11,0 12-11,0-16 11,0 5 0,0-18 34,0 0-1,-4-9 1,-3 2-22,-4-12 44,-5 1-34,0-3-3358,-2 1 3359,-3-1 66,-8-1 46,7-2 33,-3 0 78,7-1-190,6 0 0,-1 0 3403,7 0-3459,3 0-773,1 0 729,12-1 44,5-3 33,13-4 57,8-3 22,4-2-23,3 1-33,-3 2 12,-4 1-57,-6 2 0,-5 2 11,-5 2-22,-4 0 23,-3 3 10,-4-1-33,-2 1 45,-2 0-45,-1 0 0,-1 0-11,1 0 11,0 0 22,-1 0-22,2 0 34,-2 0-34,2 0 56,-5 0-4706,2 0 4650,-2 8 0,0-6 0,0 6 0</inkml:trace>
  <inkml:trace contextRef="#ctx0" brushRef="#br0" timeOffset="18355">15404 8293 10485,'-15'-2'884,"1"1"-548,6 0-89,1-1 145,0 0-33,1-1-135,1-2-135,3 0-44,1-3 0,1-1-67,0-3-90,0 2 11,5 1 0,18 5 123,2 3-22,17 1 12,-8 0 10,13 2 0,-2 7 1,-1 0-12,-9 6 45,-14 0-22,-3-1 33,-2 5 0,-2-1 23,1 10-68,-6-5 45,-2 4-22,-5-5-23,-2 0-10,0 4-1,0 1-11,-5 1 0,-3 1 0,-8-1 34,0 1-11,-17 12-12,9-11 11,-11 8-3414,12-17 3426,-8 3-12,9-9-22,-3 1 34,7-7-34,7-4 22,-5 1-55,9-2 3413,-3 2-3413,3-1-23,-2 6 33,1-3 23,3 4-56,4-5-45,1-2-45,0-3-156,0-2 268,1 3-22,6-1 56,4 3 0,7-2 67,5 1 236,23 1-158,-2-1-231,-13-2 1,1 0 399,22 1-258,-24-2 0,0 0 5,2-1 1,1 0-34,1 1 0,1-2 50,0 1 1,0 0-57,-4 0 1,3 0 38,12 0 1,0 0-57,-13 0 1,-1 0 16,19 0 1,-3 0-1,-2 2 12,6 0 11,-28 0-3243,-6-1 3535,-7-1 10,-8 0 2028,-1 0-3608,-2 2-1399,0 10-1380,0 11 4012,-5 13 0,4-14 0,-4-2 0</inkml:trace>
  <inkml:trace contextRef="#ctx0" brushRef="#br0" timeOffset="24065">23678 7130 9263,'-19'18'616,"5"-3"-538,11-15 236,3 0-22,14-24-102,10-3-167,4-12 10,3 6 46,-15 12-1,0 4 23,-3 0 22,-2 3 45,-3 1 23,-1 1-12,-1 3-90,-1-1-21,-3 0 55,3 0 79,-4-1-34,4-1-67,-3 1-12,3-3-66,-1 4 33,1 1 45,-1 2 111,-2 0-200,-1 3-12,1-4 0,0 3 0,0-2 0,-1 2 11,1 1 11,-2 1 1,2 1-236,-2 1 34,3 5 190,6 12 0,2 2 67,7 26-78,-6-11 34,-2 15-23,-7-8-11,1 5-45,-4 0 34,2-1-45,-1-2 45,0-3-56,2-5 56,-1-3-1,0-6 12,-1-4 0,-1-4 0,0-3 12,0-3 21,0-1-22,0-2 1,0 0-1,0 0 45,0-1 56,-4-1-79,-1-2 46,-5 0 100,2-3 67,-5 1-155,4-2 10,-4 1-34,7-1 0,-1 0-33,5 0-1,-1 0-10,1 0 55,0 0 381,0 0-549,25 0 90,-3 0-11,21 0 11,-8 0 0,1 0 34,6 0-34,-12 0 0,1 0 45,-18 0-12,-4 0 34,-5 0-2150,-1 0 335,-1 3 0,0 2 1748,0 5 0,0-4 0,0-1 0</inkml:trace>
  <inkml:trace contextRef="#ctx0" brushRef="#br0" timeOffset="26189">23038 8254 11414,'-13'2'796,"2"0"-662,11-2-44,0 0-135,-2 7 79,2 6-34,-2 9-11,2 8 11,0 7-3392,0 5 3392,0 5 0,0 0-57,0 0 57,2-4-22,0-2 22,0 12 5,-1-16 1,0 0-6,-1 14 0,0-18 0,0-6 3364,0-15-3352,0-3 116,0-7-128,0-2-78,0-6 33,-5-4-78,-8-23-79,1 3 146,-4-15 56,8 8-33,2-3-1,1 0 17,4 11 1,0-1-200,-1-15 210,2 15 0,0 0-16,0-11 22,4-1-12,3 1-10,4 1 11,6 3-34,0 5-56,3 8-246,15 3 336,-9 12 0,13 0 238,-4 9-216,-6 5 34,8 4-12,-7 7 57,12 20-461,-9-9 382,-13-7 1,-1 0 10,4 4 34,-1 1-22,-6-10 55,-1-2-10,-9-7 0,-3 1 381,-3 5-404,-19 15-23,0-3-33,-18 9 0,6-12 12,2-4-1,6-4 34,2-4-1,6-4-44,1-3 437,0 0-358,4-2-12,0 1-22,5-1 22,3 0-11,-2 0 11,4 0 79,-3 1-90,2-1 773,0 1-885,7-1 23,29 0 77,18 0-44,-14 2 0,1 0 6,-8-1 0,-1 1 5,22 6 11,-19 0 12,-2 1-1,-1-1-21,-1 3 43,4 6-32,-9-4 44,1 5-33,-12-4 33,-2 6-22,-4 0-23,-3 8 12,-3-2-34,-2 3 11,0 1-11,0-1 0,0-4 22,0-4-22,0-5 0,0-4 34,0-3 33,0-1 56,-2 1-56,-6-2-11,-2 3 12,-11-4 67,-18 1-68,-1-4-17,12-1 1,-2 0 33,-5-1 0,1-1 39,-18 1-67,19-1 0,2 0-56,-5 0 22,7 0 23,6 0-45,5 0 0,5 0 11,2 0-11,1 0 23,1 0-1,-1 0 1,1 0 21,-2 0 1,2 0-22,-2 0-1,4 0-22,0 0-22,3 0-4640,2 0 3822,20 0-650,9-4 1490,18-2 0,-17 1 0,-6-1 0</inkml:trace>
  <inkml:trace contextRef="#ctx0" brushRef="#br0" timeOffset="27222">24162 8990 11571,'-29'-37'-179,"0"1"0,-17-23 179,46 59 0,11 3 33,-2-2-33,11 5 0,-8-4 0,1 3 11,-3 1 12,1 1 55,3 10-78,-2-4 67,0 7-44,-5-4 33,-3 3 0,-3 4 22,-1 16-67,0-7 34,-1 10-11,-8-12-12,-4-1-22,-15 13-22,6-11 44,-7 8-22,13-14 0,-4-3-11,6 1 0,-1-5 11,3-3-67,3-5 44,2-3-33,3-2-11,1-2 45,2-1-337,0-2 326,9 0 33,5 0 11,11 0 78,3 0 12,0 0 45,1-1-45,-4 0-34,2-2-56,-4 1 56,1 1-22,-1-1-3359,-1 0 3438,1-2-12,-2 2-11,-2-1 56,-2 1-45,-5 0-34,1 0 45,-5 1 3337,4-1-3438,-4 1-11,2-1 45,-2 2-22,-3 0 55,0 0-1243,-4 0 236,1 0-259,6-2-1770,1-4 2947,3-5 0,-6 4 0,-2-1 0</inkml:trace>
  <inkml:trace contextRef="#ctx0" brushRef="#br0" timeOffset="28431">23077 7944 9845,'-35'-14'168,"1"0"0,-1 0 1,-12-7-1,11 8 56,26 13-11,2 0-23,-1 0 180,0 0-258,3 0 11,-2 0 57,4 0-90,0 0 10,1 0-862,3 0 751,8 0 0,5 0 22,14 0-11,4 1 130,7 0 1,10 0 0,-4 1-25,-9-1 1,1 0-421,11 0 0,6 0 1,-8 0 380,-13-1 0,-4 0-17,0 0 1,0 0-6,22 0 100,1 0-78,-20 0-44,0 0 134,-17 0-45,-7 0-45,3 0 1110,-6 0-1110,2 0-33,-3 0-1,1 0-10,-1 0-23,-1 0-1311,0 0-807,9 0 325,2 3 1793,8-1 0,-9 2 0,-4-2 0</inkml:trace>
  <inkml:trace contextRef="#ctx0" brushRef="#br0" timeOffset="29318">23620 7634 11773,'46'13'11,"0"1"-45,-12 7 28,-9-7 1,0 0 5,13 7 0,7 3-11,-17-8-3370,-3-3 3381,-1 0 11,-2-1 23,10 9 22,-13-6-33,12 11 33,-20-14-11,0-1 67,-6 1-34,-3-6 3370,-1 5-3325,-1-2 79,-1 2 145,-30 14-347,11-7 22,-7 0 1,0-1-23,1 0-45,-4 4 34,13-8 11,4 0-11,-2 4-23,6-6 34,-1 1 0,8-8-11,1-2-6185,1-1 6196,6-3 0,-4 1 0,4-2 0</inkml:trace>
  <inkml:trace contextRef="#ctx0" brushRef="#br0" timeOffset="45848">11044 6587 8165,'-32'-8'593,"6"1"-536,21 7 33,-1 1 33,-1 1-34,2 1-33,0 0-22,3-1 56,-2-1 22,4-1-12,-3 0 57,1 0 22,-2 1-78,1 0 0,-3 0-23,1-1 237,-6 2-293,4 1 12,-5 1 33,2-1 11,1-1-44,2-1-68,2 0 57,3-1 66,0 1-133,2 0 44,0 2 0,0-1 0,0 1 0,0-1-12,0 1 1,0-1 11,0 0-11,0-1 0,0 2 11,0 0 0,0-1 11,3 2-67,0-2 56,4 3-22,0 2 22,0-3 0,2 3-12,-2-4-10,5 3-12,1-1 34,-1 1 0,0-2 0,-8-2 0,1 0 0,-3-1 0,2 1 0,-1-2 0,2 2 0,0-1-44,6 2 44,-3 0 0,6 2-12,-1 2 12,-1-2 12,2 2-24,-5-4 12,3 1 12,-3 0-24,4 0 12,-5-1 0,2 0 0,-1-1 0,13 5 0,-8-2-11,9 2 11,-10-3-11,8-1 11,-5 0 0,8 1 11,-11-2-11,1 1-11,-2 0 11,-2-1 0,4 2 0,-2-2 0,3 1 0,-1-1 0,0 1-11,9-1 11,-7 0 0,6-1-23,-7 0-3402,-1 0 3425,0-1-11,1 1-23,9-1 34,4 0 0,2 0 34,10 0-23,-14 0 11,9 0-22,-10 0 0,0 0 3403,-1-1-3369,0 0-34,-2-1 0,3-1-11,-2 0 11,1-1 11,1 1 0,6-2-11,-5 1 11,21-3-11,-22 2 0,11 0 0,-15 1 23,-1 1-1,8-2-22,-8 2 0,6-2 11,-15 3-11,1 0 0,-5 1 12,-1 1-24,1-1 24,-2 0-24,2-1 1,1 0 45,2-2-34,-2 3 0,2-1 33,-1 0 1,-3 2-23,-1-2 146,-2 1 11,-2 1 1681,0-1-1726,-1-1-67,0 0-34,0-2 34,0 0 0,0-3 23,0 2-23,0-3-12,0 2 12,0-1-21,0 0 99,0-3-78,0 1-33,0-1 77,0-2 1,0 5-56,-3-2 45,2 4 89,-7 0-112,6 2-56,-5-1 56,3 2-33,1-1-34,-1 0 0,-3-3-11,3 2 22,-3-2 0,5 4 45,-1-2 112,-1 1-34,-9-6-111,2 3-1,-6-2-11,6 4 23,2 1-23,0 1 23,2-1-23,-2 0 0,-5-1 12,4-1-12,-10-1 0,10 3-11,-6-1 0,5 2 0,1 0 46,-6-1-46,2 0 0,-5 0 11,5 0 0,-4 0 0,-8 1-22,7 0 22,-14-1 0,18 1-11,-7-1 0,11 1-11,-1 0 11,-1 1 0,1 0 0,-1 0-22,-3-1 22,3-1 0,-3 0 11,2 1-11,-1 0 0,1 0-11,-13-2 11,9 2 0,-15-1 0,15 1-11,-3 2-1,4-1 12,0 1 0,-1 0 0,-1 0-34,2 0 34,-2 0 34,6 0-34,0 0 23,2 0-23,1 0 0,-4-1 0,1 1-11,-1-1 22,-2 1-22,0 0-1,-2 0 0,0 0-10,1 0 11,1 0 0,5 0 11,-1 0 0,3 0 0,0 0-12,-3 0 35,4 0-23,-4 0 0,3 0-34,0 0 12,-3 0 22,4 0 11,-1 0-11,4 0 11,1 0 12,1 0-23,-1 0 0,-1 0-34,-4 1-33,-5 2 56,-3 1-1,-3 2 12,-12 5 0,6-3 0,-12 4-3392,12-4 3392,3-1 0,7-2 0,2-1 0,4-2-11,3 0 11,4-2 0,1 2 3403,1-2-3403,0 2 0,-2-2 0,1 2 0,0-2-11,0 1 11,1 0-3350,0 0 3317,0 0 33,1 1-3392,0 3 3403,0 3-22,0-1 22,0 2 22,0-2-33,0 0 34,0-2-79,1 0 3482,0-2-3482,2-1 45,-3-1 45,2 0-23,0 0 1,-2 0-23,2 0 22,-2 1-22,0 2 0,0-2 34,0 2-34,0-3-23,0 2 23,0-2 0,0 2 0,0 1-11,0 3 11,0 1 0,0 2 0,0-2 0,0 1 11,0-3 1,0 1-12,0 0 0,0 1 11,0 2-11,0 0 67,-4 7-78,2-4 11,-2 3 0,3-7 22,-1-1-22,2 0 0,-2-1 0,2-1-33,-1 0 33,0-3 0,0 1 0,1-2 0,0 1 0,0-2 22,0 0-67,0 2 90,0 3-45,0 0 11,0 3-11,0-2 0,0 1-22,0 4 22,0-4 11,0 4-11,0-6-11,0 6 22,0-4-11,0 4 0,1-3 11,3 5-11,0-3-33,3 4 33,-5-7 0,3 2 33,-5 1-33,2-1 0,-1 1 0,1-2 11,0-1-11,1 0 0,-2 0 0,2 2 0,-3-1 23,4 8-46,-4-3-3369,2 8 3392,-2-1 0,0 3 0,0 1 23,0 0-23,0-5 0,0-5 0,0-5-23,0-5 46,0-3 3414,0-1-3482,0 1 22,0 2 23,0 2 0,0 4 34,0 8-34,0-3 0,0 6 45,0-8-45,0 0 0,0-2-11,0-2-12,0 0 23,0-2 0,0 0 11,0 0-11,0-1 23,0-1-23,0-1-34,0 1 34,0 7 0,0-2 0,0 8 23,0-3-23,-2 0 0,-3 0 67,-1-3-56,-3-2-45,0 0 68,5-4 22,-2 0-45,5-5 113,0 0 604,-1-1-493,0 0-89,-2 0-101,1 0-34,-2 0-22,2 0 11,0 0-79,3 0 79,-2 0 11,0 0-22,-1 1 11,-1-1-22,2 2 22,-1 0-11,1 0-23,0 0 34,1-2-67,1 1 56,0 1-1,0 2 12,0 0-44,0 2 44,1-2 0,1 1 0,7 2 11,-2 0-11,3-1 0,-4-1 33,-2-1-33,0-1-44,-2 1 21,2-2 23,2 3 0,3 1 0,4 0 34,-4 3-79,1-2 90,-2 1-79,2 0 34,-2-2-11,7 3-11,-7-3 22,3 1 0,-3-1 0,-2-1 0,5 1 0,-1 0 0,3 2-23,1-2 23,1 2 0,-2-1 0,0-1 0,0 1-11,5 2 11,-6-2-11,9 2 11,-10-5-11,8 0 11,-2-1 11,8 2-11,3 1 11,12 2-11,-4-2 0,-2 0 0,-4-3 0,-10-1-11,1-1 11,-4 0-11,2 1 11,4-2 11,-4 1 0,5-1-11,-6 0 11,10 0 0,-6 0-11,7 0 0,6 0 34,-9 0-34,20 0 0,-12 0 0,0 1 0,-6-1 0,-10 2 0,-2-1 11,-2 0-11,1 0 23,6 1-12,-9-2-11,5 2 0,-8-2 0,0 0 0,2 0 11,4 0-11,-1 0 22,2 0-44,-2 0 22,-1 0 0,3 0 22,0 0-22,2 0 0,1 0 0,0 0-22,2 0 22,-1 0 34,0 0-34,-2 1 33,1-1-33,-7 2 34,0-2 22,-7 1-34,-3-1-22,-1 0-45,1 0 45,0 0 45,2 0-45,1 0 0,-1 0 11,3 0 1,1 0-1,2 0-11,1 0 22,1-1-22,-3 0 0,2-1 0,-1 0 0,1-1 0,-5 1 0,1 0 112,-6 0 886,0 2-942,0-2-12,-1 0-32,0-1-24,-1 0 35,-3 1-57,-1 1 45,-7-2-11,3 3-33,-3-3 22,7 3-12,0-1-44,3 1 22,0 0 12,0 0 22,-1 0-1,-3 0 24,-1 0-1,-2 1-11,2 0 33,-2 1-33,2 1 11,0-1-22,-1 1 22,0-1-11,-2 1 0,0-1 0,-1 1 0,2-1 0,2 1 0,0-1 0,4-1-11,0 0 11,2-1-616,0 0 717,0 2-101,-1-2 23,2 2-23,-2-7 0,2-3 0,0-9 0,0 0-12,0-6 24,3-12-12,4 7-23,3-7 23,1 14 11,4-9 1,-8 11 10,5-7-22,-7 11 0,0 0-11,3-4 22,4-20-11,-4 15 0,4-14 11,-7 20-11,1 3 23,-3-2-23,1 3-45,-2-2 45,1 1 0,-3-1 45,2 0-45,-2 0 0,0 0-23,0-2 46,0 0-23,0-9-23,2-4 12,0-10 11,1 9 0,-1 3 11,1 5-11,-2 4-11,0 2 22,-1-2 12,0 10-23,0-5 0,0 5 0,0-1 11,0 2-11,0-1-34,0 1 34,0 0 67,0 2-55,-3-1-12,1 2 11,-3 0-22,1 1 11,0 0-12,1-1 12,-2-1 0,1 0-3392,-2 1 3370,3-3 11,1 0-23,-1-6 34,1 5-11,0-2 11,0 5 0,2 2 3392,0-7-3392,0 4-11,0-13 11,0 9 22,-3-5-22,2 8 23,-4 1-23,3 5 22,0 0-78,1-2 45,-1 0 22,2-2 23,-3 2-34,2-1-34,-2 3 34,3 0-22,-4 1-34,4 1-2548,-2 1 1,2 0 0</inkml:trace>
  <inkml:trace contextRef="#ctx0" brushRef="#br0" timeOffset="46961">10986 7614 7986,'-22'-3'-56,"5"-1"22,17 4 202,0 0-168,3 0 34,6 0 10,21 0-1097,14 0-3616,-2-4 4669,-3-3 0,-28 1 0,-3 1 0</inkml:trace>
  <inkml:trace contextRef="#ctx0" brushRef="#br0" timeOffset="47167">10986 7614 6529,'0'0'0</inkml:trace>
  <inkml:trace contextRef="#ctx0" brushRef="#br0" timeOffset="47367">11335 7459 7414,'31'-5'-1635,"0"-2"1635,-6-1 0,-11 3 0,-1 1 0</inkml:trace>
  <inkml:trace contextRef="#ctx0" brushRef="#br0" timeOffset="47552">11354 7459 5891,'0'0'0</inkml:trace>
  <inkml:trace contextRef="#ctx0" brushRef="#br0" timeOffset="47770">11645 7440 6361,'29'14'0,"-6"-3"0</inkml:trace>
  <inkml:trace contextRef="#ctx0" brushRef="#br0" timeOffset="48032">11664 7459 5745,'0'0'0</inkml:trace>
  <inkml:trace contextRef="#ctx0" brushRef="#br0" timeOffset="48236">11840 7498 6843,'6'7'1154,"-1"-2"-1009,-5-5 57,0 0-224,0 3 10,2 0-21,6 5 22,2-2-1,3 2-55,-3-4-627,2 0-1,-2-2 79,4 0 168,-3-2 448,3 0 0,-8 0 0,2 0 0</inkml:trace>
  <inkml:trace contextRef="#ctx0" brushRef="#br0" timeOffset="48419">11858 7518 5790,'0'0'0</inkml:trace>
  <inkml:trace contextRef="#ctx0" brushRef="#br0" timeOffset="48663">12091 7595 0,'10'18'0,"-2"4"2224,-8-16-2190,0 5 1341,0-5-1554,0 0 658,0-2-1152,0-1 3404,5-2-2731,1-1 0,0 0 0,-1 0 0</inkml:trace>
  <inkml:trace contextRef="#ctx0" brushRef="#br0" timeOffset="49231">12110 7634 6171,'0'-3'627,"-1"0"930,1 3-1646,42 67-35,-32-49 118,14 19 1,-6-6-17,-18-28 11,0 0 22,0 1-11,0 0 0,0 0 0,0 1 0,0 2-11,0 9 22,0-3 0,0 2 314,0-8 34,0-6 962,0 0-1332,-7-4-78,2 0-214,-2-3-1937,4-5 2240,3 1 0,0 0 0,0 5 0</inkml:trace>
  <inkml:trace contextRef="#ctx0" brushRef="#br0" timeOffset="62461">12304 6743 6585,'-28'-10'437,"8"3"-381,14 6 45,3 1 202,-3 0-113,2 0-44,-2 0 33,4 0-45,-1 0-33,1 0 89,0 0-100,-1 0 56,3 0 45,-5 0-158,4 0-280,-2 0 236,12 0-11,5 2 22,13 1 11,2 2 0,19 7-11,-10-3 11,11 4 23,-17-4-34,-3-2 0,-6 0 11,-3-1-11,-4 0 0,-5-2-45,1-1 12,-3-1-23,3 0 0,1-2 11,4 1 45,-6-1 33,2 0 1,-11 0 11,2 0 291,-4 0-2230,11 1 629,6-1 1265,6 1 0,-7-1 0,-8 0 0</inkml:trace>
  <inkml:trace contextRef="#ctx0" brushRef="#br0" timeOffset="63612">12381 7905 7549,'-27'-11'392,"1"0"0,-17-6-258,32 17 57,6 0-113,0 0-10,1 0-68,2 0-449,0 0 393,15 1 11,0 2-44,26 4 44,-17-2 34,15 2 11,-22-5 0,3 1 11,-6-2 56,4 0-67,-6 1-11,2-2 33,-8 1-10,-1-1-12,-3 0 0,3 0-12,-1 0 12,4 0 34,-1 0-23,4 0 0,0 0-11,-1 0 45,-2 0-34,-4 0 124,0 0-158,1 1-100,3 0-291,6 2-202,6 1-438,7 2 1054,6 1 0,-13-3 0,-2-1 0</inkml:trace>
  <inkml:trace contextRef="#ctx0" brushRef="#br0" timeOffset="64344">12808 7053 6798,'-20'-25'-23,"5"4"23,15 19 0,0-2-11,0 1-34,0-1 45,0 0-78,0-1-224,0 0-135,0-3 437,2-3 0,-2 3 0,2 1 0</inkml:trace>
  <inkml:trace contextRef="#ctx0" brushRef="#br0" timeOffset="64534">12769 7033 5857,'0'0'0</inkml:trace>
  <inkml:trace contextRef="#ctx0" brushRef="#br0" timeOffset="65980">12711 6878 8590,'-27'-8'259,"3"1"-125,24 7-22,-3 0-2656,2 0 1962,0 2 347,1 1 235,1 2 0,0-2 0,0-1 0</inkml:trace>
  <inkml:trace contextRef="#ctx0" brushRef="#br0" timeOffset="66948">12692 6859 9364,'-10'26'-15,"0"0"0,-1 2 0,2-4 15,3-9 0,-2 7 11,-5 15-22,8-16 11,-8 26-45,9-13 45,0 0 0,1 3 23,2-10-12,-2-1-11,3-1 0,-3-2 0,2-2 0,0-3-11,1 0 11,0-2 0,0 3-23,-2 0 68,0 20-45,-5-8 5,2-1 1,-2 1-6,-7 3 17,4-6 0,0-1-62,-2-1 45,-2 6-11,7-17-34,1-2 45,1-1-22,0 0 22,1-2 11,0-1-11,3-3 0,-1-2-11,2 4-34,-2 0 34,2 10-12,0-3 23,0 5 0,0-5 0,0-4 23,0-1-23,0-5 22,0-2 650,0-2-717,0 0 12,0 2-1,0 3 45,0 12-11,0-8 34,0 5-34,0-13-3025,0-2 2868,0-10-437,8-9 594,-1-16 0,2 14 0,-4 1 0</inkml:trace>
  <inkml:trace contextRef="#ctx0" brushRef="#br0" timeOffset="67846">12498 7518 7952,'5'-23'-1636,"0"-2"1267,-4 6 156,4-1 213,1 2 0,0 3 0,-3 5 145,-3 4 270,0 2 358,0 0-358,0 2-158,0-2-78,0 3 1,0-2-91,-5-5-89,1 2 0,-3-3 0,2 4-11,1 1 11,2 0 0,0-1-45,2 2 79,0-1-12,-1 0-22,0 1 23,0-1 10,-1 0 23,0-5-33,-1 1 44,-1-2 22,2 3-89,-1 3 34,3 0-34,-2 2 0,2-5 0,0 3 22,0-3-10,0 2 10,0 0 45,0 1-22,-2-1-45,2-4-22,-2 2-113,2-5-470,0 4 505,0 0 88,0 0 12,0 6 0,0-1-1557,0 3 1042,5 0 515,1 0 0,0 0 0,-1 0 0</inkml:trace>
  <inkml:trace contextRef="#ctx0" brushRef="#br0" timeOffset="67943">12498 7169 6103,'0'0'0</inkml:trace>
  <inkml:trace contextRef="#ctx0" brushRef="#br0" timeOffset="71544">12672 6859 8635,'-23'13'169,"5"-3"-169,17-8 11,-1-2 146,2 0-90,-2-3-56,2 0 68,0-10-23,0 0 0,0-5 0,0 6-45,0 4 45,0 4-23,0 1-21,0-5-1,2-4 11,0-2-22,0 0 23,-1 4-1,-1-6-22,0 7 0,2-5 22,0 3-22,0 3 0,1-3 0,-3 4 12,4 0-24,-4 0 24,3-1-12,-2-1 22,2 1-22,-1 1-22,1-1 10,1 0-10,0 2 22,-1 0 0,1 2 22,-1 1-10,-1 0-1,0 1-56,-2 2 79,1-1-1,0-1 23,0-4 101,1-1-79,0-1-10,2-3-24,-2 4-21,-1-2-23,-1 5 11,0 1 56,0 3-11,0-1 67,0-1 24,0-3-91,0-3-56,0-2 11,0-3-11,0 3-11,0 3-23,0 5-33,0 2 67,0 4 45,0 5-34,0 29 11,0-2 1,0 9-23,0-14 11,0-12 0,0-2-11,0 1 0,2-4 0,-2 1 0,2-4 0,-2-1 0,1-3 0,0-2 0,2-1 0,-3 0 0,2 2 0,-2 0 0,0 4-11,0-2-34,0 9 23,2-7 22,-2 12 0,2-9 0,-2 6-11,0-7 11,0 1-34,0 1 34,0-2 0,0 1 0,0-5 0,0-2 34,0-1-34,0-2 11,0-1 448,0-1-549,0-5-1546,0-7 1636,3-17 0,-2 13 0,2-5 0</inkml:trace>
  <inkml:trace contextRef="#ctx0" brushRef="#br0" timeOffset="72868">12633 6684 8210,'-49'-8'807,"10"1"-651,32 6 12,3 0-22,-1 1-34,0-1 101,-1 0-124,1-1-10,-2 1 44,5 0 11,-3 1 35,4 0-394,0 0 225,1 5 0,0 1-22,3 7 22,7 2 0,-1-4 0,5 1-22,-2-3 22,-4-3 22,4 2-11,-5-1 0,0 1-11,2 2 0,-1 1 0,-1 1 0,0 0-11,3 3 22,-2-5-11,4 3 12,-4-7-1,-1 3 11,-3-5 12,-1 1-23,-3-5 34,0 0-157,3 0 45,1 0 67,5-2 89,19-21-44,-9 10-11,13-16 0,-14 18 78,-5 1-22,6-2-68,-9 4 23,4-1-12,-7 3 23,-2 1-11,1 1-11,-4 1 11,-1 2-34,-1 0-11,2-1 0,1-1 11,3-3 101,3-2-67,0-2-34,10-3-22,-10 6 0,6-1 11,-13 7-1550,-1 1 0,-1 0 0</inkml:trace>
  <inkml:trace contextRef="#ctx0" brushRef="#br0" timeOffset="74638">12536 7866 7627,'-14'11'146,"3"-2"-79,11-9 683,0 0-705,-3 0 78,2 0 80,-4 0 110,3 1-190,-1 0 101,-4 0-145,3 1-57,-1 0 12,3 0-23,2-1 191,-2 0-135,2 0 34,-2 0 22,1 1-123,-1-1 0,-2 1 0,2-1 0,1 1 0,-1 0-11,2 1 22,-4 0-22,4 2 22,-3 1-34,2 1 23,-2 1 0,1 17 0,0-7-11,1 12 22,1-14-11,0 1 0,0-3 0,0 3 0,0 0 12,0 3-12,0 1-12,1 3 1,1 2 11,5 0-33,-1-1-23,6 0 56,-4-5 0,-1-6 22,-4-6-22,-1-4 22,-2-1-22,2 5 23,-2-1-1,0 2 1,0-1-23,0 0 146,0 0-135,0-5 45,0 1-45,0-4-22,0 1 0,0 6-3381,0 2 3403,0 5-11,0-3 0,0 1 23,0-3-12,0-3 11,0-3-1950,0-3 2776,0-14 0,0 10 0,0-11 0</inkml:trace>
  <inkml:trace contextRef="#ctx0" brushRef="#br0" timeOffset="75663">12246 8234 9297,'23'-18'235,"0"-6"-179,-15 4 22,2-1 12,-3-2 123,2 6-90,-3-3-34,3 0-44,-4 0-45,2 7-33,-1 3 10,1 7-10,-3 1 10,1 1 23,0 0 23,-1 0-23,1 1 0,-1-2 22,-1 1-22,3-1 0,-2 0-22,2 1 22,-3 1 22,3 0 12,-2 0-1,3 1 1,2 3-1,0 4 13,10 11-46,-5-2 45,5 7-23,-6-6 12,-2 1-57,-1 0 23,1-3 0,0 0 0,3-2 0,-4-5-11,0-2 22,-5-5 23,-3-2-23,0 0 0,0 1 1,-2-1-12,2 2 0,-2-1 11,0 1 11,1 0-22,0 1-348,2 2-761,0 1-773,4 0 1882,-1-3 0,0-1 0,-5-2 0</inkml:trace>
  <inkml:trace contextRef="#ctx0" brushRef="#br0" timeOffset="77570">13079 7537 9196,'13'-53'375,"-6"25"0,2 1-5901,20-15 5705,-1-4-718,-3 4 807,-6 5-622,-6 7 611,-6 7 79,-4 4-78,-3 2 1608,0-8-1832,0 6 1869,0-7-1847,0 11 3380,0 2-3357,0 3-23,0 2 269,-19-10-314,8 9 11,-16-9-22,13 11 0,1 1-22,1 2 22,2 3 45,3 1-45,2 0-12,0 0 1,-1 0-22,-2 0-1,0 1 34,-1 4-67,2 1 0,-2 10 33,2-3-11,-2 9-11,3-5-224,1 26 202,3-12-18,1 3 1,1 2 72,0 5 1,0-12 0,0-1-12,0 13 23,0 0-1,0-13 1,1 0 11,1 13 0,0 10 45,3 0-45,-4-22-22,2 18 22,-3-33 33,0 3 46,0-13-23,0-1 460,0-3-561,0 3 45,0-2 22,0 3-22,0-3 56,0 0-123,0-17 67,0 2-67,0-30 67,6 7 0,2 0-11,7 8-3370,1 16 3358,-2 2-21,2 1 32,-1 3-66,5-2 67,-5 4-79,3-1 34,-10 5 3448,-1 0-3358,-4 1-1,3 0 12,-1 1 67,9 11-112,-7 2 56,4 11-56,-9 0 67,0 4-55,-2 2-1,0 1 11,0 0 1,2 5-23,-2-9 11,3 5-56,-2-17 45,0-4 0,-1-7 45,0-4-2096,0-1 628,11 0 1423,0 0 0,2 0 0,-5 0 0</inkml:trace>
  <inkml:trace contextRef="#ctx0" brushRef="#br0" timeOffset="115996">6859 9281 10966,'-11'8'45,"0"-1"-45,10-7 0,0 0 56,-1 0-45,0 0-11,-1 0 0,-1 0-11,2 0 45,-1 0-23,2 0 0,-2 1 0,3-1-11,-2 1 0,1-1 67,0 0-67,-2 0-56,3 0-100,-2 1 133,2 1-33,0 1 34,0 2 33,0 1-33,0 3 44,0-2-22,0 2 0,0-2 0,0 2 0,0-2-11,0 4-23,0-1 23,0 2 11,0 0-11,2 8 11,1-5-56,8 14 112,-2-10-56,7 9 0,2 2-67,13 14 67,-6-8 0,7 4 0,-14-18 0,0-3 0,2 1 0,-1 0 67,1 0-67,2 3-23,-1 0 23,1 5 34,1 4-34,0 6-11,-1 2 11,3 3 0,-2 1-12,-5-12 1,-1 0 23,7 15-1,-6-12 0,0-2 23,1 2-23,-3-6 11,-7-16-22,-8-11 67,1-1 1256,-2-1-1626,2-5-224,-5-4 57,-3-8-12,-3-3 11,0-5-89,-2 0 34,4-2 234,-3 0 34,-1 0-671,-12-15 592,5 7 118,4 10 1,-1 0-454,-7-14 672,-1-1 0,9 17 0,4 4 0</inkml:trace>
  <inkml:trace contextRef="#ctx0" brushRef="#br0" timeOffset="117485">6917 9591 7986,'-41'-34'67,"5"7"-67,34 22 11,-3 1-11,3 1 134,-3-2-22,-1 3 56,1-3 191,-8-5-146,5 4-90,-5-7 34,6 6-90,1 2 157,3 1-89,1 3 10,2 0 1,-2 0 404,-3 0-326,1-2-146,-1 2 0,3-1-660,2 2 503,5 0 0,7 0 79,13 0-33,8 0 33,12 0 45,0-3-1195,7 0 1268,-25-1 0,1 0 11,2 0 0,0-1-371,1 0 1,1-1 308,-1 0 1,1 0-35,-1 1 1,0-1-1,-2 1 1,0 0-34,-1 1 0,0 0 11,20-2 6,-20 5 0,0 0 0,3 0 0,-1-1 16,21 1-22,1-1 1,-19-1 32,18-2 12,-12 1-11,9-1 1061,-18 2-1084,-14 1 695,-1 1-516,-13 1 450,-1 0-506,-4 6-100,-7 6-45,-8 10 0,-6 7-17,7-5 0,1 3 0,0 1 1,2 2 16,-1-1 0,2 0-6,3-1 1,1-1 5,-1 8 0,2-2 11,4 0 11,0-1-22,2 1 0,-3 2 0,1-1 56,-5 2-56,3-4-22,-3-2 44,2 3-22,3-10 0,1-1 0,3-12 0,0-6 11,0-2 34,0-1 0,0 0-79,0 3 1,0 5 33,0 18 22,-11 16 23,0-3 0,-4-4-12,7-26 12,6-8-34,1-2 1,-1 1-12,-3 0 11,-3 2-11,-1 0 11,-1 1 67,-8-1-10,8-1 44,-4 0-34,7-2 45,2 1-44,-6 1 11,0 0 33,-3 1-44,-1 0-35,1-1 1,1 0-11,3 0-34,1-2-23,5 1-66,1-1-3677,3 0 2747,19-1-1681,2-13 2700,13-10 0,-15 5 0,-8-1 0</inkml:trace>
  <inkml:trace contextRef="#ctx0" brushRef="#br0" timeOffset="118354">7130 8951 9050,'-28'-7'1782,"3"1"-1491,21 6-56,-1 0-268,1 0-46,2 0-425,1 0 448,7 4 34,10 2 22,12 2-45,9 0 34,5 0-12,1-3-265,-2 0 288,-1-3 0,-3-1 0,-1 0 34,16-1-23,-14 0 11,-8 0 1,-2 0 22,0 0-34,3 0 34,-17 0-23,-3 0 23,-4 0-11,-2 0 10,-3 0-985,0 0 0,-2 0 0</inkml:trace>
  <inkml:trace contextRef="#ctx0" brushRef="#br0" timeOffset="118934">7440 8758 9263,'53'10'-34,"1"2"-1418,-9 6 1452,0 2 0,-4-3 11,-3 2 449,-2-4-460,-2 0 11,-2-2 34,-5-2 194,0 1-239,2 4 22,-7-3 1,4 5 44,-12-6-34,-4-2 822,-5 0 42,-12 35-628,-22-5-129,16-12 0,-3-1 117,-11-5 1,-2-4 112,-3-2-157,-7-2-101,17-9-11,2-3-101,3-1 0,8-1-45,1 0-885,8 0-1412,16-8 2342,11-3 0,3-1 0,-1-2 0,-3 4 0,1-1 0</inkml:trace>
  <inkml:trace contextRef="#ctx0" brushRef="#br0" timeOffset="119795">8487 9784 8613,'-50'2'41,"1"-1"0,2 0 0,15 3-108,32 2 22,0 5 45,0 5 0,8 2-34,4-1 12,5-3 11,-3-6-23,-5-4 34,-4-3 224,-3-1 202,1 0 123,-2-1-246,0-7 56,-1-14-258,0 3 111,-3-7 1,-3 15-90,-3 3-78,0 3-45,2 3-101,3 1-44,3 3-225,4 22 359,2-13-67,5 16 10,-3-22 12,2-3 100,-7-1-44,1-1 91,-3 0 133,0-6-101,0-5-89,0-9-12,0-5 12,0 0-12,0 4-22,0 7 0,0 6-11,0 6-56,0 2 67,0 9 0,0 4 0,0 12 11,0 0-11,0 14-23,0-19-335,0 6-483,0-22-246,5-2-784,7-2 1871,5-4 0,-3 3 0,-4-2 0</inkml:trace>
  <inkml:trace contextRef="#ctx0" brushRef="#br0" timeOffset="120943">8777 9455 8411,'-8'43'0,"0"-1"0,0-1 0,4-4 0,11 5 0,5 7 17,-4-23 0,-1 3-12,4 14 1,-2 0-398,-5-10 1,0 0 424,1 8 1,-2-1-2912,-3 6 2923,0-7 34,0-8 10,2-9-78,-2-7 68,3-6 549,-1-6-393,0-1 3347,0-2-3279,-1 0-23,0-2-264,-1-23 1,-2-8-17,-2-5 0,1-2 0,-1-5 17,-2-4 0,0 2 17,2 15 0,1 0-319,-1-18 1,0 1 362,2-4-22,2 1-56,0 4-11,5 8-11,6 6-46,7 11-32,4 7 10,4 7 11,0 6 68,3 2 11,1 3 22,-1 4 23,1 6-34,-4 9 68,-3 4-12,1 21 1,-11-9-12,0 14-23,-11-17 34,-2 0 12,0-4 111,-5-3 794,-4-7-816,-6-3 44,-3-7-66,2-3-11,0-2-1,1-2-100,4 0-34,3-2 0,4 0-594,2-1 549,10 0-22,14 0 67,16 0 11,14 0 0,-23 0 0,0 0-11,0 0 0,0 0 0,23 0 6,-21 6 0,-1 1-6,10 8 56,4 17 22,-27 3 34,-7 7-45,-7 5 12,-8 3 33,-13-1-17,4-26 1,-4-1 38,-5 0 0,-2-2 40,-3-2 0,0-2-34,-2-2 0,0-1-23,1-3 1,-1-1 0,2-2 0,-1 0 134,-5-2 0,1-1-84,-9 0-68,-2-1 35,26-3-90,7 0-45,2 0-79,6 0 79,0 0-112,2 0-2319,0-1 1411,1-2 370,1-3-504,11-7-1725,7-8 2879,3-9 0,-5 12 0,-9 0 0</inkml:trace>
  <inkml:trace contextRef="#ctx0" brushRef="#br0" timeOffset="121630">8603 9145 9263,'42'-7'179,"3"1"0,9 1-365,-27 3 1,1 1 297,23-3-34,1 2-22,-7 0-22,-6 1-23,-2 0 192,-9 1-203,-3 0 108,-9 0-29,-4 0-46,-4 0-22,-3 0 263,-2 0-263,4 0-11,-1 0 79,4 0-34,3 0-45,3 0-1334,20-3-313,-7-4 799,7-5 0,-21 4 0,-7 1 0</inkml:trace>
  <inkml:trace contextRef="#ctx0" brushRef="#br0" timeOffset="122105">9010 8913 9375,'33'-7'-34,"1"2"-5626,4 5 5694,0 0-34,-4 0 567,-2 6-556,-1 1 1036,-4 9-1014,-2 1 68,-2 4 11,-3 1 3018,-2 6-3086,-4 0 24,-5 5 1162,-2 0-1174,-5 2 11,0-2 12,-2-1 112,0-5 291,-10 4 10,3-13-111,-9 1 135,4-13-180,1-2-56,0-3-78,1 0-79,2-1-896,3 0-1748,1 0 1569,20 0-954,11-6 1906,17-1 0,-17 0 0,-4 2 0</inkml:trace>
  <inkml:trace contextRef="#ctx0" brushRef="#br0" timeOffset="122588">9862 9862 9095,'26'5'347,"6"-2"-336,8-3 57,3 0-18,-15 0 0,0 0-16,10 0-12,8 0 23,-19 0 34,-9 0-35,0 0 24,-6 2-3393,-4 1 3325,-3 1-235,-3 1-841,-2 0 1076,0 0 0,0-1 0,0-3 0</inkml:trace>
  <inkml:trace contextRef="#ctx0" brushRef="#br0" timeOffset="123051">9843 10133 8804,'37'21'313,"-5"-5"-167,-11-15-23,-1 1 303,21-2-146,-15 1 23,14-1-135,-18 0-34,-2-1 57,-1-1-102,-1 0-77,-1-1-1,0 2 67,-2 0-78,1 1 23,-3 0-12,2 0 11,-2 0-11,3 0 23,0 0-34,2 3-34,12 2-100,-9-1-3773,7 0 3032,-8-4-1399,0-1 2274,2-9 0,-11 6 0,-3-5 0</inkml:trace>
  <inkml:trace contextRef="#ctx0" brushRef="#br0" timeOffset="123637">10754 9939 8882,'-9'42'115,"-1"-1"1,5-1 0,7-10 142,17-22-68,8-2 1,5-1-12,5-2 0,3-1-2875,11-1 1,1-2 2829,-10-2 1,-2-2 145,-4 0 0,-3-3 1510,6-11-1241,-5-2-112,-10-8-90,-3-6-111,-11-9 608,-4-6-766,-4 22 1,-2 1-6,1-3 0,-2 1-6,-4 0 0,-3 0-22,-1-1 0,-3 1-371,-6 0 1,-3 2 342,-2 0 0,-1 1 11,-2 3 0,-2 1-11,1 3 0,-3 1 9,-5 5 0,-4 1 0,4 2-43,5 1 0,-1 2-45,-22-2 1,4 7-17,18 16 238,-2 13-227,10 13-101,6 11-152,9-5 1,2 2 0,1-9 0,3 1-630,3 15 0,6-1 204,5-15 0,5-4-1121,4 0 1,4-3 2389,1-4 1,1-4 0,4 4 0,-11-13 0</inkml:trace>
  <inkml:trace contextRef="#ctx0" brushRef="#br0" timeOffset="167652">13098 10191 9599,'-16'1'582,"1"0"-447,8-4-11,0 2 44,-2-1-101,3 2-45,1-1-10,2 1 10,3-1-460,-2 1 450,0 12 22,0-2 0,-1 13-34,-1-3 11,1 1-56,-3 3 79,1 1-34,-2 1 22,1 2 0,-1 1-22,5 2 0,-3 3 0,5 0 23,-3 19-79,2-14 56,0 13 28,1-20 0,0-2-28,-2 9 5,1-9 1,0-1-6,-3-3 0,-1-1 0,3-9 34,-3-4 10,5-9 236,-2-2-235,0-1 56,0 0-90,-1-6-3403,-4-6 3381,1-9-45,-3-7-101,4-3 157,-1-4 0,0-10 0,-2 13 0,-1-7 0,-1 18 0,0 2 34,0 0 3358,1 4-3392,-2-1 0,4-2 0,-2-2 0,2-5-45,3-18 45,0 7-22,4-10 22,0 16-34,0 4 23,0 5-12,0 4-10,0 5-102,5 3 113,0 2-34,7 0 56,10-2 0,-3 0 45,8-2-45,-10 3 0,-2 3-101,-3 1 78,1 3-156,11 0 179,0 2 33,13 6-10,3 9-12,-10 0-11,4 4 22,-16-7-11,-4 1-11,-1 1-3369,-4 1 3369,-3 5 11,-3 1 16,-3 18 18,-2-8 22,-8 11 12,-19-2-40,9-21 0,-2-2-34,1 1 1,-1-1-6,-16 7 3384,15-10-3373,5-4 105,0-2 198,1-4 0,5-2-1,-2-3 46,9 0-180,-1 0-156,3 0-23,-1 0 78,1 0-55,1-2-12,0 0-22,2 0-718,0 1 718,6 0 11,6 1-45,17 0 90,-5 1-90,22 2 34,-21 1 11,9 0 22,-13 0-22,1-1-33,17 11 33,-7-1 0,15 9 11,-11-3 11,-8-5-22,-2 0 0,-8-4 0,-2 3 34,2 2-12,6 18 12,-5-4-23,-2 7 90,-10-11 45,-7-6 67,-4 2 190,-27 16-313,1-7-1747,3-10 0,-1-1 1713,-19 7-22,0-6-497,-1-3 609,4-6-95,1-5 128,6-3-90,1-3-44,0-5 57,4-4 32,-14-14 2606,16 3-2740,-6-7 780,18 9-791,1 0 42,8 8-87,0 2-280,8 7-863,0 1 1451,6 0-308,2 0-34,11 3-22,-4-1-179,4 3-381,-3-1-3538,3-1 2641,3-1 1569,0 0 0,-8-2 0,-5 0 0</inkml:trace>
  <inkml:trace contextRef="#ctx0" brushRef="#br0" timeOffset="169167">13525 11276 9173,'-3'-34'280,"1"4"-257,5 11 134,2 1 190,6-12-269,-1 9 90,0-6-78,-3 11-78,0 3 44,-1 2 78,-1 0 12,2-5-113,-3 3-33,5-7 56,-5 12-33,-1 1-57,-1 5-156,-2 2 78,0 4 134,3 5-11,-1 8 57,4 7-57,-3 3-11,1 2 45,-1 24-23,-1-20-11,0 17 23,-2-25-12,0 0-22,-3 0 11,-3-2-3403,-3 2 3426,0-2-23,-2 0 12,2-3 21,0 0-21,-3-3-12,4-2 23,-2-3 22,3-5 44,-1-2 3416,3-4-3382,-2 0 90,3-1-45,-3 0-56,3 0 180,-2 0-269,3 0-34,0 0-1199,3 0 1177,11 0 22,3 0 0,11 0 0,0 0-12,0 0-3391,-1 0 3392,-3 0 11,-3 0 22,-2 0-22,-1 0 0,-6 0 34,0 0-23,-7 0 4614,-1 0-5522,-1 2-280,7 2-1142,1 1 2319,0 0 0,-2-3 0,-6-2 0</inkml:trace>
  <inkml:trace contextRef="#ctx0" brushRef="#br0" timeOffset="172943">13951 11121 10137,'-24'-12'100,"4"-1"-88,16 10-1,1-3-11,-1 0-34,1 0 12,-1-1-3381,-1 1 3403,1-2-23,-3-3 46,3-1-23,-1-2 0,3 0 0,0 0 11,1-1 11,0 0 45,-2-12-32,3-8-24,-2-2 34,2-3-34,0 8 3392,0 1-3403,11-16 34,-3 15 44,3 2 1,1 0 10,1-4 62,2-3 1,0-1-108,0 1-33,1 3 1,0 0 10,2 5 12,4-9-3337,3 5 3303,-9 9 23,4-1-23,-9 12 101,0 0-68,1 2-22,-2-1 23,-1 3 3358,-3 2-3414,-2 4 55,3 1-22,-4 1 34,1 0-45,-2 0 0,0 0 56,0-1 0,-2 0 23,2-2 55,0-1 1,1 0-124,2-2-11,-1 1-22,0 3 22,-3 1-23,1 1-280,-1 1 214,14-1 134,-3 1-45,9 2-23,-1 3 23,-9 1 0,6 3 45,-8 0-34,0 3 23,2 6-1,-2 5 6,-3 14 1,-1 5-18,-2-13 1,0 3-180,-1 11 0,-1 7 0,0-5 157,0-6 0,-2-1 3,1 1 1,0 3 0,0-4-4,0-7 0,0-1-34,0 17 1,0-2 67,0-8-79,0 11 90,0-34-45,0-4 22,0-6-11,0 0 24,0-4 457,0 2-480,0 3 10,0 4-11,-4 16 23,-1-7-12,-5 9-11,5-18 1,1-2 66,2-6-1389,2 0-1815,-2-21 3126,2-1 0,0-3 0,0 9 0</inkml:trace>
  <inkml:trace contextRef="#ctx0" brushRef="#br0" timeOffset="173742">13815 10598 8770,'32'-10'274,"-5"5"1,1 1-118,17 4-79,-12 0 1,1 0-7,2 2 1,-2 0-73,18 2 11,-21-2 1,-2 1 279,13 3-146,-13-4 2,6 1-69,-10-1 146,10 3-67,-19-2 56,5 2-90,-21-4 1894,0-1-2421,0 3-1254,0 7 1658,0 20 0,0-15 0,0 9 0</inkml:trace>
  <inkml:trace contextRef="#ctx0" brushRef="#br0" timeOffset="178760">11703 6704 11112,'-11'1'11,"-8"-2"-33,16-1 22,-6-1-23,9 2 46,-2 1-23,0 0 0,0 0 0,1-1 0,1-1 0,0 0 11,0 0-45,-2 0 34,2 1 0,-2-2 0,2 1 0,0-3-67,0-4 56,0-1-12,0-6 35,0-2-1,0 5-11,0-4-11,0 6 11,0 0 11,0 1-11,0-1 0,0 2 0,2 1 0,-2-5 33,2 4-55,-2-5 44,0 5-22,0 0 0,0 0 0,0 0 0,0-4-22,0 1 22,0-4-22,0 2 22,0-7 0,3 1 0,-1 1 0,2 2 0,-1 5 0,-1-2 0,2-2-12,1-8 12,-1 8 0,-1-3 12,-1 12-12,-2 3 0,0 2-392,0 0 414,0 1 34,0-1-22,0-1-34,0-5-12,0-5 1,0-6-3381,2-6 3392,1-3-273,1-3 273,3 4 0,-5 2 56,1 0-34,-3 12 1,0-1 3233,0 7-3256,0 1 398,0-1-398,0 1-11,0-4-1,0 1 12,-1-4-11,0 3 11,-2 0 0,3 2 0,-2 1 0,2 3-11,0 2-23,0 2-78,-1-1 56,-1 1 45,0-1-1577,0 1 1,2 0 0</inkml:trace>
  <inkml:trace contextRef="#ctx0" brushRef="#br0" timeOffset="179855">11374 6064 9599,'8'-31'235,"0"3"-89,10 11-34,0-1 22,2-4-32,3-2 26,-1-1 1,2-2-84,-5 6 0,0 1-28,6-7 0,-2 3 16,2 2 12,-13 14 0,-9 7 0,0 0-1,-2 0-32,0 0 10,1 0 0,-2-1-22,4-2-11,-2 1 11,0 0-11,-1 1-135,-1 2 46,2 0 32,1 0 46,3 0 11,4 0-34,11 3 23,-4 0-1,8 4 23,-8 1 0,1 1 11,0-1-22,0 1 11,7 4-22,-6-2 11,6 3 11,-8-4 0,1 0 0,0 1 0,-1 0 0,8 3 11,-9-3-11,4 1 22,-10-5-22,-2-1 34,-2-1-23,-1-2 11,-1 0-10,-1-2-1,-1 1-426,0-2-952,1 4-471,1 2 1838,0 4 0,-1-3 0,-3-2 0</inkml:trace>
  <inkml:trace contextRef="#ctx0" brushRef="#br0" timeOffset="181257">12304 6336 10485,'9'-23'-12,"-1"1"1,-8 6 11,3-15 34,17-18 22,-5 7 0,8-5 0,-11 24-34,-4 3 1,2 3-23,0-1 0,-1 6-12,-1 2 1,-2 3 11,-2 4-56,-3 2-246,-1 1 279,15 7 34,-5 1-11,10 7 57,-7 4-35,-3 13 34,-4-6-22,-1 20-1142,-5-20 1108,0 4 11,0-14-11,0-3 45,0-4-45,0-2 11,0-3 191,0-3 973,0-6-1164,0-5 0,3-10 23,5-9 44,14-21-56,-3 11 6,-6 14 0,0 1-16,1-2-1,-3 6-11,-3 7-45,-2 5 0,-2 5-112,-3 2 57,1 1 55,6 2 0,1 4 45,4 2 56,0 7-56,-2 0 0,0 4 0,-1 2 11,-4 0 56,2 13-44,-5-7-12,0 10 23,-3-9-23,0 18-11,0-18 0,0 11 0,0-22 0,0-4 0,0-1 22,0-3-22,0 0-33,0-1 89,0 0 123,0-5-90,0 0-997,0-3-1500,5 2 2408,-1-2 0,2 2 0,-3-2 0</inkml:trace>
  <inkml:trace contextRef="#ctx0" brushRef="#br0" timeOffset="182543">12381 5909 9610,'10'-14'67,"-3"0"79,5 7 201,1-5 1,3-4-180,2-5-101,0-2 1,-3 1-12,-1 4-45,-6 5 11,-3 5-22,-4 5 11,-1 2 1,2 1 10,0-2-11,2 0 0,-1-2 1,1-2-1,-1 0-11,1 1 0,-2 1 0,0 3-314,-2 0 292,1 1-23,4 0 34,6 4-45,7 5 56,-1 0-11,1 6 11,-6-5 67,2 3-67,-6-5 0,2 1 0,-6-5-11,0 0-1,-1 1 12,2 1 0,-1 2 23,8 8-23,-4-3-11,5 3 11,-6-6 0,-2-3 22,-1 0-22,-2-4 56,-1 0-101,-1-2 45,0 4 0,0-3 0,0 3 0</inkml:trace>
  <inkml:trace contextRef="#ctx0" brushRef="#br0" timeOffset="208017">4631 14125 8568,'32'-41'841,"-4"-1"-707,-10 2-22,-5-5-112,2 4 34,-4 0-23,3 3 22,-2 2-33,1 1 23,2 0-23,1-1 0,5-2 45,3-1-23,3-2-17,-5 13 1,1-1-6,9-13 0,-10 17 0,-1 1 0,4-3 11,-3 7 12,-6 4 78,3 1-57,-10 6 1,2 0 34,-9 6 10,0 1-111,4-2 22,-1 2-11,4-3-23,-1 3 12,-3-1-12,1 3 23,-4 0-112,0 0 33,1 0 79,4 0 22,8 3 0,8 5-11,3 8 23,4 5 21,5 19-32,-9-4 16,-11-11 0,-1 1-17,1 16 45,-2 5-56,-7 1 11,1 2-11,-7 1 0,3 0 0,-1-3 0,4-1-6,-2-12 1,0 1 27,4 7-22,-3-11 0,-1-3 0,1-4 0,-3 6 0,0-10 0,-2 4 0,0-11 0,0-2 0,0-3 56,0-4 45,0-3-896,0-2-281,0-5 23,0-4 1053,0-9 0,0 7 0,0 0 0</inkml:trace>
  <inkml:trace contextRef="#ctx0" brushRef="#br0" timeOffset="209071">4786 13873 12277,'29'2'-8,"0"0"1,2-1 0,1 1-2846,0 0 1,1 0 2846,4 0 0,1 2 449,3 1 0,-1 1-443,1 0 0,0 0 0,-3 0 0,1-1-6,2 1 1,-1 0 38,14 1-33,-1-1 960,-23-3-960,-14-2 34,-1 1-1,-13-1 236,-1 0 2908,1 1-3121,-2-1 694,2 0-727,-2 1-191,0 0-852,0 2-123,-2-1-538,2 3 1681,-2-2 0,2-1 0,0-1 0</inkml:trace>
  <inkml:trace contextRef="#ctx0" brushRef="#br0" timeOffset="210394">5987 13466 8310,'25'13'-11,"-6"0"-11,-19 3 44,0-1-22,0 0 11,0 1 68,0 9-68,0-2 56,0 9-22,0 18-34,0-17 0,0 2-11,-1 0 0,0 1 6,0 1 0,0-1-18,-1 12 24,-1-6-12,3-6-12,-2 3 12,2-15-1052,0 2 1064,-1-16 10,-1-6 101,0-1 1312,-2-3-1323,1-3-112,-3-8-12,-4-24 12,4-2 294,2 9 0,1-1-294,0-18-62,2 12 1,1-1 61,-1-15 5,0 18 1,0 1 5,-4-20 34,-4 8 1,1 2 21,-1 6-90,7 11 12,1 3 323,2 0-435,8 13 174,4-1-119,12 7 68,2 1-22,21 1 22,0 5 0,1 1 22,-9 7 1,-15 4-12,-2 3 45,-6 3 56,-3 13-90,-8-7 34,-3 8-22,-3-14 23,0-4 32,-5-4 79,1-5 202,-8-4-202,5-2-78,-3-1-90,6-1-12,1 0-357,1-1 234,2 1 46,11 4 89,8 1-11,14 5-3381,5 0 3414,1 3-136,-13-5 0,0 2 170,11 5-56,4 6 33,-20-4 23,-5 1 23,-2 3-2261,-6 2 2261,-3 2 2248,-5 14-2075,-18-15 0,-4-1 129,-7 17-37,-2-19 0,-4-6 115,-11-5-146,-4-5-77,12-4 0,-2-2-12,-5-2 0,1-1-224,8 1 0,1 0 1584,4-1 0,6-2-1786,17 3-2207,6 0 2073,12 1-68,26 6 203,-4 2 77,18 4-179,-23 1-391,-4-4-729,-5-2 1423,-7-4 0,-4-1 0,-6-1 0</inkml:trace>
  <inkml:trace contextRef="#ctx0" brushRef="#br0" timeOffset="211372">4941 13117 9106,'-31'-7'493,"1"-1"0,-19-4 112,40 9-515,5 2-90,1-1-459,3 2 268,3-1 179,14 0 12,9 0-22,17-1 11,4 2 16,1-1 1,2 1-503,-18 0 1,0 0 513,18 0 0,-2 0-17,1 0-672,-4 0 711,-6-1 0,-1 0-28,-5 1 34,22-2 0,-52 2 101,-3 0-583,2-1-811,-1-8 1248,3-2 0,-2 1 0,2 2 0</inkml:trace>
  <inkml:trace contextRef="#ctx0" brushRef="#br0" timeOffset="211952">5270 12923 9050,'35'3'-45,"0"1"1,18 0 44,-14 4 0,0 2 0,12 2 0,-5 1 11,-3-2-11,-7 0 56,-2-2-56,-7-1 11,-2 2 11,-10-3 12,-4 1 56,-8-3 122,-3 0-21,0 5-34,0 2-57,0 5 147,-18 20-180,14-19 225,-15 11-102,18-27-3181,0-1 2083,12-1 908,6 1 0,-2-1 0,-1 1 0</inkml:trace>
  <inkml:trace contextRef="#ctx0" brushRef="#br0" timeOffset="212581">6103 13194 8590,'31'-11'-100,"1"2"55,7 11 45,0 0-5582,1-2 5660,1 1 1031,13 0-1064,-16-1 907,7 1-749,-11-1-103,-8 0-66,-3 0 3239,-8 1-3206,-11-1 405,0 1-472,-1-1-3070,-3 0 3070,2-7 0,-2 5 0,0-5 0</inkml:trace>
  <inkml:trace contextRef="#ctx0" brushRef="#br0" timeOffset="213105">6258 13059 7392,'10'17'414,"-3"-3"-100,-7-14-180,0 0-122,5 0 21,2 0 12,11 0-45,9 0 56,7 1 22,11 3-33,2 2-34,2 2 1,-3 0 32,-3 0 1,-3-2-45,-6 0 23,-2-2 10,-7 3 46,5 2-34,-12 0-34,4 3 79,-11-2 223,3 14-77,-8-10 44,1 10 78,-12-9-168,-4-4-99,-6 1 66,-11-2-157,8-4-12,-5 2-21,14-4-23,4 0 0,4-3-79,1 1-728,0-1 460,0 2-102,0 2-346,9 1-292,3 3 1143,8-3 0,-9-2 0,-3-2 0</inkml:trace>
  <inkml:trace contextRef="#ctx0" brushRef="#br0" timeOffset="214207">6898 13737 9543,'33'-1'-11,"-6"0"11,9 1 0,-7 0 56,26 2 11,-16 1-67,-10 1 0,-1-1 34,3 3-34,-13 1 56,-6-5 22,-10 0-605,-2-1 1,0 0-1</inkml:trace>
  <inkml:trace contextRef="#ctx0" brushRef="#br0" timeOffset="-214659.73">6975 14144 9409,'21'-35'56,"-6"11"-56,6 10-45,-7 12 34,-1-2-1,0 4-10,-1-1-12,1 1 1,1 0 66,2 0-33,-1 0 68,4 0-35,-1 0 12,4 0-23,1 0 1,0 0 55,1 0 34,2 0-22,-2 0-12,1 0 57,14 0-102,-20 0-3380,9 0 3369,-22 0 90,-3 0-78,-1 0-12,3 0 1,-4 0-23,3 0 57,-2 0 3368,0 0-8097,0 0 4672,-8 0 0,4 0 0,-4 0 0</inkml:trace>
  <inkml:trace contextRef="#ctx0" brushRef="#br0" timeOffset="-213005.73">5638 13737 8445,'-5'30'-34,"7"6"34,6-20 0,7 9-56,-1-13 56,2 2 0,-3-6 0,1-1-11,-5-3-34,2-2 45,-5-1 224,0-1 270,-2-2-58,0-4-55,-1-4-179,1-6-79,-2-1 382,-1-12-281,-1 14 0,0-4-146,0 18-190,0 1 0,-4 0 23,-1 2-102,-3 6-111,2 9 211,2-2 35,3 1-78,1-9 56,0-3 22,0-2 22,9-1 45,10-1 12,5 0-1,3-5 12,-6-1 78,-6-6 146,-3 2 56,-6-3-68,-3 2-44,-3-9-113,-13-2-66,-22-4-46,8 9 1,-13 8-68,27 8-167,3 0-102,1 1 67,3 9 35,1 17 223,3 0 34,1 11 0,1-16-34,0-5-33,0-6 45,1-6 11,1-2 11,2-2 78,-1-1 202,4-9-44,1-4-3482,1-9 3369,0 1 22,-4 5-21,-1 4 144,-3 8-133,-1 2-281,0 3 113,-4 6 3301,1-3-3368,-4 5-124,5-6 134,1 0-67,1-2 706,-2 0-213,-2-1-280,2 1-56,-1-1-101,1 1-11,0 0-201,0 0-483,1 0 236,2 3-987,17 3 1547,4-2 0,0 2 0,-6-6 0</inkml:trace>
  <inkml:trace contextRef="#ctx0" brushRef="#br0" timeOffset="-210409.73">7867 14260 9599,'-37'14'90,"9"-4"-90,22-8 0,3-1 0,-1 0 33,2 1 1,-1-2-23,3 2-11,-4-2 0,4 1 930,-2-1-717,-1 0-213,-1-4 0,-3-4 11,0-6-11,1-4 12,1-17 10,2 6-22,-1-11-34,2 10-10,0-1 44,2 2 0,0-1 11,2-25 0,5 2 0,2-2-6,-3 20 1,0 1-305,6-11 0,0 2 287,-1-8 12,-2 8 45,-2-3 157,-5 17-101,1-2-45,-3 13-45,2 2-67,8-14 45,0 11-12,8-8-10,-5 16 21,-1 1 572,-4 5-650,0 1 130,-4 3-164,0 0 80,4 6 77,-2 5 1,13 24 22,-7-1-56,7 16 11,-10-18 0,-1-1-11,6 18 17,-6-15 0,0 0-17,2 15 45,-2 1-45,-1 0-12,0-1 12,-3-2 45,1-2-45,-4-16 0,0-1 11,0 13 34,-1 7-34,0-19 1,0-2 10,-1 7-22,-4-11 11,-1 3 34,-3-14-45,3-5 56,1-2-56,2-3 0,-1 0 0,0-1-146,1 0-2868,-7-21 897,5 0 2117,-7-23 0,10 24 0,-1 2 0</inkml:trace>
  <inkml:trace contextRef="#ctx0" brushRef="#br0" timeOffset="-209876.73">7634 13834 8523,'-19'18'460,"1"-5"-202,49-11 22,-12-2-68,-1 0-55,2 0 11,5 0 270,-1 0-91,6-2-179,-4-2-78,2-3 33,-1 2-90,-3 0-10,0 3-12,3 1 34,11 1 44,-1 0-89,-4 1 23,-15 0-23,-11 0 0,-2 0 33,-1-1-33,-1 0 45,-1 0-22,0 1-1,3 0-22,2 3-11,6 1-549,2 4-214,6 4-3872,4 2 1430,2 1 3216,-3-1 0,-9-7 0,-9-2 0</inkml:trace>
  <inkml:trace contextRef="#ctx0" brushRef="#br0" timeOffset="-208676.73">8332 13543 8187,'-19'30'18,"-1"0"1,3-2 0,7-1-8,25 8 135,-1 0-56,-5 3 89,0 3-101,-2 4-67,0 2-4262,1 1 4296,-1 0-33,0-2-300,0-2 288,0-4-441,-1-5 418,-1-7 0,-3-4 57,0-12 2566,-2-2-2600,0-8 1609,0 2-1598,0 0 817,0 2-806,0-2 169,0 0 178,0-3 135,-20-28-504,11 2-6,-4 0 1,-1-3 5,6-7 0,2-1-1577,0 7 0,0-1 1577,0-13 0,0 0 11,4 10 0,0 1-731,1-2 1,-1-1 719,2 2 0,0 0-198,0 2 0,0 2 221,2-23-12,13 2-45,-4 20-33,13 2 2285,-8 20-2296,2 3 1901,11 3-1823,-8 1 0,7 1 0,-11 0 67,-2 3-22,-1 7 33,-3 8-22,-4 9 668,-3 7-623,-3 4-67,-1 4-1,-5-15 1,-2 0 100,-3 10 69,-9 2-3293,7-23 3393,2-7-91,2-4-88,2-3-46,2-2-78,3 1-560,1 0 549,11 0 3392,8 2-3393,13 2-3380,5 2 3392,2 2 12,-4 3 21,8 8-33,-15-3 79,1 6 21,-17-3-21,-6 4 10,-3 3 68,-6 1 45,-12 2 168,-8-4 190,-13-3-34,-5-6-99,-4-5-259,-5-5 22,-1-4-167,4-2 10,4-1-44,4 1-45,11 0-146,9 0-1042,11 5 763,9 2 55,12 7 3392,3 2-3380,11 0-102,-2-2-1154,15 0 1670,3-8 0,-11-1 0,-7-6 0</inkml:trace>
  <inkml:trace contextRef="#ctx0" brushRef="#br0" timeOffset="-207809.73">9068 13911 9465,'-7'16'1132,"-3"-1"-976,-9-6-21,0-1 10,1 1-44,1-3-78,1 1-23,4-1-12,-2 2-66,-1 9 0,2 9 44,4 3 12,4 4-34,5-6-90,0 9 23,5-9 44,4 3 1,8-14 11,4-6 56,1-4 11,1-3 0,0-2 78,1-1-78,-1-2-158,10-2 170,-12 1-12,4 0 11,-11 3-11,-6 0 0,1 0 68,-6 2-46,2 3-22,1 2-11,1 0-91,4 0 58,-4-3-1,5-1 67,4-3 270,1 0 313,21 0-235,-4-6-191,11-1 202,-17-2 45,-8-1 67,-11 3 112,-3-1-246,-3 1-180,-1-4-67,-2-14 44,-11-8-44,0 0 0,-14 2-78,4 14-34,-14-2-11,7 7-45,-13 1 33,19 8-66,0 2-135,10 2-504,4 10-4222,1 31 3931,4 5 441,1-10 1,2 2-1060,3-6 1,1-2 1636,-2 3 0,2-3 0,3 6 0,-2-10 0</inkml:trace>
  <inkml:trace contextRef="#ctx0" brushRef="#br0" timeOffset="-207079.73">9397 14086 10417,'-3'-37'8,"0"-1"1,-1 1-1,1-9 1,6 8-132,21 9 88,6 18-21,9 6 45,3 3 11,6 3 23,0 8 10,-18 4 1,-1 3 23,9 15-18,-16-8 0,-3 2 6,-2 16 44,-7 1-33,-3 2 0,-6-5-11,-1-3 56,-1-7 481,-11-1 91,5-15-68,-12 0-280,8-12-57,-3 0-189,-2-1-34,1 0-11,-1-3-23,-1-1-22,6-1 0,1 1-774,9 3-1960,1 1 2252,4 0 493,30-6 0,-22 4 0,20-4 0</inkml:trace>
  <inkml:trace contextRef="#ctx0" brushRef="#br0" timeOffset="-206189.73">9979 14028 9196,'0'-51'309,"1"0"1,0 6 0,0 6-310,-1 7-235,11 10 190,-1 12 146,34 35-101,-29-4 0,-2 7-15,1 6 0,1 6 0,-2-4-86,-2-1 1,4-3 122,12 13 1,6-16 150,-8-39 1,2-8-118,7 6 0,-2-3 6,-8-15 0,-7-3 139,1-17 258,-6 1 1,-3-4 16,-4 8 0,-1-1-387,0 10 1,-1-1 0,-5-2-1,-10-1 1,-5-4 0,-5 3 0,-4 9-184,-6 11 1,-5 9 0,0-2 37,3-8 0,0-1 0,1 14 39,-16 34 0,14 19-28,32-7 0,13 5 1,2-1 25,3-4 0,4 0 1,0-3-145,4 9 0,4-5 157,8-3 1,3-6-63,-9-12 1,1-3 67,3 0 0,-1-2-6,-3-3 1,-2-2 16,14-3 90,-16-3-78,-12-1-12,6 0 34,-12 0-12,-1 2-33,-3-1 337,-1 2-348,-2-3 44,1 0-21,3 1-12,3 1-886,4 2-739,6-2-1221,2 0 2846,4-3 0,-11 1 0,-2-1 0</inkml:trace>
  <inkml:trace contextRef="#ctx0" brushRef="#br0" timeOffset="-205032.73">11180 14008 10664,'30'-7'145,"6"-1"-122,17 2-559,-1 1 581,-6 1 156,-4 2-122,8-1 23,-15 2-58,9 0-21,-19 1 10,-2 0 12,-5 0 288,-4 0-333,0 0-551,1-3-357,3-1 292,-5-2-370,-2 2-381,-8 2 1367,-10 2 0,6 0 0,-6 0 0</inkml:trace>
  <inkml:trace contextRef="#ctx0" brushRef="#br0" timeOffset="-204551.73">11354 14144 1083,'-37'15'1182,"-1"1"0,-22 9 1236,60-25-2497,-6 2 1103,4 2-1024,-4 5 620,9 4-586,8 4 2157,2 0-2191,5 1-34,-3-5-10,-5-4-24,2-3 236,-2-4 180,4 0 67,3-2-90,7 0-12,8 0-190,9 0 23,6 0 33,7-2-50,-26 1 0,0-1-694,0 0 0,0-1 643,0 0 1,1 0 20,7 1 0,-1-1-9,16-1-23,3 0-45,-29 3 102,-7 0-46,-7 1-33,-2 0 112,-6 0-34,-1 0-1235,0 0-1308,1 0 2488,-1-2 0,2 2 1,-3-2-1</inkml:trace>
  <inkml:trace contextRef="#ctx0" brushRef="#br0" timeOffset="-202191.73">12265 14318 10585,'0'-23'-44,"0"3"44,-3 5 11,3 1-11,-2-4 11,2-2 34,0-3-34,0-3 34,0-2-23,5 1 124,-1-1-3437,3-1 3324,-1 1-10,-3-4-442,4-15 452,1 6-10,1-10-12,-1 10 6,-1 10 0,0 0 16,3-18-16,-2 17 0,0 1 16,0-10-21,-2 2-133,-1 3 244,-1 2-66,5-9 32,-5 14 2998,3-4-3065,-3 17 613,-1 5-635,-1 3 274,1 3-363,-2 4-133,0 0 133,4 1 145,15 17-12,3 0-10,12 17-23,-6-3-11,-4-1-3369,-2-4 3369,-6-4-390,-3-3 413,-5-3-23,-1-1 11,-2-1 11,-1 0 23,-1 4 3177,-1 4-3189,-1 25 12,0-2-25,-2-10 1,0 1-16,0-5 1,0 1-6,0 17 0,0 2-6,0-14 1,0 0-6,0 11 0,0-2-17,0-17 0,0-2-118,2 23 67,2-20 1,2 0-35,2 14 90,3-3 12,-6-21 11,-5-15 191,0-2 1075,0-3-695,-5-3-649,1-3-242,-5-4-252,2-2-122,1-1-461,3-3-772,1-5 1927,2-5 0,0 10 0,0 1 0</inkml:trace>
  <inkml:trace contextRef="#ctx0" brushRef="#br0" timeOffset="-201593.73">12207 13931 8702,'28'15'595,"4"-4"-192,1-10 67,1-1 91,-4 0-225,-3 0-123,2 0-23,-1-1-44,3-1 213,17-4-225,-13 2 57,10-3-23,-17 3-146,-9 1 79,-3 1-23,-11 2-44,-4 0-34,1 0 11,0 0 0,1 0 12,3 0 21,-4 0 91,3 0-79,-5 0-2081,2 0 1,-2 0 0</inkml:trace>
  <inkml:trace contextRef="#ctx0" brushRef="#br0" timeOffset="-199912.73">12846 14241 8344,'0'36'134,"-1"-2"-89,-5-12-22,1 3-12,3 1 34,1 1-45,1-1 11,0-1-11,0-3 22,0-2-22,0-3 0,0-3 0,0-3 0,0 1 23,0-2-23,0-1 0,0 0-23,0-3 1,1-2-359,0-2-392,2-1 773,15-18 0,-12 12 0,11-12 0</inkml:trace>
  <inkml:trace contextRef="#ctx0" brushRef="#br0" timeOffset="-199480.73">13001 14260 7750,'9'-14'2297,"-2"3"-2297,-7 8-67,0 16 67,0 40-6,0-15 1,0 2-1,0 3 0,0 1 12,3 2 0,1-6-18,-1-8 12,9 2 0,2-2-134,-5-12-3238,18-3 3372,-21-30 0,1-11 0,-6 9 0</inkml:trace>
  <inkml:trace contextRef="#ctx0" brushRef="#br0" timeOffset="-197812.73">13118 13505 9946,'32'34'0,"-7"3"11,-23-3-5671,0 6 5677,-1-5 0,0 0-17,0 19-120,-1-16 0,0-2 131,0 9 927,0-5-938,-1-7 0,-3-5-45,2 2 2642,-2-9-2608,4 2 2169,0-10-2158,0-3 241,0-4-163,0-3-55,0-2 100,-1-1-34,-1-2-77,-5-8-1,-12-25-11,8 7 0,-1-3-6,0-1 1,0-1 5,0-3 0,2 0 0,-1-17 11,0 2-11,2 3 12,2 7-24,2 6 12,-1 7 0,4 6-79,1-13 46,7 13 10,5-12-33,8 16 23,1 2-1,2 2 23,-1-1 11,16-3-11,-10 5-12,11 0-122,-7 8 122,-7 2 23,3 3 168,6 33-100,-17-9-46,-2 12 0,-3 3-10,-7 6 21,-3-16 1,-1 0 11,-5 16-1,-1-18 2,-4 1 55,-1-18 212,0-3 191,-11-2-436,9-3-35,-6 0 23,12-2-123,4 0 22,1 1-257,0-1 190,2 2-101,14 4 168,4-2 45,16 6 56,15 1-17,-20 2 1,2 6 21,9 11 1,-1 4-471,-11-7 1,-3 1 447,0 6 0,-7 2-6,-12-5 1,-5 0 11,1 16-34,-6-15 0,-3-1 45,-9 9-22,-13-9 145,0-8 964,-22-7-695,8-10-275,12-3 1,-1-1 779,-21-2-869,14 0 0,1 0-28,-5 0-56,-9 0-34,43 0-482,6 0-2655,1 0 2163,13-1-1345,6-6 2353,9-3 0,-9 1 0,-6 1 0</inkml:trace>
  <inkml:trace contextRef="#ctx0" brushRef="#br0" timeOffset="-197107.73">13873 13756 11526,'-33'-12'-172,"-1"0"0,0 0 1,15 4 59,20 8 112,14 0 11,11 0-11,16 0-11,3-2 39,-16 1 0,0-1 162,9 0-78,6 0-67,-9 1-11,-10 1 11,5 0-1,-11 0 1,-6 0-11,1 0-12,-3 0-22,0 0-78,-2 0-381,0 0-304,-1 0-43,0 0-595,-1 0-873,-3 5 2274,-4 6 0,-1-4 0,0 3 0</inkml:trace>
  <inkml:trace contextRef="#ctx0" brushRef="#br0" timeOffset="-196764.73">13931 13969 7773,'11'28'280,"0"-1"0,10 17 89,2-44-5569,-7 0 5514,-2 0 1565,-5 0-1532,0 0 883,2 0-928,2 0-89,2 0-101,-1 0 3291,0 0-3347,-4 0-45,3 0 57,-2 0-35,8 0-1063,4 0-326,2 0 1356,0 0 0,-14 0 0,-5 0 0</inkml:trace>
  <inkml:trace contextRef="#ctx0" brushRef="#br0" timeOffset="-195857.73">14551 14318 7156,'-9'-30'0,"2"6"0</inkml:trace>
  <inkml:trace contextRef="#ctx0" brushRef="#br0" timeOffset="-194415.73">14590 14318 11560,'-18'-24'33,"3"-1"-33,7 2 23,3-3-23,0-6 0,3-2 0,0-7 22,2-6-22,0-4 11,1 23 1,3-1 60,4-12 1,2-2 28,3 0 0,1 0-67,2 2 0,0 1-632,-2 6 1,0 3 698,4-3 45,-3 5 111,6-7-201,-5 10 67,7-9-44,-7 10 10,0-2 12,0 3-22,-3 1-1,-1 2-2152,-3 3 2107,2 4-22,-5 4 1,1 5-12,-4 4-23,1 1-66,-1 0-35,1 0-66,0 0 3235,1 0-3168,0 0 111,4 0 12,2 2 0,3 5 0,1 3 12,2 5-1,0 5 0,-1 6 45,0 6-22,-3 7-1,-6 1 1,-2 1-23,1 13-6,-2-13 1,-1-1-17,-3 2 11,1-12 0,0 0 34,-1 18-34,0-16 0,0-1 0,0 13 22,0-4-11,0-5 0,0-8-11,0-6 0,0-7 0,0-2 12,0-4-12,0 0 22,0-2 12,0 0-12,0-1 0,0-2-2273,0-2 1119,0-12 1132,3-20 0,-2 13 0,2-9 0</inkml:trace>
  <inkml:trace contextRef="#ctx0" brushRef="#br0" timeOffset="-193824.73">14416 13814 7560,'20'14'963,"-2"-4"-548,2-9 448,14-1 0,17-2-735,-24-1 1,1 1-23,4-1 1,-1 0 5,16-6-56,1 3 73,-18 2 0,1 1 16,13-2 91,9 0-68,-24 1 0,7 3-145,-12-1 21,3 2-10,-11 0-12,-1 0 57,1 0-68,-5 0 79,-2-1 33,-6 0-1837,-3 0 44,2 0-179,0 1 1849,1 0 0,-1 0 0,0 0 0</inkml:trace>
  <inkml:trace contextRef="#ctx0" brushRef="#br0" timeOffset="-192544.73">15578 13388 9162,'-26'-7'1019,"1"2"-1019,21 5 0,-1 0-145,5 0 145,0 8 11,0 2 0,0 41-11,0-14 11,0-4 1,0 1-1,0 14-11,0-19 0,0 1 5,0 4 1,0 0-1702,0 4 0,0 0 1696,0 2 0,-1 0 5,-2-2 1,-1 0-874,0-5 1,0-1 867,-9 22 11,1-8 270,6-23 189,-1-4 90,7-17 2051,-3-5-2611,-1-8 2573,-8-23-2585,4-3 12,3 9 0,1-2 0,1-22-22,3 8 0,0-4 16,0-4 0,0 0-1162,0-2 0,0 0 1168,0 4 0,1 2-11,3 16 0,1 2-1,-1 1 1,2 1-11,11-20-39,6-1-29,-5 23-56,6 0 1,-6 20 44,3 2 79,4 3 100,27 15 12,-16 10-40,-13-8 0,-3 2 6,-5 24 0,-11-4 0,-4 0-44,0-2 66,-5 2 0,-3-15-33,-5-1 0,-6-10 2280,5-5-2325,-3 2 0,10-5 17,0 0-73,5-1-34,0 1-11,2 0 12,0 3-12,0 2 78,10 1 1,3 1 11,13-1 11,4 4-11,4 1-6,0 4 0,0 2 28,5 4-380,-8-4 0,-3 0 391,-10 2-254,-6 4 423,-5 6-46,-3 3-72,-6-7 0,-3 0-17,-11 17 73,-4-8 0,-6-2 397,-3-14 1,-2-4-404,0 2 0,0-4-101,0-7 1,2-4 713,-8-5-703,-2-6-22,10-1 336,2-5-380,13-1-1,3 3 0,6 2-44,3 2-135,0 2-548,2 2 43,0 0-1075,23-2 998,-3 2-359,20-1 1154,-11 3 0,-12 0 0,-6 0 0</inkml:trace>
  <inkml:trace contextRef="#ctx0" brushRef="#br0" timeOffset="-191574.73">16121 14163 10877,'0'28'-196,"0"1"0,2 17 16,-6-1 79,4-11 0,-2 5 90,2-13-23,0-1-33,-4-44 101,6-1-34,0-26 33,12 6 1,2 1 134,0-4 118,1 1 0,-1 4-241,-10 20 111,3-1-66,-6 14-90,1 4-22,-2-1-113,-1 2 102,3 3 10,-4 5 23,4 6 0,-4 4 45,0 15-11,0-8-23,0 9-11,0-2-23,-2-7 23,-2 2 0,0-12 0,1-4 0,0-1 0,2 0-3369,0 1 3346,-1 1-2234,0 0 2257,-2-1 0,1-3 0,1-2 0,0-4 23,1 1-1084,0-3 0,0 1 0</inkml:trace>
  <inkml:trace contextRef="#ctx0" brushRef="#br0" timeOffset="-169238.73">13738 11238 9308,'-34'-13'493,"6"0"-5941,24 10 5627,-1-3 1353,-1 0-1453,-1 0 848,5 2-837,-3-1 22,5 4-11,-4-1 3369,3 1-3481,-1 1-864,0-1 831,2 4 44,0 6 0,0 4 44,6 34-32,-4-21-12,6 22 0,-8-28 0,3 0-12,-1-4 12,2 4 12,-2-7-24,1 3 1,-1-8 34,3 4-46,1-6 23,0 1-101,-3-6-55,-1-1-192,-1 0 259,1 0 66,2-2 23,1-3 45,-1-1-22,0-2 77,-1 3-100,-3 2-134,3 1-1849,1 2 650,5-1 1333,4-2 0,-5 1 0,0 0 0</inkml:trace>
  <inkml:trace contextRef="#ctx0" brushRef="#br0" timeOffset="-166752.75">14164 11373 8333,'-35'-18'504,"7"2"-448,24 14-56,2-2 0,-1 1 45,-1-5 101,0 1-23,-2-2 67,2 2-167,-3 2 22,3 1 44,-1-1-44,3 3-11,-1-1-1,1 1-10,0 0-12,0-1-11,2 0-11,0-1 22,-2-1 56,2 1-67,-2 1 179,2-4-134,0 2-23,0-5 1,0 4 33,0 1-11,0 3-146,0 1 90,0 6 11,0 5 11,0 22 11,0-1-33,0 14 45,0-11-57,0 1 46,0-2-23,0 0 33,-1-4-33,0 4-22,-2-12 55,3-2-33,-2-13 12,2-3 347,0-3-258,0-6-90,-3-4 78,-1-10-77,-5-5 10,2-3-22,0-2 34,1 0-34,1 2 67,1 3-56,-1 3 45,1 4 11,1 3-67,-2 5 0,1 6 11,-2 1 1,4 3-304,1 0 281,1 4 11,0 13 11,0 4 1,0 13-12,0-1 0,3 4 0,3 17 22,0-15-22,-1 10 11,-4-12-11,-1-13 0,0 4 112,0-18-33,0-2 133,0-6 460,0-2-672,-6 0 0,-7 0-11,-7 0 11,-7 0 0,0 0 11,-2 0 12,1 0 157,-4 0-102,9 0 12,0 0 44,13 0-22,1 0 235,2 0-246,3 0-34,0 0 79,4 0-505,-1 0 203,26 0 133,5 0 12,-2 0 0,3 0 11,1 0 0,-1 0 0,-1 0 0,0 0 5,-1 0 1,-2 0 5,18 0-11,-12 0-11,-6 0 11,-5 0 11,-6 0 45,-4 0-45,-6 0 23,-3 0 1333,-3 0-1356,-8 1-11,-3 1 56,-11 2-56,-5 1-11,-18 3 11,7-1 11,-10-1 12,19-2 10,4-2-33,7-1 0,4 0 56,6-1-78,3 0-728,5 0 626,8 0 112,9 0 1,13 0 22,0 0 1,1 0-12,18 0-6,-18 0 0,0 0-27,3 0 33,-6-1 0,-8 1 22,-4-1-11,-2 1 23,-6 0 45,1 0-56,-7 0 850,-1 0-1388,-1 3-4797,7 25 5312,-6-8 0,5 10 0,-6-20 0</inkml:trace>
  <inkml:trace contextRef="#ctx0" brushRef="#br0" timeOffset="-154802.75">11451 8157 10125,'9'-15'12,"-2"1"-12,-7 7 0,0-1 22,0-2-22,0 0 0,-2 0-22,0 0 66,-1 1-32,-1 1-1,1 0-11,-1-1-23,1-2 12,1 6 0,0-1-23,2 6-33,0 0 56,-3 0 22,2 0 101,-2 0-101,3-2-11,0 0 0,0-1-11,0 1-101,0 1 135,0-1-1,0 0 34,0-2-22,0-3 66,0-2 58,0-7-91,0 4 0,0 0-55,0 7 10,0 4 56,0 0 12,0-3-90,0 2-34,0-4 34,0 3-11,0 1 11,0 0 0,0-1 0,0-3-11,0-3 11,0-1 0,0-1 34,0-1-68,0 3 34,0-2 0,0 4 11,0-3-11,0 2-11,0-4 11,0 1 0,0-3 11,0 0-11,0 4-56,0 3 34,0 5-472,0 1 573,0-2-79,0 1 56,0-4-56,0 1 0,0 0 11,0 3 516,0 0-852,0 8 325,0 7 11,0 11-11,0 11 0,0 3-33,-2 2 89,-1 9-56,-1-9 0,0-3 0,2-15-56,2-13 56,0-3 0,0-1 0,0-4 280,0 1-235,0-15 33,2-4-67,3-16-11,1-2 23,3-1-1,-3 1 0,-1-2 34,-3 6-33,-1 3-23,-1 8 0,0 3-11,0-1 11,0-4-12,0-1-21,0 0 22,0 4 11,2 6 0,0 4 11,0 5-56,0 2-807,-2 1 617,3 14 235,-3 4 0,4 16 0,-4-4 0,0 1 67,0 19-67,-1-16 0,0 1 0,-4 15 0,-1-1-3381,-3-2 3381,5-3-11,1-5 22,3 9-44,0-4 33,0-3 56,2-1-79,3-17 34,1-3 12,-1-10 3470,0-6-3404,-5-3 1,2 0-34,0 0-146,-2 1 90,2 0-22,-2 6 22,0-1 33,0 3-77,0-1 88,0 0-32,0 0-1,0 0-11,0-3 11,0-1 23,0-2-236,0-1-649,4-6-359,4-4-829,6-8 2039,0-5 0,-5 8 0,-4 2 0</inkml:trace>
  <inkml:trace contextRef="#ctx0" brushRef="#br0" timeOffset="-153748.75">11335 8215 8770,'-14'14'-79,"2"0"68,12-6 11,16 32 0,-4-15 11,1 0 0,2 0-11,3 0-11,1-1 11,-4-5-22,-1-2-12,-1-5 34,-4-3-11,5-1 45,-10-4-34,3-1 0,-6-2 33,0 0-44,2-1 11,-3 1 135,4-1 313,-1 0-269,4-1-134,6-2-45,3-2 0,23-8 56,-14 4-22,22-7-12,-29 9-22,4-2 11,-9 4 0,-6 1 34,0 2-34,-4 1 12,-1 0 55,0 0 45,0-2 146,0-2-146,3-5 24,2-1-102,1-3 33,2 0-56,-2 1 12,-1 2 22,0 4 11,-4 2-100,1 3 10,-1 0 12,-2 2-1278,0 0 493,1 6-918,5 1 1714,1 3 0,-1-3 0,-2-4 0</inkml:trace>
  <inkml:trace contextRef="#ctx0" brushRef="#br0" timeOffset="-152081.75">12091 8932 10114,'-1'-21'56,"-1"0"-45,0 3 1,0-27-12,2 16 0,0-18 33,0 27-33,0 2 0,0-1 11,2 4 1,-2 3-57,3 6 78,-2 5-33,0 0-44,1 0 44,0 0 0,3-1 0,1-2-56,1 1-56,-3 0 33,1 1-33,-3 2 34,9 0 78,1 1 0,8 5 11,-4 4 56,2 18 0,-1 5-55,-1 8-1,0 9 0,-2 2 11,-9 0-5,-3-10 0,0-1-28,1 3-3381,-3-6 3437,2-24-12,0-14 248,-2 0-102,3-35-201,2 7 33,-1-1 0,0-1 0,8-13 0,-3 12 1,0 0 3346,3-3-3324,2-9-45,-7 32-1,-3 5-66,4-4 78,-2 4 34,3-2-34,-1 1 11,10-7-11,-9 4-34,6-1 23,-12 8-147,-1 3 24,0 0 56,0 0 78,0 0-45,8 2 56,-4 5 45,16 16-45,-9 2 12,7 10 10,-7-6-22,0-1-11,-3 0 0,1-1 12,-2 0-1,2 8 22,-5-11-33,0 4 0,-4-13 0,2 0 23,-4-1-23,3 4 11,-2 2 11,2 1-10,-3-1 11,2 3 44,-2-9 0,0 0 135,0-11-707,0-2-918,1-6 1423,0-5 0,0 3 0,-1-2 0</inkml:trace>
  <inkml:trace contextRef="#ctx0" brushRef="#br0" timeOffset="-151325.75">12071 8641 5969,'0'0'0</inkml:trace>
  <inkml:trace contextRef="#ctx0" brushRef="#br0" timeOffset="-150328.75">12052 8622 11033,'8'-22'90,"6"-1"-12,1 2 1,11-2-1,-1 2-78,0 2 112,-3 1-101,-3 4 23,-4 0-23,-1 4 12,-5 3-23,-2 3 0,-2 3-68,-3 0-55,0 1-34,0 0 135,0 0-12,6 0 23,0 0 11,11 4 11,-5 1-11,5 3-44,5 5 66,2 2 12,2 1-12,-2 1-22,-10-4 11,0-2-11,-3 0 23,-1-3-23,-3-1-23,2-2 23,-4 0-11,2-1 22,-3 0 0,1 0-11,-3-2 12,-1 0-12,-1-1 1355,-2-1-4772,11 2 347,1-2 3070,5 2 0,-7-2 0,-6 0 0</inkml:trace>
  <inkml:trace contextRef="#ctx0" brushRef="#br0" timeOffset="-146973.75">15075 10714 12132,'-15'-2'593,"3"0"-425,7 2 23,-1-1-79,1-1 44,0 1-54,-1-1-1,2 1-45,-1-1 112,-2 1-56,3 1 100,-4-2-144,4 1 21,-1-1-89,1 1 0,0-1 34,2 2-34,-1-1 0,1 0 0,-1 0 0,1 0 112,0 0-1064,2 0 907,8 1 56,7-1-28,26 1 1,7 0 61,3 0-280,1 0 1,-3 1 234,-11 0 0,-3 1-12,-6 0 12,1-1 0,-7 0 0,-1 0 0,-5-1 34,-3 2-23,-3-2-11,-4 1 45,-3-1 491,-3 0 203,1 0-795,-2 1-246,2 1-1300,-2 2-68,3 4 68,9 3 1602,3 0 0,-1-4 0,-4-3 0</inkml:trace>
  <inkml:trace contextRef="#ctx0" brushRef="#br0" timeOffset="-144895.75">16199 10133 9375,'-13'11'112,"2"0"-134,6-7-1,-1 2 23,-1 3-45,1 4 45,1 3 0,1 5-33,3 14 10,-1-5 23,2 14 0,0-10-6,1 12 1,0 3 16,-1 3-4,0-10 1,1 6 0,-1-7 14,0 8-22,0-11 0,0-1 0,0 3 0,-1-4-11,-3-6-23,0-6 34,1-8 0,0-6 23,1-5-1,-2-2 45,2-2-11,0 1 68,1-2-35,0 1 169,-2-1-146,1 0-67,-8 0-45,2 0 0,-8-7-12,4-2-10,-1-9 11,-1-2 11,4-2-515,2-2-2877,1-1 3392,3-9-215,0-4 215,3-8 0,1-2 0,0-2 0,0 9 0,0-1-11,0-7 11,0 12 0,0 3 0,0 6-34,4-6 34,2 9 56,5-5 34,-2 12 100,2 1-100,-4 5-45,0 3-45,-3 5 3212,-1 2-3357,-1 2 348,11 0-203,1 0 23,21 10-12,-11-1 22,7 8-21,-12-4 10,-4 0 12,-1 2 10,-5 1 12,-1 2 23,-5 2-46,-1-1 35,-2 3 21,-2 8-33,-6-5-22,-13 19-23,-1-16 34,-8 11-45,9-11 23,1-5 11,2-4 111,0-4 225,7-7 44,-1-2-100,5-5-90,1-1-44,1 0-12,1 0-34,1 0-33,1 0-68,0 0-77,2-2-113,0-1 22,3-1 35,8 0 77,5 2-10,25-1 33,-6 2 0,13-1 11,1 2-34,-12 0 23,12 0 23,-1 12-23,-8-1 45,4 9-12,-15-3-10,-7-3-1,0 1 0,-4-2-22,-3 1 56,-3-2-44,-4-1 66,-4-2-22,-2-3 34,-2-2 78,0 1 78,0 1 34,0 5-34,-8 3-155,-20 16 10,-2-6-73,7-6 0,0 0 39,-14 8-331,-1 1 264,-3 0-3234,3-2 3402,-1-3-108,6-5 231,1-5-44,3-3 22,-1-4-90,-1-2-56,-1-2 23,0 0-2006,1-1 2106,4 0 2091,4-1-2281,5-2 239,5-1-227,3-1-147,4 1-22,3 3 3386,1 0-7251,2 1 2809,10 0-76,9 0-1176,15 0 2409,2-3 0,-13 3 0,-9-3 0</inkml:trace>
  <inkml:trace contextRef="#ctx0" brushRef="#br0" timeOffset="-143854.75">16431 11199 11694,'2'-26'-45,"4"5"45,17 21 23,-5 2-1,6 9 34,-11 3 79,2 13-90,-11 2 67,-3 7-67,-2 4 22,-11-1-67,-2-2-22,-9-6 10,-5 11 24,13-17-12,-5 9-23,16-21 12,-1-1-34,3-3 12,1-4-23,1-2 873,0-3-906,4 0 89,10-1-34,9 0 34,9-1 34,2 1-34,2 0 0,-3 1 0,-4 0 0,-5 0 0,1 0 11,-4 0 11,0 0 1,-7 0-1,-1 0 23,-4 0-12,-2 0 12,-4 0-974,-1 0-2713,0-2 3642,-2-2 0,2 1 0,-2-1 0</inkml:trace>
  <inkml:trace contextRef="#ctx0" brushRef="#br0" timeOffset="-142670.75">17090 11218 12087,'-7'-26'773,"-1"3"-538,1 21 0,-2-1-10,2 0-24,-3 1-4385,2-2 4229,1 1 859,0-1-904,1 0 0,1 0 0,0 1-22,1 1 11,2 1 2910,0 0-3124,2 14 191,0 4 23,0 19 0,0 2-56,0-6 0,0 1 33,0 16 11,0-10 1,0-1 33,0 11-11,0-5 0,0-16 23,0-18 10,0-5 23,0-1 112,0-4-168,-3 1 0,-2 1-44,-4 1-91,-15 7 1,8-2 201,-12 2 0,17-6 56,-3-1 101,8-3-66,-3 0-124,0 0 89,2 0-90,-5 0-33,5 0 12,-1 0 32,3 0-21,1 0 89,-1 0 168,-1 0 67,4 0-190,-1 0-796,3 0 550,16 0 55,28 0 34,4 0 0,-17-1 0,1 1 0,22-1 0,-24 1 11,4 0 12,-23 0-23,-6 0 56,-2 0 560,-3 0-1445,0 9-762,0 4-427,0 10 2018,0 4 0,0-13 0,0-1 0</inkml:trace>
  <inkml:trace contextRef="#ctx0" brushRef="#br0" timeOffset="-141560.75">17516 11160 8478,'-27'-27'886,"6"2"-629,14 13-100,2-5-101,-2-7 0,3-6-23,2 3 1,0-4 140,3-6 0,0-1-23,2-1 1,1 0-18,-1-2 1,2 2 16,1 10 0,0 1 298,3-26-147,2 2-212,-2 4-23,-1 16 0,1 0-56,5-14-11,-5 17 0,1 2 0,6-3-22,7-2-1,-7 15-10,1 2-113,-12 13 12,0 2 268,1 0-179,8 1 12,4 7 22,7 4 22,2 8 0,0 4-11,7 7 22,-2 1 1,-4 1-23,-7 1 22,1 10 12,-15-11 33,-2 16-22,-3-7-45,-1-13 0,0 0 11,-1 16-22,0 1-112,0-1-46,-2-2 23,2-3-78,-2-4 146,2-2 33,0-4 34,0-3 11,0-6 11,0-6 12,0-5 66,0-6 12,0-2 460,0-2-606,0-10-426,0-1-448,0-12 919,0-5 0,0-1 0,0 7 0,0-23 0</inkml:trace>
  <inkml:trace contextRef="#ctx0" brushRef="#br0" timeOffset="-140994.75">17458 10792 9901,'9'20'1110,"3"-5"-796,9-15-90,5-1 0,4-4-45,3 0-55,2-2 10,1 1-3504,-1 1 3404,-5 2-34,-3 1 11,-5 0 12,-8 2-1,0-1 0,-8 1 57,1 0-68,-5 0 3527,-1 0-8513,31 1 4975,-13-1 0,16 1 0,-24-1 0</inkml:trace>
  <inkml:trace contextRef="#ctx0" brushRef="#br0" timeOffset="-140173.75">18562 10598 10563,'31'-5'538,"-7"2"-348,3 3-44,-7 0-90,6 0 22,-3 0-56,-4 0 34,-1 0-33,-9 0 33,-4 0 0,-4 0-168,1 0 33,2 1-10,3 0-46,2 1-55,2 1-157,0 1-886,4 1 79,-3 0-1109,2-1 2263,-8-2 0,-3-2 0,-3 0 0</inkml:trace>
  <inkml:trace contextRef="#ctx0" brushRef="#br0" timeOffset="-139353.75">18485 10947 11896,'29'4'359,"-2"-2"-113,-11-2-100,2-1-68,-1-1 12,-1-1-34,-4 1 11,1 0 56,4 1 0,-3 0-67,0 1-11,-5 0 11,-7 0-45,1 0 1,5-1-12,2 1 45,6-2-22,0 2 10,-1-2 1,7 2-23,-9-1 56,2 1-67,-11 0 56,-3-1-56,-1 1 0,2-2-33,0 2 33,1-1 0,1 1 22,-1 0-11,1 0 12,0 0 10,-2 0-33,-1 0-1602,-1 2-281,0 13-2587,0 7 4470,0 13 0,0-14 0,0-5 0</inkml:trace>
  <inkml:trace contextRef="#ctx0" brushRef="#br0" timeOffset="-135490.75">19899 10346 11112,'-32'-7'1008,"7"0"-6466,13 4 5670,2-1 1466,-2 0-1577,4 1-45,-2 0 101,6 1 1185,-14-1-1275,8 0 11,-12 0 12,-6 1 3302,9 0-3403,-17 0-45,20 2-12,-8 2-111,-20 30 173,24-13 1,1 2-12,-6 6 0,2 1-5,7-4 0,4 1-12,3 5 0,2-1-22,1 7 44,2-9 1,2 2-22,2 18-12,6-7 33,-1-12 1,3-1-11,14 13-6,-2-13 0,3-1 6,13 11-521,-12-15 0,0-1 464,14 3 68,-4-6-157,18-5 151,-25-9 0,1-1 34,1 0 0,0-2 56,10-4 0,-1-4-17,10-5 5,-16 2 1,-1-2-2307,13-10 2301,4-1 91,-3-4-259,-22 11 0,-1-1 235,-1-2 0,-1-1-837,-1-1 1,-2-2 763,-2-1 1,-1-1-6,-1 0 0,-1-1-232,3-25 310,-7 0-90,-4 2 23,-5 16 0,-3 1-56,-10-17 28,3 18 0,-2 2-5,-21-10-7,2 13 1,-1 2-6,7 5 1,-1 2-12,-21-10 0,-1 2 0,21 12 0,0 2 16,-6-3 1,1 1-17,-6 2 0,8 4-22,6 3 1457,2 2-1536,1 1-734,-10 23 0,-2 9 337,11-8 0,0 2 156,-3 7 0,-2 4 1,4 1-63,2 6 0,4 1 695,3 2 1,2 0-1407,4-4 0,3-1 1115,3-7 0,1-3 0,2 4 0,0-16 0</inkml:trace>
  <inkml:trace contextRef="#ctx0" brushRef="#br0" timeOffset="-133802.75">21372 10327 9543,'-22'2'11,"5"4"-22,10 5 11,3 5 11,0 2 34,1 3-45,3 5 22,-2 5 12,2 8-23,0-3 0,2 1-11,1-6 0,0 0 6,2 11 0,0 3 38,0-7 1,0 3 0,-1-4-45,1-2 0,-2 0-11,1 19 0,-1-4 11,-3-14 67,0-6 1871,-2-15-1243,-3-4-605,-1-11-90,-4-9-235,2-11 179,-1-14 22,5-12-5,2 19 0,1-2 11,1 1 0,0-1 0,0-3 0,0 1 28,0 2 0,0 0 0,0 0 0,0 1 0,0-23 0,0 5-17,0 15 0,0 0-28,0-17 45,3 15 0,2 1-78,11-18 66,6 14 1,3 1 0,-4 10 0,0 2 5,6-8 1,1 4-63,5 5-55,-6 7-23,-7 10 57,-1 3 66,-2 2 23,0 4 11,1 7 68,-1 7-12,-4 12 0,-6 8 34,-4 12-96,-2-21 1,-2 1 22,-5 2 0,-1 0-5,1-1 0,-2-1-166,-4-2 1,-1-1 198,-7 14 12,1-10 111,5-12 190,-1-6 281,-6-5-459,2-4-57,-8-1-134,7-1 0,4-2 307,2 1-307,7-1-56,1 0 11,5 0-650,1 0 662,3 1-12,10-1 45,8 1 0,11-1 0,3 0 0,1 2 0,0 1 22,14 10-22,-16 0 56,-7 2 0,-3 3-11,-2 10 67,0 17-22,-14 0-6,-6-6 0,-4 3-73,-12 5 0,-4 0-164,6-2 0,-2-1 186,-9-3 1,-3-7 57,-6-3 43,0-11 225,1-10-68,-4-6-67,7-2 0,-1-3-135,-16-4-72,17 2 0,1 0 73,-5-8-34,10 3-56,4 3 0,9 2 328,2 2-429,5 1-3193,1 0 2465,10 6 33,6 0-392,14 7-1276,2-4 2464,0-2 0,-14-5 0,-6-2 0</inkml:trace>
  <inkml:trace contextRef="#ctx0" brushRef="#br0" timeOffset="-131936.75">21914 11528 10765,'-5'-40'302,"8"2"-112,6 9-89,6-2 67,2 0 158,3-4-259,-6 12-45,-1 0 12,-7 13 78,-1 2 45,2-5-101,-1 4-45,1-3 0,-5 6 23,-1 1-34,-1 1 44,0 2-436,0 1 392,0 13 23,2 4 33,0 17-3415,1 5 3359,1 2-11,-2 1-11,1-3-23,-2-5 45,0-3-22,-1-3 22,0-4 33,0 5 3415,-6-3-3381,-2-2-33,-6-6-12,-2-8 46,-1-1-24,-2-2 46,0 0 89,1-1 292,4-3-214,2-2-122,3 0-11,1 0-46,3 0-44,3 0-506,1 0 472,9 0 0,3 0-22,9 0 22,16 0 0,-6 0 22,12 1-22,-12 1 34,-1 2 0,-9 0-1,-2-1-33,-9-1 46,-2 0 32,-3-2-44,-3 1 246,-1-1-527,2 1-601,33 3 0,-24-2 0,24 1 0</inkml:trace>
  <inkml:trace contextRef="#ctx0" brushRef="#br0" timeOffset="-130845.73">22573 11373 10181,'-27'-27'79,"0"-1"0,-16-16-23,43 44-112,-2 0 56,2 4 0,-2 4 56,2 8-45,0 5 23,3 7-34,-2 3 11,2 4 28,-3-7 0,0 1-39,0 14 6,0-14 0,0 0 16,-3 19-33,1-16 11,-5 11 11,3-23 11,-1-4-22,3-7 751,-8-5-438,3-2-110,-8 2 77,2-2-23,-1-1 438,-5 0-494,3-1-54,-3 0-47,6 0-10,1 0-34,3 0-34,1 0-33,5 0-550,1 0 393,7 0 146,11 0 11,24 0 11,-11 0 0,2 0 5,-1 0 1,-1 0-6,2 0 0,-3 0 11,3 0 0,-5 0 157,-9 2-33,-8-1 526,-4 1-280,-5-2-370,-5 0 23,-4 0-79,-1 0 23,-2 0 10,6 0-32,3 0-1323,1 0-1558,5 3 2925,30-2 0,-22 3 0,21-4 0</inkml:trace>
  <inkml:trace contextRef="#ctx0" brushRef="#br0" timeOffset="-130216.73">22941 10521 7426,'-41'23'49,"0"1"0,0-1 0,0 0 1,1-2-1,23-8 399,26-13 134,5 0 24,11 0-91,4 0 113,-2 0-79,-2 0-124,-2 0-100,-5 0-33,3 0-158,-1 0-78,3 0-22,3 0 44,1 0-33,1 0-45,1 0 79,-2 0-68,0 0 67,-2 0-78,0 0-145,-1 0-292,-3 0-919,4 0 414,-10-1 942,3-1 0,-13 0 0,-2 0 0</inkml:trace>
  <inkml:trace contextRef="#ctx0" brushRef="#br0" timeOffset="-129772.73">22999 10908 7302,'-22'23'274,"0"-1"1,-12 15 151,39-32 33,-1-2-33,-1-2-34,-1-1 168,0 0 539,0 0-685,2 0 79,7 0 56,7 0-202,8-3-167,1-1-46,-2-2-55,-3 0-12,-6 4-22,-2-1-34,-3 3 1,4-2-1,0 2 11,5-1-22,3 1 79,1 0-46,2 0 57,-1 0-68,-3 0 45,0 0-44,-5 0 100,11 0-358,-9-3-651,8-1-380,-11-5 1266,8-12 0,-12 12 0,2-7 0</inkml:trace>
  <inkml:trace contextRef="#ctx0" brushRef="#br0" timeOffset="-128269.73">24085 10366 9050,'-27'-6'-145,"6"12"145,21 11-12,0 18 1,0 7 11,0 9-449,4 2 465,-1-26 1,0 1 68,2-1 0,-1 1-85,0 1 0,-2-1 11,0 0 1,-1 0-12,-1 25 74,0-6-18,0-4-44,0-20 380,0-4 720,0-28-1101,-3-10-11,-1-11 0,-1-3-1702,2 5 1,-1-2 1706,0-13 1,0-1-6,3 7 0,1 0-1060,-1 0 0,2-1 1060,-1-1 0,0-1-157,-1 3 0,2 0 196,-1 1 0,1 1-6,3 3 1,0 0 61,2 3 1,2 1 105,5-3 1,2 2-90,5-5 1956,7 0-2180,-14 28 2988,6 2-2944,-1 4 68,9 5 45,4 5-22,0 8 77,5 18-66,-14-4 22,-1 14 56,-16-6 603,-4 3-681,-2 4-1,-11 0-21,-3-3 44,-12-3 28,7-19 0,-1-2-17,-5 2 112,-11 1-101,25-21-43,4 0-35,4-2-68,4 1-78,0 1-22,0 1 67,0 2 68,0 3-23,12 1-23,3 1 79,17 1-22,-4-4 0,1-1 22,19 2 11,-14-2 0,-2 0 0,10 1 0,-3 0-11,-10 2 12,-3 0 111,-4 12 101,-8 14-174,-12-4 1,-6 1-29,-4-2 0,-6-1-576,-5 6 0,-3-1 559,-2-9 1,-3-2 28,-11 4 0,-1-1-191,14-8 0,1-2 280,-7 2 0,1-4 247,1-4 67,3-5 0,4-3-157,0-1-56,6-1 1090,2 0-1191,0-4 355,6 0-478,-1-1-123,7 0 11,1 4-1882,1-1-1166,9-1 897,13-2 2263,8-6 0,-7 4 0,-7 0 0</inkml:trace>
  <inkml:trace contextRef="#ctx0" brushRef="#br0" timeOffset="-127505.73">24743 11025 8187,'39'2'5,"-1"0"1,0 1 0,15 0 0,-12 5 16,-24 17 56,-7 2-10,-9 3-35,-4 6 6,-14-4 1,-5 1-7,4-6 1,-2 1-1054,-14 9 0,-2-1 1098,7-11 1,2-2 89,1-3 1,1 0-27,0 0 1,2-1-31,-4 2-112,7-3-78,17-14-1,3-2 1,0 0 1426,0 2-1359,10 0 1078,5 2-1067,12 1 156,2-3 640,-1-2 0,3-1-35,0-2 1,1 0-667,-2 0 1,-1 0-7,20-4-10,-33 2-68,-4 2-11,1 0 22,-4 1-22,0 0 45,-4 0 0,2 0-23,-3 0 35,1 0-46,-3 0-695,0 0-1556,-1 0-629,1-7 2869,0-5 0,0 2 0,-2 0 0</inkml:trace>
  <inkml:trace contextRef="#ctx0" brushRef="#br0" timeOffset="-125929.73">25286 11180 11246,'-28'-30'254,"0"0"0,2 1 0,8 10-186,17 18-68,-1 1-270,2 0 237,-2 3-1,2 6 34,0 8-11,3 10 33,4-1 1,0 3-1,4 18-304,-2-13 0,-1-1 339,-1 16-46,-3-5 0,-2-5 45,-2-9-11,0-2 0,0-12 246,0-2 303,0-11 25,0-2-596,-4-1-23,0 0 0,-3 0 0,-2 0 22,0 0-22,-8 0 0,6 0 56,-4 0 79,10 0-1,1 0-291,2 0 157,14 0 101,3 0-3291,36 0 3258,-10 0-25,-12 0 1,-2 0-44,5 0-2245,-10 0 2245,-8 0 33,-9 0 34,-1 0 2806,-4 0-2761,-8 2-54,-7-1 43,-25 2-79,13-2 1,-1-1-23,1 1 0,-1-1 0,-2 0 0,1 0 3392,-6 0-3404,2 0 12,11 0-22,8 0-79,5 0 0,7 0-570,1 0 615,15 0 33,-1 0 102,25 0 167,-3 0-157,1 0-10,-4 0-23,-9 0 101,-4 0-12,-1 0-33,-6 0 0,-6 0 35,0 0-35,-5 0-79,0 1 46,3 2-79,0 0-90,6 4-1098,9 1-1568,10 4 2756,0-2 0,-8-3 0,-11-4 0</inkml:trace>
  <inkml:trace contextRef="#ctx0" brushRef="#br0" timeOffset="-102307.73">16121 6684 7437,'-37'-3'336,"7"-1"-258,25 3 191,0-1-112,3 2 89,-3-1-11,3 0-21,0 1-1,-1-2-57,2 2 57,-2-1 146,3 1 1153,-2-1-1489,1 1-202,0-1 179,6 0 0,1 1 11,8-1 0,-1 1 23,6 0-23,-3 0 34,9 0 44,-6-1-33,1 1 0,-6-2-22,-5 2-34,-2-1 22,-1 1-22,0 0 11,2 0 12,6 0-23,-2 0 56,5 0-34,-6 0 1,3-1 56,-3 1 44,5-2-45,-3 2-78,1-2 0,-2 2 23,-1-1-1,0 1-22,0 0 34,11 0-34,-9 0 22,17 0 0,-11 0-22,3 0 0,-4 0 0,-6-1 0,-1 1 23,11-1-12,-7 1 11,9 0 46,-11-1 111,4-1 0,-2-1-145,6 0-57,4 1 57,4 0-23,-4 0 11,-3 0 12,-10 0 22,-1 1 45,0-1-23,0 1-22,1 0-22,1-1-34,14 1 0,14-1 5,-11 1 1,0 1 5,-1-1 0,-1 1-33,25-1 78,-1-1-22,-25 0-23,7 0-11,-26 2 0,-1 0 0,0 0 0,-2 0-11,2 0 11,0 0 22,6 0 0,-2 0 12,5-1-12,-8-1 12,0 2-12,-4-1 1,1 1-23,-1 0 0,3-1 0,-2 1 0,2-1 0,2 0-11,0 1 11,4-2 0,-2 2 11,1-2-11,4 1 12,1-1 21,-1 1-33,2 0 0,-9 1 12,1 0-12,-2 0 0,-1-1 11,-2 1-11,5-2 0,1 2 0,3-2 11,0 1 0,-4 0-11,11-1-11,3 1 33,1 1 12,-5 0-12,-9 0-22,-6 0 0,2 0 0,-1 0 0,1 0 23,0 0-1,0 0 1,0 0-12,-1 0 0,-2 0 157,-3 0-157,-1-1 56,2 0-55,-2 3-46,2 2 34,-2 0 22,0 1-10,0-3-1,0 2-34,0-1 23,0 3 0,0-1 45,0 2-78,0 2 77,0-2-44,0 4 0,0-4-33,0 0 55,0 2 1,0-2-23,0 1 11,0-3-11,0 1 11,0-1-11,0 2 0,-2 1-11,-1 4 11,-1-1 11,-2 2 0,3-3-11,1-1 0,-1-1-22,2-1 22,0-1 0,1-1 11,-2 1 0,0 3-22,-1-1 11,-1 2 45,2-2-34,-1 0-22,2 0 11,-2 0 0,1-1-11,0 1 22,-1-3-45,1 1 34,0 2 23,0-3-23,1 2 0,0-1 11,-2 0 0,3 2 0,-3 0-11,1 2 11,-5 6-11,4-4-11,-3 2 0,5-8 11,0-1-11,1 0 11,0 0 0,0 0 0,0 0-34,0 4 57,0-2-23,0 4 0,-2-2 11,2 1-11,-3 2-45,1 6 90,-2-3-34,0 14-11,2-8 0,1 1 0,-1-5 0,2-4 0,-2-2 0,1 4-3381,-1-2 3381,0 2 0,-2-1 0,4 7 0,-2-7 0,1 8 0,0-13 0,0 3 3392,1-5-3392,0 1 0,0 1 0,0 1 0,0 0 0,-2 0 0,2 2 0,-3-1-3392,1 1 3392,0-1 11,-2-3 12,2 0-1,0-3 1,1 0 10,-2 1 1,0-1 3358,-2 0-3325,2-1-67,1-2 0,0 0 0,0-1 1076,2 0-886,-3-1 146,1 1-257,-3 0-46,-1-1-10,-3 0-23,-6 0 0,2 0 0,-4 0 22,6 0-22,2 0 11,-1 0-11,1 0 0,-2 0 0,-5 0 0,4 0 11,-3-1 1,3 0-12,0 1 0,0 0 0,3 0 0,-2-1 0,2 0 0,0 1 0,-1-1 0,1 0 0,-2 0 0,-6 0-12,4 0 12,-4 1 0,0 0-22,3 0 33,-3-1-11,-1 1 23,2-2-23,1 2 0,-1-2-12,7 1 24,-2 0-24,1 0 12,-4 0-44,4 1 44,-4-1 0,7 1 0,-10 0 0,5-1 0,-8 1 0,8-1 0,-2 1 22,1 0-22,0 0 0,-2 0-22,3 0 22,-8 0 0,4 0 0,-5 0 0,5 0 22,0 0-22,-5 0-22,3 0 22,-3 0 0,7 0 0,0 0-23,-8 0 12,7 0 11,-9 0 0,13 0 0,-3 0 0,3 0 11,-10 0-11,7 0 0,-7 0-22,-6 0-12,10 0 23,-9 0 11,14 0 0,3 0 11,-2 0-11,2 0 0,-2 1 0,1-1 0,-3 2 0,2-1-11,-8 2 11,7-1 0,-4 1 0,6-1 0,-2 1 0,0-1 22,-2 0-22,3-1-22,-1 1 22,1 0 22,-3 1-44,-4 1 22,3-2 11,-3 3-11,6-3-11,-4 1 22,6-2-11,-4 1-11,7-1-11,2 1-34,-4 0 56,3 0 22,-2 1-11,0-1-11,1 0 0,-2-1 0,3 1 0,-2-1 0,4 0-22,-3 0 11,3 0 44,-4-1-33,2 1 0,-1 0 0,2-1 0,-1 2 11,1-1-11,-2 1 12,-8 0-12,5-1-12,-3 1 1,6-1 11,5 0 0,-3-1 11,3 0-11,-2 0-11,-6 1 11,4-1 0,-5 1 0,4-1-11,3 0 11,1 0 0,0 0-11,2 0 11,-2 0 0,3 0-11,-4 0 33,2 0-22,-1 1 0,-1-1 11,-1 1-11,-1-1 11,1 0-11,-2 0 0,2 0-11,-1 0 11,1 0-11,3 0 0,-1 0 0,1 0-1,0 0-44,0 0 56,0 1-33,-1-1 22,-3-5-12,1 1-10,-4-7 33,5 3-12,-3-1-10,4 1 22,-1 2-11,2 0-12,-1-1 23,2 0-22,-2-4 22,3 1-11,-3-16-12,2 1-21,0-15 10,1 12 12,0-23 22,0 11 5,2 5 1,0 0-6,1-5 0,4-4 0,-3 23 0,-1 0 0,2 0 11,-1-2-11,2 2 11,-3 0 12,-1 0-23,1-2 11,-2 5-11,2-1 11,-3 8-11,2 2 22,-2-2-22,0 4 0,0-2-11,0-10 11,0 7 0,0-17-11,0 15 11,0-4 0,0 9 0,0 1 0,0 5-11,0-4 11,0 1 0,0-4 0,0 3 11,0 1-11,0 1-11,0 1 33,0 0-22,0 0 0,0 1 0,0 1-101,0 0 101,0 0-11,0 2-1524,0-3 1042,1 3-527,3-1-123,5 1 56,5 2-78,8 2-1490,2-1 2655,-7 0 0,-6-3 0,-9 0 0</inkml:trace>
  <inkml:trace contextRef="#ctx0" brushRef="#br0" timeOffset="-100475.73">16567 6491 8669,'-33'-1'263,"1"0"1,-21-1-85,43 2-45,2 0-89,-1 0-11,2 0-1,0 0 68,1 0 269,1 0-157,2 0 23,-1 0-35,0 0-100,2 0-34,-1 0 12,1 0-35,0 0 1469,1 0-1513,5 0-11,6 0 11,3 0 0,6 1-23,7 2 23,-2 0 0,7 2 0,-8-1 0,3 0 0,8 4 0,-9-3 0,4 0-11,-12-3 11,-4-1-11,0 0 11,-5-1 0,0 1-11,2 0-3348,12 4 3359,0-1-146,11 3 179,-6-1-21,1 1-12,-6-3-12,-5 0 12,-9-2 23,-4 0 22,-4 0 3319,0 0-3319,0 0 286,0 4-275,0 1 78,0 9-78,-4-3-22,-4 4-1,-3-5-21,-5-2 32,5-1-21,-6 1 22,3-1-23,-1-1 12,-1-1 33,-1-2-22,1-1-22,0-2 44,2 1-67,1-3 34,-1 2-23,4-2 11,-10 2-44,11-1 22,-6 0-23,9 1 12,4-2-34,-1 2 23,1-1-12,-1 3-101,-14 13 124,1 3 11,-6 4 0,5-4 0,8-10 0,-2 1 11,5-4-11,0-2 23,4-2-1,0-3-2890,2 1 1983,0 2 213,11 1-662,5 3 1334,14 1 0,-13-4 0,-1-1 0</inkml:trace>
  <inkml:trace contextRef="#ctx0" brushRef="#br0" timeOffset="-99378.73">16625 7285 6025,'0'0'0</inkml:trace>
  <inkml:trace contextRef="#ctx0" brushRef="#br0" timeOffset="-98706.73">16625 7285 5790,'0'0'0</inkml:trace>
  <inkml:trace contextRef="#ctx0" brushRef="#br0" timeOffset="-97219.73">16683 7324 11011,'-16'8'67,"-1"-1"-44,2-7-57,-9 3 34,0 2 0,-4 3 11,8 0 45,-8 2-33,10-4-1,-6 0-11,8-3 12,3-1-23,1-2 0,3 0 11,2 0 11,1 0-22,1 0-22,3 0 22,-1 0 33,2 0-89,-2 0 34,3 0 0,-4 0-68,2 2 23,-1 1 0,-4 5 67,3-1-23,-1 4 23,1-3-67,2-1 67,0-1-11,1-1 22,1 0-22,0 0 22,-2-3 0,2 1 12,-2-3-23,2 3-23,0-3 23,-1 3 56,0-2-45,0 0-11,-1 1-11,2-1 0,-5 2 0,-1 4 11,0-1 11,-1 3-11,4-4 0,-2 1 11,2-3 12,-1 0-23,3-1 44,-2 1-44,1-2 0,-2 1-11,2-2-336,1 0 325,1 2-46,0 0 1,0 4 56,0-2 11,0 4-11,5-2-12,1 1 1,4 0 22,3 0-11,-1 2 11,1 1-11,0 0-23,-1 1 23,1-3-12,9 5 11,-2-4 24,15 10-12,-11-6 11,17 8 12,-11-4 22,8 2-23,-12-2-3403,-1 1 3426,-6-3 11,-1 3-33,-1-2-23,-7-5 89,-3-4 12,-6-5 1188,-1-2-1177,0 2 3257,0-1-5241,0 4-503,0-3 2375,0 1 0,0-2 0,0-1 0</inkml:trace>
  <inkml:trace contextRef="#ctx0" brushRef="#br0" timeOffset="-96057.73">18466 7518 9050,'-25'-41'157,"3"8"-34,22 33 202,-2 0-280,1 0-68,-1 0 12,-13 22 0,7-9 22,-10 19-22,4-3 11,2-3 0,-2 10 0,3-3-22,2 3 22,0 7 0,0 1 0,2 5 0,0-1 33,-1 3 1,-1 1-6,2-19 0,0-1 0,-2 16 0,0-5 5,-5-8 57,7-16 0,1-6-57,2-4-10,3-4 66,-1-4 640,2-1-1682,-1 0-884,1-8 537,-2-4 1300,2-13 0,0 12 0,0-1 0</inkml:trace>
  <inkml:trace contextRef="#ctx0" brushRef="#br0" timeOffset="-95457.73">18194 7924 9106,'14'-1'303,"3"3"-259,10 6 24,0-2 228,5-2 1,1-2-241,4 1-17,-4-1 1,-2-1-4236,-10 1 4286,-3 0 781,-7-1-815,-4-1 11,-4 1 101,-1-1-123,0 1 22,-2-1-67,2 3 3426,-1 1-3415,3 2-78,5 9-1883,7 8 1950,1-2 0,-4-2 0,-5-12 0</inkml:trace>
  <inkml:trace contextRef="#ctx0" brushRef="#br0" timeOffset="-94639.73">18698 7537 9722,'-18'14'-33,"3"6"33,8 12-6,3-5 0,1 3 6,-2 3 0,1 4 6,-2 9 0,0 1 16,1-8 0,0-2-22,-2-2 0,2-3 23,-1 9 5,0-9 0,0-2-28,3 7 11,-2-7 0,0-3-11,5-9 11,-2 2-11,2-11 45,0 1-45,0 1 11,0 3 1,0 10 10,0-7 0,-1 5-22,-1-11 12,0-5-12,0-3-1386,2-2 1,0-1-1</inkml:trace>
  <inkml:trace contextRef="#ctx0" brushRef="#br0" timeOffset="-91920.73">18756 8331 5779,'0'0'0</inkml:trace>
  <inkml:trace contextRef="#ctx0" brushRef="#br0" timeOffset="-89348.73">18737 8312 7560,'-38'29'370,"8"-6"-191,28-23 1378,0 0-1411,2-3 33,0-10-33,0 0 33,0-8-22,2 5 34,0-1-79,0 2 33,1 1-89,-1 4 0,1-4-44,-1 5-1,2-3-34,-2 3 23,1 3 0,-1 1 12,0 4-472,-2 1 460,3 6 12,1 3-3371,3 9 3370,-1 5 34,-1 1-22,-3 1-23,-1-4-12,-1-1 12,2-4 12,-2-2 3436,2-4-3437,-2 2-11,0-6 33,0 1-21,0-6 1870,0 0-1871,0-5-22,0 3-3866,0-2 3922,-6 6 0,-2 1 0,-7 3 167,-1-2-44,2 0 0,-2-2 45,3 0-67,1 0-68,1-1 438,-11 0-337,10-1 12,-10 0 89,15-1-34,-2 0-22,2 0 34,1 0-11,1 0-12,1 0-56,2 0-112,1 0-123,1-4 56,0 1 0,8-7 79,2 1-12,14-5-22,-6 5 22,3-2-22,-10 5 67,-1 0 0,-2-1 112,-1 1-100,-1 0-1,-2 0-11,3-1-78,0-2 78,3-2-90,2-2 12,1-3-34,1 0 11,-3 4 0,0 3 0,-6 3-11,-1 3 11,-3 2-201,-1 1 201,0 6-11,0 0 11,0 7-11,0 0 0,0 1 12,0 4 32,0 4-10,0 5-34,0 21 11,0-10-3403,0 12 3381,0-16 11,0-4-11,-1-2 0,-1-1-34,-2-4 45,2-1 0,-1-3 22,1-3-44,-2-2 44,1-4 3381,-1-2-3302,2-2 0,1-3 22,-1-2 23,2-1-113,-5 0-10,-1 0-1,-3 0-33,-3 0 11,-4-2-11,4 1-1,-2-1 12,9 2-78,1 0-34,3 0-392,1-1 370,0-1 66,1 0 68,6-3-11,6 1 34,7-1-23,2-1 45,-1 1-23,-3 1-11,-5 2 34,-3 1-23,-6 1-22,1 0 79,-5 0 391,2 0-347,-15 0-67,0 0-22,-10 1-23,4 0 0,4 0-11,3 1-11,4-2 11,3 1-78,3-1-650,1 0 649,7 0 79,5 0 23,11 0-1,2-1-11,2-1 12,-2-1-12,1 1 0,-3 1 0,2 0-11,0 1 12,-2 0 77,-1 0-66,-5 0 10,-6 0 34,-4 0-44,-6 0 134,0 0-146,0 4 45,0 2-56,0 7-213,0 4-437,-1 2-2521,-8 8 280,4-10 2891,-10 0 0,12-12 0,-3-4 0</inkml:trace>
  <inkml:trace contextRef="#ctx0" brushRef="#br0" timeOffset="-88556.73">19163 8351 9241,'-27'-32'-56,"6"13"56,16 48-12,3 3 12,0 2 0,2 13 12,0-14-12,0 9 0,0-9-12,0-10 12,0 4 0,0-15-11,0-4 11,0-3 23,0-3-528,0-1-133,5-5-382,4-7 1020,6-7 0,-5 5 0,-2 2 0</inkml:trace>
  <inkml:trace contextRef="#ctx0" brushRef="#br0" timeOffset="-88055.73">19299 8254 6708,'6'-3'1558,"0"0"-1256,-6 2-145,0 1-180,-5 6-10,-2 19-1,-1 22 28,4-19 1,1 1 10,1 13 1,2 0 11,0-8 0,0-2-12,0-2 1,0-2-6,0 9 11,0-21 23,0-6-23,0 0-11,0-5 11,0-1 0,0-1-11,0-1-862,0-1 862,7-5 0,-6 3 0,6-2 0</inkml:trace>
  <inkml:trace contextRef="#ctx0" brushRef="#br0" timeOffset="-87435.73">19434 7828 10406,'-9'-4'235,"6"1"-190,28-2-22,0 2 33,20-1-34,-9 1 34,-8 0 0,1 0-22,2-3 44,5 0-56,-18 2 12,-2 1 22,-3 2-67,-7 0-180,1 1-2700,5 0 2891,-2 11 0,2-8 0,-9 8 0</inkml:trace>
  <inkml:trace contextRef="#ctx0" brushRef="#br0" timeOffset="-86967.73">19357 8079 6764,'-8'-3'1614,"2"-1"-1323,6 4 68,0 0-326,7 0 12,2 0 90,9 0 111,2 0-3459,3 0 3605,1-1 214,1-2 10,0-3-56,-2 1-224,-1-2-100,-3 1-68,-4 1-112,-1 2-56,-3 1 3392,-2 0-3404,3 2 12,-2-1 12,7 1-12,-5 0 11,3 0 56,-2 0-45,-4 0 12,0 0 0,-2 0-34,-3 0-504,6 0-460,2-1-403,12-4 1367,14-10 0,-17 6 0,4-4 0</inkml:trace>
  <inkml:trace contextRef="#ctx0" brushRef="#br0" timeOffset="-85550.73">20190 7324 8266,'-38'13'44,"8"6"-32,30 17-12,0 1 0,0-2 11,0-1 0,0-1 34,0-2-45,0 2 67,0 0-11,0 3 0,0 2-22,0 3 50,-2-11 0,1 1 17,-2 13-90,-2 8 12,3-24 10,0-12 46,2-5-79,0-7 761,0-4-738,-3-10-1,-9-14-22,0-4-11,-6-8-124,6 7-133,1-7 256,5 10 12,1 0-11,4 17-56,1 6-314,-2 2 269,5 1 90,7 0 22,6 0 11,8 0 146,2 0-23,3 0-89,-2 0 168,12-2-180,-9-1 23,7-2 34,-13 1 33,-2-2 23,-1-2 67,1-6-79,-4-2-44,3-7-79,-6-1 22,3-3-89,-4-6 45,-4 3 11,-3 2 23,-6 4 21,-1 12 36,0-2 177,0 7-44,-1 3-45,-2 2-45,2 0-123,-1 2-11,0-1-347,2 1 346,-2 7-32,2 4 44,0 10 0,0 5 22,0 3 12,0 4-34,0 4 33,0-9 1,0 1-34,0 17 11,0-16 0,0-1 34,0 10-90,-3-1 23,1-3 22,-3-3 11,3-6-11,0-7 0,2-2 11,0-8-11,0 0-22,0-7-920,0 0-290,2-8 1232,8-2 0,-6 0 0,5 1 0</inkml:trace>
  <inkml:trace contextRef="#ctx0" brushRef="#br0" timeOffset="-84748.73">20558 8021 10036,'5'-7'-135,"2"2"79,11 1 90,-1 3-79,-1 1 45,-2 0 0,0 0 0,2 4 11,-1 3 79,1 7-45,-7 4 89,-2 6-44,-5 5-34,-5 5-23,-14 5-33,-8 1-3369,-9-2 3369,0-4 12,8-9-12,7-7 11,8-8 34,4-4 89,5-3-55,0-2-405,2 0 3707,0 1-3381,4-1 0,3 1 33,2-2 114,5 0 469,7 0-392,5 0-157,0 0 0,-3 0 12,-9 0 89,-2 0-135,4 2 1,-1 0-23,3 0 34,-5-1-23,-3 0 68,-1-1-45,-5 0 67,-1 0-437,-3 0-336,0 3-22,2 0-382,3 3-716,4-4 1781,6 0 0,-7-2 0,0 0 0</inkml:trace>
  <inkml:trace contextRef="#ctx0" brushRef="#br0" timeOffset="-84180.73">21081 8021 9599,'6'35'67,"-2"-1"23,-6-11-23,0 3-56,2 12 34,0-8-34,0 9 0,0-2-11,0-10 0,3 3 0,3-14-11,0-6 22,-1-5-11,-3-2 0,-1-3-201,8-6-326,4-9-593,8-10-975,4-10 2095,-1-5 0,-9 17 0,-5 4 0</inkml:trace>
  <inkml:trace contextRef="#ctx0" brushRef="#br0" timeOffset="-83707.73">21100 8041 9297,'42'8'30,"0"1"1,0 0 0,18 1 0,-19 4 36,-41 6 23,0 2-34,0 3 134,0 0-44,0 2-79,0-2 11,0-1 12,0-3 11,0-5-22,0-4-46,0-5 1,0-4 56,0 0-46,0 0-44,0 1 45,0-1-45,0 0 0,0 0 34,0 0-23,0-2-1591,0 1 0,0-2 0</inkml:trace>
  <inkml:trace contextRef="#ctx0" brushRef="#br0" timeOffset="-49440.73">27146 6491 6932,'-23'-15'79,"3"4"-35,19 11 35,-2 0-23,1-1-45,0 0 34,-1 0 11,1 1 0,0-1-11,-1 0 34,1-2-1,-3 1-33,2 0 0,-1 0-45,3 1 44,-2-1-32,3 0-1,-2 1 56,2-1 11,-2 1 34,2 0-89,-3 0 33,2 1-34,0 0 449,-1 0-393,0 0 45,0 0 102,1 0-46,1-2-89,-2 1-12,2 0 0,-4 1-425,4 0 347,-2 1-22,2 3 44,0 5-11,0 4-11,2 3 0,2 1 0,3-1-11,12 20 11,-5-12-3392,9 15 3381,-9-16 11,-1-2 0,1-1 0,-3-1 0,9 8 0,-5-5 0,5 8 0,-5-6 0,-1 2 22,2 2 1,-1 0 3346,-1-1-3369,0-2 0,-3-3 0,0-3 0,-2-5 45,-2-2 11,-3-8 79,-1 0-1166,-3-4 191,0-8 840,3-14 0,-2 8 0,2-6 0</inkml:trace>
  <inkml:trace contextRef="#ctx0" brushRef="#br0" timeOffset="-48149.73">27127 6432 8210,'-35'-9'403,"8"1"-403,27 8-258,0 0 202,10 0 56,6 0 45,13 0 11,9 0-34,3 0 45,-8 0 1,0 0 77,17 0-50,-17 0 1,-2 0 128,10 0-112,-5 0-3392,0 0 3314,-7 0 44,-1 0-78,-4 0 34,-1 0-12,-5 0 1,13 0-23,-15 0 11,9 0 3392,-13 0-3403,-2 0 34,0 0-12,-3 0 23,-1 0-23,-1 0 34,-1 0-33,-2 0 257,-1 0-280,-1 3 11,0 0 67,0 7-33,0 5-34,0 6 45,-6 7-33,-5 5 10,-11 3-33,-3 3 12,-4 0-12,0 3 0,2-2 0,2-3 0,3-3 0,4-7-12,4-4 12,3-5-22,4-4 22,2-4-34,3-2 23,0-2 11,1-2-22,0 2 22,0 0 0,1 3 33,0 1-33,0-1 12,-2-1-1,2 0 22,-2-2-10,2-2-11,0-1-1,0-2-34,-1-1 23,-3 4-11,0 1 11,-3 7 0,3 3 0,-3 3 0,2-1-12,-1-3 24,1-4 11,3-3-23,1-4 67,1-3-157,0 1 56,-2 4 12,0 4 10,-2 5-32,-1 1 10,1 0-100,1-5-449,1-5-1142,2-2 1725,22-18 0,-16 12 0,16-12 0</inkml:trace>
  <inkml:trace contextRef="#ctx0" brushRef="#br0" timeOffset="-47235.73">27204 6084 7302,'-34'-16'241,"0"1"0,0-1 0,-13-6 0,12 6 83,26 11-77,2 0 22,1 2-112,1 1 22,2 0-100,1 2-79,0-1-146,2-1-44,0 2 55,3-3 68,16 3 45,10-1 22,18 1 0,6 0 11,-3 0-11,-3 2 11,-6 0-11,-7 2 34,-3-1-1,-5 1-22,-4-2 79,-2 1 11,-4-3 201,0 0-279,-6 0 10,-2 0 12,-5 0-34,-2 0 12,2 0 21,-3 0-77,5 0-225,-1 0-279,5 0-326,0 2-415,5 0 1278,-1 0 0,-3-1 0,-4-1 0</inkml:trace>
  <inkml:trace contextRef="#ctx0" brushRef="#br0" timeOffset="-46654.73">27475 5774 8983,'-32'-17'190,"6"3"-212,26 14-393,0 0 359,6 2 34,12 5 22,11 4-23,13 6 23,3 1 23,1 1-18,-8-3 1,0 1 5,-11-5 0,-1 1-11,6 3 0,-3-1 67,-3 2-10,-16-6 66,-4-2 392,-3 17-369,-3-7-56,-21 29-46,3-19-44,-15 7 34,10-13 33,11-11 180,1-3 190,11-8-67,-2-1-2925,0 0 1367,20-2 1188,10 1 0,-4-1 0,1 1 0</inkml:trace>
  <inkml:trace contextRef="#ctx0" brushRef="#br0" timeOffset="-42229.73">27940 6704 8613,'-47'-24'448,"8"5"-268,32 16-35,2 0 23,-2 1-45,1 0-33,-1 0 56,1 1-23,1 0-45,2 0-33,1 1 180,0-1 77,1 0-459,-1 1-56,0 1 190,9 21 1,8 9 22,7 2 0,-6 0 0,2 0 0,8-7 22,-8-3-22,-3-9 12,0 5-12,-1-5 23,-2 0-23,0-1 0,-5 0 0,2-1 0,-3-2 11,1 2-22,0-3 11,-3-1-35,2 2 13,-2-4 11,0 0 0,-2-3-1,-2-1-32,0-1-57,3-1-190,-2 0-1267,2 0 382,-2-2 1176,1-6 0,0 4 0,0-4 0</inkml:trace>
  <inkml:trace contextRef="#ctx0" brushRef="#br0" timeOffset="-41465.73">27766 7091 8635,'-15'-31'34,"7"-1"-23,17 13 34,5-3 0,5 2 34,2 0 44,-3 2-45,0 2-78,0 3 34,-4 2-34,4 1 22,-2 2-22,2-2 45,-2 2-3114,0 0 3147,-3 0 12,0-2 55,-4 1 23,-1-1 67,1-3-89,0 0-68,7-10 3014,-9 11-3103,3-5-11,-10 16-1592,0-1 472,6 2 44,2 0 1098,10 0 0,-10 0 0,2 0 0</inkml:trace>
  <inkml:trace contextRef="#ctx0" brushRef="#br0" timeOffset="-37294.73">28541 6491 9308,'-48'-16'93,"0"1"0,2 0 1,14 6-83,29 9-11,1 0-22,-1 0-23,2 0 34,-3 1-1,1 6-21,-2 5 22,0 6 11,-1 1 0,1 3 11,-2 0-11,3 2 0,-1 0 0,-2 21 0,4-7 5,-3 10 1,-1 1 16,5-4-22,-3-6 0,-1-4 0,4-13 0,-5-4 23,3-2-23,-1 0 0,3-5 0,0 0 22,1-7 1,0-1 10,0-1 90,1-2-78,-2 0-45,0 0-33,-3-3 33,-1-5-12,-2-10 1,2 3-11,-1-4 22,5 10-11,0 2-23,2 4-11,0 1-22,0 1 56,0 0 22,0-1-22,-1-2 22,0-1-22,-2-4 0,1 0-1,-2-6-10,2 0 11,1-3 11,1-11 11,0 8-11,0-7 0,0 9 0,0 0-11,0 0 0,0-2-1,0-3 12,0-2 23,3-2-12,4 2 23,4 2-23,2 4 34,-1 3 67,-2 2-23,-2 3-33,0 0 11,-3 2 1,2 0-57,-1 2 56,1-2-11,0 0-22,3-3 55,1-3-66,7-2-1,0-2-44,5 1-1,-1 3-66,5 6-1,-10 5-11,15 3 90,1 4 11,5 5 22,2 3-10,-10 6-12,-1 2 11,-2 2 22,-3 2-21,-5 1 21,-5 1 23,-3 0-11,-5 2 22,-3 1-33,-3 3 11,0-1-34,-8 2 68,-5-3-23,-11-1-11,-4-3-12,-5-4-21,1-1 77,-4-3-22,2-4 12,-2-4 33,-1-3-11,0-3-12,0-1 34,-7-1-44,12-1-68,1-4 0,16 1 23,7-2-34,3 2-67,3 1-157,2-2 168,10 3-180,43-2 225,2 3-180,-12 1 1,1 0 190,-8 2 0,-2 1 0,0 2 0,0 1 0,2 2 0,0 1 0,-1 3 0,0 1 5,-1-1 1,0 1 5,6 4 1,-1 2-12,-11-3 0,-1 0 33,4 3 1,-3 1 11,2 13-12,-10 0 45,-9-5 46,-7-2-68,-4-2 11,-11 1-34,-6 0 102,-17 0-68,-7-4-45,-6 0 124,-5-4-268,0-2 201,1-4-1,3-2 45,6-3-33,5-3 33,4-1-67,5-1 11,3-1 124,2 0-2986,1 0 2952,2 0-68,2 0 46,4 0-34,0 0-12,4 0 154,-2-3-266,2 0 23,2-3-33,-1 2 3425,6 0-3493,-1 1-258,2-1-77,0-1-136,2 0-134,0-3-157,0-4-223,2-5-550,18-7 1636,8-7 0,-3 13 0,-3 2 0</inkml:trace>
  <inkml:trace contextRef="#ctx0" brushRef="#br0" timeOffset="-36499.73">28347 6064 8523,'-40'-10'-79,"0"-1"1,0 0 0,-18-4 0,24 4 78,52 10 89,33-2 34,-2-1-61,-13 2 0,-1 0 72,14-1-134,-4 2 56,-2 0-45,-7 1 17,-6 0 1,-1 0-18,5 0 11,16 0 12,-31 0 33,-4 0-67,-2 0 90,-4 0-90,1 1 78,-2 1-55,2 1-1,-1 1-22,2-1-415,2-2-324,1 0 739,17-6 0,-18 4 0,10-4 0</inkml:trace>
  <inkml:trace contextRef="#ctx0" brushRef="#br0" timeOffset="-35965.73">28754 5832 8422,'41'5'23,"-2"0"-23,-9 2-23,-2 0 23,-3 0 0,-4 1 34,-5 2-12,-1-1 23,-3 0 22,-3 2 124,-3 7-11,-3 1 10,-3 18-145,-8-12 11,-4 8 168,-27 0-34,16-15-89,-9 3-101,26-17 0,4-3 0,0-1-101,2 0-795,-2 3 425,2 2-223,12 4-404,8 3 1098,15 2 0,-13-5 0,-3-3 0</inkml:trace>
  <inkml:trace contextRef="#ctx0" brushRef="#br0" timeOffset="-35383.73">29316 6646 7627,'14'-18'471,"5"4"-337,11 12-56,4 2 23,-1-2-67,-2 1 67,-3-1-23,-6 1 45,-3 0-33,-3 0 34,-4 0 21,-2 0-122,-5-1 44,1 2-56,-3-1 79,-1 0-68,1 1-11,3-1-11,0 0-201,6 0-483,-3 0-134,3-1-403,-2 2 1221,-3-1 0,-4 1 0,-1 0 0</inkml:trace>
  <inkml:trace contextRef="#ctx0" brushRef="#br0" timeOffset="-34945.73">29316 6859 6350,'-3'-9'1076,"1"2"-1009,2 7 67,0 0 157,21 0-235,-11 0 0,15 0-11,-15 0 179,1 0 34,0 0 0,5 0-90,-1 0 90,6 0-46,1 0-10,3 0-79,0 0 45,3 0-123,-8 0 0,-2 0-23,-9 0 23,-5 0-23,1 0-22,-5 0 146,2 0-471,0 0-1490,14 0 1815,4 0 0,-1 0 0,-4 0 0</inkml:trace>
  <inkml:trace contextRef="#ctx0" brushRef="#br0" timeOffset="-33511.73">29684 7866 7706,'8'-37'470,"2"0"-179,15 7-22,1-7-123,4-6-107,-14 20 1,0-1 10,2 0 0,0-1-39,1-1 1,0 0 21,0-1 1,0 0 5,0-1 0,1-1 67,6-14 1,0-1-259,-7 10 0,-1 0 314,5-9 1,-2 0-302,-10 13 1,-2 2 256,-1 0 0,0 1 16,-2 0 0,-1-1-61,0-12 0,0 0-62,0 9 0,1-2-4,-1-3 1,2-3 0,0 1-8,4-5 0,0 1 22,1-5 1,0 1 94,-3 13 1,-2 3 95,2-3 78,-8 16 84,-1 11-330,0 0 643,0 4-688,0 1-392,-1 0 347,-3 1 11,2 6 12,-3 5 22,3 10-11,-1 6-12,1 6 1,0 3 11,2 5-23,0 2 12,0 1 22,0-3-23,2-3-10,3-7 10,1-9-66,2-7-1,1-9 68,10-5 246,18-34-180,2 1-1718,-14 3 1,-1-3 1684,-5 6 1,-2 1 4,0-1 1,0 0-127,-2 1 0,-1 0 121,13-22-2188,-6 2 2233,-4 3 101,-5 4-78,-6 2 133,-3-7-133,-3 17 2244,0-3-2155,-3 20 74,0 5-365,0 2 3347,-1 2-3269,1 9-11,-1 7 45,0 15-12,3 6 12,1 5 11,0 2 0,0-1 0,4-2 11,1-3-11,2-2 0,0-3 0,-3-1 0,4-4 0,-2-3 0,4-5-45,0-4 45,-1-5-11,-2-3 11,0 0 56,0 5-56,0-1 0,1-1-11,-5-5 0,0-2 11,-1 0 0,4 2 0,1 1-224,-1-1-269,1 2-225,-2-1-189,2 0-415,2-2 1322,3 0 0,-5-3 0,-1-1 0</inkml:trace>
  <inkml:trace contextRef="#ctx0" brushRef="#br0" timeOffset="-32892.73">31002 6878 6966,'2'51'123,"-1"-10"919,-1-40-639,9-1-302,3 0 34,10 0 123,1 0 44,-1 0 180,-1-4-180,-4 1 35,-5-5 268,-5 1-23,-3 0-189,-2 1-68,-2-1 11,-16-7-247,-3 2-89,-15-6-45,-12-8 45,18 9 12,-7-7-12,24 15 0,-3 2-12,6 4-32,-2 1-1,0 2 11,-2 5 1,-5 3-12,-24 28 11,17-12-11,-11 16-11,28-21-67,4-2-460,3-1-514,13-3 9,9-1-850,18-7 1938,2-1 0,-15-4 0,-10 0 0</inkml:trace>
  <inkml:trace contextRef="#ctx0" brushRef="#br0" timeOffset="-29974.73">31603 5677 7952,'-17'7'426,"4"-1"-270,7-6-32,3 0-1,-3 0 57,3 0-35,-2 0 57,-3 0-135,1 0 45,-3 0-67,5 0 0,-1 0-12,3 0 12,-10 0-67,-14 5-1,4 0-2557,-8 4 2569,17-1 11,1 0 0,1 0 0,3 0 0,0 0 0,-1 1 0,-1-1-812,-13 11 812,7-3-11,-7 9 11,8-4-34,-5 13 34,3-8 0,-1 10 0,5-1-11,5-7 11,-2 10 0,3-8 0,1 0 0,0 12 1701,-1-9 1,1 1-1691,2-1 1,-1-1-12,-5 18 0,2-15 0,0-1 0,-5 13-12,5-14 1,0 2 0,1-1 0,1 1 11,1 0 0,1 0-405,1-2 1,1-2 404,2 12-228,1 0 228,0 1 0,0-11 0,0 0 11,0 19-17,0-17 1,0 1 16,0 16 0,0 1 1,0 2-12,1-3 33,2-17 1,0-1-23,3 15 45,-2-18 0,0-2 11,3 6 23,2 6 111,-3-1-100,-1-10 801,-3-8-767,-2-20 471,0-1-573,0 4-10,0 2-12,0 1-56,0 4 45,0-7-78,0 0-270,0-4-560,0-1-694,21-1 314,1-10 1288,23-9 0,-23 6 0,-3-2 0</inkml:trace>
  <inkml:trace contextRef="#ctx0" brushRef="#br0" timeOffset="-29190.73">31544 6219 8030,'-17'11'504,"13"-2"-425,42-9 33,1 0-11,-4 0-45,-5 1 90,-3 0-1,-5 1 23,-3-2 45,-1 1 11,0 0-112,0-1 123,2 0-55,-1 0 33,3 0-56,0 0-45,4 0-90,9 0 1,-4 0-1,-1 0 23,-16 0-11,-8 0 44,-3 0-2980,-3 0 527,3 0 2375,-1 0 0,0 0 0,0 0 0</inkml:trace>
  <inkml:trace contextRef="#ctx0" brushRef="#br0" timeOffset="-28660.73">31835 6277 7806,'-31'29'23,"12"1"78,41-2 78,-1 2-56,-1 3 67,-5 3 158,-4 5-523,-5 3 545,-4 2-247,0-1-90,-2-2-21,-3-2 122,-9-4-22,-5-2 90,-8-5-2573,-5-4 2886,10-12 466,-4-3-410,11-10 68,-14 0-398,-1-1 0,-1 0-196,-11-2-40,11 1 1,3 0 16,10-2 3382,3 1-3404,6 0 0,0 1-23,5 0-111,0 0-2914,2 0 896,8-5 326,15-3 1826,14-10 0,-10 10 0,-3-3 0</inkml:trace>
  <inkml:trace contextRef="#ctx0" brushRef="#br0" timeOffset="-27809.73">31564 5968 7672,'9'-8'638,"2"2"-526,3 6 0,3 0 460,10 0-314,-5 0-79,9 0 34,-7 0-3516,3 0 3393,0 0 0,11 0-68,-13 0 45,3 0 0,-17 0 68,-4 0 67,-2 0 3425,-2 0-3055,-2 0-617,2 0 22,1 0-133,8 0-427,3 0-56,8 0-223,4 0 862,15-2 0,-21 2 0,4-2 0</inkml:trace>
  <inkml:trace contextRef="#ctx0" brushRef="#br0" timeOffset="-27305.73">32029 5754 8983,'-6'-41'0,"5"10"134,38 45-134,-12-2 68,7 2 21,-16-4 12,-4-2 0,-5 1 0,-3 0-23,-1-2-11,-2 2-22,0 0 56,-1 1-68,0 0-21,0 1 21,0-1-22,0 1 68,0 4 89,-6 2 180,-10 7-337,1-8 34,-5 0-23,9-9-11,2 1-11,2-2 0,2 0-370,2 1-851,2 4-493,1 4 1714,1 4 0,0-8 0,0-2 0</inkml:trace>
  <inkml:trace contextRef="#ctx0" brushRef="#br0" timeOffset="-25635.73">32533 6413 9801,'-35'-18'11,"4"12"-11,24 29 11,-1 10-11,0 4 0,0 5 0,1 0 0,0 0 0,0-2 0,0 6 11,3-15-11,1 2-11,1-19 33,2-7 68,-2-3-1580,2-4 807,0 2 223,0 1-459,0 1 919,0-1 0,0-1 0,0-2 0</inkml:trace>
  <inkml:trace contextRef="#ctx0" brushRef="#br0" timeOffset="-25090.73">32184 6529 8198,'-8'21'639,"12"-5"-5974,37-16 5481,2 0-68,0 0 536,-3 0-413,1 0 416,-2 0-549,3 3-35,-1 2 118,-8 1 0,-1 1-50,6 3-67,14 0 11,-33-5 2840,-4-2-2807,-3 0 1095,-6-1-1027,-1 0 820,-5-1-877,2 0-89,-2 1-257,0 1-1738,0 8 34,1-4 1961,4 2 0,-2-6 0,2-3 0</inkml:trace>
  <inkml:trace contextRef="#ctx0" brushRef="#br0" timeOffset="-24186.73">33385 6336 10854,'-35'-8'123,"7"3"-145,7 12-34,7 4 45,0 8-90,-4 23 67,9-14-33,0 16 11,9-21 11,0-4 1,0-1 21,6-5-44,8 1 67,4-6 45,25-1 67,-16-6 33,14-2 214,-17-11-3426,0-7 3447,0-12-562,-10 3 0,-2-2 429,4-21-1122,-8 4 1,-3-1 946,-2 18 1,-2 0-542,-5-22 1,-4 0 473,2 22 1,-2 0 383,-4-9 0,-2 3-378,-13-10 0,7 21 1,0 1 32,-12-8 473,-8-1-595,-3 19 0,5 8 898,1 5 1,-3 5-1045,3 8 0,1 3 174,0-3 0,2 3-12,3 3 0,6 2-117,3 5 2328,10 9-2418,7 1-885,8 10 247,14-12-942,16-6 2235,9-16 1,-13-5 0,-8-4 0</inkml:trace>
  <inkml:trace contextRef="#ctx0" brushRef="#br0" timeOffset="-22426.73">33734 5948 7526,'-23'37'-44,"4"-7"44,19-19 11,0-2 56,-1-1 269,-1 8-258,-3-2 23,1 8-45,-3 0-56,3 3-11,0 6 11,3 5 0,1 3 11,0 4 0,0-1-11,0 0-11,0-2 11,0-4 11,0 9 23,0-15 56,0 19-79,0-27-11,0 7 0,-2-15 33,2-3 12,-4-3 0,4-3 78,-1-3 886,1-1-852,0-5-264,-1-21 1,2-9-264,3-10-405,0-2 1,1 0 500,3 16 0,1 3 106,-2-2 0,1 1-17,-1 1 0,0 0-152,-2-24 102,-1 5-1495,-4 17 0,0 2 1730,0-10 22,-7-5 124,-1 24 944,-8 4-799,2 3 35,-1 4-46,3 1 3672,1 1-3796,4 1 35,0 1-112,5 1-79,0 1-180,2 0 102,2-1 78,8 0 56,5-2 33,12 1 91,2-1-68,1-1 0,1 1 34,-4 1 66,7-1-133,-10 1 22,6-1-1,-13 2-55,1 0 0,-1-1 11,-3 2-45,-3-2 45,-4 3-11,-2-1-45,-1 1 34,-1 0-34,4 0-68,1 0-133,4-1-225,2 1-213,6-2-190,2 1-538,3 0 1367,0 0 0,-11 1 0,-3 0 0</inkml:trace>
  <inkml:trace contextRef="#ctx0" brushRef="#br0" timeOffset="-21985.73">33773 6336 9577,'16'-1'470,"6"-2"-403,21-4-56,-2 1 34,0 3-34,10 1 12,-9 2-1,-4 0-22,-14 0 45,-15 0-23,0 0-22,-2 0-44,2 0-326,0 0-1759,8 0 2129,-18 27 0,11-20 0,-18 21 0</inkml:trace>
  <inkml:trace contextRef="#ctx0" brushRef="#br0" timeOffset="-21582.73">33695 6723 9543,'31'-19'874,"0"2"-795,0 4-23,-3 4-11,-1 1-12,-3 2 79,0 1 45,9 1-123,-7 1-1,7 1 12,-13 0-11,-2 2-34,-2-1 56,-3 1-45,-4 0 56,-2 0-67,-4 0 34,-1 0-1,1 0-33,-1 0 11,0 0 34,2 0-22,-3 0-23,3 0-56,-2-1-213,0 0-415,-2-1-235,4-1-582,2-3 1501,5-4 0,-5 3 0,-1 0 0</inkml:trace>
  <inkml:trace contextRef="#ctx0" brushRef="#br0" timeOffset="-19730.73">33037 6491 8490,'-22'4'549,"3"-1"-437,7-3-101,-2 0-11,-3 0 0,-1 1 0,-1 5 23,-12 10-23,6-1 0,-7 6 0,12-7 0,2 1 0,2-2-12,3-1 1,2-1-22,4-1-46,4-3-122,1 0 88,2 0-10,14 3 78,17 2 101,12 2-56,6-3 0,-11-3 67,-15-3-33,-7-1 11,-9-3 11,-2 0 56,-3-1 1176,0 0-1108,-2 3-180,-4 3 0,-20 15 0,0-1-11,-16 11-45,10-6 56,2 0 45,5-2-45,3-4-56,8-2 21,3-4-9,4-1-12,3-2-146,0 1 146,2-5-3437,6 3 3493,10-5 0,1-2 0,10 2 0,-15-4 0,7 2 11,-2 1-11,-3 1 3426,4 0-3415,-10 1 34,-2-3-34,2 2-11,-2-2-280,5-1-515,3 0-538,7-1 1333,8 0 0,-10 0 0,-3 0 0</inkml:trace>
  <inkml:trace contextRef="#ctx0" brushRef="#br0" timeOffset="-19272.73">33172 7072 7156,'8'41'1479,"2"-7"-1086,4-37-12,1-5-34,-3-5-90,1-4 405,-6-6-404,-1 7 33,-5-4-112,-10 1-157,-13-2-10,-2 1-12,-5 2 0,12 9-3392,5 3 3358,5 3-89,2 2 112,-1 1-1,2 0-245,-13 31 111,7-8-313,-6 27-1626,11-3 3270,10-18-1185,9 4 0,-6-25 0,5-6 0</inkml:trace>
  <inkml:trace contextRef="#ctx0" brushRef="#br0" timeOffset="-18131.73">33405 6898 8949,'-16'12'-56,"4"-2"-22,12-6 44,1 0 34,9 1 348,39 4-147,-9-4-100,-5-1 0,1 0 112,13 0 226,-10-1 1,9 2 0,3 0 0,-7-1-227,2 0 0,0-1-348,-3 1 1,6 1-1,-2-1 1,-9-1 492,10-2-167,-12-1-18,-8 0 1,0 0-152,17 0-136,0 0 0,-1 0 114,-7 0 135,14 0 55,-43 0-44,-5 0 358,-3 0-232,0-3-1460,-2-1 316,-1-4-630,-1 2-1277,0 1 2779,-1 3 0,4 1 0,-2 1 0</inkml:trace>
  <inkml:trace contextRef="#ctx0" brushRef="#br0" timeOffset="-17411.73">33463 7459 8322,'-39'12'-3,"1"0"0,0-1 0,-16 4 0,15 4 3,33 8 0,2 2-33,3 2 33,1 4 213,0 13-45,22-4-45,-8-7 135,18-15 168,-16-18 122,2-3 596,9-15-708,-1-2-65,6-16-125,-9 1 45,-5-1 12,-5 2-79,-5 2 44,-4 4 13,-2 1-141,-13-4 0,-5 0-106,-9-5-34,2 2 0,-3 1-56,-15 1-362,0-2 228,1 3-3314,2 0 3448,9 7-23,3 4-44,9 8-67,-2 4-68,8 9 126,-5 11-630,5 37 247,4-1 1919,3-13 1,3 0-1753,2-9 1,3-2-1687,1 1 0,3-2 1071,15 21-248,11-13 1211,2-13 0,-14-12 0,-5-7 0</inkml:trace>
  <inkml:trace contextRef="#ctx0" brushRef="#br0" timeOffset="-16879.73">34063 7188 11179,'-12'-9'-101,"1"1"56,11 8 1,-1 5 44,-1 5 0,-3 10 11,-4 9 0,-1 6 11,-4 7-22,2 3 0,-3 5 0,1 2 6,3-11 0,0 2-383,3-13 1,1 1 376,-3 10 0,1-1-67,2 5 55,3-9-266,3-9 267,1-10-23,0-4-67,0-4 56,0-4 12,1 2 812,6-5-756,6 1 217,7-3-441,6-9-270,7-6-336,3-12-280,-1-6-672,-7-4 1759,-11-1 0,-9 15 0,-6 7 0</inkml:trace>
  <inkml:trace contextRef="#ctx0" brushRef="#br0" timeOffset="-16482.73">33908 7498 8624,'-11'-32'1065,"11"6"-640,38 22-88,-1 0-35,-9 1 90,0 0-89,-6 0-90,-1 0-57,-1-1-43,-2 2-23,-2-1-57,0 2-10,-2 0-1,-3 1 0,1 0-10,-6 0-3371,3 0 3382,-5 0-23,1 0-12,0 0-951,2 0 123,2 0-158,9-1-963,0-8 1961,4-10 0,-9 6 0,-5-3 0</inkml:trace>
  <inkml:trace contextRef="#ctx0" brushRef="#br0" timeOffset="-15627.75">33598 5657 7974,'12'-4'852,"10"2"-617,0 2 23,15 2-90,-13-1 157,20-1-224,-16 0-79,12 0 56,-16 0-33,4 0 11,-14 0-45,1 0 23,-13 0-12,-1 0 90,1 0 57,0 0 10,0 0-179,1 0-112,2-1-471,8-6-3940,10-6 2674,9-9 1849,10-3 0,-18 9 0,-3 3 0</inkml:trace>
  <inkml:trace contextRef="#ctx0" brushRef="#br0" timeOffset="-15064.75">34025 5328 8310,'-43'17'-246,"19"-2"246,41-1 11,14-1 56,3 0 68,2 0-68,-1-1-22,-2 0 11,0 1 56,-4-2-34,-2 0-11,-6-3 12,-5 0 33,-3-3-33,-6 0 33,-2-1 112,-3 10-123,0 2 33,-10 28-123,-4-11 12,-5 13-23,0-20 11,4-6 34,4-7 347,-3-3 213,6-6-414,-1 0-135,4-3-2387,3-1 2331,19 0 0,-14 0 0,14 0 0</inkml:trace>
  <inkml:trace contextRef="#ctx0" brushRef="#br0" timeOffset="-14127.75">34451 5444 7358,'36'38'235,"-7"-8"1,1 2-141,-6-6 0,0 2 84,8 8 1,0 4 189,-2 6 1,-3 1-1277,-5-8 0,-2 1 948,-4-4 0,1 2 0,-3-1 115,-1 7 1,-2 1-28,-2 1 0,-1 4 58,-4-3 0,-2 4 0,1-2-945,-1-10 1,0-1 0,-1 2 816,-3 11 1,0 3 0,-2-4-49,-1-11 0,0-2 1,-2-1 64,0 2 0,-1 0 0,-1-1-39,-1 0 1,-1 0-1,0 0-20,-3 15 0,0 1 31,3-9 1,-2 1-1,1-3-9,0 3 1,0-2-986,-2 8 1,-4-1 1276,-5-9 0,-1-6 16,-6 4-82,2-12 1,1-6-210,7-15 1435,-4-3-1491,14-3 679,0 0-1844,6-3 3035,1 0-3181,1-6 1596,18-17 1,-12 16 0,12-12 0</inkml:trace>
  <inkml:trace contextRef="#ctx0" brushRef="#br0" timeOffset="-5625.73">27165 8351 7974,'-21'1'684,"3"1"-493,16-2-135,0-1-23,-1-1 68,-2-1 22,1 1-33,-2 0-23,3 1 23,1 1-46,0 0-10,1-1 100,0 1 113,-2-1-214,1 0-21,-3 0 10,-1-1-11,1 1 12,-2 0-23,3 1 11,-1 0 0,1 0-11,-3 0-34,-2 0 12,-13 8 22,4 2-22,-7 6 66,-8 14-44,12-12-11,-19 19 0,22-19 11,-3 7-34,3 5 34,5-6-11,-4 8 0,10-9-23,0 0 12,3 2 22,2 2 0,-1 2 0,3 2 0,-2 3-11,2-6 0,0 1-12,2 19 23,0-16 0,2 1 0,8 15-531,-3-21 1,1 1 530,1 1 0,0 1-1522,2 3 0,1 1 1538,-1 0 1,-1 0-12,0 0 1,0-1-102,-1 0 1,-1-1 95,-2-1 0,-1 3 7,-2 10 1,-1 6 0,-1-4-8,1-4 0,-2 0 18,-3 7 1,-1 5 0,-2-9-8,-6 5 34,-10 1-1,-1-25 671,-1-5-648,-4-5-22,-3-5 3443,0-3-3230,-1-4 0,-1-2-68,-5 1 81,1-2 1,1 0-205,8-1 22,-6 0 46,11 0-124,8 0-11,-1 0 11,11 0-11,-2 0 0,5-1 0,-2 1-11,1-2-90,0 2-2117,0-2 963,18 2 1255,5-1 0,0 1 0,-4 0 0</inkml:trace>
  <inkml:trace contextRef="#ctx0" brushRef="#br0" timeOffset="-3989.73">26894 9184 7560,'-22'-3'616,"5"-1"-6209,8 2 5671,4-2 1432,-4 2-1376,2 0 939,1 0-714,-2 1-281,0-1-33,-1 0 67,-2-1-34,-1 1 3393,2 0-3270,-8 1-122,9 0-46,-8 1-22,1 0 45,-1 0-56,-13 0 0,9 0 0,-2 1-11,11 1 0,5 2-34,2 1 45,-2 1 0,3 0-11,-1 0 0,3 1-23,-1 0 23,2 1-11,0 1 10,1 4 24,0 23-12,0-12-12,0 14-21,0-21 10,0-1-55,0 3 67,0-4-34,8 7 11,2-9-33,7 3 67,3-7-22,2 0 11,1-1-12,4-3 23,0-1 0,2-3 0,-2 0 67,1-1-11,-1-2 56,3-4 34,0-3 0,0-3 167,3-6-122,-9 3 0,0-2 100,-12 7-89,-4 2-202,-2 4 0,-2 2-34,0 1 23,1-1 11,7-2 22,-2-2 1,7-2-12,-7-1 67,2-1 34,-5-2 291,-1-2 102,-3-2 145,-3-11-314,-1 4-224,-9-6-33,-4 7-34,-9 0-23,-1 0-11,-1 1 0,-1 4 23,-17-3-34,-6 2 0,0 1 0,5 2 0,17 3 22,0 0-44,2-2 22,0 0 22,-5-3-22,8 5-11,0 2-11,13 7-113,3 3-101,5-1-458,1 20-1474,14 22 0,4 9 1938,-13-3 1,-1 0 0,13 5 0,-1-4 0,-15 5 0</inkml:trace>
  <inkml:trace contextRef="#ctx0" brushRef="#br0" timeOffset="-1955.73">27514 8835 8893,'-30'-8'336,"4"2"-336,26 6-22,-4 0 0,3 11 10,-3 4 12,2 16 0,0 4-11,2 6 11,0 2-11,0 3 22,0 0-11,0 2 0,0-2 0,0 0 0,0-4 0,0-2 0,0-6 0,0-5 0,0-6 34,0-4 11,0-8 55,0-2 12,0-6-112,0-1 0,0 1 12,-4 7 32,1-2 24,-2 2-12,3-6 504,2-4-78,-3 0-482,-3-3-11,-3-4 11,-3-8-67,0-5 89,0-9-33,0-9 11,2-5-23,3-9 23,4 0-17,3 16 1,0-1-166,-1 9 1,2 1 158,2-8 1,2 2 11,5-11 0,11 3 11,2 4 0,5 1 56,-7 13 0,1 1-22,10-8-34,8-5-12,-17 20-10,-4 6-34,-2 4 56,-3 4 0,0 1 11,-1 2 90,6 19 306,-5 1-351,-4 8 0,-3 4 23,-1 13-68,-3-13 0,-1 0 34,-2 13 0,-8 1-12,-4-6-10,-9-3-1,0-7 45,-8-4-11,11-11 12,-3-4-1,11-10 0,1-2 0,5-1-22,-1 0-202,5 0 135,13-4-23,3 2 23,16-3 22,0 4 0,6 1 22,0 0 12,-2 0-12,-2 4 79,2 19 11,-16-2-45,-1 18 11,-17-8 1,-9 1-23,-21 1 0,-7-2-39,13-12 0,-1-2-203,-21 13 1,0-4 297,-1-10-1316,17-10 1,0-1 1651,-10-1-201,-8-2 11,8-3-135,10-1-67,-5-1 22,11-2 193,8 0-282,0 2 3358,10 0-3414,3 3-1916,1-1 1299,3 9 46,4-4-629,8 4-906,6-5 2173,3-9 0,-8 5 0,-5-4 0</inkml:trace>
  <inkml:trace contextRef="#ctx0" brushRef="#br0" timeOffset="-1180.73">27340 8428 8590,'-33'-10'348,"6"1"-348,27 9-180,0 0 180,3 0 191,8-2 269,7-1-57,9-3-202,2 0-44,5-1-34,-3 2 1,3 1-23,0-1 56,-2 1-67,2 0-79,-5 1 34,0 1-23,-7 1-11,-3 0 45,-4 1-11,-6-1-11,-4 0 89,-2 1-78,-1 0-45,2 0-180,2 0-1243,13 0 202,0 0-549,12 0 1770,-9-4 0,-7 3 0,-5-3 0</inkml:trace>
  <inkml:trace contextRef="#ctx0" brushRef="#br0" timeOffset="-643.73">27785 8234 9095,'12'8'-11,"5"0"-5638,6-1 5649,3 1 1465,-4 0-1443,0-1 871,-1 2-837,-8-4 0,-1 1 22,-7-3 3382,-1 0-3180,-2 7-146,0-1-44,-2 7-1,-2 0-55,-6 5-12,-7 4-22,-5 2 11,-4 1 34,0 2-11,8-12 90,1-3 1175,11-12-1030,2-2-2387,2-1 1323,5 0-438,12 2 1233,11-1 0,-7 1 0,-2-1 0</inkml:trace>
  <inkml:trace contextRef="#ctx0" brushRef="#br0" timeOffset="-17.73">28309 9029 5947,'0'0'0</inkml:trace>
  <inkml:trace contextRef="#ctx0" brushRef="#br0" timeOffset="1744.27">28309 9029 11437,'-41'5'-28,"-1"-1"0,1 1 0,0 0 0,-8-1 0,2 1 0,16 6-28,21 25-5661,8-11 5695,2-17 1408,0-2-1397,0-4 815,0 0-748,0-6-34,0-7 12,0-5 10,2-5 3404,-2-5-3414,2 10 22,-2-3 45,0 13 33,0 2-89,0 2-112,0 1 11,-2 5 0,0 4-34,-2 8 57,2 5 10,1 1-22,1 0-11,0-4-33,3-4 89,-1-7 0,2-3 33,-2-4 449,-2 0-269,0-7-22,0-5-135,0-1-56,0-2 0,0 8 0,0 1-34,0 2 1,0 3-506,0 0 528,0 7 11,3 6 0,-1 0 0,3 2 0,-3-9 45,2-3-34,-2-1-11,0-1-11,-1 0 11,2 0 34,0 0-34,2-1 22,-1-1 0,-2 0-22,-1 0-22,-1 1 11,2 7-23,1 2-11,4 6-11,6-2-3380,6 2 3436,-3-6-34,1 0 34,-9-6 11,-3-2 112,-2-2 45,1-8-44,0-7-91,-2-9 57,-1-3-34,-1 1 3359,0 3-3382,0 4-3357,-11 0 3346,3 10-22,-9 2-325,-3 15 224,8 7 11,-6 25 34,14-7-22,1 13-45,9-13 100,4-10 3337,6-2-3337,5-11 1,-5-5 100,9-3 90,-9-9-22,7-5 100,-4-20-99,-5 2-80,-4-2-22,-7 10 78,-3 6-78,-6 1 11,-4 3-56,-4 4-34,-2 7 23,1 1-112,1 2 22,-2 0-34,3 7-22,2 2 11,4 9 1,5-2 55,1 1 23,1-3-45,0-3 45,6-3 56,-1-2-12,5-2 12,-4-2 11,-3-1 34,1-1 840,-4 0-717,2-2-113,-2-4 12,0-1-22,-4-2 0,0 1-34,-3 2 0,-2 1-68,5 3-459,-2 0 35,5 2 189,0 1-234,4 6-506,14 4-783,9 6 1826,12-2 0,-14-7 0,-7-3 0</inkml:trace>
  <inkml:trace contextRef="#ctx0" brushRef="#br0" timeOffset="2982.27">28735 9378 6238,'-45'16'56,"1"1"0,-1 0 0,3-2 0,1-1 0,18 0 22,21-1-5525,2-2 5637,0-3 1443,0-3-1162,0-3 1016,10-1-927,3-1-123,14-4-179,0 0-258,1-4 156,-7 0 3393,-5-1-2988,-5-6-79,-2-5-135,-5-21-224,-1 10-11,-6 2 0,-4 2-90,-8 4-10,-14-5-3393,-8 23 3370,-8 2-101,-9 2-68,12 4 1,1 3-673,11-2 0,2 2 723,-9 4 0,4 3-308,3 11 202,10 4 67,7 5-67,8-1 78,4 1 45,1-4 33,8-2 46,5-4-23,9-7-56,4-5 78,3-6 34,2-5 23,3-6 189,-10-6 1,0-6-84,1-7 0,-2-3-73,1-1 0,-1-3-344,1-16 0,-3 0 327,-10 17 1,-1 0 4,3-12 1,-2 1-270,-4 10 0,-3 1 298,-1-1 0,0 0-40,-1-2 1,-1 0 44,-1 0 1,0 1-57,0 0 1,0 0 5,0 2 0,0 2-6,0 1 1,0 0 10,0-19 46,0 5 2044,0 11-2044,0 7 740,0 10-662,0 8 3403,0 3-3504,0 3-56,8 14 11,0 3-11,7 17 11,-5 3-11,-1 7 11,-5 6 11,-2-9 1,-1 4-18,0 5 1,-2 1-271,1 0 1,0 0 275,0-1 0,0-2-11,0-14 0,0-2 17,0 0 0,0-1-34,0 0 0,0-1 51,0 23-46,0-7 12,0-10-56,0-8 56,0-7 0,0-3 23,0 0-23,0-6 530,0 1-519,0-8 22,0-2-772,0-2 44,7-1 124,5-7-471,15-5-1580,8-13 2622,6-7 0,-17 13 0,-5 0 0</inkml:trace>
  <inkml:trace contextRef="#ctx0" brushRef="#br0" timeOffset="3651.27">29142 9223 9106,'33'-29'420,"0"1"0,-6-10 1,-2-7-1,-6 4-353,-10 12 0,-3-2 49,5-11 0,-1-6 0,-7 5 24,-11 2 0,-6 4-124,2 8 1,-4 3-101,-12 3 0,-4 11-50,-9 25 67,-3 19-1,22 11 46,7 8-12,9-22 1,2-1 27,2 2 1,0-1-245,1 0 1,1 0 249,0 0 0,0-1 0,0 25 0,0-17 0,0 0-56,1 15 33,1-20 1,2 0-17,6-2 0,3-4 28,3 5-57,4-7 1,2-4 67,-3-8 45,18 2 431,-19-9-476,3 0 34,-9-4 291,-1 0 55,3 0-268,1 0-89,4-3-12,4-2 0,-5-1-11,1 0 0,-12 4 0,-2 1 0,-1 1-11,1 0-56,2 0-560,1 0-1,-1 0-369,0 0-740,-3 0 1737,-1-4 0,-1 3 0,-2-2 0</inkml:trace>
  <inkml:trace contextRef="#ctx0" brushRef="#br0" timeOffset="4419.26">28715 8389 10933,'-7'-15'168,"9"1"-5795,43 7 5638,-2 1-11,-1 3 1289,-1 1-1233,-2 1 0,-1 1 11,-2-1 1224,2-2-674,1-3-550,-12 2-56,-4-1-11,-16 5 3341,-1 0-3274,4 0 87,-4 0-266,6 0-425,-6 0-338,1 0-77,-2 0-202,4-1-807,2-5 1961,-1-5 0,-4 4 0,-4-1 0</inkml:trace>
  <inkml:trace contextRef="#ctx0" brushRef="#br0" timeOffset="4925.26">29045 8138 8322,'-18'-6'78,"10"3"-11,47 6-56,-3 2 68,0 1-46,-4 0 1,2 1 44,-3 0-22,-1 3 1,-4 0 21,0 3 1,-5 3-12,-2 2 56,-6 2-11,-6 6 0,-4-7 112,-3 3 45,-1-8-90,-8 1 102,-10 10-158,-3-5 12,-6 7-46,7-11-10,-1 1-79,2-4 11,-4 7 22,8-7-66,-1 3 33,8-9-23,5-3-279,1-2-785,3 0-179,0-1 1266,11 0 0,-8 0 0,8-1 0</inkml:trace>
  <inkml:trace contextRef="#ctx0" brushRef="#br0" timeOffset="7594.27">26933 10346 9196,'-16'10'582,"1"-2"-481,11-8-79,-1 0 34,1 0-44,2 0 55,1 0-269,1 7 191,0 3 0,0 12 11,0 6 0,1 7-11,8 4-34,4-2 45,5-1 0,3 0-392,5 8 414,-6-10 1,-1-2-23,1-2 0,-4-4 22,3 9 1,-8-9 10,0 10-22,-9-6 57,0 2-46,-2 3-22,-11-1 11,-3-1 23,-12-3-23,1-4 448,3-6 68,0-7-124,3-8-403,1-13 0,1-8-67,-3-30 78,12 20 1,1-2-12,-1-6 0,2-1 0,1-16 0,3 12-12,2 16 1,0 1-45,0-3 34,0-4-6,12 2 0,3-1 28,9-19-6,1 13 1,4 0 10,4 0 1,0 2-386,-6 8 1,-1 0 418,5-4 0,0 0 22,-8 6 1,-3 2 73,6-8 223,1-5-89,-19 19 45,-3 4 33,-5 6 659,0 2-2485,0 1-56,6 5-437,7-1 1972,4 3 0,-4-4 0,-5-2 0</inkml:trace>
  <inkml:trace contextRef="#ctx0" brushRef="#br0" timeOffset="11825.27">30014 9068 8905,'-26'-24'728,"6"5"-493,20 19 90,0 0-258,-3 0-56,2 0 124,-2 0 190,1 0 291,2 0 45,-4 0-717,4 0-22,18-2 89,2 0 0,21-3-11,-2-2-515,3-2 515,1-1 23,-2-1 21,-4 0 1,-1 0-34,9-2-17,-12 3 1,-1 1 16,-3 4-22,-7 2 22,-3 2 12,-8 1-12,0 0 11,-4 0 583,-3 0-571,1 0-1,-5 0-2576,2 0 2543,22 17 0,-18-13 0,17 14 0</inkml:trace>
  <inkml:trace contextRef="#ctx0" brushRef="#br0" timeOffset="12425.27">30052 9358 8680,'-28'1'28,"-1"-1"0,-16 1-39,45-1 11,0 0 79,5 0 55,7 0 90,10 0-89,7 0 167,19 0-3627,-11 0 3392,12 0 79,-14 0 22,4 0 22,-1 0 24,6 0-24,0 0 68,2 1-90,-1 0-78,-1 1-57,-8 1 79,2 0-11,-14 0 45,-2-1 44,-13-2 3382,-6 2-3393,-1-1 896,-2 0-1086,0 0-997,0 7 33,0 3-381,0 6-235,8-1 1591,3-4 0,0-4 0,-2-5 0</inkml:trace>
  <inkml:trace contextRef="#ctx0" brushRef="#br0" timeOffset="13523.27">31680 8176 9397,'-41'-12'140,"0"0"0,1 0 0,-17-5 0,13 5 17,30 9-34,1 1-55,0 2-45,1 0 44,-1 0-56,-4 0 0,-2 0-11,-5 0 0,0 0-11,-3 5 11,2 3-11,1 5 0,1 3-57,3-1 68,1 3-11,3 1-23,1 4-3369,3 4 3392,3 5 11,1 4-263,5 6 252,1 5-2196,2 7 2207,0-26 0,0 2-132,6 18 1,1 2 131,-2-12 0,1 1 7,3 7 1,3 5 0,-2-4-20,-1-3 1,-1-1 11,-1-4 0,0 1 0,-1-1-178,-2 4 0,-1-1 200,-1 3 1,0-1-23,-1 2 0,-1 1 39,0 1 1,0 0-40,0 2 0,0-1 33,1-1 1,-2 1 37,0-7 0,-1 1 0,-3 1 444,-4 3 0,-3 1 1,1-2-464,3-8 0,1-1 1,-3-1 213,-10 16 1,-1-9-55,2-16-156,2-8 2745,3-6-1569,-11-2 156,11-6-1309,-10 0-2248,15-4 2202,2-1 45,0 2-112,3-2 34,-1 1 11,0 0 12,1-1-12,-3 1 3426,3-1-3415,-3 0-11,2 0-11,-2 0 0,1 0-11,3 0-3070,1 0 2050,10 0-191,16-6 1222,18-6 0,-12 3 0,-1-1 0</inkml:trace>
  <inkml:trace contextRef="#ctx0" brushRef="#br0" timeOffset="15286.27">31874 8293 7526,'-16'19'1031,"1"-3"-852,9-14-22,-1 0-134,-2 0-1,0 1 12,-3 0 78,-1-1 201,-6 3-223,3-2 89,-1 1-44,3-2-35,1 0-32,-3 2-68,1-1-23,-2 4 23,1 1-33,-1 4 33,-2 3-12,4 4 12,-4 2-11,-2 15 0,3-7-23,-1 8 34,8-10-33,2 10-12,5-4 34,1 9-23,3-6 34,5-6 0,1 1-22,10 20 18,2-12 0,4 5 1,0-4-192,-2-6 1,1-2 194,0 3 0,2 2 0,-3-4-692,-3-7 0,-2-2 692,0 1 0,-1-1 0,13 22 0,1 1 22,-8-3 1,-1 2-23,-8-16 0,0 1 26,-2 7 0,0 6 1,-3-6-252,-3-8 0,-2-2 287,-3 9 0,-1-1 38,-6 5 192,-13-3 55,4-16 180,-4-2 328,9-15-473,-1-1 1156,2-2-1202,-9 0-213,7 0-67,-5-1 522,10 1-555,-3 0-23,5 0-79,-3 2 79,5-1 23,-4 1-23,0-1-23,-3 5 12,0-2 11,2 3 0,1-3 0,2-1 23,-1-1-12,4-1 22,0-2-10,2 1-12,-2-2 0,1 1-11,-4-1-11,2 2 11,-1-1-11,2 2 22,0-2 0,2 0 45,1 0-45,-1-1 1,0 0-12,-1 0 0,1 0 0,-2 0-12,4 1 57,-3 0-45,2 0 0,-2-1 0,3 2-45,-2-2-11,2 2 23,-1-2 10,0 2 46,-2 0-1,0 2 12,-8 3-34,0 0 33,-7 1-21,6-3-12,2-1 0,5-2 11,1 0-11,2-2 33,1 1-33,-1 0-11,0-1-11,0 2 44,-3-2-11,1 2-11,-1-2 12,1 1-964,3-1-3721,18-8 4673,4-8 0,0 5 0,-5-3 0</inkml:trace>
  <inkml:trace contextRef="#ctx0" brushRef="#br0" timeOffset="16337.27">31370 10714 10137,'7'-53'560,"1"11"-324,-16 42-158,5 0 112,-21-2-89,6 0-34,-17-1-11,10 2-11,-3 0-34,1 1-11,-1 0-11,-6 0 11,10 3-22,-4 1 11,14 3-68,-2 6 12,6-3 56,0 5-56,3 6 11,5-6 33,-1 8 23,3-8-67,0 0 0,9 6 44,8 0 12,6 2 0,3-2 11,-3-7 11,4 3-11,20 5 0,-9-2 0,-12-8 0,0 2-33,11 12 77,-1 4-1499,2 8 1455,-5 1 34,-8-7-34,-9-6 11,-9-9 146,-6-3-68,-1-5-22,0 1 146,-4-3 1579,-7-1-1523,-9 1-34,-9-1-89,-8-1 11,-5-2-101,-8-2 44,7-1 1,0 0-45,-8-2-45,14 2 1,4-1-12,13-2 0,9 1-12,6 1 1,4 1-3395,1 0 2073,11 0 1333,12-6 0,-6 4 0,3-4 0</inkml:trace>
  <inkml:trace contextRef="#ctx0" brushRef="#br0" timeOffset="18278.27">31777 11141 8983,'-29'-24'306,"-1"1"0,3 2 0,5 5-26,12 7 35,3 4-58,2 0-33,3 2-134,1 1-79,-1 1-168,2 1 90,-2 7 45,2 4 22,10 20 0,-2-5-23,15 9 1,4 1 44,-2-1-22,1-3 0,0 0 23,-6-5-23,3 0 67,-1 9-56,0 2-11,-6-5 56,-5-5-56,-8-16 23,-3-2 33,0-2-34,0-3-11,0-1-11,0-1 23,0 1-23,0 2 78,0 0-56,0-1 34,0-1-22,0-1 0,-7 0-23,-1 0 11,-4 0-33,-5-1 11,5-2 0,-4 0 0,5 0-22,-1-3 22,-2-2 0,-3-6 0,1-1 0,-2-3-23,5 1 12,-2 1-34,-4-7 45,7 12 0,-1-5 23,12 13 178,1 0-167,-2-2 11,2-8-45,-2 0 0,2-8-34,0 1 23,0-1 11,0-1 0,2-1-23,4 0 12,6 0-56,7 1 67,3-1 0,5 1 0,-3 0 11,0 4 0,-5 2 1,-5 5 111,-5 2 11,-6 3-22,-1 0 23,0 0-34,-2 0-45,3-1-45,-2 1 45,2 2-56,-3 0 941,2 1-2151,-2-1 235,11 1-257,9 6-4177,18 4 5409,1 3 0,-12-5 0,-11-4 0</inkml:trace>
  <inkml:trace contextRef="#ctx0" brushRef="#br0" timeOffset="23362.27">32126 9881 7145,'-35'7'157,"7"-2"-157,25-5 23,1 0 324,0 0-313,1 1-23,0-1-11,0 2 0,-1-2 201,2 1-212,-4 2 0,4-1 33,-2 2-10,1-3 1691,0 0-1703,-2-7-34,1-4 23,-1-12 22,1-29-11,0 3 0,2 14 0,0-2 17,0 7 0,0 1-1,0-1 1,0-1 0,0 0 0,0 0-182,0 0 0,0 0 165,0 1 0,0-1 33,0 1 1,0 0-28,-1 0 0,-1 0-1584,-2-11 0,-1 0 1628,0 10 0,-2-1-460,-4-22 0,-1 0 522,0 3 70,3 14 1,2 2-150,3 2 1,2 0-12,1 1 1,1 1-1853,-2-5 1841,2 11 1942,-4-1-1874,4 14 1131,-3 5-1142,2 3-68,0 1-90,1 13 3482,0 8-3392,0 9 0,0 5-3370,0 20 3370,0-13 0,0 0-11,0-11 0,0-1-601,0 26 645,0-3-33,0-3 0,0-4-2065,1-4 2031,1-7 34,4-8-78,-1-5 2110,1-10-2099,-1-4 589,3-6-522,5-9 3482,9-10-3426,0-8 0,3-7-40,2-4 1,0-3-171,0 0 1,0-1 158,-3 2 1,-4 2-535,0-7 563,-5 6-23,-5 10 0,-6 11 146,-1 8-157,-3 6 0,0 3 265,-2 29-265,-6 1 17,2-2 0,-1 1 554,-13 20-649,2 0 55,10-19 1,1 1-57,0 13 68,4 7-45,5-21 0,6-4 34,5-3-1,7-2 23,0-6-33,-2-1 33,-4-7 0,-5-1 67,-2-4-11,-3 0 34,-2-1 145,1 0-56,-1 0-179,2 0 0,-2 0-22,1 0-1,-1 0 12,1 0 22,1 0-11,1 0 0,2 0-213,6 0-1199,11 2-111,1-2 1523,9 2 0,-19-2 0,-2 0 0</inkml:trace>
  <inkml:trace contextRef="#ctx0" brushRef="#br0" timeOffset="24028.27">32746 9397 8378,'-26'29'11,"4"-7"-22,22-21 2274,0-1-1904,0-7-180,0 1 45,0-15-179,0 5-12,0-11-10,0 2-23,0-1 45,0 2-34,0 5 45,-1 6 0,-6 4-67,-1 4-57,-4 4 57,-1 7-11,-1 5 33,-4 3-22,0 4 0,0-1-34,-3 8-101,10-5-179,-2 5-246,11-7 10,1 2-290,1-1-247,6 1-1075,7-5 2173,5-4 0,-4-7 0,-4-3 0</inkml:trace>
  <inkml:trace contextRef="#ctx0" brushRef="#br0" timeOffset="25012.27">32513 8544 10058,'-22'-4'863,"5"0"-863,15 2-392,2 2 348,13-1 32,6 1 1,14 0 11,3 0-11,9 0 0,-8 0 22,3 0-22,-10 0 22,-4-1 0,-3 0 45,-2-2 11,-6 2 79,2-3-101,-7 2-56,1 0 22,-5 0-11,0 2 33,6 0 46,-2 0-68,1 0-33,-3 0-270,-2 0-481,2 0-292,1 0-492,4 0 1557,-5 0 0,-1 0 0,-6 0 0</inkml:trace>
  <inkml:trace contextRef="#ctx0" brushRef="#br0" timeOffset="25490.27">32785 8525 6630,'-19'38'271,"0"-1"1,0 1 0,-1 1 0,4-2-272,4-4 0,5-5 89,12-1 1,20 15-23,0-10-17,-5-9 1,1-1 16,9 8 34,-5 1 67,-3-2-11,-8-1 202,-5 12-124,-5-9-45,-3 9 46,-2-13-1,-9-2-22,-7-4 101,-7-3 11,-4-5 0,2-4 111,-24-4-312,22-3-113,-16-1 45,33-1-23,3 0-21,4 0-24,2 0-1344,1 0 595,1-3-203,4-2-750,12-7 1714,7-6 0,-6 7 0,-2 0 0</inkml:trace>
  <inkml:trace contextRef="#ctx0" brushRef="#br0" timeOffset="26091.27">32494 8409 8355,'11'-22'23,"8"5"89,13 16 11,6-1-45,3-2 118,-12 0 1,0 0-85,15-3 22,9-2 45,-22 4-67,-6 0-33,-7 1-1,-6 2-22,-5 1 0,-3 1 34,-2 0-79,-1 0-11,1 0-56,5 0 56,16 9 0,-13-7 0,11 6 0</inkml:trace>
  <inkml:trace contextRef="#ctx0" brushRef="#br0" timeOffset="26546.27">32804 8234 7907,'28'5'11,"1"-1"1,25 3-12,-19-3 0,-3 0 22,-3 5-11,-9-2 45,5 5 0,-13-5 0,2 6 11,-12-2 68,0 5-23,-2 4-45,0 5-11,0 3 56,0 0 23,-2 1-68,-3-5 0,-4-2 34,-2-6 56,2-3 403,0-5-269,5-4 214,-1-2-460,3-2-3160,1 0 3115,15-1 0,-11 1 0,12-1 0</inkml:trace>
  <inkml:trace contextRef="#ctx0" brushRef="#br0" timeOffset="27349.27">33153 8990 8299,'-11'40'0,"1"0"0,0-2 0,3-3 0,7 9 11,-4 1 90,-3-2 78,-4-5-67,-3-8-67,3-10 45,2-8 179,4-7-67,3-3-68,-2-1-134,4-1-33,-3-9-685,1-21 416,-3-1 44,-2-14 225,-7 14-1,-6 8 0,-3 0 135,-5-2 44,6 7 1,1 2 236,5 7-125,6 3 147,4-1-404,4 3-79,0 0 12,2 0 56,8-1 0,7-4 89,17-1 0,4 0-66,4 0-12,-3 1 0,-2 2 11,-10 5 34,-7 2-34,-4 0 11,-8 0 57,-3 0 301,-3 0-1881,13 13-101,3-8 1602,11 9 0,-11-13 0,-5-1 0</inkml:trace>
  <inkml:trace contextRef="#ctx0" brushRef="#br0" timeOffset="28084.27">33560 8622 11056,'-22'-18'246,"-1"3"-223,-1 15-23,-4 0-45,-12 12 34,6 0 11,-5 14-56,15-4-23,0 12 12,11-9-11,2 3 10,9-11-77,2 6 134,0-3-45,13 13-34,4-11 56,6-4 12,-1-8 22,-4-9 34,-6 0 10,0-1-44,-8 0 135,-3 0-90,-1 4-23,0 2-11,-3 9 45,-15 21-45,-1-5-11,-1-6 0,0-1 0,1-1 0,-5 0 0,18-16-22,0-1-34,5-3-78,1 5 55,0 1 79,0 0-22,0 0 11,0-7 11,1 1-34,1-3 34,2 1 0,3-1 0,-1 0 0,6 0-123,2 0-516,6 0-190,5 0-460,4-1 441,0 0 0,-12 0 0,-4 0 0</inkml:trace>
  <inkml:trace contextRef="#ctx0" brushRef="#br0" timeOffset="28498.27">33482 9474 9028,'-3'21'1412,"9"-25"-1267,7-23 102,0-11 223,-11 9-335,-7 10-23,-7 1-90,-7 12-22,-8 3-22,0 2-1,0 2 1,2 5-269,2 9-45,9-1-45,4 6 111,9-2 91,1 3-45,0 1-224,3 0-123,4-2-3707,9-3 4278,17-7 0,-16-4 0,7-4 0</inkml:trace>
  <inkml:trace contextRef="#ctx0" brushRef="#br0" timeOffset="29331.27">33811 8796 8030,'-34'23'-9,"0"-1"1,-1 0 0,-14 8 0,14-5 8,31-13 0,-1-2 56,5-5 89,-2-1-89,2-3 180,0 0 324,0-5-190,7-5 403,12-22-481,0 2 77,8-16-89,-12 10-33,-3-3-113,-5 10 0,-2-1 57,2-16-163,-3 15 0,0 0 129,-2-13 0,0-2 50,-4 14 0,-3 1-39,-8-15-34,-6 13 1,-4 2-3493,-16 2 3358,12 13 0,-3 2-40,-6 6 1,0 3-229,-11-1-46,15 12 0,4 4 79,9 9-34,10 19-2369,8-6 2078,1 1 1744,0-2-2630,9 6 102,3-13 1344,8 3 0,-8-20 0,-4-3 0</inkml:trace>
  <inkml:trace contextRef="#ctx0" brushRef="#br0" timeOffset="29848.27">34180 8254 8445,'-21'25'-12,"0"1"1,2-2 0,5-1 11,14 10-11,-2 3 22,-1 1-11,-6 1 0,-1 0 0,-2 0 0,1-3 11,4-2 12,-2 1-23,0 5 0,-2 3 0,-2 10 0,0-9 0,2-3-45,0-7 56,5-14 460,3-10-202,3-11-269,0-16-258,2-11 0,1-5-106,2 5 0,2-2-219,1-13 1,1-1 582,3 12 0,0 3 0,-1-6 0,-1 9 0</inkml:trace>
  <inkml:trace contextRef="#ctx0" brushRef="#br0" timeOffset="30131.27">34044 8389 6876,'-36'-29'1054,"-12"23"-1054,58 12 44,-10 10 24,38-14 100,0-2 134,14-2-246,-19 0-11,2 0 11,-24 0-56,-4 2 0,-3 0 56,7 0-11,4 0-45,10 0-157,1 0-190,1-4-415,-4 1-303,-3-3 1065,-6 3 0,-6 3 0,-5 0 0</inkml:trace>
  <inkml:trace contextRef="#ctx0" brushRef="#br0" timeOffset="30405.27">34160 8564 10451,'-48'17'22,"-1"0"1,3-1-1,19-7-44,45-12 11,-2-1 11,-2 1 56,1 1-56,1-1 0,2 1-304,2 0-457,1 1-405,4 0 1166,2 1 0,-11 0 0,-3 0 0</inkml:trace>
  <inkml:trace contextRef="#ctx0" brushRef="#br0" timeOffset="30720.27">33986 8854 6439,'2'16'1619,"25"-24"0,4-7-1641,-15 6 33,14-11 0,-4 4 124,-23 16-471,9 5 336,27 14 0,-19-10 0,15 10 0</inkml:trace>
  <inkml:trace contextRef="#ctx0" brushRef="#br0" timeOffset="31246.27">33579 9223 9252,'44'-5'36,"0"0"1,0 1 0,0-1 0,0 2 0,2-1 0,-4 1-1,-9 0 9,4 0 67,3 3 0,-40 0 235,0 0-2923,5-5 2576,-2 0 0,2-2 0,-3 4 0</inkml:trace>
  <inkml:trace contextRef="#ctx0" brushRef="#br0" timeOffset="31874.27">33656 9629 6406,'-12'35'104,"1"0"1,-1-3-1,4-4 378,8-5 168,0-1-303,0-2-201,0-3-146,0-6-67,0-4 134,2-4 1838,11-1-1098,-5-10-460,10-5 34,-7-27-280,-3 8 22,-1-14-78,-5 14-22,-1 2 33,0 1-23,0 2 1,-1 2-34,0 0-3325,-17-8 3359,3 7-23,-17-7-309,-6 9 320,7 7-22,-6 1 0,13 10-56,3 4 23,4 1 3143,0 2-3166,1 8 445,3 4-490,-1 10-101,6 2 90,0 2-134,3 8-12,2-5-1199,1 5 449,15-14-3930,10-8 4938,20-9 0,-17-4 0,-3 0 0</inkml:trace>
  <inkml:trace contextRef="#ctx0" brushRef="#br0" timeOffset="32300.27">34025 9358 11213,'18'-27'-213,"-3"30"213,-15 19 0,0 24 0,0-9 0,0 0 11,0-1-11,0 0 17,-5-4 0,-1 1-51,2 6 6,-2-4 0,0-1-6,5-3 12,1-6 11,0-11-68,1-12 1,3-1 78,5-1-45,5 2 34,4-2-79,5 3-3986,6-3 3617,-6 1-1531,4-9 1990,-2-20 0,-12 13 0,2-10 0</inkml:trace>
  <inkml:trace contextRef="#ctx0" brushRef="#br0" timeOffset="32580.27">34044 9455 3843,'-9'1'1961,"0"0"-1729,32 0 0,27-2 0,-5 1-232,-14 0 0,-4 0 748,8 0-1779,-11 0-332,3-5 1363,-5-10 0,-7 7 0,-9-5 0</inkml:trace>
  <inkml:trace contextRef="#ctx0" brushRef="#br0" timeOffset="33331.25">33889 8215 8120,'-34'-11'18,"1"-1"1,1 1 0,10 4 183,20 7 178,2 0-380,12 0 46,8 0-35,14 0 11,2 0 158,11 2-136,-11-1 57,2 1 45,-15-1 167,-7-1-245,-3 0-57,-4 0-11,-4 0 101,8 5-57,-4-3-44,11 5-1781,10-1 1781,-7-3 0,1 1 0,-14-4 0</inkml:trace>
  <inkml:trace contextRef="#ctx0" brushRef="#br0" timeOffset="33773.25">34121 7983 6428,'40'16'84,"0"1"0,-1-1 0,9 5 0,-6-3 73,-1 4 67,-23-7 90,-6 1 0,-5 0-90,-3 0 56,-2-2 134,-2-4 68,0-2-56,0-3-124,-4 1 203,-12-1-449,1-1-56,-13 2 0,10 1-45,-5 2 45,1 4 0,-2 0 0,1 2-33,8-2-58,2-2-1936,10-2 917,15-6 1110,12-2 0,-5-1 0,0-2 0</inkml:trace>
  <inkml:trace contextRef="#ctx0" brushRef="#br0" timeOffset="35217.25">34703 8021 7840,'-47'16'-23,"1"-1"1,1 0 0,16 0 55,29-4 79,0 1 45,1-7 112,0 0-45,0-3 57,-1 1 21,0-2 3115,0 1-3495,7 2 89,-1 2-11,8 5 0,-1 0 0,20 19 34,-12-10-34,14 16 22,-15-14-11,6 13 1,-6-5 21,4 10-33,-10-8 11,-2 1 12,-2 2-12,-3 2 0,-3 4 0,-2-6 1,-1 2-12,-1-9 0,0 2-260,0 11 0,0-1 248,0-10 1,0-2 11,0 0 0,0 0 0,0 0 0,0 0 0,0 25 34,0-2-12,-2-21 1,-1-1-1,-4 14-11,-9 6-568,-2-16 591,-7-1-1,1 0-10,-3-2-12,-1-1-11,-1 0 11,-3-1-213,-1 0 202,-7 7-23,14-13 468,-3 4-490,20-19 34,2 6 11,3-6 597,2 4-586,-2 0 272,0-3-250,0-1-33,1-4-3361,3-3 3361,25-7 0,-19 5 0,20-6 0</inkml:trace>
  <inkml:trace contextRef="#ctx0" brushRef="#br0" timeOffset="36729.25">32087 8680 7862,'-17'-27'-44,"3"3"44,14 12 0,2 2 0,5-2 11,0 2 0,4 1-11,-2 1 515,-5 3-66,-1 3 66,-3 1-526,-6 1 11,-1 2 11,-7 1-3392,-9 5 3381,7-2 0,-6 1-11,13-2-11,1 2-12,-3 4 34,-4 5-22,-1 2 22,0 3 0,0 1 11,3 0-11,-1 1 0,3-3 3347,-5 13-3358,8-8 11,-2 11 0,5-9-11,2 5 11,-1-1-12,3 24 1,0-11 11,0-14 0,2 2 0,3 5 0,3-1 0,-2-9 0,1 1 0,3 7 0,1 0 0,6 8 0,-2-5-33,1-4 10,1-4 23,2-1 0,0-2 0,3-1-11,-3-3 11,0-1 0,6 4 0,-7-9-11,19 17 11,-16-17-34,20 20 34,-18-16 34,6 7-34,-8-11 0,-4-3-23,-2-4 12,-3-5 22,-1-2 12,-4-2-23,1-1 11,-5 0-11,0 0-34,3 0-537,5 0 571,31-16 0,-23 13 0,15-13 0</inkml:trace>
  <inkml:trace contextRef="#ctx0" brushRef="#br0" timeOffset="39434.25">34819 8874 10630,'-2'23'-22,"0"-4"100,2-19 124,0 0-180,0-6 45,0-1-67,0-5 12,0 0-3360,0 2 3382,0 2 0,0 2-1,0 1-33,0 2-101,0 1 34,0 12 56,0 1-23,0 10 12,0-5 3369,0-1-3414,0-5 56,2-3-56,0-3 89,2-3 23,-2-1 190,1 0 23,-1-3 33,1-9-202,-1 0-33,0-5 12,-2 7-68,0 2 33,0 3-33,0 1-11,0 2-1008,0 1 806,2 11 202,1 2 0,4 9-1,1-3-44,5 2 23,-4-8 33,3 0-23,-7-9 12,1-1 11,-3-2 90,1-2 179,1-6-101,-1-4-90,1-7 23,-3 1 11,0-1 45,-2 2 55,0 5-100,0 5-33,0 5-270,0 2 113,0 4 33,0 7 0,0 5 23,0 4-12,0-1 12,0-2 0,0-2 22,0-3-45,0-4 45,0-4 515,0-2-425,0-10 22,0-3-67,0-15-34,0 8 23,0-3 11,0 13-12,0 5-122,0 1-57,0 10 101,0 2 23,0 10-1,0-1-67,4 1 90,-1-8 0,4-3 0,-5-8 124,1-1 111,-2 0 146,5-16-303,-2-1-66,5-15-12,-5 6 33,1 5 46,-5 6-35,2 6 1,-2 5-325,0 4 135,0 11-1,0 0-11,0 11 79,0 7 33,0-6-79,3-2 124,0-11 0,2-9 494,0-4 66,2-22-381,-3-8-112,1-2-33,-5 6 10,-3 21-44,-1 4-11,-3 2-78,-2 2-46,-2 7 1,-1 2-12,0 17 12,5-7-23,4 18 112,3-17 34,0 7-34,5-12-78,1-6 78,3-3 45,0-4 101,-4-1 45,2-1 514,0-11-424,4-14-158,-5 0 12,1-5-78,-7 16 133,0 4-100,0 6-45,0 1-22,-11 3-34,-2 0-56,-10 1 44,3 3-22,-1 4-67,8 0-78,1 4 45,8-5 33,2 4-45,2 3 113,0-2 44,0-1 22,0-6 57,2-2 918,-2-3-694,2-11-224,-2-1-23,-13-22 23,2 8-23,-8-6 0,3 12-11,5 5 0,0 6-89,2 4-80,5 3-10,1 11 78,3 29 78,0 2 17,0-10 1,0 0 5,0 11 0,0-10-11,2-10 56,0-11 134,0-5 91,-1-4-2,-1-8-77,-3-7-124,-2 0-56,-1 0-11,-1 9 0,5 4-1837,0 0 1119,7 1-279,15-1-886,17-2 1883,10-4 0,-15 3 0,-11-1 0</inkml:trace>
  <inkml:trace contextRef="#ctx0" brushRef="#br0" timeOffset="40692.25">35187 8777 9375,'-18'35'1401,"3"-7"-1166,5-27 11,4 0-134,-2-1 68,4 1 10,-2-1-190,1-3 11,0-8 12,-1-7 21,-1-23 2,5 7-46,-1-11 22,3 12-22,0 5 0,0 0 0,0 9-11,0 5-202,0 7 112,1 4 34,5 2 55,6 8 24,5 8-12,4 10 11,-1 10 0,-9-8 0,-1 1-2879,4 16 2879,-7-9 0,-1-1 0,-2-1-616,0 4 717,-4-22-22,0-7 56,0-4 750,0-4-896,0-4 2653,0-6-2709,0-16 865,0 2-842,0-10 33,8 8 0,0-1 0,9 3 0,-2 4-56,-2 4-45,-3 7 34,-4 4 11,-3 3-11,-1 2 22,-2 0-22,6 0 67,2 1 0,4 3 0,0 2 0,0 11 11,-4-2 0,2 7-11,-6 19-34,1 0 34,-1 10 0,3-11 34,-5-16-56,3-6 55,-5-5-33,2-6 45,0-4-34,-2-2 0,2 0-2386,4-1 2375,7-3 0,-4 2 0,2-2 0</inkml:trace>
  <inkml:trace contextRef="#ctx0" brushRef="#br0" timeOffset="41797.25">34974 8157 10395,'-48'-5'-67,"9"2"-12,39 3-123,0 0 213,7 0 12,-4 0-23,4 0 78,-4 0 79,-3 0-67,2 2-79,-2-1 12,0 3-1,0 0-22,0 0 0,0-1 0,0-2-225,0 0 35,0 1 224,40-9 10,-14 1 102,7-5 0,1-2 45,-2-3 33,2-7 11,-16 6-33,-5 1 156,-1 0-44,-6 8-314,-1 1-45,-3 7-157,-2 0 90,3 0 90,4 7-34,7 5 56,6 9 22,4 4-22,2 1 0,2 2-33,7 10 89,-10-10-79,1 4 46,-15-16-3371,-4-4 3371,-5-4 89,-1-3-56,-1-1-23,0 0 69,0-2-69,0 1-21,0-2 1429,0 1-2774,2-2-863,8 0 2196,2-8 0,-1 5 0,-3-6 0</inkml:trace>
  <inkml:trace contextRef="#ctx0" brushRef="#br0" timeOffset="43509.27">35652 8506 8938,'-29'14'-17,"-1"1"1,-16 11-40,41-12 22,3 18 56,2-13-22,0 14-33,3-18 190,0-6 403,8-13-504,1-9 22,3-10 0,-1-2-66,2-5 66,-5 2 0,-2 1 113,-6 6 403,-3-4-527,-5 17-67,1 0-44,-6 8-1,2 0-22,-1 4 22,4 1-56,-2 12 56,3-1-45,0 27 34,3-12 0,1 15-23,0-14-21,0-1 32,0-6 24,0-5-46,0-2 90,0-8-22,0-1-34,0-5 44,1-1 12,1-1 0,0-2 23,2 0 190,-2 0 415,8-22-539,-4 0-66,6-21 77,-5 7-88,1 0-1,-3 4 11,-1 2 1,-3 5 10,-1 4-22,0 3 1,0 4 21,0 2-22,0 5 45,0 0-44,-1 1-1,-6-2 0,-1 0 0,-4 1 12,2 1-23,0 2 44,-2-1-66,0 3-34,-2 2 22,2 0-89,-12 15 56,7-4-11,-9 11-79,15-11 0,2-3 22,6-4-201,1-2-1266,2 1 997,0-1-45,5 3 146,3 0 313,4 2 180,3-1 45,-4 1 738,-4-3 237,-4-1 582,-3-3-1277,-3 1-11,-3 1-180,-4 1-78,-2 4-45,-1 2 0,0 4-45,0 3 34,2 4 11,4 1-11,3 3-34,3 4 34,1-7-23,0 1 23,0-9 11,1 0 0,6 6 0,1-3 0,3 5 0,-2-8-34,0-2 23,1-2 11,-2-4 0,1-2 0,-6-3 0,2 0 11,1 0 0,3 0 12,6 0 78,7 0-1,1-4 214,1-7 0,-6-6-90,-1-5-90,-1-2-89,-4-1 100,-3 1 46,-2 1-67,-3 4 10,-2-3-78,-1 8-56,-1-3 11,0 6 0,0-5 1,0 1 32,0-3 24,0 5-35,0 0 1,0-5-1,0 3-21,0-7-1,0 7 67,0-4-33,-3 7-45,-1 2 0,-6 6-3459,-12 2 3358,0 4-45,-13 8 124,7 5-56,-2 9-102,5 2-44,5 2-112,6 3-258,8-2-896,8 12 179,15-16-919,8 0 2230,9-18 0,-15-6 0,-4-1 0</inkml:trace>
  <inkml:trace contextRef="#ctx0" brushRef="#br0" timeOffset="44690.27">35652 7963 9991,'-40'-26'-190,"8"13"190,32 33 0,0 9-34,5 21 34,-1-22 0,1 1 17,0-1 0,1 1 5,3 6 0,1 0-5,-2-6 0,-1 1 16,0 12 1,-1 0-29,-1-8 1,-1 1-326,-2 14 0,-3 0 348,-1-16 0,-2-1-12,-1 12 1,-1 0-6,-2-10 1,-1-1-12,-1-1 0,0 1 50,2 8 1,2 1-57,1-6 0,2 0 18,4 18 100,6-20 45,-1-32 11,-1-1-280,-5-1-874,0-6-829,0-4 1815,3-9 0,-2 8 0,2 1 0</inkml:trace>
  <inkml:trace contextRef="#ctx0" brushRef="#br0" timeOffset="45491.27">36059 8118 9957,'-17'-25'101,"3"5"-67,14 19 145,0 1-33,-4 0-78,-2 0-68,-7 0-12,-4 3 12,-4 6 0,-7 7-22,-3 8 11,-3 4 11,12-6 0,0 1-34,-6 11 23,9-5 0,4-1-34,7 4-3358,0 7 3403,8-14-2359,0-5 2325,0-1-55,3-6-34,8-1 100,5-2 23,9-1 22,1 2 1,1 1-12,7 6 1157,-8-5 0,-2 1-1168,-2 7 67,-4 0 3426,-6 3-3437,-3 4 146,-5 23 246,-3-11-190,-1 14-202,0-24-56,0-10 1109,-4-5-358,-4-7-202,-18-3-302,3-2-147,-14-3 46,6 1-135,-1 0 23,1-1-34,4 2-45,2 0-22,7 1-1244,-3 9-292,13 2-133,-2 8-1592,18-2 3328,2-4 0,0-7 0,-2-5 0</inkml:trace>
  <inkml:trace contextRef="#ctx0" brushRef="#br0" timeOffset="121978.27">17225 7537 5745,'-25'-10'11,"4"2"-22,18 8 11,1 0 0,-1-1 0,2 0 0,0 0 0,1-1 34,-2 0-34,2-1-34,-3 3 34,2-2 11,-2 1-11,3 0 0,-4-1 0,2 2 0,0-1 34,1 1-34,-1-1 0,2 1 0,-3-2 0,2 2-56,0-1 56,-1 1 0,0 0 0</inkml:trace>
  <inkml:trace contextRef="#ctx0" brushRef="#br0" timeOffset="123454.27">17140 7498 5745,'0'0'0</inkml:trace>
  <inkml:trace contextRef="#ctx0" brushRef="#br0" timeOffset="169036.27">31622 7711 6596,'-22'-13'135,"5"3"-124,17 10-190,0 0 179,0 3 0,0 3 0,0 3-12,0 4-10,6-1 22,0 3 0,8-1-11,13 14 0,-9-12 11,13 12 0,-15-15 0,15 9-12,-9-5 12,1-1 0,1-1 0,6 4-308,14 8 308,-8-9-11,3 3 11,4 1 0,1 0 0,2 0 0,-3 1-1640,-12-7 1,1 0 1662,13 7-575,-16-8 0,-1-1 552,8 3 172,-2 0-184,11 7 12,-20-11 0,0 1 0,0 0 0,0 0 0,-1 0 0,1 1 6,4 3 0,0 0-6,-6-3 0,0 0-6,10 5 0,-1 1-5,13 9 11,-1-2 2571,1-1-2560,2 1 814,-22-13 1,0 0-804,0 1 0,0-1-22,1 2 0,-1-1-1645,-1 1 1,0-1 1632,-1 1 1,-1-1 22,1 0 1,-1 1-243,16 12 231,-1-2 0,-3 0-22,2 2 22,5 6 0,-20-16 0,1 1 0,2 0 0,2 3 11,4 6 0,4 3 1,-3-1-286,1-1 0,0 0 274,-1 1 0,2 3 0,-2-3-23,-5-5 1,-1-2 5,-1 0 0,1-1-26,2 1 0,0-1 26,-3-2 0,1-2 1431,-2-1 0,0-1-1414,15 10 299,-9-6-299,-13-4 22,-6-4 1138,-8-4-1160,0-3 155,-2-3-122,0 0 1,0-2-57,0 1-189,0 0-337,0 2 549,0 3 0,0-4 0,0 1 0</inkml:trace>
  <inkml:trace contextRef="#ctx0" brushRef="#br0" timeOffset="170042.27">31855 10191 6238,'41'-8'45,"2"-2"-45,-6-7 0,10-7 16,-17 8 1,1-2-6,2-2 1,3-4-1112,2-3 0,5-3 0,-2 1 1103,-9 5 1,0 1 0,0-2-7,1 0 0,2-1 1,0-1-1,-3 2 6,1-1 1,-3 2 0,1-1-4,1 0 0,0 0 0,-1 0 0,-1 1 0,-1-1 0,0 1 0,0 0 0,0-1 0,-1 1 0,11-10 0,-1-1 0,-1 2 0,3-1 5,-7 6 1,4-4 0,1 1-1,-4 2 2,-2 3 1,-2 2 0,2-1 232,3-3 1,4-3 0,-2 2 0,-3 3-241,3-2 0,-1 2 29,1 1 1,1 0-1,-1 0-7,2-4 1,0 0-23,-8 7 0,1 0 0,-3 1 11,-5 0 1,-1 1-7,3-6 1,0 1-6,-4 5 0,0 0 0,8-7 0,3 0-122,4 2 0,0 1 100,-2 5 0,-1 2-6,1-1 0,-2 3 1690,13-2-1696,-25 12 34,-8 3 0,-4 1 518,-6 0-507,-1 1 133,-2-1-32,2 0-90,-2 8-22,2-2-78,-2 7-101,0-2 179,0-1 0,0-4 0,0-2 0</inkml:trace>
  <inkml:trace contextRef="#ctx0" brushRef="#br0" timeOffset="181439.27">19434 13291 7560,'-14'1'-572,"3"0"572,10-1 0,1 0 0,0 0 0</inkml:trace>
  <inkml:trace contextRef="#ctx0" brushRef="#br0" timeOffset="186378.27">20074 13311 8445,'-37'-16'149,"0"0"1,2 1-1,10 5-93,22 10-22,1 0 22,1 0-67,-1 0 0,-2 1-57,-1 16 57,1 3 11,2 8 0,0 2-33,1 13 38,1-12 1,0 0-6,0 14 0,0 0 22,-2 3-3403,-1 3 3387,0-22 0,0 0-6,-1 0 0,-1 1-564,-1 12 1,0-1 568,1-11 1,0-2-1,-1 7 1,0-2-6,-1 10 0,3-16 0,0 1 2812,4-6-2812,-1 4 1819,-1 3-1797,-2-7-10,1-8 10,-1-11 0,2-1-22,1-2-751,-1 0-257,2-11-672,1-10 1680,6-16 0,-2 14 0,1 1 0</inkml:trace>
  <inkml:trace contextRef="#ctx0" brushRef="#br0" timeOffset="186794.27">19802 13601 7549,'18'40'-11,"7"-8"22,21-31 56,5 4-28,-22-2 0,0 2-11,0 0 0,-1 2 62,25 5 22,-7-2 11,-6-2 34,-10-3 11,3-1-90,-13-1 1,1-1 33,-13-2-23,-2 0-77,-2 0 67,-1 0 100,-3 0-179,3 0-123,14 0-371,3 0-2183,33-3 2677,-18-10 0,2 6 0,-24-5 0</inkml:trace>
  <inkml:trace contextRef="#ctx0" brushRef="#br0" timeOffset="187238.27">20500 13291 9980,'-42'-5'-75,"0"0"0,4 2 1,9 9 74,26 19 0,6 6 11,1 23-805,-3-15 0,0 1 805,1-11 1,0 0 10,-2 25-17,-2-13 1,-1 0-6,0-9 0,-2 0 0,-1 11 0,-2 0 5,0-11 1,0-1-56,-1-1 0,0 0 39,-4 6 0,1-2 11,-2 8 390,-5 0-390,14-32 56,1-4-56,1-5 812,2 0-1047,0 0-1027,12-5 1262,22-11 0,-14 7 0,11-6 0</inkml:trace>
  <inkml:trace contextRef="#ctx0" brushRef="#br0" timeOffset="188596.27">20578 14473 6988,'43'-30'114,"0"-1"0,1 0 1,-5 4-1,0 1 1,-9 2 131,-4-8-10,-7 9 100,-6 5 538,-3 4-549,-6 7 11,3 0-56,-7 7-157,3-1-33,-2 1-45,2 0-45,-3-1 0,4 0 0,-4-1 0,3 1 0,-1-1 0,0 2 0,0-1 0,-1 1-56,0 1 0,0 6 45,-1 3-1,0 20 1,-1-5 11,-4 13 11,-3-8 1,-1 2-24,-3 2 12,-2 15-11,2-11 11,-2 11 0,7-1 0,3-13 0,1 7 0,1-18 11,0-5 12,-3 1 89,-2-6-67,-2 0 515,-12-5-392,3-4-23,-10-2 68,5-2-123,-1-1 55,3 0-43,4 0-102,4 0 11,3 0-11,3 0 11,4 0-571,1 0 436,28 0 113,-3 0 11,23 0-22,-10 0 55,-5 0-33,-4 0 0,-7 0 0,-5 0 12,-2 0 10,-6 0-22,0 0 34,-5 0 167,0 0-380,3 0-67,7 1-1110,13 1 1356,2 0 0,-7 1 0,-9-3 0</inkml:trace>
  <inkml:trace contextRef="#ctx0" brushRef="#br0" timeOffset="191357.27">15966 6762 5756,'-28'-7'728,"4"2"-560,17 2-22,0 2-34,2-1-34,-1 0-22,-2-1 34,4 0-1,-5 2 46,5-2-79,-1 3 68,3-1-57,-1 0 11,2 1 225,0-1-147,-1 1-66,2-1 168,-5 0-158,3 0-55,-3 0 78,2 1-123,2 0 158,-1 0-113,2-1 156,-3 1-122,1-2-12,0 2 45,-1-1-67,2 1 44,-2-2 12,3 2-79,-4-3 23,2 2-22,-3-2-23,1-1-12,-4-6 12,2-9-3392,-1-2 3415,-2-15-376,3 11 353,-1-8-10,0-2 44,3 8-12,-1-8 12,3 8 3167,1-2-3201,1-2 521,0-20-521,0 13 32,0-11 2,0 19-34,0 7 56,0 7-22,0 5 268,0 2-178,0 2-102,0-3 1,0 1-12,0-10-3392,0 5 3381,0-6 0,0 8 11,0 2-11,0 1 0,0 2 12,0-1-12,0 2 3403,0 1-3370,0-6-33,0 2 0,-2-5 12,2 2-12,-2-1-23,2 2 23,0 1-22,0 2 11,0 3 11,0 2 11,0 1 34,-2 2-45,0 0-12,0 0-280,1 0 91,1 4-158,0 0-279,0 6-572,9-1-527,7 2 1737,9-2 0,-9-4 0,-3-1 0</inkml:trace>
  <inkml:trace contextRef="#ctx0" brushRef="#br0" timeOffset="192651.27">17671 5890 8557,'-24'-20'112,"1"0"0,-18-11 45,36 27 0,-1 2-11,-1 0-57,3 1-55,1 0-34,1 1-56,2 0 56,-3 13 0,1 0 0,-4 24 11,4-12-11,1 11 11,1-6-22,0-5 11,0 5-3392,0-6 3392,0 2 11,0 1-11,0 10 0,1-10 0,3 7 0,2-14 0,-1-2 11,0-1-11,-1-1 0,0 2 34,-1-1-23,-1 3-962,1-1 951,-1 2-11,2-1 11,-2-2 11,6 8-34,0-4 2944,5 4-2887,4 7 1388,-5-6-1416,-3-1 0,-1 1 117,0 8-45,-1 10 34,-6-19-56,-1-6 0,0-8 67,0-5 34,0-3 45,0-3 784,0 0-1243,0-6-1839,2-14-223,5-7 2319,-3-11 0,3 17 0,-5 3 0</inkml:trace>
  <inkml:trace contextRef="#ctx0" brushRef="#br0" timeOffset="194740.27">15249 6316 8400,'-25'4'202,"5"-1"-79,13-5-78,3 2 90,-3-2 66,2 1 1,-7-2-169,2 0 46,-4-1-46,3-1 1,2 2 33,-1 0 12,0 1-46,3 1 23,2 0-45,3 0 34,2 1 90,-3-1 178,1 1 102,-10-2-157,2 0-180,-1 0-10,3 0-68,5 1-56,2 1-56,1-2 11,0 1-134,0-1 212,6 0-10,20-1 33,1-1 11,16-2-11,-7-2 0,2 0 0,1-2-11,-1 1 22,0 0 11,-4 0-3414,8 3 3370,-13 0 44,7 1-11,-14 1-11,3-1 0,-3 1-33,14-2 33,4 1 0,-6 2 0,1 2 0,15-2 0,-21 3 0,-2 0 33,3 0-66,13 0 33,-18 0 3392,12 0-3370,-23 0-22,2 0-22,-1 0 22,0 0 22,5 0-22,0 0 0,3 0-22,19 0 22,-15 0-11,21 0 11,-31 0 11,7 0-11,17 0 0,-13 0 0,23 0-11,-11 0 11,-13 0-6,6 0 0,-1 0 29,-4 0-23,24 0-23,-31 0 23,4 0 0,1-1 0,4-1 0,12-1 0,-7 0 0,8 1 0,-9 0 0,0 1-11,5 0 11,-11 1 0,2-2 0,1 1 0,1-2 0,-1 1 0,0 0 0,-2-2 0,-2 1 0,10-2 0,0-1 0,-1 2 11,0 0-11,11 3 0,-12-2 0,7 3 0,-15-1 12,-2 0-12,1-1 0,5-2 11,17-5-11,-8 2 0,-4 0 0,-1 1 0,7 0 0,-11 2 0,0 0 22,11 1-22,5 0-22,-6 1 22,-1-1 0,5-2 33,-12 0-21,3-1-12,-12 2 0,-4 0 11,1 1-11,21 0-11,4 1 16,-14 0 1,1 0 39,16-2-34,-17 0 78,-13 1-89,-15 3 0,-1 0 45,-1 0-2230,-2 0 325,2 5 1860,-2 2 0,0-1 0,0-1 0</inkml:trace>
  <inkml:trace contextRef="#ctx0" brushRef="#br0" timeOffset="195867.27">17923 5909 8445,'-4'-48'0,"0"10"22,4 34-11,0 1 673,0 1-729,-3 2 45,-4 6 0,-3 2 0,-12 12 12,-1 0 32,-1 0-44,3-4 0,7-7 0,-3 2 12,-15 4-1,6-3 56,-7 0-22,14-8 44,3-2-10,0-1-34,0 0 11,2-1-23,-1 0 12,4 0-34,2 0 0,2 1-11,3 0 0,1 1 0,-1 0 0,0-1-11,1 1-34,-1-1-22,-1 7 67,0 2 34,-1 3-34,1-1 11,3-5 11,-1-3 46,2-1 66,0 0-78,1-2-101,-2 0-22,2 1-23,-2 3 68,10 6-12,2 0 34,24 11-11,-6-8-22,17 6-3359,-7-4 3397,-7-4 1,0 0-6,19 9 5,-19-9 1,1 1-6,-4-2 0,-3 1 11,10 3 56,9 5-67,-28-13-22,-1 0 22,-8-6 3392,-2-1-3426,2 0 46,2 1-46,0 0 56,7 2-10,-4-1 32,2 2 1,-9-2 168,-2 1-11,-3-1 414,0-2-627,0 5-2286,0 8 2297,0-2 0,0 2 0,0-9 0</inkml:trace>
  <inkml:trace contextRef="#ctx0" brushRef="#br0" timeOffset="197383.27">15385 6103 6585,'-15'6'-157,"3"-4"-235,11-5 146,1-2 190,0 0 56,0 1 134,0 1 68,-4 1-23,2-1 202,-6 0-79,2 1 35,-3-2-80,0 1 46,3 0-90,-1 0-90,5 1-123,1 1-280,1 0 280,6 1 11,5 4 11,9 2 12,20 13 67,-8-4-90,12 6 0,-14-6 23,-1-1-34,-2-3 67,6 1 56,-10-4-89,3 1 156,-2 3-89,-8-3 22,5 6 1,-8-4-46,-4 0 516,-1 12-303,-4-6-89,0 13 202,-9 8-281,-3-14 11,-3 10-78,-4-21 224,-3 0-123,1-5 0,-1 1 11,-2-3-134,7-3-34,-6 2 0,8-1-45,1-1 45,-1 4-34,-2 2 45,4-1 57,-3 1-46,8-5 34,-3-2 67,5-2-21,0 0-35,-3 0-45,5 0-2196,-4 0 796,25 3-415,7-2 1793,17-3 0,-18 1 0,-8-5 0</inkml:trace>
  <inkml:trace contextRef="#ctx0" brushRef="#br0" timeOffset="198475.27">16605 5580 8456,'31'-26'129,"0"0"0,-1 0 0,12-10 0,-7 3 95,-5 0 22,-4 2-67,-3 0 23,-3 4-34,-6 0 34,-6 4 0,-3 0-12,-5 2-22,0 3-11,-8 1 179,-26-5-257,5 11 10,-19-5 23,10 12-112,10 1 0,-6 2-33,12 1-35,1 10-14,-1 23 0,0 18 0,4 2-194,10-7 0,5 1 1,0 4 244,-3 0 0,-1 5 0,1-1 1,5-5-4,5-4 0,5-3 1,2-6 27,9-1 1,1-9-51,4-10-23,1-6 79,0-7 12,1-2 32,-1-2 24,8-8-68,-3 1 0,-2-3 513,3 6-513,-1 5 78,-1 4-44,0 1-12,-14 3 1,-5-2-23,-6-3 67,0-2 45,-3-1 123,0-1-571,-1 0-4135,14 0 4471,-12-8 0,12 6 0,-15-7 0</inkml:trace>
  <inkml:trace contextRef="#ctx0" brushRef="#br0" timeOffset="200341.27">21294 13543 8042,'-25'-5'414,"3"1"-347,18 3-22,-1 1 45,1 0 10,1 0-32,-1 0-1,0 0-44,-1 0 10,1 0-33,1 0 34,-1 0-292,4 0 191,26 0 100,-12-4 57,27-2 90,-20-7 44,9-2-68,1-7-10,5-4-1,-11 6 1,-1-2 101,9-11-206,-13 12 1,-3 0 328,-6-4 335,-4-8-525,-7 5-136,-10-10-33,-3 14 1,-2 1-12,-12-16 5,7 14 1,1 1-6,-5-9 34,-7-3-23,9 12 34,-5 1 11,12 13 197,2 5-230,5 3-23,1 1-23,-2 1-201,-10 13-11,1 27 190,-2 9-226,14-13 0,2 3 271,2-4 0,1 0-594,0 3 1,2 2 593,-1 1 0,0 2 0,0-1 0,0 0 0,0-2 0,0 0 0,0 11 0,0-1 0,0-15 0,0-1-12,0 13 1,0-3-34,0-6-67,6 7 68,8-23 44,5-2 0,5-3 465,-3-5-465,-5 0 1253,2-2-1253,-5-2-23,12 6 12,-10-6-67,8 3 78,-16-8-12,-2-3 1,-3 0 11,1 0 0,-1 0 45,0 0-90,3 0-302,9 0-1738,11 0 2085,0-6 0,-5 4 0,-12-4 0</inkml:trace>
  <inkml:trace contextRef="#ctx0" brushRef="#br0" timeOffset="202704.27">22186 13660 6126,'-14'6'459,"3"-1"-425,8-5 1064,3 0-762,-5-2-179,4 1 44,-3-2 68,0 0-247,2 2 12,-2-1-23,4 2-448,-1 0 661,-1-1-134,0 1 11,0 0 0,1 1-101,0 0 0,0 0 0,-1 0-11,2 0 22,-2 0 0,2 1-11,0-1 135,0 1-124,0 0-11,-2 1 45,2 1-45,-2-1 11,2 0-33,0-2 22,0 1 0,0-1 0,0 1 0,0 1-56,0 5 33,0 2-89,0 5-460,4-2-1467,4-1 2039,1-5 0,0-3 0,-6-4 0</inkml:trace>
  <inkml:trace contextRef="#ctx0" brushRef="#br0" timeOffset="212407.27">22069 13659 8725,'-33'-16'220,"0"0"1,2 1-1,7 4-63,17 10-11,0 0 302,2 1-134,2-1-34,-2 1 190,2-1-324,1 1-23,-5 0-22,5-1 180,-3 1-259,3-1-235,0 1 201,8 0-10,4 0 22,6 1 0,4 2 0,30 9-11,-8-3-6,-14-3 0,-1 0 17,7 0 34,12-5 11,-17 0-1,17-1-44,-25 0 79,-5 0 56,0 0 55,-3 0-123,-2 0-44,-1 0-12,-4 0-22,-3 0 22,2 0-11,-2 0 34,0 0-12,0 0 23,-2 1 1199,0-1-1244,-1 9-135,0-1-1770,5 19 370,8-7 1535,10 18 0,-8-24 0,1 3 0</inkml:trace>
  <inkml:trace contextRef="#ctx0" brushRef="#br0" timeOffset="213677.27">22864 13020 8758,'-22'-6'505,"4"2"-281,18 4 886,0 0-931,-3 0 45,0 0-90,0 0-67,-1 0-67,4 0-56,-3 0 45,1 3-22,0 3 33,0 3 0,1 2 11,0 0-11,-2 0-11,3 4 11,-2 0 11,2 4 0,0 24-11,0-13 0,0 19 0,0-18 0,0 2 22,0 3-22,0 6 0,0 6 6,-1-21 0,-1 1-319,-3 1 1,-2 2 312,0-1 0,-2 2 0,-7 14 0,-2 1-17,7-11 1,1 0 27,-5 9 0,1-2-44,1 7 21,4-12 12,2-14-22,6-11 56,-1-7-34,2-4 44,0-1 203,-2-1 646,0 1-467,0-1-415,1 0-1860,-1 0 953,2-7-303,9-8-1221,5-12 2420,10-7 0,-11 13 0,-3 3 0</inkml:trace>
  <inkml:trace contextRef="#ctx0" brushRef="#br0" timeOffset="214427.27">22728 13563 9039,'-31'-8'207,"0"0"0,-21-4-195,52 12 10,-2 0-33,2 2-23,0 1 68,3 2-34,4-2 0,6 0 56,5-1-56,2 0 45,3 0 44,2 1-66,4 0 44,2 0-22,3 2 22,1-1 129,10 5 0,3 1-174,-20-5 1,0-1 61,18 6 0,-4-2 40,-14-4-46,-12-3-22,-6-1 34,-1 0-68,0 1 23,0-1-23,-2 1 124,1 2-45,-3-3 33,-1 3 68,-3-3 806,-1 0-1759,0 6-66,0 3-338,2 9-268,2 2-862,3-2 2285,2-5 0,-3-6 0,-1-5 0</inkml:trace>
  <inkml:trace contextRef="#ctx0" brushRef="#br0" timeOffset="-214347.46">23310 13175 9610,'-35'-24'146,"9"4"-124,23 19 45,1-1-11,0 1 359,0 0-291,0 0-46,2 1-111,-2 4 21,2 9 12,0 11 0,0 5 0,0 2 0,0 20 0,0-3 0,0 2 6,0-18 0,0-1 27,0 12 1,0-1-124,0-9 1,0-2 100,0 2 0,0 0 0,1 1 0,-2 0-11,0 0 0,-1 1 0,0 0 0,0-1 17,-1-1 0,1 1-17,-1 9 0,0 1 5,1-5 1,-1-1-6,1-1 0,-1-1 11,-5 15 12,1-26 10,0-8-10,0-3 33,1-6 22,1-3 57,2-2 301,1-2 80,-2-1-325,4 0 21,-3 0-133,1 0-79,-2 0-11,1-1-34,-3-5-460,4-4-144,-1-3-360,3-3 1009,19-6 0,-14 12 0,14-5 0</inkml:trace>
  <inkml:trace contextRef="#ctx0" brushRef="#br0" timeOffset="-213339.46">23503 14028 9364,'-18'-5'78,"3"1"-78,15 3-45,0 0 34,3-2 11,9 0 0,6-1 11,16 2 1,3 1 32,7 1-32,0 4-12,-3 0 44,2 8-10,-18-3 22,0 4 101,-16-3 78,-3 1 763,-8 39-942,-12-15-17,3-1 0,-3 2 39,-3-13 1,-1-1-51,-2 2 0,-1 0-435,0 0 1,1-1 417,0-2 0,-2 0 39,-14 11 1,1-1-29,-3-1-62,10-6 1,2-5 163,12-13 89,6-3 78,1 0-201,4-2-247,1 0-44,0-1 189,10 0 827,7 0-770,28 0-34,-3 0 22,14 0 1,-13 0-34,-3 0 45,3 0 33,-13 0 190,5 0-223,-18 0-34,2 0 11,-7 0-10,5 0 21,-5 0 12,4 0-11,-5 0-12,-4 0 23,1 0-45,-4 0 22,1 0 135,-3 0-2319,6 0 212,7 0 1950,9-14 0,-7 10 0,-1-9 0</inkml:trace>
  <inkml:trace contextRef="#ctx0" brushRef="#br0" timeOffset="-212500.46">24182 13582 9677,'3'-30'987,"4"-2"-808,10-1 23,-1-4 38,-3 1 1,0-2-95,0-10-85,-3 10 1,-1 2 28,-6 1-11,-1 3 33,-2 4-12,-2 6 46,-13-3-124,2 10 102,-8-1-57,7 10-11,5 2 56,0 2 11,4 1-22,-4 1-101,2 0-23,-6 7-21,-3 10-1,-2 12-6,4 3 1,0 2 39,4-7 0,2 1-1758,-3 22 0,3 3 1707,5-12 1,1-1 61,1 1 0,0-1 0,2-5 0,1 0 0,4-2 0,0-1-11,7 16 5,-2-11 0,2-1-38,9 7 10,-2-5-11,1-15-78,0-14 101,-4-6 3402,9 0-3380,-5-3 0,2 0 0,-5 0 12,-2 0 10,-5 0-22,-2 0 34,-5 0-23,0 0 0,-3 0 11,0 0 1,2 0-180,6 0-213,3 0-392,5 0-179,1 0-123,5-5-1547,5-9 2611,2-12 0,-12 9 0,-3-2 0</inkml:trace>
  <inkml:trace contextRef="#ctx0" brushRef="#br0" timeOffset="-212038.46">24782 13466 10316,'-27'-23'415,"6"5"-505,20 18 90,7 1 101,26 1-67,-9 0 33,20-1-56,-23-1 45,-2 1-45,-4 0 1,5 0-12,-7 1 33,8 0-10,-3 1 21,3 1-32,3 1 21,-1-1-33,-1-2 0,-1 0-257,6-2-450,-8 0-794,8 0 1501,-16 0 0,-2 0 0,-7 0 0</inkml:trace>
  <inkml:trace contextRef="#ctx0" brushRef="#br0" timeOffset="-211544.46">24802 13737 10193,'4'11'504,"5"-4"-436,25-19-57,-3 3 56,1 2 11,-6 1-44,-2 3 67,-4 0 0,17 0-57,-10 2 57,18 0 11,-11 1 90,14 3-124,-16-2-44,-1 3 44,-21-3-32,-8 1 402,-1-2-1547,-1 1 1099,0 3 0,0-3 0,0 3 0</inkml:trace>
  <inkml:trace contextRef="#ctx0" brushRef="#br0" timeOffset="-208106.46">20035 13214 10339,'-13'9'213,"0"-1"-79,9-8-55,-3 1 10,2-1-66,-1 1 10,1-1-33,1 0 45,-1 1-34,3-1-11,-2 2-33,1-1-1,2 2-11,-8 16 68,4-7-23,-4 11 11,4-13-11,2-2 0,-1-2 0,0-2-45,2 5 34,1-1 11,1 6 0,0-1 0,0 12 0,0-3-23,0 8 23,0-5-22,0 21 56,0-9-34,0 15 0,0-15 11,0 0-22,0 1 11,0 0 0,0 1 11,0 0 0,0 2-11,0 8 0,0-16-11,0 4-34,0-26-11,0 1 78,0-7-22,0 4 23,0 1 44,1 22-56,0-16 56,0 16-33,-1-27-23,0-1 616,0-3-638,0-28-22,0 1 21,0-8 1,0-4 34,0-8-18,0 16 1,0 0 16,0-11 23,-4 4-45,-17-14 0,10 20-39,0-3 0,3 1 5,6 1 34,5-5 0,2 2 0,0 9 0,7-9 45,-8 27 44,1 2-66,-5 2-102,4 1-21,-1 0 21,12 0 46,0 1 21,9-2 12,-4 2-11,24-3 22,-17 2-11,15-2 0,-24 3 12,9-4-24,-5 4-10,18-2 22,-12 3 0,11 1 11,9 0-11,-8 0 11,12 0-3391,-19 0 3380,-5 0 33,-6 0-10,-5 1 44,-1 3 45,2 5 448,-1 17-268,-6-1-24,-4 12 24,-14-8 3604,-25 12-3706,1-15 1,-6-2 78,-1-2 0,-1-1-174,-1-1 0,1-4-34,10-7 1,3-3-345,-10 0 294,0 1-11,0-1-67,5 3-3269,-8 7 3336,13-6 11,-3 5-11,16-10 101,-1-1 101,-2-2 138,-1-1-262,-2-1 3437,-21 0-3481,21-2-1,-17 0-33,28 0 0,1 0 0,4 2-22,1-1-426,0 1 190,2-2 157,16 1 90,6-2-12,17 1 23,6 0 23,0 1-12,3 0-22,-1 1 22,-3 0 0,-2 0-11,10 0 0,-12 3 0,7-1 22,-19 4-10,-3-2-1,-2 2 11,-3-1-22,8 2 0,-10-3 0,5 2 79,5 8-1,-12-4-22,21 16 180,-18 18-191,-2-13 22,-7 15 0,-10-26-11,0-6 11,-5-1 12,-4-5 10,-8 0 34,-10 1 1,-5 1 32,1-2 1,0-1-73,-8 3 0,-1-1-163,7-3 0,3-2 258,-15 0-101,1-1 6,13-2 0,0 0-84,-11 1 6,6-1 0,1 0 5,-1 2-11,-14 0 22,17 0-19,1-1 8,3-1 11,4 0-22,-1-1-33,13 0 21,0 1-32,13-1-3822,0 2 1793,16-2-336,12-7 2512,15-9 1,-14 4-1,-8-2 1</inkml:trace>
  <inkml:trace contextRef="#ctx0" brushRef="#br0" timeOffset="-205295.46">22651 13194 9453,'19'-27'-246,"-3"5"145,7 19 34,-4 1 67,-7 1 11,0 0-11,-10 1 0,0 0 0,13 0-22,-3-1 55,14 1-33,-11-2 0,4 1 0,-9 0 0,1 0 45,-8 1 2151,-3 0-2229,0 2 66,0 6-55,5 15 33,-3 13-11,5 2 28,-5-8 0,-2 2-28,1 10 0,0 1 0,-1-7 0,0 3 3,-4 10 1,-2 5 0,1-6-189,2-12 0,0-2 181,-3 8 1,-1 3-1,1-6 4,1 6 0,1 6 11,2-37-44,2-3 33,0-11 706,0 0 11,-15-20-717,3 4 0,-16-27 0,16 20 0,-1-5 0,9 16-22,-4 0 10,2 3 1,-3-5-45,2-1-134,-2-20 22,3 6 44,1-11 102,2 13 22,2 3 0,-2 1 0,3 1 0,-2-3-45,2-21 45,0 7-496,4 9 1,3 0 473,7-15 22,11-3-463,0 7 463,-1 3 0,-3 8 34,-4 6-1,-3 5 34,-5 5-123,19-7 12,-12 11 32,20-7-21,-13 13 920,6 2-887,15 0 11,-14 1 522,8 0-511,-17 0-11,5 4 23,9 12 67,5 6-89,-8 6 21,-7-3 79,-9 4-56,-8-7 0,2 8 0,-8-6 11,0 0-22,-2 0 22,0-1 1,-5-1-57,-6 0 134,-14 2-10,-1-7-68,-5 0-56,10-11 34,5-1-11,4-3 223,-10 2 1,7-2 157,-17 1-213,4-2-158,-7 0-44,3 0-11,3 4-45,-6 6 11,13 0 12,-7 3 10,20-5 12,2-5 0,5-1-45,1-2 56,-1 0-34,0 0-44,0 0-315,1 0 360,5 1-23,9-1 56,7 1 11,9-1-11,0 0-11,1 0 11,-3 0-12,2 0-10,-2 2 33,3 1-11,1 3 34,3 2-34,0 3 44,6 6 1,2 4-39,-17-9 0,1 1 27,20 13 1,-3 4 16,-22-8 1,-5 1 61,15 19-22,-16 3-23,-6-11 146,-5-9 11,-1-7 246,-1-3-380,-2-9-34,-3 10-56,-9 2-28,-19 16 0,-5 5 28,13-15 0,-3 2 14,-5 5 0,-6 5 0,-2 1 0,7-7 19,2-5 1,2-2 22,-1 2 0,-2 2 1,3-7 424,-6-7 35,2-8-270,-13-1-112,19-3 1,-4-1-29,-18 1 1,-5-1 1,15 0 1,0 0-1,-1 0-101,1 0 1,0 0-1,0 0 19,-3 0 0,-1 0 1,5 0 6,-18 0 1,24 0 0,3 0-34,9 0-34,8 0-112,9 0-1165,0 0 572,15 0-359,8 0-673,12-4 1,5-4-113,-9-1 1,0-2 1882,12-9 0,-3-1 0,-7-2 0,-13-1 0</inkml:trace>
  <inkml:trace contextRef="#ctx0" brushRef="#br0" timeOffset="-202876.46">25887 13524 8445,'-30'-8'661,"5"2"-526,16 6-1,1 0-22,0 0-11,-2 0-23,-1 0-44,0 0-3404,0 0 3404,1 4-34,0 2-11,0 7-34,-3 22 34,7-1 11,0 19-23,6-8-10,3 3 10,9-2 12,7-4-11,6-4-23,2-9-97,7 1 108,-6-13 12,8 0 22,-5-13 56,4-2 34,12-11-40,-20 2 0,1-2-28,4-4 1,0-2-157,2-1 1,0-1 183,-3 1 0,0 0 51,-3 0 0,-1 1 3345,15-11-2382,-9-12-739,-17 8-101,-5-15-157,-11 7 68,-2-4-57,-9-3-33,-13 1 0,-4 0-40,8 15 1,-1 2-202,-2-2 0,-2-2 1,1 4 195,4 6 0,1 2-2857,-21-15 2857,7 7 90,5 8 312,8 6-279,1 6 58,8 4-58,0 2 498,-2 1-677,4 4 3033,-6 9-3503,2 11-113,1 14 0,-4 12-168,2-9 1,-1 3 756,-4 2 1,0-2-1,6-8 1,0-4 0,1-7-1,0 0 1</inkml:trace>
  <inkml:trace contextRef="#ctx0" brushRef="#br0" timeOffset="-200291.46">21139 14357 9980,'-10'-12'706,"0"2"-605,8 8-67,-1 1-23,3 1-34,-2 0 23,2 7 0,-3 42-22,2-15 11,-1 0 0,1 0 11,1 3 0,0-2-12,5 11 24,2-6-12,1-1 22,2-5 12,-7-20-34,0 0 11,-3-10 123,0-3 157,1-1-1826,0-13-224,8 0 1759,0-14 0,0 13 0,-2 3 0</inkml:trace>
  <inkml:trace contextRef="#ctx0" brushRef="#br0" timeOffset="-199748.46">21236 14318 9274,'1'36'0,"0"-5"-5660,-1 10 5682,0-5-22,0 2 1409,0 0-1398,3 12-11,-2-12 871,3 7-849,-3-12 158,1 18-91,-1-13-33,1 10-56,3-23 0,1-5 0,1-6 11,0-5 1,-3-3 256,1-2 3640,-5-2-3751,2-2-56,0 0-493,-2 0-561,5 0 953,11-22 0,-8 16 0,8-15 0</inkml:trace>
  <inkml:trace contextRef="#ctx0" brushRef="#br0" timeOffset="-180054.46">24123 14202 7538,'-26'-4'168,"3"0"-101,19 5 11,-1 0-33,2 1-23,-1 2 12,-1 0-34,1 4 11,-3 1-11,3 0-11,-1 4 11,1 1-22,2 2 10,-1 4 12,3 1 0,-2 3 0,2 2-11,0 2 0,0 3 22,0 3-6,0 0 1,0-1 6,0 3 10,0 17 68,0-40-68,0-7 23,0-2 695,0-4-684,0-24-23,0 0-10,0-24-12,0 9 56,0-16-809,0 16 753,0-9 56,0 23 0,-1 5 157,-3 5 191,-5 3-259,3 5-10,-4 1-146,6 3 0,-1-1 776,3 1-776,-1 0 0,1 1 0,-2-1-22,0 1 22,2 1-460,1 0 416,1 7 44,0 7-12,0 23 12,0 5 0,0 2 0,0-7 12,-3-16 21,-1 4-33,-4-5 11,4 0 1,1-11-12,3-3 44,0-5 326,0 1-370,0 1-11,-1 1 11,0 4-11,-2-2-12,3 2-402,-2-3-79,2-2-1558,0 0 998,11-2 1064,3-4 0,0 3 0,-3-4 0</inkml:trace>
  <inkml:trace contextRef="#ctx0" brushRef="#br0" timeOffset="-178891.46">24240 14125 7963,'18'36'23,"-4"-1"-5684,-11-13 5661,-1 4 1260,2 5-1260,-1 6 0,-1 3 34,0 2-23,-2-1-11,0-2 959,0-2-892,-8 10-56,4-15 34,-6 2-2271,8-19 2203,1-7 2238,1-3-2215,0-3 476,0-1-488,0-7 12,0-1 34,0-9 3380,0-3-3414,0-4 0,0-4 0,0 2 12,0 1-12,0 4 0,0 7 22,0 2-11,0 5 45,0 3 0,0 2 46,0 0-2,0-2-100,0-4 0,0-3 0,-2-4 0,0 0 0,-2-2 0,2 3 0,-1 1 23,0 3 44,-1 4 67,-3 0-33,4 3-78,-1 0-23,3 0-146,0 1-280,1 4 426,0 8 0,0 6 11,0 8-11,0 5 11,0 4 12,0 6-23,0 3 5,0-11 1,0 3 123,0 2 0,0-1-101,-1-6 0,0-2-17,-1 19 12,0-40 145,1-3-639,1-4-56,7-6 527,21-18 0,-14 12 0,12-10 0</inkml:trace>
  <inkml:trace contextRef="#ctx0" brushRef="#br0" timeOffset="-177590.46">19531 15423 9196,'-38'-10'-34,"5"22"34,33 13 17,-3 6 0,-1 2 84,1 13-90,0-13 0,0 0 11,-1 19 1,2 3-23,1-26 0,0 0 0,1 1 0,0 2-145,-1 15 1,-1 1 155,0-12 0,0 1 0,-1 10 1,-1-2-1,0-15 0,-1-2 56,-4 23 0,0-9-33,2-4 22,3-16-56,3-5 300,1-11-289,0-4 191,0-1-572,0-15-302,0-6-773,0-19 1445,1-9 0,0 21 0,0 1 0</inkml:trace>
  <inkml:trace contextRef="#ctx0" brushRef="#br0" timeOffset="-176645.46">19376 15733 9196,'-30'-25'168,"0"0"0,3 3 0,7 4-168,19 11 0,1-2-11,0-2-57,33-19 46,-7 12 22,1 3 0,2 1-11,8 7 11,1 2 0,-5 4-45,11 0 56,-13 1-11,8 3 101,-12 4-90,0 5 56,2 5 135,3 11-90,-14-2 0,-2 9 34,-14-4-56,-2 5-51,-9-7 0,-3 0 85,-7 16-108,-7-8 1,-1-3 39,-6 1-45,11-14 1,1-2 111,-1-3 45,3-6 45,3-3 55,3-4-88,-1-1-46,1-2-66,-1 0 111,-5 0-112,8 0-56,-2 0-11,11 0-112,0 0-235,2-2 257,10-2 90,13-1-6,10 0 1,5 0-1,-6 2 1,1 0-411,12-1 1,0 1 409,-13 2 1,-1 0-1,-2 1 1,-1 0-163,24 1 212,-5 6-44,-6 4 12,-8 6 21,-7 6 102,-5 4-23,-9 5 0,-4 4 67,-6 3-55,-2 0-1,-10 1-22,-8 0-34,-16 0-45,14-20 1,-2-1 33,-1 0 0,-2-1-17,-8 6 0,0-1-28,8-8 0,0-1 515,-5 3 0,1-2-224,-2-5 273,5-3-26,-11-5-459,2-1 38,3-3 1,0 0-73,-10-2-56,-3-4 0,22 2 0,10 2-33,6 2-57,4 1-3428,3 1 2835,21 0-404,11 0 112,-2 0 0,3-1 975,2-5 0,-1 0 0,9 1 0,-9-6 0</inkml:trace>
  <inkml:trace contextRef="#ctx0" brushRef="#br0" timeOffset="-175017.46">20287 16585 8613,'-12'-42'661,"6"4"-594,22 14-44,0 2 22,2 1-45,6 1 0,-7 6 0,3 2 33,-12 9-33,-3 1 23,-3 1 21,-2 1 1,1-2 134,0-1-100,2-1-1,-3 0-22,3 1-56,-2 2 34,2 0-23,-3 1-45,3 0 34,9 1 34,-1 6 22,10 5 67,-5 24-67,-6-3 23,-2 16-3448,-8-6 3458,-2 0 57,-8 4-253,-1-20 0,-1-1 208,-7 9-79,-6 2 23,14-21 0,0 1-23,4-8 3131,0 1-3097,5-8 968,0-1-284,1-1-325,-1 0-68,0 0-90,-1 0 2,-1 0-203,0 0-45,-1 0 11,3 0-526,0 0 481,9 0 23,5 0-22,10-1 11,7 0-1,0-1 1,1 2 0,-7 0 11,-3 0 34,-10 0-34,-2 0 44,-4 0 1,-2 0 112,0 0-157,-1 0 34,1 0-23,2 0-11,-2 0 45,1 0-45,-3 0-213,7 0-336,2 3-572,15 6-694,16 5-1792,6 2 3607,-3-3 0,-19-6 0,-14-5 0</inkml:trace>
  <inkml:trace contextRef="#ctx0" brushRef="#br0" timeOffset="-173878.46">21043 16430 8400,'-5'-12'134,"2"0"-44,0 9 22,1-4-4273,-2 1 4284,-1-4 1117,-2-3-982,1 4-12,-1-1-33,3 6-135,2 1-22,1 2 3314,-1 0-3896,2 1 492,-2 3 34,2 5-11,0 7 22,0 8-6,0 12 1,0 3 5,0 14-5,0 2 0,0 1-3223,-1-1 3217,-1-20 0,0-2-219,-4 4 320,-1-9-34,2-8-56,1-8 0,2-6 57,2-4 3060,0-1-3318,0-5 262,0-3-576,8-7-505,7-5-1153,11-4 2162,1-6 0,-10 13 0,-5 0 0</inkml:trace>
  <inkml:trace contextRef="#ctx0" brushRef="#br0" timeOffset="-173154.46">21178 16333 9263,'7'17'34,"-1"-4"-34,-6-10 11,0-2 22,0 1-44,0-1 11,0 1 11,0 0 236,0 0-23,0-1-191,0 3-33,0 5 23,-2 25-23,2-3 0,-1 18 0,1-15 0,0-1 0,0-4 11,0 0 0,0 9-11,0-9 11,0 3 23,0-14-12,0-8-10,0-4-12,0-4-695,0-1 482,6-7-2297,19-25 2510,-4-5 0,5 0 0,-18 13 0</inkml:trace>
  <inkml:trace contextRef="#ctx0" brushRef="#br0" timeOffset="-172531.46">21779 15694 8478,'-29'3'1020,"-1"0"0,-7 3-953,6-7-33,24 1-34,3 0-370,3 0 370,20 0 0,-3 0 0,17 0 0,-10 0 11,4 1 45,-8 0-56,1 0 23,-5 0-23,-1 0 34,-3-1 55,5 2-66,-10-2 10,4 2-22,-6-1-11,-2 0-303,4 0-257,2-1-22,8-1-2645,13-13 3227,-9 3 0,2-4 0,-17 9 0</inkml:trace>
  <inkml:trace contextRef="#ctx0" brushRef="#br0" timeOffset="-171982.46">21604 16062 9330,'-39'12'-67,"8"-2"33,29-6 34,2-1-78,0-2 100,2 0 202,17-1-145,2 0 134,16 0-135,-6 0 45,-1 0-33,-5-1-34,0 0 78,-7-2-134,0 2-3257,-4-1 3325,-1 1-57,1 1 56,-3-2-56,0 2-11,-2-1 0,-4 1 11,2 0 45,-3 0 3336,3 0-3403,-3 0 22,1 0 12,-1 0 10,1 0-21,4 0-24,-1 0 12,4 0-246,-3 0-192,1 0-267,4 1-561,1-1 1266,2 1 0,-8-1 0,-2 0 0</inkml:trace>
  <inkml:trace contextRef="#ctx0" brushRef="#br0" timeOffset="-171378.46">22225 15287 10585,'-14'-14'23,"2"6"-34,12 18 11,0 7 0,0 10 0,0 6 33,0 5-28,4-3 1,0 1-6,0-7 0,-1 0-509,3 12 1,0-1 508,-2-9 0,0-2 5,-2 1 1,1-1-348,-1 1 0,-1 0 342,1 0 0,0 0 0,-1 8 0,0 0 0,1 13 0,-2 3 0,0-31 0,0-9 44,0-3-806,0-4 1141,0-3-659,0-2 830,4-2-550,20-36 0,-14 27 0,13-27 0</inkml:trace>
  <inkml:trace contextRef="#ctx0" brushRef="#br0" timeOffset="-170447.46">22244 15345 10170,'1'-15'-45,"0"-2"45,7 13-11,7-2 11,10 4 0,8 1 0,1 1 0,2 0 112,11 9 113,-12 1-96,-10 5 0,-2 3-73,-3 9-1635,-7 20 1,-6 3 1611,-8 0-213,-1-3 0,-3-2 191,-12-12 68,-12 3 10,6-15-10,-7 1 44,13-13-101,-2-3 3186,6-2-3107,2-1 522,4-2-601,5 0-459,1 0 393,34 0 32,-5-1 12,1 1 0,2 0 12,16 7 38,-14 2 0,-1 4-5,-8 2 0,-1 2-12,1 1 1,-4 2 33,-2 21 12,-14-3-46,-2 7 12,-4 6-28,-3-24 0,-3 0 11,-1-1 0,-3 0 11,-3-3 0,-3-2-3240,-21 17 3548,1-14 23,-6-6-2269,-1-10 2000,-2-3-99,-2-4 37,20-1 0,1-1-5,-12 0-34,-3 0 22,20 0 2231,10-1-2242,1 1 3369,7-2-3380,3 1-2539,0 0 2034,15-3-369,14-2 874,4-7 0,1-1 0,3 2 0,10-11 0</inkml:trace>
  <inkml:trace contextRef="#ctx0" brushRef="#br0" timeOffset="-169310.46">22883 16546 8422,'25'-36'202,"0"0"0,-1 2 0,-3 3-5594,-1 2 5560,-2 3 1353,-7 5-1342,-6 6-111,-2 5 858,-3 5-847,0 3-135,0 1-34,5 4 3460,1 13-3393,0 3 23,-1 14 22,-8 10 1,-2 2-23,-2 5 0,0-3 0,-1-3 22,-2-13-22,0-9 23,3-8-12,1-6 45,1-3 168,3-2-44,-1-1 78,2-1 33,-2-1-168,-1 0 0,-3 0 34,0 0 101,-4 0-236,7 0-33,-2 0-112,5 0 67,0 0 0,2-3 22,9-1-11,5-1 23,7-1 44,14-1-22,-10 2 11,9 1 1,-13 3 10,-6 1 12,-4 0-1,-5 0 12,-3 0 33,-1 0-940,-2 0-102,3 0 337,5-3 627,11-19 0,-9 13 0,4-13 0</inkml:trace>
  <inkml:trace contextRef="#ctx0" brushRef="#br0" timeOffset="-168628.46">23329 16236 9229,'-2'40'4,"0"0"0,1 2 0,-1-4 52,2-8 33,0 7 46,0-13-79,0-1-23,0-3-33,0-3 11,5-1-11,1 0 0,5 0-11,1 0 0,1-2-112,-2-4-45,1-4-168,-4-3 168,10-7 179,-2-12-22,10-10-242,-8-2 1,-1-3 6,8-17 184,-3 5 1,-1 1 61,-5 6 683,6-11 1009,-19 38-1288,-1 2-360,-2 6-156,0 1 101,0 8 11,0 3 11,0 12 12,0 4-23,0 3 0,2 1 0,0-1 33,1 1 91,1-3-46,-2 0-78,1-3 78,-3-3-55,2-5-12,-2-4 23,0-8-34,0-1-628,1-4-806,6 0 1434,-2-7 0,2 6 0,-6-6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9T13:23:23.25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23401 16819 24575,'55'0'0,"-1"0"0,0 0 0,0 0 0,0 0 0,0 0 0,0 0 0,0 0 0,0 0 0,0 0 0,-1 0 0,1 0 0,1 0 0,0 0 0,-1 0 0,0 0 0,-3 0 0,-2 0 0,-4 0 0,-3 0 0,15-1 0,-6-1 0,-4 1 0,-1 0-1418,9 0 1,-1-1 0,-4 1 1417,11-3 0,-14 0 0,-31 0 0,-14 1 0</inkml:trace>
  <inkml:trace contextRef="#ctx0" brushRef="#br0" timeOffset="2870">24478 16893 24575,'-13'0'0,"1"3"0,0 0 0,3 3 0,1-1 0,3 3 0,-1-5 0,1 2 0,-1-5 0,3 6 0,-4-5 0,0 10 0,-3-10 0,-1 10 0,4-7 0,-4 5 0,-1 0 0,0-1 0,0-1 0,7 3 0,-3-8 0,6 6 0,-9-2 0,8 0 0,-6 0 0,4-1 0,-3-2 0,4 2 0,-6 3 0,3 1 0,-2 0 0,3-1 0,1-2 0,2-1 0,-3 3 0,0 2 0,-8 5 0,5-2 0,-11 8 0,15-11 0,-6 10 0,8-14 0,-2 8 0,-1-8 0,0 6 0,-3-3 0,2 8 0,1-4 0,-3 3 0,2-3 0,-5 5 0,2-4 0,1 0 0,3-2 0,0 3 0,0-5 0,0 10 0,1-13 0,1 3 0,2-4 0,-1 4 0,3 6 0,-6 9 0,6-4 0,-4 1 0,4-10 0,0-3 0,0 0 0,0-4 0,3 13 0,3-4 0,2 8 0,2-8 0,-6-5 0,6-1 0,-8-2 0,5-3 0,-4-1 0,0 1 0,2 0 0,-2 0 0,2-3 0,8-1 0,1-1 0,7 2 0,-4 0 0,0 0 0,-5 0 0,1 0 0,1 0 0,-4 0 0,1 0 0,-6 0 0,1 0 0,-1 0 0,13 0 0,-6 0 0,9 0 0,-8 0 0,-1 0 0,1 0 0,-4 0 0,-3-3 0,2 3 0,-4-3 0,6 3 0,-4 0 0,2 0 0,-3 0 0,1-2 0,-1 1 0,0-1 0,0 2 0,-2 0 0,0 0 0</inkml:trace>
  <inkml:trace contextRef="#ctx0" brushRef="#br0" timeOffset="4120">25160 17193 24575,'26'3'0,"1"-2"0,17 3 0,2-4-1071,-13-4 1,0-2 1070,-3 1 0,0-1 0,-3-1 0,0-1 688,16-2-688,-15 7 353,-12 1-353,-2 1 0,-7-1 0,33 4 0,-12-1 0,1 0 0,-1 1 1100,-3-2-1100,-2-3 0,-22 6 0,0-5 0,-7 5 0</inkml:trace>
  <inkml:trace contextRef="#ctx0" brushRef="#br0" timeOffset="5056">25161 17421 24575,'5'0'0,"12"0"0,30 15 0,-7-11 0,11-4 0,4-1 0,-4 2-1043,-8 3 1,-1 0 0,1 1 0,6-2 1042,-5-2 0,5-1 0,4-1 0,2 0 0,1-1 0,-2 1 0,-4 0 0,-4 0 0,9 1 0,-5 0 0,-2-1 0,3 1 0,-2-1 0,5-1 0,-1 1 0,-6 0 0,-8 0 0,-2 1 0,-11 0 0,-9 0 0</inkml:trace>
  <inkml:trace contextRef="#ctx0" brushRef="#br0" timeOffset="7963">26932 17144 24575,'18'-18'0,"6"-2"0,6-6 0,6 0-1185,5-6 1185,0 4 0,-17 9 0,0 0 0,15-4 0,-4-10 0,-1 0 0,-7 9 193,0-6 1,-4 1-194,-16 15 196,-1-4-196,-1 6 0,-2 3 0,0 11 602,-1 4-602,-2 12 0,3-8 0,-3 10 0,3-10 0,0 35 0,4-10 0,0 3 0,-1 4 0,0 5 0,0-7 0,1 4 0,-1 1 0,-1-4-1103,0 13 1,-2-2 1102,1-10 0,1 2 0,-1-6 0,-3 15 0,2-22 0,-3-15 0,-3 5 0,-4-2 0,3-5 0,-9 12 2205,9-7-2205,-9 4 0,7-6 0,0-3 0,6-12 0,8-2 0,2 0 0,2-3 0,-6 1 0,-2 1 0,-1-1 0,0 0 0,-10 1 0,-9-8 0,-16 0 0,7-2 0,-19 4 0,18 4 0,-22 7 0,9 1 0,5 3 0,6 0 0,12-2 0,6-2 0,2 1 0,2-5 0,1 3 0,7-1 0,3 1 0,7 3 0,1 0 0,-1 1 0,-3-4 0,0 2 0,-4-4 0,0 1 0,13 0 0,7-1 0,20 1 0,7-2 0,-10 0 0,1 0 0,-6 0 0,-1 0 0,-4 0 0,-2 0 0,10 0 0,-36-2 0,4 1 0,-2-1 0,0 2 0,6 0 0,1 0 0,-5 0 0,1 0 0</inkml:trace>
  <inkml:trace contextRef="#ctx0" brushRef="#br0" timeOffset="8959">28352 17199 24575,'26'0'0,"-1"4"0,14-2 0,5-3-1683,-7 1 0,-1-1 1683,11 1 0,-1-1 0,-10-4 0,-3 1 263,17 3 1,-28-3 0,-10 4 0</inkml:trace>
  <inkml:trace contextRef="#ctx0" brushRef="#br0" timeOffset="13231">29494 16694 24575,'11'39'0,"4"12"0,-4-10 0,0 3 0,-1-6 0,-2-1-762,-1 0 0,0-2 762,2 17 0,-6-20 0,-1 0 0,-1 5 0,-2 0 0,-1-5 0,-1 0 0,-2 2 0,-2-3 495,-2 1-495,-2-6 252,2-7-252,-1-8 0,-2 2 0,3-12 777,-2 8-777,1-6 0,-2 1 0,-6 1 0,7-4 0,-3 2 0,-4-25 0,9 3 0,-19-22 0,10 3 0,-4 3 0,3 9 0,-3 1 0,-12-4-465,9 8 1,-2 1 464,2 7 0,-1 2 0,0-3 0,0 0 0,-3-1 0,2 0 0,-7-6 0,9 4 0,23 2 0,2 1 0,12-14 0,4-11 0,20-1-235,-20 13 1,0-2 234,8 3 0,0 0 0,-10 0 0,-1-1-145,6 0 0,-1 1 145,0-13 0,-1 2 0,-2 10 0,-7 0 0,2 10 1376,-3-3-1376,12-4 0,4-2 0,23-2-480,-22 15 0,1-1 480,5 1 0,5 0-205,5-2 0,4-3 1,-2 2 204,4-1 0,-2 1 0,-6 2 0,1 0 0,-6 3 0,6-1 0,-27 9 0,-7 3 0,4 5 0,14 6 1231,-10 0-1231,13 2 655,-20-8-655,6 4 0,-2 4 0,-1-2 0,0 1 0,-3-3 0,2 11 0,0 9 0,-1 12 0,-12-5 0,-4-1 0,-5 2 0,2-7 0,-1-6 0,0-14 0,5-1 0,-1-6 0,-3 2 0,2-4 0,-3 1 0,4 1 0,-3 1 0,0 5 0,-5-5 0,4 7 0,-7-7 0,6 3 0,-2-4 0,3-1 0,4-1 0,-2 2 0,5 2 0,-2-1 0,-1 5 0,3-4 0,-3-1 0,6 0 0,-5 0 0,4-1 0,-5 5 0,4-1 0,-10 14 0,5-8 0,-3 5 0,6-13 0,6 0 0,-5 15 0,5-7 0,-3 19 0,4-21 0,0 3 0,0-6 0,0 1 0,0 4 0,0 3 0,0-3 0,3 4 0,-2 1 0,1-8 0,-2 7 0,3-7 0,4 6 0,14 3 0,-7 3 0,14 14 0,-19-15 0,11 18 0,-10-26 0,2 13 0,6-6 0,-7 4 0,7-2 0,-9-5 0,-1-9 0,0 0 0,0-3 0,10 11 0,0 0 0,-1-1 0,-5-2 0,-7-12 0,16 16 0,-7-10 0,14 11 0,-19-14 0,-1 1 0,-5-2 0,5 0 0,-6 1 0,3-1 0,1 6 0,1 0 0,2 3 0,0-2 0,-4-4 0,-2-4 0,0-2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9T13:35:53.78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10898 3802 24575,'8'44'0,"-4"-8"0,-1 15 0,-3-17 0,-3 3 0,2-6 0,-2-4 0,3 7 0,0-10 0,0-1 0,0-8 0,0-5 0,0 13 0,0-7 0,0 25 0,3-20 0,-2 6 0,4-21 0,-5 6 0,3 0 0,-3 9 0,0 6 0,0 10 0,0-7 0,0 5 0,-3-17 0,2-5 0,-1-1 0,2-6 0,0 2 0,0-3 0,0 1 0,-3-3 0,3 5 0,-3-7 0,3 4 0</inkml:trace>
  <inkml:trace contextRef="#ctx0" brushRef="#br0" timeOffset="1150">10994 4259 24575,'22'-19'0,"-4"5"0,23-13 0,-16 10 0,1 0 0,7-4 0,2-1 0,-3 1 0,0 1-391,-1 4 0,-2 1 391,11-13 192,1 11-192,-19-1 0,-4 8 0,-16 10 0</inkml:trace>
  <inkml:trace contextRef="#ctx0" brushRef="#br0" timeOffset="2220">11150 4257 24575,'9'22'0,"4"-5"0,2 10 0,7-4 0,-10-5 0,9 1 0,-9-3 0,7-2 0,-3 4 0,7 2 0,-10-5 0,0 2 0,-4-5 0,-2 6 0,2-5 0,-2 1 0,-3-9 0,1 1 0,-2-3 0,-3-1 0</inkml:trace>
  <inkml:trace contextRef="#ctx0" brushRef="#br0" timeOffset="4123">11573 4690 24575,'-3'18'0,"1"-7"0,2 11 0,3 2 0,-3-8 0,6 20 0,-2-12 0,8 7 0,-4-12 0,6-8 0,-1-3 0,-3-6 0,2 4 0,-6-6 0,2 0 0,-2-2 0,6-2 0,-6-1 0,2-1 0,0-2 0,-4 2 0,3 1 0,-7 0 0,3 2 0,-3-4 0,0-3 0,0 2 0,0-3 0,-3 5 0,3-2 0,-3 0 0,3 2 0,0-1 0,0 1 0,-5-5 0,4 5 0,-7-5 0,5 8 0,-2 0 0,-4-2 0,0-2 0,-4-2 0,1 0 0,-1 3 0,-10-12 0,11 12 0,-8-8 0,15 12 0,-1-1 0,1 0 0,0 0 0,-1 3 0,3 0 0,1 0 0</inkml:trace>
  <inkml:trace contextRef="#ctx0" brushRef="#br0" timeOffset="5928">10817 3466 24575,'41'0'0,"-7"0"0,4 0 0,16-2 0,0 0 0,-13 2 0,-2-1 0,3-1 0,-5 1 0,-12 4 0,-14 0 0,19 7 0,-21-4 0,40 12 0,-19-13 0,9 1 0,2-1-482,-13-4 0,0-2 482,10 1 0,-3 0 0,3 0 0,-10 3 0,-25 0 0,-6-1 0,0 1 0,1-3 0</inkml:trace>
  <inkml:trace contextRef="#ctx0" brushRef="#br0" timeOffset="7573">11496 3337 24575,'9'3'0,"-2"1"0,-1-1 0,6 3 0,8 13 0,8-8 0,2 16 0,-8-15 0,-7 5 0,-3-7 0,-5 2 0,10-3 0,-8 8 0,5-9 0,-5 6 0,-3-10 0,6 5 0,-6 0 0,6 0 0,7 27 0,-10-21 0,5 16 0,-19-28 0,-11 3 0,-7 2 0,-4 0 0,-2 3 0,-7 8 0,9-8 0,2-1 0,8 0 0,3-2 0,8-7 0,1 1 0,-4 3 0,6-1 0,-3 1 0,6-2 0</inkml:trace>
  <inkml:trace contextRef="#ctx0" brushRef="#br0" timeOffset="10392">10302 3253 24575,'0'16'0,"0"2"0,0 3 0,0 0 0,0 15 0,0-7 0,0 8 0,0-6 0,0-9 0,0 15 0,0-13 0,0 14 0,0-16 0,0 5 0,0-5 0,3 8 0,-2-6 0,2 7 0,-3-10 0,0 5 0,0-4 0,3 4 0,-2-4 0,2-1 0,-3 0 0,0-4 0,0 4 0,0-8 0,0 7 0,-3-2 0,2-1 0,-5 3 0,2-2 0,3 8 0,-1 10 0,5-2 0,-3 3 0,3-15 0,-2 4 0,2-11 0,-3 7 0,0-10 0,-3 6 0,2-4 0,-7 6 0,7-7 0,-2 2 0,4 1 0,5 6 0,-2 1 0,1 4 0,-2-12 0,-3 6 0,-5-3 0,3 0 0,-3 2 0,5-7 0,3 3 0,-2 2 0,2-1 0,-3-1 0,0-3 0,0-1 0,0 0 0,0 1 0,0 9 0,3-4 0,-2 9 0,2-6 0,0-3 0,-2 1 0,2-6 0,-1 4 0,-1-8 0,2 2 0,-3 0 0,0-1 0,0 9 0,0-6 0,0 0 0,9 0 0,-4-2 0,8 3 0,-10-2 0,0-4 0,-1-2 0,-2-6 0,3 4 0,-3-6 0,0 5 0</inkml:trace>
  <inkml:trace contextRef="#ctx0" brushRef="#br0" timeOffset="12176">12095 3465 24575,'9'19'0,"-2"-5"0,4 20 0,-1 5 0,-4-2 0,11 10 0,0 1 0,-3 2 0,3-15 0,7 7 0,1 1 0,-6-7 0,-4-1 0,-2-2 0,12 11 0,5 5 0,-10-9 0,-14-7 0,6-1 0,-8 0 0,3 5 0,-3-7 0,0 6 0,-4-6 0,-7 18 0,3-16 0,-3 17 0,1-16 0,2-7 0,0 5 0,-1-18 0,1-1 0,1 5 0,0 9 0,0-2 0,2 7 0,-5-14 0,2 11 0,1-16 0,0 11 0,3-17 0,0 2 0,0-3 0,0 3 0,0-2 0,0 3 0,2-6 0,-2-1 0,3-2 0</inkml:trace>
  <inkml:trace contextRef="#ctx0" brushRef="#br0" timeOffset="13153">12662 4079 24575,'31'0'0,"0"0"0,19 0 0,1 0 0,-7 0 0,-2 0 0,-7 0 0,-29 0 0,-4 0 0</inkml:trace>
  <inkml:trace contextRef="#ctx0" brushRef="#br0" timeOffset="14295">12619 4364 24575,'15'-2'0,"-3"1"0,8-1 0,-3 2 0,6 0 0,3 0 0,1 0 0,25 0 0,5 0 0,-29 0 0,1 0-177,7 0 1,5 0-1,-8 0 177,0 0 0,-11 0 0,-9 0 0,-7 0 0,-4 0 0</inkml:trace>
  <inkml:trace contextRef="#ctx0" brushRef="#br0" timeOffset="17427">13702 4045 24575,'9'0'0,"9"0"0,6 0 0,8 0 0,0 0 0,10 0 0,-17-3 0,15-3 0,-26-6 0,11 1 0,-13-3 0,0 5 0,2-27 0,-10 17 0,4-17 0,-11 23 0,0 1 0,-4-1 0,1 2 0,-2-4 0,2 4 0,0-1 0,-2 1 0,1 2 0,0-1 0,-3 2 0,9 3 0,-10 2 0,8 0 0,-6 1 0,4 1 0,-3-1 0,-3 9 0,-1 0 0,-16 21 0,15-15 0,-7 12 0,12-18 0,4 9 0,-5-1 0,5 11 0,-3 2 0,0 18 0,-2-4 0,2-9 0,-1 1 0,-1 9 0,5-14 0,-1-1 0,-5 0 0,6 18 0,-3-21 0,1 16 0,5-19 0,-2 1 0,3 3 0,0-7 0,0 6 0,-3-8 0,0-8 0,0-1 0,1-10 0,2 4 0,0-4 0</inkml:trace>
  <inkml:trace contextRef="#ctx0" brushRef="#br0" timeOffset="18630">13780 4258 24575,'0'16'0,"0"2"0,6 8 0,5 6 0,4 2 0,0-2 0,-1-6 0,-3-5 0,10 7 0,-10-15 0,5 6 0,-10-19 0,2 5 0,1-4 0,6 10 0,-5-9 0,1 5 0,-6-7 0,0 0 0,3 0 0,-2 0 0,-1 0 0,-2 0 0</inkml:trace>
  <inkml:trace contextRef="#ctx0" brushRef="#br0" timeOffset="19730">13846 4299 24575,'17'-8'0,"-1"-1"0,-3 5 0,-1-2 0,1 0 0,12-10 0,-9 4 0,9-2 0,-5 1 0,-9 9 0,7-12 0,-4 3 0,0-3 0,8 0 0,-5 3 0,-3 5 0,-1-1 0,-10 6 0,1 0 0,-3 3 0,1 1 0,-2 1 0</inkml:trace>
  <inkml:trace contextRef="#ctx0" brushRef="#br0" timeOffset="20848">14185 4620 24575,'-13'0'0,"5"2"0,3-1 0,2 3 0,0-1 0,1 3 0,-5 15 0,6-4 0,-3 12 0,1 1 0,3-2 0,1 5 0,1-3 0,1-14 0,3 6 0,8-19 0,10-2 0,1-2 0,11-3 0,-17-10 0,16-1 0,-15-3 0,7 1 0,-13 0 0,-2 4 0,-6-16 0,1 10 0,-8-9 0,-5 14 0,0 3 0,0 3 0,4 2 0,2-2 0,-3-1 0,0-4 0,-35-10 0,18 4 0,-19 2 0,27 8 0,3 9 0,0-3 0,-6 3 0,5 0 0,-1 0 0,8 0 0,1 0 0</inkml:trace>
  <inkml:trace contextRef="#ctx0" brushRef="#br0" timeOffset="57909">14750 4324 24575,'17'0'0,"-1"0"0,-9-2 0,1-1 0,-5-2 0,0-4 0,-1 0 0,3-3 0,-1-6 0,4 8 0,0-15 0,-4 17 0,3-17 0,-6 16 0,6-8 0,-4 9 0,3 0 0,-4 3 0,0 2 0,-1-5 0,1 4 0,4-10 0,3-2 0,-1-1 0,3 3 0,-11 2 0,5 3 0,-2-3 0,0 4 0,0-10 0,-3 8 0,2-5 0,2 3 0,-1 0 0,0-1 0,-3 1 0,0 4 0,0 3 0,0-1 0,7 17 0,-2 5 0,12 16 0,-5 1 0,7 1 0,-7 4 0,2-4 0,-1 16-1013,-2 3 1013,-6-23 0,0 0 0,-3 0 0,0 0 0,2 20 0,-6-16 0,5 3 0,-8-24 0,2 5 0,-3-18 1013,1 3-1013,2-6 0,-2 3 0,7-3 0,-6 1 0,5-4 0,-8-6 0,3 2 0,-2-2 0,3 7 0,1 0 0,1-1 0,1 3 0,-2-2 0,4 2 0,-4-2 0,2 0 0,0-9 0,0 1 0,0-3 0,0 5 0,0 6 0,-6 2 0,5 3 0,-7 0 0,2 3 0,-7-3 0,-1 0 0,-2 0 0,6 0 0,2 0 0,2 0 0,-1 0 0,1 0 0,-2 0 0,5 0 0,0 0 0</inkml:trace>
  <inkml:trace contextRef="#ctx0" brushRef="#br0" timeOffset="61706">15214 4235 24575,'11'-18'0,"-1"5"0,5-8 0,-9 9 0,13-12 0,-15 11 0,4-1 0,-3 6 0,-2 0 0,14 20 0,-14-16 0,14 19 0,-17-27 0,8-1 0,-7-5 0,8 0 0,-6 5 0,1 4 0,1-3 0,1-5 0,-2-1 0,1-1 0,-5 7 0,0 6 0,-5 3 0,-5-1 0,-2 3 0,0-1 0,2 2 0,1 0 0,-2 0 0,2 0 0,-1 0 0,6-3 0,-3 0 0,1-2 0,-3-4 0,-4 5 0,1-7 0,2 7 0,-1-5 0,4 6 0,-3 0 0,-4 9 0,-8 5 0,7-1 0,-7 9 0,12-12 0,-3 6 0,3-4 0,2-2 0,1 4 0,-6 40 0,8-7-461,-1-8 1,2 1 460,6-7 0,1-3 0,1 13 0,4-1 0,-3-17 0,-2-5 0,-3-8 0,6 27 0,-2-21 921,3 19-921,-5-22 0,1-6 0,-3 2 0,3 1 0,-3 4 0,0-3 0,2 2 0,1-1 0,3-4 0,-3 4 0,2-8 0,21 14 0,8-2 0,0 3 0,-5-6 0,-24-12 0,1 0 0,-1-2 0,0 1 0,1-4 0,7-2 0,-3 2 0,7-7 0,-4 10 0,-4-9 0,3 4 0,-2-2 0,8-3 0,-4 2 0,3 0 0,-4-2 0,6-4 0,1-8 0,13-16 0,-11 13 0,12-13 0,-22 25 0,6-6 0,-13 12 0,4-3 0,-2-1 0,5-1 0,6-13 0,-4 12 0,4-12 0,-3 8 0,-8 2 0,4 2 0,-5 10 0,-3 0 0,-1 2 0,-2 2 0,0 13 0,0-4 0,0 8 0,0-7 0,0 0 0,0 18 0,0-6 0,0 30 0,0-29 0,0 13 0,0-26 0,6 12 0,-1 0 0,8 7 0,-5-2 0,5-9 0,-6-1 0,2-9 0,-4-1 0,1-9 0,-1-8 0,1 0 0,3-10 0,1-5 0,6-10 0,0-4 0,-1 7 0,-1 1 0,1-6 0,6-10 0,-17 30 0,0 9 0,-3 4 0,4 2 0,-5-2 0,3 2 0,-1 0 0,-1 3 0,-2 6 0,0 13 0,-1 10 0,4 10 0,2-8 0,2-1 0,6-5 0,-7-9 0,6 5 0,-8-6 0,5 2 0,-4-2 0,2-4 0</inkml:trace>
  <inkml:trace contextRef="#ctx0" brushRef="#br0" timeOffset="63645">16100 4172 24575,'6'-20'0,"0"8"0,-3-9 0,2 14 0,-4 12 0,1 2 0,-4 4 0,1 1 0,-4 3 0,4 3 0,1 11 0,8 7 0,1 10 0,3-2 0,0 0 0,3-7 0,-6-15 0,4-2 0,-5-20 0,2 0 0,5-8 0,1 0 0,4-10 0,1-3 0,0-13 0,5-1 0,-2-3 0,-9-10-489,-5 15 1,-2 0 488,0-20 0,-8 25 0,0-2 0,0-3 0,0 0 0,0 4 0,0-2 0,0-9 0,0 0 0,0 8 0,0 1 0,0-6 0,0 1 0,0 6 0,0 1 0,0 0 0,0 0-267,0-23 267,0 1 0,0 17 0,-3 5 0,-3 1 0,-7-1 0,-4-14 0,-1 22 0,8 10 0,1 1 963,6 10-963,-2 6 281,1 12-281,0 2 0,0 0 0,2-6 0,1-4 0,1-3 0,4 7 0,2 4 0,10 11 0,-3 4 0,4 0 0,-3-8 0,-6-7 0,3-3 0,-7-6 0,1-1 0,-2 1 0,0 0 0,4 13 0,2-8 0,-2 8 0,4-7 0,-4-2 0,1-1 0,-4-4 0,0-3 0,-1-2 0,3 0 0,2 2 0,5 3 0,12 16 0,-9-12 0,3 5 0,-9-17 0,-6-3 0,6 0 0,-10 1 0,3 2 0</inkml:trace>
  <inkml:trace contextRef="#ctx0" brushRef="#br0" timeOffset="65065">16483 4386 24575,'0'8'0,"-8"0"0,6 0 0,-6-2 0,6 4 0,1 5 0,-1 3 0,4 1 0,2 3 0,0-8 0,1-3 0,-2-6 0,32-25 0,-23 13 0,23-14 0,-32 17 0,1 1 0,-3-3 0,1 1 0,-2-4 0,-2 1 0,1-5 0,-1 5 0,2-1 0,0 2 0,0 1 0,-2-2 0,1 3 0,-11-13 0,10 6 0,-9-7 0,10 10 0,-1 4 0,-3-3 0,1 4 0,-4-2 0,2 6 0,-16 0 0,13 0 0,-13 0 0,13 0 0,5 5 0,-4-4 0,5 6 0,-2-4 0,2 6 0,-5-3 0,7 3 0,-10-1 0,12-5 0,-6 2 0,7-5 0</inkml:trace>
  <inkml:trace contextRef="#ctx0" brushRef="#br0" timeOffset="66813">17166 3884 24575,'-9'3'0,"-7"-3"0,6 3 0,9 0 0,50 1 0,-15 1 0,4 0 0,13 0 0,6 0 0,-6 0 0,-10-1 0,-3 0 0,17 2 0,-13-2 0,-36-4 0,-4 0 0</inkml:trace>
  <inkml:trace contextRef="#ctx0" brushRef="#br0" timeOffset="67988">17299 4214 24575,'28'0'0,"0"0"0,-2 0 0,4 0 0,6-1 0,5-1 0,-3 1-544,-3 0 1,-2 1 543,1-4 0,-3 0 356,-5 0-356,-12 0 0,-4 1 0,-8 3 0</inkml:trace>
  <inkml:trace contextRef="#ctx0" brushRef="#br0" timeOffset="70955">18045 3624 24575,'23'-16'0,"0"3"0,12-14 0,-3 7 0,5-3 0,-4 2 0,-10 5 0,0 0 0,9-6 0,4-2 0,-10 6 0,-15 7 0,-3-7 0,-8 11 0,-3-8 0,-3 3 0,-4-1 0,2-1 0,-1 5 0,6 1 0,-14-2 0,14 0 0,-14-4 0,14 7 0,-1-1 0,0 3 0,3-1 0,-7-5 0,4 2 0,-5-1 0,-2-4 0,4 7 0,-4-6 0,4 9 0,-3-3 0,2 6 0,-1-2 0,4 3 0,0 0 0,-3 0 0,2 0 0,-8 9 0,-5-1 0,1 7 0,-1-2 0,4 9 0,-3 20 0,3 0 0,5-4 0,2 0 0,4-1 0,2-9 0,1-1 0,1 7 0,0 0 0,0 10 0,0-5 0,1-2 0,2 2 0,-1-10 0,1 1 0,2 8 0,2 5 0,-2-6 0,-1-8 0,0-3 0,2 10 0,-1-3 0,-1-8 0,-4-2 0,3-4 0,-3 3 0,0-10 0,0 0 0,0 1 0,0 9 0,3-7 0,-2 6 0,2-4 0,-3 0 0,0 4 0,0-3 0,0 2 0,-3-4 0,2 1 0,-4-3 0,4-4 0,-2-2 0,3-3 0,0 1 0,0-1 0,0 6 0,2-7 0,-1 4 0,1-8 0</inkml:trace>
  <inkml:trace contextRef="#ctx0" brushRef="#br0" timeOffset="71922">18166 3990 24575,'35'-18'0,"-3"-4"0,6-7 0,-13-1 0,-2-1 0,0 7 0,1-2 0,0 3 0,-5 13 0,6-2 0,-9 1 0,-4 2 0,-2 1 0,-2 4 0,-5-1 0,0 5 0</inkml:trace>
  <inkml:trace contextRef="#ctx0" brushRef="#br0" timeOffset="72769">18245 3987 24575,'3'29'0,"1"0"0,1 21 0,15-1 0,-1-5 0,-2-11 0,2 0 0,-5-8 0,0 1-339,4 10 1,0-2 338,4 5 0,-2-2 167,-4-5-167,1-3 0,-5-10 0,-1-5 0,-8-11 0,-1-1 0</inkml:trace>
  <inkml:trace contextRef="#ctx0" brushRef="#br0" timeOffset="74358">18800 4179 24575,'3'-22'0,"-3"5"0,6-26 0,-6 14 0,6-4 0,-5 11 0,8-4 0,-5 11 0,6-7 0,-4 5 0,9-4 0,-6 2 0,5 4 0,-6 4 0,15 0 0,-3-3 0,12-3 0,-17 7 0,-1 4 0,-9 3 0,0 3 0,1 3 0,22 31 0,7 15 0,-13-16 0,1 1-860,4 5 0,4 3 1,-3-1 859,-4 3 0,-2-4 0,-4-12 0,-2 0 0,-1 13 0,-5 0 0,-2 4 0,-5 8 0,-15-34 0,3-7 0,-4-6 0,6-8 2579,-5-18-2579,8 1 0,-6-8 0,2 17 0,4 2 0,-3 3 0,6-4 0,-7 2 0,7-4 0,-13 4 0,12-2 0,-5 3 0,4 1 0,0 0 0,0 2 0,1 0 0</inkml:trace>
  <inkml:trace contextRef="#ctx0" brushRef="#br0" timeOffset="76154">19491 4165 24575,'8'0'0,"-3"-2"0,3-11 0,-1 2 0,10-13 0,8-4 0,-3 3 0,9-18 0,-16 23 0,-1-17 0,-11 19 0,-4-8 0,-5 4 0,2 5 0,-5-2 0,3 12 0,-3-1 0,-14 23 0,0 4 0,-11 6 0,5 3 0,7 6 0,9-8 0,4 20 0,9-12 0,0 17 0,4-2 0,1 0 0,0 4 0,1-9 0,3-5 0,2-17 0,-1-8 0,0-4 0,-8-5 0,3-5 0,1 3 0,5-18 0,11 8 0,13-26 0,-1 14 0,2 0 0,-14-1 0,0 0 0,13-3 0,-6 3 0,-19 6 0,0 8 0,-14 24 0,1-6 0,0 10 0,9-18 0,5-3 0,2-7 0,3-3 0,1-2 0,21-24 0,-10 11 0,-7 4 0,-2 1 0,-2 0 0,-9 10 0,-3 16 0,-5 6 0,-3 14 0,3-1 0,-3 6 0,2-4 0,-1 0 0,1 2 0,-2 11 0,3-35 0,0-4 0</inkml:trace>
  <inkml:trace contextRef="#ctx0" brushRef="#br0" timeOffset="78210">20264 3735 24575,'7'33'0,"-1"9"0,-2 6 0,-3-2 0,-1 2-1182,1-7 1,0 3-1,1-5 1182,-1 0 0,2-4 0,1 17 1061,9-9-1061,-8-15 591,3 0-591,-5-12 0,7 8 0,6-3 1853,1 5-1853,3-8 40,-8-11-40,2-4 0,-6-6 0,0-3 0,3-8 0,-1 4 0,6-12 0,10-17 0,-8 8 0,4-16 0,0-1 0,-6 4 0,-3 10 0,1-6 0,-2 6 0,-2-5 0,0 7 0,-1-2 0,-4 6 0,-1-2 0,-1-13 0,-1-3 0,0 4 0,0-3-903,-1 1 0,1-3 0,-1 4 903,-1 0 0,1 3 0,1-6 0,0 2-41,2-6 41,-3 18 0,2-6 0,-8 13 0,0-5 0,-7 11 2702,8 4-2702,-2 1 48,1 11-48,-2 1 0,-6 2 0,-4 7 0,9 1 0,-14 9 0,14-7 0,-7 1 0,6 2 0,2 1 0,0 22 0,3-7 0,1 18 0,3-14 0,0 20 0,0-22 0,0 6 0,-3-16 0,0 1 0,-1-5 0,7 2 0,6-9 0,4 2 0,-3-3 0,1 3 0,-4 1 0,9 10 0,-7-8 0,10 12 0,-14-20 0,11 4 0,-10-8 0,1-6 0,-1 3 0,4-8 0,-4 7 0,2-6 0,-6 6 0,-2-1 0</inkml:trace>
  <inkml:trace contextRef="#ctx0" brushRef="#br0" timeOffset="87162">12405 5989 24575,'3'-13'0,"3"4"0,-4-5 0,1 0 0,0-2 0,-1 3 0,-1 4 0,1 4 0,1-6 0,0 4 0,0-11 0,5 14 0,-7-15 0,11 11 0,-8-9 0,7 5 0,-4-1 0,8-5 0,-8 4 0,5-4 0,-8 6 0,4 2 0,-4-4 0,4 7 0,-3-4 0,1 8 0,0 15 0,15 16 0,-10 6 0,24 7 0,-12-12 0,-1-9 0,-2-1 0,-15-10 0,-1-1 0,1-2 0,-5-1 0,2 3 0,1 4 0,0 1 0,0 2 0,3 7 0,-5-11 0,2 10 0,0-12 0,-3 1 0,3-2 0,-3-3 0,0 4 0,0 9 0,3 0 0,5 13 0,0-9 0,0-3 0,-2-1 0,-5-16 0,1 8 0,-2-14 0,3 5 0,0-5 0,0 1 0,1-3 0,-1 1 0,3-6 0,-4-12 0,4 0 0,-5-7 0,8-6 0,-4 18 0,2-15 0,1 17 0,-4-6 0,8-8 0,-2 1 0,3-2 0,-3 7 0,2 4 0,-8 7 0,4 3 0,-5 5 0,-1 2 0,3 0 0,4-2 0,3-3 0,4 1 0,-4 1 0,-3 9 0,-4 7 0,2 7 0,6 18 0,-1-10 0,7 22 0,-4-23 0,2 12 0,-2-3 0,5 15 0,-6-12 0,-3 0 0,-5-16 0,-5-6 0,5 4 0,-2-5 0,-1 10 0,0-9 0,-3 3 0,3-1 0,-2-6 0,4 3 0,-4-4 0,1-4 0,0-2 0,-1 0 0,1-3 0</inkml:trace>
  <inkml:trace contextRef="#ctx0" brushRef="#br0" timeOffset="88818">13540 6275 24575,'-6'6'0,"3"1"0,-4 17 0,6-12 0,-2 6 0,4-13 0,3-5 0,2 3 0,0-3 0,1 0 0,-1 0 0,-1 0 0,0 0 0,1 0 0,-1-3 0,0 0 0,0-2 0,8-1 0,-6 3 0,8-3 0,-5 2 0,2-2 0,1 0 0,-4 0 0,2 0 0,-5-3 0,2 6 0,-3-5 0,1 5 0,4-7 0,-4 3 0,2-6 0,-4 6 0,-1 1 0,0-2 0,2 5 0,-4-6 0,4 1 0,-1-11 0,-1 4 0,-3-13 0,-3 17 0,-1-7 0,-1 11 0,2 1 0,-5 4 0,-4 0 0,-8-4 0,9 0 0,-4 1 0,9 0 0,-1 2 0,-18-5 0,4-1 0,-5 4 0,10-1 0,5 6 0,4 0 0,-9 3 0,3 0 0,-4 0 0,5 1 0,2-1 0,5 0 0,-4 5 0,-5 4 0,6 1 0,-8-1 0,15-4 0,-5-5 0,4 2 0,1-2 0,-1-1 0</inkml:trace>
  <inkml:trace contextRef="#ctx0" brushRef="#br0" timeOffset="90548">14166 5687 24575,'-4'22'0,"-2"-1"0,5-4 0,-2 0 0,3-1 0,0 6 0,0 0 0,0 9 0,0-4 0,0 0 0,4 4 0,0-8 0,6 3 0,-2-9 0,1-1 0,-3-9 0,0-1 0,-1-6 0,4-6 0,4-2 0,11-11 0,22-4-812,-2-4 812,-17 10 0,-1 1 0,18-12 0,-10 2 0,-5 7 0,-11 8 0,-12 3 0,-3 7 0,-3 13 0,3 14 812,6 13-812,1 0 0,12 7 0,-7-8 0,6-8 0,-8-12 0,1-15 0,-4-3 0,4 0 0,-1 0 0,-1-5 0,9-4 0,4-10 0,13 1 0,-6-12 0,11 11 0,-23-19 0,21 14 0,-24-7 0,-2-8 0,-1 4 0,15-12 0,-7-3 0,-7 1 0,-18 12 0,-4 3 0,-3 6 0,0 11 0,4 17 0,4 2 0,2 3 0</inkml:trace>
  <inkml:trace contextRef="#ctx0" brushRef="#br0" timeOffset="91431">14144 6266 24575,'-16'17'0,"12"-8"0,5-7 0,8-5 0,-2 3 0,-1 0 0,-1 0 0,28 5 0,12 2 0,-11 0 0,2 1-479,9-2 1,5 2-1,1-1 479,-11-1 0,1 0 0,0 0 0,1-1 0,7-1 0,3-1 0,-1 0 0,-3 0 0,-1 1 0,-3 0 0,-2 0 0,22-2 0,-20 0 0,-41-2 0,-13 0 0</inkml:trace>
  <inkml:trace contextRef="#ctx0" brushRef="#br0" timeOffset="92467">14562 6538 24575,'-9'8'0,"-15"7"0,-13 19 0,8-12 0,-1 2 0,7 0 0,0 1 0,-11 3 0,3-1 0,6 4 0,-11-1 0,29 20 0,4-24 0,4 2 0,2-1 0,7-6 0,0-4 0,4-3 0,2-5 0,6-5 0,5-1 0,19-3 0,-19 0 0,11 0 0,-29 0 0,2 0 0,-5 2 0,6 2 0,16 2 0,2-2 0,17-1 0,-9-3 0,-12 0 0,-6 0 0,-18 0 0</inkml:trace>
  <inkml:trace contextRef="#ctx0" brushRef="#br0" timeOffset="94123">15350 6241 24575,'7'0'0,"-3"-5"0,3 1 0,-3-17 0,-1 1 0,7-7 0,-2 1 0,6-10 0,-3 16 0,1-8 0,-7 12 0,6 11 0,-5-18 0,7 4 0,1-6 0,-3 3 0,11 8 0,-14 7 0,9 0 0,-12 8 0,15 19 0,6 7 0,16 6 0,-14-5 0,4 6 0,-2-4-565,1-6 1,-2-2 564,-2 7 0,-2 0 0,4 1 0,-14-4 0,-4 5 0,-4-8 0,-3 8 0,-4 1 0,0-9 1129,-4 9-1129,-2-15 0,2 0 0,-13-8 0,12 0 0,-9-6 0,3-11 0,1 3 0,-5-9 0,8 8 0,-1 3 0,7-5 0,-3 4 0,1-5 0,-6 1 0,-3-4 0,2 2 0,-6-2 0,12 7 0,-8 0 0,11-1 0,-7-2 0,2 4 0,-1-2 0,-1 4 0,2 1 0,1-3 0,2 3 0,1-1 0</inkml:trace>
  <inkml:trace contextRef="#ctx0" brushRef="#br0" timeOffset="96770">16107 6152 24575,'6'-2'0,"-1"1"0,0-4 0,18 1 0,-16-7 0,25-4 0,-16-9 0,2 7 0,-4 0 0,-6 12 0,-6 0 0,-8 7 0,-2-3 0,-14 7 0,7-3 0,1 0 0,-2 0 0,12-6 0,-14 3 0,14-3 0,-12 6 0,10-2 0,-3 2 0,4-3 0,-4 5 0,3-2 0,-5 6 0,1 5 0,-2-3 0,5 7 0,-2 4 0,5-4 0,0 5 0,1-6 0,0-1 0,2-3 0,-2 0 0,0-1 0,2-6 0,-1 3 0,2 1 0,0 0 0,3 9 0,3 4 0,2 4 0,4 12 0,-7-14 0,3-1 0,-8-15 0,5-6 0,-4 1 0,3-3 0,-3 4 0,4-5 0,-2 5 0,5 1 0,-2 0 0,3 0 0,-4-3 0,0-3 0,4 0 0,11-6 0,-3-1 0,11-3 0,2-8 0,-11 6 0,11-5 0,-8 3 0,6-3 0,-5 2 0,3-5 0,3-2 0,-12 10 0,4-1 0,-19 45 0,-2-1 0,0 17 0,0-21 0,0-10 0,0-8 0,2-3 0,1-3 0,4-18 0,5 5 0,1-15 0,4 7 0,1-4 0,3-6 0,2 7 0,1 0 0,-7 8 0,-4 7 0,-1-1 0,-6-1 0,3 7 0,-3-4 0,-3 7 0,-1 8 0,1 4 0,-2 7 0,2-3 0,-3-2 0,0-7 0,0 3 0,0-3 0,0 4 0,0-1 0,2 0 0,1-2 0,3 7 0,0-7 0,0 8 0,2-6 0,-4-3 0,3-4 0,-6-2 0,1-3 0</inkml:trace>
  <inkml:trace contextRef="#ctx0" brushRef="#br0" timeOffset="98069">16876 6287 24575,'0'-6'0,"0"1"0,0 0 0,0 4 0,0 14 0,0-1 0,0 15 0,0-13 0,2 1 0,2 0 0,4-5 0,-2 0 0,5-5 0,-1-5 0,13-10 0,4-5 0,11-9 0,-4 3 0,2-5 0,-11 0 0,-2-5 0,-1 3 0,-2 1 0,0 1 0,7-14 0,-3-3 0,-9 6 0,-3-2 0,3-7 0,0-1-279,3 1 1,-1-2 278,-3 4 0,-1-3 0,1 6-714,-1 7 0,0 1 714,0-13 0,-2 1 0,-3 11 0,-1 2 0,-4-1 0,-1-1 0,1-7 0,-1-1 0,-2-4 0,0-1 0,1 2 0,-2 3 0,-3 11 0,-2 4 0,-2-7 0,-12 37 517,3 4-517,-9 5 1468,-7 8-1468,3-1 0,-1 1 0,-9 10 0,9-3 0,4 1 0,10 8 0,3 6 0,11-1 0,5-16 0,-1 1 0,4-12 0,-2 5 0,3 3 0,5 1 0,3 3 0,12 15-354,-8-10 1,2-1 353,10 7 0,-7-4 0,-10-17 0,-2-4 0,-9-10 0,4-2 0,-1-2 707,6-1-707,-4 0 0,1-2 0,-6 4 0,-2-1 0</inkml:trace>
  <inkml:trace contextRef="#ctx0" brushRef="#br0" timeOffset="98958">17354 6078 24575,'8'0'0,"1"0"0,18 3 0,-11 0 0,13 3 0,-16 0 0,-4 0 0,-1-2 0,7-2 0,-4-2 0,24 3 0,-2 4 0,-2 4 0,-1-3 0,-23-3 0,-1-5 0</inkml:trace>
  <inkml:trace contextRef="#ctx0" brushRef="#br0" timeOffset="99825">17377 6337 24575,'43'0'0,"-1"0"0,4 0 0,-12 0 0,-3 0 0,-10 0 0,-8 0 0,3 0 0,9 0 0,-12 0 0,8 0 0,-14 0 0,-1 0 0,2 0 0,-5-2 0,7-4 0,-8 3 0,6-2 0</inkml:trace>
  <inkml:trace contextRef="#ctx0" brushRef="#br0" timeOffset="101226">18091 6128 24575,'0'-46'0,"0"19"0,0-24 0,16 16 0,2 2 0,-6-5 0,11-1 0,-1 1 0,-10 12 0,1 1 0,-4 8 0,-4 11 0,4-6 0,0 3 0,-3 0 0,5 0 0,-9 3 0,6 3 0,-5 0 0,0 11 0,-1 5 0,-2 18 0,0-6 0,-2 18 0,0 3 0,1-6-235,-1 6 0,0-2 235,2-15 0,3-2 0,-3-10 0,6-10 0,-3-2 0,-1-7 0,3 1 470,-2-4-470,6-20 0,1 7 0,4-18 0,-1 19 0,-2-4 0,2 4 0,-6-5 0,0 11 0,-3 1 0</inkml:trace>
  <inkml:trace contextRef="#ctx0" brushRef="#br0" timeOffset="101571">18413 5823 24575,'-7'24'0,"-1"9"0,-4 18-974,3-23 1,1 0 973,3 1 0,-1 1 0,-3-1 0,0 0 628,-1 18-628,-3-3 80,9-20 0,1-8 1,3-11-1</inkml:trace>
  <inkml:trace contextRef="#ctx0" brushRef="#br0" timeOffset="103525">18390 6029 24575,'3'-13'0,"-3"6"0,5-10 0,-1 8 0,5-1 0,-2-2 0,8-4 0,10-11 0,-7 6 0,6 1 0,-17 15 0,-1 5 0,-3 2 0,6 4 0,-5-3 0,4 4 0,-4-4 0,-3 10 0,4-6 0,-5 13 0,3-13 0,-1 10 0,8-2 0,-3-1 0,6 5 0,-4-7 0,-3 1 0,3-4 0,-6-1 0,2 2 0,-4-3 0,1 6 0,1-4 0,-3 8 0,6 0 0,-2 0 0,0 4 0,5 5 0,-4 3 0,7 4 0,-7-10 0,3-9 0,-5-3 0,2-7 0,-2 6 0,4-4 0,-3 6 0,4 0 0,-4-3 0,0-3 0,-1-3 0,2-3 0,-2 0 0,0 0 0</inkml:trace>
  <inkml:trace contextRef="#ctx0" brushRef="#br0" timeOffset="106849">19069 5636 24575,'-9'18'0,"3"-7"0,-4 17 0,4-18 0,-3 37 0,5-10-317,1-8 0,0 2 317,3 20 0,4-7 0,0-5 157,4-4-157,-3-13 0,0-9 0,-2-8 0,2-8 0,4 0 477,0-3-477,6-3 0,-5 3 0,7-8 0,-4 9 0,7-10 0,3 3 0,9-9 0,-2-4 0,3 7 0,-8-3 0,-4 10 0,-5-1 0,4-2 0,-6 7 0,6-6 0,0-7 0,1 7 0,-4-5 0,-1 11 0,-8-1 0,1 2 0,-4-2 0,2 3 0,-5 0 0,5-1 0,-4 3 0,0-2 0,-1 2 0,-8 3 0,-3 4 0,-1 2 0,-4 2 0,8-2 0,-3 4 0,6-3 0,-2 15 0,4-6 0,-1 15 0,12 11 0,-1-1 0,9 3 0,-2-11 0,-2-9 0,1-8 0,-5-1 0,2-6 0,-3-3 0,17 9 0,-7-13 0,17 8 0,-14-10 0,24 0 0,-27 0 0,13 0 0,-27 0 0,1 0 0,1 0 0,8-11 0,22-13 0,-15-2 0,12-7 0,-25 19 0,-4-16 0,3 17 0,0-35 0,3 21 0,6-25 0,-8 13 0,5 5 0,-12-8 0,7 22 0,-9-4 0,-3 19 0,-1 2 0,-2 9 0,4-5 0,2 5 0</inkml:trace>
  <inkml:trace contextRef="#ctx0" brushRef="#br0" timeOffset="108069">19234 6261 24575,'-17'-6'0,"2"2"0,6-1 0,1 4 0,11 2 0,1 2 0,17 8 0,3 0 0,8 2 0,5-1 0,15-3-986,2-4 986,-21-3 0,-1 1 0,21 1-246,-24-2 0,-2 1 246,14 2 0,5 5 0,-22-9 0,-1 5 0,3-6 960,-2 4-960,18-3 0,4-1 0,4 3 0,1-2 0,-3-2 0,-16 1 518,0 0-518,-23 0 0,-6 0 0,-1 0 0</inkml:trace>
  <inkml:trace contextRef="#ctx0" brushRef="#br0" timeOffset="109081">19305 6469 24575,'-40'25'0,"9"-4"0,-3 3 0,-7 1 0,1 0 0,6-2 0,2-1 0,-2 4 0,6-4 0,13-6 0,17 34 0,29-5-2458,-6-15 0,6 2 2458,-3-10 0,3 0 0,2-1-690,3 0 1,2-2 0,0 0 689,2 0 0,0-1 0,-1-1 0,-3 1 0,0-1 0,0-2 238,18 0 1,-4-2-239,-22-2 0,-2-2 0,24 0 0,-34-6 2055,2-13-2055,1-3 3077,8-5-3077,-12 0 1375,-2 10-1375,-8 0 0,-2 8 0,0-3 0</inkml:trace>
  <inkml:trace contextRef="#ctx0" brushRef="#br0" timeOffset="110984">20220 6216 24575,'3'-18'0,"3"4"0,7-18 0,-3 15 0,8-17 0,-11 22 0,5-12 0,6 5 0,-9 10 0,12-4 0,-11 16 0,8 17 0,8 6 0,-1 1 0,12 14 0,-5-1 0,-14-16 0,-1 2 0,-1 4 0,0-1 0,7 15 0,-4-3 0,-4-9 0,4 15 0,-6-16 0,-3 3 0,-6-22 0,-10-9 0,-5 0 0,1-6 0,-3 3 0,2-6 0,-1 0 0,-3-4 0,5 1 0,2 1 0,5-3 0,-7-1 0,4 0 0,-5-1 0,8 7 0,-1-1 0,3 1 0,-4 1 0,5 0 0,-5-1 0,2-2 0,-3-4 0,0 2 0,2 4 0,2 4 0,2 4 0</inkml:trace>
  <inkml:trace contextRef="#ctx0" brushRef="#br0" timeOffset="113017">20759 6359 24575,'3'-2'0,"-1"-4"0,-2-2 0,7-8 0,-1-8 0,4 10 0,-4-23 0,-4 26 0,1-12 0,0 14 0,0 1 0,-4-4 0,1-1 0,-3-1 0,0 2 0,0 9 0,-12 7 0,4 13 0,-6 8 0,2 17 0,2 7 0,6-21 0,0 0 0,-1 14 0,3-14 0,7-11 0,-4-11 0,7 5 0,1-3 0,0 1 0,2-1 0,-3-2 0,-2-1 0,2-4 0,-2 3 0,2-1 0,4 3 0,-3-1 0,5 1 0,-4 0 0,1-3 0,-3 0 0,1-3 0,-1-3 0,3-3 0,6-4 0,3-4 0,8-4 0,1 0 0,3-2 0,6 3 0,-2-1 0,-14 1 0,23 2 0,-29 1 0,3 2 0,-8 9 0,-8 3 0,3 3 0,-3 28 0,-3-12 0,2 17 0,-2-22 0,3-6 0,0-3 0,0 3 0,0-2 0,5-9 0,-1-2 0,15-15 0,-10 6 0,11 1 0,-10 2 0,6 10 0,-5-5 0,1 4 0,-7 1 0,1-1 0,-1 7 0,4 2 0,-2 8 0,2 3 0,-6 12 0,0 15 0,-3-15 0,0 0 0,0-1 0,0-1 0,0 20 0,-4-12 0,3-21 0,-2 2 0,3-11 0,0-4 0,0 1 0</inkml:trace>
  <inkml:trace contextRef="#ctx0" brushRef="#br0" timeOffset="115222">21520 6504 24575,'0'5'0,"-3"-2"0,3-3 0,-3-3 0,6 0 0,3 1 0,0 2 0,2 0 0,-5 2 0,3 8 0,-2 5 0,2 2 0,1 2 0,-4-6 0,-1-2 0,-2-2 0,0 5 0,0 10 0,0 11 0,0 9 0,0-10 0,0 14 0,-4-13 0,0 1 0,-1-1 0,-4 4 0,3-10 0,0-1 0,-2 5 0,0-5 0,0 9 0,0-10 0,0 10 0,-3 6 0,5-3 0,-4-4 0,9-10 0,-2-9 0,3 5 0,0-11 0,6 3 0,-3-8 0,11-1 0,-4-2 0,5 0 0,0-12 0,-5 5 0,2-15 0,2-3 0,-5-1 0,14-8 0,-7 9 0,9-7 0,-1 3 0,1-3 0,-1 5 0,-4 1 0,-2 5 0,-5-5 0,-1 3 0,-2 0 0,-4-2 0,3 5 0,-4-9 0,5 7 0,-6-2 0,-1 9 0,-3-1 0,0 1 0,-6-10 0,-3 7 0,-5-4 0,3 13 0,4 1 0,-1 4 0,2-4 0,-9 2 0,6 0 0,-1 0 0,4 1 0,1 1 0,-4-1 0,3 4 0,-6-1 0,9 7 0,-8-4 0,4 2 0,-7 6 0,-5 6 0,10 9 0,-9 15 0,16-2 0,7 11 0,1 1 0,2-4 0,2-6 0,0-4 0,-3-23 0,-2-11 0,4 1 0,0-2 0,18 1 0,-3 6 0,18 4 0,-13-1 0,18 3 0,-29-12 0,11 2 0,-24-6 0,1 0 0,-3 2 0,-1-1 0,-2 1 0</inkml:trace>
  <inkml:trace contextRef="#ctx0" brushRef="#br0" timeOffset="124416">17036 6595 24575,'-3'22'0,"1"2"0,-1-14 0,2 14 0,2-5 0,2 4 0,3-10 0,0-5 0,5-5 0,-1-3 0,1-1 0,-5-4 0,-1 4 0,1-4 0,4 4 0,2-4 0,-5 2 0,1-1 0,-5 0 0,2 1 0,0 0 0,3-5 0,-5 5 0,2-5 0,-2 5 0,0-9 0,3 4 0,1-8 0,-4 3 0,5-1 0,-4 0 0,2 0 0,-1 2 0,-2-18 0,0 10 0,0-13 0,0 16 0,-2 5 0,1 4 0,-2 2 0,0 1 0,0-1 0,0 1 0,0 0 0,0-3 0,0 2 0,0-4 0,0 4 0,-2-5 0,-2 7 0,1-6 0,1 6 0,-1-4 0,0 3 0,-2 0 0,0 2 0,-1-2 0,1 2 0,-1-2 0,3-1 0,-1 3 0,3-2 0,-7 5 0,-3-3 0,-5 1 0,3 1 0,2-2 0,2 3 0,3 0 0,-3 0 0,4 0 0,0 0 0,-1 0 0,3 6 0,-5-5 0,-1 7 0,-1-5 0,-4 2 0,10 1 0,-7-1 0,7-2 0,-4 2 0,-1-1 0,3 3 0,-2 0 0,5 0 0,-2-1 0,4-1 0,-7 1 0,7-1 0,-5 1 0,1-3 0,3 4 0,-3-4 0,2 7 0,-3-1 0,3 3 0,-3 0 0,-4-6 0,8 11 0,-7-12 0,9 11 0,0-10 0,0 2 0,0-3 0,0 1 0,0 4 0,0 18 0,0-4 0,0 7 0,2-15 0,-1-6 0,4-4 0,-4-4 0,1-2 0</inkml:trace>
  <inkml:trace contextRef="#ctx0" brushRef="#br0" timeOffset="207714.27">1504 12748 24575,'20'0'0,"-4"-6"0,32-14 0,-13 0 0,-1-3 0,-7 3 0,0 0 0,4-1 0,-4 0 0,-10-11 0,-10 19 0,-1-10 0,-4 13 0,-2-4 0,0 5 0,0-5 0,-3 5 0,0-4 0,-3 4 0,0 1 0,1 2 0,-1 3 0,1 1 0,0 2 0,-1 0 0,-1-3 0,1 5 0,-2-4 0,2 5 0,1-1 0,0 1 0,2 2 0,0 1 0,-2-1 0,3 1 0,-6-1 0,5 1 0,0-1 0,-1-2 0,1 2 0,-3-5 0,3 7 0,-1-3 0,1 6 0,-3-7 0,3 10 0,-2-9 0,5 10 0,-3-8 0,1 6 0,1-6 0,-2 3 0,3 5 0,-3-4 0,0 22 0,-1-7 0,1 8 0,3-4 0,0-10 0,0-1 0,0-5 0,0-1 0,0 1 0,0-1 0,0 10 0,-3-7 0,2 10 0,-5-7 0,6 8 0,-7 2 0,6-5 0,-2-4 0,3-11 0,0-2 0,0-3 0,0-1 0</inkml:trace>
  <inkml:trace contextRef="#ctx0" brushRef="#br0" timeOffset="208749.27">1718 12839 24575,'22'18'0,"-8"-5"0,6 11 0,-16-16 0,8 10 0,-10-15 0,1 2 0,3-2 0,-1 4 0,3-1 0,0 5 0,1-5 0,-4 2 0,3-2 0,-1 0 0,9 4 0,7 6 0,0-1 0,4 5 0,-10-9 0,-1 1 0,-3-5 0,-2 4 0,-1-7 0,-5-4 0,-3-4 0,-2-1 0,0 2 0</inkml:trace>
  <inkml:trace contextRef="#ctx0" brushRef="#br0" timeOffset="209826.27">1806 12862 24575,'13'-13'0,"3"5"0,10-5 0,-1 5 0,-12-1 0,1 5 0,-6-4 0,-5 5 0,10-5 0,-8-1 0,6 0 0,-6 1 0,-5-1 0,5 0 0,-4-1 0,3 2 0,-3-1 0,1 3 0,-2 0 0,0 4 0</inkml:trace>
  <inkml:trace contextRef="#ctx0" brushRef="#br0" timeOffset="211065.27">1566 12173 24575,'3'2'0,"9"2"0,0 2 0,9 4 0,1-2 0,9 2 0,2 0 0,-5-4 0,2 2 0,-3 0 0,-16-5 0,-2 2 0,-1-2 0,1 2 0,8 0 0,-9 0 0,12 2 0,-11-1 0,-2-3 0,-1 0 0</inkml:trace>
  <inkml:trace contextRef="#ctx0" brushRef="#br0" timeOffset="212414.27">1904 12125 24575,'6'3'0,"1"5"0,5-4 0,1 8 0,9 1 0,-2 0 0,0 0 0,-6-4 0,-14 5 0,-1 1 0,-4 1 0,-1-5 0,-20 14 0,9-14 0,-14 16 0,18-17 0,6-5 0,3-4 0,5 3 0,-14-6 0,13 10 0,-14-1 0,11 0 0,-6-2 0,-18 2 0,12 0 0,-11 3 0,22-4 0,2-4 0</inkml:trace>
  <inkml:trace contextRef="#ctx0" brushRef="#br0" timeOffset="213680.27">2328 12721 24575,'0'-9'0,"0"6"0,0-9 0,0 9 0</inkml:trace>
  <inkml:trace contextRef="#ctx0" brushRef="#br0" timeOffset="-214729.46">2540 12567 24575,'7'17'0,"-3"-2"0,11 11 0,-7 0 0,2-4 0,5 19 0,-7-17 0,3 17 0,-4-14 0,-6 5 0,3-1 0,-1 1 0,7 4 0,2 0 0,0-3 0,1 1 0,-2-2 0,-7-16 0,-1 1 0,-3-5 0,0-1 0,0-5 0,0 5 0,0-5 0,0 3 0,0-6 0,0-1 0</inkml:trace>
  <inkml:trace contextRef="#ctx0" brushRef="#br0" timeOffset="-213331.46">2736 12900 24575,'0'-3'0,"0"-5"0,7-17 0,5 2 0,16-9 0,3 1 0,-2 8 0,-1 2 0,-2 4 0,-16 12 0,-2 2 0,0 0 0,0 1 0,6-1 0,-3 2 0,16-1 0,-12 2 0,6-3 0,-15 3 0,-1-3 0</inkml:trace>
  <inkml:trace contextRef="#ctx0" brushRef="#br0" timeOffset="-212409.46">2664 12323 24575,'6'0'0,"2"0"0,5 0 0,9 3 0,6-2 0,23 14 0,-24-12 0,2 1-656,8 7 0,1 0 656,0-5 0,-2-1 0,-5 0 0,-1 1-39,3 1 0,-2-1 39,1-4 0,1 10 0,-24-11 0,-3 1 0,-4-2 0</inkml:trace>
  <inkml:trace contextRef="#ctx0" brushRef="#br0" timeOffset="-210977.46">3148 12191 24575,'21'14'0,"-5"-1"0,7 7 0,9 6 0,-13-9 0,5 3 0,-22-14 0,-2 5 0,0-5 0,-11 13 0,0-9 0,-21 9 0,12-10 0,-4-2 0,16-2 0,-4 2 0,0 0 0,-5 3 0,0-4 0,-1 3 0,0-1 0,-4 4 0,-14 0 0,11 2 0,-15 0 0,24-6 0,-1-2 0,14-6 0,1 0 0</inkml:trace>
  <inkml:trace contextRef="#ctx0" brushRef="#br0" timeOffset="-209307.46">3644 12895 24575,'24'0'0,"7"0"0,-4 4 0,4 0 0,23 1 0,1 0 0,-23 0 0,0 0 0,17-1 0,-8 0 0,-31-2 0,0-1 0,-8 1 0</inkml:trace>
  <inkml:trace contextRef="#ctx0" brushRef="#br0" timeOffset="-208325.46">3521 13095 24575,'38'0'0,"6"5"0,-3-4 0,3-1-2084,-2 2 1,0 1 2083,7 0 0,3-1 0,-3 0 0,3 1 0,-1-1 0,-4 2 0,-1 0 0,-1-1 0,-5 0 0,-1 1 0,-3-2 0,3 0 0,-15 1 0,-24-1 0</inkml:trace>
  <inkml:trace contextRef="#ctx0" brushRef="#br0" timeOffset="-204275.46">5105 12733 24575,'0'19'0,"0"-2"0,0 17 0,0-2 0,0-14 0,0 8 0,0-16 0,0 6 0,0-10 0,0 11 0,0-6 0,0 7 0,-8 15 0,2-2 0,-7 10 0,5-10 0,0-5 0,1-2 0,3-2 0,-1-9 0,4-2 0,-1-4 0,2 2 0,0 0 0,0-1 0,0 1 0,0 0 0,0 3 0,0-3 0,0 4 0,0-1 0,0 10 0,3-3 0,-2 4 0,2-2 0,-3-11 0,2 6 0,-1-5 0,1 1 0,1 8 0,-2-6 0,4 12 0,-2-15 0,1 6 0,-2-12 0,-2 0 0,0 1 0,3 2 0,-3 1 0,3 0 0,-3-5 0,0-4 0,0-8 0,3 4 0,-3-5 0,3 7 0,-3-2 0</inkml:trace>
  <inkml:trace contextRef="#ctx0" brushRef="#br0" timeOffset="-203115.46">5069 13136 24575,'30'-14'0,"0"1"0,-3 1 0,3 0 0,5-3 0,5-1 0,2 2-2592,5 2 1,2 1 0,0 0 2591,-2-1 0,-1-1 0,3-1 0,2 1 0,3 0 0,0 0 0,-4 0 0,-3 1 0,-3 0 0,0-1 0,3-3 0,-1-2 0,-4 3 1096,4 1 0,-8 1-1096,-8-3 1233,-4 7-1233,-35 10 0,-10 12 0,4-8 0,3 3 0,2-5 0</inkml:trace>
  <inkml:trace contextRef="#ctx0" brushRef="#br0" timeOffset="-201703.46">5228 13091 24575,'10'29'0,"0"-7"0,3 8 0,9 0 0,-5-2 0,3 0 0,0-8 0,3 0 0,8 15 0,0-2 0,2-5 0,5 8 0,-33-26 0,0-7 0,-4 2 0,23 17 0,-3 1 0,2 0 0,3 0-579,15 11 579,-19-12 0,1-2 0,14 3 0,-12-3 0,-7-12 0,-12-5 0,-3-3 0</inkml:trace>
  <inkml:trace contextRef="#ctx0" brushRef="#br0" timeOffset="-199703.46">5324 12424 24575,'11'0'0,"0"0"0,-2 0 0,-1 0 0,-2 3 0,-1-3 0,22 9 0,-4-4 0,14 1 0,-11 1 0,-8-3 0,-2-1 0,-7 0 0,2-3 0,-2 3 0,3-2 0,0 1 0,4-2 0,2 4 0,-1-4 0,2 3 0,-9-3 0,3 0 0,-7 0 0,8 7 0,13 2 0,4 1 0,17 4-333,-11-2 1,0-2 332,7-1 0,-24-4 0,-3-2 0,-14-3 0,-1 0 0</inkml:trace>
  <inkml:trace contextRef="#ctx0" brushRef="#br0" timeOffset="-198260.46">5843 12431 24575,'8'11'0,"-4"-4"0,7 4 0,-6-4 0,3 5 0,-2-3 0,0 10 0,-4-8 0,-4 14 0,-4-14 0,2 5 0,-9-8 0,11-2 0,-9 2 0,8-5 0,-2 0 0,0-3 0,2 2 0,-5-1 0,1 1 0,-10 1 0,4-2 0,-4 2 0,3-3 0,4 0 0,-1 2 0,5-1 0,1 1 0,-4 1 0,-4 1 0,-33 10 0,13-5 0,5-1 0,1-1 0,3-3 0,6-1 0,10-3 0,5 0 0,0 0 0</inkml:trace>
  <inkml:trace contextRef="#ctx0" brushRef="#br0" timeOffset="-196435.46">5907 13568 24575,'6'15'0,"-1"-3"0,2 9 0,4-4 0,2 9 0,8-11 0,-5-3 0,12-6 0,-9-3 0,6-3 0,1-11 0,-11 0 0,5-16 0,-11 13 0,-3-14 0,0 9 0,-2 2 0,-4 0 0,-3 11 0,-3-6 0,-3 6 0,2-6 0,-2 9 0,-2-8 0,1 10 0,-5-7 0,3 7 0,-1-2 0,1 3 0,-1 0 0,4 3 0,-3-3 0,6 5 0,-17-2 0,9 3 0,-7-3 0,7 2 0,2 1 0,2-2 0,1 3 0,7-6 0,2 1 0</inkml:trace>
  <inkml:trace contextRef="#ctx0" brushRef="#br0" timeOffset="-195065.46">6284 13149 24575,'3'-6'0,"1"3"0,-3 1 0,1 2 0</inkml:trace>
  <inkml:trace contextRef="#ctx0" brushRef="#br0" timeOffset="-193521.46">6717 12723 24575,'0'20'0,"0"7"0,-3 6 0,1-5 0,0 0 0,-3 8 0,2 2 0,0-1 0,2-4 0,-3 9 0,1-1 0,2-11 0,-1 1 0,0-1 0,2-12 0,3 4 0,-2-9 0,4-4 0,-2 8 0,0-10 0,0 11 0,-3-12 0,3 15 0,-3-10 0,3 11 0,-3-9 0,0 3 0,0-6 0,3 6 0,-3-5 0,3-1 0,-3 4 0,0-5 0,-2 1 0,1 5 0,-1-5 0,2 44 0,0-29 0,0 26 0,0-38 0,5-12 0,-4-6 0,7-22 0,-4 3 0,3-9 0,-3 7 0,3-15 0,-7 24 0,4-12 0</inkml:trace>
  <inkml:trace contextRef="#ctx0" brushRef="#br0" timeOffset="-192941.46">7087 12942 24575,'3'0'0,"-1"0"0</inkml:trace>
  <inkml:trace contextRef="#ctx0" brushRef="#br0" timeOffset="-190776.46">6723 12804 24575,'20'6'0,"-2"-3"0,-6 6 0,4-8 0,14 13 0,10 0 0,-7 0 0,3 1 0,-23-8 0,12 3 0,-6-2 0,7 6 0,6 3 0,-12-5 0,4 3 0,-11 0 0,-6-8 0,3 10 0,-7-8 0,-1 0 0,-2 2 0,0-5 0,0 1 0,0-1 0,-2 2 0,1-2 0,-6 8 0,5-7 0,-5 4 0,4-6 0,-3 3 0,-11 9 0,3-3 0,-7 1 0,9-7 0,1-5 0,5 2 0,-11 4 0,10-6 0,-7 3 0,9-6 0,2 2 0,-10-2 0,4 6 0,-9-3 0,2 4 0,-13-4 0,10 3 0,-8-6 0,19 3 0,0-3 0,-14 3 0,1-2 0,-17 2 0,11 0 0,4-2 0,10 2 0,7-1 0,12 14 0,5 1 0,10 8 0,-5-6 0,-2-6 0,-2-4 0,0 6 0,-2-8 0,3 9 0,-3-2 0,5 4 0,-1 3 0,1-6 0,-2-1 0,5 3 0,-1-5 0,2 5 0,7 3 0,22 5 0,-14-6 0,9-1 0,-33-13 0,-5-4 0,-2 4 0,2 1 0,13 4 0,-2 0 0,11 0 0,-6-3 0,6 3 0,-11-5 0,2 1 0,-13-6 0,0 0 0,3 4 0,-2-3 0,1 4 0,-4-2 0,0-3 0,-3 2 0</inkml:trace>
  <inkml:trace contextRef="#ctx0" brushRef="#br0" timeOffset="-189501.46">6622 12403 24575,'44'0'0,"-15"2"0,3 1 0,5-1 0,4 0 0,0 1 0,-3 0 0,0 1 0,7 1 0,-3 0 0,7 1 0,5 0 0,2 1 0,-2-1 0,-3 0 0,-8-1-2354,7 0 1,-6-1-1,4 1 2354,4 2 0,10 1 0,0 0 0,-8-1 0,-18-3 0,-11-4 2031,-15 2-2031,-14-1 0,3 1 0,-4-2 0</inkml:trace>
  <inkml:trace contextRef="#ctx0" brushRef="#br0" timeOffset="-188179.46">7440 12284 24575,'15'26'0,"9"-1"0,3 8 0,8-6 0,-2-2 0,-1-3 0,1-3 0,-6-2 0,-5-3 0,-16-11 0,-4 2 0,-2 9 0,0 1 0,6 6 0,-5-7 0,-1-3 0,-7-3 0,-9 0 0,2 1 0,-21 6 0,21-7 0,-22 7 0,25-11 0,-4-2 0,7 1 0,-5 0 0,-6 1 0,-14 3 0,0-3 0,-4 1 0,13 1 0,-1-2 0,15 0 0,0 1 0,7-4 0,3 1 0</inkml:trace>
  <inkml:trace contextRef="#ctx0" brushRef="#br0" timeOffset="-186638.46">7976 13099 24575,'0'5'0,"-3"4"0,2 0 0,-5 13 0,2 2 0,0 0 0,1 2 0,3-12 0,0 6 0,0-3 0,0 0 0,-3 4 0,2-4 0,-2 10 0,3-3 0,0-4 0,0 0 0,0-14 0,0 5 0,0-6 0,-2 1 0,1-1 0,-1 0 0,2 1 0,0 4 0,0-4 0,0 7 0,0-7 0,-3 3 0,3-4 0,-3 0 0,3 1 0,0-3 0,0-1 0</inkml:trace>
  <inkml:trace contextRef="#ctx0" brushRef="#br0" timeOffset="-185641.46">7767 13350 24575,'27'0'0,"3"0"0,-2 1 0,2 1 0,18-1 0,-18 1 0,-1 0 0,9-2 0,-5 0 0,-7 0 0,-4 0 0,-10 0 0,-2 0 0</inkml:trace>
  <inkml:trace contextRef="#ctx0" brushRef="#br0" timeOffset="-183145.46">8687 13152 24575,'6'3'0,"1"2"0,9-4 0,1 5 0,9-5 0,7 2 0,0-7 0,5 0 0,-6-4 0,9-3 0,-15 3 0,6-5 0,-24 7 0,0-3 0,-8 1 0,3-1 0,-3-1 0,3 2 0,-3-1 0,2 3 0,-1-6 0,1 6 0,-2-6 0,-2 1 0,-1 1 0,0-4 0,-8-2 0,9 5 0,-7-4 0,0-3 0,-11-2 0,1-5 0,-3 7 0,11 7 0,5 7 0,-11-6 0,6 6 0,-12-2 0,-9 0 0,11 5 0,-22 12 0,30 2 0,-10 6 0,9-2 0,-2-5 0,1 2 0,1 4 0,7-9 0,-4 11 0,4 0 0,-3 9 0,2 4 0,0-6 0,-3 3 0,-4 16 0,2-14 0,-1 18 0,7-28 0,-1 4 0,1-4 0,0-1 0,0 6 0,4-12 0,0 6 0,3-12 0,0 0 0,0 4 0,0-6 0,-3 3 0,3-4 0,-3-1 0,3 0 0,-2 1 0,1 2 0,-1 4 0,2 5 0,0-2 0,0 8 0,0-9 0,2-1 0,-1-2 0,-1-4 0,-8 5 0,3-3 0,-2-2 0,-5 23 0,3-15 0,-10 21 0,12-26 0,1-3 0,6-11 0,0-14 0,0 9 0,0-6 0</inkml:trace>
  <inkml:trace contextRef="#ctx0" brushRef="#br0" timeOffset="-182298.46">8484 13348 24575,'14'14'0,"-6"-1"0,6 5 0,-8-5 0,3-5 0,9 7 0,15 4 0,4 7 0,-10-14 0,2-1 0,17 7 0,-2-4 0,-7-10 0,-22-1 0,-1-3 0,-9 0 0,2 0 0,-1 0 0,15-4 0,-6-3 0,5-1 0,-12 0 0,-3 5 0,-5 0 0,3 3 0</inkml:trace>
  <inkml:trace contextRef="#ctx0" brushRef="#br0" timeOffset="-181255.46">8621 13420 24575,'5'-2'0,"4"-1"0,25-12 0,-2 3 0,13-5 0,-7 7 0,-22 6 0,3 1 0,-13 3 0,-1-2 0,0 1 0,6-4 0,-2 5 0,0-6 0,-4 6 0,-5-3 0</inkml:trace>
  <inkml:trace contextRef="#ctx0" brushRef="#br0" timeOffset="-179836.46">8851 13716 24575,'5'0'0,"4"0"0,-1 0 0,5 0 0,-5 0 0,4 0 0,1 0 0,0 3 0,4-2 0,0 2 0,-6-3 0,3 2 0,-9 1 0,1 8 0,-3-5 0,0 5 0,-1-6 0,4 6 0,-5 9 0,2-3 0,-15 8 0,6-14 0,-5 3 0,5-6 0,3 2 0,-5-4 0,5 0 0,-9 2 0,6-4 0,-7 4 0,6 1 0,-3-3 0,9 2 0,7 3 0,10-3 0,0 3 0,-1-7 0,-6 1 0,-4-5 0,0 3 0,1-3 0,2 0 0,1 0 0,6 0 0,-5 0 0,1 0 0,-8 0 0,-1 0 0</inkml:trace>
  <inkml:trace contextRef="#ctx0" brushRef="#br0" timeOffset="-179053.46">8862 13920 24575,'6'-6'0,"19"-3"0,15 6 0,5 2 0,-7-2 0,0 0-1239,17 0 1,-3 1 1238,-20 2 0,-4-1 0,17-6 790,-17 6-790,-10-3 0,-12 4 0,-3 0 0</inkml:trace>
  <inkml:trace contextRef="#ctx0" brushRef="#br0" timeOffset="-177322.46">9560 13244 24575,'48'-3'0,"-13"2"0,3 1 0,4-2 0,0 1 0,2 0 0,-4 2 0,-6-1 0,-8 0 0,-14 0 0,-5 2 0,1-1 0,-4 21 0,-1-6 0,-3 12 0,-4-11 0,-2-4 0,-3-1 0,2 1 0,-5-4 0,2 0 0,1 0 0,-3-2 0,-3 8 0,-14 4 0,3-1 0,1 1 0,12-10 0,4-3 0,6-1 0,-8 1 0,9 0 0,-1 2 0,4-1 0,10 12 0,-9-8 0,21 13 0,-10-10 0,18-1 0,11-5 0,-7-5 0,2-3 0,-16 0 0,-11 0 0,0 0 0,-6 2 0,3-1 0,-6 1 0,1-2 0</inkml:trace>
  <inkml:trace contextRef="#ctx0" brushRef="#br0" timeOffset="-175855.46">9667 13384 24575,'33'7'0,"18"-1"0,-22-5 0,6-2 0,3 1 0,10 0 0,4 0 0,-1 0 0,-8 0-576,-3 0 0,-5 0 0,5 0 576,3 0 0,7 0 0,0 0 0,-5 0 0,-12 0 0,-1 0 0,-6 0 0</inkml:trace>
  <inkml:trace contextRef="#ctx0" brushRef="#br0" timeOffset="-159486.46">11154 13320 24575,'24'-4'0,"-5"1"0,-11 3 0,-2 0 0,-1-3 0,0 3 0,-2-3 0,0 3 0</inkml:trace>
  <inkml:trace contextRef="#ctx0" brushRef="#br0" timeOffset="-158138.46">11034 13405 24575,'13'-3'0,"1"-2"0,3 1 0,0-5 0,-1 1 0,1-1 0,5 2 0,-1 0 0,5-4 0,1 2 0,10 1 0,-3 1 0,3 6 0,-5-3 0,0 4 0,9 0 0,-7 0 0,11 0 0,4 0 0,-14 0 0,2 0-185,1 1 0,7 1 0,0-1 0,-5 1 185,8-2 0,-4 1 0,10 2 0,-7-1 0,-18-2 0,-26 0 0</inkml:trace>
  <inkml:trace contextRef="#ctx0" brushRef="#br0" timeOffset="-157290.46">11296 13537 24575,'54'-2'0,"0"0"0,0 0 0,0 1 0,0-1 0,-1 0 0,-3 1 0,-5 1 0,-1-1 0,3 0-1165,3-1 1,5-2 0,0 0 0,-4 1 0,-11 0 1164,-5 3 0,-7-1 0,18-3 0,-29 4 0,-8 0 0</inkml:trace>
  <inkml:trace contextRef="#ctx0" brushRef="#br0" timeOffset="-155606.46">12374 12688 24575,'11'29'0,"0"-3"0,0 0 0,-3 2 0,3-3 0,1 1 0,1 16 0,7 6 0,-13-22 0,9 24 0,-6-21 0,3 10 0,1 0 0,-1-7 0,3 20 0,-5-25 0,-2 0 0,6 4 0,-7 6 0,3-3 0,-3 7 0,3-14 0,-2 4 0,1-4 0,-5-4 0,-2 6 0,-3-17 0,0 4 0,-5-13 0,3 2 0,-3-3 0,5-1 0,3-14 0,-2-3 0,2-1 0,-3 7 0</inkml:trace>
  <inkml:trace contextRef="#ctx0" brushRef="#br0" timeOffset="-154833.46">12680 13277 24575,'2'-23'0,"4"6"0,3 0 0,-2-5 0,13 10 0,-5-19 0,27 5 0,-8-10 0,10 7 0,-14 1 0,-4 12 0,17-17 0,-21 16 0,12-11 0,-1 4 0,-21 14 0,15-10 0,-22 20 0,-4-3 0,1 3 0</inkml:trace>
  <inkml:trace contextRef="#ctx0" brushRef="#br0" timeOffset="-153562.46">12866 13196 24575,'0'5'0,"4"2"0,3 7 0,1-4 0,4 7 0,-1-3 0,-1-1 0,10 17 0,-11-20 0,12 20 0,-8-14 0,1 6 0,-5-3 0,4-6 0,-7-4 0,3-3 0,-1-1 0,-2-2 0,8 5 0,0-3 0,-1 3 0,-1-4 0,-9-2 0,-1-2 0</inkml:trace>
  <inkml:trace contextRef="#ctx0" brushRef="#br0" timeOffset="-153344.46">13285 13535 24575,'0'0'0</inkml:trace>
  <inkml:trace contextRef="#ctx0" brushRef="#br0" timeOffset="-152205.46">12401 12552 24575,'42'-7'0,"0"0"0,-13 1 0,-1 0 0,22-5 0,0 2-838,2-1 838,-7 2 68,-14 5 1,-15-2 0,-8 3 0</inkml:trace>
  <inkml:trace contextRef="#ctx0" brushRef="#br0" timeOffset="-150647.46">12692 12308 24575,'31'18'0,"-12"-5"0,22 11 0,-6-6 0,-14-7 0,6 2 0,-11-6 0,-9-2 0,5 2 0,-9 1 0,2-2 0,-5 6 0,0 10 0,0-6 0,-28 20 0,11-19 0,-21 7 0,19-11 0,-7 2 0,15-7 0,-8 3 0,17-6 0,-3-2 0,-7 5 0,4-4 0,-3 4 0,8-2 0,3-3 0,0-1 0</inkml:trace>
  <inkml:trace contextRef="#ctx0" brushRef="#br0" timeOffset="-148962.46">13226 13520 24575,'-2'5'0,"-4"1"0,2 2 0,-4-1 0,8 7 0,-3-5 0,3 5 0,3-2 0,3-2 0,1 1 0,4-4 0,-5 1 0,5-5 0,8-6 0,9-5 0,6-6 0,-2 3 0,-6 0 0,-9 1 0,5 6 0,-12-4 0,4 5 0,-11-10 0,5 3 0,-4-6 0,12-10 0,-9 13 0,3-12 0,-5 19 0,-4-3 0,1-2 0,-4 5 0,1-8 0,-4 7 0,2-1 0,-4 2 0,-8 3 0,5-1 0,-7 3 0,7-4 0,1 4 0,1-2 0,-5 3 0,-15 14 0,7-5 0,-19 9 0,17-8 0,3-3 0,0-3 0,4 8 0,4-4 0,-3 4 0,11-4 0,-4-8 0,7 5 0,-10 1 0,9 0 0,-5 0 0,4-1 0,0-4 0,0 1 0</inkml:trace>
  <inkml:trace contextRef="#ctx0" brushRef="#br0" timeOffset="-147883.46">13506 12980 24575,'0'0'0</inkml:trace>
  <inkml:trace contextRef="#ctx0" brushRef="#br0" timeOffset="-146628.46">13735 12600 24575,'5'29'0,"-4"-1"0,1 4 0,0 1 0,2 15 0,-4-19 0,1 0-953,3 22 953,-4 1 0,0-24 0,0 3 0,-1 17 0,2 1 0,1-15 0,0 1 0,-1 19 0,-1-3 0,5-2 156,-4-8 1,1 3-157,6-1 0,1-1 0,-4-3 0,2-1 0,4 1 0,1-6 0,-1-7 158,-1-30-158,-3-1 0,-5-28 0,-2 6 482,0-14-482,0 6 0,0-1 0,0 19 0,0 8 0</inkml:trace>
  <inkml:trace contextRef="#ctx0" brushRef="#br0" timeOffset="-145793.46">14170 12788 24575,'3'0'0,"-1"0"0</inkml:trace>
  <inkml:trace contextRef="#ctx0" brushRef="#br0" timeOffset="-143631.46">13807 12652 24575,'14'0'0,"1"0"0,26 3 0,10-2 0,0 3 0,-17-1 0,-2 0 0,1 1 0,0 5 0,-16-2 0,-13-4 0,7 8 0,-5-7 0,6 10 0,-6-5 0,6 4 0,2-3 0,-1 4 0,0-1 0,-7 2 0,-3 0 0,2-3 0,-3 6 0,6-7 0,-5 11 0,0-11 0,0 7 0,-3-6 0,0 5 0,-11 2 0,-1 2 0,-7-2 0,6 2 0,-2-1 0,7-2 0,-4-2 0,6-8 0,-2-5 0,2-1 0,-6 1 0,6-3 0,-6 5 0,8-2 0,-7 1 0,7 0 0,-4-3 0,5 4 0,-5-5 0,-8 3 0,-21-3 0,1 3 0,-5-2 0,19 3 0,9-4 0,1 0 0,8-3 0,-4 0 0,5 0 0,-2 1 0,2 2 0,0 0 0</inkml:trace>
  <inkml:trace contextRef="#ctx0" brushRef="#br0" timeOffset="-142711.46">13871 13100 24575,'-3'2'0,"1"27"0,-4 0 0,16 23 0,-8-20 0,14-1 0,0-7 0,-10-9 0,10 4 0,-12-13 0,14 7 0,-7-4 0,4 1 0,2 5 0,-9-5 0,12 2 0,-11-3 0,6-3 0,0 3 0,-2 5 0,0-6 0,0 7 0,7-5 0,-3 3 0,5 3 0,-13-9 0,2 1 0,-7-5 0,2 1 0,-6-2 0</inkml:trace>
  <inkml:trace contextRef="#ctx0" brushRef="#br0" timeOffset="-141659.46">13580 12505 24575,'9'0'0,"24"-8"0,19-2 0,1-4 0,-12 9 0,0 1 0,-9 0 0,-2 1 0,0 3 0,-2-1 0,24-2 0,-34 3 0,0 0 0,-9 0 0,10 0 0,-13 0 0,7 0 0</inkml:trace>
  <inkml:trace contextRef="#ctx0" brushRef="#br0" timeOffset="-140208.46">14013 12300 24575,'17'3'0,"22"12"0,3 0 0,-15-1 0,0 0 0,10 4 0,-8 2 0,7 1 0,-17-6 0,7 5 0,-16-8 0,1 1 0,9 8 0,-8-12 0,4 7 0,-13-13 0,-6 6 0,-2-3 0,1 2 0,-4-5 0,5-1 0,-2 1 0,-13 6 0,9 0 0,-9 1 0,13-5 0,2-5 0,1 0 0</inkml:trace>
  <inkml:trace contextRef="#ctx0" brushRef="#br0" timeOffset="-139278.46">14585 13425 24575,'15'-6'0,"15"5"0,10-5 0,14 6 0,-18 0 0,1 0 0,1 0 0,-2 0 0,10 0 0,-3 0 0,-38 0 0,-2 0 0,-1 0 0</inkml:trace>
  <inkml:trace contextRef="#ctx0" brushRef="#br0" timeOffset="-137627.46">14781 13564 24575,'-8'0'0,"0"0"0,3 0 0,0 0 0,-8 0 0,-1 0 0,-7 0 0,-1 0 0,-4 0 0,-1 0 0,-5 0 0,0 3 0,5-2 0,-1 3 0,13-4 0,1 0 0,9 0 0,-18 0 0,2 0 0,-17 0 0,11 0 0,1-4 0,9 4 0,3-4 0,6 4 0,5 0 0,0 0 0</inkml:trace>
  <inkml:trace contextRef="#ctx0" brushRef="#br0" timeOffset="-135749.46">15505 13070 24575,'0'22'0,"0"-3"0,7 7 0,-5-9 0,23 28 0,-17-23 0,17 20 0,-18-24 0,-1 9 0,0-13 0,-5 7 0,7 1 0,-6-7 0,6 18 0,-7-18 0,2 8 0,-3-10 0,0-1 0,2 6 0,-1-7 0,2 3 0,-3-9 0,0 3 0,0-2 0,0-1 0,0-3 0</inkml:trace>
  <inkml:trace contextRef="#ctx0" brushRef="#br0" timeOffset="-134975.46">15607 13351 24575,'0'0'0</inkml:trace>
  <inkml:trace contextRef="#ctx0" brushRef="#br0" timeOffset="-134654.46">15607 13351 24575,'0'0'0</inkml:trace>
  <inkml:trace contextRef="#ctx0" brushRef="#br0" timeOffset="-132441.46">14530 13180 24575,'41'0'0,"1"0"0,-12 0 0,1 0 0,13 0 0,2 0 0,-7 0 0,-4 0 0,3 0 0,-9 0 0,-1 0 0,15 0 0,-7 0 0,1 0 0,10 0 0,-13 0 0,-3 0 0,-15 0 0,-8 0 0</inkml:trace>
  <inkml:trace contextRef="#ctx0" brushRef="#br0" timeOffset="-129601.46">15588 13433 24575,'18'-17'0,"-3"2"0,-6 2 0,1-9 0,3 10 0,-3-9 0,2 7 0,4-3 0,8-16 0,3-4 0,-4 8 0,-7-8 0,-7 25 0,0-9 0,-3 9 0,5 0 0,-2 3 0,-3 1 0,2 3 0,-8 2 0,3 1 0</inkml:trace>
  <inkml:trace contextRef="#ctx0" brushRef="#br0" timeOffset="-128454.46">15645 13356 24575,'6'0'0,"-4"-3"0,-2 0 0,0-2 0,7 8 0,20 11 0,5 8 0,7 2 0,-7-3 0,-11-8 0,0 1 0,-9-7 0,-3 4 0,-4-7 0,14 32 0,-7-17 0,16 24 0,-3-19 0,-8-8 0,7 2 0,-20-15 0,4 2 0</inkml:trace>
  <inkml:trace contextRef="#ctx0" brushRef="#br0" timeOffset="-125449.46">16088 13061 24575,'25'0'0,"2"0"0,13 0 0,11 0 0,-4 0 0,-8 0 0,-1 0 0,2 0 0,4 0 0,-8 0 0,1 0 0,-27 0 0,8 4 0,-1-4 0,4 4 0,-7-4 0,7 0 0,-15 2 0,-1 1 0,-12 15 0,-10-5 0,6 9 0,-9 5 0,12-8 0,-12 9 0,9-12 0,-9-2 0,6-1 0,-11 6 0,10-5 0,-17 11 0,17-11 0,-7 5 0,9-3 0,-5 3 0,4-1 0,-9 4 0,5-7 0,-5 8 0,1-8 0,-6 9 0,5-15 0,6 5 0,7-11 0,13 0 0,26 4 0,0-2 0,15-2 0,4-1 0,-18 0 0,0 0-442,16-2 0,0 0 442,6 0 0,-7 0 0,-16-3 0,-11 3 0,-12-3 0,-4 3 0</inkml:trace>
  <inkml:trace contextRef="#ctx0" brushRef="#br0" timeOffset="-124314.46">16306 13301 24575,'27'-4'0,"-14"4"0,10-3 0,-17 3 0,-1 0 0,26 0 0,-11 0 0,22 0 0,-24 0 0,-6 2 0,-5-2 0,-4 3 0,2-3 0,1 0 0,2 0 0,-2 0 0,0 0 0,-3 0 0</inkml:trace>
  <inkml:trace contextRef="#ctx0" brushRef="#br0" timeOffset="-115040.46">15303 13083 24575,'0'0'0</inkml:trace>
  <inkml:trace contextRef="#ctx0" brushRef="#br0" timeOffset="-112907.46">15303 13083 24575,'3'18'0,"-2"-2"0,4-3 0,-4-4 0,2 2 0,-1 1 0,2 5 0,8 11 0,-7-5 0,6-1 0,-8-1 0,0-14 0,3 5 0,-6-4 0,2-4 0,-2 4 0,0-3 0,3 9 0,-2 0 0,2 1 0,-3 3 0,0-8 0,2 1 0,-1 9 0,1-10 0,-2 7 0,3-6 0,-3-5 0,6 6 0,-5-6 0,4 5 0,4 1 0,1-2 0,2 1 0,9-2 0,-6-5 0,5 2 0,-5-3 0,-8-3 0,1 3 0,-3-3 0,1-2 0,-1-1 0,-2-3 0,4 1 0,-6 0 0,6 2 0,-6 0 0,1 3 0</inkml:trace>
  <inkml:trace contextRef="#ctx0" brushRef="#br0" timeOffset="-111891.46">15328 12852 24575,'0'0'0</inkml:trace>
  <inkml:trace contextRef="#ctx0" brushRef="#br0" timeOffset="-106846.46">14787 12994 24575,'9'17'0,"5"8"0,10 16 0,-8-15 0,-1 1 0,-12-13 0,0 0 0,0 4 0,-3 0 0,0-7 0,3 6 0,-2-11 0,4 8 0,-4-7 0,4 7 0,-4-8 0,5 5 0,-3 3 0,0-3 0,-1 2 0,-4-8 0,1 0 0,-1 1 0,2-1 0,0 0 0,0 1 0,0-1 0,0 0 0,0 0 0,0 1 0,0-1 0,0-2 0,0-1 0</inkml:trace>
  <inkml:trace contextRef="#ctx0" brushRef="#br0" timeOffset="-62959.46">27534 14204 24575,'4'40'0,"-3"-7"0,1 3 0,-1 0 0,-1-3 0,3 13 0,-2-29 0,2 4 0,-3 5 0,0-3 0,0 8 0,3-8 0,-2 0 0,2-7 0,-8 2 0,3-4 0,-3 1 0,13 16 0,-6 1 0,2-2 0,-1 0 0,-3 6 0,-2-1 0,-5-17 0,3-7 0,-1-2 0,7-13 0,2-5 0</inkml:trace>
  <inkml:trace contextRef="#ctx0" brushRef="#br0" timeOffset="-62377.46">27623 14530 24575,'39'-19'0,"-19"10"0,1-3 0</inkml:trace>
  <inkml:trace contextRef="#ctx0" brushRef="#br0" timeOffset="-57535.46">27309 13676 24575,'23'-20'0,"-2"4"0,14-22 0,-11 11 0,0 1 0,10-9 0,-7 4 0,-1 0 0,-6 9 0,-3 2 0,6-18 0,5 4 0,-22 16 0,0 8 0,1 0 0,-6 5 0,1-1 0,-2 1 0,3 2 0,-3 3 0,3 10 0,1 24 0,0-3 0,1 11 0,13 3 0,-12-19 0,12 14 0,-10-14 0,2-4 0,-5 4 0,12-3 0,-9 0 0,7-4 0,-9-7 0,-3-6 0</inkml:trace>
  <inkml:trace contextRef="#ctx0" brushRef="#br0" timeOffset="-56604.46">27361 13832 24575,'40'0'0,"-3"0"0,15 0 0,-7 0 0,-14 0 0,2 0 0,1 0 0,1 0 0,-4 0 0,1 0 0,0 0 0,-1 0 0,2 0 0,-1 0 0,-6 0 0,-8 0 0,-2 0 0,2 0 0,-7 0 0,3 2 0,-11-1 0,-1 1 0</inkml:trace>
  <inkml:trace contextRef="#ctx0" brushRef="#br0" timeOffset="-55314.46">27669 14548 24575,'6'-3'0,"-1"0"0,-2 1 0,2-1 0,-3 0 0,4-5 0,7 6 0,-3-9 0,12-1 0,0-3 0,8-9 0,14 5 0,-11 0 0,2-1 0,-6 7 0,-1-1-433,5-7 1,0-1 432,-7 9 0,-2 1 0,14-17 0,1 9 0,-18 6 0,-11 6 0,-8 8 0</inkml:trace>
  <inkml:trace contextRef="#ctx0" brushRef="#br0" timeOffset="-51799.46">27677 14494 24575,'17'0'0,"-1"0"0,-7-2 0,2 1 0,-5-1 0,2 2 0,-3 0 0,0 2 0,1-1 0,-1 3 0,14 8 0,-6-4 0,28 26 0,-24-20 0,12 18 0,-16-19 0,-4 2 0,-1-6 0,-2 3 0,-2-3 0,1 4 0,-2-4 0,0 3 0,0-6 0,-6 2 0,3 1 0,-3 9 0,3 1 0,0 22 0,3-20 0,-2 9 0,4-15 0,-2-7 0,1 2 0,-2-7 0,-2 5 0,0-2 0,0 3 0,0-4 0,0 6 0,0-2 0,2 2 0,-1-3 0,1-3 0,-2 1 0,0 2 0,-2-2 0,1 3 0,-1-4 0,2 0 0,0 0 0,-2-2 0,1 2 0,-1 0 0,2 1 0,2 0 0,-1 1 0,3-3 0,-3 5 0,7-1 0,-7-2 0,5 3 0,-4-4 0,-1 0 0,3 1 0,-1-1 0,0 0 0,2 0 0,-2 4 0,6 0 0,6 9 0,-2-5 0,2 5 0,-3-6 0,-6-5 0,3-1 0,-4-6 0,-2-3 0,6-3 0,-4 2 0,5-1 0,-8-1 0,1 2 0,-1-4 0,-1 3 0,9-4 0,-5 0 0,6 2 0,-8-1 0,2 7 0,-5-7 0,5 1 0,-4-2 0,7 1 0,-5 5 0,5 0 0,-5 1 0,-1-1 0,-3-10 0,3 6 0,1-5 0,-1 6 0,3 1 0,-2 2 0,0-5 0,-1 4 0,1-2 0,-3 1 0,3 0 0,-3-4 0,0 0 0,2 1 0,1 2 0,0 1 0,-1 2 0,-2 1 0</inkml:trace>
  <inkml:trace contextRef="#ctx0" brushRef="#br0" timeOffset="-50326.46">28588 13713 24575,'35'0'0,"0"0"0,16 0 0,-20 0 0,-2 0 0,2 0 0,-16 0 0,0 0 0,-9-3 0,22 16 0,-17-12 0,25 16 0,-20-14 0,9 1 0,-7-1 0,-4-1 0,-5 1 0,-1 0 0,-3 2 0,0-5 0,4 8 0,0-7 0,3 5 0,5-3 0,-4 1 0,12-1 0,-16 0 0,5-3 0</inkml:trace>
  <inkml:trace contextRef="#ctx0" brushRef="#br0" timeOffset="-49042.46">28380 13982 24575,'16'0'0,"6"0"0,5 0 0,11 0 0,7 0-934,-13 0 1,3 0 933,-1 0 0,1 0 0,5 0 0,2 0 0,9 0 0,-1 0 0,-16 2 0,-1 0 0,10-1 0,-2-1 450,0 4-450,-15-4 0,-9 3 0,-10-3 0,-3 2 0,1-2 0,-3 0 0</inkml:trace>
  <inkml:trace contextRef="#ctx0" brushRef="#br0" timeOffset="-39057.46">30023 13244 24575,'-23'36'0,"-1"0"0,4 10 0,-2-12 0,0-3 0,8-7 0,-3 7 0,-7-9 0,3 5 0,3-8 0,5-8 0,0 0 0,4-1 0,0-1 0,-2 16 0,-4-8 0,-3 12 0,3-6 0,-7 0 0,15-1 0,-18-5 0,18 9 0,-7-14 0,-1 15 0,5-13 0,-6 17 0,3-18 0,-7 28 0,2-30 0,-1 15 0,5-16 0,0 0 0,9-2 0,-8 3 0,3-4 0,0 9 0,-6-8 0,13 2 0,-12-7 0,12 5 0,-9-4 0,2 5 0,6 8 0,-11-7 0,8 7 0,1-16 0,1 1 0,5-5 0</inkml:trace>
  <inkml:trace contextRef="#ctx0" brushRef="#br0" timeOffset="-36822.46">29885 12967 24575,'8'27'0,"0"1"0,-1 1 0,2-1 0,0-2 0,-6-8 0,0-5 0,0-5 0,1 7 0,1-3 0,-2 2 0,1 8 0,5-5 0,-5 4 0,10 10 0,-7-6 0,3 2 0,-4-6 0,0-12 0,-3 5 0,2-5 0,-4-1 0,2 8 0,3-2 0,-4 3 0,7 3 0,-5-2 0,3-1 0,0 3 0,-1-6 0,1 2 0,-1 1 0,0-7 0,1 9 0,-4-12 0,3 8 0,-6-7 0,5 4 0,8 17 0,-8-13 0,14 24 0,-18-22 0,11 15 0,2-1 0,-2 2 0,12 5 0,-10-6 0,-3-7 0,1 0 0,4 6 0,-6-6 0,-1 0 0,4 1 0,-2-2 0,-3-4 0,-4-9 0,1 0 0,-1 3 0,2-3 0,-1 0 0,1-1 0,10 16 0,-6-6 0,7 19 0,-2-17 0,-3 2 0,2-12 0,-8-5 0,-3-8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0T13:45:03.97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7702 21861 24575,'0'37'0,"0"-2"0,0-4 0,-3 6 0,-8 0 0,-5 5 0,-2 1 0,5-6 0,3 4 0,-1-1-343,-8 9 1,-4 4-1,7-16 343,10-24 252,4-7-252,-1-1 0,0-5 0,3 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89C697-E0A7-6349-B039-45D0D7FC27A1}" type="datetimeFigureOut">
              <a:rPr lang="it-IT" smtClean="0"/>
              <a:t>23/11/20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43000"/>
            <a:ext cx="3994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971D7A-E69F-CA49-A970-0EED14762E7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5642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105875" rtl="0" eaLnBrk="1" latinLnBrk="0" hangingPunct="1">
      <a:defRPr sz="1451" kern="1200">
        <a:solidFill>
          <a:schemeClr val="tx1"/>
        </a:solidFill>
        <a:latin typeface="+mn-lt"/>
        <a:ea typeface="+mn-ea"/>
        <a:cs typeface="+mn-cs"/>
      </a:defRPr>
    </a:lvl1pPr>
    <a:lvl2pPr marL="552938" algn="l" defTabSz="1105875" rtl="0" eaLnBrk="1" latinLnBrk="0" hangingPunct="1">
      <a:defRPr sz="1451" kern="1200">
        <a:solidFill>
          <a:schemeClr val="tx1"/>
        </a:solidFill>
        <a:latin typeface="+mn-lt"/>
        <a:ea typeface="+mn-ea"/>
        <a:cs typeface="+mn-cs"/>
      </a:defRPr>
    </a:lvl2pPr>
    <a:lvl3pPr marL="1105875" algn="l" defTabSz="1105875" rtl="0" eaLnBrk="1" latinLnBrk="0" hangingPunct="1">
      <a:defRPr sz="1451" kern="1200">
        <a:solidFill>
          <a:schemeClr val="tx1"/>
        </a:solidFill>
        <a:latin typeface="+mn-lt"/>
        <a:ea typeface="+mn-ea"/>
        <a:cs typeface="+mn-cs"/>
      </a:defRPr>
    </a:lvl3pPr>
    <a:lvl4pPr marL="1658813" algn="l" defTabSz="1105875" rtl="0" eaLnBrk="1" latinLnBrk="0" hangingPunct="1">
      <a:defRPr sz="1451" kern="1200">
        <a:solidFill>
          <a:schemeClr val="tx1"/>
        </a:solidFill>
        <a:latin typeface="+mn-lt"/>
        <a:ea typeface="+mn-ea"/>
        <a:cs typeface="+mn-cs"/>
      </a:defRPr>
    </a:lvl4pPr>
    <a:lvl5pPr marL="2211751" algn="l" defTabSz="1105875" rtl="0" eaLnBrk="1" latinLnBrk="0" hangingPunct="1">
      <a:defRPr sz="1451" kern="1200">
        <a:solidFill>
          <a:schemeClr val="tx1"/>
        </a:solidFill>
        <a:latin typeface="+mn-lt"/>
        <a:ea typeface="+mn-ea"/>
        <a:cs typeface="+mn-cs"/>
      </a:defRPr>
    </a:lvl5pPr>
    <a:lvl6pPr marL="2764688" algn="l" defTabSz="1105875" rtl="0" eaLnBrk="1" latinLnBrk="0" hangingPunct="1">
      <a:defRPr sz="1451" kern="1200">
        <a:solidFill>
          <a:schemeClr val="tx1"/>
        </a:solidFill>
        <a:latin typeface="+mn-lt"/>
        <a:ea typeface="+mn-ea"/>
        <a:cs typeface="+mn-cs"/>
      </a:defRPr>
    </a:lvl6pPr>
    <a:lvl7pPr marL="3317626" algn="l" defTabSz="1105875" rtl="0" eaLnBrk="1" latinLnBrk="0" hangingPunct="1">
      <a:defRPr sz="1451" kern="1200">
        <a:solidFill>
          <a:schemeClr val="tx1"/>
        </a:solidFill>
        <a:latin typeface="+mn-lt"/>
        <a:ea typeface="+mn-ea"/>
        <a:cs typeface="+mn-cs"/>
      </a:defRPr>
    </a:lvl7pPr>
    <a:lvl8pPr marL="3870564" algn="l" defTabSz="1105875" rtl="0" eaLnBrk="1" latinLnBrk="0" hangingPunct="1">
      <a:defRPr sz="1451" kern="1200">
        <a:solidFill>
          <a:schemeClr val="tx1"/>
        </a:solidFill>
        <a:latin typeface="+mn-lt"/>
        <a:ea typeface="+mn-ea"/>
        <a:cs typeface="+mn-cs"/>
      </a:defRPr>
    </a:lvl8pPr>
    <a:lvl9pPr marL="4423501" algn="l" defTabSz="1105875" rtl="0" eaLnBrk="1" latinLnBrk="0" hangingPunct="1">
      <a:defRPr sz="145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646" y="1643794"/>
            <a:ext cx="11045984" cy="3496839"/>
          </a:xfrm>
        </p:spPr>
        <p:txBody>
          <a:bodyPr anchor="b"/>
          <a:lstStyle>
            <a:lvl1pPr algn="ctr">
              <a:defRPr sz="85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4410" y="5275485"/>
            <a:ext cx="9746456" cy="2425002"/>
          </a:xfrm>
        </p:spPr>
        <p:txBody>
          <a:bodyPr/>
          <a:lstStyle>
            <a:lvl1pPr marL="0" indent="0" algn="ctr">
              <a:buNone/>
              <a:defRPr sz="3411"/>
            </a:lvl1pPr>
            <a:lvl2pPr marL="649773" indent="0" algn="ctr">
              <a:buNone/>
              <a:defRPr sz="2842"/>
            </a:lvl2pPr>
            <a:lvl3pPr marL="1299545" indent="0" algn="ctr">
              <a:buNone/>
              <a:defRPr sz="2558"/>
            </a:lvl3pPr>
            <a:lvl4pPr marL="1949318" indent="0" algn="ctr">
              <a:buNone/>
              <a:defRPr sz="2274"/>
            </a:lvl4pPr>
            <a:lvl5pPr marL="2599091" indent="0" algn="ctr">
              <a:buNone/>
              <a:defRPr sz="2274"/>
            </a:lvl5pPr>
            <a:lvl6pPr marL="3248863" indent="0" algn="ctr">
              <a:buNone/>
              <a:defRPr sz="2274"/>
            </a:lvl6pPr>
            <a:lvl7pPr marL="3898636" indent="0" algn="ctr">
              <a:buNone/>
              <a:defRPr sz="2274"/>
            </a:lvl7pPr>
            <a:lvl8pPr marL="4548408" indent="0" algn="ctr">
              <a:buNone/>
              <a:defRPr sz="2274"/>
            </a:lvl8pPr>
            <a:lvl9pPr marL="5198181" indent="0" algn="ctr">
              <a:buNone/>
              <a:defRPr sz="2274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11544-E1E8-1541-B076-02C136295E0B}" type="datetimeFigureOut">
              <a:rPr lang="it-IT" smtClean="0"/>
              <a:t>23/11/20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4E9E-BF0B-0348-BD0C-6FCDEDF430E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7936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11544-E1E8-1541-B076-02C136295E0B}" type="datetimeFigureOut">
              <a:rPr lang="it-IT" smtClean="0"/>
              <a:t>23/11/20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4E9E-BF0B-0348-BD0C-6FCDEDF430E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8248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9744" y="534756"/>
            <a:ext cx="2802106" cy="85119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426" y="534756"/>
            <a:ext cx="8243878" cy="851192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11544-E1E8-1541-B076-02C136295E0B}" type="datetimeFigureOut">
              <a:rPr lang="it-IT" smtClean="0"/>
              <a:t>23/11/20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4E9E-BF0B-0348-BD0C-6FCDEDF430E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2574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11544-E1E8-1541-B076-02C136295E0B}" type="datetimeFigureOut">
              <a:rPr lang="it-IT" smtClean="0"/>
              <a:t>23/11/20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4E9E-BF0B-0348-BD0C-6FCDEDF430E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6793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6657" y="2504056"/>
            <a:ext cx="11208425" cy="4178071"/>
          </a:xfrm>
        </p:spPr>
        <p:txBody>
          <a:bodyPr anchor="b"/>
          <a:lstStyle>
            <a:lvl1pPr>
              <a:defRPr sz="85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6657" y="6721654"/>
            <a:ext cx="11208425" cy="2197149"/>
          </a:xfrm>
        </p:spPr>
        <p:txBody>
          <a:bodyPr/>
          <a:lstStyle>
            <a:lvl1pPr marL="0" indent="0">
              <a:buNone/>
              <a:defRPr sz="3411">
                <a:solidFill>
                  <a:schemeClr val="tx1"/>
                </a:solidFill>
              </a:defRPr>
            </a:lvl1pPr>
            <a:lvl2pPr marL="649773" indent="0">
              <a:buNone/>
              <a:defRPr sz="2842">
                <a:solidFill>
                  <a:schemeClr val="tx1">
                    <a:tint val="75000"/>
                  </a:schemeClr>
                </a:solidFill>
              </a:defRPr>
            </a:lvl2pPr>
            <a:lvl3pPr marL="1299545" indent="0">
              <a:buNone/>
              <a:defRPr sz="2558">
                <a:solidFill>
                  <a:schemeClr val="tx1">
                    <a:tint val="75000"/>
                  </a:schemeClr>
                </a:solidFill>
              </a:defRPr>
            </a:lvl3pPr>
            <a:lvl4pPr marL="1949318" indent="0">
              <a:buNone/>
              <a:defRPr sz="2274">
                <a:solidFill>
                  <a:schemeClr val="tx1">
                    <a:tint val="75000"/>
                  </a:schemeClr>
                </a:solidFill>
              </a:defRPr>
            </a:lvl4pPr>
            <a:lvl5pPr marL="2599091" indent="0">
              <a:buNone/>
              <a:defRPr sz="2274">
                <a:solidFill>
                  <a:schemeClr val="tx1">
                    <a:tint val="75000"/>
                  </a:schemeClr>
                </a:solidFill>
              </a:defRPr>
            </a:lvl5pPr>
            <a:lvl6pPr marL="3248863" indent="0">
              <a:buNone/>
              <a:defRPr sz="2274">
                <a:solidFill>
                  <a:schemeClr val="tx1">
                    <a:tint val="75000"/>
                  </a:schemeClr>
                </a:solidFill>
              </a:defRPr>
            </a:lvl6pPr>
            <a:lvl7pPr marL="3898636" indent="0">
              <a:buNone/>
              <a:defRPr sz="2274">
                <a:solidFill>
                  <a:schemeClr val="tx1">
                    <a:tint val="75000"/>
                  </a:schemeClr>
                </a:solidFill>
              </a:defRPr>
            </a:lvl7pPr>
            <a:lvl8pPr marL="4548408" indent="0">
              <a:buNone/>
              <a:defRPr sz="2274">
                <a:solidFill>
                  <a:schemeClr val="tx1">
                    <a:tint val="75000"/>
                  </a:schemeClr>
                </a:solidFill>
              </a:defRPr>
            </a:lvl8pPr>
            <a:lvl9pPr marL="5198181" indent="0">
              <a:buNone/>
              <a:defRPr sz="227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11544-E1E8-1541-B076-02C136295E0B}" type="datetimeFigureOut">
              <a:rPr lang="it-IT" smtClean="0"/>
              <a:t>23/11/20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4E9E-BF0B-0348-BD0C-6FCDEDF430E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2986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3425" y="2673780"/>
            <a:ext cx="5522992" cy="637289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858" y="2673780"/>
            <a:ext cx="5522992" cy="637289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11544-E1E8-1541-B076-02C136295E0B}" type="datetimeFigureOut">
              <a:rPr lang="it-IT" smtClean="0"/>
              <a:t>23/11/20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4E9E-BF0B-0348-BD0C-6FCDEDF430E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7966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118" y="534758"/>
            <a:ext cx="11208425" cy="19413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119" y="2462203"/>
            <a:ext cx="5497610" cy="1206688"/>
          </a:xfrm>
        </p:spPr>
        <p:txBody>
          <a:bodyPr anchor="b"/>
          <a:lstStyle>
            <a:lvl1pPr marL="0" indent="0">
              <a:buNone/>
              <a:defRPr sz="3411" b="1"/>
            </a:lvl1pPr>
            <a:lvl2pPr marL="649773" indent="0">
              <a:buNone/>
              <a:defRPr sz="2842" b="1"/>
            </a:lvl2pPr>
            <a:lvl3pPr marL="1299545" indent="0">
              <a:buNone/>
              <a:defRPr sz="2558" b="1"/>
            </a:lvl3pPr>
            <a:lvl4pPr marL="1949318" indent="0">
              <a:buNone/>
              <a:defRPr sz="2274" b="1"/>
            </a:lvl4pPr>
            <a:lvl5pPr marL="2599091" indent="0">
              <a:buNone/>
              <a:defRPr sz="2274" b="1"/>
            </a:lvl5pPr>
            <a:lvl6pPr marL="3248863" indent="0">
              <a:buNone/>
              <a:defRPr sz="2274" b="1"/>
            </a:lvl6pPr>
            <a:lvl7pPr marL="3898636" indent="0">
              <a:buNone/>
              <a:defRPr sz="2274" b="1"/>
            </a:lvl7pPr>
            <a:lvl8pPr marL="4548408" indent="0">
              <a:buNone/>
              <a:defRPr sz="2274" b="1"/>
            </a:lvl8pPr>
            <a:lvl9pPr marL="5198181" indent="0">
              <a:buNone/>
              <a:defRPr sz="2274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119" y="3668891"/>
            <a:ext cx="5497610" cy="53963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78858" y="2462203"/>
            <a:ext cx="5524685" cy="1206688"/>
          </a:xfrm>
        </p:spPr>
        <p:txBody>
          <a:bodyPr anchor="b"/>
          <a:lstStyle>
            <a:lvl1pPr marL="0" indent="0">
              <a:buNone/>
              <a:defRPr sz="3411" b="1"/>
            </a:lvl1pPr>
            <a:lvl2pPr marL="649773" indent="0">
              <a:buNone/>
              <a:defRPr sz="2842" b="1"/>
            </a:lvl2pPr>
            <a:lvl3pPr marL="1299545" indent="0">
              <a:buNone/>
              <a:defRPr sz="2558" b="1"/>
            </a:lvl3pPr>
            <a:lvl4pPr marL="1949318" indent="0">
              <a:buNone/>
              <a:defRPr sz="2274" b="1"/>
            </a:lvl4pPr>
            <a:lvl5pPr marL="2599091" indent="0">
              <a:buNone/>
              <a:defRPr sz="2274" b="1"/>
            </a:lvl5pPr>
            <a:lvl6pPr marL="3248863" indent="0">
              <a:buNone/>
              <a:defRPr sz="2274" b="1"/>
            </a:lvl6pPr>
            <a:lvl7pPr marL="3898636" indent="0">
              <a:buNone/>
              <a:defRPr sz="2274" b="1"/>
            </a:lvl7pPr>
            <a:lvl8pPr marL="4548408" indent="0">
              <a:buNone/>
              <a:defRPr sz="2274" b="1"/>
            </a:lvl8pPr>
            <a:lvl9pPr marL="5198181" indent="0">
              <a:buNone/>
              <a:defRPr sz="2274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78858" y="3668891"/>
            <a:ext cx="5524685" cy="53963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11544-E1E8-1541-B076-02C136295E0B}" type="datetimeFigureOut">
              <a:rPr lang="it-IT" smtClean="0"/>
              <a:t>23/11/20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4E9E-BF0B-0348-BD0C-6FCDEDF430E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2903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11544-E1E8-1541-B076-02C136295E0B}" type="datetimeFigureOut">
              <a:rPr lang="it-IT" smtClean="0"/>
              <a:t>23/11/20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4E9E-BF0B-0348-BD0C-6FCDEDF430E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5997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11544-E1E8-1541-B076-02C136295E0B}" type="datetimeFigureOut">
              <a:rPr lang="it-IT" smtClean="0"/>
              <a:t>23/11/20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4E9E-BF0B-0348-BD0C-6FCDEDF430E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9578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118" y="669608"/>
            <a:ext cx="4191314" cy="2343626"/>
          </a:xfrm>
        </p:spPr>
        <p:txBody>
          <a:bodyPr anchor="b"/>
          <a:lstStyle>
            <a:lvl1pPr>
              <a:defRPr sz="454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4684" y="1446169"/>
            <a:ext cx="6578858" cy="7137830"/>
          </a:xfrm>
        </p:spPr>
        <p:txBody>
          <a:bodyPr/>
          <a:lstStyle>
            <a:lvl1pPr>
              <a:defRPr sz="4548"/>
            </a:lvl1pPr>
            <a:lvl2pPr>
              <a:defRPr sz="3979"/>
            </a:lvl2pPr>
            <a:lvl3pPr>
              <a:defRPr sz="3411"/>
            </a:lvl3pPr>
            <a:lvl4pPr>
              <a:defRPr sz="2842"/>
            </a:lvl4pPr>
            <a:lvl5pPr>
              <a:defRPr sz="2842"/>
            </a:lvl5pPr>
            <a:lvl6pPr>
              <a:defRPr sz="2842"/>
            </a:lvl6pPr>
            <a:lvl7pPr>
              <a:defRPr sz="2842"/>
            </a:lvl7pPr>
            <a:lvl8pPr>
              <a:defRPr sz="2842"/>
            </a:lvl8pPr>
            <a:lvl9pPr>
              <a:defRPr sz="2842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118" y="3013234"/>
            <a:ext cx="4191314" cy="5582389"/>
          </a:xfrm>
        </p:spPr>
        <p:txBody>
          <a:bodyPr/>
          <a:lstStyle>
            <a:lvl1pPr marL="0" indent="0">
              <a:buNone/>
              <a:defRPr sz="2274"/>
            </a:lvl1pPr>
            <a:lvl2pPr marL="649773" indent="0">
              <a:buNone/>
              <a:defRPr sz="1990"/>
            </a:lvl2pPr>
            <a:lvl3pPr marL="1299545" indent="0">
              <a:buNone/>
              <a:defRPr sz="1705"/>
            </a:lvl3pPr>
            <a:lvl4pPr marL="1949318" indent="0">
              <a:buNone/>
              <a:defRPr sz="1421"/>
            </a:lvl4pPr>
            <a:lvl5pPr marL="2599091" indent="0">
              <a:buNone/>
              <a:defRPr sz="1421"/>
            </a:lvl5pPr>
            <a:lvl6pPr marL="3248863" indent="0">
              <a:buNone/>
              <a:defRPr sz="1421"/>
            </a:lvl6pPr>
            <a:lvl7pPr marL="3898636" indent="0">
              <a:buNone/>
              <a:defRPr sz="1421"/>
            </a:lvl7pPr>
            <a:lvl8pPr marL="4548408" indent="0">
              <a:buNone/>
              <a:defRPr sz="1421"/>
            </a:lvl8pPr>
            <a:lvl9pPr marL="5198181" indent="0">
              <a:buNone/>
              <a:defRPr sz="142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11544-E1E8-1541-B076-02C136295E0B}" type="datetimeFigureOut">
              <a:rPr lang="it-IT" smtClean="0"/>
              <a:t>23/11/20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4E9E-BF0B-0348-BD0C-6FCDEDF430E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4013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118" y="669608"/>
            <a:ext cx="4191314" cy="2343626"/>
          </a:xfrm>
        </p:spPr>
        <p:txBody>
          <a:bodyPr anchor="b"/>
          <a:lstStyle>
            <a:lvl1pPr>
              <a:defRPr sz="454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24684" y="1446169"/>
            <a:ext cx="6578858" cy="7137830"/>
          </a:xfrm>
        </p:spPr>
        <p:txBody>
          <a:bodyPr anchor="t"/>
          <a:lstStyle>
            <a:lvl1pPr marL="0" indent="0">
              <a:buNone/>
              <a:defRPr sz="4548"/>
            </a:lvl1pPr>
            <a:lvl2pPr marL="649773" indent="0">
              <a:buNone/>
              <a:defRPr sz="3979"/>
            </a:lvl2pPr>
            <a:lvl3pPr marL="1299545" indent="0">
              <a:buNone/>
              <a:defRPr sz="3411"/>
            </a:lvl3pPr>
            <a:lvl4pPr marL="1949318" indent="0">
              <a:buNone/>
              <a:defRPr sz="2842"/>
            </a:lvl4pPr>
            <a:lvl5pPr marL="2599091" indent="0">
              <a:buNone/>
              <a:defRPr sz="2842"/>
            </a:lvl5pPr>
            <a:lvl6pPr marL="3248863" indent="0">
              <a:buNone/>
              <a:defRPr sz="2842"/>
            </a:lvl6pPr>
            <a:lvl7pPr marL="3898636" indent="0">
              <a:buNone/>
              <a:defRPr sz="2842"/>
            </a:lvl7pPr>
            <a:lvl8pPr marL="4548408" indent="0">
              <a:buNone/>
              <a:defRPr sz="2842"/>
            </a:lvl8pPr>
            <a:lvl9pPr marL="5198181" indent="0">
              <a:buNone/>
              <a:defRPr sz="2842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118" y="3013234"/>
            <a:ext cx="4191314" cy="5582389"/>
          </a:xfrm>
        </p:spPr>
        <p:txBody>
          <a:bodyPr/>
          <a:lstStyle>
            <a:lvl1pPr marL="0" indent="0">
              <a:buNone/>
              <a:defRPr sz="2274"/>
            </a:lvl1pPr>
            <a:lvl2pPr marL="649773" indent="0">
              <a:buNone/>
              <a:defRPr sz="1990"/>
            </a:lvl2pPr>
            <a:lvl3pPr marL="1299545" indent="0">
              <a:buNone/>
              <a:defRPr sz="1705"/>
            </a:lvl3pPr>
            <a:lvl4pPr marL="1949318" indent="0">
              <a:buNone/>
              <a:defRPr sz="1421"/>
            </a:lvl4pPr>
            <a:lvl5pPr marL="2599091" indent="0">
              <a:buNone/>
              <a:defRPr sz="1421"/>
            </a:lvl5pPr>
            <a:lvl6pPr marL="3248863" indent="0">
              <a:buNone/>
              <a:defRPr sz="1421"/>
            </a:lvl6pPr>
            <a:lvl7pPr marL="3898636" indent="0">
              <a:buNone/>
              <a:defRPr sz="1421"/>
            </a:lvl7pPr>
            <a:lvl8pPr marL="4548408" indent="0">
              <a:buNone/>
              <a:defRPr sz="1421"/>
            </a:lvl8pPr>
            <a:lvl9pPr marL="5198181" indent="0">
              <a:buNone/>
              <a:defRPr sz="142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11544-E1E8-1541-B076-02C136295E0B}" type="datetimeFigureOut">
              <a:rPr lang="it-IT" smtClean="0"/>
              <a:t>23/11/20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4E9E-BF0B-0348-BD0C-6FCDEDF430E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5194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3425" y="534758"/>
            <a:ext cx="11208425" cy="19413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3425" y="2673780"/>
            <a:ext cx="11208425" cy="63728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425" y="9309407"/>
            <a:ext cx="2923937" cy="5347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B11544-E1E8-1541-B076-02C136295E0B}" type="datetimeFigureOut">
              <a:rPr lang="it-IT" smtClean="0"/>
              <a:t>23/11/20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4685" y="9309407"/>
            <a:ext cx="4385905" cy="5347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77913" y="9309407"/>
            <a:ext cx="2923937" cy="5347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D4E9E-BF0B-0348-BD0C-6FCDEDF430E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9629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299545" rtl="0" eaLnBrk="1" latinLnBrk="0" hangingPunct="1">
        <a:lnSpc>
          <a:spcPct val="90000"/>
        </a:lnSpc>
        <a:spcBef>
          <a:spcPct val="0"/>
        </a:spcBef>
        <a:buNone/>
        <a:defRPr sz="625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4886" indent="-324886" algn="l" defTabSz="1299545" rtl="0" eaLnBrk="1" latinLnBrk="0" hangingPunct="1">
        <a:lnSpc>
          <a:spcPct val="90000"/>
        </a:lnSpc>
        <a:spcBef>
          <a:spcPts val="1421"/>
        </a:spcBef>
        <a:buFont typeface="Arial" panose="020B0604020202020204" pitchFamily="34" charset="0"/>
        <a:buChar char="•"/>
        <a:defRPr sz="3979" kern="1200">
          <a:solidFill>
            <a:schemeClr val="tx1"/>
          </a:solidFill>
          <a:latin typeface="+mn-lt"/>
          <a:ea typeface="+mn-ea"/>
          <a:cs typeface="+mn-cs"/>
        </a:defRPr>
      </a:lvl1pPr>
      <a:lvl2pPr marL="974659" indent="-324886" algn="l" defTabSz="1299545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3411" kern="1200">
          <a:solidFill>
            <a:schemeClr val="tx1"/>
          </a:solidFill>
          <a:latin typeface="+mn-lt"/>
          <a:ea typeface="+mn-ea"/>
          <a:cs typeface="+mn-cs"/>
        </a:defRPr>
      </a:lvl2pPr>
      <a:lvl3pPr marL="1624432" indent="-324886" algn="l" defTabSz="1299545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842" kern="1200">
          <a:solidFill>
            <a:schemeClr val="tx1"/>
          </a:solidFill>
          <a:latin typeface="+mn-lt"/>
          <a:ea typeface="+mn-ea"/>
          <a:cs typeface="+mn-cs"/>
        </a:defRPr>
      </a:lvl3pPr>
      <a:lvl4pPr marL="2274204" indent="-324886" algn="l" defTabSz="1299545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58" kern="1200">
          <a:solidFill>
            <a:schemeClr val="tx1"/>
          </a:solidFill>
          <a:latin typeface="+mn-lt"/>
          <a:ea typeface="+mn-ea"/>
          <a:cs typeface="+mn-cs"/>
        </a:defRPr>
      </a:lvl4pPr>
      <a:lvl5pPr marL="2923977" indent="-324886" algn="l" defTabSz="1299545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58" kern="1200">
          <a:solidFill>
            <a:schemeClr val="tx1"/>
          </a:solidFill>
          <a:latin typeface="+mn-lt"/>
          <a:ea typeface="+mn-ea"/>
          <a:cs typeface="+mn-cs"/>
        </a:defRPr>
      </a:lvl5pPr>
      <a:lvl6pPr marL="3573750" indent="-324886" algn="l" defTabSz="1299545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58" kern="1200">
          <a:solidFill>
            <a:schemeClr val="tx1"/>
          </a:solidFill>
          <a:latin typeface="+mn-lt"/>
          <a:ea typeface="+mn-ea"/>
          <a:cs typeface="+mn-cs"/>
        </a:defRPr>
      </a:lvl6pPr>
      <a:lvl7pPr marL="4223522" indent="-324886" algn="l" defTabSz="1299545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58" kern="1200">
          <a:solidFill>
            <a:schemeClr val="tx1"/>
          </a:solidFill>
          <a:latin typeface="+mn-lt"/>
          <a:ea typeface="+mn-ea"/>
          <a:cs typeface="+mn-cs"/>
        </a:defRPr>
      </a:lvl7pPr>
      <a:lvl8pPr marL="4873295" indent="-324886" algn="l" defTabSz="1299545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58" kern="1200">
          <a:solidFill>
            <a:schemeClr val="tx1"/>
          </a:solidFill>
          <a:latin typeface="+mn-lt"/>
          <a:ea typeface="+mn-ea"/>
          <a:cs typeface="+mn-cs"/>
        </a:defRPr>
      </a:lvl8pPr>
      <a:lvl9pPr marL="5523067" indent="-324886" algn="l" defTabSz="1299545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5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99545" rtl="0" eaLnBrk="1" latinLnBrk="0" hangingPunct="1">
        <a:defRPr sz="2558" kern="1200">
          <a:solidFill>
            <a:schemeClr val="tx1"/>
          </a:solidFill>
          <a:latin typeface="+mn-lt"/>
          <a:ea typeface="+mn-ea"/>
          <a:cs typeface="+mn-cs"/>
        </a:defRPr>
      </a:lvl1pPr>
      <a:lvl2pPr marL="649773" algn="l" defTabSz="1299545" rtl="0" eaLnBrk="1" latinLnBrk="0" hangingPunct="1">
        <a:defRPr sz="2558" kern="1200">
          <a:solidFill>
            <a:schemeClr val="tx1"/>
          </a:solidFill>
          <a:latin typeface="+mn-lt"/>
          <a:ea typeface="+mn-ea"/>
          <a:cs typeface="+mn-cs"/>
        </a:defRPr>
      </a:lvl2pPr>
      <a:lvl3pPr marL="1299545" algn="l" defTabSz="1299545" rtl="0" eaLnBrk="1" latinLnBrk="0" hangingPunct="1">
        <a:defRPr sz="2558" kern="1200">
          <a:solidFill>
            <a:schemeClr val="tx1"/>
          </a:solidFill>
          <a:latin typeface="+mn-lt"/>
          <a:ea typeface="+mn-ea"/>
          <a:cs typeface="+mn-cs"/>
        </a:defRPr>
      </a:lvl3pPr>
      <a:lvl4pPr marL="1949318" algn="l" defTabSz="1299545" rtl="0" eaLnBrk="1" latinLnBrk="0" hangingPunct="1">
        <a:defRPr sz="2558" kern="1200">
          <a:solidFill>
            <a:schemeClr val="tx1"/>
          </a:solidFill>
          <a:latin typeface="+mn-lt"/>
          <a:ea typeface="+mn-ea"/>
          <a:cs typeface="+mn-cs"/>
        </a:defRPr>
      </a:lvl4pPr>
      <a:lvl5pPr marL="2599091" algn="l" defTabSz="1299545" rtl="0" eaLnBrk="1" latinLnBrk="0" hangingPunct="1">
        <a:defRPr sz="2558" kern="1200">
          <a:solidFill>
            <a:schemeClr val="tx1"/>
          </a:solidFill>
          <a:latin typeface="+mn-lt"/>
          <a:ea typeface="+mn-ea"/>
          <a:cs typeface="+mn-cs"/>
        </a:defRPr>
      </a:lvl5pPr>
      <a:lvl6pPr marL="3248863" algn="l" defTabSz="1299545" rtl="0" eaLnBrk="1" latinLnBrk="0" hangingPunct="1">
        <a:defRPr sz="2558" kern="1200">
          <a:solidFill>
            <a:schemeClr val="tx1"/>
          </a:solidFill>
          <a:latin typeface="+mn-lt"/>
          <a:ea typeface="+mn-ea"/>
          <a:cs typeface="+mn-cs"/>
        </a:defRPr>
      </a:lvl6pPr>
      <a:lvl7pPr marL="3898636" algn="l" defTabSz="1299545" rtl="0" eaLnBrk="1" latinLnBrk="0" hangingPunct="1">
        <a:defRPr sz="2558" kern="1200">
          <a:solidFill>
            <a:schemeClr val="tx1"/>
          </a:solidFill>
          <a:latin typeface="+mn-lt"/>
          <a:ea typeface="+mn-ea"/>
          <a:cs typeface="+mn-cs"/>
        </a:defRPr>
      </a:lvl7pPr>
      <a:lvl8pPr marL="4548408" algn="l" defTabSz="1299545" rtl="0" eaLnBrk="1" latinLnBrk="0" hangingPunct="1">
        <a:defRPr sz="2558" kern="1200">
          <a:solidFill>
            <a:schemeClr val="tx1"/>
          </a:solidFill>
          <a:latin typeface="+mn-lt"/>
          <a:ea typeface="+mn-ea"/>
          <a:cs typeface="+mn-cs"/>
        </a:defRPr>
      </a:lvl8pPr>
      <a:lvl9pPr marL="5198181" algn="l" defTabSz="1299545" rtl="0" eaLnBrk="1" latinLnBrk="0" hangingPunct="1">
        <a:defRPr sz="255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tiff"/><Relationship Id="rId7" Type="http://schemas.openxmlformats.org/officeDocument/2006/relationships/image" Target="../media/image6.tiff"/><Relationship Id="rId12" Type="http://schemas.openxmlformats.org/officeDocument/2006/relationships/image" Target="../media/image189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tiff"/><Relationship Id="rId11" Type="http://schemas.openxmlformats.org/officeDocument/2006/relationships/customXml" Target="../ink/ink2.xml"/><Relationship Id="rId5" Type="http://schemas.openxmlformats.org/officeDocument/2006/relationships/image" Target="../media/image4.tiff"/><Relationship Id="rId10" Type="http://schemas.openxmlformats.org/officeDocument/2006/relationships/image" Target="../media/image194.png"/><Relationship Id="rId4" Type="http://schemas.openxmlformats.org/officeDocument/2006/relationships/image" Target="../media/image3.tiff"/><Relationship Id="rId9" Type="http://schemas.openxmlformats.org/officeDocument/2006/relationships/customXml" Target="../ink/ink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iff"/><Relationship Id="rId13" Type="http://schemas.openxmlformats.org/officeDocument/2006/relationships/customXml" Target="../ink/ink4.xml"/><Relationship Id="rId3" Type="http://schemas.openxmlformats.org/officeDocument/2006/relationships/image" Target="../media/image9.tiff"/><Relationship Id="rId7" Type="http://schemas.openxmlformats.org/officeDocument/2006/relationships/image" Target="../media/image13.tiff"/><Relationship Id="rId12" Type="http://schemas.openxmlformats.org/officeDocument/2006/relationships/image" Target="../media/image199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tiff"/><Relationship Id="rId11" Type="http://schemas.openxmlformats.org/officeDocument/2006/relationships/customXml" Target="../ink/ink3.xml"/><Relationship Id="rId5" Type="http://schemas.openxmlformats.org/officeDocument/2006/relationships/image" Target="../media/image11.tiff"/><Relationship Id="rId10" Type="http://schemas.openxmlformats.org/officeDocument/2006/relationships/image" Target="../media/image16.tiff"/><Relationship Id="rId4" Type="http://schemas.openxmlformats.org/officeDocument/2006/relationships/image" Target="../media/image10.tiff"/><Relationship Id="rId9" Type="http://schemas.openxmlformats.org/officeDocument/2006/relationships/image" Target="../media/image15.tiff"/><Relationship Id="rId14" Type="http://schemas.openxmlformats.org/officeDocument/2006/relationships/image" Target="../media/image20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tiff"/><Relationship Id="rId13" Type="http://schemas.openxmlformats.org/officeDocument/2006/relationships/image" Target="../media/image27.tiff"/><Relationship Id="rId3" Type="http://schemas.openxmlformats.org/officeDocument/2006/relationships/image" Target="../media/image18.tiff"/><Relationship Id="rId7" Type="http://schemas.openxmlformats.org/officeDocument/2006/relationships/image" Target="../media/image21.tiff"/><Relationship Id="rId12" Type="http://schemas.openxmlformats.org/officeDocument/2006/relationships/image" Target="../media/image26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tiff"/><Relationship Id="rId11" Type="http://schemas.openxmlformats.org/officeDocument/2006/relationships/image" Target="../media/image25.tiff"/><Relationship Id="rId5" Type="http://schemas.openxmlformats.org/officeDocument/2006/relationships/image" Target="../media/image19.tiff"/><Relationship Id="rId10" Type="http://schemas.openxmlformats.org/officeDocument/2006/relationships/image" Target="../media/image24.tiff"/><Relationship Id="rId4" Type="http://schemas.openxmlformats.org/officeDocument/2006/relationships/image" Target="../media/image12.tiff"/><Relationship Id="rId9" Type="http://schemas.openxmlformats.org/officeDocument/2006/relationships/image" Target="../media/image23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6.xml"/><Relationship Id="rId3" Type="http://schemas.openxmlformats.org/officeDocument/2006/relationships/image" Target="../media/image29.tiff"/><Relationship Id="rId7" Type="http://schemas.openxmlformats.org/officeDocument/2006/relationships/image" Target="../media/image33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tiff"/><Relationship Id="rId5" Type="http://schemas.openxmlformats.org/officeDocument/2006/relationships/image" Target="../media/image31.tiff"/><Relationship Id="rId4" Type="http://schemas.openxmlformats.org/officeDocument/2006/relationships/image" Target="../media/image30.tiff"/><Relationship Id="rId9" Type="http://schemas.openxmlformats.org/officeDocument/2006/relationships/image" Target="../media/image2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tiff"/><Relationship Id="rId13" Type="http://schemas.openxmlformats.org/officeDocument/2006/relationships/image" Target="../media/image45.tiff"/><Relationship Id="rId18" Type="http://schemas.openxmlformats.org/officeDocument/2006/relationships/customXml" Target="../ink/ink8.xml"/><Relationship Id="rId3" Type="http://schemas.openxmlformats.org/officeDocument/2006/relationships/image" Target="../media/image35.tiff"/><Relationship Id="rId7" Type="http://schemas.openxmlformats.org/officeDocument/2006/relationships/image" Target="../media/image39.tiff"/><Relationship Id="rId12" Type="http://schemas.openxmlformats.org/officeDocument/2006/relationships/image" Target="../media/image44.tiff"/><Relationship Id="rId17" Type="http://schemas.openxmlformats.org/officeDocument/2006/relationships/image" Target="../media/image230.png"/><Relationship Id="rId2" Type="http://schemas.openxmlformats.org/officeDocument/2006/relationships/image" Target="../media/image34.tiff"/><Relationship Id="rId16" Type="http://schemas.openxmlformats.org/officeDocument/2006/relationships/customXml" Target="../ink/ink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tiff"/><Relationship Id="rId11" Type="http://schemas.openxmlformats.org/officeDocument/2006/relationships/image" Target="../media/image43.tiff"/><Relationship Id="rId5" Type="http://schemas.openxmlformats.org/officeDocument/2006/relationships/image" Target="../media/image37.tiff"/><Relationship Id="rId15" Type="http://schemas.openxmlformats.org/officeDocument/2006/relationships/image" Target="../media/image47.tiff"/><Relationship Id="rId10" Type="http://schemas.openxmlformats.org/officeDocument/2006/relationships/image" Target="../media/image42.tiff"/><Relationship Id="rId19" Type="http://schemas.openxmlformats.org/officeDocument/2006/relationships/image" Target="../media/image231.png"/><Relationship Id="rId4" Type="http://schemas.openxmlformats.org/officeDocument/2006/relationships/image" Target="../media/image36.tiff"/><Relationship Id="rId9" Type="http://schemas.openxmlformats.org/officeDocument/2006/relationships/image" Target="../media/image41.tiff"/><Relationship Id="rId14" Type="http://schemas.openxmlformats.org/officeDocument/2006/relationships/image" Target="../media/image4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2D23F7-20EB-5B4A-987E-2526D7A18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322" y="772092"/>
            <a:ext cx="5588000" cy="1739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8E614E-3AFD-E04C-9451-6388C27A9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9744" y="3242241"/>
            <a:ext cx="2836578" cy="3337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06F38B-F120-8E4F-B9A5-7A08642B86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8862" y="3064742"/>
            <a:ext cx="3642919" cy="6887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3D6FB4-F31C-CF40-9968-9A8C27C767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947" y="3879056"/>
            <a:ext cx="2470973" cy="5913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5E9920-C6FC-B54A-96F2-A2AEFBA3D3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6322" y="3753453"/>
            <a:ext cx="2102675" cy="6271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599F82-A1C9-D449-8CDA-73DDE3CF58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589" y="4683667"/>
            <a:ext cx="7952854" cy="5680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D95727-1479-8849-9ECE-47AED1B659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9744" y="5622028"/>
            <a:ext cx="5246903" cy="117977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4E1F27F-F66B-BF4E-BA5B-4C3B92C7CD84}"/>
                  </a:ext>
                </a:extLst>
              </p14:cNvPr>
              <p14:cNvContentPartPr/>
              <p14:nvPr/>
            </p14:nvContentPartPr>
            <p14:xfrm>
              <a:off x="7573320" y="299880"/>
              <a:ext cx="4902480" cy="63133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4E1F27F-F66B-BF4E-BA5B-4C3B92C7CD8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563960" y="290520"/>
                <a:ext cx="4921200" cy="633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94403C3E-138F-9B40-95AC-3400B4487FC4}"/>
                  </a:ext>
                </a:extLst>
              </p14:cNvPr>
              <p14:cNvContentPartPr/>
              <p14:nvPr/>
            </p14:nvContentPartPr>
            <p14:xfrm>
              <a:off x="803160" y="7016760"/>
              <a:ext cx="8732520" cy="18021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94403C3E-138F-9B40-95AC-3400B4487FC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93800" y="7007400"/>
                <a:ext cx="8751240" cy="1820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81229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CD89AC-A7D0-924D-A2EC-3067893EC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765" y="1287944"/>
            <a:ext cx="7283905" cy="20548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EB47CC-5FDC-434C-A7D0-0D5765826FBB}"/>
              </a:ext>
            </a:extLst>
          </p:cNvPr>
          <p:cNvSpPr txBox="1"/>
          <p:nvPr/>
        </p:nvSpPr>
        <p:spPr>
          <a:xfrm>
            <a:off x="1289154" y="929390"/>
            <a:ext cx="5041573" cy="427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Riflessione e rifrazione della radiazione 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4917A5-D6F2-2344-9AC2-9A7916B5D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6648" y="3565514"/>
            <a:ext cx="4485416" cy="4430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401A0F-3F71-514F-9FD1-8DCD21D347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6648" y="3963547"/>
            <a:ext cx="4981328" cy="5133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9CF70F-B065-FA4D-AB9A-96A7A380E1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4502" y="2888375"/>
            <a:ext cx="3688179" cy="26636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615845-EA4A-CE47-B5E1-B93B8A5C82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3322" y="7038857"/>
            <a:ext cx="3954061" cy="27152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82C5F7-2AB4-B741-B994-CF140F403C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2187" y="5731307"/>
            <a:ext cx="6650647" cy="10353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FD0006-D40B-5F44-8437-4F847021FB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673" y="7059840"/>
            <a:ext cx="6060815" cy="4502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CA9E1B-9182-FA43-88B2-8E3926C5E7C7}"/>
              </a:ext>
            </a:extLst>
          </p:cNvPr>
          <p:cNvSpPr txBox="1"/>
          <p:nvPr/>
        </p:nvSpPr>
        <p:spPr>
          <a:xfrm>
            <a:off x="662507" y="4738273"/>
            <a:ext cx="5918142" cy="78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Conservazione delle componenti parallele e perpendicolare di B all’interfaccia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5BB6A3-B40A-0A42-A1AA-B495753C53E6}"/>
              </a:ext>
            </a:extLst>
          </p:cNvPr>
          <p:cNvSpPr txBox="1"/>
          <p:nvPr/>
        </p:nvSpPr>
        <p:spPr>
          <a:xfrm>
            <a:off x="662507" y="8019738"/>
            <a:ext cx="1014252" cy="427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Per </a:t>
            </a:r>
            <a:r>
              <a:rPr lang="it-IT" dirty="0" err="1"/>
              <a:t>z</a:t>
            </a:r>
            <a:r>
              <a:rPr lang="it-IT" dirty="0"/>
              <a:t>=0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5D4E869-77EF-0D4E-8A9C-552E96825C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76030" y="7961670"/>
            <a:ext cx="2865596" cy="4854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1668C0-57C2-834A-A6F9-FFAC03A2D8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5377" y="8736032"/>
            <a:ext cx="1762754" cy="63229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F5B2D592-31F9-A440-823D-9CF5DDA00D5E}"/>
                  </a:ext>
                </a:extLst>
              </p14:cNvPr>
              <p14:cNvContentPartPr/>
              <p14:nvPr/>
            </p14:nvContentPartPr>
            <p14:xfrm>
              <a:off x="10370520" y="4762800"/>
              <a:ext cx="7200" cy="208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F5B2D592-31F9-A440-823D-9CF5DDA00D5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361160" y="4753440"/>
                <a:ext cx="25920" cy="3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D38B6672-A7BC-2347-B689-893726DAD5F0}"/>
                  </a:ext>
                </a:extLst>
              </p14:cNvPr>
              <p14:cNvContentPartPr/>
              <p14:nvPr/>
            </p14:nvContentPartPr>
            <p14:xfrm>
              <a:off x="1517400" y="188280"/>
              <a:ext cx="11015280" cy="94924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D38B6672-A7BC-2347-B689-893726DAD5F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508040" y="178920"/>
                <a:ext cx="11034000" cy="9511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73136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1A9E33F-8903-CA47-89BB-21B0D95A42D6}"/>
                  </a:ext>
                </a:extLst>
              </p14:cNvPr>
              <p14:cNvContentPartPr/>
              <p14:nvPr/>
            </p14:nvContentPartPr>
            <p14:xfrm>
              <a:off x="1667160" y="1796040"/>
              <a:ext cx="11314440" cy="42807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1A9E33F-8903-CA47-89BB-21B0D95A42D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57800" y="1786680"/>
                <a:ext cx="11333160" cy="4299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01614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E98C6D-BF38-5745-933D-7F6E4EACE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794" y="565711"/>
            <a:ext cx="5537317" cy="453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2FE5DE-2D7F-C54A-8FC3-B1EDB47EB4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794" y="1676337"/>
            <a:ext cx="5646841" cy="11205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5CFD01-97CB-5D4F-8E6E-A2666BB418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5836" y="637210"/>
            <a:ext cx="3657121" cy="25113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A5D884-8A05-9842-9416-55E442FB8A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3869" y="3094099"/>
            <a:ext cx="4729165" cy="7673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C8424C-9D55-DD45-9DC9-F5A5832537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9108" y="3951414"/>
            <a:ext cx="2485165" cy="5954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DC386D-C797-8640-BD24-4F9C49ABF6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9512" y="3951414"/>
            <a:ext cx="2557881" cy="6058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27EA10-5211-FA4E-B4B0-B3D969207A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32124" y="5247947"/>
            <a:ext cx="3570333" cy="6095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E68D40-D843-7A49-B007-F6226930C864}"/>
              </a:ext>
            </a:extLst>
          </p:cNvPr>
          <p:cNvSpPr txBox="1"/>
          <p:nvPr/>
        </p:nvSpPr>
        <p:spPr>
          <a:xfrm>
            <a:off x="620379" y="5324453"/>
            <a:ext cx="2242741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K</a:t>
            </a:r>
            <a:r>
              <a:rPr lang="it-IT" b="1" baseline="-25000" dirty="0"/>
              <a:t>0</a:t>
            </a:r>
            <a:r>
              <a:rPr lang="it-IT" dirty="0"/>
              <a:t> sempre reale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524BB69-11C6-F549-A8FE-F0DF2E1F5C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07271" y="5228391"/>
            <a:ext cx="6823250" cy="4833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85BC0AD-A8D8-0E49-B768-108EF165C768}"/>
              </a:ext>
            </a:extLst>
          </p:cNvPr>
          <p:cNvSpPr txBox="1"/>
          <p:nvPr/>
        </p:nvSpPr>
        <p:spPr>
          <a:xfrm>
            <a:off x="4139606" y="4715911"/>
            <a:ext cx="3835163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Polarizzazione TE e TM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FC300C0-9E55-1445-9DF7-3D78A05776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39250" y="6635151"/>
            <a:ext cx="2422793" cy="20000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FC7901F-E371-C743-8026-AE45B84572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19108" y="5909691"/>
            <a:ext cx="1861540" cy="48561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B53C046-F620-1948-98DE-7ADFC696D7A3}"/>
              </a:ext>
            </a:extLst>
          </p:cNvPr>
          <p:cNvSpPr txBox="1"/>
          <p:nvPr/>
        </p:nvSpPr>
        <p:spPr>
          <a:xfrm>
            <a:off x="1125793" y="8827177"/>
            <a:ext cx="2878480" cy="427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/>
              <a:t>E</a:t>
            </a:r>
            <a:r>
              <a:rPr lang="it-IT" b="1" baseline="-25000" dirty="0" err="1"/>
              <a:t>z</a:t>
            </a:r>
            <a:r>
              <a:rPr lang="it-IT" dirty="0"/>
              <a:t> =0 Trasversa Elettrica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50E4946-45D6-5D4D-811A-63DC6AB8F2D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29739" y="5930333"/>
            <a:ext cx="1949314" cy="4537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B0D720-A753-284D-8286-0C5F70238BD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97737" y="6809663"/>
            <a:ext cx="2581316" cy="207142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0F04794-5EA5-5D45-AF4D-E9D48AE91864}"/>
              </a:ext>
            </a:extLst>
          </p:cNvPr>
          <p:cNvSpPr txBox="1"/>
          <p:nvPr/>
        </p:nvSpPr>
        <p:spPr>
          <a:xfrm>
            <a:off x="7297737" y="9024402"/>
            <a:ext cx="3126112" cy="427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/>
              <a:t>B</a:t>
            </a:r>
            <a:r>
              <a:rPr lang="it-IT" b="1" baseline="-25000" dirty="0" err="1"/>
              <a:t>z</a:t>
            </a:r>
            <a:r>
              <a:rPr lang="it-IT" dirty="0"/>
              <a:t> =0 Trasversa Magnetica</a:t>
            </a:r>
          </a:p>
        </p:txBody>
      </p:sp>
    </p:spTree>
    <p:extLst>
      <p:ext uri="{BB962C8B-B14F-4D97-AF65-F5344CB8AC3E}">
        <p14:creationId xmlns:p14="http://schemas.microsoft.com/office/powerpoint/2010/main" val="36046026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230EFC-42A6-CA40-AE8F-3BB80BF18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37" y="1910556"/>
            <a:ext cx="2587034" cy="18920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6C43E4-3F36-D54A-B2FB-B6B12A3E5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7261" y="905242"/>
            <a:ext cx="2895600" cy="673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1F3B20-F7BD-2049-820C-7D915F4068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8060" y="2147829"/>
            <a:ext cx="6540500" cy="685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970BD3-DE30-8541-9523-084EFADD9C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2544" y="4883595"/>
            <a:ext cx="3117063" cy="18182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FD5DA0-700D-704D-B997-BC7B3F847F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1401" y="4644154"/>
            <a:ext cx="6083300" cy="711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D863E1-BB10-AC40-B054-BB711E8957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6108" y="5854991"/>
            <a:ext cx="2362200" cy="7874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80B0933-9F00-394E-932F-750490B5FE4D}"/>
                  </a:ext>
                </a:extLst>
              </p14:cNvPr>
              <p14:cNvContentPartPr/>
              <p14:nvPr/>
            </p14:nvContentPartPr>
            <p14:xfrm>
              <a:off x="8424360" y="5861520"/>
              <a:ext cx="2389680" cy="5079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80B0933-9F00-394E-932F-750490B5FE4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415000" y="5852160"/>
                <a:ext cx="2408400" cy="526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094679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56854A-8196-4D4B-BE09-67103C184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433" y="793541"/>
            <a:ext cx="2933700" cy="2451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6D4C73-A954-364E-9730-514BE67AB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7430" y="615119"/>
            <a:ext cx="2387600" cy="2552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DAF43F-D1C0-4343-BD0F-CD7A28D74A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299" y="3435114"/>
            <a:ext cx="1547968" cy="4325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F95B2E-B7E7-CE4C-9263-A743D66826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5457" y="4080411"/>
            <a:ext cx="1159652" cy="3537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D1B0F3-6D4E-2D4A-A669-C83261EC2A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2133" y="3025432"/>
            <a:ext cx="1734408" cy="3286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C89A28-83E1-0743-961A-1E472E6CCA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8187" y="2975532"/>
            <a:ext cx="2682506" cy="5014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C367DC-5A2F-2F4A-AEF3-B2905F2DD6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6464" y="3534857"/>
            <a:ext cx="2219375" cy="4623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A10BC5-4E8B-AA42-AD2D-7D640379CF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59344" y="3537476"/>
            <a:ext cx="2197101" cy="6865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7E4CAC-D428-CF47-B99D-37039FFDA0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92538" y="4273553"/>
            <a:ext cx="4387526" cy="5768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1BF259-316C-D94C-A5DA-1641E190A9C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82322" y="4866584"/>
            <a:ext cx="2989518" cy="7034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B69F55D-15E8-1248-B4F4-6E0E14B1003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7010" y="4970708"/>
            <a:ext cx="4902861" cy="4282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0B178C-1A12-8740-A3ED-0B9F9719FA5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91130" y="7439212"/>
            <a:ext cx="5956300" cy="1739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F0DFBF3-DB26-0F46-A6AB-7107760815C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21251" y="5849724"/>
            <a:ext cx="2448584" cy="9171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053C233-B3FD-BE49-9812-966BE22C2B0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52830" y="5857932"/>
            <a:ext cx="2910585" cy="96757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D2A6C48B-54D9-724B-8F22-02BF7F6D14EA}"/>
                  </a:ext>
                </a:extLst>
              </p14:cNvPr>
              <p14:cNvContentPartPr/>
              <p14:nvPr/>
            </p14:nvContentPartPr>
            <p14:xfrm>
              <a:off x="541440" y="1138320"/>
              <a:ext cx="10412640" cy="43279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D2A6C48B-54D9-724B-8F22-02BF7F6D14EA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32080" y="1128960"/>
                <a:ext cx="10431360" cy="434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E0B9F634-C0DE-B54D-B052-572D38071C51}"/>
                  </a:ext>
                </a:extLst>
              </p14:cNvPr>
              <p14:cNvContentPartPr/>
              <p14:nvPr/>
            </p14:nvContentPartPr>
            <p14:xfrm>
              <a:off x="2717280" y="7869960"/>
              <a:ext cx="55800" cy="1969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0B9F634-C0DE-B54D-B052-572D38071C51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707920" y="7860600"/>
                <a:ext cx="74520" cy="215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70853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104379</TotalTime>
  <Words>36</Words>
  <Application>Microsoft Macintosh PowerPoint</Application>
  <PresentationFormat>Custom</PresentationFormat>
  <Paragraphs>7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Alberto Morgante</dc:creator>
  <cp:lastModifiedBy>Alberto Morgante</cp:lastModifiedBy>
  <cp:revision>176</cp:revision>
  <dcterms:created xsi:type="dcterms:W3CDTF">2018-11-12T17:11:28Z</dcterms:created>
  <dcterms:modified xsi:type="dcterms:W3CDTF">2020-11-23T13:52:38Z</dcterms:modified>
</cp:coreProperties>
</file>