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520" r:id="rId2"/>
    <p:sldId id="522" r:id="rId3"/>
    <p:sldId id="521" r:id="rId4"/>
    <p:sldId id="533" r:id="rId5"/>
    <p:sldId id="535" r:id="rId6"/>
    <p:sldId id="534" r:id="rId7"/>
    <p:sldId id="271" r:id="rId8"/>
  </p:sldIdLst>
  <p:sldSz cx="12995275" cy="10044113"/>
  <p:notesSz cx="6858000" cy="9144000"/>
  <p:defaultTextStyle>
    <a:defPPr>
      <a:defRPr lang="it-IT"/>
    </a:defPPr>
    <a:lvl1pPr marL="0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1pPr>
    <a:lvl2pPr marL="552938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2pPr>
    <a:lvl3pPr marL="1105875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3pPr>
    <a:lvl4pPr marL="1658813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4pPr>
    <a:lvl5pPr marL="2211751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5pPr>
    <a:lvl6pPr marL="2764688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6pPr>
    <a:lvl7pPr marL="3317626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7pPr>
    <a:lvl8pPr marL="3870564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8pPr>
    <a:lvl9pPr marL="4423501" algn="l" defTabSz="1105875" rtl="0" eaLnBrk="1" latinLnBrk="0" hangingPunct="1">
      <a:defRPr sz="21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40"/>
    <p:restoredTop sz="95988"/>
  </p:normalViewPr>
  <p:slideViewPr>
    <p:cSldViewPr snapToGrid="0" snapToObjects="1">
      <p:cViewPr varScale="1">
        <p:scale>
          <a:sx n="111" d="100"/>
          <a:sy n="111" d="100"/>
        </p:scale>
        <p:origin x="216" y="1152"/>
      </p:cViewPr>
      <p:guideLst/>
    </p:cSldViewPr>
  </p:slideViewPr>
  <p:outlineViewPr>
    <p:cViewPr>
      <p:scale>
        <a:sx n="33" d="100"/>
        <a:sy n="33" d="100"/>
      </p:scale>
      <p:origin x="0" y="-5368"/>
    </p:cViewPr>
  </p:outlin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4:17:17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26390 3003 10585,'-1'-26'12,"4"-1"100,17-10 84,-8 8 0,-1-1-152,3-13-2147,-6 15 0,-3 2 2114,-5 5 871,0-9-860,0 3-44,0-3 44,-1 9-22,-3 8 0,2 6 3392,-3 2-3414,3 0 22,0 1-11,-1 0-1,2 2-66,0 1-124,-3 1 202,4 3-11,-4 6 0,3 16 11,0-2-11,0 17 0,1-18 11,0 8-34,0-6 34,9 20 34,3-5-29,2 1 1,2 0-6,-5-13 0,0-1 0,2 9 0,0 0 0,4 12-23,-6-12 1,-1 0 22,2 18 5,-5-16 1,-2 0-258,-5 13 252,0-3 33,-6-8 57,-13 2-45,-2-16 33,-6 0 23,-1-15-34,2-7-67,-3 0-11,2-7 0,4-2-34,-7-9 34,7-1 274,0-1-307,13 4 21,6 2-10,3-3-23,1-4 22,1-9 6,26-12 0,9-3 17,-17 15 0,3 1 11,6-4 0,4-1 0,-2 2 28,2 2 0,-4 3 112,-7 3 0,-1 2 72,16-14-32,-24 12-113,-8 15-67,-4-1-34,0 6 12,0 0 11,0-1 11,0 1-460,0-1-55,0-2-561,-5-2-3940,-8-6 5016,-5-4 0,4 6 0,3 1 0</inkml:trace>
  <inkml:trace contextRef="#ctx0" brushRef="#br0" timeOffset="1736">26797 3236 7370,'15'-4'324,"1"-1"-245,4-4-1,1-2-11,-1-1 113,14-11-68,-12 8 145,7-11-122,-22 17 492,-2-16-615,-5 8-12,-3-8 67,-12 5-34,-11 7-33,-5 4-89,-19 3 22,25 5-1,-10 0-77,21 1 111,6 1 34,0 1-67,-4 11 45,5 0 10,-15 31-3436,13-7 3403,-3 11 45,9-8-405,3-9 382,0 3 23,0 1 0,0 1-166,0-1 166,0 1 0,0 0 136,0 13-69,-1-13 3058,-5 5-3136,-1-15 22,-1-10 531,0 5-542,5-13 262,0 1-239,3-8 100,0 0-213,0-11-280,0-3-739,0-24 717,0 8 168,0-9 156,0 15 57,0 3 11,0 7 370,-3-2-281,2 7-10,-2-3 313,3 0-224,0 4 392,0-12-470,0 9-90,5-8 0,2 7-45,11 0-67,2 5 112,4 2 11,7 4 1,1 2-1,-2 0-11,0 0 0,-1 0 33,-9 3-10,-5-1-1,0 1 135,3 0 23,-5-3 279,16 0 123,-7-2-313,0 0 12,-9-1 290,-9 0-436,-3 0-1458,-1 0 1323,-8 1 0,6 0 0,-6 0 0</inkml:trace>
  <inkml:trace contextRef="#ctx0" brushRef="#br0" timeOffset="2595">27301 2558 8053,'-17'4'325,"1"-1"-5952,-3-3 5627,8 1 1409,-9 1-1376,9 1 849,3 0-882,-2 1 0,4 0-11,-4 4-34,-3 6 34,-3 6 11,-4 8 3392,2 6-3403,0 5 11,9-12 0,1 2-6,1 1 1,2 1-1691,-1-2 0,2 1 1679,1 5 0,2-1-2251,-1 3 2256,2 10 1,4-22 0,4-3 11,9 4 22,-2-8 2247,2 2-2269,-7-8 3392,0-2-3392,-1 0 0,4-1 0,1-1-23,2 1 91,23-4-24,-18-1-44,14-3 0,-24-5-190,-2-1-180,-3-2-358,0 0-661,-2 1 1389,2 0 0,-4 3 0,-1-1 0</inkml:trace>
  <inkml:trace contextRef="#ctx0" brushRef="#br0" timeOffset="3075">27456 2654 8299,'-19'26'-89,"-4"18"66,15-7 1,3 3 5,-1 1 0,0 1 22,3 1 1,1-1-6,2 12-22,0-30-404,2 2 214,3-11-3607,6 10 3562,-4-17-258,1 3 515,-8-9 0,0-1 0,0-1 0</inkml:trace>
  <inkml:trace contextRef="#ctx0" brushRef="#br0" timeOffset="3386">27359 2945 7493,'3'-17'840,"5"3"-661,17 14-33,-3 0-23,-1 0 1,-6 0-46,-1 0-44,-7 0-68,-1 0 34,-3 0 34,5 0-416,2 0-1388,17-7 1770,-6-2 0,-2 0 0,-9 3 0</inkml:trace>
  <inkml:trace contextRef="#ctx0" brushRef="#br0" timeOffset="4142">27495 2499 8198,'24'19'0,"1"0"0,6 3 0,-1-1-5649,4 2 5672,11 8 703,-22-3 1,-3 2-693,3 9-23,-7-8 0,-5 6-440,-11 6 1,-6 6 0,-2-6 433,3-11 1,-2 0-3,-3 15 1,-3 7 0,-1-12 63,-13-4 23,5-9 2672,7-15-2583,10-14-112,-4-3-67,2 1 3381,-2-3-3426,5 2-11,-2 1-78,1 2 66,0 2-21,-1 3-102,1 1-212,1 0-449,2-3 852,1-2 0,1-1 0,0 0 0</inkml:trace>
  <inkml:trace contextRef="#ctx0" brushRef="#br0" timeOffset="4682">28018 2829 8109,'-29'29'638,"6"-5"-615,42-25-23,-9 1 0,5 0 11,1 0 12,-1 0-23,5 0-113,-1 0-189,-9 0-281,2 0-78,-8 0-33,2 0 694,0-2 0,0 2 0,-3-2 0</inkml:trace>
  <inkml:trace contextRef="#ctx0" brushRef="#br0" timeOffset="5281">27863 3042 5072,'1'10'257,"0"-1"537,-1-9 137,0 0-762,0 3-158,0-2 333,10 3-64,3-3 628,39 0-752,-8-1 70,-12-1 1,-1 0-115,0 0-11,-4-1-68,-15-1 12,13 0 56,1-4 78,14-4-179,-10 3 427,1 1-427,-21 4 0,0 3-45,-10 0 45,0 0 0,0 4 45,0 1-45,0 1 22,0-2-2375,0-3 325,6-1 2028,2-2 0,0 2 0,-2-2 0</inkml:trace>
  <inkml:trace contextRef="#ctx0" brushRef="#br0" timeOffset="6778">28095 2867 8400,'-29'-7'0,"-15"1"-11,29 6 11,-22 0 0,23 0 11,-4 0 112,8 0-33,4 0 134,-2 0-112,4 0 0,0 1-11,3-1 851,1 1-963,4-1 11,1 0 0,7 0 146,10 0 67,2-2-112,9 0 33,18-5-134,-21 4-33,18-1 44,-28 4 45,8 0 56,-5 0 168,-2 0-78,-5 0-34,-9 0-79,0 0 1,-5 0-101,0 0-2611,-1-1-11,3-5 2633,0-6 0,0 5 0,-3-3 0</inkml:trace>
  <inkml:trace contextRef="#ctx0" brushRef="#br0" timeOffset="8154">29006 2868 7269,'-37'1'11,"0"0"0,3 1 0,6-1 169,15-1-57,4 0-22,4 0-90,5 1 34,-2-1 33,7 1 146,4-1-90,6 0 57,3 0-46,11 0-3447,22-1 3560,-5-3-11,2-1 402,-17-7-167,-12-6-414,2-2 122,-4-7-123,-11 12-11,-2-3 56,-4 8 23,0-4 55,-15-7-89,4 5-79,-13-4-294,7 14 283,-11 0-22,-14 4-23,12 0 1,-1 2-1,-22 4 6,23-1 0,1 2-45,2 3 1,2 5 1558,-2 7 0,3 2-1531,-12 17 0,12 8 45,24-15 251,4-5 0,1 0-251,7 9 5,-3-7 1,2-1-6,14 10 11,-8 5-11,2 1 17,-13-2 0,-3 0-6,3 2-557,-5-8 0,-1-2 546,-1-4 89,-25 15-22,15-24 280,-12-4 1,-1-4-326,4-12-22,-18 0 11,-4-1 1093,10 0-1104,-22 0-33,15 0 33,3 0 0,10 0 11,16 0-11,8 0 22,-1 0-33,3 0-34,0-3-56,0 3-291,0-4-5151,1-4 3280,16-4 2263,9-9 0,-5 10 0,0 0 0</inkml:trace>
  <inkml:trace contextRef="#ctx0" brushRef="#br0" timeOffset="9494">29277 2771 9117,'5'-23'482,"-1"-2"-460,-4 4-22,14-18-11,4 7 11,13-11 0,-1 16-11,-3 4 11,-3 4 0,-4 6-45,-9 6 0,-3 5-100,-4 2 145,1 6 33,13 32 12,-1 10-23,-9-8 1,0 7-1,-1-5-22,-1-7 0,-1-2-1127,-3 5 0,0 3 1,-1-8 1126,-1-1 11,0-4 0,0-16 56,0-11 415,0 0-325,0-9-78,6-3 3380,7-8-3392,7-2-3380,7-1 3324,9-7 0,-8 8 56,8-8 146,-20 15 145,-4-1-190,-9 5 236,-6-25-360,-4 13-50,-2-5 1,0 0-6,-5 2 0,-3-9 3358,9 7-3358,5 10-23,1-1 34,2 12-33,0 1-12,0-2 11,0 1-33,10-7-23,11 5 46,18-3 44,0 6-6,-9 2 0,1 0 6,12 1 0,-12 0 0,1 0 56,20-1-11,-22 1 0,1 1-23,12-1 1,0 0 10,-12 0 1,0 1 16,6-1 1,-4 1 106,2-1-101,-17 2 79,-5-1 178,-11 1-3069,-2 0 2756,6 0 0,-4 0 0,4 0 0</inkml:trace>
  <inkml:trace contextRef="#ctx0" brushRef="#br0" timeOffset="19780">28212 3914 7280,'5'24'-11,"-2"-3"22,-3-18-11,0 2 0,0 0 0,0 2 0,0-2 0,0 0-11,0-1 22,0-2-22,0 3 11,0-4-12,0 5 12,2-2 0,0 4 12,0-1-12,4 4 0,-4-4 0,4 5 0,-4-6 0,2 1 0,-1-2 0,1-1 0,-2-1 0,-1-1 0,1 2 0,-2-2 0,3 1 0,-2-1 0,2-1 0,-3 0 1647,2-1-1647,-2-3 0,0 1 0,0-1 0,0 0-11,0 2 11,0-1-34,0-5 12,0 1-1,0-3-67,0-2 90,0 0 0,0 1 0,0 1-11,-2 0 22,0 0-11,-1-2 0,1 4 0,-1 2 0,1 1-34,-2-1 34,1 1-67,0-1 45,2 1 11,-1-1 11,0 2 0,-4-2 0,1 2 0,0-2 0,3 3 0,1 0 0,0 0 22,-2 1-22,1 0-11,0 1-202,1 0 202,1 4 0,0 7-23,0 2 23,0 4 11,0-6-11,0 1-1,0-6 1,0 3 11,1-3 0,3 4 0,0-4 0,-1 1 11,2-2-11,-4-1 0,5 2 0,-5-2 0,4 1 12,-5-1-1,3 1 0,0 0 23,0 2-23,1-2 0,-1 4-11,-1-4 0,1 2 0,-2-3 11,2 3-11,-3-2 11,2 2-11,-2-3 34,0 1-34,2-2 11,0 3 0,0-3-11,-1 2 12,1-1-12,-2-1 0,2 2 22,-2 0-22,0 0 0,0 2 0,1-1 0,1 4-3392,2-3 3392,-2 1 11,0-2-11,-2-1 0,0 2 23,0 3-12,0 1 34,0 4 3369,0-5-3347,0 3-22,0 0-34,0 4 0,0-1 1,-2-3-1,0-4-11,-2-4 0,2 0 23,-1-1-23,3 2 0,-5 1 0,4-1 0,-4 1 0,3 0 11,-3 1 0,1-1-11,-1 0 0,2-1 11,0 0 23,-3 5-34,2-3 11,-7 4-11,5-6 11,1 1 12,2-4-1,-1 2-11,2-3 1,-3 3 10,2-2-22,-3 2 0,0 0-11,-5 7 11,1 0-11,-8 7-34,0-1 45,2-2 45,-8 4-34,13-11 67,-3 1-22,13-10 0,1 0-22,-3 0-34,2-3 0,-4-10 0,5-12 0,-2 4 0,2-2 0,-1 13 33,-1 1-21,-7-13-24,3-5 12,-1-2-22,3-5 22,3 19 22,0-5-10,0 11-12,1 2 11,-2 1-11,2 0 0,-3-3-11,1-2-1,0-6 12,0 1-33,2-14 44,0 14 11,0-11-10,0 7-12,0 3-12,0-1 12,0 5 0,0 0-33,0-3 33,0 1 0,0 0 0,0 3-23,0-13 1,2 3 33,4-12 0,-1 19-11,2 2 12,-5 11-393,-2 2 381,1 0 0,1-1 22,3-2 23,6-4-45,-3 2 0,4-1 0,-8 3 0,-1 1-1266,0 2 795,3 0-89,2 0-11,0 3 571,3 1 0,-6-1 0,1 0 0</inkml:trace>
  <inkml:trace contextRef="#ctx0" brushRef="#br0" timeOffset="23033">28154 3914 8938,'4'-6'23,"-1"2"77,9 4 1,-2-1-34,4 0-22,-3 0-3403,-2-1 3391,-2 2-10,0-1-12,-1 1-11,-1-1 11,6-1 112,22-5-11,-7 2-56,15-3-56,-21 4 12,4 2-12,-6 0 0,1 2 0,-7-1 11,10 0 11,-8 0-22,6 0 11,-6 1-11,-4 0-11,12 0 11,-8-1 0,10 0 3392,-7 0-3347,10-4 0,4-1 33,9-2-78,-10 2 0,-1 0-11,2 1-34,-7 4 34,-6 1 11,11 0 11,-13 0 0,1 0-3380,-5 0 3369,-7 0 11,1 0 56,-6 0-123,2 0 56,1 2-11,1 0 0,7 4 3403,-5-2-3381,2-1 0,-6-1 0,2-2 68,-4 0-68,3 0-11,-1 0 0,2 0-11,10 0 11,-6 0 0,11 0 0,-15 0 0,1 0 0,-5 0-11,2 0 11,0 0 11,0 0 0,1 0 11,-3 0-66,2 1-12,14 6 56,-4-1 0,12 4 22,-10-5-22,-3-1 22,-5-1 34,-3-1 550,-3-1-628,0-4 10,0 0-10,0-1-12,0 1-179,0 3 303,-3-2-56,-1 2-34,-2-1 0,2 1-23,1-1 23,3 1-516,-2-1 516,2 8 0,7 7 0,-1 3 0,5 1 0,-1-3 0,-2-6 12,1 2-12,-2-3 0,1 0 33,0 5-33,-1-3 11,-2 5 12,-3-3-12,3 7-3403,1 6 3426,0-6-34,1 0 0,-5-12 11,-1 0 0,-1-1 0,0 1 12,0-1 3391,0 4-3403,0-1-11,0 1-11,0 2 11,0-1 0,0 8 0,0-4 0,0 10-11,0-8 22,-1 21-22,0-14-1106,-4 17 1117,3-9-3003,-6 4 3059,0 0-34,-1-8 1,-1 0 10,-1 6 1,-6 11 168,10-27 616,0-3-740,0-7 3325,1-3-3414,3-4 1255,1-1-1166,0-1-66,0-1-12,0-1 0,-1 0 11,1 0-11,0 1-23,-1 0 23,3 0-89,-2 1-5623,2-6 4065,0-1 1647,0-8 0,0 8 0,0 2 0</inkml:trace>
  <inkml:trace contextRef="#ctx0" brushRef="#br0" timeOffset="24120">28250 4650 6383,'-30'-2'448,"0"-1"1,-17 0-35,44 3-649,2 0 202,6 0 100,10 0 157,7 0-56,0 0-3381,1 0 3392,-6 0-2246,5 0 2224,3 0-56,2 0-67,2 0 34,1 0 338,7-6 1,10-3 0,-1 0-301,6-4 1,1 0-178,-6 2 1,4 1-1,-6-1 65,-4-2 1,-7 2-51,-3 8 22,-13 0 34,3 3-11,-9 0 2174,1 0-2129,9 0 3358,4 0-3190,2 0 45,8 0-236,-14 0-2929,5 0 2907,-12 0-1,-1 0 12,-7 0 0,0 0 12,-3 0-1,-2 0 179,-1 0 437,1 0 1185,-2 3-2932,0-1-762,-5 1 1882,-4-3 0,3 0 0,-1 0 0</inkml:trace>
  <inkml:trace contextRef="#ctx0" brushRef="#br0" timeOffset="24814">28599 4263 5801,'0'0'0</inkml:trace>
  <inkml:trace contextRef="#ctx0" brushRef="#br0" timeOffset="26807">29122 4107 7437,'-16'16'56,"2"-5"-56,11-8 11,-1-1 34,2-1 224,1 0 89,-4 3-291,2-2 23,-2 3 33,2-3-89,2 0 728,0-1-684,4 0 1,4-1-23,4 0-34,2 0-22,-1 0 0,-4 0 45,-3 0-34,-2 0-11,-2 0 0,2 0 0,7 0 0,-1 0 11,16 0 12,-7 0 77,9 0 68,-1 0-44,1 0 66,14-3-156,-11 1-23,16-4-11,-24 3-11,2 1-12,-7 2 23,3 0 67,22 0 12,-8 0 0,5-2 22,-20 0 0,-9-2-34,-4 2-22,-1 0-45,-3 1-292,-1 1-358,-8 0-1288,-5-1-157,-2-2 2095,-1-1 0,11 0 0,-1 2 0</inkml:trace>
  <inkml:trace contextRef="#ctx0" brushRef="#br0" timeOffset="27667">29529 4030 9061,'39'16'101,"2"-4"-5694,-7-9 5627,12-2 445,-8 1-479,-4-1 979,-13 1-979,-8 2 11,-6 0 90,3 11-23,-8 2 3008,-2 10-3018,-18 2-2061,0-6 2004,-11-2 11,7-9 12,-7 3 22,10-7 538,-8 0-448,19-7 78,-8-1-191,11 0-10,-4 0-12,8 0-1210,1 0 0,0 0 0</inkml:trace>
  <inkml:trace contextRef="#ctx0" brushRef="#br0" timeOffset="38128">29917 3429 5935,'0'0'0</inkml:trace>
  <inkml:trace contextRef="#ctx0" brushRef="#br0" timeOffset="40311">30033 3410 5756,'0'0'0</inkml:trace>
  <inkml:trace contextRef="#ctx0" brushRef="#br0" timeOffset="41533">30072 3410 8322,'-16'10'-68,"3"-1"57,10-8 0,1 1-45,0 0 22,2 2 23,0 0 11,0 1 11,0 1 12,0 0 44,0-1 90,13-1 0,-2-2 504,36 0-482,-19-2 90,20-2-79,-19-5-3290,7-10 3256,-5-6 2,-4 2 21,-12 2 191,-11 1-303,-2 7-56,-2-5 34,-13 6-45,2 2-11,-14 0-34,5 4 3347,-1 2-3358,-1 0 34,-6 1 11,12 1 0,-12 0-12,19 0 23,-6 0-33,3 0-91,-2 0 57,1 0-34,1 0 34,4 1 0,-5 5 0,-2 3 55,2 1-78,-4 9-11,9 1 68,-1 6 22,6 0 11,3-3-23,0-1 23,0-1 23,0 7-23,2 3 0,0 1 11,-1-3 0,0 1 0,0 3-6,-1-1 1,0-2 6,0-1 32,0-2 12,0-15 35,0-8 715,0-4-604,-4 0-135,-2 0 11,-10 0-10,-7 0-91,-7-2 46,-1 0-1,6-1 0,11-1 1,5 2-12,6-1-22,-1 3 11,2-1 0,1 1-359,-1 0-436,2-2-1245,-2-6 2040,2-5 0,0 3 0,0 0 0</inkml:trace>
  <inkml:trace contextRef="#ctx0" brushRef="#br0" timeOffset="42803">30440 3526 8837,'-5'-21'-11,"1"-1"11,5-4 11,3 4-11,3-6 0,5-2 12,5-3-12,-2 0 156,-2 3 1,1 1-67,-2 4 22,14-21-112,-19 36-45,5 1 34,-9 8-90,-1 0 45,1 1 22,-2 0 34,4 0 12,-1 2-12,4 3 0,-2-1 22,1 1-22,-3-2 0,1 5 34,-1 8-23,-1 0 22,1 13-33,-2-11 0,1 5 12,4-1-12,-4-5 0,3 6 11,-4 7 11,0-7-3414,0 9 3392,-2-11-948,0-5 970,0-2-11,0-3-11,0-6 12,0 0 10,0-5 1880,0 1-3358,0-9 1810,0-1 1,0 0-1,0 2 1</inkml:trace>
  <inkml:trace contextRef="#ctx0" brushRef="#br0" timeOffset="43363">30304 3391 8490,'23'-7'594,"0"2"-426,-5 5 459,29 0-605,-19 0 68,9 0 0,0 0 145,-4 0-56,-2-1 1,-1-1-46,1 0-3369,-3-2 3448,-14 2-168,-9 1-3306,-5 1 3261,0 2 0,0-1 0,0 2 0</inkml:trace>
  <inkml:trace contextRef="#ctx0" brushRef="#br0" timeOffset="44519">30866 3429 8467,'19'-34'179,"3"12"1,6 1 10,1 4 1,1 1-96,9-7 0,-1 0-33,-12 7 0,-3 0 117,12-22-78,-28 25 33,1-6 34,-8 7-11,-8 1-112,-4 0 56,-6 1 224,-19-4-303,2 6-22,-5-3-56,13 9-404,-2 2 348,18 2 34,-14 1 0,19 3-1,-6 6 68,8-2 0,-6 5-12,2 7 1,2-4 11,0 10-23,4-5 34,-2 15 23,2-8-23,0 11 11,-1-13-11,1 0 0,-3 8 0,1-11 0,1 13 0,1-21-34,2 4 34,0-15 191,17-1-57,-1-5 12,16 0 280,4-5-191,-8-4 0,21-16-156,-21 6-23,5-6 0,-14 10 45,-9 7 33,-3 2-33,-6 5-1188,-1 1 0,0 0 0</inkml:trace>
  <inkml:trace contextRef="#ctx0" brushRef="#br0" timeOffset="88880">28076 4708 11101,'-23'13'-45,"5"1"22,17 5-33,1 1 45,0 0 0,0-1 11,0 6 0,0-7 0,0 2 0,0-9 11,0 0-11,0-2 0,0 1-11,0-4 11,0-1-22,0-1 10,0-2 12,0 3 0,0 1 0,0 2 12,0 3-12,0 5 0,0-3 0,0 3 0,0-9 0,0-1 22,0-4-22,0 1 258,0-3-460,0 2 180,0 0 22,5 7 0,-3-4 0,5 4 0,-5-8 0,1 1 0,-2-2-325,0 0-807,-1-11-1098,4-5 2230,-1-16 0,1 14 0,0 0 0</inkml:trace>
  <inkml:trace contextRef="#ctx0" brushRef="#br0" timeOffset="90082">29064 4572 8826,'0'16'11,"0"4"1,1-6-12,3 6 0,0-4 0,3 13 22,-5-7-11,1 7 0,-3-10 1,0-3-12,2-1 11,-2-3-11,3-1 0,-2-1 0,2 17 33,-3-6-21,2 12 10,-2-1 12,0-14-1,0 5 12,0-18 89,0-3-1187,0-1 1053,0-9 0,0 7 0,0-7 0</inkml:trace>
  <inkml:trace contextRef="#ctx0" brushRef="#br0" timeOffset="91515">28173 4941 9554,'14'-6'-33,"3"0"402,24-2 1,9-2-1890,-13 2 0,1 0 1520,15-4 0,-1 0-312,-18 6 0,-5 0 312,2 2-1546,-4 2 1535,-8 0 11,-1 1 23,3 1 21,4-2 1,2-1 34,2-2-57,-4 1-22,2 1 11,12 0-11,-12 2 1033,6 0-1033,-18 1 1065,-2 0-1053,-8 0 10,3 0-22,-6 0 3392,5 0-3392,-3 0-11,6 0 11,1 0 11,1 0 11,-2-1 46,-6 1 335,-1-2-246,-3 2-12,2-1-145,-1 1 0,5 0-22,0-1 44,4 0 45,-4-1-22,-1 2 225,-3 0-69,-2 0-279,-13 0-45,0 0-292,-18 0-1893,5 0 1209,3 0-4152,5 0 5251,12 0 0,1 0 0,3 0 0</inkml:trace>
  <inkml:trace contextRef="#ctx0" brushRef="#br0" timeOffset="92565">28832 4747 8109,'-16'-7'504,"3"1"-359,6 0 46,2 1-23,1 1-78,-3 1 11,5 1 33,-3 0-134,3 1 0,0 0-123,2 0 78,0-1 23,0-1 11,8 0-1,6 2-10,17 1 0,-5 0 22,7 1 22,-13 1 45,4 2 34,1 2-101,-5-2 0,-3 0 11,-12-3 0,2 4 1,-1-1 21,1 3-22,0-2 23,-3 2-3359,2 2 3404,-2 2 133,0 17-111,-3-12-56,-1 9 56,-11-13-2336,2-6 2246,-8 3-11,1-4 0,3 2 0,-9 4 0,6-2 23,-11 6-23,14-9 2268,-2 2-2257,8-5 3381,3-1-3369,-5 1-23,5-1 33,-3-1 1,5 0-45,1 0-1,-1 0 1,0 1-11,-3 1-1,-1 1-100,-4 2 56,2-2 56,1 2-34,2-4-190,1 2 112,0-2-45,1 0-112,1-1-427,2-1 707,3-4 0,-2 3 0,2-3 0</inkml:trace>
  <inkml:trace contextRef="#ctx0" brushRef="#br0" timeOffset="93672">28192 4863 9095,'-25'-3'22,"-2"5"-22,19 4 0,-9 8-11,7-6 11,-2 5-11,1-4 11,2 4-11,0-1 11,-1 8 11,1-2-11,1-2 0,3-4-34,3-8 23,2-1 0,0-3 78,0 1-44,0 1-1,0 1 0,0 0-10,5 2-1,1 1 0,6 3-11,-1 0 0,8 2 22,-6-2-22,4 1 34,-5-5 257,9 1-89,-2-2-3169,27 6 3023,-20-5 0,15 5 46,-18-2-57,-8-4 44,-1 2 583,-9-5-324,-3 0-3564,0-1 4009,3 0-793,2 0 0,0 0 0,-1 0 0</inkml:trace>
  <inkml:trace contextRef="#ctx0" brushRef="#br0" timeOffset="94955">29394 4882 8635,'-24'-8'303,"6"1"-303,15 7 0,1 0 0,-2 0 0,1 0 11,-1 0-11,2 0-44,1 0 178,9 0-44,5-3 22,9-3 33,16-12-89,-10 2-788,7-6 766,-16 8 156,-4-1 90,-8-3-246,-2 4-34,-5-3 0,-2 9 0,-3 1-67,-4 1-23,-5 1-2626,-3 2 2615,-2 2-22,0 0-2235,-2 1 2313,1 0 12,-6 0-1,6 4 1,-2 0-46,3 11 2135,-5 15-2101,8-2 22,0 10 12,14-12-11,0 0 11,2 0-23,0 3 12,0-7 22,0-1 0,3-9 168,16 6 3302,-7-8-3302,18 4-11,-14-12 22,3 0 0,-1-2-44,-4 0-79,4 0-45,8 0-11,-6 1 11,1 0 11,-12 0 46,-8 0 235,1-1 324,0 0-605,0 0-2868,3 3 1222,-3 5 1624,5 3 0,-5-2 0,1-3 0</inkml:trace>
  <inkml:trace contextRef="#ctx0" brushRef="#br0" timeOffset="104960">31448 3371 10518,'30'-2'11,"-4"1"57,-12 0 10,-3 1 12,9 0-79,-9 0 0,4 0 34,-9 0-23,1 0 23,-3-1 45,4 0 55,1 1-78,2-1-67,5 0 0,-3 0 0,3 1 0,-3 0-11,-2 0 22,-3 0 1,-2 0 32,-1 0-32,-3 0 133,0 0 34,-1 0-179,1 0 23,0 0-4370,0 0 4347,-2 4 0,0-3 0,0 3 0</inkml:trace>
  <inkml:trace contextRef="#ctx0" brushRef="#br0" timeOffset="105799">31351 3546 7930,'30'9'548,"-4"-1"-413,-18-8-1,0 0 68,2 0 11,3 0 213,5-1-202,-3-1-123,2 0-1,-4-1-66,-1 1 89,12-1-67,-2 1-22,6-1 34,-6 3 21,1-1 57,5 0-34,-3 0 0,1-1 571,9-3-3604,-11 1 2944,3-1-48,-16 3 14,-11 2-1446,0 0 1,0 0-1</inkml:trace>
  <inkml:trace contextRef="#ctx0" brushRef="#br0" timeOffset="147461">29200 4204 5779,'0'0'0</inkml:trace>
  <inkml:trace contextRef="#ctx0" brushRef="#br0" timeOffset="155674">30537 4456 7650,'38'1'268,"-3"-3"-5883,-11-13 5671,0 0 1386,-2-2-1419,0 1 971,4-7-938,-8 0 190,-2-2 393,-10-11-516,-8 18 3314,-8-14-3415,-3 18-22,-2-2 0,0 3 0,7 5 0,-1 0 0,-1 1-67,-6 0-45,0 4 67,-1 0-11,-2 3 12,7 0-3472,-13 1 3472,10 5 21,-7 2-22,7 9 11,-2 1 23,2 2 0,1 1-12,1 0 12,2-2 11,2 2-11,0-1 11,4 0-11,1 1 3392,3 0-3381,-1-1-34,2 2 34,-2 2 0,2 4 0,0 4 11,0 3-11,0 2 23,0-2-23,0 8-23,0-17 23,0 3-11,0-17 11,3-4 11,4-3 203,25-3-86,-3-7 1,2-4-124,1 2 1,2-3 44,5-6 1,0-2-29,-9 2 1,-2-1-18,-3 2 1,0 0-6,15-11 11,-12 10 12,-13 7-12,-9 6-45,-4 4 326,-2 4-281,0 2 90,-5 4-23,4-6 90,-4 0 134,5-5 315,0 0-706,-5 0-191,3 0-169,-5 0 23,2 0-638,-4 1 56,-2 2 1008,-7 1 0,10-1 0,-2-1 0</inkml:trace>
  <inkml:trace contextRef="#ctx0" brushRef="#br0" timeOffset="156634">30401 4863 8378,'27'15'1131,"7"-9"-6567,6-14 5671,10-7-89,3-1 597,-25 9 1,-1 0-688,24-5-1454,-4 3 1404,-10 5 0,-1 0 62,1 0 45,0 1 0,-3 0-23,-16 1 2320,10-3-2321,-22 2 79,2-1-45,-7 3 2939,0 0-3398,-4 1-326,-1 0-36,-3 0-355,0 0 1053,-4 0 0,7 0 0,-3 0 0</inkml:trace>
  <inkml:trace contextRef="#ctx0" brushRef="#br0" timeOffset="157594">30653 4979 8422,'8'-33'247,"-1"6"-23,-7 27-168,0 0-134,0 8 89,1 0 0,0 9-11,2-4 23,-3 8 10,2-7-10,-2 12-23,0-11 11,0 5 23,0-4-3426,0-1 3392,0 3 11,0 5-22,0 13 11,4-5 0,2 9-34,7-18 34,-4-6 0,2-5 67,-4-9 3549,6 0-3571,-1-2-3247,11 0 3214,-9 0-12,3 0-34,-6 0 23,-2 0 11,1 0 0,-2 0 11,1 1 3594,4-1-3527,-4-1 12,12-20-113,-13 8-425,7-20 112,-13 20-101,1-1-224,-3 6-471,0 2 1132,0 0 0,0 3 0,0 0 0</inkml:trace>
  <inkml:trace contextRef="#ctx0" brushRef="#br0" timeOffset="158115">30711 5115 7762,'-29'-6'375,"0"-1"0,-18-3-263,47 10 34,4-1 56,9-2 223,26-6-235,-6 1 1,2 0-124,-1 0 1,0 0-46,-1-1 0,-3 1 46,3 0 21,-14 1-89,-9 3 0,-2 1-11,-6 3-482,-2 0 180,0 7-2477,0-1 2790,0 3 0,0-5 0,0-4 0</inkml:trace>
  <inkml:trace contextRef="#ctx0" brushRef="#br0" timeOffset="158773">31060 4592 8669,'42'16'1008,"1"-3"-907,-4-13 34,5 0-113,-26 0-22,3 0 34,-19 0-1446,-1 0 1,-1 0-1</inkml:trace>
  <inkml:trace contextRef="#ctx0" brushRef="#br0" timeOffset="159336">30944 4883 8277,'26'9'605,"0"1"0,29-11 0,-1-6-639,-14-2 34,7-5 0,-7 3-11,-30 10 11,6 1 510,11 0 0,1 0-219,-10 0-89,33 0-180,-51 0-33,0 0-639,-15 0-1389,4 0 2039,-12 1 0,13-1 0,4 1 0</inkml:trace>
  <inkml:trace contextRef="#ctx0" brushRef="#br0" timeOffset="160586">31389 4708 7750,'-13'-26'358,"0"0"1,2-21 23,32 6-203,3 13-146,-1 1 1,-2 1-157,-6 10 22,11-8 79,-21 35 22,8 6 22,3 9-22,-3-6 0,-1-6 11,-6-8-11,-3-2 0,1-3 179,-2 51-179,-1-28 11,0 8 1,-2 0-12,1-2 22,10-7 23,-3-4 67,5-9 101,-3-9 78,-2 0 34,5-1 23,14-15-348,-3 4 22,6-11 34,-14 10 45,-3-2-45,-7 4-34,4-17-22,-5 9-11,1-14-78,-3 8-102,-2-3-3493,-3-27 3651,-4 20 33,-8-17-2269,-8 23 2292,0 12-1,-8-2-11,12 12 12,-7 0-23,14 5 0,-1-1 11,9 1 0,1 1-280,3-1 247,11 0 2290,7 1-2257,17-1 34,3 1 3459,1 0-3358,-6 0-34,-5 0 23,-9 0 167,-5 0-201,-9 0 190,-1 0-1960,-4 0 447,3 5 1222,9 13 0,-6-9 0,5 9 0</inkml:trace>
  <inkml:trace contextRef="#ctx0" brushRef="#br0" timeOffset="161865">31855 4902 8635,'49'-17'515,"0"1"1,-7 6-1,-10-4-290,-24-14-191,-8 7-34,-13-4-191,-9 4-211,-6 8 290,-4 8-22,8 4-504,-17 2 436,17 6 79,-16 15 100,28-3 1,-5 10 0,12-12-23,1-2-57,4-3 268,0-4-446,0-1 303,4-4-1,4 0 12,2-2 67,3-1 437,21-20-3897,3-13 3376,-14 13 0,-2-1-210,-2-2 0,-3 0 204,2-8 22,-6 2 1,-3 2 78,-5-3-112,-3 5 22,-1-1-22,0-1 0,0 5 90,0 3-90,-1 8 3195,0 10-3195,-2 1 494,1 0-528,-1 0 1,1 4 33,0-1 0,2 3 0,0-4 89,0-1-89,-2 2 0,2 1 0,-2 3 0,2 3 11,0 1-11,0 5 23,0 0-1,0 2 12,0 2-12,0 0-11,0 2 23,2 1 11,2-1-23,3 2 23,0 0-23,4 6-10,-5-7 77,2 12-66,-4-16-23,1 4 0,0-8 22,-1-7 90,0-3 90,-1-4 325,-1-1-326,2 0 46,-2 0-2836,-1 0 2589,-1-4 0,0 4 0,0-4 0</inkml:trace>
  <inkml:trace contextRef="#ctx0" brushRef="#br0" timeOffset="168857">32436 3333 9151,'27'-21'201,"0"0"1,4-4-11,7-7 44,-28 17-101,-6 5-67,-1-1-22,-3 4-34,0 1-11,0 0 12,0-1-57,-11-1-78,1 3 89,-21-4 45,4 3-11,1 1 23,7 1-1,9 3-22,-4-1-45,2 2-268,-19-1 223,11 2 56,-13 4 1,9 2-1,8 2 1,-1 0-35,11-3 12,1 3-44,3 10-926,1 0 1003,1 9 23,0-7 0,0 11 0,3-9 11,6 17-11,-3-17 0,6 9 12,-5 14-12,-1-16 0,1 17 0,-5-26 1003,-1-2-969,-1 3 33,0 0-22,-1-4-12,-3-2 135,-6-9-22,-13 2-146,-3-1 11,0-2 56,2-2-11,14-3 23,-3 0-79,8-1-11,-4 1-1,6-1-10,-9 2 22,4-2 0,1 2 11,2-2 34,3 1-11,2-1-34,-3 0 0,2 0-45,-2 0 0,3 0-67,-3 0-829,2 0-471,0-3 1412,1-5 0,0 3 0,0-1 0</inkml:trace>
  <inkml:trace contextRef="#ctx0" brushRef="#br0" timeOffset="170072">32649 3468 9453,'-3'-33'-44,"10"-2"-5617,8 1 5661,7-4 0,-6 12 0,0-1 1420,7-14-1420,-10 16 0,0 0 882,2-17-882,-7 11 11,2-14-22,-6 21 3403,1-3-3392,-1 11-22,-2 3-1,4-3 23,-3 8-11,7-5 0,-2 9-202,4 0 213,-1 3 0,1 6-11,-1 3 11,0 6-3381,0 11 3381,-4-5 23,0 9-1,-5 8 0,0-12-10,-2 20-12,0-24 33,0 3 34,0 1 3359,0 1-3404,0-1-10,0-2-1,0-10 11,0-2-11,0-3-11,0-1 0,0 0 0,0 6 12,0-2-1,0 11 0,0-10 11,0 0 79,0-7-78,0-4-35,0-1-862,0-7-1814,0-12 2688,0-4 0,0 3 0,0 9 0</inkml:trace>
  <inkml:trace contextRef="#ctx0" brushRef="#br0" timeOffset="170522">32552 3313 8882,'36'-1'497,"0"0"0,8-2 0,-4-1-117,-4 0-128,-1-2 0,0 0-184,3-2-68,-10 3 0,0 0-23,-3 2 23,4 1 34,-17 2-34,-4 0 0,-5 0-303,-3 0-2946,-4 0 3249,-2 0 0,0 0 0,1 0 0</inkml:trace>
  <inkml:trace contextRef="#ctx0" brushRef="#br0" timeOffset="171692">33153 3332 8691,'-3'-54'617,"0"7"-483,3 32 79,18-18-213,-8 12 0,22-16 0,-19 25-34,2 0-44,-10 10 44,-3 1-33,1 1 22,1 0-3436,5 19 3470,-3-1 11,3 19-23,-7-5 23,-1 16 23,-1-2-23,0-2 0,0-8 3436,0-21-3100,2-3-33,-2-7-113,3-5-55,7-2-101,1-4 44,13-10-33,-7-1-22,4-7 33,-5 3-12,-3 0 80,-4-11-12,-4 7-23,-3-8-66,-2-4-23,-5 10 0,-1-10 0,-5 17 22,2 3 157,2 3-67,2 5-11,3 1-90,0 4-11,2 0-56,0 0 34,0-1-45,0 0 11,2 0 33,5 2-33,4 0-3381,5 2 3404,2 0-2236,0 1 2258,-2 0 0,-1 0 0,-3 0 44,0 0-21,-2 0 2446,5 0-2334,-5 0-91,1 0 3404,-4 0-3426,-4 0 12,-1 0-247,0 0-280,-2 6-1267,1 4-123,5 2 1894,1 0 0,-1-7 0,-1-2 0</inkml:trace>
  <inkml:trace contextRef="#ctx0" brushRef="#br0" timeOffset="173491">33502 3565 7986,'24'8'1131,"-3"-2"-851,-8-10-44,-4-1-46,0-3-44,-1 1-68,0-3 79,1-7-56,-4 1-22,-1-6 55,-3 6-55,-1 3-1,0 1-78,-3 3-11,-7 4-124,-7 2-66,-10 2-3405,-2 1 3405,-1 2 44,1 8-235,7 11 0,3 3 246,1 7 67,-7 17 23,25-31 56,8-7 11,0-4 34,11-1 45,0-3 3650,13-2-3561,-6-7-56,10-6-78,-10-7-23,-1-4 23,-2 1-23,-1-1 34,-4 2 79,0 2 89,-7 5-3392,-2 1 3393,-6 3-91,-1 2-67,-2 0-44,0 2 10,0 1-10,0 1 21,0 0 3416,0 2-3438,0 1 303,0 1-45,0-2-45,0 0-168,0-7-56,0 1 35,0-5 21,-3-4-56,0 3-11,-4-6 0,3 5 11,-1 3 12,3 4-23,-1 5-23,1 2-44,0 2-381,-3 0 302,3 1 124,-3 5-46,1 0 46,2 3-34,-1-4-22,3 1 44,-2-3 23,2 3 0,0 3 11,-2 2-12,0 6 1,-1 4-22,-1 5-23,-1 3-12,1 1 12,-3 2 56,3-3-11,-1-1-22,-2 14 33,5-16-23,-3 10 1,5-21-1,0-1 12,0-1 22,0-4 12,11-1 10,-4-4 46,7-3 425,-7-1-347,-5 0-1849,0 0 1692,3-2 0,-4 1 0,4-2 0</inkml:trace>
  <inkml:trace contextRef="#ctx0" brushRef="#br0" timeOffset="174274">34025 2771 8568,'4'35'493,"0"11"-291,-4 3-157,0 0-34,0-2 34,0-14-34,0 2 0,0 1-11,0 2 0,-1-5 0,2-1 11,7-7-22,-3-9 34,22 9-12,-13-14 11,6 2 191,-3-10-213,14-3 0,15-24 0,-11 17 0,-5-16 0</inkml:trace>
  <inkml:trace contextRef="#ctx0" brushRef="#br0" timeOffset="174858">33908 3081 9722,'30'-10'308,"0"0"1,19-6-29,-35 12-11,-1 0 123,14-3-191,-5 0-89,13 0-33,-9 3 22,0 0-34,-1 2 12,-3-1 78,-4 1 111,-2 0 12,-5-1-78,0 0 0,-1 0-57,-2 1-145,-3 1 0,-1 0-907,-4 1-527,3 0-1446,2 0 2032,4 0 0,-3 0 0,-1 0 0</inkml:trace>
  <inkml:trace contextRef="#ctx0" brushRef="#br0" timeOffset="189116">34509 3216 11515,'28'-8'-11,"-1"0"0,13-2-12,5 3 1,-18 6 22,-2 0-5672,-2 1 5672,-1 0 1420,-1 0-1420,-4 0 882,0 0-882,-6 0 0,-2 0 90,-4 0 3302,-3 0-3437,0 0 0,-1 0 23,1 0-68,2 0-481,0 0-236,-2 0-605,-1 0 1412,-9-1 0,6 0 0,-6 1 0</inkml:trace>
  <inkml:trace contextRef="#ctx0" brushRef="#br0" timeOffset="189837">34393 3410 9453,'36'2'220,"0"1"1,-3-1-1,-5-1 50,-6-1-13,-3 0 35,5 0-68,13 0-202,-7 0-17,2 0 1,1-2 28,-4 1 67,13-2-3404,-31 1 3393,-4 1-119,-5 0 152,-1 1-5982,1 0 5859,-8 0 0,6 0 0,-6 0 0</inkml:trace>
  <inkml:trace contextRef="#ctx0" brushRef="#br0" timeOffset="190952">35110 3061 7952,'-49'-2'34,"8"0"-34,29 5 56,-3 3 0,-4 11-12,2-3 12,-1 9 0,7-5-33,3 1 55,2 0 12,2 0-1,3-1-10,1-1-57,0-1 68,0 7-68,0-1-11,1 2 1,3-2 22,0-8-23,1 1-11,0-1 202,22 18 10,11-12-55,1 6-123,-6-18 179,-19-8-1,-5 0 629,24-11-751,-10-2-40,3-4 1,2-5-29,-4-6 0,-2-2 0,-2-2 1,-1 0-23,-1 1 0,-4 0-11,-6-15-23,-6 16 23,-2-1-3403,0 3 3358,0 2-578,-3 2 634,-8 3-2062,-4 1 2062,-8 5 0,0 2-78,-22 0 1014,19 9 0,-3 1-1245,-20 2 1,-1 2 201,14 6 1,2 1-740,-5 0 1,6 3 800,7 16 2280,15-4-2280,6 14 45,4-9 0,1 7-11,0-17 11,0-4-22,0-6-23,0-3-56,0-3-919,0-2 1868,19-11 0,-14 9 0,14-9 0</inkml:trace>
  <inkml:trace contextRef="#ctx0" brushRef="#br0" timeOffset="192379">35148 3274 8131,'-1'-27'101,"-4"5"-168,-13 21 33,0 1 1,2 0-79,1 0 44,5 2-156,4 5 224,3-2-11,3 4 22,0-4-11,3 0 45,9 6-34,-1-4 169,14 10 32,2 0-77,2 0-3426,17 11 3313,-20-10-11,-2-1 0,-1 1 23,-3 0 56,10 13 22,-14-11-112,-4-3 44,0-5 24,-10-10 3459,1-1-3135,-3-1-389,2 1 1,-2-1 0</inkml:trace>
  <inkml:trace contextRef="#ctx0" brushRef="#br0" timeOffset="-164754.73">27727 7130 9700,'40'-28'101,"-1"-2"-90,-9-1-11,3-1 11,-1-1-11,0 3 45,-8 3-23,-4 5 247,-5-2-55,-8 9-355,-1-2 242,-6 7-68,0-11-33,0 11 0,0-8 0,0 14 79,0 3-124,-2 1 141,0 0-219,-4 1 89,1 5-12,-3 3-77,4 20 123,0-9 0,3 14 0,1-13 0,1-2-11,3 1-11,3 2 22,2 3 0,9 24 0,1 6 11,-9-26 0,0 2-181,5 14 0,1 6 0,-2-7 170,-6-16 0,-2-1 5,2 7 1,-2-1-6,-3 7 0,-3-4-3226,-2-3 3226,-7-4-2151,-7-4 2151,-9-3 249,-2-3-137,-21 1-112,20-10 5,-1-4 1,1-4-17,12-9-22,-12-3 21,19-6 2225,-2-11-2224,5 4-12,1-9 12,5 8-23,0 0 3426,0 1-3392,3-9-11,4 9 0,5-8-11,15-1-1,-7 7 6,0 6 1,1 1-52,1-2 57,11 1 0,-13 7 11,5 2 112,6-6 247,-4-3-247,-2 3-33,-11-1 66,-10 9 46,-3 4-169,-1 2-758,0 2 0,0 0 0</inkml:trace>
  <inkml:trace contextRef="#ctx0" brushRef="#br0" timeOffset="-162784.73">28367 7324 7325,'-12'6'493,"3"-1"-202,7-5 56,2 0-325,-2-4 57,10-3 313,29-20 0,-15 6 0,-1-2-274,0 5 0,-1 0-29,6-20 23,-31 21-112,-4 8 0,-6-2-11,-5 6-3381,0 3 3370,4-1 22,0 1 0,10 0 0,1 1-12,4 0 12,-1 1 0,0 0 3392,0 0-3392,-1 0 0,1 0 0,-5 0-11,0 0 0,-2 0-11,1 0-68,-7 0 68,8 4-34,-8 3 22,9 6 23,-2 3-56,5 3 33,0 2-3358,3 4 3302,0 21 12,0-7-45,0 15 44,0-16-10,0 14 89,0-13-6,-5-3 1,0-1-18,3-1 12,-9 14 0,10-30 11,0-2-23,1 0 23,0-4 3392,0-1-3392,0-6 23,0-1-12,0-1 0,0-1 135,-2 0-90,2-2-45,-2 2-11,1-2-168,0 1-3417,0-6 3585,4-6 0,-2 4 0,2-3 0</inkml:trace>
  <inkml:trace contextRef="#ctx0" brushRef="#br0" timeOffset="-162254.73">28231 7459 10114,'49'-15'-6,"-19"7"1,-1 2-40,1-1 45,12 1 23,-19 5-1,13-1-11,-16 2 112,8-1-55,-22 1 22,-1 0-464,-5 0 1,0 0-1</inkml:trace>
  <inkml:trace contextRef="#ctx0" brushRef="#br0" timeOffset="-160869.73">28289 6801 9364,'33'2'61,"-3"0"1,0-1-6,5-1 33,-2 0 1,-1 0-79,-5 0-22,5 0 11,-18 0 0,-1 0 11,-5 0 1,-3 0 55,2 0-34,-5 0 12,2 0-2218,-4 0 1325,9 0 0,-6 0 0,6 0 0</inkml:trace>
  <inkml:trace contextRef="#ctx0" brushRef="#br0" timeOffset="-160070.73">28309 7072 9677,'-4'-21'224,"7"4"168,40 11-100,-4 1-4286,15-4 4050,-23 4 0,-1-1 815,11-1-877,-9 3 1,-3 1-17,-7 1 22,6 2 0,-16 0 224,23 0-157,-17 0-45,15 0-11,-21 0 3393,-2 0-3382,-3 0 45,-2 0-11,-3 0-941,-2 0-1838,0 8 2723,-3-4 0,2 4 0,-2-5 0</inkml:trace>
  <inkml:trace contextRef="#ctx0" brushRef="#br0" timeOffset="-151741.73">28522 6859 6719,'-16'-5'280,"3"1"-1108,5-9 1029,1 8 68,-1-7-123,4 10 66,1 0-122,2 1 1008,0 0-1087,9 0 23,-1 1 291,16-1-135,-5 1 35,7 0-3460,-3-2 3257,-11 1-11,0 0-11,-11 1 23,0 0-23,4-1 56,-2 0 11,3 0 3347,-3 0-3403,0 1 157,4-3-89,-1 2-90,2-3-23,-4 4 34,2-1 0,-1 1 0,5 0 11,2-1-11,-2 1 23,0-1-23,-4 1 0,-3 0-23,-2 0 79,14-3 67,-5 0-22,18-4-101,-17 3-11,5 1 11,-9 1-11,1 1 11,-3 1 0,3 0 0,-3 0 22,1 0-22,-3 0 0,-1 0 11,2-2 101,5-1-22,0 1-34,0 0-34,-2 1-22,-3 1 0,-1 0-2106,0 0 2106,3 0 0,-4 0 0,4 0 0</inkml:trace>
  <inkml:trace contextRef="#ctx0" brushRef="#br0" timeOffset="-148323.73">29491 6898 5756,'-20'0'0</inkml:trace>
  <inkml:trace contextRef="#ctx0" brushRef="#br0" timeOffset="-147270.73">29471 6898 6439,'26'-19'78,"-1"1"1,14-10-79,-46 32 23,-4 3-1,0 2 23,-2 1-45,3 1 22,-1-2-11,2 1 34,0-1 22,0 6-55,5-4-1,-1 6 0,5 1-22,3 3 22,4 0 23,8-2-1,3-9 90,3-4 920,23-2-791,-14-12 0,1-3-202,1 3 0,1-2 51,11-12 1,-3-2 32,2-2 325,-16 7 0,-3-1-246,-11-3-190,-1 0 10,-12 3 34,-8 9-32,-13-6-47,-3 6 12,-21-5-11,17 9-1,-8-1 12,-5 4-33,10 0 22,-12 2-68,15 0 12,2 2-56,1 4-34,4 4 56,-2 5-313,-12 10 291,14-8 33,-6 6-44,18-11-1,0 5 67,5-7-716,-1 8 437,5-11-157,2 3-157,8-3-187,6-2 0,-3-1 0,0-1 0</inkml:trace>
  <inkml:trace contextRef="#ctx0" brushRef="#br0" timeOffset="-146538.73">29704 6781 6518,'20'-18'212,"1"0"1,7-9-5750,-20 22 5660,-8 5 1623,0 0-1724,0 3 860,2 8-882,0 3 0,0 5 45,1 9 3347,-3-7-3392,4 10-3381,1 22 3404,-1-16-12,-1-7 0,1 3 11,1 2 1,2 5-1,-1-6-641,-2-6 0,1 0 630,4 23 1,-2-4 77,-3-20 57,-4-12 2946,0 4-2912,0 6-180,0-1 0,0 8 0,0-3 22,0 15 1807,0-4-1829,0 2 0,0-17 0,0-13 0,0-7 22,0-3 1065,0-1-1098,0-4-2174,-4-16 2185,4-6 0,-4 3 0,4 5 0</inkml:trace>
  <inkml:trace contextRef="#ctx0" brushRef="#br0" timeOffset="-145073.73">30091 6994 8478,'-26'-29'0,"4"1"-5660,22 8 5671,0-11 1421,0 8-1388,0-8 984,2 13-916,1-1-67,6-10-45,-1 6 11,7-17-11,-5 19 3404,6-8-3337,-10 17 78,2 2-111,-6 8-23,0 1-11,0 0-101,-1 1 23,6-1 134,17 32-34,-4-8-5,-3 8 0,-1 3-6,0 16 0,-2-1 1,-9-10 21,-3-11-22,-2-12 12,0-3 33,0-9 1221,0-4-1277,0-5-33,0-11-3370,0-1 3403,0-9-1777,3 7 1777,-1 1-564,5-1 542,-1 0 22,1-1 0,0-2 0,0 1 2233,0 1-2233,4-11 0,-5 14 0,1-6 2373,-4 16-2373,-3 1 992,2 4-1060,-2 0-11,2 2-44,0 0 90,1 0 33,6 7 0,2 4 0,8 13 0,-5-5 11,3 5 0,-9-5 23,-1 3-34,-4 3 11,-1 1-3381,-2 10 3370,0-10 0,0 6-325,0-14 325,0-8 0,0-1 0,0-5 0,0 0 0,0 7 3242,0-3-3242,0 4 520,0-4-486,0-4 33,0 0-2677,0-4 1254,6 1 1356,9 1 0,-6-2 0,4 2 0</inkml:trace>
  <inkml:trace contextRef="#ctx0" brushRef="#br0" timeOffset="-143972.73">30576 7285 7504,'18'-40'407,"1"1"0,-8 7 0,3 2-368,11 5 1,2 1 212,-8-3 0,-4 2-118,-3 1 34,2-15 23,-14 2-147,-10 11 102,-9-16-224,-24 26-12,-6 14 68,8 7 22,11 8-34,18-5 12,2 1-1,0 0-10,4 1-35,-4 7 24,6 10 44,-2 1-23,5 6 1,1 9 33,0-9-11,0 10-11,0-15 11,0 0 11,3 24 0,-2-18-17,1-7 1,1 0 5,-3 3-291,2 1 280,-2-3 11,0 10 0,0 0-3392,0 1 3380,0-4-100,0-12 112,-4 5 12,4-15 10,-5 2 12,4-16 458,0 0-234,-1 0 2294,0-7-5308,0-7 2756,5-2 0,-1 2 0,2 8 0</inkml:trace>
  <inkml:trace contextRef="#ctx0" brushRef="#br0" timeOffset="-143037.73">30459 7343 9028,'28'-12'33,"0"2"-5637,-10 5 5615,2 0 1611,10-4-1555,-5 1 45,19-6-1521,-20 8 1409,5-2-11,-16 6-11,-4 1 22,-4 0 2290,-3 1-2066,0 0-89,-2-2-113,1 2 3706,0-2-3873,0 6-684,-1 1-773,5 3 1602,4-2 0,-2-3 0,1-2 0</inkml:trace>
  <inkml:trace contextRef="#ctx0" brushRef="#br0" timeOffset="-136719.73">31099 6684 7291,'-28'1'-17,"0"-1"0,-16 2-17,37 8 12,5 0 11,-1 3 33,3 2 158,9-3-135,0 2-3348,7-5 3382,-2-4-57,-4-1 1,0 0-1,-3-2 12,0 1 89,9-3 45,-3 1 78,12-1-89,3-9 0,2-3-112,13-5-559,-7 0 0,1-1 536,-8 2 1,-3 2-23,10-5 45,1-1-11,-26 12 67,-4 1 90,-5 0 2720,-1-1-2878,-1-2-33,0-1 34,0 1-12,-1-1 1,-6 4 1552,-17-6-1564,-24-1-11,14 5 0,-2 0 0,1 1 0,1 1 0,5 2 0,3 0 0,-5 0 34,8 3-12,9 0 12,-1 0-34,8 1 0,0 0-23,1 1-10,-2 0-23,-3 0 0,-3 2 44,-4 3-44,1 5-67,-1 3 22,4 5 45,3 5 22,0 5-100,4 3-146,2 2-101,1-5-448,2 1 302,2-13 527,0-2 0,0-12 0,0-2 0</inkml:trace>
  <inkml:trace contextRef="#ctx0" brushRef="#br0" timeOffset="-135948.73">31467 6510 8400,'-12'30'-22,"3"-2"-1,9-14 12,0 5 11,0 12 0,0-6-4251,0 11 4251,0-10 0,0 2 712,0 0-712,0 3 11,0 0-11,0-1 23,0 0 10,0 1 12,0 0 146,-9 1 0,-3 1 77,1 10-262,-1-15 0,2-3 240,3-9 3521,7-16-4664,0 0 1,0 0 0</inkml:trace>
  <inkml:trace contextRef="#ctx0" brushRef="#br0" timeOffset="-134296.73">31622 6529 9801,'-48'-13'11,"11"2"-11,46 7 56,20-2 45,3-1 111,15-3 186,4-1 0,0 0-364,-1 0 11,0 0 0,-4 2-1,-19 6-10,-4 0-12,-1 1 1,-1 1 10,-6 0 46,6 1-12,-11 0-33,-2 0 100,-3 0-56,-4 0 707,0 0-807,-17 2 10,-1 5-44,-16 3-22,-11 11-12,14-6 1,0 0 78,-17 11-23,14-9 0,3 0-10,9-1 10,-8 3 23,16-7-34,-5 5 11,4-5-496,-2 5 463,5-3 0,2 1 33,2 3-22,-5 8 12,4 1-68,1 4 33,4-10 23,4-6 530,9-7-474,7-2 0,7 2 11,1-1-11,-4-1 11,-1 2-11,-5-3 0,-3 2-3381,-1-1 3381,-2-3 0,3 0 23,2-2-23,4 1 0,1-2 0,0 1 33,-2-1 23,-2 0 23,0 0 3335,-1-1-3235,7-7-56,-5 1-66,3-5-46,-7 3 45,-2 0 0,-3 2-22,-2 0 33,-1-2 45,-2 3 22,-1-1 23,-1 2-123,0 3-12,0-3-22,-1 3-11,-8-2 11,-2 1-11,-7 0-12,-10 2-21,8-1 32,-3 2-10,8-1-12,7 1 34,1 0 0,4 0-291,3 0 146,-2 0 122,0 0-101,-3 0-55,-4 0-78,-12 4 77,-2 3-122,-1 0-1569,10-1 246,10-5 426,8-1 1199,13-3 0,-8 3 0,7-3 0</inkml:trace>
  <inkml:trace contextRef="#ctx0" brushRef="#br0" timeOffset="-124610.73">31041 7149 11134,'-12'1'1423,"-1"0"-1468,12-1-380,-2 0 414,3 2-12,0 1 23,6 2 0,12 4-11,7-1 45,12-1-23,4-3 22,6-3-21,-6-1-18,-7 0 0,-1 0-5,4-2 11,-7 2 0,-1-1 11,9-3 1,5 0-208,4-2 196,5 0-22,-2 0-1,-3 1-1020,-2 0 1043,-9 2-22,7 0 11,-15 3 206,9 0-172,-19 0 66,19-5-33,-11-1-3095,14-4 3039,-9 0 657,-4 3-758,4 2 67,-9 3 23,4 1 11,1 1 11,-13 0 23,7 0 3391,-18 0-3391,0 0-1599,-3 0 0,0 0 0</inkml:trace>
  <inkml:trace contextRef="#ctx0" brushRef="#br0" timeOffset="-122727.73">31525 7866 7325,'-39'0'1344,"-6"0"-1344,34 0-34,-7-2 23,11-10 45,3-3-34,1-5 33,1-11-3369,10-14 3438,0 8-13,8-11 23,-1 24 224,10-23-313,-13 19 77,2 2 1,-3 2-101,-8 11-56,5-2-11,0 13 3414,-1 2-3448,5-2 34,0 2 90,0 0-1,5 5-22,-2 1 22,1 8 1,-2 0-23,1 5 11,-3 1 34,9 28-23,-13-17 1,4 20-12,-12-17 0,0-8 11,0 6-3414,0-9 3415,0-1-23,0-1 0,-3-3 11,1-5-11,-3-5 45,3-4 324,0-2 170,2-2-394,0-14 3247,13-20-3392,-3 6 0,2 0-1685,0 0 1,0 1 1684,2 0 0,-1 1 7,5-21 5,-2 6-24,1-1 24,-7 20-12,-4 11 0,-5 10 3379,1 1-3447,0-1 7,0 1-209,-1-1 203,1 1 67,3 3 0,6 3 0,4 7 33,11 13-21,-10-2-1686,-1 1 0,-3 1 1686,-3-1-1,2 14 57,-9-23-2303,0 9 2257,-2-9 1,0 5-12,0-10 0,0-3 23,0-4 2279,0-2-1798,0-2-470,0-7-45,18-15 0,11-18 0,-11 20 0,1-2 1690,8-7 1,0 0-1697,-7 8 1,-1 2 27,16-17-3414,-13 15 3448,-17 16 11,-4 3-268,-1 2 167,4 4 34,0 2 0,3 4-11,3 10 11,-3-3 11,3 10-11,-7-3 17,3 3 0,0 1-17,1 7 0,-1-8 0,0 0 0,1-2 3392,-1-3-3392,-1-2-3392,-2-1 3392,6 7 11,-5-8-11,6 9 11,-7-17 0,0 0 213,-3-7 135,0-2-2335,2 0 1,0-1-1</inkml:trace>
  <inkml:trace contextRef="#ctx0" brushRef="#br0" timeOffset="-120241.73">32242 6956 10293,'14'-17'23,"3"3"0,7 14 11,4 0-23,-4 0 22,2 0 23,6 0 0,1 0-44,3 0 83,-2 0 0,-2 0-50,-13 0 33,-2 0-33,-11 0-45,-3 0-4034,-3 0 4034,0 8 0,0-6 0,0 5 0</inkml:trace>
  <inkml:trace contextRef="#ctx0" brushRef="#br0" timeOffset="-119550.73">32223 7343 9129,'36'1'56,"-7"0"0,-2-1 123,2 0 67,15 0 146,-8-5-280,-13 2-11,18-3-79,-23 2 203,33 0-1,-19 0 79,17 1 133,-20-3-346,-15 3-12,-5-1-33,-8 2-1770,-1 1-1,5 10 1726,4 9 0,-2-5 0,1 2 0</inkml:trace>
  <inkml:trace contextRef="#ctx0" brushRef="#br0" timeOffset="-118635.73">33056 6878 8109,'-29'-26'306,"-1"0"0,4 0 1,5 11-397,12 20 23,1 3 22,-3 6-23,3 7 35,4-9-23,1 4 0,3-6 67,11 7 23,-1-8 179,15 3 123,0-12-123,7-3 22,5-6-123,0-3 22,10-10-66,-19 11 21,1-2-3144,-17 7 3189,-4-1 214,6-18-248,-9 8 1,1-11-22,-6 5 66,-6 1-78,-15-4 3337,-8 8-3382,-1 6-22,6 6-78,7 6-34,5 0-3460,-6 0 3460,3 0-422,-2 3 522,2 1-88,0 5-270,-17 13 67,10-4-33,-10 12-34,14-10-325,7 11 382,4-8-46,4 7-739,22-6-100,30-10 1198,4 0 0,-3-13 0,-28-1 0</inkml:trace>
  <inkml:trace contextRef="#ctx0" brushRef="#br0" timeOffset="-117999.73">33230 6781 9845,'-2'-39'404,"0"7"-348,2 32-33,0 0-35,-2 5 12,2 28 0,-2-7 0,2 23 12,0-19 33,0 18 44,0 4-78,0-24 1,0 1 38,0 8 0,0-1-50,0 9 6,0-17 0,0-1 16,0 2 23,0-4-23,0-7-11,0-2 23,0-3 11,0 4 0,0 2-23,0 0 34,0-2 0,0-9 56,0-3 0,0-3-2252,0-1 683,3-4 1457,6-9 0,-4 7 0,3-6 0</inkml:trace>
  <inkml:trace contextRef="#ctx0" brushRef="#br0" timeOffset="-116873.73">33114 6471 8590,'8'-13'460,"-1"2"-359,-7 6-90,2-7 12,9-1-1,6-7 12,10 2-12,1 2 12,-5 3-34,-5 2-34,-6 7-22,0 1 45,9 3 11,-1 0 56,19 0 0,-16 0 22,8 0-55,-15 1 33,1 4 263,-14 24 0,-10 8-224,-8-10 0,-2-1-84,3 16 1,-3-3 16,-7-17 1,1-5-18,8-5-3392,3-6 3426,8-3 67,1-2 437,3-1-549,8 0 22,8-1 0,12-2 12,6-1 0,2-2 55,12 0 12,-13 2 3470,17-1-3515,-29 3-33,0 0-12,-16 2 134,-5 0-2576,-2 0 1087,0 8 1344,0 6 0,0-3 0,0 1 0</inkml:trace>
  <inkml:trace contextRef="#ctx0" brushRef="#br0" timeOffset="-115120.73">33598 6898 9241,'-27'-27'358,"6"3"-324,20 3-1,1 7-4284,0-35 4240,0 28 11,0-22 870,8 15-847,3-1-23,1 5 11,-2 5 11,-7 17-44,-2-1 3403,2 3-3381,-3-2-23,4 1-10,-2-1-1,1 2-22,2 0-11,-1 0 33,5 0-11,8 2 34,-2 8 11,9 5 17,-10 11 0,-2 1 5,1 2-11,5 23 12,-16-35-12,-2-1 11,0-3 23,0-3 0,0-3-11,0-3 55,0-1 1099,0-2-1210,3-32-12,9-4 34,4-17-11,4 9 11,-4 15 34,-2-2-57,-6 12 23,0 1-22,-3 10-1,-3 3-21,2 1-57,-4 3-449,3 0 416,2 0 134,9 12 0,-2 0 11,4 11-11,6 14 34,-9-12 66,4 15 12,-12-12 91,-5 9-3573,0-4 3393,0 1-23,-1-10 56,-3-1-34,0-3 34,1-5-45,1-1 34,2-9 56,0 0-3766,0-5 3665,5 0 0,-4 0 0,4 0 0</inkml:trace>
  <inkml:trace contextRef="#ctx0" brushRef="#br0" timeOffset="-114273.73">34257 6936 9039,'-11'-8'190,"3"-2"-5749,13-4 5671,2-2 1398,6 0-1454,1 0-34,-1 1 12,-2 1 993,-4-3-870,-3 6 67,-3-5-179,-1 9 3358,-3-2-3392,-7 4 11,-6 1-10,-8-1-12,1 3 0,0-1-12,-1 1-44,8 0-44,-3 2 55,8 0-78,-14 35 89,19 1 0,1 4 40,-5-3 0,1 1-10,6 1 0,4 3 0,-1-4-698,0-10 1,0-1 695,0 11 0,0 0-486,0 13 452,0-14 1,0 0 129,0 1-12,0 11 34,0-44 12,0-1-528,0-4-907,2-4-940,9-19 2251,-2 0 0,4-2 0,-8 11 0</inkml:trace>
  <inkml:trace contextRef="#ctx0" brushRef="#br0" timeOffset="-113787.73">34141 7169 9274,'-37'-40'314,"9"11"-314,42 22 213,25 2-1,-15 1 68,18-2-55,-23 1-12,0 0 112,10-3 212,4-2-436,-6 3-3392,-3-2 3302,-19 8-11,-3-1-537,-2 2 313,1 0 67,3 0 45,1 0-213,6 0-303,1 0 1252,16 1-624,-10-1 0,2 1 0,-15-1 0</inkml:trace>
  <inkml:trace contextRef="#ctx0" brushRef="#br0" timeOffset="-112620.73">33288 7324 8826,'-22'-11'437,"2"2"-370,19 9-78,-5 0 0,3 0 313,-4 0-111,6 0-225,-1 0 314,24-4-333,12-3 1,5 0 96,-8 2 1,1 0-1608,16-4 0,-1 0 1697,3 1-457,-16 2 0,0 1 469,16-3-311,-19 3 1,0 0 164,10 1 330,9-2-319,-10 2 57,3-1 2735,-16 1-2377,-1 1 1009,-10 0-1390,1 2 89,-9-2-66,2 3 780,0-2-826,0 2 34,-2 0-44,-2 0 32,-1 0-21,-3 0-1782,0 0 1356,4 0-315,7 0-615,9 1-886,3 5 2219,-4 0 0,-9 1 0,-7-2 0</inkml:trace>
  <inkml:trace contextRef="#ctx0" brushRef="#br0" timeOffset="-109418.73">33269 7866 10125,'-12'3'45,"1"-2"22,10-8-55,-2-1 32,3-4 2,-2-1 55,2 1-79,0 3 1,0-1-23,0 3-23,0-5 12,0 4-23,0-2 34,2 2-44,6-3 44,4 2-34,4-2 23,0 3 11,-3 1-57,2-1 35,-8 5-34,1 0-12,-8 3-111,7 0 179,5 9-33,9 8 21,5 13 24,-7-1 16,-7 0 0,-3 1-17,-3 2-6,-2 0 1,-1-2 16,-3-6-10,0 2-12,0-15 0,0-6-12,0-2 775,0-2-763,0-11 33,8-13-33,-2-4 12,10-9-1,-5 8-11,0-3 11,-2 1-11,-1-17 0,0 14-11,2-12 11,-1 19-23,1 1-33,3 3-257,-1 8-170,18 15 483,-10 10 12,9 13-12,-12 2 0,-4 1 0,1 1 0,-6 0 22,-1-1 0,-5 1 1,-1-2-3415,-1 0 3403,0-5 23,0-1 78,0-9 359,0-3-214,0-8 326,0 0-572,0-8 3370,0-2-3392,0-21 11,0-6 0,7-2-23,0 11 1,2 1-1,9-7-21,7-12 10,-5 14-11,0 4 34,-2 5-23,-5 8-930,-4 9 964,-2 14 23,0 28-11,-1-1-12,0 18 0,-2-3 45,0-14-34,-2 5 45,-1-15-45,-1-10 11,0 2-22,0-3 0,0-4 0,0 4 12,0 1-12,-1 10-248,-1-2 248,-2 4 0,0-13 203,2-5-80,1-7-1423,1-3-213,0-8 1513,0-1 0,0-2 0,0 4 0</inkml:trace>
  <inkml:trace contextRef="#ctx0" brushRef="#br0" timeOffset="-106742.73">34606 6684 8232,'-27'3'45,"7"-1"56,17 0 257,2-2-133,-2 1 480,3-1-705,-2 1-45,0-1 381,2 1-112,3-1-156,8 0-57,4 0-3403,5 0 3392,-4 0 11,1 0 113,11 0 10,-4 0 34,11-1-33,-8-2-34,0 0-2303,11-5 2202,-18 5 2269,4-2-2269,-20 5 0,-2 0-11,-1 0 11,1 0 0,3 0 3403,1 0-3392,3 0 11,-2 0-22,0 0 0,-3 0 0,1-1 0,-3 1 34,7-2 0,-7 2-23,5-1 0,-7 1 605,2 0-616,-10 5 34,-2 0-34,-8 5 0,-21 9 0,14-5-23,-20 11 1,25-14 22,1 2 0,7-5 0,3 0 0,-3 1 0,1 0-23,-5 2 12,-2 4-11,3-1-12,-1 3-167,4 5 89,3 11 89,-1-7 23,4 5 0,-1-10 0,-1 5 0,-1-1 0,-4 11 0,6-18 0,-3 6-33,6-2 10,2-7-22,1 7 34,1-13-22,0 7 33,0-8-12,1 4 12,4-4 0,3 0 0,3-1-11,4 3 11,-3-3 0,4 2 0,3-2 0,0-2 11,1-1 45,7-2 0,-13-2-22,15 0-34,-13 0 11,3 0-11,-8 0 56,4 0 90,-4 0-23,6-2 67,8-10-122,-4-1-34,10-6-329,-13 4 317,0 3 57,-7 2-23,-1 0 33,-4 2 68,-1 1 0,-3 0-11,0-1-102,-2-2-44,0 0 340,0 0-206,0-2-89,-10 2-134,-11 0-135,-24 5 212,12 3 12,1 2-3380,24 0 3391,6 0-11,-3 0 0,1 0-45,-8 0 34,9 0 22,-5 0 0,8 0-2823,0 0 1601,3 0 2531,7 0-1320,4 2 0,-3-2 0,-3 2 0</inkml:trace>
  <inkml:trace contextRef="#ctx0" brushRef="#br0" timeOffset="-101911.73">32087 6336 5935,'0'0'0</inkml:trace>
  <inkml:trace contextRef="#ctx0" brushRef="#br0" timeOffset="-98424.73">32106 6355 6227,'33'10'302,"0"0"0,20 5-212,-53-15 851,0 0-840,-3 0-45,2-1-11,-2 1 56,3-2-101,-2 1 11,2 0-11,-4 0 0,4 1 101,-2-1-101,1-1 22,0 1-22,0-1 0,-1 1 0,2 0-1087,-2 0 1098,1 0 1334,0 1-1323,-2 0-10,3 0-1,-4 0-11,4 0 0,-3-1 0,3 0 168,-2 1-145,0-1-12,2 0 0,-3 1 34,2 0-34,-2-1-11,1-1 0,0 1-33,1 0 66,-1 1-22,0-1-11,0 0 0,0-1 0,2 1 12,-1 1-2601,0-2 1741,24 2 0,-17-1 0,18 1 0</inkml:trace>
  <inkml:trace contextRef="#ctx0" brushRef="#br0" timeOffset="-97073.73">32300 6355 9106,'2'44'-45,"0"-8"45,-2-8 0,-2-8 45,0 26-34,0-26-11,1 15 34,1-32-23,0-2 0,0 1-22,0 5 22,0 11-11,0-1 0,0 6-11,0-10 11,0-2 0,0-6 11,0-2 549,0-2-560,0-7-246,0-3 22,1-9 78,3-4 46,0-1-24,1-1 57,-1 1 45,-1-1-12,-1 2 22,0-6 12,-2 10 0,0-6-11,0 11-78,0-11 89,0 13 0,0-6 22,0 14 572,0 3-381,0-2 78,0-8-100,0 4-68,0-7-90,1 6-33,14-7 12,0 3 10,25-10-11,-14 8-11,16-4 0,-24 9-3392,4 1 3392,-14 4 0,0 1 0,-1-1-11,-1 2 11,1-1-22,-5 2-1210,0 0 3705,1 2-3202,-1 5-436,2 5 1165,-3 5 0,-1-6 0,0-2 0</inkml:trace>
  <inkml:trace contextRef="#ctx0" brushRef="#br0" timeOffset="-96548.73">32242 6568 9129,'31'-18'358,"0"2"-5873,-3 4 5583,1 0 518,-2 1-497,-2-1 965,-3 4-1009,1 2-45,-13 3-11,2 1-11,-12 2 2919,0-2-2931,1 1 1213,3-1-1179,1-1-941,4 1 941,5 2 0,-7-1 0,3 2 0</inkml:trace>
  <inkml:trace contextRef="#ctx0" brushRef="#br0" timeOffset="-96050.73">32164 6781 6417,'10'-12'3529,"14"-3"-3204,27-5-257,-3 5 21,-18 6 1,-1 1-4297,11-2 4207,-2 0-11,-12 4-1398,-10 3 1387,0 1 22,-5 1 0,0 0 11,-6 1 0,-1 0 2269,-2 0-2302,-1 0 3324,1 0-3460,0 0-10,3 0-56,-1 0-1904,17 0 1142,-9 0 986,14-2 0,-18 2 0,-2-2 0</inkml:trace>
  <inkml:trace contextRef="#ctx0" brushRef="#br0" timeOffset="-94534.73">35226 6781 7974,'-24'-33'931,"-1"-2"-730,14 22 57,-2-2 268,6 7-526,3 5-45,-1 0-22,4 3-202,0 0 236,1 21 22,0 0 11,10 20 0,2 5-1943,-7-20 1,0 2 1934,5 7 1,2 3-1,-2-4 8,2 15 17,-5-11 0,1-1 17,2 11-23,-3-2 0,-4-12 314,-3-11-247,0-12 3449,0 1-3225,0-10-11,0-2-1276,0-2-58,0-7-581,0-7 1624,0-8 0,0 9 0,0 2 0</inkml:trace>
  <inkml:trace contextRef="#ctx0" brushRef="#br0" timeOffset="-93922.73">34800 6781 8882,'21'-17'140,"1"-1"0,20-9-5476,-13 24 5481,0 2 1365,-2-1-1308,-2 0 884,2-1-929,3-2-124,3 1-10,4 0 44,-1 1 3268,-1 2-3324,-4 0 0,0 1 0,0 0-11,22 0 23,-38 0-1,2 0 1,-7 0 33,4 0-34,-5 0 12,0 0 78,1 0 179,-5 0-258,0 0-447,-5 0 55,1 0-179,1 0-78,3 0-381,3 0-650,1 0 1647,-2 0 0,-1 0 0,-5 0 0</inkml:trace>
  <inkml:trace contextRef="#ctx0" brushRef="#br0" timeOffset="-93386.73">35129 7053 9039,'-9'-31'224,"0"0"0,-1-17-168,37 28 56,15 2-134,-14 10 22,13-4-23,-5 8 23,-6 3 0,12-2 191,12 2-102,-21 0-33,13 0-33,-29 1-12,-7 0 34,-2-2-23,-6 1-22,0 0-347,11 1-942,-1 0-1119,11 0 2408,-9 3 0,-6-2 0,-6 3 0</inkml:trace>
  <inkml:trace contextRef="#ctx0" brushRef="#br0" timeOffset="-92736.73">35245 7304 9890,'24'-13'149,"1"0"1,16-4 0,0 2-116,4 3-23,-10 3 0,-1 2 303,11 5-314,-15 1 56,8 1-56,-18 0 22,-7 0 303,0 0-292,-5 0 348,25 0-157,-20 0 34,13 0-112,-25 0-224,-1 0-248,-6 0-1153,-5 1 325,-3 4-751,-1 2 1905,1 6 0,7-6 0,-1-1 0</inkml:trace>
  <inkml:trace contextRef="#ctx0" brushRef="#br0" timeOffset="-30143.73">28464 8622 8849,'-49'-3'492,"9"0"-368,31 3 178,-5 0-201,6 0 190,-19 0-280,12 0-11,-14 0-11,7 3-11,-1 4-12,-14 14 12,11-1-12,-7 11-33,12 7 56,9-6-23,6-2 0,2 1 34,3 6-28,3-7 0,4 0 17,8 0-17,5-9 0,4-3 6,10-2-1,15-2 23,-3-9 50,-18-3 1,1-1-1,-1-4 1,0-1-1702,3-1 0,-3-3 1684,13-16 6,-11 0 1,-1-2-18,-8 6 0,-1-2 6,6-6 0,-2-3 11,-9 3 1,-3-2 66,-3-1 1,-2 0-6,-6-20-45,-16 6-2235,-11 29 2213,-5 2-34,-2 6 437,7 4 0,-1 2-460,-16 0 0,15 1 1,0 2 0,-12 5-34,12 3 0,0 0 56,-6 5-11,-10 6-12,29-10-111,3 0-80,2 3 1318,3 2-1462,4 4-281,1 0-302,3 2 941,27 5 0,-21-14 0,22 3 0</inkml:trace>
  <inkml:trace contextRef="#ctx0" brushRef="#br0" timeOffset="-29164.73">28696 8603 8411,'-9'45'13,"1"0"1,-1 0 0,1 0 0,-1 0-1,0 0 1,-4 12 0,-2 1 0,3-5-1,10-9-13,15-3 0,5-7 0,0 15 12,-2 0-1,-5-3 0,-5-1-11,-3-4 34,-3-1-23,-2-1 11,-9-3 1,-8-1 10,-10-4 1,-5-2 50,10-12 0,-1-2 51,-13 7-480,-8 0 413,15-10-12,3-3 11,1-1 370,-10 0-337,13-2 80,-7-1-3186,17-4 3152,0 0 137,3-1-373,2-7-11,-1-19 0,1-7 45,3-2-1123,-2-3 0,3-1 1101,16 4 56,8-4-375,6 11 0,7-3 1,-2 2 390,-1 1 1,1 1 414,3-2 0,2-2 1,0 3-394,6-2 1,-3 5-17,4-5 0,-13 12 0,-5 2 2276,-17 11-2309,-4 2 2328,-3 3-2373,2 0 983,0 0-905,3 0 33,0 1-33,1 2 11,1 1 12,-3 4-23,-1-4-101,-1 1-336,-2-4-2722,0 1 3159,2-2 0,0 1 0</inkml:trace>
  <inkml:trace contextRef="#ctx0" brushRef="#br0" timeOffset="-28626.73">29084 8738 8983,'-28'-6'313,"0"-1"1,-26 5-309,82-9 1,14-1 39,-8 7 45,7 0-4297,-10 0 4241,-3 1 830,0-1-808,-3 1-56,-5 2 0,-4 0-11,-7 2-2151,-4 0 4201,-4 3-2039,-1 4 0,0-2 0,0 0 0</inkml:trace>
  <inkml:trace contextRef="#ctx0" brushRef="#br0" timeOffset="-28194.73">28987 9029 10103,'32'-15'168,"-2"4"-5000,-12 10 4821,2 1 1292,-2 0-1281,3 0 794,9 0-547,-16 0-101,5 0-90,-19 0-101,0 0 2847,2 3-2802,0 0-180,3 2-380,4-3-224,3 0-516,10-2 1300,3 0 0,-9 0 0,-1 0 0</inkml:trace>
  <inkml:trace contextRef="#ctx0" brushRef="#br0" timeOffset="-26854.73">30072 8138 7650,'-47'-10'44,"6"2"1,30 9 22,-1 1 79,1 0 201,-1 3-246,4-3-23,-1 0-78,7-2 0,-1 1-22,-1 3 11,0 3-34,-2 5 34,2 10-34,0-4 34,2 4-45,2-8 45,0-4-1,2 1 12,5 0 0,10 3 0,0-4-3392,7-1 3605,-2-6 135,-2-3-146,6-6-68,8-18-100,-12 6 10,8-14-21,-16 17-1,-1-3-22,1 0 0,1-4 23,-2 0-1,0-21 168,-6 17-44,-1-11 33,-6 23-78,-44 0-112,13 8 11,-2 2 0,-4 0-17,4 4 0,2 0 17,-17 0-17,11 4 1,2 0-7,0 2 1,-5 7-1,19-3 79,-2 1-89,11-4-113,-1 1 12,11-1-57,0 1-167,2 2 3313,0 3-3515,6 0-214,6 2 774,17 4 0,-14-10 0,6 2 0</inkml:trace>
  <inkml:trace contextRef="#ctx0" brushRef="#br0" timeOffset="-26351.73">30188 8118 8804,'-17'12'-46,"-1"6"46,7 10-11,-2 4 11,3 5-11,0 1 0,3 4 11,4 0 0,1 1 0,2-3 0,0 2 0,0-7 0,0 1 5,-1 6 1,0-2-12,1-11 1,-2-2 16,-1 16-11,-2-13 11,-3 8-11,2-21 0,0 1 11,2-9 1,0-3 22,3-2-1,-1-2 236,2-2-291,0-4-315,0-7-413,0-8-561,11-7 1311,5-7 0,-2 15 0,-1 1 0</inkml:trace>
  <inkml:trace contextRef="#ctx0" brushRef="#br0" timeOffset="-25504.73">30304 7924 8590,'-19'-32'157,"5"6"-123,30 23 11,-1 0 0,-3 1 0,1 1 0,-3 1-23,1 0 12,0 0-34,0 0 33,-2 4 124,-4 15 101,-19 27-113,-3-7-78,-3-8 1,-2-4-46,-2-5 23,-3 2-45,18-12-34,4-3-78,3-2 101,2-3-11,0-2 22,0 1 22,19 6-11,-8-2-11,15 3 0,-14-4 0,-3-1 0,7 0 56,-4-2 90,10 0 44,-3-2-11,2-1 80,8 0-192,-15 0-3414,6 0 3369,-17 0 57,4 0-1,10 0-44,3 0-46,2 0-133,-7-1-1144,4 0 258,-7-2-1030,11 1 2061,-12-1 0,-2 2 0,-6 0 0</inkml:trace>
  <inkml:trace contextRef="#ctx0" brushRef="#br0" timeOffset="-23411.73">30634 8506 8905,'-21'-13'403,"5"-8"-392,15 9 56,1-10-56,0 5 1,0-5-1,5 0 22,2-2-10,4 2 22,2 0-12,-4 4-3391,0 4 3380,-4 3-22,-1 5-11,-1 2-45,-1 2-11,0 1-34,1 0 34,-1 1 3448,5 0-3415,0 0-3347,17 13 3381,-8-2 34,7 13-12,-9 6 12,-4 4-34,-3-1 11,-4-3 11,-3-13-22,0 5 0,0-7 45,0-1 34,0-10 3458,0-3-2707,0-1-797,-1-9-44,-1-2-11,0-12 5,0-3 0,2-3 6,9 3 0,1 0-6,-3-6 0,2 2-5,21-9-23,-15 24-34,-5 8 0,-7 5-133,3 2 144,1 0-66,0 0-23,4 0 101,-4 0 34,2 3-23,-2 2 45,-1 11 0,-3 0 22,-1 19-22,-2 1 0,-2 9 0,-1-11 0,-1 3 0,0-22-22,3 6 22,1-17 34,0-1 212,0-2-212,0-6-68,0 3 0,0-3-22,0 5 56,0 0 12,-3 11-12,0-5 0,-2 8 11,1-9 11,2-3 1,1-1-23,-1 0-23,2-1-10,-2 2 33,1-1 0,0 1-23,0 0-10,1-1 21,0 1 12,0 0 0,0 2 12,0 4 10,-2 1-11,-5 29-11,-1 4-17,3-8 1,1 0 16,-1 2 33,3-6 46,2-29 515,0 0-594,0 8 34,-1-2-34,0 9 78,0-10-33,1-1 67,0-5-1244,0 0-67,0-7-795,11-2 1994,3-9 0,0 8 0,-3 1 0</inkml:trace>
  <inkml:trace contextRef="#ctx0" brushRef="#br0" timeOffset="-21587.73">30479 8448 7818,'-25'0'291,"7"0"67,16 1-123,1-1 550,-1 0-639,-2 0-34,1-3-112,1-2-23,0-6 23,2-2 0,0-5-33,5-8 33,9-4 11,-2 2 196,5-4 0,0-1-16,-6 0-141,-1 4 1,-1 1 72,-7 7-11,1-3-112,1 11 23,2-9 10,0 13 1,0 0 0,3-4-158,-5 8 35,1-4 33,-5 9 56,0 2 0,6 10-11,-1-3-1,9 10 24,-6-9-24,2 3 24,-3-1-1,-1 3 22,2 17-10,-4 6-23,2 1 0,-5-3-11,1-11 11,0-9 0,1 2 0,-1-8 0,0 1 11,1 25-11,0-5 0,3 18 11,-2-18 11,0-14-22,-2-7 12,-2-7-1,0 1 22,0 4-44,0 5 11,0-3 0,0 1 0,0-6 0,0-2-11,0-1 11,0 1 0,0 7 0,0-1 11,0 5-11,0-4 11,0-3 135,0-4 548,0-1-615,0-11-1,0-15-3470,0-3 3392,0-11 0,0 6-2268,0-1 2268,0-3-119,0 1 107,0 2 12,0 2-67,1 5 11,4-1 56,0 10 2215,3 0-2226,-6 9 3323,2 3-3357,-1-1 231,7-7-198,4 1 12,21-18 0,-14 16-3436,4-5 3380,-19 16 0,-6 2-23,4 1 79,0-2 11,11-1-22,-1-2-45,2 2-22,-6 1 3459,-3 2-3381,-1 9 11,1 4-11,-1 13 0,0 5-45,1 8-1724,-2 14 0,0 1 1769,-3-10 0,-1-6 0,-2-2 0,-6-7 0,-3 0 0,-2-2-22,1-2 11,5-3-12,1-2 1,5-6 0,-2-3 10,2-7 3393,0-2-3482,0-1 124,0 2-23,0-1 0,0 2-146,0-3-795,0 0 649,7-1-2150,23-12 2442,1-3 0,2 0 0,-15 3 0</inkml:trace>
  <inkml:trace contextRef="#ctx0" brushRef="#br0" timeOffset="-20505.73">31138 8622 6686,'-34'4'403,"7"0"-369,27-3 918,0 0-683,3 0-45,4 0 34,6-1-45,6-5-101,3-3-78,5-5 89,-2-2 235,-2-1 1,-1-4 157,4-11-382,-8 9 0,-2-1 46,-7-9-136,-6 10-21,-3 5 22,0 1-12,-38-5-44,20 8-73,-11 4 0,0 3-39,9 8 56,-8 5-157,7 9-3247,7 1 3426,-1 4 12,10-6-102,1 17 123,2-11-66,2 28-23,0-21-56,2 22 124,0-18 33,0 10-23,0-7-302,0-3 1,0 1 313,1 7 5,1-10 0,-1-2-61,-1-8 56,1-3 3941,1 12-3695,0-10-224,-1 8 0,-1-13 0,-2-6 135,0-4-68,0-2-190,0-2-448,3 0-415,3 0-694,4-4 1669,8-6 0,-9 4 0,2-3 0</inkml:trace>
  <inkml:trace contextRef="#ctx0" brushRef="#br0" timeOffset="-19937.73">31273 8699 9364,'23'-16'436,"-1"0"1,-1-7-364,7 15 1,-1 4 71,-7-1 23,-1 1-78,13-2-68,-7 4-22,7-3-56,-8 3 0,-13 1 45,2 0 0,-10 1-23,3 0 12,0 0-45,2 0 56,-4 0-34,3 0-460,1 0-952,5 0 169,1 0 1288,-2 0 0,-7 0 0,-3 0 0</inkml:trace>
  <inkml:trace contextRef="#ctx0" brushRef="#br0" timeOffset="-17677.73">29742 9106 11616,'38'-7'11,"-1"1"-6,-7 6 1,2 0-5509,19-2 5508,-15 1 1,1-1-6,6-1 0,-1-1-572,-9 3 0,2-1 576,6 1 0,4-1 0,-5 1 7,-8-1 0,-1 1 6,11-1 0,5 0 315,3-5 0,5-1 0,-2 0-310,-10 3 1,-1 1-1,1-1-22,-3-1 0,3 0 0,-1 1 0,-3 0 6,16 1 0,-10 1-18,-16 2 147,13 1-113,-19 0 2152,-1 0-2095,-10 0 3395,12 0-3340,-1-3-1549,11-5 1,5-1 1599,-7 1 0,3-1-146,14-4 0,2 0-39,-6 3 0,-3 2 0,-5 0 0,-1 1-11,-4 1 0,-4 2 11,0-1 44,-10 3-10,-18 2-236,0 0 3079,-10 5-3561,-3 4-32,-7 5-136,5-1-492,6-3 223,11-5-3414,16-3 4535,7-3 0,-3 0 0,-4 0 0</inkml:trace>
  <inkml:trace contextRef="#ctx0" brushRef="#br0" timeOffset="-15117.73">30246 9804 6742,'-37'5'257,"8"-1"-100,29-4 426,0 0-516,-2 3-89,0-1 11,-2 3 22,2-3 23,1-1 1120,1 0 773,0 1-1647,-2-2-202,-6-17-66,4 4-12,-4-19 0,8 11-12,0-1 12,0-2-33,0 0 33,5-1-3415,1 2 3415,6 2-11,4-3 0,1 4-34,-5 5-33,-4 7-292,-5 8 325,2-2 45,5 0 0,2-2 3392,1-1-3403,1 2 0,-3 1-79,-2 1-66,-2 1 156,-2 2 22,9 18-22,-4-2 11,4 18 0,0 7-11,-7-6 0,-1-6 0,-1 0 0,-3 8 0,2 10-3369,-4-17 3391,0 2-57,0-13 58,0-1 10,0-15 57,0-3 201,0-2-246,0-7-34,0-7-11,0-12 0,1-10 11,6-3 0,3-3-11,-3 10 0,2-1-1365,2-17 1382,-6 9 0,-1 1-511,-1-3 494,-3-6-11,0 15 11,0 18 2403,0-4-2470,0 19 1055,0-1-1033,5 2 998,4 4-953,6 5 0,7 18 0,-7-3 17,-5 16 0,-2 4-17,-3-2 5,-3 5 1,0-2 16,-2-15-10,0 4-1,0-20 34,0-8 111,0-2 663,0-4-819,0-8 0,0-4 0,5-10-6,10-9 1,3-1-7,6-13-1119,-5 10 1,3-6-1,-3 5 1131,-5 9 0,-1 1-11,6-14 0,0 2-2291,9-7 2246,-15 24-336,8 2 397,-9 45 1,-2 11-6,6 0 0,-2 6 0,0 0 11,-2 1 6,-5-8 0,0 1-17,0 8 0,-3-13 0,0 0 22,-4 1 2247,0-12-2247,0-1 12,0-14 3369,0-4-3448,0-2 45,1 3 11,1-2 45,0 1 124,0-1-80,-2 0-671,1 0 571,24-2 0,-18 0 0,17 0 0</inkml:trace>
  <inkml:trace contextRef="#ctx0" brushRef="#br0" timeOffset="-13212.73">32223 8622 8624,'-13'-1'337,"3"0"-181,10 0-156,0 1 0,9-2 12,10 2 66,13-1-22,13 1 101,4 0 11,5 0-11,0 0-23,-5 0 482,-12 0 1,-3 0-136,-4 0-200,13 0 21,-43 0 314,0 0-593,-25 0-175,-4 0 1,-4 1 89,-6 4 1,0 0 22,-2-2 0,-1 2-129,-9 14 0,5 2 56,5 1-1613,6-2 1,4 1 1668,13 3-168,-4 11 146,11 8 11,-1 0 55,11 1-21,4-13 33,6-1 0,2-2-34,10 3 34,-7-9-22,6 1 22,-7-10 0,7-3 22,-1 1 12,3-3-12,5-3 169,8-2 77,-4-2-32,7-1-23,-9-5-11,-2-1-23,-2-6-112,-5 0 23,-4 0-1,-5 3 3382,-6 1-3415,0 3 11,-5-5-56,2 2 0,-2-5 12,0 2 10,0-4 1,0 7 11,0-3-34,0 7-11,-5 2-45,-4-1-45,-26 3-55,-11-1 134,4 1-3393,3 3 3393,28-2 11,4 2 0,2-2-22,5-1-1748,-2 0-1,4 5 740,9 0 1031,26 9 0,-18-8 0,13 4 0</inkml:trace>
  <inkml:trace contextRef="#ctx0" brushRef="#br0" timeOffset="136361.27">10114 6956 9241,'-12'-4'33,"3"0"1,9 3 548,0 1-537,0-3-34,0 2-11,-2-2 0,2 1 0,-3-2 0,1 0 0,-5-7-11,2 3 11,-1-4-22,4 5-46,-2-6 68,4 3-11,-2-8 11,2 7 11,0 1 23,-1-2-34,-1 6 11,-3-8-22,1 6 11,0-6-11,3 1-45,1-2 45,0-4-12,0-11 23,6 2 34,-4 4-12,5 10-22,-6 12-145,0 1-169,1 1 168,5 0 124,2 0 0,7 2 22,1 5-12,10 12 24,-6 1 10,12 18-22,-13-13 0,7 17 22,-13-19-22,2 8 12,-11-11-1,-1 0-11,-1-1 11,-3 5-11,2-5 0,-2 6 11,0 1 23,0 16-23,0-7 67,0-2 57,0-22 369,0-11-403,0 0-57,0-16-44,0-11 0,0-6 6,0-3 0,0 1-390,0 1 384,0 5 0,0 2 0,0 4-23,3 2 1,8-8 22,0 9-11,5-4-12,-3 12 12,-6 6-34,-1 2 12,-5 4 372,-1 0-406,2-1-124,0 1 23,8 0 168,1 7 23,15 12-23,0 13 22,-1 0-3414,-5 4 3414,-8 2 12,-5-10-12,-1 6 113,-6-15 313,0-10-111,0-1 55,0-8-448,0 0 3448,0-4-3448,0-1-79,2-14 34,3 1 90,3-10-34,2 4 1,3-2 44,-2 0-12,1-2-3391,1 2 3403,-4 3 23,2-1 21,-6 7-44,-1 5-22,-3 6-12,-1 5-605,0 0 639,7 9 0,9 12 11,0 4-11,8 10 12,-11-4-12,-1 0 0,-1 7-2246,-4 0 2279,1 5-21,-5-1 32,-1 4-44,-2-15 23,0 1 44,0-20 56,0-2 2493,0-5-4443,0-3 3875,3-1-2048,1 0 0,0 0 0,-1 0 0</inkml:trace>
  <inkml:trace contextRef="#ctx0" brushRef="#br0" timeOffset="137986.27">10909 6704 8490,'-27'-16'212,"6"3"-189,21 13-225,0 0-89,-2 2 291,2 15 0,3 0 17,6 11 0,2 2-17,4 5 28,0-2 0,-1 1 61,2 10-44,0-2 67,6 3-78,-11-25-12,6 5 56,-8-12-10,-2-2-34,-1-4-34,-3-3-34,-3-4 135,0 0 213,9-7-158,-1-5-100,7-10 50,4-18 1,0-4-96,2-1 0,-6 13 1,4-5-1,-3 5 112,5-7 34,-1 4-67,-8 13 66,-10 15-133,-1 4-823,-1 2 1,0 1 0</inkml:trace>
  <inkml:trace contextRef="#ctx0" brushRef="#br0" timeOffset="139252.27">10870 6471 8019,'-29'-8'504,"6"1"-358,23 7-605,0 0 481,23 4 0,-2-1 79,21 3-45,-10-1 79,10 0-12,-6-1-56,-3-1 34,-10-1-3459,-16-2 3380,-1 1 1,-6-1-2567,0 0 2544,5 4 0,-4-3 0,4 3 0</inkml:trace>
  <inkml:trace contextRef="#ctx0" brushRef="#br0" timeOffset="140211.27">11064 6374 7156,'34'6'415,"-5"-1"-359,-15-4 0,-2 1 23,1 1 145,7 1-168,-8 0-34,2-1-11,-12-1 90,3-1-34,-3 3 12,2-2 55,1 3 101,0 2-168,0-4-44,1 3-23,-5-6 90,0 1-68,-1 4 135,0 6-90,-3 21-55,-1-6 10,-5 10-22,2-16 0,-5 4 11,4-10 56,-1 3 68,4-14 279,3 0 573,-5-3-864,1 0 168,-17 0-291,7 0-45,-6 0-44,12 0-57,4 0 34,-1 0 90,0 2 22,1 0 0,-2 1 44,5-1-32,0-1-3744,3-1 2399,22 0 1333,6 0 0,0 0 0,-5 0 0</inkml:trace>
  <inkml:trace contextRef="#ctx0" brushRef="#br0" timeOffset="141486.27">11529 6956 8176,'-13'-20'762,"9"1"-415,24-12 1,7-1-315,-7 7-5,1-7 0,-7 2-17,-14 21-22,-3-6-45,-4 9-67,-4-2-34,-12 5 79,7 1-3381,-6 1 3257,9 1-79,1 0 91,1 4-23,-2 2 23,2 7-45,0 3 89,4 5 135,2 0-23,3 12 34,1-8 3392,1 8-3414,0-13 22,0 1 0,0-4 0,0 5 22,3-7-22,2 3 23,3-6-1,4 1 45,2 3 34,5 1 157,12 0-113,-12-7 68,7-5-101,0 1-67,3 1-23,-3-1 326,-4 1-34,-15-7-68,-3 0-179,-1 0-33,-3 0-3261,0-27 3227,0 10 0,0-13 0,0 19 0</inkml:trace>
  <inkml:trace contextRef="#ctx0" brushRef="#br0" timeOffset="142326.27">11509 6355 7706,'4'-37'257,"17"4"-111,12 28-5527,12-1 6032,9-3-438,-14 1 277,-5 1 1,-2 0-447,0 1 905,6-2-927,-23 7-22,-2 0 0,-5 1 22,0 0 3086,-3 0-3097,-3 0-2614,-1 0 2603,3 0 0,-4 0 0,4 0 0</inkml:trace>
  <inkml:trace contextRef="#ctx0" brushRef="#br0" timeOffset="143175.27">12149 5851 7302,'-14'27'-33,"3"0"33,11 1 11,0 13-22,0-9 5,-1-2 0,2-1 6,4 0 12,0 14 77,11-10-77,-6-14 10,6 7-22,-7-21 0,-2 0 0,2-4-3392,-5 0 3392,2 2 0,-2-1 78,13 1-10,-6-2-24,10 0 24,3-1-248,-4 0-2380,7 0 2179,-3-2 2090,-1 0-1709,2-3 0,-11 3 0,-3-1 0</inkml:trace>
  <inkml:trace contextRef="#ctx0" brushRef="#br0" timeOffset="143597.27">12129 5735 5801,'-19'0'0</inkml:trace>
  <inkml:trace contextRef="#ctx0" brushRef="#br0" timeOffset="145035.27">12711 5929 7134,'-16'33'-56,"1"10"22,6-16-33,3 11-5593,1-11 5660,5 2 1397,-2 0-1397,2-1 837,0 3-859,0-11-2246,0-1 2268,0-14-12,4-2 2853,19-2-2393,21-22-269,4-2-163,-25 7 1,-2-2 151,8-18-67,-21 15-22,4-17-79,-10 14 3425,0-5-3425,-1 11-2012,0 3 2034,0 6-22,-1 4-123,0 3-762,0 2 829,0 8-22,0 28 0,0-10 44,3 8 0,1 0 46,-1-9 2000,7 15-2001,-6-28 11,3-1 46,-5-6 167,1-2 157,0-3 101,9-9-314,2-4-3493,7-8 3393,-4 2-34,-3 5-45,-5 5 11,-2 1 12,-2 2 21,-1-3 35,6-5-57,-5-2 12,2-5 44,-4 1 90,-3-5 56,2 2-123,-7 2-34,-9 3-33,3 9-23,-4-1 3247,10 7-3382,3 1-1612,0 2 1086,2 8-370,0 0 1020,0 8 0,0-7 0,0-2 0</inkml:trace>
  <inkml:trace contextRef="#ctx0" brushRef="#br0" timeOffset="145571.27">13311 5619 8411,'-5'28'79,"1"0"-23,3 2-56,1-1 11,0-1 0,0-2 34,0 12 44,0-7-38,0 6 0,0 1-29,0 4-22,0-9 0,1-1 0,1-1 0,2-5-22,1-5-12,5-2 0,18 14-33,-10-10 67,7 5 22,-19-19 57,-5-7-79,-1-2-90,3 0-123,1 0-1725,18-4 1938,-7-3 0,5 2 0,-12-2 0</inkml:trace>
  <inkml:trace contextRef="#ctx0" brushRef="#br0" timeOffset="146039.27">13137 6006 8389,'36'-20'405,"0"0"0,0 0 1,0-1-1,6-3 0,-2 0 1,-11 9-384,-16 10-11,-10 4 12,-1 0-1312,0 1 112,4 3-235,4 0 1412,5 1 0,-6-1 0,-2-2 0</inkml:trace>
  <inkml:trace contextRef="#ctx0" brushRef="#br0" timeOffset="147740.27">12381 6529 9588,'-22'-5'11,"3"1"-134,0 5 44,5 5-167,-17 20 78,4 18 157,-3 0 11,10 3-17,13 4 0,4 0-28,-2-2 37,6-1 1,4 8 0,2-8 7,1-19 0,1-2 0,6 14 0,1-2 0,0-7 0,-6-15 11,-7-11 0,-1-2-11,0-1 0,0 4-11,1-2 11,3 3 0,1 2 67,8 13-55,-7-8-3326,5 8 3392,-10-16 34,1-3 79,0-1-57,-2-3-33,1 1-672,-3-1 571,13 0 0,-10 0 0,8 0 0</inkml:trace>
  <inkml:trace contextRef="#ctx0" brushRef="#br0" timeOffset="149570.27">12517 6917 6439,'-46'-3'628,"7"0"-505,32 3 113,0 0-80,-2 0 180,-3 0-324,2 0-24,-2 1 12,5 0-22,1 1-12,1 0 34,3-1 381,0 0-426,2 0 45,0 0 146,4 3 280,9 1-303,0-1-33,8 0 22,-7-3 168,5 0-67,-5-1 22,3 0-33,-8 0-57,-1 0-55,-3 0-45,-3 0-90,-1 0 34,1 0 11,0 1 22,8 1 0,-3-1 1,3 1 67,-6-2-11,-1 0-338,-3 0-502,2 1 447,-1-1 68,3 1-125,3-1-1600,18 6 1971,-5-2 0,3 2 0,-14-3 0</inkml:trace>
  <inkml:trace contextRef="#ctx0" brushRef="#br0" timeOffset="150575.27">12904 7091 8871,'-17'-33'101,"4"-1"-34,17 9 101,7-13-34,0 10-50,-1-3 0,-1 0-72,-3 4-1,4-17 45,-10 32 33,0 4-21,0 2-1,0 3 11,0 2-447,0 0-46,1 19 426,1-6 1,3 23-12,-1-18 33,0 17 46,-2-13-68,-2 3-11,3-1 22,9-1-22,-5-5 23,6-1 21,-11-14-44,2-2 23,-2 0 10,3 0 35,4 0-24,3 0-312,16-4-1716,9-5 1984,-1-2 0,-9 3 0,-16 3 0</inkml:trace>
  <inkml:trace contextRef="#ctx0" brushRef="#br0" timeOffset="150872.27">12924 6568 6406,'-19'-39'0</inkml:trace>
  <inkml:trace contextRef="#ctx0" brushRef="#br0" timeOffset="152041.27">13331 6723 8747,'-21'-8'292,"4"1"-225,17 7 0,0 0-33,-3 0-34,1 0-22,-5 0-34,2 0 44,-1 0-44,-1 2-44,-3 17 88,3-5-32,-3 22 32,8-8 1,0 9-22,2-8-1,2-6 0,2-12 34,1-5 56,1-3 68,1-2 178,1-1-11,5-7-3548,7-4 3335,-2-9-850,3-1 817,-4 0-2024,-4 1 1979,-1 1-235,-6 4 280,-1 1 1835,-2 3-1869,-3 0 730,2 4-764,-2 1-78,0 5-1165,0 1 4399,3 2-3144,3 5 691,1 4-680,2 4 11,1 9-11,3 0 0,-1-1-44,1-4 32,-7-12 12,1 0 112,-2-6 56,2 0-10,-1-1 10,1 0 134,2 0-67,0 0-235,4 0-156,-4 0 156,-1 0 201,-4 0-122,0 0 145,-2-2-202,-1-2 0,0-4-10,2 0-12,-3-1 0,3 0 11,-2 1-11,2 0 56,-3 0 168,2-6-100,-2 2 178,0-14-268,0 11-34,-3-7 45,-6 4-45,1 5 11,-8-8-22,10 11 11,-2-2 0,4 8 11,2 2 90,1 1-1849,-1 1 1378,2 3-963,3 4 1333,9 4 0,-4-3 0,3-2 0</inkml:trace>
  <inkml:trace contextRef="#ctx0" brushRef="#br0" timeOffset="153429.27">13583 6491 9521,'-5'6'33,"2"0"1,12 4 33,0-1-33,-2 0-4241,2-1 4241,-2 1-1,1 1 704,-1 2-703,0 1-12,3 8-22,-2-4 22,3 8 34,-4-5 45,0 3 3225,0 2-3281,2 9 188,-5-8-109,3 14-124,-7-18 56,2 5 56,-2 4-78,0-11-12,0 12 1,0-10 10,-5 10 1,-9 10 397,-5-4 0,-3 1-369,3-9 0,-1 0-48,-1 2 1,-1 3 0,1-3-725,3-5 0,1-1 788,-2 6 1,2 0-79,-2 15-146,6-7 169,2 6 403,7-24 212,1-3-89,3-17 247,-1-2-796,-3 1 1465,-2-3-1487,-1-2 22,0-2-34,3 0-145,1 3-1166,3 2-5377,0 1 6722,6-8 0,-4 6 0,4-5 0</inkml:trace>
  <inkml:trace contextRef="#ctx0" brushRef="#br0" timeOffset="154192.27">13854 6839 9207,'-37'-7'127,"0"-1"0,0 2 0,14 1 130,23 3-55,0 2 269,0-7-168,4 3 369,32-16-460,12 6-162,-17 4 1,2 0-17,-3 3 0,0 1 50,-1 1 0,-2 0-39,13-2-45,3 0-45,-8 5 179,-17 1-223,4 1-68,-17 0-3843,-5 0 3268,2 0 0,0 0 0</inkml:trace>
  <inkml:trace contextRef="#ctx0" brushRef="#br0" timeOffset="154808.27">13699 7033 9543,'49'-2'953,"-1"-3"-763,-10-8-190,-2 1 11,-6 2-11,10 3 45,-17 4 146,10 1 21,-21 1 24,2 0 223,-4-2-347,-3 2-11,-1-2 90,-2 3-247,-2-1 56,1 1 0,7-1-112,5-1-1479,4 0 302,2 1-1008,-7 1 2297,-4 3 0,-6-2 0,-4 3 0</inkml:trace>
  <inkml:trace contextRef="#ctx0" brushRef="#br0" timeOffset="158958.27">14629 6452 6215,'-14'7'650,"1"-1"-527,10-6 0,0 0 315,3 0-304,0-3-123,0 1-22,0-2-56,0 1-572,0-4 225,6 1 10,4-2 404,14 0 0,-12 5 0,4-1 0</inkml:trace>
  <inkml:trace contextRef="#ctx0" brushRef="#br0" timeOffset="160727.27">14648 6471 7123,'13'-37'2286,"-3"8"-2298,-10 29-828,0 0 1008,0-3 0,-1 2 247,0-2-326,-2 3-10,3 0-68,-3 0-56,2 0 68,0 0-23,-3-1 0,2-1 0,-2 2 0,3-1 291,1 1-291,0-2 0,0 1 852,0-2-785,-3 3 0,2 0 112,-2 0-111,1 0-1,2 0-45,-4 0 57,2 0 21,0 0-10,-1 0-12,3 0-10,-3 0-68,1 0-23,-2 0 23,0-1 0,1 1 0,-1-1-45,1 1 34,-1 0-34,1 0 1,-1 0-472,-6 0 416,2 2-46,-11 9 101,9 0-56,-7 15-23,12-5 12,-1 4 68,6-7 21,0-5 1,3-6-12,2-2-3369,5-1 3403,2-3 56,2 0 67,6-1-33,3 0 56,16-4-135,-9 1-11,6-3 12,-4 2-12,-9 0 3470,15-5-3224,-3-8-223,-1-2 55,1-5-22,-13 4-22,-6 2 22,-4 2-11,-3 1-23,-2-1-22,1 0-45,0-4 45,1-3 0,1 0 101,-3-14-90,-4 17 0,-1-5-22,-16 18-112,-7 4 89,-9 0-66,-2 3-248,-14 8 248,11 4 83,2 2 0,0 4-61,-3 6-124,11-4 0,2-2-34,2 1 57,-1 3-202,14-11-123,1 2-840,5-4 682,4 0 662,27 0 0,-20-5 0,20-1 0</inkml:trace>
  <inkml:trace contextRef="#ctx0" brushRef="#br0" timeOffset="164882.27">15191 6278 7829,'-47'11'661,"10"-2"-493,35-8 538,2-1-1199,-1 1 527,1 0-34,-2 0 0,0 0 907,2-1-896,-3 1 11,2 0-22,0-1 696,-1 0-696,0 3 11,-1 2-22,-9 11-1,6-5 12,-4 6 0,9-7 0,-1 14 0,2-7 0,-2 11-11,1-10 11,0 1 11,0 2 1,1 3 10,0 16-22,0-7 0,0 11 34,0-11-34,1-2 0,1 2 22,2 14-22,-2-10-3392,-1 7 3370,-1-18 22,0-3 134,2-10 124,-2-3 10,2-8 46,-2-2-1053,3 7 4131,0-1-3325,2 6-56,-3-8-134,-1 0-852,1-4 101,2 0-627,3-1 1501,2-9 0,-3 6 0,-1-6 0</inkml:trace>
  <inkml:trace contextRef="#ctx0" brushRef="#br0" timeOffset="165547.27">15346 6433 9733,'15'42'23,"-3"-2"-1,-8-13-22,-3 2 34,-1 1-1,0 1-33,0 0 23,0-2-23,-5 12 11,4-15 0,-4 0 12,5-18 55,0-8 180,0 0-303,0-3-482,0-6-189,2-8-1402,13-25 2118,-5 7 0,5 2 0,-10 17 0</inkml:trace>
  <inkml:trace contextRef="#ctx0" brushRef="#br0" timeOffset="165908.27">15365 6452 7773,'49'-24'745,"-1"0"0,1 1 0,0-1 0,106-52-1227,-155 76-683,0 12-224,0-4-180,0 12 1569,0-8 0,0-4 0,0-2 0</inkml:trace>
  <inkml:trace contextRef="#ctx0" brushRef="#br0" timeOffset="166510.27">15307 6646 10843,'35'-24'71,"-1"0"0,0 0 0,49-34-71,-83 58-23,0 0 57,5 0 156,-1 0-145,5 0 0,-2 0 22,2 0 213,11 0-157,-6 0-10,6 0 44,-3 0-146,-8 1-11,6 0 11,-8 0 0,1 1-11,-3-1 12,2 1-12,-3-1 22,3-1-11,-3 0 12,4 0-405,0 0-43,-1 0-2175,8 0 863,-6 0 1737,3 0 0,-7 0 0,-3 0 0</inkml:trace>
  <inkml:trace contextRef="#ctx0" brushRef="#br0" timeOffset="167011.27">15326 6898 9610,'52'-16'423,"0"0"1,0 0-1,-4 1 1,-2 1 0,-12 5-424,-13 7-593,-3 0 638,3 0 171,1 1 31,11 0-149,-7-1-401,7 1 292,-15 1 22,-4 0 368,-5 0-379,-5 0-2140,-3 0 1300,-1 1-841,0 3 1681,0 1 0,0-1 0,0-1 0</inkml:trace>
  <inkml:trace contextRef="#ctx0" brushRef="#br0" timeOffset="168098.27">16160 6278 9521,'-28'2'-68,"-5"13"57,14 5-11,-3 9 22,10-5 33,1 5-33,0 3-11,-1 21 11,5-11 0,4-7 0,0 1 0,3 5-45,0 12 23,0-20-34,0 5 11,0-12 0,14 8 45,-2-17 157,28 10-101,-24-17 258,13 4-314,-25-11 0,1-2-213,-3-1-650,0-1 863,3-6 0,-2 4 0,1-4 0</inkml:trace>
  <inkml:trace contextRef="#ctx0" brushRef="#br0" timeOffset="168550.27">16140 6452 7930,'-15'41'56,"0"0"0,1-3 0,5-7-56,7-13 11,2 0 11,0 0 34,0 8-33,3-6-4275,1 4 4252,5-8 860,5 2-950,15 1-44,-7-5-426,23-2 560,-18-22 0,-2 7 0,-9-9 0</inkml:trace>
  <inkml:trace contextRef="#ctx0" brushRef="#br0" timeOffset="168913.27">16198 6626 6686,'41'0'0,"-1"0"0,0 0 0,8 0 0,0 0 0</inkml:trace>
  <inkml:trace contextRef="#ctx0" brushRef="#br0" timeOffset="169256.27">16489 6394 9207,'2'46'-325,"0"0"0,1 0 0,-1 0 0,0 0 0,7 138 0,-9-184 0</inkml:trace>
  <inkml:trace contextRef="#ctx0" brushRef="#br0" timeOffset="173401.27">16993 6626 6719,'-25'-5'606,"3"1"-584,17 4-22,-1 0 0,3 0 0,1 0 146,0 0 1198,1 0-1075,-1 0 381,0 0-247,-1 0 516,1 0-941,0 0-23,0 0 998,29-9-763,1 2-145,23-7 22,-10 8-33,-6 2 212,11 3-3616,-22 1 3449,8 0 22,-23 0-1,-4 0 57,-2 0 123,4 0-201,1 0 101,1 0 3245,8 0-3481,-5 0-3347,18 0 3403,-9 3-11,8 3 44,-3 5 35,-6-2 346,-4-2-224,-10-6-134,-6-1-56,0 2 2328,-17 3-3493,3 1 1165,-17 0 0,18-3 0,2-2 0</inkml:trace>
  <inkml:trace contextRef="#ctx0" brushRef="#br0" timeOffset="174280.27">17632 6471 9621,'36'-23'213,"0"0"0,-3 1 0,-2 2 112,-8 2 0,-2 1-123,12-8 89,-10 4 0,-2 0-145,3-4 45,6-17-135,-16 17 11,-2-4 34,-9 7-101,-3 9 0,-3 0-56,-1 8-594,-3 4 504,3 0 23,1 1 123,3 0 224,-6 18-224,2-3 11,-1 13 0,0 2-11,3 2 11,0 3 1,1-1-1,1-7 90,0 13 55,0-29-77,0 2-23,0-9-3425,0 0 3391,0-2-22,0-1-22,0 1-1,0 1-33,0 1 12,0 2-114,-2 0 3438,2 0-3414,-2-2-135,2-2-3171,0-2 3440,0-4 0,0 3 0,0-3 0</inkml:trace>
  <inkml:trace contextRef="#ctx0" brushRef="#br0" timeOffset="174849.27">17419 6801 10204,'41'-16'242,"0"1"0,-1 0 0,2-1 0,-1 1 0,-4 2 5,15-2 22,-10 1 0,0-1-163,-15 6 1,0-1-18,9-2 1,0-1 5,-4 1 0,-2 2-5688,9-2 5694,3-1-79,-26 9 1387,-7 3-1409,-2 0 815,-3 1-849,-2 0 79,4-1 0,-2 1 3425,5-2-3470,-5 2-56,1-1 56,-5 1-4807,2 0 4142,0 0 1,-1 0-1</inkml:trace>
  <inkml:trace contextRef="#ctx0" brushRef="#br0" timeOffset="176172.27">17613 6936 9700,'50'-17'262,"-1"-1"0,1 0 0,-9 4 1,-1 0-1,-7 3-83,6-4 370,0 3-414,-15 4 44,12-4 23,-22 8 201,-1 0-22,-7 1-124,-2 0-77,-4 0-146,4-4-79,-4 2 45,5-1 67,-4 4 101,0 2-212,-20 6-1,-5 3-45,-22 8-146,-1 4 35,-2 1 33,15-4 0,-1 2 112,10-2 0,0 0 28,-2-1 0,3 1 5,0 8-22,17-13-44,4 8 44,1 5-22,4 8 22,3-6-67,2 1 90,3-15-12,2 5-11,-3-10 202,29 6-247,-18-9 90,22 1 157,-17-5-134,-12-2-23,3 1 11,-16-1 683,2 0-358,0 0-167,0-12-158,1-2 0,1-11 34,-1 2 78,1-5 68,-2 12-23,0 0-45,-2 13-22,0 2-146,-5 1-56,-14 2 79,-6 6 22,-1-1 11,4 2 0,16-6 67,1-1-525,5-2 66,9-1-2017,18-3-1401,9 2 3799,0-2 0,-14 4 0,-16 0 0</inkml:trace>
  <inkml:trace contextRef="#ctx0" brushRef="#br0" timeOffset="178234.27">18427 6743 10630,'15'-30'157,"1"2"-90,-1 6-22,-2 1 33,7-5-44,-9 9 0,4-2 111,-6 5-145,-3 7 0,2-3-56,-2 6-145,-2 2-169,-1 0-348,2 2 718,7 8 23,1 1-23,9 15 33,-12-5 1,2 17-23,-9-11 23,-1 11-23,-2 8 45,0 1-45,0-4 819,0-9-192,0-24-358,0-5-280,0-14 0,0-6 0,5-26 0,2 8 0,6-15-11,0 14-389,-2 11 1,0-1 388,5-14-11,10-7-57,-4 11-55,-7 18-157,-3 0-224,-9 16-113,-1 2 661,14 32 721,-7-7-709,0 18 0,-1 2-34,-5-2 17,-3-6 0,0-2 174,0-14 257,0-3-279,0-14 368,0-4-402,0-4-146,6-8-11,10-10-57,3-2 1,3 0 45,12-15 22,-11 14 0,-1 0 0,11-18 0,-13 14-239,4-2 239,-15 18 0,-3 7-34,-3 3-313,-3 2 179,0 4 168,0 10 45,0 25 102,0-6 1,1 2-137,2-2 0,0 0-5,-2-1 0,2-3 72,5 3 79,-5-16 67,0 3-157,-3-7-11,0 2-45,0-5-11,0-2 34,0-1 0,0-3-1237,0-1 0,0-1 1</inkml:trace>
  <inkml:trace contextRef="#ctx0" brushRef="#br0" timeOffset="179210.27">19434 6646 8310,'20'-40'176,"0"0"1,-1 0 0,9-8 0,-8 22-166,-20 58-6,0 0 1,0 0 5,0 7 95,2-8 1,0-1-40,1-1-11,5 4 34,-2-18 67,1-4 55,2-2-77,-1-2 66,4-2 13,-5-2 514,10-1-482,6-17-212,-1-2 11,6-17-3404,-12 3 3359,-2-3-44,-3 0 10,-2-1-61,-6 4 0,-2-1 251,-7-20-234,3 2-236,-8 27 292,14 26 336,9 0-57,9-1 2129,12-2-2128,4 0-12,2-1 292,9-6-225,-13 2-88,3-6-102,-7 4-145,-14 2 0,1 2-136,-13 3 1478,-3 0-1241,10 0-56,-5 0 10,5 0 23,-7 0 0,-3 0-1972,-1 0 1177,-1 2-1604,10 8-513,-6 0 2856,6 3 0,-8-8 0,-2-2 0</inkml:trace>
  <inkml:trace contextRef="#ctx0" brushRef="#br0" timeOffset="179957.27">19396 6103 9229,'32'0'863,"21"1"-662,-9 0-72,-15 0 1,-1 0 60,8-1 258,-5 0 0,0 0-302,10-4-51,-3 2 1,-1-1 27,0-5 23,-3 2-79,-19 3 0,-12 2-5479,-3 1 5412,-6 0 0,4 0 0,-4 0 0</inkml:trace>
  <inkml:trace contextRef="#ctx0" brushRef="#br0" timeOffset="180551.27">19667 5871 8109,'47'10'232,"0"1"1,1-1-1,-1 1 1,0 0-1,9 1 1,2 1-1,-9-2 1,-20-2-233,-24-4 0,1 5 89,-1 9-89,-1 2 34,-2 7-34,1-5 0,-3-2 0,2-3 22,-2-3-22,0-4 79,0-4 101,0-2 55,0-2-90,-10 1-3525,-18 3 3380,-2-1-34,-10 3-134,15-3-90,5-1-56,9-3 90,4 1 224,7 1 0,1-2 0,0 1 0</inkml:trace>
  <inkml:trace contextRef="#ctx0" brushRef="#br0" timeOffset="181327.27">20519 6200 8882,'-38'6'18,"-1"0"1,5-1 0,6 2 82,12 5 134,-3 9-67,2-2-11,-6 6-34,3-3-100,0 1-1,-3 0-3403,0 4 3404,-4 1-65,-2 3 42,8-7 0,0 0-530,-9 14 518,12-13 1,2 0 11,1 8 0,3 0 1549,5-2 0,1 1-1572,-2 1-1518,7-1 1,6-4 1540,12-11 556,14 2-1340,9 3 784,-12-6 11,-2 11 45,-18-13-34,-6 1 180,-2-6-68,0-4 3415,0-1-3627,0-4-292,0-7-1400,3-5 1770,6-4 0,-4 4 0,3 5 0</inkml:trace>
  <inkml:trace contextRef="#ctx0" brushRef="#br0" timeOffset="181776.27">20481 6394 8467,'-12'47'89,"1"0"1,-1 0 0,1 0 0,0-2-1,-1 2 1,3-5 0,4-15-79,5-15-11,0 3 11,0-15 34,8 0-1804,24 0 1759,-8 0 0,8 0 0,-24 0 0</inkml:trace>
  <inkml:trace contextRef="#ctx0" brushRef="#br0" timeOffset="182177.27">20326 6607 7111,'44'-2'0,"0"0"0,-1 0 0,1 0 0,0 0 0,0 0 0,0 0 0,0 0 0,0 0 0</inkml:trace>
  <inkml:trace contextRef="#ctx0" brushRef="#br0" timeOffset="183261.27">20771 6219 9106,'12'39'168,"0"-3"-101,9-13 57,-3 1 10,4 3-112,-3 1 23,-4 2-1877,-4 17 1866,-6-11-17,-6-4 0,-3-1 16,-9 4-1375,-3-7 0,-2-2 1375,-9-1-1220,-9 4 1187,13-9-12,4-6 12,1 5 1014,4-4-1036,7-2 2693,-3 3-2649,7-7 34,-3-1 2411,5-5-1995,0-3-472,-1 0-325,2-3-135,-2-2-291,1-2-672,0-1-649,0 1 2072,-4 2 0,4 2 0,-4 2 0</inkml:trace>
  <inkml:trace contextRef="#ctx0" brushRef="#br0" timeOffset="185698.27">15520 6084 10753,'-12'8'-11,"1"-1"-22,5-7 33,2 0 0,-2 0 0,2 0 0,-3 0 22,3 0-22,-1 0 0,0 0 0,2 0 0,-2 1 22,2-1 225,-3 2 279,2-2-279,1 1 672,3-1-673,27 0-44,-1 0-34,27-1-33,-8-4-40,-13 0 0,2 0-67,-3-2 0,0 1-17,0 0 1,0 0-12,1 1 0,-3 0 0,3 2 11,4-2 34,-13 3 11,-12 0 67,-2 1-67,-9 1-3597,0 0 2611,-1 4 930,-9 18 0,6-13 0,-6 12 0</inkml:trace>
  <inkml:trace contextRef="#ctx0" brushRef="#br0" timeOffset="186829.27">15811 5832 9442,'41'19'263,"-11"-8"1,0-3-1887,13 1 1696,-15-5 0,1-1 62,8-1 616,-4-2-561,5 0 143,-15 0-322,-2 0 0,-12 0 23,-7 0 975,1 1-986,-3-1-113,0 16 146,-6 12-323,-4 6 245,-6 6-23,-2-15 0,3-4 23,-2 0 22,9-8 11,-2 3-11,6-11 278,-1 4-278,1-5 0,-1 3-11,0 0 11,-2 2 11,2-2 0,0 1 146,5-7-908,0 0 0,0-1 0</inkml:trace>
  <inkml:trace contextRef="#ctx0" brushRef="#br0" timeOffset="-185398.46">11664 8835 9196,'-30'-19'145,"7"4"-167,21 14 336,2 1-180,-4 0 34,2-1-67,-1 0-79,-2 0 45,-1-1 326,-4 0-382,5 0 68,-3 0 122,8 1-133,-4 0 10,2 1-22,-1-2-34,1 0-22,0 1-22,2 0-852,-1 1 851,0 6 23,3 28-11,3-8 0,6 23-68,2-21-66,1 1 33,9 10 33,-7-9-10,8 15 55,-11-20 12,-1 5 11,-3-1-34,-3 8 34,1 5-45,-2-4-45,2 1 90,-1-18 11,-3 3 0,-1-13 11,-2-1-11,0-4 67,0 0 594,0-4-235,0-1-426,0-17 0,6-17 5,3 3 1,2-3-6,-2 5 0,2-1 11,9-10 1,2 1-12,-4 8 0,0 2 0,0-1 0,-1 1 0,-1 4 0,-1 3 0,5-8 0,-4 3 0,8-8 0,-11 11 0,4-3 0,-12 13 22,-1 4 12,-1 2-23,-2 3-11,0 2-818,-1 1 560,0 5-112,0 1-358,0 6 728,0 4 0,0-7 0,0 1 0</inkml:trace>
  <inkml:trace contextRef="#ctx0" brushRef="#br0" timeOffset="-184604.46">12033 9048 10440,'41'3'44,"-1"-1"1,1 1 0,16 1 0,-16-2-56,-32-2 11,-4 0 11,-3 0 135,0 1-538,-2 0-662,0 2-1120,-3 2 2174,-1-1 0,0-1 0,0-1 0</inkml:trace>
  <inkml:trace contextRef="#ctx0" brushRef="#br0" timeOffset="-183960.46">11936 9416 9465,'39'-9'235,"0"-1"0,4 0 0,-5 2-201,-10 1 22,12-2 0,-11 3 45,11-3-78,-12 3-1,16-2-11,-25 6 1,6-1-3404,-16 2 3392,2 1 0,-4-1 0,-3 1 0,1 0-12,-5 0-545,2 0 1,-2 0 0</inkml:trace>
  <inkml:trace contextRef="#ctx0" brushRef="#br0" timeOffset="-183139.46">11471 8467 7750,'-27'-9'515,"0"-1"1,-16-3-448,41 10-621,0 3 0,2 0 0</inkml:trace>
  <inkml:trace contextRef="#ctx0" brushRef="#br0" timeOffset="-181718.46">12265 8680 5823,'0'19'0</inkml:trace>
  <inkml:trace contextRef="#ctx0" brushRef="#br0" timeOffset="-179791.46">12188 8641 7280,'42'-11'-217,"-17"5"0,-9 0 1</inkml:trace>
  <inkml:trace contextRef="#ctx0" brushRef="#br0" timeOffset="-178437.46">12304 8603 7392,'6'22'78,"-2"-3"12,-4-19 1647,0 1-1659,0 1-56,-2 0 102,-1 4-68,-3 0-34,-1 1 0,-3 4-22,2-3 0,-1 2 0,4-4 12,-1-1-24,4 0 12,-4 4 0,3-2 34,-2 3-12,2-4-10,-3 2-12,2 1 33,-6 6-22,4-2 1,-4 6-12,2-4 22,-2 4-22,4-4 0,-6 8-11,8-9 11,-5 7 0,5 0-11,-2 5 11,3-4 0,-2-2 11,3-6-11,-1 14 0,1-10 0,-1 10 11,2-13-11,0-2 11,1 0-11,0-3-11,0 3 11,0 2 11,0 4-11,0-2 0,0-2 23,5 1-23,-1-3 0,5 4 11,-4-5-11,2-1 0,-1-1 11,1 0 11,5 3 1,-4-4-12,4 2 0,-6-6 0,-1-1 34,-3-1 101,1 3-45,1 0-68,0 1-10,1 1-23,-2-4 22,1 2 12,0-2-23,-1 1 46,-1-1-57,5 3 0,-3 2-57,5 4 57,-2 2 0,-2-5-11,-1-2 11,-1-4 0,-2-1 0,0 1 0,-1 0-34,0-2-56,0 0-414,2-2-1109,0 0 1613,0-13 0,-1 10 0,-1-10 0</inkml:trace>
  <inkml:trace contextRef="#ctx0" brushRef="#br0" timeOffset="-177662.46">12381 8913 9868,'-33'-34'773,"6"7"-773,27 27-460,0 0 337,0 5 112,0 6 11,0 10 0,0 8 11,0 20-11,0-9 23,0 10-23,0 5-34,0-15 34,0 6 0,0-20 11,8-9-11,-3-4 0,7 2 45,-1-3-34,0 3 0,9 8 23,6 0-202,2-1 168,-8-10-3392,-7-7 3392,-9-5-11,0 0-213,4 0-135,0 0-234,6 0-461,2-4-884,4-6 1938,0-7 0,-7 5 0,-5 1 0</inkml:trace>
  <inkml:trace contextRef="#ctx0" brushRef="#br0" timeOffset="-177158.46">12304 9126 9532,'41'-12'568,"0"0"1,1 1-1,-1-1 1,91-25-6453,-132 37 3576,0 0 2660,8 0 0,-6 0 0,6 0 1</inkml:trace>
  <inkml:trace contextRef="#ctx0" brushRef="#br0" timeOffset="-176318.46">12575 8641 9599,'23'21'-11,"0"0"0,15 12 11,-4 5 61,-11-10 1,-1-1-5666,7 9 5615,-9-8 0,-1 1 1465,5 20-1420,-11-10-474,-7 2 1,0 10 0,-2-6 428,-2-12 0,-3-1-11,-1 16 0,-1 6 0,-2-10 23,-6 3-23,0-16 0,1-2 2302,2-3-2246,0-6 874,6-13-572,0-7-2556,2 0 2198,7 0 0,-6 0 0,6 0 0</inkml:trace>
  <inkml:trace contextRef="#ctx0" brushRef="#br0" timeOffset="-175784.46">13137 9126 9543,'-12'-6'616,"8"2"-482,22 4 69,4-1 10,1-1-45,8 0-729,-8 0 550,2 1 45,-16 1 0,-3 0-494,-5 0-134,-1 0 0,0 0 0</inkml:trace>
  <inkml:trace contextRef="#ctx0" brushRef="#br0" timeOffset="-175178.46">12943 9358 9308,'31'8'638,"-1"0"1,2 0 0,-3-3-438,-8-5 169,20-6-235,-15 2 11,9-6-23,-14 4-22,-4 0-1,-3 1-44,-7 1-11,0 2-11,-3 1-23,-2 1-2117,-1 0 2106,6 0 0,-6 0 0,5 0 0</inkml:trace>
  <inkml:trace contextRef="#ctx0" brushRef="#br0" timeOffset="-167679.46">13757 9164 5857,'0'-19'0</inkml:trace>
  <inkml:trace contextRef="#ctx0" brushRef="#br0" timeOffset="-166589.46">13796 9009 6159,'-4'-3'1401,"1"-1"-1132,3 4 728,-2-2-851,0-1 44,-2-2-44,1 1-34,1 1-11,-1 1-12,1 0 68,-2 1-45,0-1 22,3-1-44,-3-1 56,2 0-22,0 1 44,-2-3-12,0 2-122,0-1-23,0 2-1344,4 2 1165,0 6 168,0 8 0,12 9 11,3 9-6,3-6 1,1 1-6,10 16-1691,-11-15 1,-1 1 1713,3 11-23,-3-1 67,-1 9-22,-4-10-12,0-7 12,-7-15-23,1-14 12,-4 0-23,-1-1 3952,1 0-3704,0 0-58,1 0-33,4-13-3504,6-16 3359,0-7-125,8-11 114,-4 8-2236,5-1 2258,-1 1-34,0 3-709,-3 11 1,0 1 742,4-6 641,-4 7 1,-1 3-676,-2 6 32,-4 2-77,-6 9 2174,-5 3-2791,0 0 3935,1 6-3284,0-1 281,0 5-471,-1-2-595,0 3-67,0-2-873,2 2 1736,-2-4 0,2-2 0,-2-2 0</inkml:trace>
  <inkml:trace contextRef="#ctx0" brushRef="#br0" timeOffset="-164880.46">11354 8525 11257,'28'-11'34,"1"0"-23,0 8 12,19-3-1809,-9 4 1786,11-2 44,1-1-32,-13 1 10,13-3-17,-23 4 1,0 0-3181,5 0 3164,16-1-1,-28 4 921,1 0-909,7 0 0,-7 0 0,14 0 0,-13 0 45,8 0 616,-7 0-617,1-2 3393,-8 1-3370,-3-2-22,-9 2-34,-2 0-3887,-3 1 2957,0 4 919,-4 2 0,2 0 0,-2-2 0</inkml:trace>
  <inkml:trace contextRef="#ctx0" brushRef="#br0" timeOffset="-163790.46">11974 8331 10058,'-8'-12'572,"1"2"-381,3 9-46,2 1 382,0 0-1715,1 0 1188,12 7 0,3 0 11,11 7-3403,2-4 3404,14 10 33,-10-6-23,7 6 23,-19-6-23,-8-5 45,-6 6-55,-3-6 3402,-2 6-3414,0-4 22,0 3-10,0 0-12,0 4 0,-5 0 22,2-1 0,-5 1-22,4-7 180,0-3 514,1-6-548,3-2-57,-3 1-55,1-1-23,0 2 0,-3 0-11,1 1 0,-3 0 34,1-2-22,1 1-12,3-1-57,-3 2-335,-4 5-34,-10 10 404,-1-1 22,-2 6 11,7-10 0,4-2 23,6-6-12,2-1 12,3-3-3485,0-1 2263,8 0 1188,16-2 0,-10 2 0,8-2 0</inkml:trace>
  <inkml:trace contextRef="#ctx0" brushRef="#br0" timeOffset="-162538.46">13621 8409 8680,'36'8'236,"-3"0"-1,-12-5 168,16 0 0,1-1-369,-11-1 156,35 1-100,-62-2-202,0 0 112,1 3 0,1-1 11,2 1 0,0-3 12,2 0 44,-3 0-67,2 0 0,-5 0-67,0 2-12,0 2 68,5 0 22,12 11-11,-5-7 0,8 6-22,-16-10-56,-1-2-135,-2-1-426,0-1-145,2 0-269,1 0 627,4 0 415,8 4-225,6 0-391,7 2 627,5-1 0,-15-3 0,-2 0 0</inkml:trace>
  <inkml:trace contextRef="#ctx0" brushRef="#br0" timeOffset="-161934.46">13912 8409 9543,'43'8'63,"1"1"0,-1-1 0,1 1 0,-1 0 0,8 0 0,1 0 0,-8 1 0,-19 3 161,-25 7 34,-35 12-191,9-17 1,-1-1-24,-3 1 1,0-1-34,1-3 1,2-1 21,0 1-33,6-4 0,6-2-22,8-2 11,2 0-23,5-2-1299,0 0 649,13-3-515,6-3 1199,34-4 0,-28 3 0,12-1 0</inkml:trace>
  <inkml:trace contextRef="#ctx0" brushRef="#br0" timeOffset="-160770.46">14629 9223 8176,'49'-24'1087,"-9"3"-695,-33 8-78,-1-2-23,-1-1 135,0-15-179,-1 8-1,1-10-11,-1 13-67,-2 3 45,-1 5 124,-1 1-237,0 4-21,0 1-68,0 4-11,0 1-22,-4 1-225,-41 5 46,3 11-1608,5-5 1,0 3 1718,10 3 1,3 1 44,-9 12-2302,13-1 2224,15 19 112,10-16-45,8 6 0,5-2-23,6-6 45,-4-7 1,-1-2 2268,2 1-2246,-9-7 3392,3 1-3404,-6-6 23,-1-5 23,-2 0 55,-2-5 23,3 0-3224,10 0 3134,1-1 0,5 0-11,-6-1-45,-5 0-1423,9 1 292,-4 1-23,4 0 1199,-4 0 0,-10 0 0,-1 0 0</inkml:trace>
  <inkml:trace contextRef="#ctx0" brushRef="#br0" timeOffset="-160042.46">14648 8603 9017,'40'22'296,"-12"-11"1,0-3-185,9-5 0,15 0 34,-18-2-1,0-1-33,-2 0 40,2 0 0,0 0-96,-4 0-12,21 0-3256,-47 0 735,-2 0 1323,-2 2 1154,0 0 0,0 1 0,0-2 0</inkml:trace>
  <inkml:trace contextRef="#ctx0" brushRef="#br0" timeOffset="-159469.46">15443 8409 9106,'-1'40'0,"3"-12"56,-9 15-22,6-18 22,1 8-11,0-10-34,0 3 0,0-9 45,3 8-11,2-7-12,8 10-21,-5-17-1,2-2-358,2-8-124,1-3 471,25-15 0,-22 11 0,9-10 0</inkml:trace>
  <inkml:trace contextRef="#ctx0" brushRef="#br0" timeOffset="-159118.46">15501 8351 7437,'-20'24'0,"3"-4"0</inkml:trace>
  <inkml:trace contextRef="#ctx0" brushRef="#br0" timeOffset="-158219.46">15753 8428 7963,'32'30'650,"1"0"0,-1 2 0,-12-15-718,-20-19-245,0 2 234,0 7 46,0 2-68,0 26 45,3-5 34,1 8-46,17-3 68,-11-23 0,16 4 191,-18-16-68,8-8-22,-4-6-23,1-8 90,7-28-123,-12 29-45,5-14 11,-13 33 56,0 2-11,0-3-56,0 1 12,0-1 55,0 0 67,0-1-111,0 1 33,0-3-33,0 1 22,0-1-45,0 2-34,-1-1 34,0 1 0,-2 0 45,-1-2-45,2 2 0,-1 0-191,0 2 45,0 0 0,-4-1-436,2-6 235,-1 2-1,1-3-44,3 3-717,0-1 1109,2 2 0,0 1 0,0 3 0</inkml:trace>
  <inkml:trace contextRef="#ctx0" brushRef="#br0" timeOffset="-156454.46">15947 8467 9129,'3'29'44,"-1"-4"-32,-2-12-12,0 1 0,0-2 56,13 16-45,-5-11-11,11 11 11,-8-16-11,-2 0 11,-2-1 124,0 5-124,-3-5 22,2 4-33,0-8 56,1-1 12,0 0 111,7 1-45,-4-4 1,4 2-46,-5-4 34,-2 0-55,0-1 11,-1 0-23,2 0-34,-2 0 1,3 0-192,-2-2 169,-1 2 57,-3-3 178,1 1-67,-1-4-56,1-1 0,1-3-11,-1-1-79,0-1-11,-1-1 68,5-20-12,-4 18-56,2-15 23,-6 21-23,0 1 11,0 0-22,-6-3 0,2 3-11,-4-1 0,6 5-23,1 0 1,1 0-12,0-2 45,0 0-23,0 0 23,0 2-11,0 2 302,0 2-335,-2-3-113,0 0-11,-2-2-1827,1 2-246,1 1 2241,0 1 0,2 1 0</inkml:trace>
  <inkml:trace contextRef="#ctx0" brushRef="#br0" timeOffset="-155706.46">16315 8312 8120,'-14'35'582,"4"4"-435,9-9-47,1-5-32,0 6-24,0-12 24,0 12-35,0-6-10,0 17-12,0-13 22,0 2-10,0-9-23,0-9 0,0-2-11,4-4 11,1-2 134,5 0 79,1-3 0,0-1-34,3-1-45,-1 0 136,14-3-270,-13 2-427,24-3 360,-28 6-45,12 0-78,-13 0-908,-3 0 997,2-2 11,-2 0-627,2-3 717,5-5 0,-6 4 0,1-4 0</inkml:trace>
  <inkml:trace contextRef="#ctx0" brushRef="#br0" timeOffset="-155035.46">16198 8486 9767,'49'-8'222,"-1"0"0,0 0 0,-1 0 0,-2 0 0,-13 3-66,-18 3 1,1-2 0,-5 3 78,-2-2 23,2 0-168,-2-1-56,1 1-34,-4 1 0,1 0-12,-4 1-369,-1 1-89,1-1 78,8-2-1233,8-1-594,2 1 2219,0 1 0,-12 2 0,-3 0 0</inkml:trace>
  <inkml:trace contextRef="#ctx0" brushRef="#br0" timeOffset="-153897.46">15850 9319 11930,'31'-17'1366,"2"2"-1118,5 6-103,0 1-5727,0 0 5638,-4 2 535,-3 2 0,-1 0-535,3-1 808,18-1-517,-20-2-380,-18 6 10,8-3 3066,-15 5-3144,-1 0 0,4 0-78,-6 0-4621,-1 0 4800,-7 0 0,4 0 0,-4 0 0</inkml:trace>
  <inkml:trace contextRef="#ctx0" brushRef="#br0" timeOffset="-153357.46">15811 9591 7997,'49'-2'531,"1"0"0,-1 0 0,0 1 0,1-1 0,-1 0 0,5 0 0,4 0 0,-3 1 0,-12-1 1,-16 0-386,-18 0-45,-6 1 11,-1 0-1610,-2 1 0,0 0 0</inkml:trace>
  <inkml:trace contextRef="#ctx0" brushRef="#br0" timeOffset="-152133.46">17032 9203 9946,'-13'21'-78,"1"12"33,10-5 23,1 6 156,26-8 583,15-15 0,5-4-499,-13-1 1,1-2 16,19-5 1,-3-5-961,-6-14 893,-7-9-62,-16 9 1,-3-2 251,2-17-256,-3 3-91,-53-2-308,7 25 0,-5 1 179,-7-3 1,0 1 105,3 4 1,3 3-45,-9-2-347,24 6-46,5 2 1074,-3 2-861,-1 7-10,-2 6-45,-3 6-505,3 11 325,7-5-134,5 7 605,28 10 0,-14-24 0,15 10 0</inkml:trace>
  <inkml:trace contextRef="#ctx0" brushRef="#br0" timeOffset="-151539.46">17322 9203 9913,'-2'51'112,"0"0"0,0 0 0,-1 0 0,1 0 0,0 0 0,0 0 0,-11 235-78,13-286-1323,0 0-123,5 0 471,4-6 941,6-5 0,-5 3 0,-2-2 0</inkml:trace>
  <inkml:trace contextRef="#ctx0" brushRef="#br0" timeOffset="-150168.46">17535 9068 9845,'11'-8'415,"10"2"-224,28 5-12,1 0-100,-2 1 21,-4 0 96,-13 0 0,-1 0 107,7 0 224,5 0 324,-32 0-840,-7 0-268,-3 0 100,-14 11 168,4-4-11,-22 13 0,12-9 0,-11 5-168,3 3 0,0 1-11,-9 9 78,2 4 0,2 1 22,9 0-33,0 10 45,19-21 0,4-2 44,1-5 23,17 4 23,-3-7 22,14 3-12,-7-9 1,-4-1-12,2 1 45,8 4-22,-9-4 124,9 2 144,-18-8 135,3 0-134,-3-6-90,5-7-112,0-7 34,1-4 190,-2-1-168,-5 10-168,-3 2 12,-5 12 581,0 0-649,-5-1 34,-6 0-23,-4 1-11,-6 0 0,2 0-45,0 0-3291,3 0 3392,1 0 45,4 0-45,4 0-11,4 0-2410,1 0 1223,2 0 357,8 3 2888,5 3-4321,9-1 2274,0 0 0,-9-3 0,-5-1 0</inkml:trace>
  <inkml:trace contextRef="#ctx0" brushRef="#br0" timeOffset="-149366.46">16818 9784 9207,'28'-13'369,"0"0"1,4 0 0,2 2-258,7 4 1,3 3-862,2-1 1,1 0 798,0 0 1,0 0 44,-2 2 1,0 0-40,-4 0 0,-1 1-1693,-3-1 1,-1 2 1692,-4 0 0,-1-1 315,-3 1 1,0-1-193,4-1 1,0 0 44,12-1-33,7-3 223,-13-1-246,-9 0 345,0 2-625,-17 2 2802,-7 4-6500,-5 0 1989,-13 0 1821,0 0 0,-2 0 0,6 0 0</inkml:trace>
  <inkml:trace contextRef="#ctx0" brushRef="#br0" timeOffset="-147928.46">17225 10249 7930,'7'-36'466,"-1"0"1,0 5 0,0 3-276,6-3-5504,-1 9 5738,6-13-1345,0 8 1111,8-10 1051,8 3-1242,-9 12 0,5-2 0,-13 14 0,-3 2 2234,-2 4-2525,-2 1 3321,-4 2-3186,2 1 139,2 0 6,2 7-56,10 14 44,-5 15 46,3 13-23,-12-9 22,-2 2 68,-5-13-34,0-6-34,0-7 326,0-14 369,0-2-571,0-10-113,8-32 12,-1 7-17,-1 6 0,0 0-17,4-6-3392,-2 3 3404,2 2-1,1 1-111,0 7-23,-1 7-616,-2 6 480,-1 9 181,4 2 1735,6 17 0,1 5-1679,-1 5 11,-1 2 0,-3 2-34,-10 5 34,-3 0-11,0 0 11,0 1 0,0-15 79,0-2 705,0-17-795,0-30 0,5 4 22,6-24 23,12 1-1,0 13 12,2-4-22,12 10-68,-18 11 22,13 1-33,-20 11-11,-4 2-11,0 0 11,-3 0 67,3 9-12,-3 2 12,0 11-78,-1 1 22,-2 1 34,1-1 22,-2-6 22,2 0-11,-3-9 0,3-1 124,-2-5-12,0-1-785,3-1-166,0 0-2231,15 0 3059,-5-8 0,4 6 0,-12-5 0</inkml:trace>
  <inkml:trace contextRef="#ctx0" brushRef="#br0" timeOffset="-146743.46">18446 9029 9890,'28'31'39,"-4"14"1,-5 4-5689,-5-4 5654,0 2 1,-3 1 27,-10 6 688,-1-23 1,0 1-722,0 18 22,0-5-1341,0-33 1319,0-5 0,0-2 0,0 2 11,0 1 2257,0 3-2324,-1 4 56,-1-8 56,0 2 3336,0-9-3772,2 0-304,0-9-167,0-6 851,0-34 0,0 27 0,0-15 0</inkml:trace>
  <inkml:trace contextRef="#ctx0" brushRef="#br0" timeOffset="-146297.46">18310 9087 8411,'52'-4'0,"-1"1"0,1-1 0,-1 0 0,1 1 0,-1-1 0,-2 1 0,1-1 0,-1 1 0,1-1 0,-1 1 0</inkml:trace>
  <inkml:trace contextRef="#ctx0" brushRef="#br0" timeOffset="-145543.46">18485 9087 6003,'0'19'0</inkml:trace>
  <inkml:trace contextRef="#ctx0" brushRef="#br0" timeOffset="-144572.46">18524 9358 11056,'38'-2'796,"-2"-1"-561,-10-5 50,6 0 1,3 0-40,3-1-252,-10 2 1,-2 1-40,-5 3 45,-2 3-22,2 0 44,8 0-22,-11 0 0,0 0 0,-7 2 34,0 0 11,-7 1 33,-1-2-1781,-3-1 0,0 0 0</inkml:trace>
  <inkml:trace contextRef="#ctx0" brushRef="#br0" timeOffset="-143778.46">18562 9707 9778,'34'-5'515,"1"1"-6051,-1-4 5704,0 1-1055,0 0 1178,-3 1 1145,10-1-1223,-12 1 23,8 0 368,7-4-268,-9 0 1944,8-1-2638,-18 3 3682,-15 6-3335,2 0 22,0 2-11,-2 0 12,9 0 144,-11 0-66,1 0-45,-8 0-471,-1 0-56,-9 5-123,0-2-257,-7 3-203,5 0-997,4 0 2062,2 1 0,3-2 0,0-2 0</inkml:trace>
  <inkml:trace contextRef="#ctx0" brushRef="#br0" timeOffset="-142796.46">18465 8699 10417,'30'14'516,"2"-2"-248,4-7 18,-9-3 0,1 0-124,0-1 1,0-1-51,26 1-11,-7-3-23,-25 0 12,-5-1-57,-6 0-10,-2 1-12,-4 1-11,0 0 11,-1 0-78,1 1-90,10 0-437,-8 0-919,5 0 1513,-12 22 0,0-17 0,0 16 0</inkml:trace>
  <inkml:trace contextRef="#ctx0" brushRef="#br0" timeOffset="-142108.46">18814 8506 9050,'29'11'487,"0"0"1,11 3-2651,6-4 2320,-25-8 618,-3 0-742,3 4 357,-7 0-323,1 14-2979,-9-2 2957,-3 10 843,-3-2-876,-3 3-12,-4 0 22,-9 10-67,2-12 45,-3 4 45,6-13 11,3-8 3728,-2-1-3414,-2-7-370,3-2-471,-1 0 1,9 0-3273,1 0 3743,9 0 0,-6 0 0,6 0 0</inkml:trace>
  <inkml:trace contextRef="#ctx0" brushRef="#br0" timeOffset="-141039.46">19299 8835 9521,'-29'7'-40,"0"-1"1,-16 10 17,36 3 11,5 4 11,3-1 112,-1 16-79,2-8-10,-2 10-1052,2-7 1029,0 3 285,-1 4-285,-3 2 23,-2 3-387,1-10 0,0 0 442,0-8 1,0 1 16,0 8 0,0-1-95,-3 12-2871,5-6 2893,1-5-1553,2-4 1543,0-3 178,5-2 57,6 0-460,-2-10 369,2-4 2104,-6-10-1823,9 0 2534,-5-1-2960,5 0 12,-11 0-23,-1-2 1136,-2 0-1136,1 3-135,1 0 12,0 0-56,2-1-191,-4-2-157,6 0 45,0 0-2800,19-10 3282,-10-4 0,5 2 0,-15 0 0</inkml:trace>
  <inkml:trace contextRef="#ctx0" brushRef="#br0" timeOffset="-140539.46">19396 8951 8378,'8'50'-127,"1"0"0,0 0 1,0 0-1,0 0 0,0 0 1,1 5-1,0 4 1,1-4-1,0-14 0,-2-24 127,6-36 0,-1 0 0,-10 11 0</inkml:trace>
  <inkml:trace contextRef="#ctx0" brushRef="#br0" timeOffset="-140050.46">19376 9378 10047,'53'-6'-276,"0"0"1,-1 0 0,-2 2 0,-2-1-1,-21 1 1,-23 3 0</inkml:trace>
  <inkml:trace contextRef="#ctx0" brushRef="#br0" timeOffset="-139507.46">19647 9029 7269,'2'52'276,"0"0"0,-1 0 1,1 0-1,0 0 1,-1 0-1,1 0 0,1 4 1,1 4-1,-1 0 1,0-7-1,-3-12 0,-4-17-309,-7-17-23,5-1-45,-2-1-1,2 0 13,1 0-124,0 0-123,3-2-773,0-1 1109,2-1 0,0-1 0</inkml:trace>
  <inkml:trace contextRef="#ctx0" brushRef="#br0" timeOffset="-136384.46">20616 9184 5756,'0'0'0</inkml:trace>
  <inkml:trace contextRef="#ctx0" brushRef="#br0" timeOffset="-135188.46">20616 9184 10619,'31'-3'269,"-4"-2"-180,-9-4 158,-1-4-34,5-4-124,-1-3 158,11-12-101,-9 8-12,6-9-67,-13 13 90,2-10-11,-7 1-3449,-2 2 3449,-6 5-101,-3 10-12,0 1 1,0 2-34,0 4-22,0-1-23,0 4-224,0 1 3022,0 6-2764,5 5 22,14 30 0,-4-10-11,9 18 11,-11-19-11,-3-3 0,0-2 23,-2 4 0,-2-10-1,-3 5-11,-1-7-11,-2 0 34,0 0-12,0 3 68,0-3-34,0-4-22,0-5-12,0-6-3877,0-1 1682,0-3 2173,0 1 0,0-1 0,0 1 0</inkml:trace>
  <inkml:trace contextRef="#ctx0" brushRef="#br0" timeOffset="-134267.46">20054 9629 8635,'50'-8'323,"-1"-1"0,0 0 1,1 0-1,-6 1 1,2 0-1,-5 1 1,-10 1-212,3 3 0,-3-1 34,6-1-4196,3-1 4139,1-1 135,6-1-749,-4-1 693,0 1-72,0 1-62,-5-1 33,3 1 0,-3 0 56,0 1-45,-10 1 1,0 0-1,14-2-28,-14 1 1,0 1 5,9 0-67,12 0 11,-12 2 1543,-4 3 0,0 0-1297,12 0-33,-11 0 0,2 0-73,-3 0 0,0 0-621,5 0 0,2 0 533,-1-4 1,4-1-1,-2 0-493,5-1 0,0 0 441,-7-1 0,2-1 0,-5 1 0,-4-1 0,-2 1-44,22-2 44,-28 4 0,-7 3 78,-17 7 2835,-1-2-3069,-1 3 1544,0-5-3449,0-1 492,1 0-594,-6 1 2163,-6 4 0,4-2 0,0 2 0</inkml:trace>
  <inkml:trace contextRef="#ctx0" brushRef="#br0" timeOffset="-131091.46">20364 10211 6339,'-38'2'176,"0"0"0,-1 1 1,-15-1-1,13 1 26,28 1-22,1-1-5662,1 2 5650,0 0 1869,-3 1-1702,8-2 817,-4 0-503,10-3 383,-2-1-461,15-6 3280,6-3-3638,15-10-34,-6 1 1,1-3-1,0-3 0,-1-2-1763,6-5 0,-3 0 1623,-8 7 1,-4 1 49,7-11 68,-19 19 34,-4 4-168,-3 3-35,2-6 1,-2 2-11,2-4 3379,-2 1-3401,0 7-1,0 1-101,0 5-156,0 2-57,0 13 259,0 6-24,0 35 51,-1-12 1,-1 2 72,-2 3 0,0 2 0,1-11 0,-1 2 0,0-4 0,-2 2 0,-1-4-680,2 0 1,0-3 691,-3 7 20,3-5 2,3-4-2965,1-5 2954,1-4 78,-2-3 67,0-8 852,0-3-79,-1-5-637,-2-1-304,-6 0 22,-7 0-11,-6 0-11,-1-1 23,1 0 3413,3-1-3368,11 1-91,2 0-78,8 1 34,8 0 213,13 0-12,15 0-33,14 0 11,1 0 56,1 0 5,-22 0 1,-1 0-3386,13 0 3335,4 0-161,-21 0 206,1 0-78,-10 0 33,-2 0 168,-11 0-313,-3 0 2371,-6 0-5845,-2 0 1345,-2 3-444,3 4 2595,2 3 0,5-2 0,-4-3 0</inkml:trace>
  <inkml:trace contextRef="#ctx0" brushRef="#br0" timeOffset="-130377.46">20965 10230 9521,'37'-10'1438,"0"0"0,-3 1 0,-4 2-1405,3 1-33,-3 1 12,-5 2-24,-3 1 12,-6 2 0,-8 0 12,-4-1 111,-4-1-2353,0 2 998,0 8-270,-3 5 1502,-10 11 0,6-11 0,-6-1 0</inkml:trace>
  <inkml:trace contextRef="#ctx0" brushRef="#br0" timeOffset="-129519.46">21508 10114 10518,'-9'-26'448,"7"2"-403,10-2 101,6-5 33,-2 5 45,-3 3-45,-6 12-78,-3 8-247,0 2 1,0 9 145,0 4 11,0 11-6,0 9 1,0 2 5,0 7-6,0-9 1,1-1-6,3-6-11,-2-14 11,3-1-11,-5-6 0,4-3 0,-2-1-23,3 0 68,8 0-617,8 0-874,13-1 1457,5-16 0,-14 11 0,-4-11 0</inkml:trace>
  <inkml:trace contextRef="#ctx0" brushRef="#br0" timeOffset="-129120.46">21585 9629 10462,'18'28'0,"-3"-7"0</inkml:trace>
  <inkml:trace contextRef="#ctx0" brushRef="#br0" timeOffset="-128084.46">21973 9901 9274,'-10'28'11,"0"1"1,-6 22 10,16-23-11,0 0 0,0 0 12,0-3 22,0 2 571,8-10-190,4-3-247,6-10-22,0-6-56,6-11-12,-3-6-55,0-5 0,-6 1-12,-10 3-22,-1 3 45,-1-2-45,-2 2 45,0 5 22,-1 2-67,0 4 0,0 3-1054,0 3 1054,8 21 0,-3-8 0,7 18 11,-3-14-3403,3 6 3381,0-7-67,8 7 78,-7-14 112,5 0 146,-5-7 90,1-1-24,1-1 3304,-1-5-3281,1-4 482,2-20-717,-8 3-45,0-9 34,-9 12 56,0 4-112,0-5-57,2 7 12,-2-3 12,2 8-1,-2 3 11,0 0 1,0 2 77,0-1 12,0 0 24,-10-6-125,2 8 78,-11-6-89,9 11-145,1 0-136,8 1-3573,1 0 2789,6-1-638,4 1 1703,6-1 0,-6 1 0,-2 0 0</inkml:trace>
  <inkml:trace contextRef="#ctx0" brushRef="#br0" timeOffset="-126950.46">22418 9649 9700,'27'-1'695,"0"0"-549,0 1 10,-2 0-111,4 0 202,3 0 21,-7 0-144,-1 0 223,-12 0-145,-6 0-45,-3 0-45,-3 0-101,-2 6-22,-3-1-12,-2 6 23,-7-3 0,1 3-22,-7 1-34,2 1 0,-3 3 34,-9 7 10,10-6-3380,-4 5 3325,13-9 45,4 0-12,-1 6 34,3-2 0,-3 12-45,4-10 0,0 7-89,3 5 100,1-4 34,0 10 123,0-8-56,4 10-44,2-11-11,5 4 3525,-2-16-3514,0-4-12,-2-4 112,4-4 112,0-2-78,6 1-269,13-2 112,-6 1 45,9-1 179,-13-2 179,6-18-134,-13 6-3526,2-17 3291,-14 12-268,-1 0 279,0-1-45,-1-5 11,-1 7 0,-2-2 90,2 7-34,-1 5-22,1 0 3276,-2 4-3276,1 2 349,-6-2-394,1 1 11,-6-1-44,-5 2-23,2 1 11,-4 0 0,5 4 0,3 0-168,2 5 146,2-3-135,4 1 0,0-4-212,3 0 167,0-2-178,2-1-169,0 2 123,0 0-280,0 4-2050,11 4 2801,-2-3 0,4 0 0,-7-6 0</inkml:trace>
  <inkml:trace contextRef="#ctx0" brushRef="#br0" timeOffset="-125010.46">21701 9474 10047,'33'7'348,"-2"-2"-214,5-5-22,-9-2 95,3 2 1,1-1-7,5-1-145,-5 1 0,-1 1 0,2-1 45,0-1 101,-8-2 34,-1-3-46,0-2-67,-3 0 135,1 0-258,-10 3-67,0 2-23,-9 3 68,3 1 44,2 0 0,3 0 12,2 0 33,-1 0-11,1 0 135,-1-1-91,-3 0-66,2-1-34,-6 1-34,3-1 34,0 2 0,-1-2 45,9-1 157,2-5-90,0 0-11,-2-3 45,-6 5-68,-3 0-66,-1 4-12,-2 2-34,1-1 34,0 0 22,1-1 1,-1 1 134,4-2-68,-4 1-10,2 0-79,-3 1-12,-3 0-10,3 1 22,-1-1 22,2 1 68,-2 0 11,1 0 67,-2 0 33,0-1-78,1-1 213,3-2-324,-1 0 33,3 1-45,-5 1-22,0 1 22,-1 1-3082,0-1 135,15 0 2947,-2-1 0,4 1 0,-7-2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9T14:44:33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24511 13408 5812,'0'0'0</inkml:trace>
  <inkml:trace contextRef="#ctx0" brushRef="#br0" timeOffset="2043">24588 13311 9812,'7'-19'-11,"-2"-1"11,-5 5 0,0-5-23,3-1 23,3-3 0,1-1 23,7-9-23,-7 10 0,10-21-34,-11 28 12,10-17 22,-6 21 0,3-8 0,2 4 0,5-8 0,-4 8-23,1-2-33,-10 11-11,-3 5 0,-1 1 22,0 2 23,5 0-1,9 0 1,-3 0 11,7 3 11,-5 3 0,0 4 11,2 5-11,5 11 33,-7-3-33,3 8 0,-10-6 12,1 16-12,-4-9 0,-1 13 22,-3-14-22,-2 22 34,0-11-34,0 4 11,0-20 0,0-16 0,0-5 45,0-2 112,0-3-179,0-5-11,0-5-135,0-21 90,0 3-45,1-25 112,5 22-12,0-8 12,7 7-3392,-3 9 3381,2-5-2257,-1 10 2268,-4 2 0,4 1-22,-2 0-1,2 3 1,-1 0 2268,3 2-2280,0 1-33,-1 2 3347,1 3-3426,-4 2-22,3 1 145,-6 1 23,4 5 11,-6 4 23,-1 22 0,-2 5-23,-1 2-11,-2 2 0,-1-1 0,-5-9 0,0-5-11,3-8 11,4-6 0,1-6 0,0-3 269,0-1-269,0-11-11,0-4 11,0-13 0,16-12-23,-6 11 23,14-7 0,-13 21-33,-2 4-12,-4 4 23,-3 4 22,0 2-23,1 0 1,-1-1 22,3-1-11,1-1-45,7 0 11,-1 1 22,6 0 23,-7 2 0,-2 2 0,1 11 23,-1 2 10,7 30-33,-8-10 12,1 17-12,-8-24 0,-1 0 44,0 22-32,0-5-12,0-18 11,0-20 45,0-4-628,0-2 0,0-1 1</inkml:trace>
  <inkml:trace contextRef="#ctx0" brushRef="#br0" timeOffset="3685">25887 13020 7750,'-27'-6'269,"5"2"-258,18 4 1,1 0-1,-1 0 112,-1 0-89,2 0 66,0 0 1,3 0 56,-1 0 33,-1 0-111,-3-2-34,1-4 45,0-7-79,2 3-22,2-4-79,0 9 57,0 1 21,5 0 1,6 2 0,6 1-23,19 0 34,1 4 0,9 11 0,-13 2-12,-19 10 1,-3 3 11,-3 2 0,-14 5 0,-5-2 0,-5-9 11,-5-5 1,-2-3 11,3-8-1,-2-1-22,11-5 0,4-1 0,3-1 11,1 0-11,3-1-101,-2 0-11,2-4 90,0-2 22,10-7-12,3-3 12,12-3-22,4-4 22,-7 8 0,3-2 78,6-5 1,0 0 213,9-5-203,0 0 34,-40 27-156,0 0-79,-4 0 11,-3 4 11,-9 7 46,2 1 32,-4 8 1,6-4 0,0 2 11,3-1-34,2 1-11,3-3-11,3 2 45,1-3-23,0 2 12,4-4-23,13 1 34,2-6 0,7 0 11,-8-6 22,-2 0-22,3-1 0,-6 0-11,2 0 0,-10 0 11,0 0 0,-1 0 0,0 1 44,6-1-32,-4 1-24,10-1 12,-9 0 0,4 0 0,-1 1 0,-5-1 0,3 2 0,-8-2-100,2 2-57,-2-1-202,2 1-1612,-2-1 1971,2 0 0,-2-1 0</inkml:trace>
  <inkml:trace contextRef="#ctx0" brushRef="#br0" timeOffset="5813">25538 13175 7862,'-25'-1'90,"4"0"-90,20 1 11,0 0-22,-1 0 11,-1 0 11,-3 2-11,-1 2 0,1 2-56,3 8 34,1-1-1,2 11 1,3-8 22,6 4-11,3-9 0,10-3 190,21-18-112,-21-20 0,-1-4-50,0 15 0,-3-1 16,-2-17 1,-9 3 56,-10 17 33,-17 3-123,-9 7-45,-5 2-56,0 7 0,7 18 79,8-2-34,0 18 0,13-19-56,3-1-34,3-11-78,0-1 45,0-2 67,0 1 112,0-2 56,0 1-33,8-13 21,10-14 1,3-6-40,-5 4 1,1-2 0,10-19 0,-1 1-1,-12 17 1,-2 3-6,-3-1 0,-1 1 16,-3-1 1,-1 1 6,0-15 111,-3 7 1,-1 1-3415,-1-2 3515,-9-7-22,-4 19 22,-17-5-157,13 13 1,-3-4 22,16 13-101,3 2 0,0 0 3392,2 3-3661,-1 0 257,0 13 1,0 16 0,1 5 33,0 18-16,0-6 0,0 0-1,-2-15 1,0-1-6,-3 20 0,-2 1 0,4-18 0,-1 0 5,-2 15 1,0-2-323,5-1 317,1-6 0,0-4 0,0-9 0,1-6 22,1-7 1,2-6 22,-2-3-45,1-2-1174,-3 0 648,7-3-437,0-6 963,8-6 0,-7 4 0,0 1 0</inkml:trace>
  <inkml:trace contextRef="#ctx0" brushRef="#br0" timeOffset="7938">26061 13001 7325,'-44'-8'-8,"1"0"1,1 0-1,12 4 8,26 4 23,0 0-23,3 0 11,-2 0 179,3 0 34,-4 0 168,4 0 124,-3 0-427,1 0 225,0 0 347,0 0-2424,39 3 0,17 2 1774,-15-2-8,0 0 1,8 1 0,-8 0-4,2 1 11,-1 1 57,-20 3-12,-15-5 0,-3 3 44,-2 11-100,-10-1 0,-16 27-11,-2-14-23,5-6 1,1 0 3358,-2 0-3336,0 2-45,7-9 33,7-6 12,-2-1-23,5-4 34,5-3-78,-1 0-45,3-3 67,0 1 56,0 2 0,0 2 0,0 0 0,3 5-23,20 6 12,-8-4-11,23 7 55,-10-13 91,13 1-68,-8-5-45,2-2 0,-14 0 0,2 0-11,-2 0-3392,3 0 3415,1 0-23,-2 0 0,0 1 11,-1 2-11,-2 0 0,-1 2 11,-4-3 0,-4 0 3404,-4 0-3359,-5-2 212,-1 1-1444,-14-5 0,2-1-695,-11-3 1871,5 1 0,8 4 0,2 1 0</inkml:trace>
  <inkml:trace contextRef="#ctx0" brushRef="#br0" timeOffset="8686">25925 13195 8635,'19'-14'662,"4"4"-6065,9 10 5683,6 0-123,3 0 1308,1 0-1454,-4 0 480,-9 0 0,-1 0-435,5 0-44,14 0 32,-25 0-32,-9 0 324,18 0-291,-11 0 3358,10 0-3246,-18 0 22,-5 0-78,-7 0 11,0 0-358,-2-3-550,-3 1-380,-4-3 1176,-7-1 0,7 3 0,0-1 0</inkml:trace>
  <inkml:trace contextRef="#ctx0" brushRef="#br0" timeOffset="9917">25770 12439 9196,'-6'-23'-146,"4"5"113,24 18-12,1 0 22,14 7 23,-8-1 0,3 4 12,-10-3-12,-12-5 0,2 3 0,-8-1 100,1 13-66,-3-4-12,1 11 12,-3-6-23,-3 4 12,-6 1-23,-4 4 0,-5-3 0,4-1 0,0-6 11,6-2 56,3-9 34,3-1-101,2-5 157,21-5-135,-3 2-11,17-4-11,9 4 23,-8 1-1,2 1-11,-16 1 0,-15 0 1,-2 0 32,-3 0 24,0 0-1424,0 0 11,-2 5 1345,2 1 0,-2-1 0,0 0 0</inkml:trace>
  <inkml:trace contextRef="#ctx0" brushRef="#br0" timeOffset="10970">25577 13524 7246,'-26'-32'11,"6"7"191,18 25-135,2 0 101,-3 0-112,1 0-33,-4 0-12,1 1 11,3 1 12,-1 0 22,1-1 0,2 0-34,-4-1-22,3 2 0,-3-1 12,2 1-1,-1 1 56,-1 3 11,-3 1-55,1 4-46,1-5 23,3 1-11,2-2 22,0 5 45,11-1 68,5 5 88,29 0-77,-9-2-57,14 0 57,-12-3-1646,-5-5 0,2-2 1567,-7 1 0,2-1 100,12-1 1,0 0-53,-10 0 1,0-2 52,15 1 0,0-1-152,-14 1 1,1-1 33,8 0 1,0 0 44,-9 0 0,-1 0 106,0-1 1,0-1 1582,-1 1 1,0 0-1690,12-3 0,-3 1 123,0-1-190,-7 2 0,-1 0-3398,-9 2 3381,0 0 11,-13 1 12,-6 0 201,-2 0-997,-2-1-1894,0-7 180,0 0 2487,-4-6 0,4 8 0,-4 2 0</inkml:trace>
  <inkml:trace contextRef="#ctx0" brushRef="#br0" timeOffset="12294">25770 14144 7974,'-37'1'41,"1"0"0,0-1 1,10 3-20,21 4-22,1 2-11,0 0 44,14 17 147,20-4-102,-8 0 56,12-10 113,-19-12 145,-1-5-3537,5-7 3229,-2-10 0,0-4-62,2-8-139,-4 5 0,-2 0 128,-9-2 23,-3 0 5,-22-8 0,-6 0-16,1 4-35,-10-2 1,0 8-78,12 21-214,-5 5 46,15 11 100,-4 8 34,-12 27 100,11-6-22,-3 11 22,17-15 157,4 6-190,9-9-23,5-5 1,3-2 56,8-2-12,13 7 23,-19-19 33,2-4 180,-2-3-57,0-10-32,1-6-35,-1-14-39,0-1 1,0-3-7,-4 5 1,1-2 61,6-10 0,-1-1 1369,-4 8 0,-1 1-1453,0 0 1,0 0-7,-1 3 1,1 0-6,5-2 0,-2 2 22,0-1-44,3 1-23,-19 27 0,-2 1 34,0 22 11,0-2 0,0 23 11,-2-4-22,0 3 11,0 5 0,-2 2-11,1-2-3224,-4 0 3213,3-8-430,1-6 429,1-7-10,2-6 10,0-6-22,0-4 34,3-3 11,1-4 11,7-2 45,3-4 2994,19-19-3027,-5 1 49,-2-4 1,-1-3 93,7-8-110,-12 11 0,0 0 23,7-14 5,-9 11 0,-2 0 5,5-12-55,3-8 437,-17 25-135,-4 12-381,-1 8 1126,-2 28-1092,-3 18 0,-1 7 5,2-14 0,0 0-982,-1 9 988,2-17 0,2 0-23,-1 16 12,0-14 0,1 2-3054,3-16 3054,1-4 11,3-3 0,-3-3 650,0-4-650,-1 0 11,-2-2 1,-1 0 2964,4-7-3648,3-5 672,4-16 0,1-1 0,-1 6 0,7-25 0</inkml:trace>
  <inkml:trace contextRef="#ctx0" brushRef="#br0" timeOffset="12702">26293 13892 8938,'-33'-33'-112,"6"6"90,27 27 44,8 2 213,16 11-67,-6-6 381,18 7-280,-23-11-67,6-2-3347,1-1 3167,-5 0-11,6 0 12,-6 0-23,-6 0-11,-1 0-135,-5 0-135,-2 0 2643,7 0-3382,0-3 1020,19-1 0,-16 1 0,8 0 0</inkml:trace>
  <inkml:trace contextRef="#ctx0" brushRef="#br0" timeOffset="14627">26642 13756 8949,'8'-14'784,"-4"0"-470,-9 6-236,1 3-10,-1-2-12,1 5-56,4-1-12,-2 0 12,2 1-212,0 0 144,0 1 24,15 0 44,-5 0-12,12 0-3380,-6 1 3381,-3 0 22,1 5 34,-6 3-45,-3 7 45,-4 3-23,-1 2 23,0 8 0,-9 0-23,-5 5-22,-3-11 0,-2-2 3381,13-14-3381,0 2 11,6-7-100,0 0 33,0 0 45,0 4-1,4 0 1,4 0 22,3-2 1,3-3 77,1 1 158,1-1-11,3 0-35,8-2-178,7 0-23,-7 0 11,5 0-11,-20 2 11,2 0 11,-9 0 1,-1 0 257,-1 0-2802,-2 0 35,0 3 2487,-1-1 0,0 2 0,0-3 0</inkml:trace>
  <inkml:trace contextRef="#ctx0" brushRef="#br0" timeOffset="15309">27301 13427 7840,'-29'-11'482,"5"2"-348,24 9 427,0 0-405,6 0 68,7-1 12,11-1-1,3-3-112,0 0 0,0 0-100,5 0-23,15-1 22,-29 6 90,4 0-112,-11 0 22,2 0 1,-11 0-762,-2 0 67,3-1-382,3-2-694,5-2 1748,-3 0 0,-2 2 0,-4 1 0</inkml:trace>
  <inkml:trace contextRef="#ctx0" brushRef="#br0" timeOffset="15827">27262 13621 9106,'5'24'1267,"6"-4"-763,44-20-314,-20 0 123,-4 0 1,0-1-67,3-5-213,8 1-34,-17-1 33,-6 3-10,-16 3-528,-3 0-503,0-4-527,3-2-997,3-7 2532,3-2 0,-3 6 0,-1 0 0</inkml:trace>
  <inkml:trace contextRef="#ctx0" brushRef="#br0" timeOffset="17609">28192 13369 9577,'-18'-8'660,"5"2"-637,11 6 90,2 0-46,8 2 34,7 1 33,14 0 56,-1 0 1,2-1-3516,21 0 3342,-17-1 0,-1-1 50,16 0-874,-7 0 952,-2 0 35,-6 0 291,5 0-225,-13 0 1,-1 0-68,-11-1-11,-1-4 2808,-5 3-2976,-2-2 1290,-6 4-4584,0 0 1266,0-5 2028,8-4 0,-6 2 0,6-1 0</inkml:trace>
  <inkml:trace contextRef="#ctx0" brushRef="#br0" timeOffset="19008">29064 12904 9364,'-14'33'11,"2"1"-6,15 4 1,2 4-2195,-4-9 1,0 0 2316,4 13 1,-2-2 596,-3 10-602,-3-24-100,1-6-23,-3-5 810,-1 7-810,4-7 23,-1 6 10,3-12 2345,0-3-2278,0-5 836,0-4-857,0-1 33,0-5-90,8-7 12,3-8-23,9-5-11,3 0 11,-1-3-11,2 1 11,-1-4-11,-7 6 0,1-1 0,10-16 6,-10 13 0,-1-1 16,7-12-11,-4-3-22,0 2 0,-2 3 0,0 0-1,2 2 12,-4 6 0,0 6-56,-6 18-33,-5 4 33,-1 3-34,6 7-213,-3 4 79,6 2-146,-7-1-178,-1-4-147,-1-4-291,1 2-560,-1-3 1546,1 0 0,-2-2 0,0 0 0</inkml:trace>
  <inkml:trace contextRef="#ctx0" brushRef="#br0" timeOffset="19581">29161 13098 8075,'-32'29'269,"6"5"-168,34-19-12,2 7-10,11-4-34,3 0 78,4 3-33,6 1-4308,3 1 4431,0 2 11,-2-4 709,-3 0-844,-7-3-55,0 0 44,-4 1-22,1 1 359,1 9-404,-7-13-11,-3 2 3423,-8-15-3322,-1-3-15,-2 0 94,-1 0-730,-1-4-1746,2-6 2296,3-3 0,-2 2 0,2 3 0</inkml:trace>
  <inkml:trace contextRef="#ctx0" brushRef="#br0" timeOffset="20496">29762 12923 8613,'34'11'11,"-4"-2"45,-8-12-5660,-3 3 5648,-1 0-1064,-1 0 1053,0 0 638,-2 0-548,6 1-78,-7 3 0,3 1 0,-8 2-34,-2 1 2112,-2 3-2056,-1 2 664,-2 4-596,-1 3 145,-1 4 11,0 2 3202,0 0-3437,-3 0-56,-4-1 22,-6 3-22,-5 2 45,-3 1-22,-11 11-3415,8-14 3392,-1 5 0,12-16-11,6-2-1,2 0 12,1-4-11,2 3 11,1-1 11,1-1 3381,0 2-3392,0-4 0,0-1-45,0-2 45,0-2 0,6-2 225,35-2-3584,-8-2 3365,-5 0 0,2-2-121,13-1 104,-11 0 11,6 1 0,-16 3 22,-3 0 12,-3 0 3491,-3 0-3121,3-1-337,-10 1-22,2-1 171,-8 1-1785,0 0-975,0-8 2544,0 1 0,0-2 0,0 4 0</inkml:trace>
  <inkml:trace contextRef="#ctx0" brushRef="#br0" timeOffset="21189">29762 13214 9375,'21'3'493,"28"1"-269,-16-1 68,18-1-124,-26-1-45,0-1 90,4 0-45,0 0-45,1 0-22,5-3-23,-9 1 57,1-3 66,-13 3-145,-3 1-33,-4 1-12,-1 0-11,-3 0 11,-1 0 169,1 0-135,-2 0-591,0-1 1,-1 0 0</inkml:trace>
  <inkml:trace contextRef="#ctx0" brushRef="#br0" timeOffset="22285">29801 12497 7963,'-43'-4'549,"10"0"-303,32 4 483,-1 0-729,8 0 56,5 0 22,13 0 46,23 0-46,-9 0-11,-7 0 0,1 0 79,11 0 168,2 0-280,0 0-34,-24 2 11,5 4 23,-20-3-34,1 2 45,-5-5 55,0 0-425,-2 2 179,0 0-358,0 2 146,0-1-135,0 2-45,0 1-56,0 2-22,0 4-157,-3-1 773,-3 1 0,2-6 0,-1-2 0</inkml:trace>
  <inkml:trace contextRef="#ctx0" brushRef="#br0" timeOffset="36864">25654 15481 8243,'10'31'138,"-1"1"0,4-1 1,1-8-50,6-16 46,7 1 11,-1-3-79,-2-2-33,4-1 223,-1-1 79,5-1-157,2-2-123,7-7 23,4-9-57,1-11 0,-24 12 1,-1-2-2563,13-18 2686,-10-1 593,-12 3-45,-10-7-627,-16 17-22,-24-6-56,9 27 0,-3 3-12,1-2 1,0 1 1029,-3 2 0,2 0-1130,-15 0-101,2 3-45,2 6 56,11 10 0,2 3 79,-3 8-62,8-1 0,5 1-28,13-7 112,2 3 22,5-14-11,1-2 90,6-5-101,4-2-22,7-3-113,5-5-1143,14-20 1390,-13 3 0,-2-1 0,9-8 0,-4-3 0</inkml:trace>
  <inkml:trace contextRef="#ctx0" brushRef="#br0" timeOffset="37414">26042 14958 9207,'8'-40'168,"-1"8"-123,-7 31 336,0 1-314,0 11 0,0 4-22,1 15 22,3 2 45,1 2 124,3 4-90,-4-1-23,0 3-39,-2-8 0,-2 2-62,1-6 1,0 0 61,0 9 0,0 4-120,-1 7 0,-1 4 0,0-6 47,0-13 0,0-1-11,1 10 0,-1 4 0,0-13 23,0-17-23,1-9 33,0-3-3192,0-3 1579,8-7 1580,2 0 0,0-1 0,-2 1 0</inkml:trace>
  <inkml:trace contextRef="#ctx0" brushRef="#br0" timeOffset="38375">26293 14899 9308,'-39'-10'661,"7"1"-516,32 8-156,0 0 11,5-1 123,7-1 35,10-1-4320,8-1 4229,5 0 849,-1 3-894,21 0 23,-24 8 100,7 14-2323,-29 3 2278,-8 13 2046,-12-3-2123,-7 1-12,-17 2 11,9-15 1,-2 1-23,2-4 0,1 0-12,-2-1 1,3-1-22,-3 1 3409,16-11-3186,29-6 68,10 0 11,8 0-101,3 0-112,-3-1 239,-12 0-283,12 0-12,-20 0-12,5 1 24,-11 0 10,1 0-11,-6 0 0,-3 0 12,0 0 89,1 0-112,-2 0-3216,2 0 504,-2 0 2712,0 0 0,0 0 0</inkml:trace>
  <inkml:trace contextRef="#ctx0" brushRef="#br0" timeOffset="39295">26681 15306 9901,'-28'-20'381,"1"-1"1,-17-13-382,43 34-34,1 0 695,54-11-588,-20 7 0,3-1-79,8-1 0,1 0 6,-8 2 0,-5 1 12,-4 3 32,-17 4 57,-6 12-45,-3 2-22,-3 13-1,-29 11-33,3-7 0,-1-10 0,-2-1-448,6-5 1,1-1 435,-3-1 1,1 1 11,-18 15-22,15-12 0,1-1-90,-2 4 56,-2 0 44,25-18 12,5-6 23,0 1 951,12 0-918,6 2-56,9-1 0,3 1 162,8-1 1,1-1-140,-2 1-23,2-1 0,-2-1 11,-11 1 22,-8 1-33,2 0 12,-12-1-12,-3 0 11,-3-1-975,-2 0-1434,0-6-3156,0-4 5554,-5-7 0,4 5 0,-4 3 0</inkml:trace>
  <inkml:trace contextRef="#ctx0" brushRef="#br0" timeOffset="39745">26507 15384 8826,'-9'10'1547,"29"-4"-1318,3 4 1,6 0 188,7-6 0,5-1 1,-4-3-296,-7-2 0,0-2-45,17 2 1,1-2-34,-11-2 0,-4-1-45,9 1 0,-8 2 0,-2 1 33,-14 3 46,5 0-79,-21 0-1580,-1 0 0,-1 0 0</inkml:trace>
  <inkml:trace contextRef="#ctx0" brushRef="#br0" timeOffset="40496">25654 15888 7963,'13'-5'571,"7"0"-200,16 5 121,7 0-77,8 0-231,-21 1 1,0-2 62,3 1 0,2-2 117,19-4 0,1 0-837,-12 1 0,0-1 502,-6 0 1,1 0 0,-2 0 15,2 0 0,-3 0-1534,-1 2 0,-1 0 1494,-1 1 1,0 1-722,-3 1 1,0 0 732,-1 1 0,1 0-1494,23 0 1567,0 0-711,-3 3 1035,-3-1 902,-4 4-1260,-8-3 1060,-7 0-500,-9-3-1833,-9 0-956,-24 1 3021,-1 2 0,-6-2 0,11 2 0</inkml:trace>
  <inkml:trace contextRef="#ctx0" brushRef="#br0" timeOffset="41547">25906 16120 8322,'17'-43'706,"1"0"0,-1-1 0,24-59-762,-41 103-79,0 0 45,0 4 45,0 19 12,0 2-4252,-5 17 4285,1-6 197,-2-8 0,0 0-197,-2 17-70,3-16 1,0 1 63,0 0 1,1-2-6,0 12 11,-1 7 3098,5-24-3120,0-5 11,1-7 11,11-1 675,-1-6-675,10 0 256,0 0-245,-5-3 263,11-12 1,3-6-252,-2-5-18,6-9 1,-1-2 16,-9-2 34,5-8-3403,-18 19 3414,-2 3-1907,-4 7 1964,-3 1-1,0 5-22,-2 1 67,0 0-68,0 2 2365,0 1-2432,0 2 3116,0 1-3059,0 0 22,0-4 0,0-1-78,0-2 10,0 2-44,0-2 0,0 4-33,0-1-12,0 4-986,0 0 549,0 5-1109,0-3 485,0 2 1,0-3 0</inkml:trace>
  <inkml:trace contextRef="#ctx0" brushRef="#br0" timeOffset="41842">26138 16139 9801,'-43'-5'583,"5"1"-482,32 4-34,-1 0-34,2 0-33,3 0-2689,0 0 1804,2-1 885,16-8 0,-12 5 0,12-4 0</inkml:trace>
  <inkml:trace contextRef="#ctx0" brushRef="#br0" timeOffset="42622">26100 16120 9677,'-25'35'59,"0"0"0,1 1 0,-7 10 0,16-10 120,29-25 292,19-7-101,-5-7-4006,8-11 3793,-17 6 849,1-9-827,5-31-179,-10 20 5,3-9 1,-1 0-6,-3 6 11,0-6 34,-9 18 179,-3 3-34,-2 6 3561,0-4-3718,-4 8 12,-3-5-34,-2 7 1,-2-1 44,-12-5 11,1 3-34,-12-4-33,12 5 0,3 2-22,2 3-23,-2 0 0,-9 1-3403,7 0 3381,-10 1-34,13 4-33,-4 2-90,-7 10 146,8-3-1,-8 6 12,12-7 22,3-2-123,4 0 3380,4-2-3413,1 20-34,5-7-79,2 15-516,14-4 136,-1-14-326,16 1 1020,15-18 0,-25-1 0,13-3 0</inkml:trace>
  <inkml:trace contextRef="#ctx0" brushRef="#br0" timeOffset="43446">26255 15888 9039,'20'-46'291,"1"0"0,-3 1 1,-4 17-80,-13 28 1402,-1 0-1603,0-2-11,0 0-11,0-1 11,-1 1 11,-1 1 12,-2-2 78,1 0 134,1-1-11,-3 1-291,2 2-45,0 1 56,1 11-3336,2 5 3414,0 14-350,0 5 351,-1 4-2105,-3 4 2138,-1 3 0,-4 0 0,1 2-28,1-15 0,-1 2-17,0-1 1,1-1 1084,0-1 1,0 0-1097,-4 17-22,9-25 22,0-5-34,2 0 396,0-7-362,7 0 3425,7-8-3357,0-2 21,5-1 34,-8-1-89,-2 0 67,1 0-12,-2 0 57,-1 0-124,-2-2-22,0 0-44,-1 0-1,3 1-11,2 1 56,-1 0 22,2 0 1,-4 0-1,-3 0 45,-1 0-369,0 0-875,0-6-3237,20-19 4414,-5 4 0,6-3 0,-14 14 0</inkml:trace>
  <inkml:trace contextRef="#ctx0" brushRef="#br0" timeOffset="43984">26739 15752 10170,'6'25'931,"-5"1"-763,-8 1-5717,-4 6 5717,-4 5-67,1 4 1442,0 1-1470,2-8 1,1-1 506,1 6-580,2-10 0,2-3 11,6-4 1,0 21-12,0-18 0,0 16 3248,0-18-3248,2-6 11,0 3-22,6 6 28,0 0 0,0 0-118,3 2 287,4 13-2023,-4-66 750,-3 5-459,5-21 1546,-7 10 0,-3 15 0,-1 1 0</inkml:trace>
  <inkml:trace contextRef="#ctx0" brushRef="#br0" timeOffset="44419">26584 16178 11481,'12'-13'1166,"3"2"-1043,16 7 280,12 0-302,-8 1-101,1 0 0,-16 2 0,-11 1 22,0 0 57,3 0-45,-3 0-23,2 0 23,-7 0 11,1 0-23,-1 0 1,3 0-35,-1 0-77,2 0-494,0 0 45,-1 0-269,0 0-4694,18-5 5501,-11-3 0,9 1 0,-17 0 0</inkml:trace>
  <inkml:trace contextRef="#ctx0" brushRef="#br0" timeOffset="45119">26914 15868 10619,'13'-43'437,"11"7"-437,-8 32 11,9 0 34,-11 4 22,2 0 0,0 5-22,-4 0 313,-1 29-155,-13-3-86,-8-4 1,-2 0-51,-10 8-45,-13-4-10,12-15-12,5-2 0,0-3 0,6-1-68,-1 1 460,9-6 314,20 2-268,28-14-438,-8 5-3392,5-6 3358,-29 8 34,-4 0-22,4 0 22,-4 0 33,1 0-10,-2 0 44,-4 0-123,1 0 378,-2 0-1891,-1 0-381,3 0 1950,1 0 0,-1 0 0,0 0 0</inkml:trace>
  <inkml:trace contextRef="#ctx0" brushRef="#br0" timeOffset="45865">27340 15539 11011,'46'11'437,"-5"-3"-5627,-10-8 5347,-8 0 1331,6 0-1477,-13 0 882,3 0-837,-5 0-34,0 0 1,-5 0 3380,-2 0-3392,0 0-11,0 0-78,-1 0-281,-1 0-1030,-3 0 514,1 0-88,1-1-303,1-1 1266,2-2 0,-3 1 0,0 1 0</inkml:trace>
  <inkml:trace contextRef="#ctx0" brushRef="#br0" timeOffset="46339">27262 15830 10058,'29'15'689,"-3"-7"1,2-3-466,6-5-17,2 0 1,-1 0-208,-9 0 89,15 0-22,-21 0-22,0 1 22,-4 2-11,-3-1-33,0 3-34,-6-4-852,1 1 23,-3-2-1917,7 0 2757,-2 1 0,1-1 0,-6 1 0</inkml:trace>
  <inkml:trace contextRef="#ctx0" brushRef="#br0" timeOffset="47713">28386 15558 10249,'-22'-7'706,"4"2"-616,18 5-225,0 0 359,10 0 729,40 0-2397,-8 0 0,3 0 1500,1 0 0,2 0 0,3 0 0,0 1 392,5-1 1,-5 2 77,2-1-454,-13 0 1,-8 0 163,-26-1-192,-6 0-3965,0 0-1087,0 4 5856,0 2 0,0 0 0,0-2 0</inkml:trace>
  <inkml:trace contextRef="#ctx0" brushRef="#br0" timeOffset="48806">29413 14900 9151,'5'-33'644,"-1"1"1,4-20-825,-8 52 113,0 2 44,0 7-4228,0 7 4240,0 12 870,0 10-848,0 5 6,1-6 0,1 1-6,-2-9 0,1 1 6,0 21 0,1 1 45,-2-13 0,0-2-46,0 0 1,0-1-1090,0-3 1,0-5 1195,0-7 23,0-3 2268,0-15-2224,0-2 539,6-22-662,5 3-301,17-26 1,4-3 255,-2 3-128,-7 12 1,4-4 0,-6 4 116,-1-5 5,-6 11 1,0 1-5,4-12-1,0 0 1421,-3 12 1,0 1-1534,5-2 34,2-5 11,-15 28 22,-7 3 890,0 0-912,3 0 455,1 0-881,1 0-280,2 1-190,-3 2-23,3 2-1781,-3 6 2756,0-2 0,-3 0 0,-1-4 0</inkml:trace>
  <inkml:trace contextRef="#ctx0" brushRef="#br0" timeOffset="49352">29587 15132 9129,'-21'-23'627,"3"5"-515,18 18-280,0 0 201,0 10 35,6 1 10,7 9 56,11 0 79,5 0-123,6-1 67,2 2 0,4-2-28,-16-7 0,2 0 139,4 0 1,-2 0-1601,18 7 1433,-5-2-45,-28-11 79,3 8-45,-5-3-12,2 6 12,-5-1-12,0 4-44,-2-6 22,-1-3 11,-3-7-1714,-3-4 1679,0 1-32,0 5 0,0-3 0,0 3 0</inkml:trace>
  <inkml:trace contextRef="#ctx0" brushRef="#br0" timeOffset="50036">29297 15791 8142,'47'-25'493,"-21"5"493,26 17 1,5 6-741,-11-3-145,-5-1 0,9 1 0,-5-2-12,-5 1 1,-2-1-2837,2 0 1,-1 0 2914,3 0 0,-4 1 1367,2 0-1289,5-1 788,-24 0-944,-3 1-2291,-7 0 2381,-2 0 2154,-4 1-2233,-3 0-837,-1 0-2110,-1-2 1322,0-1 1524,0-2 0,0 3 0,0 0 0</inkml:trace>
  <inkml:trace contextRef="#ctx0" brushRef="#br0" timeOffset="52676">30479 15461 11784,'42'-3'56,"-6"2"-44,-19 8 10,-7-1 45,-2 7 68,-6 9-113,-3 4-5,-13-1 0,-4 0-3255,-11 9 3244,-8-1 0,-3 2-6,5-3 0,1 0 16,-2 2 1,1-1 72,3 2 1,3-2-17,11-10 0,2-2-73,-9 18 0,11-10-34,7-9 12,5-8 78,2-3 426,27-7 0,10-5-314,1-3 1490,6 0 0,4-1-1614,-8-5 1,-4 1-56,6-2-6,-10 5 0,-4 2 17,-15 4 0,1 2 34,-9 0 11,-1 0-56,-1 0 11,-1 0 11,2 0-11,-1 0 11,-1 0-224,1 0-7686,-2 0 7899,-4 0 0,1 0 0,-2 0 0</inkml:trace>
  <inkml:trace contextRef="#ctx0" brushRef="#br0" timeOffset="53433">30266 15771 8972,'-45'-1'418,"0"-1"0,3 0 0,14 1-384,26 1 22,2 0 258,10 0 33,5 1-78,12 1 516,23 2-337,-10-2-174,-2 0 1,0-1-130,7-1 40,-7 0 1,-2 0-30,3 0 80,9 0-69,-21-2-55,-2 1-33,-7-2 156,-1 2-179,-10 0 34,-1 1-1,-6 0-1265,0 0-2399,16-5 3575,4-6 0,0 4 0,-4-3 0</inkml:trace>
  <inkml:trace contextRef="#ctx0" brushRef="#br0" timeOffset="81506">29413 16295 7426,'-28'28'112,"0"0"0,-1-1 0,12-9-56,17-17 313,0-1-425,-1 3 45,0-1 0,-2 5 11,1-1 0,0 2 33,-3 4 102,4-6 78,-2 3-34,3-8 2062,0-1-2218,-3 0-23,1-2 22,-5-1-22,1-2 34,1-1-3370,-4-3 3336,5 0 0,-1-4 0,3 3-12,1-3 12,0-2 0,0-3 0,1-1 3370,0-11-3381,0 8 11,0-6 0,0 12 0,1 0 11,3 0-11,0 5 22,7-10-44,-4 11 44,5-6-44,-5 9 11,2-1 0,-3 4 11,-1 0-34,-3 4-67,-1 0 68,1 0 33,2 0 11,0 0-11,1 0 0,0 0-11,4 0-1,0 0 12,7 4 0,-3 0 12,5 6-12,-5 1 11,-1 2-11,-1 7 45,6 17-3437,-3-4 3403,-3-4 0,-1 0-11,0 4 11,1 9-11,-8-17 11,0-2-11,-2 0 0,0-8 34,0-4 11,-1-7 3918,0-4-3963,0-12-3392,0-15 3370,0-14-1,0-9 12,0 5-6,14 4 0,3 1-27,-7 8 16,11-2 0,1 6 28,-8 22 22,5-5-22,-3 3 3403,-2 0-3403,-1 0 0,0 1 11,-4 2-11,-4 1-22,0 2-12,-5 2-10,2 0-24,0 0 68,0 0 0,4 4 12,7 17-3393,-1 1 3381,3 14 0,-4-5 22,-2 14 1,-3 9-46,-3-7 23,-3-11 23,0-24-12,0-10 67,0-2 3281,0 2-3371,0-1 24,0 3 44,0-3 538,0 1-594,0-10-11,0-3 11,0-7 0,0 0 0,2 2-12,1-8 12,1 8-33,9-22 55,-5 20-22,7-12-22,-6 14 11,6-8 11,1 2 0,-2 0 11,1 0 22,-10 14-33,2-2-33,-6 9-68,0 1 44,5 0 46,3 0-11,1 0 22,4 2 11,0 6 0,2 9-11,-1 3 11,-1 3 24,-8-4-2,0 10-33,-2-6 11,0 7 34,-2 14-34,-2-15-11,0 0 0,0-1 0,0 1 0,0 6 0,0-10 0,0 0 0,3 8 0,-1-14 12,2 3 32,-1-19 35,-3-1 89,4-2 661,-4 0-751,3 0-761,-2 0-572,0-5 1255,7-22 0,-6 16 0,6-15 0</inkml:trace>
  <inkml:trace contextRef="#ctx0" brushRef="#br0" timeOffset="103254">31622 13776 8871,'-9'19'0,"0"2"-17,-2 27 0,0 5 17,4-5-4,0-8 1,-1 7-1,5-7 4,16 6 0,0-3 0,12-13 11,10-15 45,-5-7-44,14-1-1,-8-6 56,3-8 11,1-7-33,1-12-34,-14 1 1,-2-3-672,-6 6 1,-1 0 664,4-7 1,-2 0-46,0-9 40,-4 7 78,-7 3 34,-3 14 146,-5 3-247,-1 10-56,-17 13 45,4 0 1289,-19 20-1311,19-10 11,0 4 47,11-9-47,2-2 0,7 10 11,2-7-23,8 5-10,1-13 33,-2-1-12,2-4 24,3 0 100,-1-3 145,4-1 90,3-16-3694,-10 1 3414,5-14-33,-5-8-12,-5 7-649,7-9 638,-8 12-11,0-1 35,2-26-35,-7 20 3114,2-20-3102,-8 26 10,0 1-22,0 0 0,-5 1 0,-1 1 949,-3 4-926,-2 3-1,1 2 68,2 6 33,-1 1-67,7 6-11,-1 1-662,3 1 180,-2 1-201,2 3-1514,0 3 2152,0 0 0,0-1 0,0-4 0</inkml:trace>
  <inkml:trace contextRef="#ctx0" brushRef="#br0" timeOffset="104874">32688 13834 9095,'41'10'112,"-3"-2"-45,-2-9 0,-10 1-5671,7 0 5683,-15 3 203,3 1-260,-9 1 989,0-1-1022,-7-4-471,-5 0-426,2 0 1,-2 0-1</inkml:trace>
  <inkml:trace contextRef="#ctx0" brushRef="#br0" timeOffset="105358">32494 14105 7885,'17'4'627,"-2"0"-437,-8-1 505,17 1 0,9-2-482,8 0-101,-3-5 0,-1-1-56,-1 1-50,-7-1 0,-3 0 5,-8 2-11,-3 1 0,-5 1 0,-2 0 0,-3 0 0,-3 0-3497,-1 0 3497,-1-2 0,0 0 0</inkml:trace>
  <inkml:trace contextRef="#ctx0" brushRef="#br0" timeOffset="106731">33114 13776 9341,'28'20'-11,"-5"2"22,-23 4-22,0 0 11,0 17 11,-2-7 0,1-3 1,-1 1-12,-2 8-12,2-12 1,0 0 11,1 14 0,1 5 135,0 0-90,0-6-45,0-5 0,0-9 0,0-5 0,0-4 78,4 15-44,-2-20 458,4 8-211,-4-23-202,6-22-74,4-18 1,0-6 5,-4 13 0,1-1-19,0-3 1,0-4 0,-1 4 7,-2 5 0,-1 2-23,0-2 1,1-3-19,2-9 0,2-7 0,0 5-102,0 2 0,0-1 120,3-8 1,2-4 0,-1 8 16,-3 18 1,0 4-7,2-7 1,0 4 11,1 1-11,5-11 11,-6 13 11,5-13-3316,-5 14 3305,0 0 23,-1 0-12,-3 7 22,-3 5-10,-3 8-12,-3 3-59,0 3 48,5 0 3627,28 0-3346,13-4-225,-16 2 0,0 0 16,-1-3 1,-1 0 118,14-2-91,-13 1 1,0 0-78,15 0 33,10-2-12,-20 6-44,-4 1 12,-6 1-3382,-1 0 3392,-9 0-203,0 4 237,-6 0 11,-1 5 135,-5 3-168,-1-2-34,-1 1-12,2-6 3315,-2-3-3168,2-1 192,0-1-339,-2-2-201,1-1-381,-1-3-381,0 2 975,0 0 0,0 3 0,0 1 0</inkml:trace>
  <inkml:trace contextRef="#ctx0" brushRef="#br0" timeOffset="107490">33579 13660 8826,'23'-40'298,"-1"0"1,0-1 0,-8 18-321,-16 30-12,-11 30 34,5-3 0,-1-5 0,-2 2 0,0 14 5,3-12 1,-1 0-460,-5 13 443,3 7 0,5-27 11,6-11 0,-2-5 280,2-8-247,13-22-1076,4-9 0,6-8 0,-1 1 1048,3-2 1,1 0-3,-1-1 1,1-3 0,0 5-77,0 3 1,-2 8 72,-2 5-23,5-5 1,-22 24 0,0 1 33,0 0 3119,9-2-3880,0 0-971,0 0 1721,-3 1 0,-7 2 0,-1 0 0</inkml:trace>
  <inkml:trace contextRef="#ctx0" brushRef="#br0" timeOffset="108035">33715 13679 8142,'-21'30'325,"16"-3"-179,14-16 22,12 1 0,-6-6-78,4 1 33,7 4-100,-2-2 21,15 12-44,-17-7 23,6 5-23,-16-6 78,0-1 101,-4-1-156,2 2-23,-4-6 269,1 1-79,-3-7-302,-2-4-213,-1-2-291,-1-4-672,0-1 1288,0 1 0,0 4 0,0 2 0</inkml:trace>
  <inkml:trace contextRef="#ctx0" brushRef="#br0" timeOffset="108950">33501 14124 10047,'52'-8'281,"-10"-1"-236,13 5 50,-27 0 0,-1-2 107,11-3-46,12-4-44,-5 1-112,-11 4 12,7-2-1,-9 6-11,-11 2 11,2-1 45,-8 2 0,-3 0 22,3 0 90,16 1-78,-8 0-12,17 2-10,-21 1 21,-5 1-33,-10-2 12,-4-1-673,0 1-2275,-9 4 314,-5-2 2566,-9 2 0,9-5 0,3-1 0</inkml:trace>
  <inkml:trace contextRef="#ctx0" brushRef="#br0" timeOffset="110403">33463 14512 9509,'-5'-32'0,"11"-10"-22,21 1-1,-3 7 1,3 1-1,-9 11 1,1 2-23,1-3 1,-3 5-35,-5 11-55,-9 6 78,6 2 45,-3 6-3381,4 3 3414,-1 29-11,-4-10 17,-2 3 0,-2 1-2285,-1 4 2291,-1 13 33,-6-15 336,-10 12-302,-3-8 2179,3-5-2280,8-17 22,9-15 504,3-27 2833,9 1-3382,7-23-44,6 5 33,-7 12 1,-1-2 33,7-18 0,-10 20 0,1-1-22,4-11-1,-5 18-122,-4 5-1,-7 16 112,-1 7-3358,0 6 3392,0 23 34,0-1-23,-2 16 23,0-12-12,0 0 12,-2-3-12,-3-5 1,-4-1-1,1-9-11,1-5 34,5-9 213,2-4 3145,0-11-3403,8-3-496,21-31 496,2 9-6,-9 12 1,2-2 5,-2 1 0,-1 2 0,7-9-11,5-4-23,-21 23-66,-3 6 32,-5 5 68,-3 3 12,-1 8 528,0 6-507,0 8 12,0 4-22,0 4 33,0 3 146,0 4 123,0 15-269,0-13 0,0 5 89,0-18 23,0-7-78,0-4-56,0-5 22,0-5 67,0-3-224,0-2-2039,3-1-1389,3 0 3529,0 0 0,-1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0T13:36:47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17826 7886 9274,'-15'-38'896,"-3"2"-738,10 31 55,0-3 11,4 3-68,1 1-32,1 1-68,-2 2-45,-1 0-157,1 3 135,1 10-23,1 9 34,2 15-3392,0 10 3392,0 6-45,0-25 1,0 1 38,0 2 1,0-1-1,0 2 0,0 0 6,0 1 0,0 2 0,-5 18 0,-1 1 0,1-13 0,-1 2 17,-2-2 0,-2 5 0,0 0 0,1-6-1152,0-5 1,1-1 1139,-6 21 1,3-8 17,8-31 55,3-9 2336,0-3-2078,0-2-336,0-7-67,0-11-583,0-10-745,3-4 0,2-2 291,2 6 1,1-1 1103,4-13 0,1 2 0,4 5 0,-3 5 0</inkml:trace>
  <inkml:trace contextRef="#ctx0" brushRef="#br0" timeOffset="474">17671 7963 9577,'17'-47'313,"0"0"1,0 7 0,7 4-314,6 15 0,7 3 0,-4 3-11,-5 2 0,-2 3 11,3 3 0,-1 3 291,18-7-291,-24 9 0,19-8-202,-38 10-437,4 0-335,4 0 974,12 4 0,-11-4 0,3 4 0</inkml:trace>
  <inkml:trace contextRef="#ctx0" brushRef="#br0" timeOffset="864">17613 8234 9420,'45'-24'91,"1"-1"1,0 0 0,-4 3 0,0 1 0,-8 4-70,7 3-22,-12 8 0,1 1-11,16 1 16,-18 2 1,-1 1-6,6 1 0,-10 0 12,-8 0-528,10 0-44,-8 0-202,7 0-437,-10 0 1199,-6 0 0,-3 0 0,-4 0 0</inkml:trace>
  <inkml:trace contextRef="#ctx0" brushRef="#br0" timeOffset="1352">18117 8234 9050,'-30'41'212,"0"-1"1,0 0 0,1 1 0,-1-1 0,-2 5 0,-1 3 0,8-7 0,21-15 56,37-20 0,16-11-68,3 4 1,-1-1-202,-17 1 0,-2 1-695,4-2 1,-3 0 694,1 2 0,-14 0 0,2 0 0</inkml:trace>
  <inkml:trace contextRef="#ctx0" brushRef="#br0" timeOffset="1868">17826 7382 10630,'-41'-25'11,"-1"0"0,1-1 0,-1 1 1,-13-6-1,1 0 0,31 12-22,37 16 11,10 0 11,23-1 101,-7 1 0,2 1-45,-9-1 1,1 1 10,3-1 0,2 0 1,-3 0-1,-4 0 1,-1 0-46,23-2 1,-2 0-34,-7 2 17,-9 1 0,-3 1-3409,-13 1 3347,2 0-302,-13 0-348,1 0-426,-1 1-2486,12 0 3607,-8 0 0,2 0 0,-10-1 0</inkml:trace>
  <inkml:trace contextRef="#ctx0" brushRef="#br0" timeOffset="2378">18272 7091 7627,'21'-40'327,"1"-1"0,-1 1 0,6 2 1,3 4-1,-4 14-170,6 27-56,19 2 11,-16-1-79,-16-1 202,4 21-111,-19-9-35,-1 17-44,-3-9 180,0 6 88,-2 1-111,-4 1-3527,-5 3 3325,1-12 67,0-1 202,6-16 224,-3-2-44,1-3-69,-4 1-290,-4 2 295,2 2-452,-4 4-12,9 6-1053,2 20 393,11-16-516,14-4 0,7-5-1120,16-8 2375,-8-5 0,-2 0 0,-5-1 0,-10 0 0</inkml:trace>
  <inkml:trace contextRef="#ctx0" brushRef="#br0" timeOffset="6979">18872 8448 7414,'38'-7'683,"1"-3"1,0-2-482,11-2-1,-3-3 1,-2-3 33,-9-1 34,5-6-101,-21 11 931,-7-24-1043,-6 22 100,-4-22-122,-6 32-23,0-2-11,-3 7-11,-11 3-34,4-1-33,-22 5-1,3 10 45,8-2 1,-1 3-1,2 4 1,1 3-6,0 2 0,4-1-17,-7 17 22,13-4 23,8-11-34,4-2 23,7 10 10,1-9-10,14 12 11,-6-19 0,5 3-23,-1-8 45,-5-6 12,7 0 245,1-5-200,-4 0-46,6-1-22,-7 0 11,1 0-3347,19 1 3403,-12 0 1,14-1-68,-15-6-1636,20-15-751,-7-1 2387,-13 4 0,-3 0 0,-1 4 0,-8 0 0</inkml:trace>
  <inkml:trace contextRef="#ctx0" brushRef="#br0" timeOffset="7747">19396 7188 11381,'-24'-48'-56,"1"0"0,3 15 0,3 17-2775,12 51 1,6 18 2824,-2-20 1,1 0 5,-3 15 0,3 0 637,5-15 0,2-6-625,6-3 159,28-20 1,-9-1 0,-66 22 0,20-17 0</inkml:trace>
  <inkml:trace contextRef="#ctx0" brushRef="#br0" timeOffset="7928">19628 6723 12188,'-23'-2'-56,"5"0"22,18 2-3025,0 0 1882,3 0 1177,16 0 0,-12 0 0,11 0 0</inkml:trace>
  <inkml:trace contextRef="#ctx0" brushRef="#br0" timeOffset="9474">20093 6607 9375,'-19'7'-95,"-7"17"0,0 9 55,5-4 1,1 5-2,-1 3 0,1 4 0,2 1-427,5-2 1,3 1-1,1 1 501,1 3 1,2 1 0,0 0-31,1 0 1,1-1 0,0-2 13,1 7 0,0-3 39,2-11 0,0-4 350,1 4-272,0 10-111,6 5 44,4 0 90,0-19 0,3-2-146,8 2 45,8 10-56,-13-25 257,0-1 181,-13-11 1219,-1-3-1242,-2-2-460,0 2 0,0-1 45,0 3-22,0-2-68,0 1-3462,0-2 3552,0-7 0,0 4 0,0-5 0</inkml:trace>
  <inkml:trace contextRef="#ctx0" brushRef="#br0" timeOffset="11182">20171 7149 7571,'37'5'1176,"-6"-8"-974,7-5 0,2-4-12,6-7 12,-11 1 0,-2-1 78,-1-2 79,6-7 167,-19 3-358,-6 3-101,-1-4-4217,-5-1 4161,-1 8 860,-1-5-860,-3 9 123,0-5-100,-2 8 22,0-2-56,-5 9 3381,-17 2-3460,-21 0 6,10 3 1,-2 3-35,-7 7 1,1 1 72,13-4 1,2 2-23,-21 18-45,37-6 34,4 2 44,3 2-33,3-1 56,0-3 0,1 17 0,14 14 22,-9-18 1,0 3-18,4 5 1,-1 0-1702,-5-7 0,-1-1 1718,-1 1 1,-1-1 44,-1 17-996,-9-1 952,0 0 44,-10-6 179,2-2 236,6-22 157,3-3-90,6-20 2360,2-23-2909,0 1-503,0-22 503,0 8-17,-1 9 0,2 0-5,9-18-23,8 3 0,7-2 39,0 16 1,2 2-18,4-5 1,0 3-23,-2 8 1,-3 5-23,-4 5 22,1 4 22,-15 8-66,-2 1 1981,0 0-1914,1 0-1,0 5 23,2 9 23,-1 11-12,-3 2 0,-2 3 0,-3-5 34,-3 0-34,-15 12 12,-1-8-12,-12 8 22,-10-2-33,18-16 23,-5 4 10,23-20 1,5-2-303,0-1 247,5 0 22,10 0 0,11 0 0,10 0-11,12 0 11,-15 0-12,10 3 24,-22 4-1,3 2 11,-6 7 12,-5-4-1,-1 3-33,-8-8 34,1-3-23,-5-3 68,2-1 66,-1 0-10,1 0-617,4-4 482,10-8 0,-9 6 0,7-5 0</inkml:trace>
  <inkml:trace contextRef="#ctx0" brushRef="#br0" timeOffset="11936">20384 6626 6999,'-44'-20'1060,"0"0"1,-5 0 0,10 7-1061,27 13-78,-8 0 218,44-3 1,14-1 150,6-2-1663,4-1 0,2 0 1467,-19 1 0,-2 1-483,-1 0 0,-1 0 444,17-2-2145,-1 2 2089,-19 4-11,3 0 11,-16 1 1266,1 0-1255,1 0 1377,-2 3-1377,9 6-11,-12-3 34,7 3 3313,-15-8-6943,2 0 3596,-9 1 0,6-1 0,-6 1 0</inkml:trace>
  <inkml:trace contextRef="#ctx0" brushRef="#br0" timeOffset="12427">20694 6297 7750,'11'30'254,"1"1"0,0-3 0,2-7-5870,16-17 5661,9 2 1278,-12 0-1290,3 3 866,-14-3-843,-6 1 214,-4 8-125,-3-1 90,-25 21-123,-1-9-2098,-18 10 2132,7-12 156,10-5-21,5-4-247,11-8-34,3-3-2634,32 1 2634,1-3 0,4 3 0,-11-4 0</inkml:trace>
  <inkml:trace contextRef="#ctx0" brushRef="#br0" timeOffset="12912">21081 7053 11123,'-20'32'-101,"0"1"0,3-2 1,4-10 548,10-20 560,3-1-3148,0 6 694,0 1 1446,6 3 0,-4-3 0,4-4 0</inkml:trace>
  <inkml:trace contextRef="#ctx0" brushRef="#br0" timeOffset="13673">21411 7053 8523,'-33'16'-33,"8"27"268,25-1-162,0-11 0,0 1 28,0 14-12,0-10 1,0 0-451,-5 17 377,3-18 1,-1 0 198,-7 14-181,4-20 1413,1-5-1178,3-40-258,15-30-6,-7 20 1,1-2-6,4-7 0,1 0 0,-2 8 0,-1 1 0,8-24 246,0 5-330,1 16 0,1 3 50,9-1 34,12-5 0,-19 30-11,-2 1 0,-7 1 11,2 0 11,-5 0 56,8 0-22,-8 0-34,8 0 56,-13 0 1,-1 0-1391,-1 0-33,3 0-918,1 3 2274,4-2 0,-4 2 0,-1-3 0</inkml:trace>
  <inkml:trace contextRef="#ctx0" brushRef="#br0" timeOffset="14112">21527 6723 9017,'-40'-19'128,"0"1"1,0-1 0,-16-7 0,25 7 28,78 16-68,-18 1 1,0 0 11,20-3-90,6 1-45,-21 3-302,-10 1 336,-11 17 0,-9-13 0,-1 12 0</inkml:trace>
  <inkml:trace contextRef="#ctx0" brushRef="#br0" timeOffset="14550">21585 6510 8568,'42'-15'62,"0"0"1,0 0 0,7 0 0,1 2 0,-7 4-63,6 6 5,-12 4 1,-5 4 50,-18 5-5570,-2 20 5693,-19-3 1275,-12 11-1281,-7-16 1,-2-1 604,-3 2-632,-11 4 358,39-24-425,3-3-79,6 19 0,-4-14 0,4 14 0</inkml:trace>
  <inkml:trace contextRef="#ctx0" brushRef="#br0" timeOffset="14966">22147 7382 9823,'-26'-42'774,"18"7"-6054,60 27 5481,-22 4 1,1 1 112,0-1 0,1 1 430,0 0 1,3 0-551,2-1 0,5 0 0,-4 0-194,-3 1 0,-1-1-45,22-1 1,-6 1-834,-23 2-1049,-5 1-1110,-21 1 3037,-1 0 0,0 0 0</inkml:trace>
  <inkml:trace contextRef="#ctx0" brushRef="#br0" timeOffset="15924">23251 6917 7414,'-35'30'399,"0"0"0,0 0 0,-4 15 0,2 4 0,24-6-1779,51-9 1,10-1 1396,-38 14 0,1-10-14,22-39 1,9-17 0,-10-1 1394,-17-7-1420,-3 8-1,2 1 793,-5 10-1275,6 4 181,10 16 279,5 22 34,1 6 27,-14-8 1,0 0 5,-1-8 1,1-2 89,9 13 337,0-14 3570,-4-28-3851,-5-14 0,-1-4-123,14-10-29,-2-7 1,0-3-6,-11 19 1,-1 2-7,4-5 1,0 1 16,2-8 101,-17 17-89,-2 7-34,-3 1 0,0 4 0,0 1 0,0-6 0,0 7 0,0-3-11,-1 8-2891,0-1 2902,0 8 0,1-5 0,0 5 0</inkml:trace>
  <inkml:trace contextRef="#ctx0" brushRef="#br0" timeOffset="17251">23872 6626 9442,'11'21'11,"-3"1"-11,-10 3 34,-5 22 0,-2 9-2865,5-10 1,0 2 2834,-1-7 0,-1 2 0,2-3 706,1 4 0,2-5-514,1-9 0,0-3 674,0 21-847,4 4-23,-2-26 11,3-5 3392,-3-13-3381,3 12-44,-3-8 11,11 12 11,-1-13 0,8 1 0,-2-6 78,19-2 90,-3-2 57,6 0-46,-13-2 23,-14-1 78,-3-3-123,-4-2-90,-1-4-34,0-3-44,-2 5-941,3-1-303,-4 7-78,8 1 1333,2 1 0,-4 0 0,0 0 0</inkml:trace>
  <inkml:trace contextRef="#ctx0" brushRef="#br0" timeOffset="17902">23775 6917 8478,'44'-5'506,"0"0"1,0-1 0,1 1-1,9-4 1,-2 1-365,-7 6 0,2 2 0,-9 0-53,1-1 342,-6-1 1,-1 1-3121,1-1 2689,-1 11 0,-25-19 0,-8 8 0</inkml:trace>
  <inkml:trace contextRef="#ctx0" brushRef="#br0" timeOffset="18587">24375 6433 9050,'25'12'213,"1"1"0,11 11 0,-2 1-90,0 6-491,-7-5 0,-2 1 447,6 11 245,-18-1 1,-2 14 0,-2 8 0,-3 0 0,-6-7-84,-7-9 0,-7-3 0,0 0 0,2 4-47,7 7 1,3 6 0,1 1 0,-4-4 0,-6-10-139,-12-5 0,-5-8 1,2-11 219,-8-15-366,24-3 45,2 1-56,-4 2-246,2 0-303,2-2-907,3-1-359,3 1 1916,-3-2 0,4 1 0,-4-1 0</inkml:trace>
  <inkml:trace contextRef="#ctx0" brushRef="#br0" timeOffset="21781">18252 9823 5812,'0'39'0</inkml:trace>
  <inkml:trace contextRef="#ctx0" brushRef="#br0" timeOffset="23553">18097 10153 8422,'44'9'908,"-3"-1"-617,-16-11-22,2-3-34,2-3 57,1-7-168,1 1-35,1-5 168,-5 2 1,-1-1 11,6-5-146,-10 6 1,-1-1 526,-2-15-628,-9 11 28,-3-9 1,-2 0-51,-3 8 34,0-20-23,-7 27-11,-1 6-11,-8-1-23,-1 6-22,-4 3-22,-1 1-34,-2 2-34,2 0-90,-10 8 68,2 12 90,1 3 22,8 10 22,14-7-11,1 2 23,4 2-12,0-1 23,5 1 0,11 8 16,-7-12 1,1 1-6,11 16 0,-13-16 0,-1-1 0,-2 9 0,2 7-3392,-3 5 3392,3 3 11,-3 0-100,1-6 89,-3-5 12,0-9-12,-2-6 33,0-6 1,0-2 3314,0-6-3326,0 1 212,0-5 539,0-2-683,0-1 11,-5-11-12,-1-8-44,-5-35-11,5 3-1730,2 3 0,3-3 1690,7 10 1,1 1 5,-3 0 0,3 1-51,9 1 1,1 7 5,-3 7-67,3 2-190,-15 19 100,3 0 168,22 7 34,-7-4 0,16 5 3415,-16-7-3382,-2-1 23,-5 0-33,-3 0 22,-6 0-90,-3 0-67,-1 3-158,0 8 248,-1 5 22,-9 7 0,-4-1 0,-10 0-1427,-2-3 1449,-1-2 79,2-4 45,2-3 33,6-5 45,1-2 123,1-2-246,-5-1-90,2 0-11,1 0 0,7 0 0,2 0 1450,1 0-1439,2 0 45,3 0-448,0 0 348,29 0 44,-2 6 0,25 4 0,-5 12 22,-14-3 0,-1 4-16,-2-1 0,-2 1-1,4 4 1,-3-1-6,5 8 0,-10-11-11,-9-13 11,3 0 44,-5-4 24,6 3-57,6 4-11,0 1 33,6 5-10,-6-5-12,-3 0 549,-9-6 102,-3-1 559,-8-6-1782,-17-10-2789,-10-4 683,-6-6 2667,2-7 0,20 15 0,5-2 0</inkml:trace>
  <inkml:trace contextRef="#ctx0" brushRef="#br0" timeOffset="24387">18349 9552 9778,'-37'-10'524,"-1"0"0,0 0 0,-20-5 0,23 2-726,55 6 429,12 0 0,14 0 0,5-1 0,-4 2-183,1 2 1,-3 1 0,3-1 8,1-2 0,3 0 0,-2 0 1,-7 2 102,5 1 1,-22 2-157,-39 1 0,-3 0 0</inkml:trace>
  <inkml:trace contextRef="#ctx0" brushRef="#br0" timeOffset="24987">18737 9145 10159,'-5'38'11,"1"0"0,0-3 1,8-7-1,21-17-11,-1-1 22,11 10 12,-15-6 22,15 18-33,-21-13 11,0 5-23,-7-11 0,-5-3 11,-1-3 34,-1-2 157,0 9-202,0-1-11,-3 10-11,-10 12 11,5-15 11,-9 12-11,15-23 0,-3 1-11,5-7 11,-2 0-1315,2-3 0,0 1 1</inkml:trace>
  <inkml:trace contextRef="#ctx0" brushRef="#br0" timeOffset="25777">19221 10230 8949,'-41'-22'-33,"8"5"-12,32 17 23,1 3-1,0 3 12,0 3-23,0 2 225,0-1 279,0-5 427,3-12-763,-1-3 370,2-17-470,-2 15-34,-2-5 0,0 16-706,0 0 526,-7 4 1,-2 18-3011,-1-6 3190,1 6-885,8-13 874,1-7-2701,0 0 2712,8 0 0,-6-1 0,6 1 0</inkml:trace>
  <inkml:trace contextRef="#ctx0" brushRef="#br0" timeOffset="26661">19492 10559 8198,'0'-34'89,"0"0"1,1 0 0,3 1-45,8 6 0,2-1 129,3-9 0,0-4 201,-3-8 0,-2 1-258,1 7 1,-3 2-374,-3-3 0,-4 4 637,-5 5 0,-5 8-157,0 9 33,-9 7-257,8 5-33,-2 2-1,6 2 491,2 0-782,0 0 247,10 7 78,7-2 0,11 5 56,22-6-280,-2-2 224,0-1 0,-15 0-11,-16 1 11,-4 2 22,3 10 56,-6 10-33,-1 18-22,-8 8-12,-8-21 0,-2 0-11,-2 3 0,-1 0 0,-2-6 0,0-1 129,2 0 0,2 0-163,-4 19 0,10-14-10,-1 6 21,7-14-22,24 5 57,-5-10-12,21 0 44,-15-14 472,5-2 246,-1-26-460,2-1-218,-14 4 0,0-4-11,4-6 0,-1 1-6,3-2-11,3-8-56,-25 37-728,-1 3 55,0 13 449,-3-4 45,1 9-11,-2-10-393,3-2 583,1-4 0,0-1 0,0 0 0</inkml:trace>
  <inkml:trace contextRef="#ctx0" brushRef="#br0" timeOffset="27434">19434 9688 10440,'-44'-17'-109,"0"0"1,-1 0-1,19 7 53,31 11 157,19 5 0,7 2 168,7-1-157,-1 1 0,1-1 135,1-4 302,-4-2 0,1-1-314,12 0-566,-12-2 0,-1 0 387,3-1-45,-8-4 1,7 2-1,-18 3-11,2 0 67,-15 2 0,-4-1 830,-1 1-3508,-1-2 2611,2-2 0,-2 2 0,2-1 0</inkml:trace>
  <inkml:trace contextRef="#ctx0" brushRef="#br0" timeOffset="28022">19899 9378 8310,'-52'3'437,"11"1"-201,52 7-12,2-2-101,13 3-44,1-2 44,7-1-73,-8-1 1,2-1-18,14 4-10,10 4 10,-24-7 68,-3 9-11,-13-4 10,-2 7 12,-10-4 0,-2 4-78,-14 3-12,-12 6-16,7-13 0,-2 1-6,-11 8 0,0 0-12,-6 6 180,14-11 1,4-3 671,12-9-739,4-2-101,6-6-2151,0 0 638,6 0 1513,9 0 0,-6 0 0,4 0 0</inkml:trace>
  <inkml:trace contextRef="#ctx0" brushRef="#br0" timeOffset="28618">20422 10114 10485,'-18'-21'112,"0"0"0,46-12 89,12 25 1,5 6-197,-4 0 1,-1 0-802,5 1 1,-4 0 795,0 0 0,-48 2 0,-1-1 0</inkml:trace>
  <inkml:trace contextRef="#ctx0" brushRef="#br0" timeOffset="28929">20384 10288 6574,'29'-9'1411,"0"0"1,1 0 0,-4 3-1221,-4 6 290,18 0-301,-11 0-35,6 0-66,-17 0-23,0 0 0,6 0-56,-6 0-1288,14 0-853,-9 0 2141,6 0 0,-14 0 0,-5 0 0</inkml:trace>
  <inkml:trace contextRef="#ctx0" brushRef="#br0" timeOffset="32856">21469 9571 9039,'0'-13'638,"0"3"-514,-5 10-46,3 0-280,0 0 202,2 4-44,0 13 44,0 4-12,3 33-243,5-12 260,-4-11 1,1 0 16,7 21-22,-2 1 7,-7-8 1,-1 7 0,0-7-751,0-16 0,-1 0 743,0 12 0,0 5 0,-1-14-11,0-19 11,0-2 0,0-2 184,0-2-184,0-2 0,0-1 0,0-2 1512,0 2-1500,0-1 21,0 0-22,0-1 34,0-1-78,0 3 33,0 6 11,0 2 11,0 2-22,0-4-33,-2-2 33,0-1 0,-3 8 0,1-4 0,-3 7-3392,4 3 3392,-1-8-12,2 4 1,2-12-22,0 16 44,0 10 0,0 3 6,0-6 0,0 1 16,1 15 1,-2-2 100,-5 5 1,-7 1-135,4-26 3392,-2-2-3404,11-20 551,0 0-80,0-10-425,3 0-23,1-9 67,8-5-55,-4 4 66,8-17-78,-11 10 1,-1-1-12,8-19-1702,-4 5 0,0-1 1702,6-4-1134,-5 13 0,1 1 1145,4-12-22,2 3 11,2-9 11,-5 13-11,-2 8 0,-1 0 2302,-1-6-2134,4-9-90,-5 9 1,0 0 2362,6-7-2441,-3 5 0,2 1-3077,6-3 3066,5-1-1058,3 0 1069,3 2 0,-4 6 179,0 0 348,-14 18-527,-2 1 2786,-10 14-5184,0 0 3510,3 0-2210,1 0-392,6 0 1490,0 0 0,-3 0 0,-2 0 0</inkml:trace>
  <inkml:trace contextRef="#ctx0" brushRef="#br0" timeOffset="33542">21508 10153 10339,'36'9'-34,"2"-1"34,-6-5 0,4 2 11,5 5-11,-1 2 57,0 3-13,-13-1 1,-1 1-11,11 9-6,-14-9 0,0 1 39,5 4 179,-5-6 1,2 0 335,22 6-386,-15-8 1,0-1-85,10 0-56,-7-5 22,-7 2-33,-14-4-23,3 1 12,-13-3 627,-3 0-560,-1 0-34,-8-1-1165,-2-1-571,-1 0-909,1 0 2578,6-3 0,2 2 0,1-2 0</inkml:trace>
  <inkml:trace contextRef="#ctx0" brushRef="#br0" timeOffset="34307">22573 10579 8198,'-37'17'64,"0"0"1,-1 0-1,-16 5 1,19-2 47,35-9 0,0-2 23,0-2 22,0-1 100,4-2 920,9-2-538,-1-1-169,7-6 113,8-22-493,-11 7 111,11-16-78,-18 17-55,0 2-68,-2 0 56,2-4 22,-3 6 56,-1-1 1,-3 9 223,-2 2-279,0 3-23,0-2-33,0 3-1,0-4-33,-8 0 11,-4-3 0,-9 0 0,-3-1-11,-3-1 11,-5 2-214,3 3-10,3 2 11,6 9-78,2 18 123,4 0-168,-1 23 135,9-20-741,3 19 157,3-21-312,0 5-584,0-14 1681,0-4 0,0-6 0,0-5 0</inkml:trace>
  <inkml:trace contextRef="#ctx0" brushRef="#br0" timeOffset="35214">21469 9203 9733,'46'3'151,"1"1"1,-1-1-1,-2 1 1,-2 0-91,8-2 1,-5-1 185,-13 0 89,-2 0 0,-3-1-68,-1 0-189,-5 0-79,-3 0 0,-4 0-23,0 0 23,-1 0 23,13 0-23,-9 0 11,8 0-11,-14 0 34,0 0-12,-7 0 23,-1 0-4560,-3 0 4515,-11 2 0,8-1 0,-8 2 0</inkml:trace>
  <inkml:trace contextRef="#ctx0" brushRef="#br0" timeOffset="35729">22011 9029 8882,'31'8'26,"0"-1"0,-2 1 1,-2 0 40,5 12 11,-8-6 1,0 1-23,10 6-4285,5 6 4273,-21-11 894,-5-1-792,-8-3 78,-2 0 415,-9 15-572,-8-6-93,-10 4 0,-7 5 0,4-4-1188,-7 4 1119,-7 2 0,8-3 2570,30-21-2687,1-5 77,8-1-1534,41-6 1669,-3-3 0,8 1 0,-25 0 0</inkml:trace>
  <inkml:trace contextRef="#ctx0" brushRef="#br0" timeOffset="36093">22631 9920 6652,'-19'39'0</inkml:trace>
  <inkml:trace contextRef="#ctx0" brushRef="#br0" timeOffset="37144">23387 9571 10518,'-38'-8'-27,"27"32"0,4 19 0,3 11 1,2 0-1,-1-9 34,0-2 1,1-3-1,2 3 11,-1 3 0,2 8 0,0 0 0,0-4 0,-2-9 674,-5 25-255,6-66-266,0-8-171,-2-4-12,0-11-21,0-5 33,1-6-11,1-2 52,0 0-198,1-15 89,4 11 68,3-11-11,4 9-3306,-1-1 3306,-2 10 0,1-2-1047,0 0 0,0 0 1052,1 0 1,1 0-12,-1 5 0,1 2-17,7-7 6,-1 13 0,2 2-5,12-8 5,-10 12 0,3 1-62,22 0 68,-10 8 11,6 2 11,-12 5 11,-3 0-11,-2 0 2268,-1 3-2257,-4 5 90,-4 22-34,-6 2-33,-7 20-12,-14-19 1,-8 0-7,-7 3 1,-4 0 969,-1 0 0,-4-2-975,-3-4 0,0-4 0,12-10 1,3-3 55,-18 6-2902,8-6 2924,6-7-21,0-3 10,3-3-44,1 0 44,6 0 34,5 0 853,6 0-1144,3 0 3268,2 0-3100,0 7-22,16 2 33,8 9 0,19 2 11,7 2-11,-24-10 0,4 1 0,7 5 0,4 3 0,-3-1-452,-1-1 0,0 1 515,1 0 1,2 2-1,-5-1 60,-5 0 1,-5-3-35,10 6 505,2-2-348,-26-17 953,2-2-818,-11-3-6240,-1 0 5859,-9-1 0,6 1 0,-6-1 0</inkml:trace>
  <inkml:trace contextRef="#ctx0" brushRef="#br0" timeOffset="37694">23465 9106 8949,'-38'-17'106,"0"0"1,1-1-1,-1 1 1,-11-7-1,1 1 1,24 15-253,24 11 471,35 11 0,13 3-89,-6 0-165,-8-5 0,5 1 0,-5-2 74,6-1-44,-3-3 179,-5-1 33,1-3 1,2 0-224,6 0-62,-8-2 0,-1 1-16,-4-1 21,-7 1 1,-8-1-23,-5 0-146,-4 2-515,-1-2-448,3 5-314,-1-2 564,10 5 0,-9-6 0,5 1 0</inkml:trace>
  <inkml:trace contextRef="#ctx0" brushRef="#br0" timeOffset="38227">23755 8932 9946,'32'-13'17,"11"18"0,4 8-1,-6 5 1,0 4-370,-5-4 0,1 1 0,-5 0 375,-5-3 1,-8 3 762,-8 32 178,-32-24-706,5 7-638,-8-21-5008,36 22 4587,0-15 0,4 17 0,-8-28 0</inkml:trace>
  <inkml:trace contextRef="#ctx0" brushRef="#br0" timeOffset="38547">24356 9920 12580,'30'-6'134,"14"0"-145,-14 1 0,8 1 11,-22 4-23,-2 0 46,-5 0-23,0 2-56,1 7-202,-3-3-2566,11 6 1088,-8-9 1736,8 1 0,-10-4 0,-4 0 0</inkml:trace>
  <inkml:trace contextRef="#ctx0" brushRef="#br0" timeOffset="39382">24472 9649 11358,'7'40'23,"-1"1"-23,-6-1 16,-1-11 1,-1 3-12,-5 5 1,-1 0-6,1-2 0,-1 0-1707,-1 1 0,0-4 1685,1 3-1,6 2 23,2-18 0,0 4 0,0-14 11,0-2-761,2-3-1816,0-1 3414,1-3 0,-1-1 0,0 0 0</inkml:trace>
  <inkml:trace contextRef="#ctx0" brushRef="#br0" timeOffset="40281">25150 9571 9756,'-5'44'-8,"0"0"1,1-3-1,1-4-59,-1 7 39,3-12 0,0 0 28,1 5 11,0 11 1,0-36 77,0-5-10,0-4-102,0-2 23,0 0-33,0 1 33,0 2 0,0 1-12,0-1 12,0-2 1032,0-1-864,16-41-135,3 13 0,6-13 1,4-3 28,-9 20 0,1 1-667,13-13 1,0 2 749,0 2-55,4-1-112,-27 24-337,-5 3-122,-4 5 89,0 0-214,16 0-122,10 0 134,5 0-2016,11 0 2610,-25 0 0,1 0 0,-17 0 0</inkml:trace>
  <inkml:trace contextRef="#ctx0" brushRef="#br0" timeOffset="40754">25325 9843 7269,'13'45'616,"-1"1"0,1 0 0,3 11 0,0-10-481,2-14-225,-3-17 90,-7-9 0,-4-5 0,-4-3 0</inkml:trace>
  <inkml:trace contextRef="#ctx0" brushRef="#br0" timeOffset="41227">25615 10017 9991,'43'-20'9,"-1"1"0,0-1 0,2 0 0,0 2 0,-13 11-5176,-14 18 5257,3 0-34,-31 13 1211,-6-4-1256,-6 1-11,-1 0 12,-4 2 21,-1 1-33,-2-2 0,4-1-33,1 6 969,12-7-936,2 2 0,11-4 0,1-8 3316,8 17-3338,7-14 464,26 17-218,-10-21 0,1-3 34,-4 2 0,0-2-191,22 0-22,-32-6-202,-6-7-728,4 0-113,11-4-335,2 0 1333,4 0 0,-16 5 0,-4 1 0</inkml:trace>
  <inkml:trace contextRef="#ctx0" brushRef="#br0" timeOffset="41721">25751 10172 8534,'-37'-7'199,"1"1"0,0 0 0,-19-5 0,21 7-188,33 5 45,0 1 538,6 1-100,7-1-58,7-1 24,6 0-147,12 1 1,3-1-213,-12 1 0,0 1-73,15-1 0,-2 0 6,-1 2-3404,-17-3 3381,-7 1-11,0-2-33,-2 3 33,17 5 0,-19-5 0,10 5 0</inkml:trace>
  <inkml:trace contextRef="#ctx0" brushRef="#br0" timeOffset="42838">26177 9533 10260,'-33'-7'168,"0"0"0,2 1 1,8 2-57,17 4 22,1 0 180,3 0 167,0 0-447,25 1 22,3 3 56,22 0 12,-3 2-12,-2 0-45,-5-1-22,-4 0 22,6 2-56,-12-2 11,3 2 292,-20 44-2027,-27-25 0,-5 2 1707,11 6 1,-1 0-1135,-16-6 1,0-4 1139,7-2 0,3 1-23,-3 16-78,6 2 101,2-6-11,9-6 11,3-22-11,0 2 11,0 1 2212,11 10-2245,-2-7 3380,22 11-3325,-11-15 28,8-2 1,4-3-28,13-1-23,-13-1 0,0-2 11,4 1 22,-12-1 68,-13 1-101,-6-1-269,-2 0-392,-1 0-325,0 0-235,3 0 1221,5-1 0,-4 0 0,2-1 0</inkml:trace>
  <inkml:trace contextRef="#ctx0" brushRef="#br0" timeOffset="43503">26042 9726 8949,'16'23'818,"0"-1"0,22 10-6153,14-36 5492,-1-1-68,-3 1 649,-8 3-726,-4 0 1064,2 1-841,-12 0 527,14 0-560,-20 0-90,5 0 3011,-11 0-3112,-8 0 936,-2 0-925,-4 0-22,4 1 0,0 1-44,4 0-292,3 2-763,2-1 23,1 1 1076,5 0 0,-9-1 0,1-1 0</inkml:trace>
  <inkml:trace contextRef="#ctx0" brushRef="#br0" timeOffset="46703">18659 12265 9420,'-17'-35'1311,"1"5"-941,3 18-191,-1 1 426,3 0-549,1 5-78,5 0-12,4 6-202,1 0 214,0 9 22,0 7 5,1 22 1,1 6-6,-1-14 0,0 1-163,1 5 0,0 2 0,-1-1 163,1-1 0,-2 0-1072,1 4 1,0 3-1,-1-3 1089,-2 1 0,-1-1-17,1 13 0,-2-5 11,-3-14 11,2-19 23,3-12-2274,2-2 849,0-6 1380,0-9 0,0 7 0,0-6 0</inkml:trace>
  <inkml:trace contextRef="#ctx0" brushRef="#br0" timeOffset="47203">18601 12071 12120,'7'-37'191,"12"4"-5852,29 18 5672,-21 8 1,1 2-7,7-1 1,0 1 1392,14 1-1387,4 1-11,-28 3 859,1 0-859,-13 0 12,2 0 10,-13 0 2552,-1 0-3011,3 0-358,6 0-472,2 0 1267,10 4 0,-13-2 0,2 2 0</inkml:trace>
  <inkml:trace contextRef="#ctx0" brushRef="#br0" timeOffset="47609">18620 12419 9095,'28'24'1636,"7"-8"-1367,15-20-253,-22 1 1,0-1 353,24-4-208,-18 4 1,-2 0-74,12-1-32,4 0-46,-26 3 23,-8 1-1,-7 0-33,-4 1-1633,-3-1 1,0 1 0</inkml:trace>
  <inkml:trace contextRef="#ctx0" brushRef="#br0" timeOffset="48068">18659 12807 11806,'37'12'154,"0"-1"0,0 1 0,14 4 1,-8-5-66,-9-13-55,-1 1-5661,-3 0 5717,12 1-23,-14-1 1353,6 1-1375,-16-2 949,-5 2-983,-6-1-56,-4 1 45,1 0 3392,1 0-3392,6 0 0,2 2-190,3 1-1692,8 6-2914,1 3 4796,-6-2 0,-6-2 0,-13-7 0</inkml:trace>
  <inkml:trace contextRef="#ctx0" brushRef="#br0" timeOffset="51804">14610 7847 9969,'-26'-14'454,"0"1"0,-22-9-264,30 22 45,-2 0-67,2 0-123,4 0-45,0 0-3392,-1 0 3392,-1 0 0,-2 3-90,-11 16 34,13 2 34,-7 19 0,19 1-1,1 9 23,3-23 0,0 1 0,0 0 0,0 1 23,0 26-23,0-4-2269,0-3 2274,0-9 1,0-2 1289,0 1-1295,0 16 0,0-47 67,0-4-67,0-1 472,0-1 2437,0-21-2886,1 4 1432,1-20-1410,0-4-45,0 11 11,-2-9 12,0 5-23,-3 6 0,-4-7 0,-5 7 0,-2-2-34,1-1-55,6-2-170,2-15 91,10 13 0,4-9 34,4 21 89,0 4 79,-4 6-1,-6 7 12,-1-1 22,-2 4-33,0-1 11,0-1-45,0 2-583,0 1 505,0 18 78,0 0 0,0 18 0,0-4 22,0 2 68,0 19-68,0-9-1718,-2-15 0,-1 0 1708,-3 13-530,-3-1 518,6-8 0,0 0 0,0 18 0,2-16 0,2-1 22,4 14-10,2-2-1,8-4 56,-2-3 0,1-6-22,-5-7 291,0-6 3208,-5-11-3106,1-3-113,-5-5-12,3 0-440,-2 0-792,7 0-1491,22-23 136,6-2 2274,-10-1 0,0-1 0,0 2 0,-8 0 0</inkml:trace>
  <inkml:trace contextRef="#ctx0" brushRef="#br0" timeOffset="52391">14455 7886 8176,'-36'-11'762,"1"0"0,-1 3 0,15-3 706,62-19-1255,-13 19 0,4 0-202,15-8 0,1 3-11,-11 6 0,-1 6 28,6 7 0,-4 4-28,-14-3 34,15 9-23,-35-12 45,0 0-79,-4-1 12,1 1 11,4 0 0,3 1 0,4 0-78,4 2-684,-1 0-594,6 6 437,-7-1-2733,3 15 3652,-11-7 0,1 2 0,-7-11 0</inkml:trace>
  <inkml:trace contextRef="#ctx0" brushRef="#br0" timeOffset="52996">14416 8118 7582,'-30'7'554,"0"0"1,5 10 62,60-10 318,13 1 1,6 0-707,-3-2 1,0 0-193,-11-2 1,1-1-1,-4 1-15,-1-2 1,-5 0-12,6 0-11,-24 10 0,-8-8 0,3 9 0</inkml:trace>
  <inkml:trace contextRef="#ctx0" brushRef="#br0" timeOffset="53542">14377 8506 6787,'-14'42'1882,"19"-2"-1702,13-32 514,8-1 0,8 1-48,15 1 1,8 2-1,-5-2-545,-10-3 0,-1 0-83,10 2 1,4 1 0,-14-2 26,-19-4 56,-8 0-45,-5 0-5409,-5-1 3930,3 1-774,2 1 2197,2-1 0,-5-1 0,-3-2 0</inkml:trace>
  <inkml:trace contextRef="#ctx0" brushRef="#br0" timeOffset="54680">15501 7692 8702,'15'-24'84,"-1"1"1,10-15-7,-24 38 449,-13 3-527,5 2 45,-26 14-57,16-4 23,-5 8 1,-4 10-1,1 3 19,4 7 0,3 6 0,1 5 54,6-13 0,0 4 0,0 3 0,1 1 0,1-2 0,0-3-79,-2 8 1,0-2-1,2-2 1,3 1-4,3 2 1,2 3 0,4-5 0,5-10 171,6-11 0,4-8 319,15-1-437,4-8-22,-15 0 559,-10-2-593,8-23 0,-20 39 0,-3-19 0</inkml:trace>
  <inkml:trace contextRef="#ctx0" brushRef="#br0" timeOffset="55207">15617 7847 8747,'8'32'112,"-1"1"1,5 18-35,-12-13 1,0 1-29,3-8 0,2 0-39,-2 4 1,0 0 145,8 18-57,-6-20 337,-3-15-437,-2-10 11,2 2-11,11 24 0,-4-13-22,15 21 22,-14-31-683,29-27-214,-25 0-201,17-22 1098,-27 5 0,-3 19 0,-1-6 0</inkml:trace>
  <inkml:trace contextRef="#ctx0" brushRef="#br0" timeOffset="55582">15617 8118 7055,'20'-47'3990,"-7"7"-3677,41 42-22,-21-2 259,1 0-360,-11 0-78,-1 0-78,-11 0-23,-6 0-11,-1 0-78,-3 0-449,1 0-336,3 0 22,8 0 841,40 11 0,-32-8 0,25 8 0</inkml:trace>
  <inkml:trace contextRef="#ctx0" brushRef="#br0" timeOffset="56035">16005 8273 9050,'11'36'210,"1"-1"0,0 0 0,3-5 0,-3 0-210,-11 8 0,-6 4 0,1-9-224,1-11-246,-4 29 470,7-49 0,0-1 0,0-1 0</inkml:trace>
  <inkml:trace contextRef="#ctx0" brushRef="#br0" timeOffset="56742">16295 7828 8187,'-8'38'112,"0"1"-1307,4-4 1217,2 1 1,-1 0 11,-1 10 168,1-9 0,-1-2-202,0-3 11,1-3 231,1-7-164,1 3 12,-1-9 415,0-3 368,0-7-582,2-6 1032,0 0-1256,0-10-6,11-25 1,10-7 89,8 4 1,2-1-152,-11 7 0,-1-2 0,3 4-12,21-6 1,-2 9-22,-13 13 10,2 0 23,-25 14 11,4-2-11,-2-1 0,7-1-11,0 0-22,-7 2 33,1 0-79,-8 2-694,0 0-1311,3 0 2084,4 0 0,-2 0 0,1 0 0</inkml:trace>
  <inkml:trace contextRef="#ctx0" brushRef="#br0" timeOffset="57358">16295 7421 8781,'-24'36'549,"10"-6"-291,45-25 179,-1-3 476,4-1 1,1 0-466,12-3-398,-16 1 0,-2 1 18,-7-2-57,-17 1-22,-3 1-1562,-2 0 1,0 0-1</inkml:trace>
  <inkml:trace contextRef="#ctx0" brushRef="#br0" timeOffset="57928">16509 7382 8905,'-16'-14'560,"26"13"-482,26 16 12,12 6-1,-18-10-66,-5-1 10,-6-3 12,-4-2-34,-6 0 34,-3-1 11,-4 3 34,0 1 10,-2 5 12,0 3-44,0 3 67,-11 8-113,3-8 45,-7 2 1,8-12 122,1-4 751,4-2-896,-1-2-415,1 1-291,-1 3-717,-3 12 504,4-1 874,-1 12 0,3-17 0,0 1 0</inkml:trace>
  <inkml:trace contextRef="#ctx0" brushRef="#br0" timeOffset="58490">16877 7769 8983,'-21'-8'-202,"12"6"202,16 23 0,11 11 0,5 3 0,1 1-349,-5-7 1,-1 0 549,5 10 1,-2 1-68,-9-14 1,-4 3-61,-2 6 1,-2 5 0,-1-3 9,-2-1 0,-3 0 96,-6 6 0,-3 5 1,-2-7-131,-2-11 1,-2-3-18,-8 6 1,-1-2 100,-9 4 1,4-5 33,4-8-56,7-7-56,6-7 67,8-4-67,3-2-11,3-1 769,-1 0-1306,-16-5-1914,4-7 747,-7-3 1659,12-5 0,6 11 0,2 2 0</inkml:trace>
  <inkml:trace contextRef="#ctx0" brushRef="#br0" timeOffset="59617">14125 7459 10709,'46'-5'31,"-1"-1"1,1 1 0,-1-1-1,11 0 1,-2-1 0,-11 3-10,-9 3 68,-2 1 56,-1 0 55,-4 0 135,3 0 527,21-2-852,-10-1-17,-11 1 1,0 1 16,5-1 1,2 2-12,-10 1 0,0 1 11,-5 0 11,-8 0-11,-2 0 1,-8-2 10,0 1-4661,-4-1 4639,4 1 0,-2 0 0,2-1 0</inkml:trace>
  <inkml:trace contextRef="#ctx0" brushRef="#br0" timeOffset="60560">14958 7072 10697,'-22'16'-11,"0"0"0,-11 12 22,69-5 12,-11-9 89,19 8-56,-20-12-23,7 3-33,-11-5 0,-1 2 23,4 1-1,-1 0 0,-3-1 1,-4 0 22,-6 2-57,13 21 24,-2 2-12,4 5 56,-9-6 145,-11-18 23,-1 0-11,-3-8-33,-1-1-135,-13 3-1,-8 4-32,-14 3-9,2-2 1,-8 2 0,6-2 7,-13 7 15,14-8 0,-4 1 0,10-4 42,15-7 44,2-1-12,9-3-77,2 0-23,0 0-23,-2 0-111,-2 2 22,-1 0-112,-8 5 179,8-2 34,-4 0 11,8-3-1827,0-2 438,18 0-706,15-6 2095,-3 0 0,0 0 0,8-2 0,-3-3 0</inkml:trace>
  <inkml:trace contextRef="#ctx0" brushRef="#br0" timeOffset="61794">17109 8273 8916,'13'0'358,"-2"0"-167,-11 0 1277,0 0-1435,-3 0 12,2 0 101,-2 0 78,1 0 773,2 0-963,14-2 22,6 0-23,17-3 73,-3 0 1,-1 0-17,7-2-57,-10 3 1,-3 0-23,-9 1-11,-5 2 0,-8 0 11,-2 1 45,-3 0-67,2 0-23,0 0 34,5 0 112,18 0-112,-8 0 23,10 0 33,-20 0-11,-4 0-202,-3 0-1266,0-3-616,0 0-1166,3-4 3205,1-1 0,0 3 0,-1 0 0</inkml:trace>
  <inkml:trace contextRef="#ctx0" brushRef="#br0" timeOffset="62480">16954 8525 9453,'-42'7'359,"8"-2"-225,34-5 1917,0 0-2028,3 0-12,4 0 112,9 0 23,13 0 55,8 0 1,5-1-146,-6-1 0,0 1-56,9 0 0,-1 0 5,-11 0 1,-5 0-6,0 1 22,-1 0-22,-10 0 12,-6 0 10,1 0 135,-9 0 1512,-1 0-1658,-7-1-604,-1 1-7217,-2-3 7810,3-2 0,4 2 0,1-1 0</inkml:trace>
  <inkml:trace contextRef="#ctx0" brushRef="#br0" timeOffset="63998">17981 8641 8277,'-52'-11'108,"0"-1"0,6 1 1,8 3-42,17 8 516,-15 0-370,14 0 223,-19 0-290,25 0 112,-4 0-168,12 0-34,0 0 101,1 0-101,3 0 56,-2 0 11,5 0 1759,1 0-1882,6 0 45,26 5 168,19-2-28,-5 0 0,1-1-90,-12-1 1,-2 0-52,12-1 1,-4 0-34,-7 0-11,5 0 0,-24 0 0,-3 0 0,-7 0 56,-3 0 146,1 0 952,-1 0-751,0 0 325,0-1-716,-15 1-46,-9-1 0,-20 1-44,-10 0-6,12 0 0,-2 1 56,4 0 0,0 1 17,-1-1 0,2 0 11,-7 2-12,24-2-10,16-1-23,1 0-89,3 0-23,3-3 90,12-4-12,30-3 1,8 1 61,-23 4 0,2 0-329,7 1 0,8 0 0,0 0 0,-7 1 351,-7 2 1,-1 0-6,18 0 0,-3-2 11,-7 1-11,-8-2 23,-7 2-23,-7 1 0,-5 0 22,-6 0 12,-2 1 22,-2-1-34,-1 1 113,0 0 1171,-4 3-1575,-4 1-449,-1 2-4357,-1 2 5075,4-4 0,2-1 0,2-2 0</inkml:trace>
  <inkml:trace contextRef="#ctx0" brushRef="#br0" timeOffset="69074">18601 11644 10373,'-24'-6'1064,"4"1"-840,15 5-68,0 0-77,-3 0-56,0 0-12,0 0-11,1 0 0,2 0 22,3 0 23,0 0-202,7 0 157,23 0 34,0 0 33,19 0 12,6 0-79,-21 1 11,15 2-11,-31 1 11,-1 0-11,-6-1 0,-2-2 11,-1 0 12,-1-1 21,0 0 68,4 0 34,5 0 33,36 0-179,-15 0-1696,-6 0 0,0 0 1696,-1 0 0,-4 0 11,0 0 12,-8 1 55,-4 0 57,-7 0-819,-5 0 2889,0 0-3729,0 2-56,0 4 1580,0 5 0,0-4 0,0 0 0</inkml:trace>
  <inkml:trace contextRef="#ctx0" brushRef="#br0" timeOffset="69978">19124 11373 10731,'8'46'-67,"-3"-13"67,11-18 11,6-3-11,-10-6 11,9 7 0,-11-5-11,2 2 12,1 3 10,1 0-11,-1 2 23,-2 3-3415,-4-5 3415,-4 2-12,-1-4 34,-2 2-45,0 4 45,-5 4-22,-6 3 11,-12 5-12,5-12 23,-1-1 291,12-13-11,4-2 147,-4-1-472,3 0 3370,-5 0-3426,7 0-22,-3 0-236,3 2-112,-1 1 236,1 1 33,0 0 146,2-3-5210,0 0 5210,11 0 0,-8-1 0,8 1 0</inkml:trace>
  <inkml:trace contextRef="#ctx0" brushRef="#br0" timeOffset="71240">19686 12749 9084,'26'-16'1097,"8"-7"-940,-8 7 1,2-2 13,5-3 1,4-2 0,-4 2-55,-2 2 1,-1 0 297,16-11 0,-4 2 44,-19 12 550,-8-7-853,-12 13-66,-3-5-56,0 5-12,-9-7-44,-11 0-1,-4 0-10,-7 3-135,-10 3-404,3 6 191,9 8 0,1 2 146,-5 8 56,-6 23 133,25-10-10,-4 20 11,13-17 34,0 12-11,5-10 22,0 2-3403,0-1 3391,0-1 1,0-6-11,0-4-45,7-5 44,1-3-2245,19 3 2268,-6-5 22,11 4 2247,-7-5-2247,7 1 135,-3-5 56,-4-1-496,-5-4 317,-4-1 246,8 0-135,4-2 3259,7-3-3208,-9-2 0,1-2-73,12-4-55,7-5 0,-21 7-35,-11 5-33,-5 2 641,-7 3-2692,-2 1-2196,5-1 4247,4-3 0,-2 2 0,1-2 0</inkml:trace>
  <inkml:trace contextRef="#ctx0" brushRef="#br0" timeOffset="74119">20190 11799 9879,'-43'-1'426,"5"0"-336,31 1 0,0 0 10,0 0-10,5 0 67,-2-1 817,4 0-1007,27 3 33,-18-1 67,21 2 135,-25-3-124,1 0-22,0 0-56,1 0 0,2 0 0,6 0 0,-2 1 12,7-1-1,-8 1 134,5-1 57,-6 0-101,0 0-45,-1 0-56,-2 0-11,1 0 11,-2 0 0,0 0 0,-5 0-56,3 0-23,-5 0-1344,2 0 448,-2 4 975,2 7 0,-2-5 0,2 4 0</inkml:trace>
  <inkml:trace contextRef="#ctx0" brushRef="#br0" timeOffset="75254">20791 11354 7694,'-45'-8'504,"1"0"1,4 2-1,9-1-6030,19-5 5661,3 4 1318,3 0-1442,1 0 849,3 2-849,-1 2-22,2 2-12,0 1 3326,-1 1-3415,-5 14 101,3 2-23,-5 16 23,7 0 0,1 2-1,1 0 12,0-2 12,0 6-12,0-5 11,3-3-22,1-9 11,3-9 0,0-4 0,0-2 11,-1-4 403,9-1-3335,4-11 3269,16-8-287,-14 2 1,1-2-134,14-11 0,0-1 83,-10 7 0,-1 0-1081,6-5 1,-4 0 1092,-4-2 66,-12 7-10,-6 7 167,-5 6 1904,0 6-2688,0 2 292,-13 30 167,7-9 12,-8 25 222,11-17-200,6 7 3426,23-2-3381,-10-7-3392,18-6 3414,-21-16 34,-1-1 203,2-1-203,-1-1-56,6 0 0,-5 0 22,0 1-11,-7 0 3561,0-1-2418,0 0-583,2-4-269,0-5 270,2-41-505,-7 0-67,-2 16 0,-1 0 0,-6-16 0,-3 16 12,-4-4-12,4 15 22,0 1-11,4 16-56,0 3-224,2 2-56,1 1-2319,-1 0 1871,2 6-381,-2 3 1154,28 16 0,-20-12 0,20 4 0</inkml:trace>
  <inkml:trace contextRef="#ctx0" brushRef="#br0" timeOffset="76211">21469 11528 7156,'-30'-3'33,"-1"0"1,-17 3-5637,48 28 5715,0 14-68,0-8-46,1 7 70,0-17 1069,0-4-857,-1-2 325,0-8 291,0-2 2513,0-6-2277,0-2 869,0-4-1945,0 0-56,0-5 11,0-1-33,-4-9 11,2 1-12,0-21 1,0-4 22,2 4 0,1-3 0,2 3 0,3 13 0,5 8 0,-2 2-11,0 7-12,-2 2-44,2 2 22,0 2-67,13 0 45,3 2 22,3 0 45,-4 1-22,-8 0-45,2 9 67,-10-1 11,2 8 56,-10 1-11,0-5 79,-13 12-91,-3-10-32,-14 5-1,3-7 0,-1-1 0,-8 2 124,-8 5 89,31-15 403,12-2-1830,1-1 0,0 0 1</inkml:trace>
  <inkml:trace contextRef="#ctx0" brushRef="#br0" timeOffset="76946">20713 11819 8120,'27'-14'347,"2"3"-257,9 8 100,2 0-5368,6 0 5631,-8-1 1,1-1-202,-8 1 1,2-1 554,7-1 0,4-3 0,-6 2-751,-9 1 0,-2 1-34,14-3 1,-6 1-23,-20 5 879,-1 1-890,-12 1 11,-1 0 0,1 0 3270,1 0-3258,0 0 411,0 0-4357,-3 0 3934,3 0 0,-2 0 0,2 0 0</inkml:trace>
  <inkml:trace contextRef="#ctx0" brushRef="#br0" timeOffset="77657">20926 11896 9106,'-8'27'-45,"-1"0"0,-10 12 1,-5 0 72,-6-8 0,5 2 319,18 18 0,15-4 12,34-12-129,1-11 0,7-5-1,4-14 1,-5-5-51,-1 1-179,9-1-1266,-57 0 1266,3 0 0,-2 0 0,2 0 0</inkml:trace>
  <inkml:trace contextRef="#ctx0" brushRef="#br0" timeOffset="78890">21604 11780 9756,'-20'-44'11,"4"9"0,16 34 34,0 1 549,0-2-157,-2 1 56,2-2 12,-2 2-57,2-2-135,0-2-178,0-6-270,35-10 68,8 6 67,-16 6 0,3 2 0,9 4 0,-4 3 0,-8 0-11,14 0 11,-34 2 11,-2 3 0,-1 5-11,-3 39 0,-4-20-6,1-2 1,-3 1-6,-11 1 11,4-9-34,-5 8 23,11-15 0,-1 3 11,5-7 0,1-2-23,1-2 1,0-2-68,0 1 57,0 0 22,0 5 11,0-2-56,11 5 56,-5-7 11,9 0 0,-8-5 45,0 0-45,1 0 45,2 0-33,-2 0-1,-1 0-22,-4 0-134,2 0-214,6 0-11,4 0-89,4 0-100,-1 0-114,0-3-88,-1-2-57,-3-2-269,0 1-134,-4-1 1210,-2 0 0,-4 4 0,-2 0 0</inkml:trace>
  <inkml:trace contextRef="#ctx0" brushRef="#br0" timeOffset="79607">21701 11799 10305,'27'3'11,"-2"0"169,-2-1 156,-3-1 751,14 0-975,-16-1-56,9 0-23,-17 0-21,-4 0 21,4 0-33,-5 0 34,1 0 22,-4 0 493,0 0-1547,-2 2-223,1 2-493,1 6 1714,0 3 0,0-4 0,-2-1 0</inkml:trace>
  <inkml:trace contextRef="#ctx0" brushRef="#br0" timeOffset="82010">22709 12730 8658,'47'-18'448,"1"0"0,-1 0 0,1 0 0,0-5 1,1-2-1,-4-1 0,-8 1-157,-4-5 1,-7-1-203,5-6 1,-12 2-56,-38 1-34,4 15-79,-30 1-469,2 16 308,5 18 1,-6 10 0,5 0 65,4-1 1,5 7 41,8 11 1,1 10-1,5 3 1,8-11 108,10-7 1,10-3 660,11 8 1,9 3 0,1-16-494,-1-24 1,2-8-169,16 2 1,-2-3 33,-5-4-593,5-1-1380,3-6 1962,-10 2 0,-1-2 0,-12 5 0,-1 1 0,1-2 0,0 0 0</inkml:trace>
  <inkml:trace contextRef="#ctx0" brushRef="#br0" timeOffset="82808">23445 11121 8030,'-12'37'-42,"-1"0"0,0-1 0,-1 4 0,3-2 42,5 4 0,3-4 45,3-5 0,3-27-23,-1-2-10,3-2-1,-1 0 11,0-1-22,-1 1-672,9 0 67,0-1 605,10 0 0,-11-1 0,0 0 0</inkml:trace>
  <inkml:trace contextRef="#ctx0" brushRef="#br0" timeOffset="83262">23503 10695 10237,'-6'27'-112,"2"-7"45,2-14-213,2-3-325,0 0-302,8 1-34,12-3-650,14 1 1591,12-2 0,-18 0 0,-6 0 0</inkml:trace>
  <inkml:trace contextRef="#ctx0" brushRef="#br0" timeOffset="83827">24123 10753 8893,'-39'18'11,"0"-1"0,0 0 1,0 1-1,-1-2 0,3 0 1,3 0-24,-4 9 1,7 0-6,11-3 1,3 0-7,-7 15 6,10 12 1,3 4 27,6-19 0,2 1 26,1 2 1,0 3-1,1-2-1060,1 4 0,0 0 1140,1 0 1,-2 3-73,1-7 0,-1 2 0,1-3 36,0 3 0,-1-1-25,1 14 0,-1-5-45,1-8-128,6 9 117,4-29 12,5 5-12,1-12 11,-4 0 45,5-4 2665,-8-4-1948,1-1-162,-8-3-1821,-2-1-43,1 0-260,6 1 1513,6-1 0,-4 1 0,0-1 0</inkml:trace>
  <inkml:trace contextRef="#ctx0" brushRef="#br0" timeOffset="84645">24278 11238 10384,'-2'-33'-124,"-1"7"34,3 26-33,-3 13 123,-1 7 0,-3 17 0,2-6 0,0 5 0,-1 13 0,0 1-11,2-10 0,-1 0 5,0 5 0,2-6 6,-1-12 0,2-10 12,0-8 144,2-6 797,0-3-930,0-6-46,15-18 12,-1 3 11,18-12-1618,-6 8 1,1 1 1830,6-8-62,-7 7 0,-3-3 174,1-14-235,-6 10-45,-3-1 0,-1-2-45,2 0-17,1-1 0,1 2 6,3 2-1,-1 7 1,-1 2-56,-4 5-157,3 0 3201,-16 17-4187,-2 1 1019,0 6-100,0 6-168,0 7-1412,0 13 1871,0-12 0,0 1 0,0-16 0</inkml:trace>
  <inkml:trace contextRef="#ctx0" brushRef="#br0" timeOffset="85222">24278 11354 8523,'4'-30'135,"-2"7"-35,-2 23-189,0 0 89,0 3 22,2 8 192,24 22-86,-8-9 1,3 1-73,11 10 0,0 1-23,-5-8 1,-2 1 16,5 6 1,-2-2 196,8 4-91,-4-3 259,-6-14-359,-18-13 68,9 10-68,-8-5 33,7 14-66,-4-6-23,-1-1 280,-1-5 157,-8-11-202,1 0 57,-3-3-192,2 0-100,10-5 0,-8 4 0,7-3 0</inkml:trace>
  <inkml:trace contextRef="#ctx0" brushRef="#br0" timeOffset="85782">24976 11683 8176,'-12'17'2656,"3"-3"-2219,12-14-79,0 0 438,5 0-707,-4-4-44,8-9-22,-4-2 21,3-6 35,-4 7 89,-4 2 145,-1 3-43,-2 2-91,-5-1-179,-5 3-78,-10 0-259,-20 4 124,9 2-145,-13 13 223,27-1 57,3 12 33,12-6-44,2 19-2699,0-20 2564,0 11-381,0-23-4729,19 3 5334,-1-4 0,4 2 0,-9-7 0</inkml:trace>
  <inkml:trace contextRef="#ctx0" brushRef="#br0" timeOffset="86630">24317 10850 7179,'-2'-10'2140,"26"-1"-2017,4 9-5671,20-2 5716,-19 4 1330,12 0-1374,-4 0-113,-3 0 0,-5 0 0,-15 0 849,0 0-816,-6 0-10,-2 0 0,-2 0 3313,-1 0-4512,-1 0 1165,1 3 0,-1-2 0,0 1 0</inkml:trace>
  <inkml:trace contextRef="#ctx0" brushRef="#br0" timeOffset="87218">24685 10676 9017,'-37'-13'448,"7"4"-460,30 9-133,0 0 89,9 2 56,8 5 22,30 12 12,-5-4-23,-14-3 0,-1-1 23,15 2-23,-6-1 23,-2-2 44,-9-3-22,-5 0 213,-8-3-180,-6 0 102,-3 2-23,-13 6-100,-11 5-29,-7 2 0,-3 0-39,7-4 0,0-1-17,-9 6 1,3-1-29,7-4 45,8-5 11,13-8-773,2-2 90,7 0 672,25 0 0,-18 0 0,16 0 0</inkml:trace>
  <inkml:trace contextRef="#ctx0" brushRef="#br0" timeOffset="88179">25228 11393 11448,'-29'-11'-443,"0"0"1,-16-6 330,44 17 67,1 0 90,0-2 257,0-4-100,0 1 89,0-4-560,0 6-415,0-1 651,0 16 22,0 6 11,0 4 79,0-5 201,0-10 549,0-6-796,0-8 23,0-8-67,0 5-67,0-4-34,0 14-1132,-2 0 415,2 6-1625,-2-2 2454,2 2 0,0-3 0,0-3 0</inkml:trace>
  <inkml:trace contextRef="#ctx0" brushRef="#br0" timeOffset="89415">25499 11141 8210,'-13'16'0,"7"15"0,5 4 22,3 20-222,0-8 0,1 1 256,-1-18 0,0-1 168,0 12 0,-1 0-202,0-12 1,0-1 67,0 6 0,0 1 89,-3-5 1,1-3-112,0 0 1366,-2 9-571,3-34-594,0-10-235,0-41-34,-1 14 0,2-8-76,4-3 0,3-8 0,1-1 1,1 6 103,-1 7 0,0 5 0,3-3-53,0-2 0,1-4 0,3 2 0,4 8-31,23-2 0,2 9-672,-20 11 0,-1 1 728,14-7 0,-6 4 56,-15 12-56,-9 4-134,-4 2-12,-4 15 191,0 7-45,0 15-17,-3-7 1,-1 1 1471,-7 12-1455,-9 9 0,1-28 33,2-5 259,-5-5-180,6-7-45,-30 2-101,20-5-145,-20 5-146,14 3 0,-4 7 140,9-3 0,0 3 39,-13 15 68,1 1 156,24-14-22,12-11-11,3-6-34,3 1 73,20 6 1,8 1 5,6 5-34,2-3 0,0 1-45,5 4 34,-3-1-12,-9-2 1,-3-1-12,-8 1 12,-1-2 257,3 8 12,0-3-135,0 0 247,-2-4-326,-12-7 68,0-2-67,-8-3-68,3-1-33,-2 0-23,1 1 34,2 2 0,4 2 0,1 1 0,4 1 23,-5 0-23,0-3 22,-4 0 0,-3-3-111,0 0-864,-2 1-616,0 2-918,0 2 2487,0 3 0,0-5 0,0 0 0</inkml:trace>
  <inkml:trace contextRef="#ctx0" brushRef="#br0" timeOffset="90467">25363 10811 8210,'31'18'907,"0"-2"-481,0-13-202,-5-1-22,9 3-1,-10-3 506,8 1-360,-4-1-123,11-2-112,-8 0-79,4 0 1,0 2-34,-2 0 11,-4 2-11,-4-2 0,-8 1 23,-4-1 10,-5-1 12,-4 0 236,-3-1-91,0 0-302,0 0-639,-2 4-134,2 3-280,-2 9-650,0 5 1815,0 1 0,0-8 0,0-7 0</inkml:trace>
  <inkml:trace contextRef="#ctx0" brushRef="#br0" timeOffset="91001">25964 10637 9207,'7'30'45,"5"-3"0,24-10 44,-4-3-22,-3-1 1,-4-2 32,2 6 35,-8 2-79,-5 3 145,-7 32-189,-7-23-12,0 19 22,-4-22-3358,2-12 3606,-3 0 21,1-12 157,-12 4-336,-12 0-79,-3 0-33,-2-2-302,17-4-2600,7 2 2185,6 1-493,9 6 1210,-1 0 0,2-4 0,-4-1 0</inkml:trace>
  <inkml:trace contextRef="#ctx0" brushRef="#br0" timeOffset="91987">26313 11393 9980,'28'17'359,"0"-3"-68,-5-12 124,1-1-102,0-1-33,0 0 1,6 0-4365,-1 0 4185,2 0-34,-2 0-1397,4 0 1330,-15 0 0,4 0 0,-9 0 11,-1 0 23,6 0 22,0 0 78,-2 0 1832,5 0-3154,-4 0-2947,10 0 4135,-15 3 0,5-2 0,-16 3 0</inkml:trace>
  <inkml:trace contextRef="#ctx0" brushRef="#br0" timeOffset="93260">27088 11354 9028,'33'-4'-4,"1"0"0,-2 25 1,-11 9 3,-21 17 5,1 3 1,2 2-6,1-23 0,2-4 425,14 18 506,20-25-696,-1-31-174,-14 0 1,-1-2-17,15-16 0,-5 0 22,-6 2-11,-10 5-11,-7 3 22,-6 8-22,-4 4-56,-1 4-744,0 4 598,-1 15 101,-1 2-51,5 24 1,8 4 184,13-11 247,-1 3 0,3-5-33,13-26 705,6-11-795,-28 1 205,4-5-306,-13 1-45,1-2-23,1-6 23,1-5-3425,5-6 3402,-1-4-10,-1-2 10,-3 0 68,-5-13-67,-3 14 100,-6-16-111,-8 26-23,-4-3-12,-5 14 12,2 2-2290,6 3 2166,3 3 2236,4 1-2202,1 2 46,2 0 10,0 1-280,1 0-3316,0-1 3630,30 1 0,-21-1 0,22 1 0</inkml:trace>
  <inkml:trace contextRef="#ctx0" brushRef="#br0" timeOffset="93786">28096 10869 7784,'-11'34'59,"1"0"1,1-2 0,2-1 7,7 11 6,0-9 0,0 0-62,0 17-2081,1-6 1,-1 0 2114,1 8-17,0-17 0,-1-1 685,0 12-186,0 3-203,0-7-245,0-5-79,0-9 22,13 3 23,-5-13 0,22 5-23,-20-18 3298,10 1-3185,-16-6-3141,4-5 2827,2-5 179,7-35 0,-8 26 0,2-20 0</inkml:trace>
  <inkml:trace contextRef="#ctx0" brushRef="#br0" timeOffset="94133">27998 11315 8613,'52'-1'730,"0"0"1,0-1 0,-3 1-1,-2-1 1,-17 3-765,-23 1-156,-2 1-303,0-1-1939,7 1 1155,0-2 1277,4 0 0,-8-1 0,-3 0 0</inkml:trace>
  <inkml:trace contextRef="#ctx0" brushRef="#br0" timeOffset="94839">28483 10734 9117,'13'44'112,"-1"-1"0,3 6 0,6-1-79,4-17 1,4 0 0,0 5 202,-9 1 1,1 5 0,-1 2 0,-4 2 0,-5-4-145,-6 1 1,-5-1-1,-2 0 1,0 2 79,1 1 1,1 2 0,0 0-1,-3-2 1,-3-5 54,-6 3 1,-3-4 0,-3-7 251,-7-1 1,-1-12-379,-3-21-988,-17-6 887,18-2 0,1-1 0,-11 0 0,14-7 0</inkml:trace>
  <inkml:trace contextRef="#ctx0" brushRef="#br0" timeOffset="152950">30808 16353 8378,'-49'15'1344,"11"-4"-1288,31-9 11,4-2-11,-1 1-22,2 0 235,0-1 213,33-24-297,-8 2 0,3-3-85,4-2 1,1-3-28,3-4 0,-2-2 33,-2-1 1,-3 1-593,-8 10 0,-1-1 570,4-6 1,-3 2 105,-5-3-33,-5 1-34,-6 13-101,-1 5-22,-2 11-123,0 4 1252,0-1-1196,2 0-2421,-2-1 1827,2 5 112,-2 1-235,0 3-326,0-1 1110,0-2 0,0-2 0,0-2 0</inkml:trace>
  <inkml:trace contextRef="#ctx0" brushRef="#br0" timeOffset="154764">30847 15132 11784,'-26'-6'-1378,"5"2"1412,21 4-203,0 0 427,0 7-179,0-5-12,0 5-33,0-7-12,0 1-22,0 1 0,0 2 0,0 2 0,0-2 0,0 3-22,0-3 10,0 1 12,0-3 0,0 0 202,0-1-202,0 3 34,7 12-12,-3-2 34,10 18-34,-8-18-22,1 4 23,-4-14-12,-2-1 0,0-1-11,-1-1-11,0 1 11,4 5 0,-2-2 0,3 6 11,5 9-11,-3-7 0,5 11 0,-3-10 0,5 9 45,-1 3-45,1 0 11,-3-5 0,-4-6-11,2-1 12,0 2-12,2 1 22,-1 0-11,6 8-11,1-2 23,-1 1-662,-2-4 639,-5-5 11,-2 1 22,7 15-21,-5-4-12,6 13 0,-8-8 11,3 4 0,0 2-11,2 3 0,-3-5 0,1-2 0,0-6 0,2 8 11,3-4-11,0-2-11,-3-8 650,-3-9-639,1 4 0,3 3 0,2 6 34,1 0 10,6 14-10,-9-18 0,4 6 44,-13-21 68,-1-3 78,-3-3-1524,2-1-22,1-3-1524,6-10 2846,6-10 0,-5 7 0,-1-1 0</inkml:trace>
  <inkml:trace contextRef="#ctx0" brushRef="#br0" timeOffset="155549">31583 15791 9274,'-28'2'353,"0"0"0,-17 1 409,45-3 952,0 0-1792,13 0 22,4 0 34,17 0-4230,3 0 4263,-1 0 871,12 0-837,-5 0-45,1 0 11,-4 0 90,5 0-1924,-1-1 1868,5-1 2285,-21 0-2285,-12 0 22,-13 1 34,-1 0-1725,-2 1-2791,-10 0 5075,3 0 0,-4-1 0,7 0 1</inkml:trace>
  <inkml:trace contextRef="#ctx0" brushRef="#br0" timeOffset="156239">31428 16004 8949,'-13'36'418,"-1"-1"0,3-2 1,9-9-183,35-28-57,17-5-101,-13 0-44,-9 3 0,1 1-23,14 1 45,-1 0 67,1 4 146,4 0 235,1 0-336,-1 0 68,-2 0-192,-16 0-32,-3 0-1,-2 0 0,-14 0 23,0 0-34,-6 0 22,-1 0 12,-3 0-763,-3 0-447,-1 0 1176,-5-1 0,5 1 0,1-1 0</inkml:trace>
  <inkml:trace contextRef="#ctx0" brushRef="#br0" timeOffset="158299">33114 15209 11078,'-32'-37'482,"9"18"0,0 5-404,3 8-33,-27 1-56,16 3-45,-14 2 17,11 2 0,-1 2-1,8 1 1,-3 2 5,-9 5 0,-5 4 1,6-1 10,11-1 1,1 0-1,-16 7 1,6 1-23,18-4-11,7-1-11,6 3 11,4 6 34,1 1 22,11 5 0,6-1-2535,10-1 2535,2-2 0,-4-2 33,-3-2-21,12 20-446,-14-23 434,13 12-2296,-11-27 2487,3 0-34,9-4 111,0 0 24,6-2-203,-1 0 57,1-3 55,-4-3 1902,6-8-1946,-16 2 275,1-2-432,-16 10 3380,-6 1-3402,-2 3-4169,-3 0 4191,-1-5 0,0 3 0,0-3 0</inkml:trace>
  <inkml:trace contextRef="#ctx0" brushRef="#br0" timeOffset="159313">32281 16062 10417,'-7'-24'269,"3"5"-123,23 19 67,-1 0 111,5 0 35,3 0-90,5 0-3347,6-1 3347,9-2-37,-9-1 0,1 0-165,-7 0 1,1 1 89,9-3 0,0 1-45,-11 1 0,-1 1 0,25-5-1141,-17 4 0,0-1 1097,15 0-148,-18 1 0,-1 1 119,-2 1 1,-3 1 2129,15-2-2136,8 3 48,-27 0-14,-3 0 45,-12 0-78,-2 0 3233,-5 0-5574,-2 0 1266,3 0-1043,2 0 10,1 0 2074,-1 1 0,-3 0 0,-2 1 0</inkml:trace>
  <inkml:trace contextRef="#ctx0" brushRef="#br0" timeOffset="160647">32320 16411 9308,'-14'31'-11,"1"1"-12,4-10 23,2 6 0,1 1 0,4 16 0,1-11 0,1 6-11,0-16 0,0-5 22,16 2 0,-4-10-11,14 2-2910,11-10 3111,-10-2-21,18-10-680,-14-14 1,-1-4 566,7-8-86,-8 4 1,-1 1 107,-8 1 12,-6 5 33,-5 1 2802,-6-4-2846,-1 8-57,-2-3-21,0 12 1867,-2 1-2259,-8 5 206,2 0-275,-13 13 348,11 1 23,-2 21-45,8 9 44,3 1 34,1 5 23,8-13-3370,2 0 3392,12-2 67,2-2 105,0-12 1,2-2 298,4 1-156,9-16 1,0-6-182,-8-9-1031,0-5 0,-2-2 1053,-7-2 2211,1-14-2289,-13 15-44,-3-5 11,-6 8-1926,-1 2 1881,0-13 37,0 6-37,0-9 0,0 9 0,-3-4 11,1 10 2269,-3-1-2280,-1 12-12,4 3-44,-1 2 3213,1 3-3639,2 0 101,-2 4 224,1 1 34,0 2-190,0 3-135,1-3-1469,0 5-480,0-7 2397,0 2 0,0-5 0,0-1 0</inkml:trace>
  <inkml:trace contextRef="#ctx0" brushRef="#br0" timeOffset="162083">32998 16973 7571,'5'45'378,"1"1"0,-4-3 1,-3 2-1,-1-6-300,-5 15-2869,0-15 0,0-2 2791,3-6 0,1-18 1420,3-5-1397,-2-4 892,2-1-232,0-3-323,-1-12-360,-1-2 3392,-2-29-3381,2 11-11,1-16-11,1-2 11,0 9 11,0-9 67,0 8-3380,0 8 3313,0-2 34,0 14 11,3 5 45,-1 3-57,32-19-88,-17 20 32,19-13 1,-21 25 11,-6 1 3392,2 0-3392,9 1-11,-12 2 45,12 13-23,-16 2 22,2 6 1,-5-11 123,-1-8-90,0-5-33,0 0-34,0 4 33,0 4-3402,0 4 3369,-8 5 22,-2-1 45,-17 12 314,5-11-11,-3 4 201,3-16-268,8-5-146,-7 0-12,7 0-10,-2 0-2302,3-1 2223,-1-3 2302,1-1-2067,-9-8-269,10 4 23,-7-9-45,14 13-56,0-2 3381,4 7-4311,1 0 605,3 0-449,7 2-2923,21 9 3753,-5-3 0,2 3 0,-19-7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C697-E0A7-6349-B039-45D0D7FC27A1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1D7A-E69F-CA49-A970-0EED14762E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64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1pPr>
    <a:lvl2pPr marL="552938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2pPr>
    <a:lvl3pPr marL="1105875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3pPr>
    <a:lvl4pPr marL="1658813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4pPr>
    <a:lvl5pPr marL="2211751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5pPr>
    <a:lvl6pPr marL="2764688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6pPr>
    <a:lvl7pPr marL="3317626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7pPr>
    <a:lvl8pPr marL="3870564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8pPr>
    <a:lvl9pPr marL="4423501" algn="l" defTabSz="1105875" rtl="0" eaLnBrk="1" latinLnBrk="0" hangingPunct="1">
      <a:defRPr sz="14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1D7A-E69F-CA49-A970-0EED14762E7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0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646" y="1643794"/>
            <a:ext cx="11045984" cy="3496839"/>
          </a:xfrm>
        </p:spPr>
        <p:txBody>
          <a:bodyPr anchor="b"/>
          <a:lstStyle>
            <a:lvl1pPr algn="ctr">
              <a:defRPr sz="8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410" y="5275485"/>
            <a:ext cx="9746456" cy="2425002"/>
          </a:xfrm>
        </p:spPr>
        <p:txBody>
          <a:bodyPr/>
          <a:lstStyle>
            <a:lvl1pPr marL="0" indent="0" algn="ctr">
              <a:buNone/>
              <a:defRPr sz="3411"/>
            </a:lvl1pPr>
            <a:lvl2pPr marL="649773" indent="0" algn="ctr">
              <a:buNone/>
              <a:defRPr sz="2842"/>
            </a:lvl2pPr>
            <a:lvl3pPr marL="1299545" indent="0" algn="ctr">
              <a:buNone/>
              <a:defRPr sz="2558"/>
            </a:lvl3pPr>
            <a:lvl4pPr marL="1949318" indent="0" algn="ctr">
              <a:buNone/>
              <a:defRPr sz="2274"/>
            </a:lvl4pPr>
            <a:lvl5pPr marL="2599091" indent="0" algn="ctr">
              <a:buNone/>
              <a:defRPr sz="2274"/>
            </a:lvl5pPr>
            <a:lvl6pPr marL="3248863" indent="0" algn="ctr">
              <a:buNone/>
              <a:defRPr sz="2274"/>
            </a:lvl6pPr>
            <a:lvl7pPr marL="3898636" indent="0" algn="ctr">
              <a:buNone/>
              <a:defRPr sz="2274"/>
            </a:lvl7pPr>
            <a:lvl8pPr marL="4548408" indent="0" algn="ctr">
              <a:buNone/>
              <a:defRPr sz="2274"/>
            </a:lvl8pPr>
            <a:lvl9pPr marL="5198181" indent="0" algn="ctr">
              <a:buNone/>
              <a:defRPr sz="227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93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24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9744" y="534756"/>
            <a:ext cx="2802106" cy="85119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26" y="534756"/>
            <a:ext cx="8243878" cy="85119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57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7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57" y="2504056"/>
            <a:ext cx="11208425" cy="4178071"/>
          </a:xfrm>
        </p:spPr>
        <p:txBody>
          <a:bodyPr anchor="b"/>
          <a:lstStyle>
            <a:lvl1pPr>
              <a:defRPr sz="8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657" y="6721654"/>
            <a:ext cx="11208425" cy="2197149"/>
          </a:xfrm>
        </p:spPr>
        <p:txBody>
          <a:bodyPr/>
          <a:lstStyle>
            <a:lvl1pPr marL="0" indent="0">
              <a:buNone/>
              <a:defRPr sz="3411">
                <a:solidFill>
                  <a:schemeClr val="tx1"/>
                </a:solidFill>
              </a:defRPr>
            </a:lvl1pPr>
            <a:lvl2pPr marL="649773" indent="0">
              <a:buNone/>
              <a:defRPr sz="2842">
                <a:solidFill>
                  <a:schemeClr val="tx1">
                    <a:tint val="75000"/>
                  </a:schemeClr>
                </a:solidFill>
              </a:defRPr>
            </a:lvl2pPr>
            <a:lvl3pPr marL="1299545" indent="0">
              <a:buNone/>
              <a:defRPr sz="2558">
                <a:solidFill>
                  <a:schemeClr val="tx1">
                    <a:tint val="75000"/>
                  </a:schemeClr>
                </a:solidFill>
              </a:defRPr>
            </a:lvl3pPr>
            <a:lvl4pPr marL="1949318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4pPr>
            <a:lvl5pPr marL="2599091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5pPr>
            <a:lvl6pPr marL="3248863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6pPr>
            <a:lvl7pPr marL="3898636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7pPr>
            <a:lvl8pPr marL="4548408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8pPr>
            <a:lvl9pPr marL="5198181" indent="0">
              <a:buNone/>
              <a:defRPr sz="2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98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425" y="2673780"/>
            <a:ext cx="5522992" cy="6372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858" y="2673780"/>
            <a:ext cx="5522992" cy="63728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96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18" y="534758"/>
            <a:ext cx="11208425" cy="19413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119" y="2462203"/>
            <a:ext cx="5497610" cy="1206688"/>
          </a:xfrm>
        </p:spPr>
        <p:txBody>
          <a:bodyPr anchor="b"/>
          <a:lstStyle>
            <a:lvl1pPr marL="0" indent="0">
              <a:buNone/>
              <a:defRPr sz="3411" b="1"/>
            </a:lvl1pPr>
            <a:lvl2pPr marL="649773" indent="0">
              <a:buNone/>
              <a:defRPr sz="2842" b="1"/>
            </a:lvl2pPr>
            <a:lvl3pPr marL="1299545" indent="0">
              <a:buNone/>
              <a:defRPr sz="2558" b="1"/>
            </a:lvl3pPr>
            <a:lvl4pPr marL="1949318" indent="0">
              <a:buNone/>
              <a:defRPr sz="2274" b="1"/>
            </a:lvl4pPr>
            <a:lvl5pPr marL="2599091" indent="0">
              <a:buNone/>
              <a:defRPr sz="2274" b="1"/>
            </a:lvl5pPr>
            <a:lvl6pPr marL="3248863" indent="0">
              <a:buNone/>
              <a:defRPr sz="2274" b="1"/>
            </a:lvl6pPr>
            <a:lvl7pPr marL="3898636" indent="0">
              <a:buNone/>
              <a:defRPr sz="2274" b="1"/>
            </a:lvl7pPr>
            <a:lvl8pPr marL="4548408" indent="0">
              <a:buNone/>
              <a:defRPr sz="2274" b="1"/>
            </a:lvl8pPr>
            <a:lvl9pPr marL="5198181" indent="0">
              <a:buNone/>
              <a:defRPr sz="22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119" y="3668891"/>
            <a:ext cx="5497610" cy="5396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8858" y="2462203"/>
            <a:ext cx="5524685" cy="1206688"/>
          </a:xfrm>
        </p:spPr>
        <p:txBody>
          <a:bodyPr anchor="b"/>
          <a:lstStyle>
            <a:lvl1pPr marL="0" indent="0">
              <a:buNone/>
              <a:defRPr sz="3411" b="1"/>
            </a:lvl1pPr>
            <a:lvl2pPr marL="649773" indent="0">
              <a:buNone/>
              <a:defRPr sz="2842" b="1"/>
            </a:lvl2pPr>
            <a:lvl3pPr marL="1299545" indent="0">
              <a:buNone/>
              <a:defRPr sz="2558" b="1"/>
            </a:lvl3pPr>
            <a:lvl4pPr marL="1949318" indent="0">
              <a:buNone/>
              <a:defRPr sz="2274" b="1"/>
            </a:lvl4pPr>
            <a:lvl5pPr marL="2599091" indent="0">
              <a:buNone/>
              <a:defRPr sz="2274" b="1"/>
            </a:lvl5pPr>
            <a:lvl6pPr marL="3248863" indent="0">
              <a:buNone/>
              <a:defRPr sz="2274" b="1"/>
            </a:lvl6pPr>
            <a:lvl7pPr marL="3898636" indent="0">
              <a:buNone/>
              <a:defRPr sz="2274" b="1"/>
            </a:lvl7pPr>
            <a:lvl8pPr marL="4548408" indent="0">
              <a:buNone/>
              <a:defRPr sz="2274" b="1"/>
            </a:lvl8pPr>
            <a:lvl9pPr marL="5198181" indent="0">
              <a:buNone/>
              <a:defRPr sz="22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8858" y="3668891"/>
            <a:ext cx="5524685" cy="53963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0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9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5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18" y="669608"/>
            <a:ext cx="4191314" cy="2343626"/>
          </a:xfrm>
        </p:spPr>
        <p:txBody>
          <a:bodyPr anchor="b"/>
          <a:lstStyle>
            <a:lvl1pPr>
              <a:defRPr sz="45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684" y="1446169"/>
            <a:ext cx="6578858" cy="7137830"/>
          </a:xfrm>
        </p:spPr>
        <p:txBody>
          <a:bodyPr/>
          <a:lstStyle>
            <a:lvl1pPr>
              <a:defRPr sz="4548"/>
            </a:lvl1pPr>
            <a:lvl2pPr>
              <a:defRPr sz="3979"/>
            </a:lvl2pPr>
            <a:lvl3pPr>
              <a:defRPr sz="3411"/>
            </a:lvl3pPr>
            <a:lvl4pPr>
              <a:defRPr sz="2842"/>
            </a:lvl4pPr>
            <a:lvl5pPr>
              <a:defRPr sz="2842"/>
            </a:lvl5pPr>
            <a:lvl6pPr>
              <a:defRPr sz="2842"/>
            </a:lvl6pPr>
            <a:lvl7pPr>
              <a:defRPr sz="2842"/>
            </a:lvl7pPr>
            <a:lvl8pPr>
              <a:defRPr sz="2842"/>
            </a:lvl8pPr>
            <a:lvl9pPr>
              <a:defRPr sz="284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118" y="3013234"/>
            <a:ext cx="4191314" cy="5582389"/>
          </a:xfrm>
        </p:spPr>
        <p:txBody>
          <a:bodyPr/>
          <a:lstStyle>
            <a:lvl1pPr marL="0" indent="0">
              <a:buNone/>
              <a:defRPr sz="2274"/>
            </a:lvl1pPr>
            <a:lvl2pPr marL="649773" indent="0">
              <a:buNone/>
              <a:defRPr sz="1990"/>
            </a:lvl2pPr>
            <a:lvl3pPr marL="1299545" indent="0">
              <a:buNone/>
              <a:defRPr sz="1705"/>
            </a:lvl3pPr>
            <a:lvl4pPr marL="1949318" indent="0">
              <a:buNone/>
              <a:defRPr sz="1421"/>
            </a:lvl4pPr>
            <a:lvl5pPr marL="2599091" indent="0">
              <a:buNone/>
              <a:defRPr sz="1421"/>
            </a:lvl5pPr>
            <a:lvl6pPr marL="3248863" indent="0">
              <a:buNone/>
              <a:defRPr sz="1421"/>
            </a:lvl6pPr>
            <a:lvl7pPr marL="3898636" indent="0">
              <a:buNone/>
              <a:defRPr sz="1421"/>
            </a:lvl7pPr>
            <a:lvl8pPr marL="4548408" indent="0">
              <a:buNone/>
              <a:defRPr sz="1421"/>
            </a:lvl8pPr>
            <a:lvl9pPr marL="5198181" indent="0">
              <a:buNone/>
              <a:defRPr sz="142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01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18" y="669608"/>
            <a:ext cx="4191314" cy="2343626"/>
          </a:xfrm>
        </p:spPr>
        <p:txBody>
          <a:bodyPr anchor="b"/>
          <a:lstStyle>
            <a:lvl1pPr>
              <a:defRPr sz="45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4684" y="1446169"/>
            <a:ext cx="6578858" cy="7137830"/>
          </a:xfrm>
        </p:spPr>
        <p:txBody>
          <a:bodyPr anchor="t"/>
          <a:lstStyle>
            <a:lvl1pPr marL="0" indent="0">
              <a:buNone/>
              <a:defRPr sz="4548"/>
            </a:lvl1pPr>
            <a:lvl2pPr marL="649773" indent="0">
              <a:buNone/>
              <a:defRPr sz="3979"/>
            </a:lvl2pPr>
            <a:lvl3pPr marL="1299545" indent="0">
              <a:buNone/>
              <a:defRPr sz="3411"/>
            </a:lvl3pPr>
            <a:lvl4pPr marL="1949318" indent="0">
              <a:buNone/>
              <a:defRPr sz="2842"/>
            </a:lvl4pPr>
            <a:lvl5pPr marL="2599091" indent="0">
              <a:buNone/>
              <a:defRPr sz="2842"/>
            </a:lvl5pPr>
            <a:lvl6pPr marL="3248863" indent="0">
              <a:buNone/>
              <a:defRPr sz="2842"/>
            </a:lvl6pPr>
            <a:lvl7pPr marL="3898636" indent="0">
              <a:buNone/>
              <a:defRPr sz="2842"/>
            </a:lvl7pPr>
            <a:lvl8pPr marL="4548408" indent="0">
              <a:buNone/>
              <a:defRPr sz="2842"/>
            </a:lvl8pPr>
            <a:lvl9pPr marL="5198181" indent="0">
              <a:buNone/>
              <a:defRPr sz="284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118" y="3013234"/>
            <a:ext cx="4191314" cy="5582389"/>
          </a:xfrm>
        </p:spPr>
        <p:txBody>
          <a:bodyPr/>
          <a:lstStyle>
            <a:lvl1pPr marL="0" indent="0">
              <a:buNone/>
              <a:defRPr sz="2274"/>
            </a:lvl1pPr>
            <a:lvl2pPr marL="649773" indent="0">
              <a:buNone/>
              <a:defRPr sz="1990"/>
            </a:lvl2pPr>
            <a:lvl3pPr marL="1299545" indent="0">
              <a:buNone/>
              <a:defRPr sz="1705"/>
            </a:lvl3pPr>
            <a:lvl4pPr marL="1949318" indent="0">
              <a:buNone/>
              <a:defRPr sz="1421"/>
            </a:lvl4pPr>
            <a:lvl5pPr marL="2599091" indent="0">
              <a:buNone/>
              <a:defRPr sz="1421"/>
            </a:lvl5pPr>
            <a:lvl6pPr marL="3248863" indent="0">
              <a:buNone/>
              <a:defRPr sz="1421"/>
            </a:lvl6pPr>
            <a:lvl7pPr marL="3898636" indent="0">
              <a:buNone/>
              <a:defRPr sz="1421"/>
            </a:lvl7pPr>
            <a:lvl8pPr marL="4548408" indent="0">
              <a:buNone/>
              <a:defRPr sz="1421"/>
            </a:lvl8pPr>
            <a:lvl9pPr marL="5198181" indent="0">
              <a:buNone/>
              <a:defRPr sz="142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1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425" y="534758"/>
            <a:ext cx="11208425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425" y="2673780"/>
            <a:ext cx="11208425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425" y="9309407"/>
            <a:ext cx="292393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1544-E1E8-1541-B076-02C136295E0B}" type="datetimeFigureOut">
              <a:rPr lang="it-IT" smtClean="0"/>
              <a:t>23/11/20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4685" y="9309407"/>
            <a:ext cx="4385905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7913" y="9309407"/>
            <a:ext cx="292393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4E9E-BF0B-0348-BD0C-6FCDEDF430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2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99545" rtl="0" eaLnBrk="1" latinLnBrk="0" hangingPunct="1">
        <a:lnSpc>
          <a:spcPct val="90000"/>
        </a:lnSpc>
        <a:spcBef>
          <a:spcPct val="0"/>
        </a:spcBef>
        <a:buNone/>
        <a:defRPr sz="6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886" indent="-324886" algn="l" defTabSz="1299545" rtl="0" eaLnBrk="1" latinLnBrk="0" hangingPunct="1">
        <a:lnSpc>
          <a:spcPct val="90000"/>
        </a:lnSpc>
        <a:spcBef>
          <a:spcPts val="1421"/>
        </a:spcBef>
        <a:buFont typeface="Arial" panose="020B0604020202020204" pitchFamily="34" charset="0"/>
        <a:buChar char="•"/>
        <a:defRPr sz="3979" kern="1200">
          <a:solidFill>
            <a:schemeClr val="tx1"/>
          </a:solidFill>
          <a:latin typeface="+mn-lt"/>
          <a:ea typeface="+mn-ea"/>
          <a:cs typeface="+mn-cs"/>
        </a:defRPr>
      </a:lvl1pPr>
      <a:lvl2pPr marL="974659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1" kern="1200">
          <a:solidFill>
            <a:schemeClr val="tx1"/>
          </a:solidFill>
          <a:latin typeface="+mn-lt"/>
          <a:ea typeface="+mn-ea"/>
          <a:cs typeface="+mn-cs"/>
        </a:defRPr>
      </a:lvl2pPr>
      <a:lvl3pPr marL="1624432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3pPr>
      <a:lvl4pPr marL="2274204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4pPr>
      <a:lvl5pPr marL="2923977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5pPr>
      <a:lvl6pPr marL="3573750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6pPr>
      <a:lvl7pPr marL="4223522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7pPr>
      <a:lvl8pPr marL="4873295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8pPr>
      <a:lvl9pPr marL="5523067" indent="-324886" algn="l" defTabSz="12995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49773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2pPr>
      <a:lvl3pPr marL="1299545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3pPr>
      <a:lvl4pPr marL="1949318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4pPr>
      <a:lvl5pPr marL="2599091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5pPr>
      <a:lvl6pPr marL="3248863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6pPr>
      <a:lvl7pPr marL="3898636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7pPr>
      <a:lvl8pPr marL="4548408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8pPr>
      <a:lvl9pPr marL="5198181" algn="l" defTabSz="1299545" rtl="0" eaLnBrk="1" latinLnBrk="0" hangingPunct="1">
        <a:defRPr sz="25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243.png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10" Type="http://schemas.openxmlformats.org/officeDocument/2006/relationships/image" Target="../media/image251.png"/><Relationship Id="rId4" Type="http://schemas.openxmlformats.org/officeDocument/2006/relationships/image" Target="../media/image15.tiff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openxmlformats.org/officeDocument/2006/relationships/image" Target="../media/image31.tiff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12" Type="http://schemas.openxmlformats.org/officeDocument/2006/relationships/image" Target="../media/image30.tiff"/><Relationship Id="rId2" Type="http://schemas.openxmlformats.org/officeDocument/2006/relationships/image" Target="../media/image20.tiff"/><Relationship Id="rId16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11" Type="http://schemas.openxmlformats.org/officeDocument/2006/relationships/image" Target="../media/image29.tiff"/><Relationship Id="rId5" Type="http://schemas.openxmlformats.org/officeDocument/2006/relationships/image" Target="../media/image23.tiff"/><Relationship Id="rId15" Type="http://schemas.openxmlformats.org/officeDocument/2006/relationships/customXml" Target="../ink/ink3.xml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tiff"/><Relationship Id="rId14" Type="http://schemas.openxmlformats.org/officeDocument/2006/relationships/image" Target="../media/image3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37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39.tiff"/><Relationship Id="rId7" Type="http://schemas.openxmlformats.org/officeDocument/2006/relationships/image" Target="../media/image43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iff"/><Relationship Id="rId11" Type="http://schemas.openxmlformats.org/officeDocument/2006/relationships/image" Target="../media/image47.tiff"/><Relationship Id="rId5" Type="http://schemas.openxmlformats.org/officeDocument/2006/relationships/image" Target="../media/image41.tiff"/><Relationship Id="rId10" Type="http://schemas.openxmlformats.org/officeDocument/2006/relationships/image" Target="../media/image46.tiff"/><Relationship Id="rId4" Type="http://schemas.openxmlformats.org/officeDocument/2006/relationships/image" Target="../media/image40.tiff"/><Relationship Id="rId9" Type="http://schemas.openxmlformats.org/officeDocument/2006/relationships/image" Target="../media/image4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tif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9E673-5FC6-1847-AAB8-692947D77A5B}"/>
              </a:ext>
            </a:extLst>
          </p:cNvPr>
          <p:cNvSpPr txBox="1"/>
          <p:nvPr/>
        </p:nvSpPr>
        <p:spPr>
          <a:xfrm>
            <a:off x="2053652" y="944380"/>
            <a:ext cx="409682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Funzione dielettrica dei conduttori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3A2B3-770A-5642-B22A-D076C2E9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31" y="1487309"/>
            <a:ext cx="2818151" cy="771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E58D8-E1D2-1D42-9D00-2521E810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892" y="1674975"/>
            <a:ext cx="1801968" cy="583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1D350-1AF9-2344-84CB-D9434D1E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84" y="2562180"/>
            <a:ext cx="1938961" cy="460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B2386-4A65-7F43-9E8E-98FF6222E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065" y="2562180"/>
            <a:ext cx="5323014" cy="654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E5536-321E-014A-B8BD-D267A4C3D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43" y="3658619"/>
            <a:ext cx="4901522" cy="748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96C9E-9812-EB42-B327-FD12668B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765" y="1452543"/>
            <a:ext cx="3403949" cy="722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04DCB-0A33-AE4B-A2B8-0D728C071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704" y="4671892"/>
            <a:ext cx="3652795" cy="741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B7A04-3AC7-104C-8B25-58839C414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3536" y="4761706"/>
            <a:ext cx="3116201" cy="769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D2B2A6-FE3E-E940-94A3-1C60FEF68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0704" y="5678815"/>
            <a:ext cx="2953195" cy="94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D42F2-ACF9-4746-8249-EDB7C74866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7090" y="5768629"/>
            <a:ext cx="3749091" cy="942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F79A1-C41F-DC46-BA4F-2644F4E527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6902" y="4934201"/>
            <a:ext cx="1588124" cy="357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C02D88-4F5B-154F-A313-394379A5E7E8}"/>
              </a:ext>
            </a:extLst>
          </p:cNvPr>
          <p:cNvSpPr txBox="1"/>
          <p:nvPr/>
        </p:nvSpPr>
        <p:spPr>
          <a:xfrm>
            <a:off x="1663908" y="7390151"/>
            <a:ext cx="519770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itchFamily="2" charset="2"/>
              <a:buChar char="t"/>
            </a:pPr>
            <a:r>
              <a:rPr lang="it-IT" dirty="0"/>
              <a:t>10</a:t>
            </a:r>
            <a:r>
              <a:rPr lang="it-IT" baseline="30000" dirty="0"/>
              <a:t>-14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>
                <a:latin typeface="Symbol" pitchFamily="2" charset="2"/>
              </a:rPr>
              <a:t>w</a:t>
            </a:r>
            <a:r>
              <a:rPr lang="it-IT" baseline="-25000" dirty="0" err="1"/>
              <a:t>p</a:t>
            </a:r>
            <a:r>
              <a:rPr lang="it-IT" dirty="0"/>
              <a:t> 10</a:t>
            </a:r>
            <a:r>
              <a:rPr lang="it-IT" baseline="30000" dirty="0"/>
              <a:t>16</a:t>
            </a:r>
            <a:r>
              <a:rPr lang="it-IT" dirty="0"/>
              <a:t> s</a:t>
            </a:r>
            <a:r>
              <a:rPr lang="it-IT" baseline="30000" dirty="0"/>
              <a:t>-1</a:t>
            </a:r>
            <a:r>
              <a:rPr lang="it-IT" dirty="0"/>
              <a:t> per argento rame  oro</a:t>
            </a:r>
          </a:p>
          <a:p>
            <a:pPr marL="342900" indent="-342900">
              <a:buFont typeface="Symbol" pitchFamily="2" charset="2"/>
              <a:buChar char="t"/>
            </a:pPr>
            <a:endParaRPr lang="it-IT" dirty="0"/>
          </a:p>
          <a:p>
            <a:r>
              <a:rPr lang="it-IT" dirty="0"/>
              <a:t>Fattore di merito 200 &lt;&lt; risonanze atomiche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2765D9-F200-0A4A-8D95-661600E082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0543" y="3699842"/>
            <a:ext cx="2170602" cy="632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1DF92CB-30DB-0443-8045-0A73DF154B9B}"/>
                  </a:ext>
                </a:extLst>
              </p14:cNvPr>
              <p14:cNvContentPartPr/>
              <p14:nvPr/>
            </p14:nvContentPartPr>
            <p14:xfrm>
              <a:off x="3615480" y="881640"/>
              <a:ext cx="9247680" cy="2936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1DF92CB-30DB-0443-8045-0A73DF154B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06120" y="872280"/>
                <a:ext cx="9266400" cy="29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54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3578D-3E48-4E47-A12A-3117D1D8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75" y="3221831"/>
            <a:ext cx="43307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7C9CA-4B2C-E74C-AECC-E5F0DEF0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76" y="4542630"/>
            <a:ext cx="1771649" cy="391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00014-6E98-774B-A87B-00C870FD7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599" y="5151656"/>
            <a:ext cx="2959701" cy="377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93ACA-3C5F-FB4D-8AED-5DE3C2233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45" y="6029366"/>
            <a:ext cx="3813807" cy="102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57A0A-69E1-C94C-A30D-4667E2E5B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637" y="6029366"/>
            <a:ext cx="2848614" cy="956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37B35-7A5B-0240-A2B3-B73FE3B2A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907" y="7461507"/>
            <a:ext cx="2462230" cy="709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619BF-1DAC-0247-A24C-571C222F8DBB}"/>
              </a:ext>
            </a:extLst>
          </p:cNvPr>
          <p:cNvSpPr txBox="1"/>
          <p:nvPr/>
        </p:nvSpPr>
        <p:spPr>
          <a:xfrm>
            <a:off x="5198841" y="7390151"/>
            <a:ext cx="5698227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itchFamily="2" charset="2"/>
              <a:buChar char="t"/>
            </a:pPr>
            <a:r>
              <a:rPr lang="it-IT" dirty="0"/>
              <a:t>10</a:t>
            </a:r>
            <a:r>
              <a:rPr lang="it-IT" baseline="30000" dirty="0"/>
              <a:t>-14</a:t>
            </a:r>
            <a:r>
              <a:rPr lang="it-IT" dirty="0"/>
              <a:t> </a:t>
            </a:r>
            <a:r>
              <a:rPr lang="it-IT" dirty="0" err="1"/>
              <a:t>s</a:t>
            </a:r>
            <a:r>
              <a:rPr lang="it-IT" dirty="0"/>
              <a:t>    </a:t>
            </a:r>
            <a:r>
              <a:rPr lang="it-IT" dirty="0" err="1">
                <a:latin typeface="Symbol" pitchFamily="2" charset="2"/>
              </a:rPr>
              <a:t>w</a:t>
            </a:r>
            <a:r>
              <a:rPr lang="it-IT" baseline="-25000" dirty="0" err="1"/>
              <a:t>p</a:t>
            </a:r>
            <a:r>
              <a:rPr lang="it-IT" dirty="0"/>
              <a:t> 10</a:t>
            </a:r>
            <a:r>
              <a:rPr lang="it-IT" baseline="30000" dirty="0"/>
              <a:t>16</a:t>
            </a:r>
            <a:r>
              <a:rPr lang="it-IT" dirty="0"/>
              <a:t> s</a:t>
            </a:r>
            <a:r>
              <a:rPr lang="it-IT" baseline="30000" dirty="0"/>
              <a:t>-1</a:t>
            </a:r>
            <a:r>
              <a:rPr lang="it-IT" dirty="0"/>
              <a:t> per argento rame  oro</a:t>
            </a:r>
          </a:p>
          <a:p>
            <a:r>
              <a:rPr lang="it-IT" dirty="0">
                <a:latin typeface="Symbol" pitchFamily="2" charset="2"/>
              </a:rPr>
              <a:t>t </a:t>
            </a:r>
            <a:r>
              <a:rPr lang="it-IT" dirty="0"/>
              <a:t>Smorzamento dell’oscillazione</a:t>
            </a:r>
            <a:endParaRPr lang="it-IT" dirty="0">
              <a:latin typeface="Symbol" pitchFamily="2" charset="2"/>
            </a:endParaRPr>
          </a:p>
          <a:p>
            <a:r>
              <a:rPr lang="it-IT" dirty="0" err="1">
                <a:latin typeface="Symbol" pitchFamily="2" charset="2"/>
              </a:rPr>
              <a:t>w</a:t>
            </a:r>
            <a:r>
              <a:rPr lang="it-IT" baseline="-25000" dirty="0" err="1"/>
              <a:t>p</a:t>
            </a:r>
            <a:r>
              <a:rPr lang="it-IT" dirty="0" err="1">
                <a:latin typeface="Symbol" pitchFamily="2" charset="2"/>
              </a:rPr>
              <a:t>t</a:t>
            </a:r>
            <a:r>
              <a:rPr lang="it-IT" dirty="0"/>
              <a:t> Fattore di merito 200 &lt;&lt; risonanze atomiche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81C53-73F0-374E-991C-20138FD83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837" y="4895056"/>
            <a:ext cx="355600" cy="25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1C50D7-CD85-EB4F-A9A5-94DBE79F36BC}"/>
                  </a:ext>
                </a:extLst>
              </p14:cNvPr>
              <p14:cNvContentPartPr/>
              <p14:nvPr/>
            </p14:nvContentPartPr>
            <p14:xfrm>
              <a:off x="8823960" y="4463280"/>
              <a:ext cx="3474720" cy="150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1C50D7-CD85-EB4F-A9A5-94DBE79F36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14600" y="4453920"/>
                <a:ext cx="3493440" cy="15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07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CFD55-E2AC-7847-91B4-7DD46036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462" y="1026344"/>
            <a:ext cx="4192739" cy="547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CD495-DCF2-9C49-B1A8-E2A4674D9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85" y="2042343"/>
            <a:ext cx="1261906" cy="360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9C9B1-D820-8047-BF35-780B2A8F3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11" y="1907319"/>
            <a:ext cx="1994030" cy="63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CB2A68-E6BD-C745-8AA3-67AD9346F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85" y="3164629"/>
            <a:ext cx="3864573" cy="833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939E0-92CF-F94F-B61C-DD73FBBE5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999" y="4365376"/>
            <a:ext cx="1737984" cy="394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480AD-D6D6-724A-BC0D-8EE58B8E8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999" y="5414402"/>
            <a:ext cx="4723813" cy="731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6082F-BE60-7F4F-9EAD-E768A9F6A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5038" y="4965028"/>
            <a:ext cx="1706198" cy="324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11536-A0AC-7F40-B617-5BACDB20A7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595" y="7146673"/>
            <a:ext cx="6286442" cy="38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D35EB-8644-6D44-A1BE-F7CF4544D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133" y="7559619"/>
            <a:ext cx="2035809" cy="765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E08643-90D4-F146-B00C-989A010AE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4911" y="7669980"/>
            <a:ext cx="2683259" cy="659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569C40-5D3E-1741-A473-CADF603232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4085" y="8602145"/>
            <a:ext cx="5651500" cy="1308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167752-52CB-5744-AEE6-3694CD88D1B4}"/>
              </a:ext>
            </a:extLst>
          </p:cNvPr>
          <p:cNvSpPr txBox="1"/>
          <p:nvPr/>
        </p:nvSpPr>
        <p:spPr>
          <a:xfrm>
            <a:off x="3792511" y="4243384"/>
            <a:ext cx="206255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</a:t>
            </a:r>
            <a:r>
              <a:rPr lang="it-IT" dirty="0" err="1"/>
              <a:t>Au</a:t>
            </a:r>
            <a:r>
              <a:rPr lang="it-IT" dirty="0"/>
              <a:t>, Ag, Cu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C888-283B-F944-B20D-1084FBA26305}"/>
              </a:ext>
            </a:extLst>
          </p:cNvPr>
          <p:cNvSpPr txBox="1"/>
          <p:nvPr/>
        </p:nvSpPr>
        <p:spPr>
          <a:xfrm>
            <a:off x="6510812" y="5572125"/>
            <a:ext cx="422897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</a:t>
            </a:r>
            <a:r>
              <a:rPr lang="it-IT" dirty="0" err="1">
                <a:latin typeface="Symbol" pitchFamily="2" charset="2"/>
              </a:rPr>
              <a:t>w</a:t>
            </a:r>
            <a:r>
              <a:rPr lang="it-IT" dirty="0"/>
              <a:t> &lt; 5x10</a:t>
            </a:r>
            <a:r>
              <a:rPr lang="it-IT" baseline="30000" dirty="0"/>
              <a:t>15</a:t>
            </a:r>
            <a:r>
              <a:rPr lang="it-IT" dirty="0"/>
              <a:t> s</a:t>
            </a:r>
            <a:r>
              <a:rPr lang="it-IT" baseline="30000" dirty="0"/>
              <a:t>-1</a:t>
            </a:r>
            <a:r>
              <a:rPr lang="it-IT" dirty="0"/>
              <a:t> infrarosso, visibile</a:t>
            </a:r>
            <a:endParaRPr lang="it-IT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7C67A-3179-1244-8122-E1875F4A3F23}"/>
              </a:ext>
            </a:extLst>
          </p:cNvPr>
          <p:cNvSpPr txBox="1"/>
          <p:nvPr/>
        </p:nvSpPr>
        <p:spPr>
          <a:xfrm>
            <a:off x="742950" y="6145966"/>
            <a:ext cx="365388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itchFamily="2" charset="2"/>
              </a:rPr>
              <a:t>w</a:t>
            </a:r>
            <a:r>
              <a:rPr lang="it-IT" baseline="30000" dirty="0"/>
              <a:t>2</a:t>
            </a:r>
            <a:r>
              <a:rPr lang="it-IT" dirty="0"/>
              <a:t>&lt;&lt;</a:t>
            </a:r>
            <a:r>
              <a:rPr lang="it-IT" dirty="0">
                <a:latin typeface="Symbol" pitchFamily="2" charset="2"/>
              </a:rPr>
              <a:t>w</a:t>
            </a:r>
            <a:r>
              <a:rPr lang="it-IT" baseline="-25000" dirty="0"/>
              <a:t>p</a:t>
            </a:r>
            <a:r>
              <a:rPr lang="it-IT" baseline="30000" dirty="0"/>
              <a:t>2</a:t>
            </a:r>
            <a:r>
              <a:rPr lang="it-IT" dirty="0"/>
              <a:t>, </a:t>
            </a:r>
            <a:r>
              <a:rPr lang="it-IT" dirty="0" err="1"/>
              <a:t>k</a:t>
            </a:r>
            <a:r>
              <a:rPr lang="it-IT" baseline="-25000" dirty="0" err="1"/>
              <a:t>z</a:t>
            </a:r>
            <a:r>
              <a:rPr lang="it-IT" dirty="0"/>
              <a:t> immaginario puro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3F746C-71C5-9A4C-BB37-9B3B01EEFF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456" y="6281473"/>
            <a:ext cx="671512" cy="377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771779-5687-3846-A3FE-FDECF0A2E8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7092" y="6164001"/>
            <a:ext cx="4516418" cy="516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714AAD9-0B13-8543-AA43-3B164582CD63}"/>
                  </a:ext>
                </a:extLst>
              </p14:cNvPr>
              <p14:cNvContentPartPr/>
              <p14:nvPr/>
            </p14:nvContentPartPr>
            <p14:xfrm>
              <a:off x="5085000" y="2266920"/>
              <a:ext cx="6879240" cy="399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714AAD9-0B13-8543-AA43-3B164582CD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5640" y="2257560"/>
                <a:ext cx="6897960" cy="40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46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D883C-2DE4-144C-B6E6-56759D6D600E}"/>
              </a:ext>
            </a:extLst>
          </p:cNvPr>
          <p:cNvSpPr txBox="1"/>
          <p:nvPr/>
        </p:nvSpPr>
        <p:spPr>
          <a:xfrm>
            <a:off x="2107580" y="780585"/>
            <a:ext cx="790556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Interazione</a:t>
            </a:r>
            <a:r>
              <a:rPr lang="en-GB" dirty="0"/>
              <a:t> di </a:t>
            </a:r>
            <a:r>
              <a:rPr lang="en-GB" dirty="0" err="1"/>
              <a:t>radioonde</a:t>
            </a:r>
            <a:r>
              <a:rPr lang="en-GB" dirty="0"/>
              <a:t> e </a:t>
            </a:r>
            <a:r>
              <a:rPr lang="en-GB" dirty="0" err="1"/>
              <a:t>microonde</a:t>
            </a:r>
            <a:r>
              <a:rPr lang="en-GB" dirty="0"/>
              <a:t> con le </a:t>
            </a:r>
            <a:r>
              <a:rPr lang="en-GB" dirty="0" err="1"/>
              <a:t>superfici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conduttori</a:t>
            </a:r>
            <a:endParaRPr lang="en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7550B-2CBE-7A43-BBC1-D6BC3040CEC4}"/>
              </a:ext>
            </a:extLst>
          </p:cNvPr>
          <p:cNvSpPr/>
          <p:nvPr/>
        </p:nvSpPr>
        <p:spPr>
          <a:xfrm>
            <a:off x="1256503" y="2075535"/>
            <a:ext cx="1249060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Helvetica" pitchFamily="2" charset="0"/>
              </a:rPr>
              <a:t>ω &lt;&lt; 1/τ</a:t>
            </a:r>
            <a:endParaRPr lang="el-GR" dirty="0">
              <a:effectLst/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D8565-071A-5444-BE70-3E80C6A6D629}"/>
              </a:ext>
            </a:extLst>
          </p:cNvPr>
          <p:cNvSpPr/>
          <p:nvPr/>
        </p:nvSpPr>
        <p:spPr>
          <a:xfrm>
            <a:off x="3153462" y="2053232"/>
            <a:ext cx="1662635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Helvetica" pitchFamily="2" charset="0"/>
              </a:rPr>
              <a:t>ω = 10</a:t>
            </a:r>
            <a:r>
              <a:rPr lang="el-GR" baseline="30000" dirty="0">
                <a:latin typeface="Helvetica" pitchFamily="2" charset="0"/>
              </a:rPr>
              <a:t>12</a:t>
            </a:r>
            <a:r>
              <a:rPr lang="el-GR" dirty="0">
                <a:latin typeface="Helvetica" pitchFamily="2" charset="0"/>
              </a:rPr>
              <a:t> </a:t>
            </a:r>
            <a:r>
              <a:rPr lang="en-GB" dirty="0">
                <a:latin typeface="Helvetica" pitchFamily="2" charset="0"/>
              </a:rPr>
              <a:t>s</a:t>
            </a:r>
            <a:r>
              <a:rPr lang="en-GB" baseline="30000" dirty="0">
                <a:latin typeface="Helvetica" pitchFamily="2" charset="0"/>
              </a:rPr>
              <a:t>−1</a:t>
            </a:r>
            <a:endParaRPr lang="en-GB" baseline="30000" dirty="0">
              <a:effectLst/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794F0-75AE-714B-9507-053AF5B8B81B}"/>
              </a:ext>
            </a:extLst>
          </p:cNvPr>
          <p:cNvSpPr/>
          <p:nvPr/>
        </p:nvSpPr>
        <p:spPr>
          <a:xfrm>
            <a:off x="6016645" y="1986324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elvetica" pitchFamily="2" charset="0"/>
              </a:rPr>
              <a:t>g/</a:t>
            </a:r>
            <a:r>
              <a:rPr lang="en-GB" sz="2400" dirty="0">
                <a:latin typeface="Symbol" pitchFamily="2" charset="2"/>
              </a:rPr>
              <a:t>e</a:t>
            </a:r>
            <a:r>
              <a:rPr lang="en-GB" baseline="-25000" dirty="0">
                <a:latin typeface="Helvetica" pitchFamily="2" charset="0"/>
              </a:rPr>
              <a:t>0</a:t>
            </a:r>
            <a:r>
              <a:rPr lang="el-GR" dirty="0">
                <a:latin typeface="Helvetica" pitchFamily="2" charset="0"/>
              </a:rPr>
              <a:t>ω</a:t>
            </a:r>
            <a:r>
              <a:rPr lang="it-IT" dirty="0">
                <a:latin typeface="Helvetica" pitchFamily="2" charset="0"/>
              </a:rPr>
              <a:t> &gt; 10</a:t>
            </a:r>
            <a:r>
              <a:rPr lang="it-IT" baseline="30000" dirty="0">
                <a:latin typeface="Helvetica" pitchFamily="2" charset="0"/>
              </a:rPr>
              <a:t>6</a:t>
            </a:r>
            <a:r>
              <a:rPr lang="it-IT" dirty="0">
                <a:latin typeface="Helvetica" pitchFamily="2" charset="0"/>
              </a:rPr>
              <a:t> </a:t>
            </a:r>
            <a:endParaRPr lang="el-GR" dirty="0">
              <a:effectLst/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83F57-316F-B141-A6DF-13D6B503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06" y="3181485"/>
            <a:ext cx="1983407" cy="442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918E9-BA6B-6742-9AEC-61768D27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04" y="3033267"/>
            <a:ext cx="3116201" cy="769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8E295-503B-C242-8CD9-FE47B6BF3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44" y="3871157"/>
            <a:ext cx="4136911" cy="723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683D1A-0F87-0A40-993E-FA6F6FA94FD2}"/>
              </a:ext>
            </a:extLst>
          </p:cNvPr>
          <p:cNvSpPr txBox="1"/>
          <p:nvPr/>
        </p:nvSpPr>
        <p:spPr>
          <a:xfrm>
            <a:off x="6166624" y="4059044"/>
            <a:ext cx="13276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IT" dirty="0"/>
              <a:t>=</a:t>
            </a:r>
            <a:r>
              <a:rPr lang="en-IT" dirty="0">
                <a:latin typeface="Symbol" pitchFamily="2" charset="2"/>
              </a:rPr>
              <a:t>h</a:t>
            </a:r>
            <a:r>
              <a:rPr lang="en-IT" dirty="0"/>
              <a:t> &gt; 700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A9203-C0B7-8B46-85CD-5B7BCB682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45" y="4865320"/>
            <a:ext cx="4922925" cy="1345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C8F7D-3F71-C349-8FA8-6E490A1AA649}"/>
              </a:ext>
            </a:extLst>
          </p:cNvPr>
          <p:cNvSpPr txBox="1"/>
          <p:nvPr/>
        </p:nvSpPr>
        <p:spPr>
          <a:xfrm>
            <a:off x="6724185" y="5229922"/>
            <a:ext cx="433977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 quasi </a:t>
            </a:r>
            <a:r>
              <a:rPr lang="en-GB" dirty="0" err="1"/>
              <a:t>perpendicolare</a:t>
            </a:r>
            <a:r>
              <a:rPr lang="en-GB" dirty="0"/>
              <a:t> </a:t>
            </a:r>
            <a:r>
              <a:rPr lang="en-GB" dirty="0" err="1"/>
              <a:t>all’interfaccia</a:t>
            </a:r>
            <a:endParaRPr lang="en-I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96427-9DFD-AE41-9D67-4380400D2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396" y="6643319"/>
            <a:ext cx="2362200" cy="66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F9B9E-42E3-9C4F-B74B-ED329507C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266" y="6735316"/>
            <a:ext cx="495300" cy="431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DDB9B9-6165-6E49-9014-69968278971A}"/>
              </a:ext>
            </a:extLst>
          </p:cNvPr>
          <p:cNvSpPr txBox="1"/>
          <p:nvPr/>
        </p:nvSpPr>
        <p:spPr>
          <a:xfrm>
            <a:off x="1438507" y="7761249"/>
            <a:ext cx="6160341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E</a:t>
            </a:r>
            <a:r>
              <a:rPr lang="en-IT" dirty="0"/>
              <a:t> e </a:t>
            </a:r>
            <a:r>
              <a:rPr lang="en-IT" b="1" dirty="0"/>
              <a:t>B</a:t>
            </a:r>
            <a:r>
              <a:rPr lang="en-IT" dirty="0"/>
              <a:t> perpendicolari a </a:t>
            </a:r>
            <a:r>
              <a:rPr lang="en-IT" b="1" dirty="0"/>
              <a:t>k</a:t>
            </a:r>
            <a:r>
              <a:rPr lang="en-IT" dirty="0"/>
              <a:t> quindi paralleli all’interfaccia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3618C-C13F-FD4F-AEC8-B52D4B18AA92}"/>
              </a:ext>
            </a:extLst>
          </p:cNvPr>
          <p:cNvSpPr txBox="1"/>
          <p:nvPr/>
        </p:nvSpPr>
        <p:spPr>
          <a:xfrm>
            <a:off x="6032810" y="6088566"/>
            <a:ext cx="110773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K</a:t>
            </a:r>
            <a:r>
              <a:rPr lang="en-IT" baseline="-25000" dirty="0"/>
              <a:t>0</a:t>
            </a:r>
            <a:r>
              <a:rPr lang="en-IT" dirty="0"/>
              <a:t> &lt; </a:t>
            </a:r>
            <a:r>
              <a:rPr lang="en-IT" dirty="0">
                <a:latin typeface="Symbol" pitchFamily="2" charset="2"/>
              </a:rPr>
              <a:t>w</a:t>
            </a:r>
            <a:r>
              <a:rPr lang="en-IT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346349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E1A2A-8C8F-9C49-B1C5-9B58A0A4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75" y="1617372"/>
            <a:ext cx="4628028" cy="502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2993BE-B918-F849-B136-2D83FB37FCAB}"/>
              </a:ext>
            </a:extLst>
          </p:cNvPr>
          <p:cNvSpPr txBox="1"/>
          <p:nvPr/>
        </p:nvSpPr>
        <p:spPr>
          <a:xfrm>
            <a:off x="2107580" y="780585"/>
            <a:ext cx="790556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Interazione</a:t>
            </a:r>
            <a:r>
              <a:rPr lang="en-GB" dirty="0"/>
              <a:t> di </a:t>
            </a:r>
            <a:r>
              <a:rPr lang="en-GB" dirty="0" err="1"/>
              <a:t>radioonde</a:t>
            </a:r>
            <a:r>
              <a:rPr lang="en-GB" dirty="0"/>
              <a:t> e </a:t>
            </a:r>
            <a:r>
              <a:rPr lang="en-GB" dirty="0" err="1"/>
              <a:t>microonde</a:t>
            </a:r>
            <a:r>
              <a:rPr lang="en-GB" dirty="0"/>
              <a:t> con le </a:t>
            </a:r>
            <a:r>
              <a:rPr lang="en-GB" dirty="0" err="1"/>
              <a:t>superfici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conduttori</a:t>
            </a:r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1284C-4BAC-4D45-AF41-CC95D5C7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82" y="2765483"/>
            <a:ext cx="2484206" cy="76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4F35A-FDFA-1A4A-94AA-DE74FBAFF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944" y="2789334"/>
            <a:ext cx="2609657" cy="747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34B3A-DB06-344A-9519-CE8786FF757C}"/>
              </a:ext>
            </a:extLst>
          </p:cNvPr>
          <p:cNvSpPr txBox="1"/>
          <p:nvPr/>
        </p:nvSpPr>
        <p:spPr>
          <a:xfrm>
            <a:off x="3724507" y="3055434"/>
            <a:ext cx="45717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A553D-EA6A-814A-852A-A8D35F157306}"/>
              </a:ext>
            </a:extLst>
          </p:cNvPr>
          <p:cNvSpPr txBox="1"/>
          <p:nvPr/>
        </p:nvSpPr>
        <p:spPr>
          <a:xfrm>
            <a:off x="8917258" y="2917903"/>
            <a:ext cx="55976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85A2D-80CB-4F4E-915F-4DD48710A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8" y="3958819"/>
            <a:ext cx="4918941" cy="7246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8A08C-2681-064F-9237-4CEF2FE4F421}"/>
              </a:ext>
            </a:extLst>
          </p:cNvPr>
          <p:cNvSpPr txBox="1"/>
          <p:nvPr/>
        </p:nvSpPr>
        <p:spPr>
          <a:xfrm>
            <a:off x="5672253" y="4055326"/>
            <a:ext cx="45717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E707E5-F9E1-E94C-9833-B659541A3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709" y="3895008"/>
            <a:ext cx="5855262" cy="732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4456A0-0064-4344-BACD-572F2AF65A8D}"/>
              </a:ext>
            </a:extLst>
          </p:cNvPr>
          <p:cNvSpPr txBox="1"/>
          <p:nvPr/>
        </p:nvSpPr>
        <p:spPr>
          <a:xfrm>
            <a:off x="12047034" y="4051610"/>
            <a:ext cx="55976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80179-6A62-E44E-A4C8-B1A6FBFC1095}"/>
              </a:ext>
            </a:extLst>
          </p:cNvPr>
          <p:cNvSpPr txBox="1"/>
          <p:nvPr/>
        </p:nvSpPr>
        <p:spPr>
          <a:xfrm>
            <a:off x="289933" y="5241073"/>
            <a:ext cx="12467062" cy="10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Il campo elettrico riflesso e quasi esattamente in opposizione di fase con quello incidente</a:t>
            </a:r>
          </a:p>
          <a:p>
            <a:endParaRPr lang="en-IT" dirty="0"/>
          </a:p>
          <a:p>
            <a:r>
              <a:rPr lang="en-IT" dirty="0"/>
              <a:t>Rispetto al campo elettrico incidente il campo ELETTRICO trasmesso è piccolissimo e sfasato di 45° in anticipo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187271-592C-6B4F-8458-8F3EBA985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24" y="6549928"/>
            <a:ext cx="6064054" cy="765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1C95F-4FC0-2D41-9FB9-2FDB0308937E}"/>
              </a:ext>
            </a:extLst>
          </p:cNvPr>
          <p:cNvSpPr txBox="1"/>
          <p:nvPr/>
        </p:nvSpPr>
        <p:spPr>
          <a:xfrm>
            <a:off x="7199971" y="6597805"/>
            <a:ext cx="45717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9CFB38-8AF7-AE4B-ABD7-CF3889F9E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04" y="7250752"/>
            <a:ext cx="4831729" cy="6889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2EE264-6711-1744-AA03-36F0AAF33FB8}"/>
              </a:ext>
            </a:extLst>
          </p:cNvPr>
          <p:cNvSpPr txBox="1"/>
          <p:nvPr/>
        </p:nvSpPr>
        <p:spPr>
          <a:xfrm>
            <a:off x="6315307" y="7318917"/>
            <a:ext cx="55976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CED32B-9AF5-7F49-A85F-0D2838B4A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507" y="8134640"/>
            <a:ext cx="1410488" cy="6302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B469D4-273B-A447-B17E-BE5348B4C203}"/>
              </a:ext>
            </a:extLst>
          </p:cNvPr>
          <p:cNvSpPr txBox="1"/>
          <p:nvPr/>
        </p:nvSpPr>
        <p:spPr>
          <a:xfrm>
            <a:off x="2802674" y="8132956"/>
            <a:ext cx="45717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B743A5-BAD1-3E4B-9789-F51BBFE4B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812" y="8850022"/>
            <a:ext cx="1239169" cy="6062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809380-0433-174E-80D2-F5483AA2A804}"/>
              </a:ext>
            </a:extLst>
          </p:cNvPr>
          <p:cNvSpPr txBox="1"/>
          <p:nvPr/>
        </p:nvSpPr>
        <p:spPr>
          <a:xfrm>
            <a:off x="2676292" y="8854068"/>
            <a:ext cx="55976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F26040-F281-1346-8F55-8FD2194DBD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7182" y="8354567"/>
            <a:ext cx="3956717" cy="5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82152-7E0D-6C4C-B4B1-A02A63D3DFDF}"/>
              </a:ext>
            </a:extLst>
          </p:cNvPr>
          <p:cNvSpPr txBox="1"/>
          <p:nvPr/>
        </p:nvSpPr>
        <p:spPr>
          <a:xfrm>
            <a:off x="2107580" y="780585"/>
            <a:ext cx="7905562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Interazione</a:t>
            </a:r>
            <a:r>
              <a:rPr lang="en-GB" dirty="0"/>
              <a:t> di </a:t>
            </a:r>
            <a:r>
              <a:rPr lang="en-GB" dirty="0" err="1"/>
              <a:t>radioonde</a:t>
            </a:r>
            <a:r>
              <a:rPr lang="en-GB" dirty="0"/>
              <a:t> e </a:t>
            </a:r>
            <a:r>
              <a:rPr lang="en-GB" dirty="0" err="1"/>
              <a:t>microonde</a:t>
            </a:r>
            <a:r>
              <a:rPr lang="en-GB" dirty="0"/>
              <a:t> con le </a:t>
            </a:r>
            <a:r>
              <a:rPr lang="en-GB" dirty="0" err="1"/>
              <a:t>superfici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conduttori</a:t>
            </a:r>
            <a:endParaRPr lang="en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0BDB1-176A-9C44-BC2A-9319A076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62" y="1749947"/>
            <a:ext cx="5816600" cy="901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0A612-B81F-4B4B-84D6-95B79A0E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69" y="2888611"/>
            <a:ext cx="6908800" cy="69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32496-5E57-DC49-BFA5-2A6A1D07D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3908483"/>
            <a:ext cx="4255701" cy="717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A9A65F-437B-CA47-AD52-83EF7CE06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89" y="4860518"/>
            <a:ext cx="8293100" cy="54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78D2C-179E-9045-A852-386F3DA9411D}"/>
              </a:ext>
            </a:extLst>
          </p:cNvPr>
          <p:cNvSpPr txBox="1"/>
          <p:nvPr/>
        </p:nvSpPr>
        <p:spPr>
          <a:xfrm>
            <a:off x="981307" y="5921298"/>
            <a:ext cx="3557256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9 mm frequenza rete elettrica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0BF92-3206-F143-B365-F9E1BEDA5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601" y="6756535"/>
            <a:ext cx="3623179" cy="14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3" y="2995791"/>
            <a:ext cx="8627419" cy="13175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68121" y="669881"/>
            <a:ext cx="5810886" cy="56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94" dirty="0"/>
              <a:t>Indice di rifrazione nei raggi X e UV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00" y="5338111"/>
            <a:ext cx="8201107" cy="34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104381</TotalTime>
  <Words>186</Words>
  <Application>Microsoft Macintosh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Morgante</dc:creator>
  <cp:lastModifiedBy>Alberto Morgante</cp:lastModifiedBy>
  <cp:revision>176</cp:revision>
  <dcterms:created xsi:type="dcterms:W3CDTF">2018-11-12T17:11:28Z</dcterms:created>
  <dcterms:modified xsi:type="dcterms:W3CDTF">2020-11-23T13:51:59Z</dcterms:modified>
</cp:coreProperties>
</file>