
<file path=[Content_Types].xml><?xml version="1.0" encoding="utf-8"?>
<Types xmlns="http://schemas.openxmlformats.org/package/2006/content-types">
  <Default Extension="xml" ContentType="application/xml"/>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1" r:id="rId2"/>
  </p:sldMasterIdLst>
  <p:notesMasterIdLst>
    <p:notesMasterId r:id="rId19"/>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3" roundtripDataSignature="AMtx7mhvbRnJRCj8BkQS8e/ol0VYatSm7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A137454-5287-42DD-ACD9-2FFD7EF94775}">
  <a:tblStyle styleId="{4A137454-5287-42DD-ACD9-2FFD7EF94775}" styleName="Table_0">
    <a:wholeTbl>
      <a:tcTxStyle b="off" i="off">
        <a:font>
          <a:latin typeface="Calibri"/>
          <a:ea typeface="Calibri"/>
          <a:cs typeface="Calibri"/>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E6E6E6"/>
          </a:solidFill>
        </a:fill>
      </a:tcStyle>
    </a:wholeTbl>
    <a:band1H>
      <a:tcTxStyle b="off" i="off"/>
      <a:tcStyle>
        <a:tcBdr/>
        <a:fill>
          <a:solidFill>
            <a:srgbClr val="CACACA"/>
          </a:solidFill>
        </a:fill>
      </a:tcStyle>
    </a:band1H>
    <a:band2H>
      <a:tcTxStyle b="off" i="off"/>
      <a:tcStyle>
        <a:tcBdr/>
      </a:tcStyle>
    </a:band2H>
    <a:band1V>
      <a:tcTxStyle b="off" i="off"/>
      <a:tcStyle>
        <a:tcBdr/>
        <a:fill>
          <a:solidFill>
            <a:srgbClr val="CACACA"/>
          </a:solidFill>
        </a:fill>
      </a:tcStyle>
    </a:band1V>
    <a:band2V>
      <a:tcTxStyle b="off" i="off"/>
      <a:tcStyle>
        <a:tcBdr/>
      </a:tcStyle>
    </a:band2V>
    <a:lastCol>
      <a:tcTxStyle b="on" i="off"/>
      <a:tcStyle>
        <a:tcBdr/>
      </a:tcStyle>
    </a:lastCol>
    <a:firstCol>
      <a:tcTxStyle b="on" i="off"/>
      <a:tcStyle>
        <a:tcBdr/>
      </a:tcStyle>
    </a:firstCol>
    <a:lastRow>
      <a:tcTxStyle b="on" i="off"/>
      <a:tcStyle>
        <a:tcBdr>
          <a:top>
            <a:ln w="25400" cap="flat" cmpd="sng">
              <a:solidFill>
                <a:schemeClr val="dk1"/>
              </a:solidFill>
              <a:prstDash val="solid"/>
              <a:round/>
              <a:headEnd type="none" w="sm" len="sm"/>
              <a:tailEnd type="none" w="sm" len="sm"/>
            </a:ln>
          </a:top>
        </a:tcBdr>
        <a:fill>
          <a:solidFill>
            <a:srgbClr val="E6E6E6"/>
          </a:solidFill>
        </a:fill>
      </a:tcStyle>
    </a:lastRow>
    <a:seCell>
      <a:tcTxStyle b="off" i="off"/>
      <a:tcStyle>
        <a:tcBdr/>
      </a:tcStyle>
    </a:seCell>
    <a:swCell>
      <a:tcTxStyle b="off" i="off"/>
      <a:tcStyle>
        <a:tcBdr/>
      </a:tcStyle>
    </a:swCell>
    <a:firstRow>
      <a:tcTxStyle b="on" i="off"/>
      <a:tcStyle>
        <a:tcBdr/>
        <a:fill>
          <a:solidFill>
            <a:srgbClr val="E6E6E6"/>
          </a:solidFill>
        </a:fill>
      </a:tcStyle>
    </a:firstRow>
    <a:neCell>
      <a:tcTxStyle b="off" i="off"/>
      <a:tcStyle>
        <a:tcBdr/>
      </a:tcStyle>
    </a:neCell>
    <a:nwCell>
      <a:tcTxStyle b="off" i="off"/>
      <a:tcStyle>
        <a:tcBdr/>
      </a:tcStyle>
    </a:nwCell>
  </a:tblStyle>
  <a:tblStyle styleId="{CB5FF077-846C-44E9-8012-819EF9CE33E5}"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6E6E6"/>
          </a:solidFill>
        </a:fill>
      </a:tcStyle>
    </a:wholeTbl>
    <a:band1H>
      <a:tcTxStyle b="off" i="off"/>
      <a:tcStyle>
        <a:tcBdr/>
        <a:fill>
          <a:solidFill>
            <a:srgbClr val="CACACA"/>
          </a:solidFill>
        </a:fill>
      </a:tcStyle>
    </a:band1H>
    <a:band2H>
      <a:tcTxStyle b="off" i="off"/>
      <a:tcStyle>
        <a:tcBdr/>
      </a:tcStyle>
    </a:band2H>
    <a:band1V>
      <a:tcTxStyle b="off" i="off"/>
      <a:tcStyle>
        <a:tcBdr/>
        <a:fill>
          <a:solidFill>
            <a:srgbClr val="CACACA"/>
          </a:solidFill>
        </a:fill>
      </a:tcStyle>
    </a:band1V>
    <a:band2V>
      <a:tcTxStyle b="off" i="off"/>
      <a:tcStyle>
        <a:tcBdr/>
      </a:tcStyle>
    </a:band2V>
    <a:lastCol>
      <a:tcTxStyle b="on" i="off">
        <a:font>
          <a:latin typeface="Calibri"/>
          <a:ea typeface="Calibri"/>
          <a:cs typeface="Calibri"/>
        </a:font>
        <a:schemeClr val="lt1"/>
      </a:tcTxStyle>
      <a:tcStyle>
        <a:tcBdr/>
        <a:fill>
          <a:solidFill>
            <a:schemeClr val="dk1"/>
          </a:solidFill>
        </a:fill>
      </a:tcStyle>
    </a:lastCol>
    <a:firstCol>
      <a:tcTxStyle b="on" i="off">
        <a:font>
          <a:latin typeface="Calibri"/>
          <a:ea typeface="Calibri"/>
          <a:cs typeface="Calibri"/>
        </a:font>
        <a:schemeClr val="lt1"/>
      </a:tcTxStyle>
      <a:tcStyle>
        <a:tcBdr/>
        <a:fill>
          <a:solidFill>
            <a:schemeClr val="dk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dk1"/>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dk1"/>
          </a:solidFill>
        </a:fill>
      </a:tcStyle>
    </a:firstRow>
    <a:neCell>
      <a:tcTxStyle b="off" i="off"/>
      <a:tcStyle>
        <a:tcBdr/>
      </a:tcStyle>
    </a:neCell>
    <a:nwCell>
      <a:tcTxStyle b="off" i="off"/>
      <a:tcStyle>
        <a:tcBdr/>
      </a:tcStyle>
    </a:nwCell>
  </a:tblStyle>
  <a:tblStyle styleId="{17C9C1BC-C954-46D1-B49B-5D0E8FCFA504}" styleName="Table_2">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4"/>
    <p:restoredTop sz="94701"/>
  </p:normalViewPr>
  <p:slideViewPr>
    <p:cSldViewPr snapToGrid="0" snapToObjects="1">
      <p:cViewPr varScale="1">
        <p:scale>
          <a:sx n="79" d="100"/>
          <a:sy n="79" d="100"/>
        </p:scale>
        <p:origin x="36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3" Type="http://customschemas.google.com/relationships/presentationmetadata" Target="metadata"/><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‹n.›</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5" name="Google Shape;10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6" name="Google Shape;216;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7" name="Google Shape;217;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36" name="Google Shape;236;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54" name="Google Shape;254;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70" name="Google Shape;270;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6" name="Google Shape;286;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98" name="Google Shape;298;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04" name="Google Shape;304;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6" name="Google Shape;116;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5" name="Google Shape;125;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6" name="Google Shape;126;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9" name="Google Shape;139;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2" name="Google Shape;152;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6" name="Google Shape;16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9" name="Google Shape;179;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1" name="Google Shape;191;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3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4" name="Google Shape;204;p3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15"/>
        <p:cNvGrpSpPr/>
        <p:nvPr/>
      </p:nvGrpSpPr>
      <p:grpSpPr>
        <a:xfrm>
          <a:off x="0" y="0"/>
          <a:ext cx="0" cy="0"/>
          <a:chOff x="0" y="0"/>
          <a:chExt cx="0" cy="0"/>
        </a:xfrm>
      </p:grpSpPr>
      <p:sp>
        <p:nvSpPr>
          <p:cNvPr id="16" name="Google Shape;16;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18" name="Google Shape;18;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77"/>
        <p:cNvGrpSpPr/>
        <p:nvPr/>
      </p:nvGrpSpPr>
      <p:grpSpPr>
        <a:xfrm>
          <a:off x="0" y="0"/>
          <a:ext cx="0" cy="0"/>
          <a:chOff x="0" y="0"/>
          <a:chExt cx="0" cy="0"/>
        </a:xfrm>
      </p:grpSpPr>
      <p:sp>
        <p:nvSpPr>
          <p:cNvPr id="78" name="Google Shape;78;p28"/>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8"/>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80" name="Google Shape;80;p28"/>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81" name="Google Shape;81;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84"/>
        <p:cNvGrpSpPr/>
        <p:nvPr/>
      </p:nvGrpSpPr>
      <p:grpSpPr>
        <a:xfrm>
          <a:off x="0" y="0"/>
          <a:ext cx="0" cy="0"/>
          <a:chOff x="0" y="0"/>
          <a:chExt cx="0" cy="0"/>
        </a:xfrm>
      </p:grpSpPr>
      <p:sp>
        <p:nvSpPr>
          <p:cNvPr id="85" name="Google Shape;85;p2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6" name="Google Shape;86;p21"/>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87" name="Google Shape;87;p2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88" name="Google Shape;88;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9" name="Google Shape;89;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91"/>
        <p:cNvGrpSpPr/>
        <p:nvPr/>
      </p:nvGrpSpPr>
      <p:grpSpPr>
        <a:xfrm>
          <a:off x="0" y="0"/>
          <a:ext cx="0" cy="0"/>
          <a:chOff x="0" y="0"/>
          <a:chExt cx="0" cy="0"/>
        </a:xfrm>
      </p:grpSpPr>
      <p:sp>
        <p:nvSpPr>
          <p:cNvPr id="92" name="Google Shape;92;p2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3" name="Google Shape;93;p29"/>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4" name="Google Shape;94;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5" name="Google Shape;95;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6" name="Google Shape;96;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1_Titolo e testo verticale" type="vertTitleAndTx">
  <p:cSld name="VERTICAL_TITLE_AND_VERTICAL_TEXT">
    <p:spTree>
      <p:nvGrpSpPr>
        <p:cNvPr id="1" name="Shape 97"/>
        <p:cNvGrpSpPr/>
        <p:nvPr/>
      </p:nvGrpSpPr>
      <p:grpSpPr>
        <a:xfrm>
          <a:off x="0" y="0"/>
          <a:ext cx="0" cy="0"/>
          <a:chOff x="0" y="0"/>
          <a:chExt cx="0" cy="0"/>
        </a:xfrm>
      </p:grpSpPr>
      <p:sp>
        <p:nvSpPr>
          <p:cNvPr id="98" name="Google Shape;98;p30"/>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9" name="Google Shape;99;p30"/>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0" name="Google Shape;100;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1" name="Google Shape;101;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2" name="Google Shape;102;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21"/>
        <p:cNvGrpSpPr/>
        <p:nvPr/>
      </p:nvGrpSpPr>
      <p:grpSpPr>
        <a:xfrm>
          <a:off x="0" y="0"/>
          <a:ext cx="0" cy="0"/>
          <a:chOff x="0" y="0"/>
          <a:chExt cx="0" cy="0"/>
        </a:xfrm>
      </p:grpSpPr>
      <p:sp>
        <p:nvSpPr>
          <p:cNvPr id="22" name="Google Shape;22;p2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22"/>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lt1"/>
              </a:buClr>
              <a:buSzPts val="3200"/>
              <a:buFont typeface="Arial"/>
              <a:buNone/>
              <a:defRPr sz="3200" b="0" i="0" u="none" strike="noStrike" cap="none">
                <a:solidFill>
                  <a:schemeClr val="lt1"/>
                </a:solidFill>
                <a:latin typeface="Calibri"/>
                <a:ea typeface="Calibri"/>
                <a:cs typeface="Calibri"/>
                <a:sym typeface="Calibri"/>
              </a:defRPr>
            </a:lvl1pPr>
            <a:lvl2pPr marR="0" lvl="1" algn="l" rtl="0">
              <a:lnSpc>
                <a:spcPct val="90000"/>
              </a:lnSpc>
              <a:spcBef>
                <a:spcPts val="500"/>
              </a:spcBef>
              <a:spcAft>
                <a:spcPts val="0"/>
              </a:spcAft>
              <a:buClr>
                <a:schemeClr val="lt1"/>
              </a:buClr>
              <a:buSzPts val="2800"/>
              <a:buFont typeface="Arial"/>
              <a:buNone/>
              <a:defRPr sz="2800" b="0" i="0" u="none" strike="noStrike" cap="none">
                <a:solidFill>
                  <a:schemeClr val="lt1"/>
                </a:solidFill>
                <a:latin typeface="Calibri"/>
                <a:ea typeface="Calibri"/>
                <a:cs typeface="Calibri"/>
                <a:sym typeface="Calibri"/>
              </a:defRPr>
            </a:lvl2pPr>
            <a:lvl3pPr marR="0" lvl="2" algn="l" rtl="0">
              <a:lnSpc>
                <a:spcPct val="90000"/>
              </a:lnSpc>
              <a:spcBef>
                <a:spcPts val="500"/>
              </a:spcBef>
              <a:spcAft>
                <a:spcPts val="0"/>
              </a:spcAft>
              <a:buClr>
                <a:schemeClr val="lt1"/>
              </a:buClr>
              <a:buSzPts val="2400"/>
              <a:buFont typeface="Arial"/>
              <a:buNone/>
              <a:defRPr sz="2400" b="0" i="0" u="none" strike="noStrike" cap="none">
                <a:solidFill>
                  <a:schemeClr val="lt1"/>
                </a:solidFill>
                <a:latin typeface="Calibri"/>
                <a:ea typeface="Calibri"/>
                <a:cs typeface="Calibri"/>
                <a:sym typeface="Calibri"/>
              </a:defRPr>
            </a:lvl3pPr>
            <a:lvl4pPr marR="0" lvl="3" algn="l" rtl="0">
              <a:lnSpc>
                <a:spcPct val="90000"/>
              </a:lnSpc>
              <a:spcBef>
                <a:spcPts val="500"/>
              </a:spcBef>
              <a:spcAft>
                <a:spcPts val="0"/>
              </a:spcAft>
              <a:buClr>
                <a:schemeClr val="lt1"/>
              </a:buClr>
              <a:buSzPts val="2000"/>
              <a:buFont typeface="Arial"/>
              <a:buNone/>
              <a:defRPr sz="2000" b="0" i="0" u="none" strike="noStrike" cap="none">
                <a:solidFill>
                  <a:schemeClr val="lt1"/>
                </a:solidFill>
                <a:latin typeface="Calibri"/>
                <a:ea typeface="Calibri"/>
                <a:cs typeface="Calibri"/>
                <a:sym typeface="Calibri"/>
              </a:defRPr>
            </a:lvl4pPr>
            <a:lvl5pPr marR="0" lvl="4" algn="l" rtl="0">
              <a:lnSpc>
                <a:spcPct val="90000"/>
              </a:lnSpc>
              <a:spcBef>
                <a:spcPts val="500"/>
              </a:spcBef>
              <a:spcAft>
                <a:spcPts val="0"/>
              </a:spcAft>
              <a:buClr>
                <a:schemeClr val="lt1"/>
              </a:buClr>
              <a:buSzPts val="2000"/>
              <a:buFont typeface="Arial"/>
              <a:buNone/>
              <a:defRPr sz="2000" b="0" i="0" u="none" strike="noStrike" cap="none">
                <a:solidFill>
                  <a:schemeClr val="lt1"/>
                </a:solidFill>
                <a:latin typeface="Calibri"/>
                <a:ea typeface="Calibri"/>
                <a:cs typeface="Calibri"/>
                <a:sym typeface="Calibri"/>
              </a:defRPr>
            </a:lvl5pPr>
            <a:lvl6pPr marR="0" lvl="5" algn="l" rtl="0">
              <a:lnSpc>
                <a:spcPct val="90000"/>
              </a:lnSpc>
              <a:spcBef>
                <a:spcPts val="500"/>
              </a:spcBef>
              <a:spcAft>
                <a:spcPts val="0"/>
              </a:spcAft>
              <a:buClr>
                <a:schemeClr val="lt1"/>
              </a:buClr>
              <a:buSzPts val="2000"/>
              <a:buFont typeface="Arial"/>
              <a:buNone/>
              <a:defRPr sz="2000" b="0" i="0" u="none" strike="noStrike" cap="none">
                <a:solidFill>
                  <a:schemeClr val="lt1"/>
                </a:solidFill>
                <a:latin typeface="Calibri"/>
                <a:ea typeface="Calibri"/>
                <a:cs typeface="Calibri"/>
                <a:sym typeface="Calibri"/>
              </a:defRPr>
            </a:lvl6pPr>
            <a:lvl7pPr marR="0" lvl="6" algn="l" rtl="0">
              <a:lnSpc>
                <a:spcPct val="90000"/>
              </a:lnSpc>
              <a:spcBef>
                <a:spcPts val="500"/>
              </a:spcBef>
              <a:spcAft>
                <a:spcPts val="0"/>
              </a:spcAft>
              <a:buClr>
                <a:schemeClr val="lt1"/>
              </a:buClr>
              <a:buSzPts val="2000"/>
              <a:buFont typeface="Arial"/>
              <a:buNone/>
              <a:defRPr sz="2000" b="0" i="0" u="none" strike="noStrike" cap="none">
                <a:solidFill>
                  <a:schemeClr val="lt1"/>
                </a:solidFill>
                <a:latin typeface="Calibri"/>
                <a:ea typeface="Calibri"/>
                <a:cs typeface="Calibri"/>
                <a:sym typeface="Calibri"/>
              </a:defRPr>
            </a:lvl7pPr>
            <a:lvl8pPr marR="0" lvl="7" algn="l" rtl="0">
              <a:lnSpc>
                <a:spcPct val="90000"/>
              </a:lnSpc>
              <a:spcBef>
                <a:spcPts val="500"/>
              </a:spcBef>
              <a:spcAft>
                <a:spcPts val="0"/>
              </a:spcAft>
              <a:buClr>
                <a:schemeClr val="lt1"/>
              </a:buClr>
              <a:buSzPts val="2000"/>
              <a:buFont typeface="Arial"/>
              <a:buNone/>
              <a:defRPr sz="2000" b="0" i="0" u="none" strike="noStrike" cap="none">
                <a:solidFill>
                  <a:schemeClr val="lt1"/>
                </a:solidFill>
                <a:latin typeface="Calibri"/>
                <a:ea typeface="Calibri"/>
                <a:cs typeface="Calibri"/>
                <a:sym typeface="Calibri"/>
              </a:defRPr>
            </a:lvl8pPr>
            <a:lvl9pPr marR="0" lvl="8" algn="l" rtl="0">
              <a:lnSpc>
                <a:spcPct val="90000"/>
              </a:lnSpc>
              <a:spcBef>
                <a:spcPts val="500"/>
              </a:spcBef>
              <a:spcAft>
                <a:spcPts val="0"/>
              </a:spcAft>
              <a:buClr>
                <a:schemeClr val="lt1"/>
              </a:buClr>
              <a:buSzPts val="2000"/>
              <a:buFont typeface="Arial"/>
              <a:buNone/>
              <a:defRPr sz="2000" b="0" i="0" u="none" strike="noStrike" cap="none">
                <a:solidFill>
                  <a:schemeClr val="lt1"/>
                </a:solidFill>
                <a:latin typeface="Calibri"/>
                <a:ea typeface="Calibri"/>
                <a:cs typeface="Calibri"/>
                <a:sym typeface="Calibri"/>
              </a:defRPr>
            </a:lvl9pPr>
          </a:lstStyle>
          <a:p>
            <a:endParaRPr/>
          </a:p>
        </p:txBody>
      </p:sp>
      <p:sp>
        <p:nvSpPr>
          <p:cNvPr id="24" name="Google Shape;24;p2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lt1"/>
              </a:buClr>
              <a:buSzPts val="1600"/>
              <a:buNone/>
              <a:defRPr sz="1600"/>
            </a:lvl1pPr>
            <a:lvl2pPr marL="914400" lvl="1" indent="-228600" algn="l">
              <a:lnSpc>
                <a:spcPct val="90000"/>
              </a:lnSpc>
              <a:spcBef>
                <a:spcPts val="500"/>
              </a:spcBef>
              <a:spcAft>
                <a:spcPts val="0"/>
              </a:spcAft>
              <a:buClr>
                <a:schemeClr val="lt1"/>
              </a:buClr>
              <a:buSzPts val="1400"/>
              <a:buNone/>
              <a:defRPr sz="1400"/>
            </a:lvl2pPr>
            <a:lvl3pPr marL="1371600" lvl="2" indent="-228600" algn="l">
              <a:lnSpc>
                <a:spcPct val="90000"/>
              </a:lnSpc>
              <a:spcBef>
                <a:spcPts val="500"/>
              </a:spcBef>
              <a:spcAft>
                <a:spcPts val="0"/>
              </a:spcAft>
              <a:buClr>
                <a:schemeClr val="lt1"/>
              </a:buClr>
              <a:buSzPts val="1200"/>
              <a:buNone/>
              <a:defRPr sz="1200"/>
            </a:lvl3pPr>
            <a:lvl4pPr marL="1828800" lvl="3" indent="-228600" algn="l">
              <a:lnSpc>
                <a:spcPct val="90000"/>
              </a:lnSpc>
              <a:spcBef>
                <a:spcPts val="500"/>
              </a:spcBef>
              <a:spcAft>
                <a:spcPts val="0"/>
              </a:spcAft>
              <a:buClr>
                <a:schemeClr val="lt1"/>
              </a:buClr>
              <a:buSzPts val="1000"/>
              <a:buNone/>
              <a:defRPr sz="1000"/>
            </a:lvl4pPr>
            <a:lvl5pPr marL="2286000" lvl="4" indent="-228600" algn="l">
              <a:lnSpc>
                <a:spcPct val="90000"/>
              </a:lnSpc>
              <a:spcBef>
                <a:spcPts val="500"/>
              </a:spcBef>
              <a:spcAft>
                <a:spcPts val="0"/>
              </a:spcAft>
              <a:buClr>
                <a:schemeClr val="lt1"/>
              </a:buClr>
              <a:buSzPts val="1000"/>
              <a:buNone/>
              <a:defRPr sz="1000"/>
            </a:lvl5pPr>
            <a:lvl6pPr marL="2743200" lvl="5" indent="-228600" algn="l">
              <a:lnSpc>
                <a:spcPct val="90000"/>
              </a:lnSpc>
              <a:spcBef>
                <a:spcPts val="500"/>
              </a:spcBef>
              <a:spcAft>
                <a:spcPts val="0"/>
              </a:spcAft>
              <a:buClr>
                <a:schemeClr val="lt1"/>
              </a:buClr>
              <a:buSzPts val="1000"/>
              <a:buNone/>
              <a:defRPr sz="1000"/>
            </a:lvl6pPr>
            <a:lvl7pPr marL="3200400" lvl="6" indent="-228600" algn="l">
              <a:lnSpc>
                <a:spcPct val="90000"/>
              </a:lnSpc>
              <a:spcBef>
                <a:spcPts val="500"/>
              </a:spcBef>
              <a:spcAft>
                <a:spcPts val="0"/>
              </a:spcAft>
              <a:buClr>
                <a:schemeClr val="lt1"/>
              </a:buClr>
              <a:buSzPts val="1000"/>
              <a:buNone/>
              <a:defRPr sz="1000"/>
            </a:lvl7pPr>
            <a:lvl8pPr marL="3657600" lvl="7" indent="-228600" algn="l">
              <a:lnSpc>
                <a:spcPct val="90000"/>
              </a:lnSpc>
              <a:spcBef>
                <a:spcPts val="500"/>
              </a:spcBef>
              <a:spcAft>
                <a:spcPts val="0"/>
              </a:spcAft>
              <a:buClr>
                <a:schemeClr val="lt1"/>
              </a:buClr>
              <a:buSzPts val="1000"/>
              <a:buNone/>
              <a:defRPr sz="1000"/>
            </a:lvl8pPr>
            <a:lvl9pPr marL="4114800" lvl="8" indent="-228600" algn="l">
              <a:lnSpc>
                <a:spcPct val="90000"/>
              </a:lnSpc>
              <a:spcBef>
                <a:spcPts val="500"/>
              </a:spcBef>
              <a:spcAft>
                <a:spcPts val="0"/>
              </a:spcAft>
              <a:buClr>
                <a:schemeClr val="lt1"/>
              </a:buClr>
              <a:buSzPts val="1000"/>
              <a:buNone/>
              <a:defRPr sz="1000"/>
            </a:lvl9pPr>
          </a:lstStyle>
          <a:p>
            <a:endParaRPr/>
          </a:p>
        </p:txBody>
      </p:sp>
      <p:sp>
        <p:nvSpPr>
          <p:cNvPr id="25" name="Google Shape;25;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Vuota" type="blank">
  <p:cSld name="BLANK">
    <p:spTree>
      <p:nvGrpSpPr>
        <p:cNvPr id="1" name="Shape 34"/>
        <p:cNvGrpSpPr/>
        <p:nvPr/>
      </p:nvGrpSpPr>
      <p:grpSpPr>
        <a:xfrm>
          <a:off x="0" y="0"/>
          <a:ext cx="0" cy="0"/>
          <a:chOff x="0" y="0"/>
          <a:chExt cx="0" cy="0"/>
        </a:xfrm>
      </p:grpSpPr>
      <p:sp>
        <p:nvSpPr>
          <p:cNvPr id="35" name="Google Shape;3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38"/>
        <p:cNvGrpSpPr/>
        <p:nvPr/>
      </p:nvGrpSpPr>
      <p:grpSpPr>
        <a:xfrm>
          <a:off x="0" y="0"/>
          <a:ext cx="0" cy="0"/>
          <a:chOff x="0" y="0"/>
          <a:chExt cx="0" cy="0"/>
        </a:xfrm>
      </p:grpSpPr>
      <p:sp>
        <p:nvSpPr>
          <p:cNvPr id="39" name="Google Shape;39;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1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Diapositiva titolo" type="title">
  <p:cSld name="TITLE">
    <p:spTree>
      <p:nvGrpSpPr>
        <p:cNvPr id="1" name="Shape 44"/>
        <p:cNvGrpSpPr/>
        <p:nvPr/>
      </p:nvGrpSpPr>
      <p:grpSpPr>
        <a:xfrm>
          <a:off x="0" y="0"/>
          <a:ext cx="0" cy="0"/>
          <a:chOff x="0" y="0"/>
          <a:chExt cx="0" cy="0"/>
        </a:xfrm>
      </p:grpSpPr>
      <p:sp>
        <p:nvSpPr>
          <p:cNvPr id="45" name="Google Shape;45;p2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2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47" name="Google Shape;47;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Intestazione sezione" type="secHead">
  <p:cSld name="SECTION_HEADER">
    <p:spTree>
      <p:nvGrpSpPr>
        <p:cNvPr id="1" name="Shape 50"/>
        <p:cNvGrpSpPr/>
        <p:nvPr/>
      </p:nvGrpSpPr>
      <p:grpSpPr>
        <a:xfrm>
          <a:off x="0" y="0"/>
          <a:ext cx="0" cy="0"/>
          <a:chOff x="0" y="0"/>
          <a:chExt cx="0" cy="0"/>
        </a:xfrm>
      </p:grpSpPr>
      <p:sp>
        <p:nvSpPr>
          <p:cNvPr id="51" name="Google Shape;51;p2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2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53" name="Google Shape;53;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56"/>
        <p:cNvGrpSpPr/>
        <p:nvPr/>
      </p:nvGrpSpPr>
      <p:grpSpPr>
        <a:xfrm>
          <a:off x="0" y="0"/>
          <a:ext cx="0" cy="0"/>
          <a:chOff x="0" y="0"/>
          <a:chExt cx="0" cy="0"/>
        </a:xfrm>
      </p:grpSpPr>
      <p:sp>
        <p:nvSpPr>
          <p:cNvPr id="57" name="Google Shape;57;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2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9" name="Google Shape;59;p2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63"/>
        <p:cNvGrpSpPr/>
        <p:nvPr/>
      </p:nvGrpSpPr>
      <p:grpSpPr>
        <a:xfrm>
          <a:off x="0" y="0"/>
          <a:ext cx="0" cy="0"/>
          <a:chOff x="0" y="0"/>
          <a:chExt cx="0" cy="0"/>
        </a:xfrm>
      </p:grpSpPr>
      <p:sp>
        <p:nvSpPr>
          <p:cNvPr id="64" name="Google Shape;64;p2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2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6" name="Google Shape;66;p2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2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8" name="Google Shape;68;p2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 name="Google Shape;69;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72"/>
        <p:cNvGrpSpPr/>
        <p:nvPr/>
      </p:nvGrpSpPr>
      <p:grpSpPr>
        <a:xfrm>
          <a:off x="0" y="0"/>
          <a:ext cx="0" cy="0"/>
          <a:chOff x="0" y="0"/>
          <a:chExt cx="0" cy="0"/>
        </a:xfrm>
      </p:grpSpPr>
      <p:sp>
        <p:nvSpPr>
          <p:cNvPr id="73" name="Google Shape;73;p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3.xml"/><Relationship Id="rId12" Type="http://schemas.openxmlformats.org/officeDocument/2006/relationships/theme" Target="../theme/theme2.xml"/><Relationship Id="rId1" Type="http://schemas.openxmlformats.org/officeDocument/2006/relationships/slideLayout" Target="../slideLayouts/slideLayout3.xml"/><Relationship Id="rId2" Type="http://schemas.openxmlformats.org/officeDocument/2006/relationships/slideLayout" Target="../slideLayouts/slideLayout4.xml"/><Relationship Id="rId3" Type="http://schemas.openxmlformats.org/officeDocument/2006/relationships/slideLayout" Target="../slideLayouts/slideLayout5.xml"/><Relationship Id="rId4" Type="http://schemas.openxmlformats.org/officeDocument/2006/relationships/slideLayout" Target="../slideLayouts/slideLayout6.xml"/><Relationship Id="rId5" Type="http://schemas.openxmlformats.org/officeDocument/2006/relationships/slideLayout" Target="../slideLayouts/slideLayout7.xml"/><Relationship Id="rId6" Type="http://schemas.openxmlformats.org/officeDocument/2006/relationships/slideLayout" Target="../slideLayouts/slideLayout8.xml"/><Relationship Id="rId7" Type="http://schemas.openxmlformats.org/officeDocument/2006/relationships/slideLayout" Target="../slideLayouts/slideLayout9.xml"/><Relationship Id="rId8" Type="http://schemas.openxmlformats.org/officeDocument/2006/relationships/slideLayout" Target="../slideLayouts/slideLayout10.xml"/><Relationship Id="rId9" Type="http://schemas.openxmlformats.org/officeDocument/2006/relationships/slideLayout" Target="../slideLayouts/slideLayout11.xml"/><Relationship Id="rId10"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dk1"/>
            </a:gs>
            <a:gs pos="87600">
              <a:srgbClr val="202020"/>
            </a:gs>
            <a:gs pos="100000">
              <a:schemeClr val="lt1"/>
            </a:gs>
          </a:gsLst>
          <a:path path="circle">
            <a:fillToRect l="100000" t="100000"/>
          </a:path>
          <a:tileRect r="-100000" b="-100000"/>
        </a:gradFill>
        <a:effectLst/>
      </p:bgPr>
    </p:bg>
    <p:spTree>
      <p:nvGrpSpPr>
        <p:cNvPr id="1" name="Shape 9"/>
        <p:cNvGrpSpPr/>
        <p:nvPr/>
      </p:nvGrpSpPr>
      <p:grpSpPr>
        <a:xfrm>
          <a:off x="0" y="0"/>
          <a:ext cx="0" cy="0"/>
          <a:chOff x="0" y="0"/>
          <a:chExt cx="0" cy="0"/>
        </a:xfrm>
      </p:grpSpPr>
      <p:sp>
        <p:nvSpPr>
          <p:cNvPr id="10" name="Google Shape;10;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4400"/>
              <a:buFont typeface="Calibri"/>
              <a:buNone/>
              <a:defRPr sz="44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9pPr>
          </a:lstStyle>
          <a:p>
            <a:endParaRPr/>
          </a:p>
        </p:txBody>
      </p:sp>
      <p:sp>
        <p:nvSpPr>
          <p:cNvPr id="12" name="Google Shape;12;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13" name="Google Shape;13;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14" name="Google Shape;14;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chemeClr val="lt1"/>
            </a:gs>
            <a:gs pos="87600">
              <a:srgbClr val="202020"/>
            </a:gs>
            <a:gs pos="100000">
              <a:schemeClr val="dk1"/>
            </a:gs>
          </a:gsLst>
          <a:path path="circle">
            <a:fillToRect l="100000" t="100000"/>
          </a:path>
          <a:tileRect r="-100000" b="-100000"/>
        </a:gradFill>
        <a:effectLst/>
      </p:bgPr>
    </p:bg>
    <p:spTree>
      <p:nvGrpSpPr>
        <p:cNvPr id="1" name="Shape 28"/>
        <p:cNvGrpSpPr/>
        <p:nvPr/>
      </p:nvGrpSpPr>
      <p:grpSpPr>
        <a:xfrm>
          <a:off x="0" y="0"/>
          <a:ext cx="0" cy="0"/>
          <a:chOff x="0" y="0"/>
          <a:chExt cx="0" cy="0"/>
        </a:xfrm>
      </p:grpSpPr>
      <p:sp>
        <p:nvSpPr>
          <p:cNvPr id="29" name="Google Shape;29;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0" name="Google Shape;30;p1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1" name="Google Shape;31;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32" name="Google Shape;32;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33" name="Google Shape;33;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 bg1="lt1" tx1="dk1" bg2="dk2"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8.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8.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hyperlink" Target="about:blank" TargetMode="External"/><Relationship Id="rId4" Type="http://schemas.openxmlformats.org/officeDocument/2006/relationships/hyperlink" Target="NULL" TargetMode="External"/><Relationship Id="rId5" Type="http://schemas.openxmlformats.org/officeDocument/2006/relationships/hyperlink" Target="https://www.unisob.na.it/ateneo/d005/pecl_part1e2_italiano.pdf" TargetMode="External"/><Relationship Id="rId6" Type="http://schemas.openxmlformats.org/officeDocument/2006/relationships/hyperlink" Target="https://publications.parliament.uk/pa/ld200809/ldselect/ldeucom/95/95.pdf" TargetMode="External"/><Relationship Id="rId7" Type="http://schemas.openxmlformats.org/officeDocument/2006/relationships/hyperlink" Target="https://www.trans-lex.org/400725/_/outline-edition-/#head_19" TargetMode="External"/><Relationship Id="rId8" Type="http://schemas.openxmlformats.org/officeDocument/2006/relationships/hyperlink" Target="https://www.trans-lex.org/400120/_/unidroit-principles-of-international-commercial-contracts-2016/" TargetMode="External"/><Relationship Id="rId9" Type="http://schemas.openxmlformats.org/officeDocument/2006/relationships/hyperlink" Target="https://boe.es/buscar/act.php?id=BOE-A-1889-4763#codigocivil" TargetMode="External"/><Relationship Id="rId10" Type="http://schemas.openxmlformats.org/officeDocument/2006/relationships/hyperlink" Target="https://leyes-cl.com/codigo_civil/1438.htm" TargetMode="External"/><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5.jpg"/></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4" Type="http://schemas.openxmlformats.org/officeDocument/2006/relationships/image" Target="../media/image7.jpg"/><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06"/>
        <p:cNvGrpSpPr/>
        <p:nvPr/>
      </p:nvGrpSpPr>
      <p:grpSpPr>
        <a:xfrm>
          <a:off x="0" y="0"/>
          <a:ext cx="0" cy="0"/>
          <a:chOff x="0" y="0"/>
          <a:chExt cx="0" cy="0"/>
        </a:xfrm>
      </p:grpSpPr>
      <p:sp>
        <p:nvSpPr>
          <p:cNvPr id="107" name="Google Shape;107;p1"/>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8" name="Google Shape;108;p1"/>
          <p:cNvSpPr/>
          <p:nvPr/>
        </p:nvSpPr>
        <p:spPr>
          <a:xfrm>
            <a:off x="-1" y="0"/>
            <a:ext cx="6464595" cy="6858000"/>
          </a:xfrm>
          <a:prstGeom prst="rect">
            <a:avLst/>
          </a:prstGeom>
          <a:solidFill>
            <a:schemeClr val="dk1">
              <a:alpha val="80392"/>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9" name="Google Shape;109;p1"/>
          <p:cNvSpPr/>
          <p:nvPr/>
        </p:nvSpPr>
        <p:spPr>
          <a:xfrm>
            <a:off x="-1" y="0"/>
            <a:ext cx="4546337" cy="6858000"/>
          </a:xfrm>
          <a:custGeom>
            <a:avLst/>
            <a:gdLst/>
            <a:ahLst/>
            <a:cxnLst/>
            <a:rect l="l" t="t" r="r" b="b"/>
            <a:pathLst>
              <a:path w="4319042" h="6858000" extrusionOk="0">
                <a:moveTo>
                  <a:pt x="0" y="0"/>
                </a:moveTo>
                <a:lnTo>
                  <a:pt x="1142888" y="0"/>
                </a:lnTo>
                <a:lnTo>
                  <a:pt x="4319042" y="6858000"/>
                </a:lnTo>
                <a:lnTo>
                  <a:pt x="0" y="6858000"/>
                </a:lnTo>
                <a:close/>
              </a:path>
            </a:pathLst>
          </a:custGeom>
          <a:solidFill>
            <a:schemeClr val="dk1">
              <a:alpha val="34509"/>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10" name="Google Shape;110;p1"/>
          <p:cNvSpPr txBox="1">
            <a:spLocks noGrp="1"/>
          </p:cNvSpPr>
          <p:nvPr>
            <p:ph type="title"/>
          </p:nvPr>
        </p:nvSpPr>
        <p:spPr>
          <a:xfrm>
            <a:off x="255342" y="631735"/>
            <a:ext cx="5985234" cy="1344975"/>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3600"/>
              <a:buFont typeface="Calibri"/>
              <a:buNone/>
            </a:pPr>
            <a:r>
              <a:rPr lang="en-US" sz="3600" b="1"/>
              <a:t>Los Principios Latinoamericanos de Derecho de los Contratos</a:t>
            </a:r>
            <a:endParaRPr/>
          </a:p>
        </p:txBody>
      </p:sp>
      <p:sp>
        <p:nvSpPr>
          <p:cNvPr id="111" name="Google Shape;111;p1"/>
          <p:cNvSpPr txBox="1"/>
          <p:nvPr/>
        </p:nvSpPr>
        <p:spPr>
          <a:xfrm>
            <a:off x="506235" y="5376990"/>
            <a:ext cx="3533864" cy="1698550"/>
          </a:xfrm>
          <a:prstGeom prst="rect">
            <a:avLst/>
          </a:prstGeom>
          <a:noFill/>
          <a:ln>
            <a:noFill/>
          </a:ln>
        </p:spPr>
        <p:txBody>
          <a:bodyPr spcFirstLastPara="1" wrap="square" lIns="91425" tIns="45700" rIns="91425" bIns="45700" anchor="t" anchorCtr="0">
            <a:normAutofit/>
          </a:bodyPr>
          <a:lstStyle/>
          <a:p>
            <a:pPr marL="0" marR="0" lvl="0" indent="-152400" algn="l" rtl="0">
              <a:lnSpc>
                <a:spcPct val="90000"/>
              </a:lnSpc>
              <a:spcBef>
                <a:spcPts val="0"/>
              </a:spcBef>
              <a:spcAft>
                <a:spcPts val="0"/>
              </a:spcAft>
              <a:buClr>
                <a:schemeClr val="lt1"/>
              </a:buClr>
              <a:buSzPts val="2400"/>
              <a:buFont typeface="Arial"/>
              <a:buChar char="•"/>
            </a:pPr>
            <a:r>
              <a:rPr lang="en-US" sz="2400" b="0" i="0" u="none" strike="noStrike" cap="none">
                <a:solidFill>
                  <a:schemeClr val="lt1"/>
                </a:solidFill>
                <a:latin typeface="Calibri"/>
                <a:ea typeface="Calibri"/>
                <a:cs typeface="Calibri"/>
                <a:sym typeface="Calibri"/>
              </a:rPr>
              <a:t>Mattessich Laura</a:t>
            </a:r>
            <a:endParaRPr sz="1400" b="0" i="0" u="none" strike="noStrike" cap="none">
              <a:solidFill>
                <a:srgbClr val="000000"/>
              </a:solidFill>
              <a:latin typeface="Arial"/>
              <a:ea typeface="Arial"/>
              <a:cs typeface="Arial"/>
              <a:sym typeface="Arial"/>
            </a:endParaRPr>
          </a:p>
          <a:p>
            <a:pPr marL="0" marR="0" lvl="0" indent="-152400" algn="l" rtl="0">
              <a:lnSpc>
                <a:spcPct val="90000"/>
              </a:lnSpc>
              <a:spcBef>
                <a:spcPts val="600"/>
              </a:spcBef>
              <a:spcAft>
                <a:spcPts val="0"/>
              </a:spcAft>
              <a:buClr>
                <a:schemeClr val="lt1"/>
              </a:buClr>
              <a:buSzPts val="2400"/>
              <a:buFont typeface="Arial"/>
              <a:buChar char="•"/>
            </a:pPr>
            <a:r>
              <a:rPr lang="en-US" sz="2400" b="0" i="0" u="none" strike="noStrike" cap="none">
                <a:solidFill>
                  <a:schemeClr val="lt1"/>
                </a:solidFill>
                <a:latin typeface="Calibri"/>
                <a:ea typeface="Calibri"/>
                <a:cs typeface="Calibri"/>
                <a:sym typeface="Calibri"/>
              </a:rPr>
              <a:t>Virzì Silvia</a:t>
            </a:r>
            <a:endParaRPr sz="1400" b="0" i="0" u="none" strike="noStrike" cap="none">
              <a:solidFill>
                <a:srgbClr val="000000"/>
              </a:solidFill>
              <a:latin typeface="Arial"/>
              <a:ea typeface="Arial"/>
              <a:cs typeface="Arial"/>
              <a:sym typeface="Arial"/>
            </a:endParaRPr>
          </a:p>
        </p:txBody>
      </p:sp>
      <p:pic>
        <p:nvPicPr>
          <p:cNvPr id="112" name="Google Shape;112;p1" descr="Immagine che contiene testo&#10;&#10;Descrizione generata automaticamente"/>
          <p:cNvPicPr preferRelativeResize="0"/>
          <p:nvPr/>
        </p:nvPicPr>
        <p:blipFill rotWithShape="1">
          <a:blip r:embed="rId3">
            <a:alphaModFix/>
          </a:blip>
          <a:srcRect/>
          <a:stretch/>
        </p:blipFill>
        <p:spPr>
          <a:xfrm>
            <a:off x="8158834" y="606992"/>
            <a:ext cx="2337690" cy="3213321"/>
          </a:xfrm>
          <a:prstGeom prst="rect">
            <a:avLst/>
          </a:prstGeom>
          <a:noFill/>
          <a:ln>
            <a:noFill/>
          </a:ln>
        </p:spPr>
      </p:pic>
      <p:pic>
        <p:nvPicPr>
          <p:cNvPr id="113" name="Google Shape;113;p1" descr="Immagine che contiene testo&#10;&#10;Descrizione generata automaticamente"/>
          <p:cNvPicPr preferRelativeResize="0"/>
          <p:nvPr/>
        </p:nvPicPr>
        <p:blipFill rotWithShape="1">
          <a:blip r:embed="rId4">
            <a:alphaModFix/>
          </a:blip>
          <a:srcRect/>
          <a:stretch/>
        </p:blipFill>
        <p:spPr>
          <a:xfrm>
            <a:off x="7021741" y="4375829"/>
            <a:ext cx="4684864" cy="913548"/>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18"/>
        <p:cNvGrpSpPr/>
        <p:nvPr/>
      </p:nvGrpSpPr>
      <p:grpSpPr>
        <a:xfrm>
          <a:off x="0" y="0"/>
          <a:ext cx="0" cy="0"/>
          <a:chOff x="0" y="0"/>
          <a:chExt cx="0" cy="0"/>
        </a:xfrm>
      </p:grpSpPr>
      <p:sp>
        <p:nvSpPr>
          <p:cNvPr id="219" name="Google Shape;219;p9"/>
          <p:cNvSpPr txBox="1">
            <a:spLocks noGrp="1"/>
          </p:cNvSpPr>
          <p:nvPr>
            <p:ph type="title"/>
          </p:nvPr>
        </p:nvSpPr>
        <p:spPr>
          <a:xfrm>
            <a:off x="1132449" y="42532"/>
            <a:ext cx="9927101" cy="509002"/>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2400"/>
              <a:buFont typeface="Calibri"/>
              <a:buNone/>
            </a:pPr>
            <a:r>
              <a:rPr lang="en-US" sz="2400">
                <a:solidFill>
                  <a:schemeClr val="lt1"/>
                </a:solidFill>
              </a:rPr>
              <a:t>LA BUONA FEDE: UN CONCETTO DI DIFFICILE DEFINIZIONE</a:t>
            </a:r>
            <a:endParaRPr/>
          </a:p>
        </p:txBody>
      </p:sp>
      <p:grpSp>
        <p:nvGrpSpPr>
          <p:cNvPr id="220" name="Google Shape;220;p9"/>
          <p:cNvGrpSpPr/>
          <p:nvPr/>
        </p:nvGrpSpPr>
        <p:grpSpPr>
          <a:xfrm>
            <a:off x="-2102176" y="180554"/>
            <a:ext cx="10232179" cy="2867428"/>
            <a:chOff x="-2401115" y="-370980"/>
            <a:chExt cx="10232179" cy="2867428"/>
          </a:xfrm>
        </p:grpSpPr>
        <p:sp>
          <p:nvSpPr>
            <p:cNvPr id="221" name="Google Shape;221;p9"/>
            <p:cNvSpPr/>
            <p:nvPr/>
          </p:nvSpPr>
          <p:spPr>
            <a:xfrm>
              <a:off x="-2401115" y="-370980"/>
              <a:ext cx="2867428" cy="2867428"/>
            </a:xfrm>
            <a:prstGeom prst="blockArc">
              <a:avLst>
                <a:gd name="adj1" fmla="val 18900000"/>
                <a:gd name="adj2" fmla="val 2700000"/>
                <a:gd name="adj3" fmla="val 753"/>
              </a:avLst>
            </a:prstGeom>
            <a:noFill/>
            <a:ln w="12700" cap="flat" cmpd="sng">
              <a:solidFill>
                <a:srgbClr val="345A99"/>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2" name="Google Shape;222;p9"/>
            <p:cNvSpPr/>
            <p:nvPr/>
          </p:nvSpPr>
          <p:spPr>
            <a:xfrm>
              <a:off x="299776" y="212546"/>
              <a:ext cx="7531287" cy="425093"/>
            </a:xfrm>
            <a:prstGeom prst="rect">
              <a:avLst/>
            </a:prstGeom>
            <a:solidFill>
              <a:srgbClr val="262626"/>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3" name="Google Shape;223;p9"/>
            <p:cNvSpPr txBox="1"/>
            <p:nvPr/>
          </p:nvSpPr>
          <p:spPr>
            <a:xfrm>
              <a:off x="299776" y="212546"/>
              <a:ext cx="7531287" cy="425093"/>
            </a:xfrm>
            <a:prstGeom prst="rect">
              <a:avLst/>
            </a:prstGeom>
            <a:noFill/>
            <a:ln>
              <a:noFill/>
            </a:ln>
          </p:spPr>
          <p:txBody>
            <a:bodyPr spcFirstLastPara="1" wrap="square" lIns="337400" tIns="55875" rIns="55875" bIns="55875" anchor="ctr" anchorCtr="0">
              <a:noAutofit/>
            </a:bodyPr>
            <a:lstStyle/>
            <a:p>
              <a:pPr marL="0" marR="0" lvl="0" indent="0" algn="l" rtl="0">
                <a:lnSpc>
                  <a:spcPct val="90000"/>
                </a:lnSpc>
                <a:spcBef>
                  <a:spcPts val="0"/>
                </a:spcBef>
                <a:spcAft>
                  <a:spcPts val="0"/>
                </a:spcAft>
                <a:buClr>
                  <a:schemeClr val="lt1"/>
                </a:buClr>
                <a:buSzPts val="2200"/>
                <a:buFont typeface="Calibri"/>
                <a:buNone/>
              </a:pPr>
              <a:r>
                <a:rPr lang="en-US" sz="2200" b="0" i="0" u="none" strike="noStrike" cap="none">
                  <a:solidFill>
                    <a:schemeClr val="lt1"/>
                  </a:solidFill>
                  <a:latin typeface="Calibri"/>
                  <a:ea typeface="Calibri"/>
                  <a:cs typeface="Calibri"/>
                  <a:sym typeface="Calibri"/>
                </a:rPr>
                <a:t>Standard generale di condotta</a:t>
              </a:r>
              <a:endParaRPr sz="1400" b="0" i="0" u="none" strike="noStrike" cap="none">
                <a:solidFill>
                  <a:srgbClr val="000000"/>
                </a:solidFill>
                <a:latin typeface="Arial"/>
                <a:ea typeface="Arial"/>
                <a:cs typeface="Arial"/>
                <a:sym typeface="Arial"/>
              </a:endParaRPr>
            </a:p>
          </p:txBody>
        </p:sp>
        <p:sp>
          <p:nvSpPr>
            <p:cNvPr id="224" name="Google Shape;224;p9"/>
            <p:cNvSpPr/>
            <p:nvPr/>
          </p:nvSpPr>
          <p:spPr>
            <a:xfrm>
              <a:off x="34093" y="159410"/>
              <a:ext cx="531367" cy="531367"/>
            </a:xfrm>
            <a:prstGeom prst="ellipse">
              <a:avLst/>
            </a:prstGeom>
            <a:solidFill>
              <a:schemeClr val="lt1"/>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5" name="Google Shape;225;p9"/>
            <p:cNvSpPr/>
            <p:nvPr/>
          </p:nvSpPr>
          <p:spPr>
            <a:xfrm>
              <a:off x="454298" y="850187"/>
              <a:ext cx="7376766" cy="425093"/>
            </a:xfrm>
            <a:prstGeom prst="rect">
              <a:avLst/>
            </a:prstGeom>
            <a:solidFill>
              <a:srgbClr val="262626"/>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6" name="Google Shape;226;p9"/>
            <p:cNvSpPr txBox="1"/>
            <p:nvPr/>
          </p:nvSpPr>
          <p:spPr>
            <a:xfrm>
              <a:off x="454298" y="850187"/>
              <a:ext cx="7376766" cy="425093"/>
            </a:xfrm>
            <a:prstGeom prst="rect">
              <a:avLst/>
            </a:prstGeom>
            <a:noFill/>
            <a:ln>
              <a:noFill/>
            </a:ln>
          </p:spPr>
          <p:txBody>
            <a:bodyPr spcFirstLastPara="1" wrap="square" lIns="337400" tIns="55875" rIns="55875" bIns="55875" anchor="ctr" anchorCtr="0">
              <a:noAutofit/>
            </a:bodyPr>
            <a:lstStyle/>
            <a:p>
              <a:pPr marL="0" marR="0" lvl="0" indent="0" algn="l" rtl="0">
                <a:lnSpc>
                  <a:spcPct val="90000"/>
                </a:lnSpc>
                <a:spcBef>
                  <a:spcPts val="0"/>
                </a:spcBef>
                <a:spcAft>
                  <a:spcPts val="0"/>
                </a:spcAft>
                <a:buClr>
                  <a:schemeClr val="lt1"/>
                </a:buClr>
                <a:buSzPts val="2200"/>
                <a:buFont typeface="Calibri"/>
                <a:buNone/>
              </a:pPr>
              <a:r>
                <a:rPr lang="en-US" sz="2200" b="0" i="0" u="none" strike="noStrike" cap="none">
                  <a:solidFill>
                    <a:schemeClr val="lt1"/>
                  </a:solidFill>
                  <a:latin typeface="Calibri"/>
                  <a:ea typeface="Calibri"/>
                  <a:cs typeface="Calibri"/>
                  <a:sym typeface="Calibri"/>
                </a:rPr>
                <a:t>Funzione integratrice del contratto</a:t>
              </a:r>
              <a:endParaRPr sz="2200" b="0" i="0" u="none" strike="noStrike" cap="none">
                <a:solidFill>
                  <a:schemeClr val="lt1"/>
                </a:solidFill>
                <a:latin typeface="Calibri"/>
                <a:ea typeface="Calibri"/>
                <a:cs typeface="Calibri"/>
                <a:sym typeface="Calibri"/>
              </a:endParaRPr>
            </a:p>
          </p:txBody>
        </p:sp>
        <p:sp>
          <p:nvSpPr>
            <p:cNvPr id="227" name="Google Shape;227;p9"/>
            <p:cNvSpPr/>
            <p:nvPr/>
          </p:nvSpPr>
          <p:spPr>
            <a:xfrm>
              <a:off x="188614" y="797050"/>
              <a:ext cx="531367" cy="531367"/>
            </a:xfrm>
            <a:prstGeom prst="ellipse">
              <a:avLst/>
            </a:prstGeom>
            <a:solidFill>
              <a:schemeClr val="lt1"/>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8" name="Google Shape;228;p9"/>
            <p:cNvSpPr/>
            <p:nvPr/>
          </p:nvSpPr>
          <p:spPr>
            <a:xfrm>
              <a:off x="299776" y="1487827"/>
              <a:ext cx="7531287" cy="425093"/>
            </a:xfrm>
            <a:prstGeom prst="rect">
              <a:avLst/>
            </a:prstGeom>
            <a:solidFill>
              <a:srgbClr val="262626"/>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9" name="Google Shape;229;p9"/>
            <p:cNvSpPr txBox="1"/>
            <p:nvPr/>
          </p:nvSpPr>
          <p:spPr>
            <a:xfrm>
              <a:off x="299776" y="1487827"/>
              <a:ext cx="7531287" cy="425093"/>
            </a:xfrm>
            <a:prstGeom prst="rect">
              <a:avLst/>
            </a:prstGeom>
            <a:noFill/>
            <a:ln>
              <a:noFill/>
            </a:ln>
          </p:spPr>
          <p:txBody>
            <a:bodyPr spcFirstLastPara="1" wrap="square" lIns="337400" tIns="55875" rIns="55875" bIns="55875" anchor="ctr" anchorCtr="0">
              <a:noAutofit/>
            </a:bodyPr>
            <a:lstStyle/>
            <a:p>
              <a:pPr marL="0" marR="0" lvl="0" indent="0" algn="l" rtl="0">
                <a:lnSpc>
                  <a:spcPct val="90000"/>
                </a:lnSpc>
                <a:spcBef>
                  <a:spcPts val="0"/>
                </a:spcBef>
                <a:spcAft>
                  <a:spcPts val="0"/>
                </a:spcAft>
                <a:buClr>
                  <a:schemeClr val="lt1"/>
                </a:buClr>
                <a:buSzPts val="2200"/>
                <a:buFont typeface="Calibri"/>
                <a:buNone/>
              </a:pPr>
              <a:r>
                <a:rPr lang="en-US" sz="2200" b="0" i="0" u="none" strike="noStrike" cap="none">
                  <a:solidFill>
                    <a:schemeClr val="lt1"/>
                  </a:solidFill>
                  <a:latin typeface="Calibri"/>
                  <a:ea typeface="Calibri"/>
                  <a:cs typeface="Calibri"/>
                  <a:sym typeface="Calibri"/>
                </a:rPr>
                <a:t>Presa in considerazione dell'interesse legittimo delle parti</a:t>
              </a:r>
              <a:endParaRPr sz="2200" b="0" i="0" u="none" strike="noStrike" cap="none">
                <a:solidFill>
                  <a:schemeClr val="lt1"/>
                </a:solidFill>
                <a:latin typeface="Calibri"/>
                <a:ea typeface="Calibri"/>
                <a:cs typeface="Calibri"/>
                <a:sym typeface="Calibri"/>
              </a:endParaRPr>
            </a:p>
          </p:txBody>
        </p:sp>
        <p:sp>
          <p:nvSpPr>
            <p:cNvPr id="230" name="Google Shape;230;p9"/>
            <p:cNvSpPr/>
            <p:nvPr/>
          </p:nvSpPr>
          <p:spPr>
            <a:xfrm>
              <a:off x="34093" y="1434690"/>
              <a:ext cx="531367" cy="531367"/>
            </a:xfrm>
            <a:prstGeom prst="ellipse">
              <a:avLst/>
            </a:prstGeom>
            <a:solidFill>
              <a:schemeClr val="lt1"/>
            </a:solidFill>
            <a:ln w="12700"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231" name="Google Shape;231;p9"/>
          <p:cNvSpPr txBox="1"/>
          <p:nvPr/>
        </p:nvSpPr>
        <p:spPr>
          <a:xfrm>
            <a:off x="298939" y="3411379"/>
            <a:ext cx="9097108" cy="3323987"/>
          </a:xfrm>
          <a:prstGeom prst="rect">
            <a:avLst/>
          </a:prstGeom>
          <a:noFill/>
          <a:ln>
            <a:noFill/>
          </a:ln>
        </p:spPr>
        <p:txBody>
          <a:bodyPr spcFirstLastPara="1" wrap="square" lIns="91425" tIns="45700" rIns="91425" bIns="45700" anchor="t" anchorCtr="0">
            <a:spAutoFit/>
          </a:bodyPr>
          <a:lstStyle/>
          <a:p>
            <a:pPr marL="342900" marR="0" lvl="0" indent="-342900" algn="l" rtl="0">
              <a:lnSpc>
                <a:spcPct val="100000"/>
              </a:lnSpc>
              <a:spcBef>
                <a:spcPts val="0"/>
              </a:spcBef>
              <a:spcAft>
                <a:spcPts val="0"/>
              </a:spcAft>
              <a:buClr>
                <a:schemeClr val="lt1"/>
              </a:buClr>
              <a:buSzPts val="2400"/>
              <a:buFont typeface="Noto Sans Symbols"/>
              <a:buChar char="❑"/>
            </a:pPr>
            <a:r>
              <a:rPr lang="en-US" sz="2400" b="0" i="0" u="none" strike="noStrike" cap="none">
                <a:solidFill>
                  <a:schemeClr val="lt1"/>
                </a:solidFill>
                <a:latin typeface="Calibri"/>
                <a:ea typeface="Calibri"/>
                <a:cs typeface="Calibri"/>
                <a:sym typeface="Calibri"/>
              </a:rPr>
              <a:t>La posizione presa nel ZGB e nel BGB</a:t>
            </a:r>
            <a:endParaRPr sz="1400" b="0" i="0" u="none" strike="noStrike" cap="none">
              <a:solidFill>
                <a:srgbClr val="000000"/>
              </a:solidFill>
              <a:latin typeface="Arial"/>
              <a:ea typeface="Arial"/>
              <a:cs typeface="Arial"/>
              <a:sym typeface="Arial"/>
            </a:endParaRPr>
          </a:p>
          <a:p>
            <a:pPr marL="342900" marR="0" lvl="0" indent="-342900" algn="l" rtl="0">
              <a:lnSpc>
                <a:spcPct val="100000"/>
              </a:lnSpc>
              <a:spcBef>
                <a:spcPts val="0"/>
              </a:spcBef>
              <a:spcAft>
                <a:spcPts val="0"/>
              </a:spcAft>
              <a:buClr>
                <a:schemeClr val="lt1"/>
              </a:buClr>
              <a:buSzPts val="2400"/>
              <a:buFont typeface="Noto Sans Symbols"/>
              <a:buChar char="❑"/>
            </a:pPr>
            <a:r>
              <a:rPr lang="en-US" sz="2400" b="0" i="0" u="none" strike="noStrike" cap="none">
                <a:solidFill>
                  <a:schemeClr val="lt1"/>
                </a:solidFill>
                <a:latin typeface="Calibri"/>
                <a:ea typeface="Calibri"/>
                <a:cs typeface="Calibri"/>
                <a:sym typeface="Calibri"/>
              </a:rPr>
              <a:t>L'intervento di Franz Wieacker</a:t>
            </a:r>
            <a:endParaRPr sz="2400" b="0" i="0" u="none" strike="noStrike" cap="none">
              <a:solidFill>
                <a:schemeClr val="lt1"/>
              </a:solidFill>
              <a:latin typeface="Calibri"/>
              <a:ea typeface="Calibri"/>
              <a:cs typeface="Calibri"/>
              <a:sym typeface="Calibri"/>
            </a:endParaRPr>
          </a:p>
          <a:p>
            <a:pPr marL="342900" marR="0" lvl="0" indent="-342900" algn="l" rtl="0">
              <a:lnSpc>
                <a:spcPct val="100000"/>
              </a:lnSpc>
              <a:spcBef>
                <a:spcPts val="0"/>
              </a:spcBef>
              <a:spcAft>
                <a:spcPts val="0"/>
              </a:spcAft>
              <a:buClr>
                <a:schemeClr val="lt1"/>
              </a:buClr>
              <a:buSzPts val="2400"/>
              <a:buFont typeface="Calibri"/>
              <a:buChar char="❑"/>
            </a:pPr>
            <a:r>
              <a:rPr lang="en-US" sz="2400">
                <a:solidFill>
                  <a:schemeClr val="lt1"/>
                </a:solidFill>
                <a:latin typeface="Calibri"/>
                <a:ea typeface="Calibri"/>
                <a:cs typeface="Calibri"/>
                <a:sym typeface="Calibri"/>
              </a:rPr>
              <a:t>Il concetto di buona fede in Ibero-America </a:t>
            </a:r>
            <a:endParaRPr sz="2400">
              <a:solidFill>
                <a:schemeClr val="lt1"/>
              </a:solidFill>
              <a:latin typeface="Calibri"/>
              <a:ea typeface="Calibri"/>
              <a:cs typeface="Calibri"/>
              <a:sym typeface="Calibri"/>
            </a:endParaRPr>
          </a:p>
          <a:p>
            <a:pPr marL="342900" marR="0" lvl="0" indent="-342900" algn="l" rtl="0">
              <a:lnSpc>
                <a:spcPct val="100000"/>
              </a:lnSpc>
              <a:spcBef>
                <a:spcPts val="0"/>
              </a:spcBef>
              <a:spcAft>
                <a:spcPts val="0"/>
              </a:spcAft>
              <a:buClr>
                <a:schemeClr val="lt1"/>
              </a:buClr>
              <a:buSzPts val="2400"/>
              <a:buFont typeface="Noto Sans Symbols"/>
              <a:buChar char="❑"/>
            </a:pPr>
            <a:r>
              <a:rPr lang="en-US" sz="2400" b="0" i="0" u="none" strike="noStrike" cap="none">
                <a:solidFill>
                  <a:schemeClr val="lt1"/>
                </a:solidFill>
                <a:latin typeface="Calibri"/>
                <a:ea typeface="Calibri"/>
                <a:cs typeface="Calibri"/>
                <a:sym typeface="Calibri"/>
              </a:rPr>
              <a:t>Le facoltà attribuite dalla buona fede al giudice:</a:t>
            </a:r>
            <a:endParaRPr sz="1400" b="0" i="0" u="none" strike="noStrike" cap="none">
              <a:solidFill>
                <a:srgbClr val="000000"/>
              </a:solidFill>
              <a:latin typeface="Arial"/>
              <a:ea typeface="Arial"/>
              <a:cs typeface="Arial"/>
              <a:sym typeface="Arial"/>
            </a:endParaRPr>
          </a:p>
          <a:p>
            <a:pPr marL="800100" marR="0" lvl="1" indent="-342900" algn="l" rtl="0">
              <a:lnSpc>
                <a:spcPct val="100000"/>
              </a:lnSpc>
              <a:spcBef>
                <a:spcPts val="0"/>
              </a:spcBef>
              <a:spcAft>
                <a:spcPts val="0"/>
              </a:spcAft>
              <a:buClr>
                <a:schemeClr val="lt1"/>
              </a:buClr>
              <a:buSzPts val="2400"/>
              <a:buFont typeface="Noto Sans Symbols"/>
              <a:buChar char="▪"/>
            </a:pPr>
            <a:r>
              <a:rPr lang="en-US" sz="2400" b="0" i="0" u="none" strike="noStrike" cap="none">
                <a:solidFill>
                  <a:schemeClr val="lt1"/>
                </a:solidFill>
                <a:latin typeface="Calibri"/>
                <a:ea typeface="Calibri"/>
                <a:cs typeface="Calibri"/>
                <a:sym typeface="Calibri"/>
              </a:rPr>
              <a:t>facoltà integratrice e di equivalenza della posizione delle parti</a:t>
            </a:r>
            <a:endParaRPr sz="1400" b="0" i="0" u="none" strike="noStrike" cap="none">
              <a:solidFill>
                <a:srgbClr val="000000"/>
              </a:solidFill>
              <a:latin typeface="Arial"/>
              <a:ea typeface="Arial"/>
              <a:cs typeface="Arial"/>
              <a:sym typeface="Arial"/>
            </a:endParaRPr>
          </a:p>
          <a:p>
            <a:pPr marL="800100" marR="0" lvl="1" indent="-342900" algn="l" rtl="0">
              <a:lnSpc>
                <a:spcPct val="100000"/>
              </a:lnSpc>
              <a:spcBef>
                <a:spcPts val="0"/>
              </a:spcBef>
              <a:spcAft>
                <a:spcPts val="0"/>
              </a:spcAft>
              <a:buClr>
                <a:schemeClr val="lt1"/>
              </a:buClr>
              <a:buSzPts val="2400"/>
              <a:buFont typeface="Noto Sans Symbols"/>
              <a:buChar char="▪"/>
            </a:pPr>
            <a:r>
              <a:rPr lang="en-US" sz="2400" b="0" i="0" u="none" strike="noStrike" cap="none">
                <a:solidFill>
                  <a:schemeClr val="lt1"/>
                </a:solidFill>
                <a:latin typeface="Calibri"/>
                <a:ea typeface="Calibri"/>
                <a:cs typeface="Calibri"/>
                <a:sym typeface="Calibri"/>
              </a:rPr>
              <a:t>facoltà interpretativa</a:t>
            </a:r>
            <a:endParaRPr sz="1400" b="0" i="0" u="none" strike="noStrike" cap="none">
              <a:solidFill>
                <a:srgbClr val="000000"/>
              </a:solidFill>
              <a:latin typeface="Arial"/>
              <a:ea typeface="Arial"/>
              <a:cs typeface="Arial"/>
              <a:sym typeface="Arial"/>
            </a:endParaRPr>
          </a:p>
          <a:p>
            <a:pPr marL="800100" marR="0" lvl="1" indent="-342900" algn="l" rtl="0">
              <a:lnSpc>
                <a:spcPct val="100000"/>
              </a:lnSpc>
              <a:spcBef>
                <a:spcPts val="0"/>
              </a:spcBef>
              <a:spcAft>
                <a:spcPts val="0"/>
              </a:spcAft>
              <a:buClr>
                <a:schemeClr val="lt1"/>
              </a:buClr>
              <a:buSzPts val="2400"/>
              <a:buFont typeface="Noto Sans Symbols"/>
              <a:buChar char="▪"/>
            </a:pPr>
            <a:r>
              <a:rPr lang="en-US" sz="2400" b="0" i="0" u="none" strike="noStrike" cap="none">
                <a:solidFill>
                  <a:schemeClr val="lt1"/>
                </a:solidFill>
                <a:latin typeface="Calibri"/>
                <a:ea typeface="Calibri"/>
                <a:cs typeface="Calibri"/>
                <a:sym typeface="Calibri"/>
              </a:rPr>
              <a:t>facoltà di correzione</a:t>
            </a:r>
            <a:endParaRPr sz="1400" b="0" i="0" u="none" strike="noStrike" cap="none">
              <a:solidFill>
                <a:srgbClr val="000000"/>
              </a:solidFill>
              <a:latin typeface="Arial"/>
              <a:ea typeface="Arial"/>
              <a:cs typeface="Arial"/>
              <a:sym typeface="Arial"/>
            </a:endParaRPr>
          </a:p>
          <a:p>
            <a:pPr marL="342900" marR="0" lvl="0" indent="-342900" algn="l" rtl="0">
              <a:lnSpc>
                <a:spcPct val="100000"/>
              </a:lnSpc>
              <a:spcBef>
                <a:spcPts val="0"/>
              </a:spcBef>
              <a:spcAft>
                <a:spcPts val="0"/>
              </a:spcAft>
              <a:buClr>
                <a:schemeClr val="lt1"/>
              </a:buClr>
              <a:buSzPts val="2400"/>
              <a:buFont typeface="Noto Sans Symbols"/>
              <a:buChar char="❑"/>
            </a:pPr>
            <a:r>
              <a:rPr lang="en-US" sz="2400" b="0" i="0" u="none" strike="noStrike" cap="none">
                <a:solidFill>
                  <a:schemeClr val="lt1"/>
                </a:solidFill>
                <a:latin typeface="Calibri"/>
                <a:ea typeface="Calibri"/>
                <a:cs typeface="Calibri"/>
                <a:sym typeface="Calibri"/>
              </a:rPr>
              <a:t>Le facoltà attribuite dalla buona fede al giudice nei PLDC</a:t>
            </a:r>
            <a:endParaRPr sz="1400" b="0" i="0" u="none" strike="noStrike" cap="none">
              <a:solidFill>
                <a:srgbClr val="000000"/>
              </a:solidFill>
              <a:latin typeface="Arial"/>
              <a:ea typeface="Arial"/>
              <a:cs typeface="Arial"/>
              <a:sym typeface="Arial"/>
            </a:endParaRPr>
          </a:p>
          <a:p>
            <a:pPr marL="342900" marR="0" lvl="0" indent="-342900" algn="l" rtl="0">
              <a:lnSpc>
                <a:spcPct val="100000"/>
              </a:lnSpc>
              <a:spcBef>
                <a:spcPts val="0"/>
              </a:spcBef>
              <a:spcAft>
                <a:spcPts val="0"/>
              </a:spcAft>
              <a:buClr>
                <a:schemeClr val="lt1"/>
              </a:buClr>
              <a:buSzPts val="2400"/>
              <a:buFont typeface="Noto Sans Symbols"/>
              <a:buChar char="❑"/>
            </a:pPr>
            <a:r>
              <a:rPr lang="en-US" sz="2400" b="0" i="0" u="none" strike="noStrike" cap="none">
                <a:solidFill>
                  <a:schemeClr val="lt1"/>
                </a:solidFill>
                <a:latin typeface="Calibri"/>
                <a:ea typeface="Calibri"/>
                <a:cs typeface="Calibri"/>
                <a:sym typeface="Calibri"/>
              </a:rPr>
              <a:t>«L’epieikeia» di Aristotele</a:t>
            </a:r>
            <a:endParaRPr sz="2400" b="0" i="0" u="none" strike="noStrike" cap="none">
              <a:solidFill>
                <a:schemeClr val="lt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32" name="Google Shape;232;p9"/>
          <p:cNvSpPr txBox="1"/>
          <p:nvPr/>
        </p:nvSpPr>
        <p:spPr>
          <a:xfrm>
            <a:off x="98474" y="2975299"/>
            <a:ext cx="8890781"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Calibri"/>
                <a:ea typeface="Calibri"/>
                <a:cs typeface="Calibri"/>
                <a:sym typeface="Calibri"/>
              </a:rPr>
              <a:t>L'EVOLUZIONE DEL CONCETTO DI BUONA FEDE E L'INTERPRETAZIONE GIUDIZIALE</a:t>
            </a:r>
            <a:endParaRPr sz="1800" b="0" i="0" u="none" strike="noStrike" cap="none">
              <a:solidFill>
                <a:schemeClr val="dk1"/>
              </a:solidFill>
              <a:latin typeface="Calibri"/>
              <a:ea typeface="Calibri"/>
              <a:cs typeface="Calibri"/>
              <a:sym typeface="Calibri"/>
            </a:endParaRPr>
          </a:p>
        </p:txBody>
      </p:sp>
      <p:cxnSp>
        <p:nvCxnSpPr>
          <p:cNvPr id="233" name="Google Shape;233;p9"/>
          <p:cNvCxnSpPr/>
          <p:nvPr/>
        </p:nvCxnSpPr>
        <p:spPr>
          <a:xfrm flipH="1">
            <a:off x="11633982" y="0"/>
            <a:ext cx="1" cy="6858000"/>
          </a:xfrm>
          <a:prstGeom prst="straightConnector1">
            <a:avLst/>
          </a:prstGeom>
          <a:noFill/>
          <a:ln w="19050" cap="flat" cmpd="sng">
            <a:solidFill>
              <a:srgbClr val="EB792A"/>
            </a:solidFill>
            <a:prstDash val="solid"/>
            <a:round/>
            <a:headEnd type="none" w="sm" len="sm"/>
            <a:tailEnd type="none" w="sm" len="sm"/>
          </a:ln>
        </p:spPr>
      </p:cxnSp>
    </p:spTree>
  </p:cSld>
  <p:clrMapOvr>
    <a:masterClrMapping/>
  </p:clrMapOvr>
  <p:transition spd="slow">
    <p:push/>
  </p:transition>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tile tx="0" ty="0" sx="100000" sy="100000" flip="none" algn="tl"/>
        </a:blipFill>
        <a:effectLst/>
      </p:bgPr>
    </p:bg>
    <p:spTree>
      <p:nvGrpSpPr>
        <p:cNvPr id="1" name="Shape 237"/>
        <p:cNvGrpSpPr/>
        <p:nvPr/>
      </p:nvGrpSpPr>
      <p:grpSpPr>
        <a:xfrm>
          <a:off x="0" y="0"/>
          <a:ext cx="0" cy="0"/>
          <a:chOff x="0" y="0"/>
          <a:chExt cx="0" cy="0"/>
        </a:xfrm>
      </p:grpSpPr>
      <p:graphicFrame>
        <p:nvGraphicFramePr>
          <p:cNvPr id="238" name="Google Shape;238;p10"/>
          <p:cNvGraphicFramePr/>
          <p:nvPr/>
        </p:nvGraphicFramePr>
        <p:xfrm>
          <a:off x="374261" y="541862"/>
          <a:ext cx="3000000" cy="3000000"/>
        </p:xfrm>
        <a:graphic>
          <a:graphicData uri="http://schemas.openxmlformats.org/drawingml/2006/table">
            <a:tbl>
              <a:tblPr>
                <a:noFill/>
                <a:tableStyleId>{17C9C1BC-C954-46D1-B49B-5D0E8FCFA504}</a:tableStyleId>
              </a:tblPr>
              <a:tblGrid>
                <a:gridCol w="2067550"/>
                <a:gridCol w="2339975"/>
              </a:tblGrid>
              <a:tr h="178425">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Buena fe.</a:t>
                      </a:r>
                      <a:endParaRPr sz="1400" u="none" strike="noStrike" cap="none"/>
                    </a:p>
                    <a:p>
                      <a:pPr marL="0" marR="0" lvl="0" indent="0" algn="l" rtl="0">
                        <a:lnSpc>
                          <a:spcPct val="100000"/>
                        </a:lnSpc>
                        <a:spcBef>
                          <a:spcPts val="80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(1) Las partes deben comportarse conforme a las exigencias de la buena fe conforme a los usos del tráfico. (2) Las limitaciones convencionales a este deber no producirán efecto alguno</a:t>
                      </a:r>
                      <a:endParaRPr sz="1400" u="none" strike="noStrike" cap="none">
                        <a:solidFill>
                          <a:srgbClr val="000000"/>
                        </a:solidFill>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Buona fede.</a:t>
                      </a:r>
                      <a:endParaRPr sz="1400" u="none" strike="noStrike" cap="none"/>
                    </a:p>
                    <a:p>
                      <a:pPr marL="0" marR="0" lvl="0" indent="0" algn="l" rtl="0">
                        <a:lnSpc>
                          <a:spcPct val="100000"/>
                        </a:lnSpc>
                        <a:spcBef>
                          <a:spcPts val="80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(1) Le parti devono comportarsi in maniera conforme alle esigenze della buona fede conforme agli usi del traffico. (2) Le limitazioni convenzionali a questo scopo non sortiranno alcun effetto</a:t>
                      </a:r>
                      <a:endParaRPr sz="1400" u="none" strike="noStrike" cap="none"/>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bl>
          </a:graphicData>
        </a:graphic>
      </p:graphicFrame>
      <p:sp>
        <p:nvSpPr>
          <p:cNvPr id="239" name="Google Shape;239;p10"/>
          <p:cNvSpPr txBox="1"/>
          <p:nvPr/>
        </p:nvSpPr>
        <p:spPr>
          <a:xfrm>
            <a:off x="52242" y="160147"/>
            <a:ext cx="6192584"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chemeClr val="dk1"/>
                </a:solidFill>
                <a:latin typeface="Calibri"/>
                <a:ea typeface="Calibri"/>
                <a:cs typeface="Calibri"/>
                <a:sym typeface="Calibri"/>
              </a:rPr>
              <a:t>Principios Latinoamericanos de Derecho de los Contratos</a:t>
            </a:r>
            <a:endParaRPr sz="1400" b="0" i="0" u="none" strike="noStrike" cap="none">
              <a:solidFill>
                <a:srgbClr val="000000"/>
              </a:solidFill>
              <a:latin typeface="Arial"/>
              <a:ea typeface="Arial"/>
              <a:cs typeface="Arial"/>
              <a:sym typeface="Arial"/>
            </a:endParaRPr>
          </a:p>
        </p:txBody>
      </p:sp>
      <p:sp>
        <p:nvSpPr>
          <p:cNvPr id="240" name="Google Shape;240;p10"/>
          <p:cNvSpPr txBox="1"/>
          <p:nvPr/>
        </p:nvSpPr>
        <p:spPr>
          <a:xfrm>
            <a:off x="7682630" y="162978"/>
            <a:ext cx="2153264"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chemeClr val="dk1"/>
                </a:solidFill>
                <a:latin typeface="Calibri"/>
                <a:ea typeface="Calibri"/>
                <a:cs typeface="Calibri"/>
                <a:sym typeface="Calibri"/>
              </a:rPr>
              <a:t>Code civil (Francia)</a:t>
            </a:r>
            <a:endParaRPr sz="1400" b="0" i="0" u="none" strike="noStrike" cap="none">
              <a:solidFill>
                <a:srgbClr val="000000"/>
              </a:solidFill>
              <a:latin typeface="Arial"/>
              <a:ea typeface="Arial"/>
              <a:cs typeface="Arial"/>
              <a:sym typeface="Arial"/>
            </a:endParaRPr>
          </a:p>
        </p:txBody>
      </p:sp>
      <p:graphicFrame>
        <p:nvGraphicFramePr>
          <p:cNvPr id="241" name="Google Shape;241;p10"/>
          <p:cNvGraphicFramePr/>
          <p:nvPr/>
        </p:nvGraphicFramePr>
        <p:xfrm>
          <a:off x="5700784" y="504536"/>
          <a:ext cx="3000000" cy="3000000"/>
        </p:xfrm>
        <a:graphic>
          <a:graphicData uri="http://schemas.openxmlformats.org/drawingml/2006/table">
            <a:tbl>
              <a:tblPr>
                <a:noFill/>
                <a:tableStyleId>{17C9C1BC-C954-46D1-B49B-5D0E8FCFA504}</a:tableStyleId>
              </a:tblPr>
              <a:tblGrid>
                <a:gridCol w="2790825"/>
                <a:gridCol w="3326125"/>
              </a:tblGrid>
              <a:tr h="2793600">
                <a:tc>
                  <a:txBody>
                    <a:bodyPr/>
                    <a:lstStyle/>
                    <a:p>
                      <a:pPr marL="457200" marR="0" lvl="0" indent="0" algn="l" rtl="0">
                        <a:lnSpc>
                          <a:spcPct val="100000"/>
                        </a:lnSpc>
                        <a:spcBef>
                          <a:spcPts val="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        Article 1134</a:t>
                      </a:r>
                      <a:endParaRPr sz="1400" u="none" strike="noStrike" cap="none">
                        <a:solidFill>
                          <a:srgbClr val="000000"/>
                        </a:solidFill>
                        <a:latin typeface="Calibri"/>
                        <a:ea typeface="Calibri"/>
                        <a:cs typeface="Calibri"/>
                        <a:sym typeface="Calibri"/>
                      </a:endParaRPr>
                    </a:p>
                    <a:p>
                      <a:pPr marL="0" marR="0" lvl="0" indent="0" algn="l" rtl="0">
                        <a:lnSpc>
                          <a:spcPct val="100000"/>
                        </a:lnSpc>
                        <a:spcBef>
                          <a:spcPts val="80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Créé par Loi 1804-02-07 promulguée le 17 février 1804</a:t>
                      </a:r>
                      <a:endParaRPr sz="1400" u="none" strike="noStrike" cap="none">
                        <a:solidFill>
                          <a:srgbClr val="000000"/>
                        </a:solidFill>
                        <a:latin typeface="Calibri"/>
                        <a:ea typeface="Calibri"/>
                        <a:cs typeface="Calibri"/>
                        <a:sym typeface="Calibri"/>
                      </a:endParaRPr>
                    </a:p>
                    <a:p>
                      <a:pPr marL="0" marR="0" lvl="0" indent="0" algn="l" rtl="0">
                        <a:lnSpc>
                          <a:spcPct val="100000"/>
                        </a:lnSpc>
                        <a:spcBef>
                          <a:spcPts val="80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Les conventions légalement formées tiennent lieu de loi à ceux qui les ont faites.</a:t>
                      </a:r>
                      <a:endParaRPr sz="1400" u="none" strike="noStrike" cap="none">
                        <a:solidFill>
                          <a:srgbClr val="000000"/>
                        </a:solidFill>
                        <a:latin typeface="Calibri"/>
                        <a:ea typeface="Calibri"/>
                        <a:cs typeface="Calibri"/>
                        <a:sym typeface="Calibri"/>
                      </a:endParaRPr>
                    </a:p>
                    <a:p>
                      <a:pPr marL="0" marR="0" lvl="0" indent="0" algn="l" rtl="0">
                        <a:lnSpc>
                          <a:spcPct val="100000"/>
                        </a:lnSpc>
                        <a:spcBef>
                          <a:spcPts val="80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Elles ne peuvent être révoquées que de leur consentement mutuel, ou pour les causes que la loi autorise.</a:t>
                      </a:r>
                      <a:endParaRPr sz="1400" u="none" strike="noStrike" cap="none">
                        <a:solidFill>
                          <a:srgbClr val="000000"/>
                        </a:solidFill>
                        <a:latin typeface="Calibri"/>
                        <a:ea typeface="Calibri"/>
                        <a:cs typeface="Calibri"/>
                        <a:sym typeface="Calibri"/>
                      </a:endParaRPr>
                    </a:p>
                    <a:p>
                      <a:pPr marL="0" marR="0" lvl="0" indent="0" algn="l" rtl="0">
                        <a:lnSpc>
                          <a:spcPct val="100000"/>
                        </a:lnSpc>
                        <a:spcBef>
                          <a:spcPts val="80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Elles doivent être exécutées de bonne foi</a:t>
                      </a:r>
                      <a:endParaRPr sz="1400" u="none" strike="noStrike" cap="none">
                        <a:solidFill>
                          <a:srgbClr val="000000"/>
                        </a:solidFill>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                      Articolo 1134</a:t>
                      </a:r>
                      <a:endParaRPr sz="1400" u="none" strike="noStrike" cap="none">
                        <a:solidFill>
                          <a:srgbClr val="000000"/>
                        </a:solidFill>
                        <a:latin typeface="Calibri"/>
                        <a:ea typeface="Calibri"/>
                        <a:cs typeface="Calibri"/>
                        <a:sym typeface="Calibri"/>
                      </a:endParaRPr>
                    </a:p>
                    <a:p>
                      <a:pPr marL="0" marR="0" lvl="0" indent="0" algn="l" rtl="0">
                        <a:lnSpc>
                          <a:spcPct val="100000"/>
                        </a:lnSpc>
                        <a:spcBef>
                          <a:spcPts val="80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Creato dalla Legge 1804-02-07 promulgata il 17 febbraio 1804</a:t>
                      </a:r>
                      <a:br>
                        <a:rPr lang="en-US" sz="1400" u="none" strike="noStrike" cap="none">
                          <a:solidFill>
                            <a:srgbClr val="000000"/>
                          </a:solidFill>
                          <a:latin typeface="Calibri"/>
                          <a:ea typeface="Calibri"/>
                          <a:cs typeface="Calibri"/>
                          <a:sym typeface="Calibri"/>
                        </a:rPr>
                      </a:br>
                      <a:r>
                        <a:rPr lang="en-US" sz="1400" u="none" strike="noStrike" cap="none">
                          <a:solidFill>
                            <a:srgbClr val="000000"/>
                          </a:solidFill>
                          <a:latin typeface="Calibri"/>
                          <a:ea typeface="Calibri"/>
                          <a:cs typeface="Calibri"/>
                          <a:sym typeface="Calibri"/>
                        </a:rPr>
                        <a:t>Le convenzioni legalmente formate sostituiscono la legge a coloro che le hanno fatte.</a:t>
                      </a:r>
                      <a:br>
                        <a:rPr lang="en-US" sz="1400" u="none" strike="noStrike" cap="none">
                          <a:solidFill>
                            <a:srgbClr val="000000"/>
                          </a:solidFill>
                          <a:latin typeface="Calibri"/>
                          <a:ea typeface="Calibri"/>
                          <a:cs typeface="Calibri"/>
                          <a:sym typeface="Calibri"/>
                        </a:rPr>
                      </a:br>
                      <a:r>
                        <a:rPr lang="en-US" sz="1400" u="none" strike="noStrike" cap="none">
                          <a:solidFill>
                            <a:srgbClr val="000000"/>
                          </a:solidFill>
                          <a:latin typeface="Calibri"/>
                          <a:ea typeface="Calibri"/>
                          <a:cs typeface="Calibri"/>
                          <a:sym typeface="Calibri"/>
                        </a:rPr>
                        <a:t>Esse possono essere revocate soltanto con il consenso reciproco o per le cause consentite dalla legge.</a:t>
                      </a:r>
                      <a:endParaRPr sz="1400" u="none" strike="noStrike" cap="none"/>
                    </a:p>
                    <a:p>
                      <a:pPr marL="0" marR="0" lvl="0" indent="0" algn="l" rtl="0">
                        <a:lnSpc>
                          <a:spcPct val="100000"/>
                        </a:lnSpc>
                        <a:spcBef>
                          <a:spcPts val="80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Esse devono essere eseguite in buona fede</a:t>
                      </a:r>
                      <a:endParaRPr sz="1400" u="none" strike="noStrike" cap="none"/>
                    </a:p>
                    <a:p>
                      <a:pPr marL="0" marR="0" lvl="0" indent="0" algn="l" rtl="0">
                        <a:lnSpc>
                          <a:spcPct val="100000"/>
                        </a:lnSpc>
                        <a:spcBef>
                          <a:spcPts val="80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 </a:t>
                      </a:r>
                      <a:endParaRPr sz="1400" u="none" strike="noStrike" cap="none">
                        <a:solidFill>
                          <a:srgbClr val="000000"/>
                        </a:solidFill>
                        <a:latin typeface="Calibri"/>
                        <a:ea typeface="Calibri"/>
                        <a:cs typeface="Calibri"/>
                        <a:sym typeface="Calibri"/>
                      </a:endParaRPr>
                    </a:p>
                  </a:txBody>
                  <a:tcPr marL="68575" marR="68575"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bl>
          </a:graphicData>
        </a:graphic>
      </p:graphicFrame>
      <p:sp>
        <p:nvSpPr>
          <p:cNvPr id="242" name="Google Shape;242;p10"/>
          <p:cNvSpPr/>
          <p:nvPr/>
        </p:nvSpPr>
        <p:spPr>
          <a:xfrm>
            <a:off x="3036888" y="2792413"/>
            <a:ext cx="12192000" cy="45720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43" name="Google Shape;243;p10"/>
          <p:cNvSpPr txBox="1"/>
          <p:nvPr/>
        </p:nvSpPr>
        <p:spPr>
          <a:xfrm>
            <a:off x="1935993" y="2787279"/>
            <a:ext cx="2462980"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chemeClr val="dk1"/>
                </a:solidFill>
                <a:latin typeface="Calibri"/>
                <a:ea typeface="Calibri"/>
                <a:cs typeface="Calibri"/>
                <a:sym typeface="Calibri"/>
              </a:rPr>
              <a:t>Codice civile (Italia)</a:t>
            </a:r>
            <a:endParaRPr sz="1400" b="0" i="0" u="none" strike="noStrike" cap="none">
              <a:solidFill>
                <a:srgbClr val="000000"/>
              </a:solidFill>
              <a:latin typeface="Arial"/>
              <a:ea typeface="Arial"/>
              <a:cs typeface="Arial"/>
              <a:sym typeface="Arial"/>
            </a:endParaRPr>
          </a:p>
        </p:txBody>
      </p:sp>
      <p:graphicFrame>
        <p:nvGraphicFramePr>
          <p:cNvPr id="244" name="Google Shape;244;p10"/>
          <p:cNvGraphicFramePr/>
          <p:nvPr/>
        </p:nvGraphicFramePr>
        <p:xfrm>
          <a:off x="52242" y="3103107"/>
          <a:ext cx="3000000" cy="3000000"/>
        </p:xfrm>
        <a:graphic>
          <a:graphicData uri="http://schemas.openxmlformats.org/drawingml/2006/table">
            <a:tbl>
              <a:tblPr>
                <a:noFill/>
                <a:tableStyleId>{17C9C1BC-C954-46D1-B49B-5D0E8FCFA504}</a:tableStyleId>
              </a:tblPr>
              <a:tblGrid>
                <a:gridCol w="2853200"/>
                <a:gridCol w="2654700"/>
              </a:tblGrid>
              <a:tr h="17780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1865: Art.1124 I contratti debbono essere eseguiti di buona fede, ed obbligano non solo a quanto è nei medesimi espresso, ma anche a tutte le conseguenze che secondo l’equità, l’uso o la legge ne derivano.</a:t>
                      </a:r>
                      <a:endParaRPr sz="1400" u="none" strike="noStrike" cap="none"/>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1942: Art. 1375</a:t>
                      </a:r>
                      <a:endParaRPr sz="1400" u="none" strike="noStrike" cap="none"/>
                    </a:p>
                    <a:p>
                      <a:pPr marL="0" marR="0" lvl="0" indent="0" algn="l" rtl="0">
                        <a:lnSpc>
                          <a:spcPct val="100000"/>
                        </a:lnSpc>
                        <a:spcBef>
                          <a:spcPts val="80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Esecuzione di buona fede</a:t>
                      </a:r>
                      <a:endParaRPr sz="1400" u="none" strike="noStrike" cap="none"/>
                    </a:p>
                    <a:p>
                      <a:pPr marL="0" marR="0" lvl="0" indent="0" algn="l" rtl="0">
                        <a:lnSpc>
                          <a:spcPct val="100000"/>
                        </a:lnSpc>
                        <a:spcBef>
                          <a:spcPts val="80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Il contratto deve essere eseguito secondo buona fede.</a:t>
                      </a:r>
                      <a:endParaRPr sz="1400" u="none" strike="noStrike" cap="none"/>
                    </a:p>
                    <a:p>
                      <a:pPr marL="0" marR="0" lvl="0" indent="0" algn="just" rtl="0">
                        <a:lnSpc>
                          <a:spcPct val="100000"/>
                        </a:lnSpc>
                        <a:spcBef>
                          <a:spcPts val="80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 </a:t>
                      </a:r>
                      <a:endParaRPr sz="1400" u="none" strike="noStrike" cap="none"/>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bl>
          </a:graphicData>
        </a:graphic>
      </p:graphicFrame>
      <p:sp>
        <p:nvSpPr>
          <p:cNvPr id="245" name="Google Shape;245;p10"/>
          <p:cNvSpPr txBox="1"/>
          <p:nvPr/>
        </p:nvSpPr>
        <p:spPr>
          <a:xfrm>
            <a:off x="2806192" y="4524170"/>
            <a:ext cx="2344993"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chemeClr val="dk1"/>
                </a:solidFill>
                <a:latin typeface="Calibri"/>
                <a:ea typeface="Calibri"/>
                <a:cs typeface="Calibri"/>
                <a:sym typeface="Calibri"/>
              </a:rPr>
              <a:t>Código civil (Spagna)</a:t>
            </a:r>
            <a:endParaRPr sz="1600" b="1" i="0" u="none" strike="noStrike" cap="none">
              <a:solidFill>
                <a:schemeClr val="dk1"/>
              </a:solidFill>
              <a:latin typeface="Calibri"/>
              <a:ea typeface="Calibri"/>
              <a:cs typeface="Calibri"/>
              <a:sym typeface="Calibri"/>
            </a:endParaRPr>
          </a:p>
        </p:txBody>
      </p:sp>
      <p:graphicFrame>
        <p:nvGraphicFramePr>
          <p:cNvPr id="246" name="Google Shape;246;p10"/>
          <p:cNvGraphicFramePr/>
          <p:nvPr/>
        </p:nvGraphicFramePr>
        <p:xfrm>
          <a:off x="52242" y="4900800"/>
          <a:ext cx="3000000" cy="3000000"/>
        </p:xfrm>
        <a:graphic>
          <a:graphicData uri="http://schemas.openxmlformats.org/drawingml/2006/table">
            <a:tbl>
              <a:tblPr>
                <a:noFill/>
                <a:tableStyleId>{17C9C1BC-C954-46D1-B49B-5D0E8FCFA504}</a:tableStyleId>
              </a:tblPr>
              <a:tblGrid>
                <a:gridCol w="3714525"/>
                <a:gridCol w="3721200"/>
              </a:tblGrid>
              <a:tr h="930000">
                <a:tc>
                  <a:txBody>
                    <a:bodyPr/>
                    <a:lstStyle/>
                    <a:p>
                      <a:pPr marL="0" marR="0" lvl="0" indent="0" algn="just" rtl="0">
                        <a:lnSpc>
                          <a:spcPct val="100000"/>
                        </a:lnSpc>
                        <a:spcBef>
                          <a:spcPts val="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Art. 1258</a:t>
                      </a:r>
                      <a:endParaRPr sz="1400" u="none" strike="noStrike" cap="none">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Los contratos se perfeccionan por el mero consentimiento, y desde entonces obligan, no sólo al cumplimiento de lo expresamente pactado, sino también a todas las consecuencias que, según su naturaleza, sean conformes a la buena fe, al uso y a la ley.</a:t>
                      </a:r>
                      <a:endParaRPr sz="1400" u="none" strike="noStrike" cap="none">
                        <a:latin typeface="Calibri"/>
                        <a:ea typeface="Calibri"/>
                        <a:cs typeface="Calibri"/>
                        <a:sym typeface="Calibri"/>
                      </a:endParaRPr>
                    </a:p>
                    <a:p>
                      <a:pPr marL="457200" marR="0" lvl="0" indent="0" algn="just" rtl="0">
                        <a:lnSpc>
                          <a:spcPct val="100000"/>
                        </a:lnSpc>
                        <a:spcBef>
                          <a:spcPts val="80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 </a:t>
                      </a:r>
                      <a:endParaRPr sz="1400" u="none" strike="noStrike" cap="none">
                        <a:solidFill>
                          <a:srgbClr val="000000"/>
                        </a:solidFill>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Art.1258</a:t>
                      </a:r>
                      <a:endParaRPr sz="1400" u="none" strike="noStrike" cap="none"/>
                    </a:p>
                    <a:p>
                      <a:pPr marL="0" marR="0" lvl="0" indent="0" algn="l" rtl="0">
                        <a:lnSpc>
                          <a:spcPct val="100000"/>
                        </a:lnSpc>
                        <a:spcBef>
                          <a:spcPts val="80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I contratti si perfezionano con il mero consenso e da quel momento obbligano, non solo all’adempimento di ciò che è stato espressamente pattuito, ma anche a tutte le conseguenze che , secondo la loro natura, siano conformi alla buona fede, agli usi e alla legge.</a:t>
                      </a:r>
                      <a:endParaRPr sz="1400" u="none" strike="noStrike" cap="none"/>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bl>
          </a:graphicData>
        </a:graphic>
      </p:graphicFrame>
      <p:sp>
        <p:nvSpPr>
          <p:cNvPr id="247" name="Google Shape;247;p10"/>
          <p:cNvSpPr txBox="1"/>
          <p:nvPr/>
        </p:nvSpPr>
        <p:spPr>
          <a:xfrm>
            <a:off x="9132888" y="3439470"/>
            <a:ext cx="2125049"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chemeClr val="dk1"/>
                </a:solidFill>
                <a:latin typeface="Calibri"/>
                <a:ea typeface="Calibri"/>
                <a:cs typeface="Calibri"/>
                <a:sym typeface="Calibri"/>
              </a:rPr>
              <a:t>BGB (Germania)</a:t>
            </a:r>
            <a:endParaRPr sz="1400" b="0" i="0" u="none" strike="noStrike" cap="none">
              <a:solidFill>
                <a:srgbClr val="000000"/>
              </a:solidFill>
              <a:latin typeface="Arial"/>
              <a:ea typeface="Arial"/>
              <a:cs typeface="Arial"/>
              <a:sym typeface="Arial"/>
            </a:endParaRPr>
          </a:p>
        </p:txBody>
      </p:sp>
      <p:graphicFrame>
        <p:nvGraphicFramePr>
          <p:cNvPr id="248" name="Google Shape;248;p10"/>
          <p:cNvGraphicFramePr/>
          <p:nvPr/>
        </p:nvGraphicFramePr>
        <p:xfrm>
          <a:off x="7607330" y="3778024"/>
          <a:ext cx="3000000" cy="3000000"/>
        </p:xfrm>
        <a:graphic>
          <a:graphicData uri="http://schemas.openxmlformats.org/drawingml/2006/table">
            <a:tbl>
              <a:tblPr>
                <a:noFill/>
                <a:tableStyleId>{17C9C1BC-C954-46D1-B49B-5D0E8FCFA504}</a:tableStyleId>
              </a:tblPr>
              <a:tblGrid>
                <a:gridCol w="2241075"/>
                <a:gridCol w="2216050"/>
              </a:tblGrid>
              <a:tr h="953050">
                <a:tc>
                  <a:txBody>
                    <a:bodyPr/>
                    <a:lstStyle/>
                    <a:p>
                      <a:pPr marL="0" marR="0" lvl="0" indent="0" algn="l" rtl="0">
                        <a:lnSpc>
                          <a:spcPct val="100000"/>
                        </a:lnSpc>
                        <a:spcBef>
                          <a:spcPts val="0"/>
                        </a:spcBef>
                        <a:spcAft>
                          <a:spcPts val="0"/>
                        </a:spcAft>
                        <a:buClr>
                          <a:srgbClr val="000000"/>
                        </a:buClr>
                        <a:buSzPts val="1400"/>
                        <a:buFont typeface="Arial"/>
                        <a:buNone/>
                      </a:pPr>
                      <a:r>
                        <a:rPr lang="en-US" sz="1400" b="0" u="none" strike="noStrike" cap="none">
                          <a:solidFill>
                            <a:srgbClr val="000000"/>
                          </a:solidFill>
                          <a:latin typeface="Calibri"/>
                          <a:ea typeface="Calibri"/>
                          <a:cs typeface="Calibri"/>
                          <a:sym typeface="Calibri"/>
                        </a:rPr>
                        <a:t>§ 242 Leistung nach Treu und Glauben</a:t>
                      </a:r>
                      <a:endParaRPr sz="1400" b="1" u="none" strike="noStrike" cap="none">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US" sz="1400" u="none" strike="noStrike" cap="none"/>
                        <a:t>Der Schuldner ist verpflichtet, die Leistung so zu bewirken, wie Treu und Glauben mit Rücksicht </a:t>
                      </a:r>
                      <a:r>
                        <a:rPr lang="en-US" sz="1400" b="0" u="none" strike="noStrike" cap="none">
                          <a:solidFill>
                            <a:srgbClr val="000000"/>
                          </a:solidFill>
                          <a:latin typeface="Calibri"/>
                          <a:ea typeface="Calibri"/>
                          <a:cs typeface="Calibri"/>
                          <a:sym typeface="Calibri"/>
                        </a:rPr>
                        <a:t>auf die Verkehrssitte es erfordern.</a:t>
                      </a:r>
                      <a:endParaRPr sz="1400" b="1" u="none" strike="noStrike" cap="none">
                        <a:latin typeface="Calibri"/>
                        <a:ea typeface="Calibri"/>
                        <a:cs typeface="Calibri"/>
                        <a:sym typeface="Calibri"/>
                      </a:endParaRPr>
                    </a:p>
                    <a:p>
                      <a:pPr marL="0" marR="0" lvl="0" indent="0" algn="just" rtl="0">
                        <a:lnSpc>
                          <a:spcPct val="100000"/>
                        </a:lnSpc>
                        <a:spcBef>
                          <a:spcPts val="80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 </a:t>
                      </a:r>
                      <a:endParaRPr sz="1400" u="none" strike="noStrike" cap="none"/>
                    </a:p>
                    <a:p>
                      <a:pPr marL="0" marR="0" lvl="0" indent="0" algn="just" rtl="0">
                        <a:lnSpc>
                          <a:spcPct val="100000"/>
                        </a:lnSpc>
                        <a:spcBef>
                          <a:spcPts val="80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 </a:t>
                      </a:r>
                      <a:endParaRPr sz="1400" u="none" strike="noStrike" cap="none"/>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Par.242 Buona fede</a:t>
                      </a:r>
                      <a:br>
                        <a:rPr lang="en-US" sz="1400" u="none" strike="noStrike" cap="none">
                          <a:solidFill>
                            <a:srgbClr val="000000"/>
                          </a:solidFill>
                          <a:latin typeface="Calibri"/>
                          <a:ea typeface="Calibri"/>
                          <a:cs typeface="Calibri"/>
                          <a:sym typeface="Calibri"/>
                        </a:rPr>
                      </a:br>
                      <a:r>
                        <a:rPr lang="en-US" sz="1400" u="none" strike="noStrike" cap="none">
                          <a:solidFill>
                            <a:srgbClr val="000000"/>
                          </a:solidFill>
                          <a:latin typeface="Calibri"/>
                          <a:ea typeface="Calibri"/>
                          <a:cs typeface="Calibri"/>
                          <a:sym typeface="Calibri"/>
                        </a:rPr>
                        <a:t/>
                      </a:r>
                      <a:br>
                        <a:rPr lang="en-US" sz="1400" u="none" strike="noStrike" cap="none">
                          <a:solidFill>
                            <a:srgbClr val="000000"/>
                          </a:solidFill>
                          <a:latin typeface="Calibri"/>
                          <a:ea typeface="Calibri"/>
                          <a:cs typeface="Calibri"/>
                          <a:sym typeface="Calibri"/>
                        </a:rPr>
                      </a:br>
                      <a:r>
                        <a:rPr lang="en-US" sz="1400" u="none" strike="noStrike" cap="none">
                          <a:solidFill>
                            <a:srgbClr val="000000"/>
                          </a:solidFill>
                          <a:latin typeface="Calibri"/>
                          <a:ea typeface="Calibri"/>
                          <a:cs typeface="Calibri"/>
                          <a:sym typeface="Calibri"/>
                        </a:rPr>
                        <a:t>Il debitore ha l'obbligo di operare come richiesto dalla buona fede, tenendo conto de</a:t>
                      </a:r>
                      <a:r>
                        <a:rPr lang="en-US">
                          <a:latin typeface="Calibri"/>
                          <a:ea typeface="Calibri"/>
                          <a:cs typeface="Calibri"/>
                          <a:sym typeface="Calibri"/>
                        </a:rPr>
                        <a:t>gli usi d</a:t>
                      </a:r>
                      <a:r>
                        <a:rPr lang="en-US" sz="1400" u="none" strike="noStrike" cap="none">
                          <a:solidFill>
                            <a:srgbClr val="000000"/>
                          </a:solidFill>
                          <a:latin typeface="Calibri"/>
                          <a:ea typeface="Calibri"/>
                          <a:cs typeface="Calibri"/>
                          <a:sym typeface="Calibri"/>
                        </a:rPr>
                        <a:t>el traffico.</a:t>
                      </a:r>
                      <a:endParaRPr sz="1400"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bl>
          </a:graphicData>
        </a:graphic>
      </p:graphicFrame>
      <p:sp>
        <p:nvSpPr>
          <p:cNvPr id="249" name="Google Shape;249;p10"/>
          <p:cNvSpPr/>
          <p:nvPr/>
        </p:nvSpPr>
        <p:spPr>
          <a:xfrm>
            <a:off x="6631860" y="4264866"/>
            <a:ext cx="12192000" cy="45720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50" name="Google Shape;250;p10"/>
          <p:cNvSpPr txBox="1"/>
          <p:nvPr/>
        </p:nvSpPr>
        <p:spPr>
          <a:xfrm>
            <a:off x="7554493" y="6329218"/>
            <a:ext cx="4642425" cy="369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a:solidFill>
                  <a:schemeClr val="dk1"/>
                </a:solidFill>
                <a:latin typeface="Calibri"/>
                <a:ea typeface="Calibri"/>
                <a:cs typeface="Calibri"/>
                <a:sym typeface="Calibri"/>
              </a:rPr>
              <a:t>BUONA FEDE NEI CODICI E NELLE CONVENZIONI</a:t>
            </a:r>
            <a:endParaRPr sz="1400" b="0" i="0" u="none" strike="noStrike" cap="none">
              <a:solidFill>
                <a:srgbClr val="000000"/>
              </a:solidFill>
              <a:latin typeface="Calibri"/>
              <a:ea typeface="Calibri"/>
              <a:cs typeface="Calibri"/>
              <a:sym typeface="Calibri"/>
            </a:endParaRPr>
          </a:p>
        </p:txBody>
      </p:sp>
      <p:cxnSp>
        <p:nvCxnSpPr>
          <p:cNvPr id="251" name="Google Shape;251;p10"/>
          <p:cNvCxnSpPr/>
          <p:nvPr/>
        </p:nvCxnSpPr>
        <p:spPr>
          <a:xfrm>
            <a:off x="7682630" y="6353464"/>
            <a:ext cx="4509370" cy="0"/>
          </a:xfrm>
          <a:prstGeom prst="straightConnector1">
            <a:avLst/>
          </a:prstGeom>
          <a:noFill/>
          <a:ln w="19050" cap="flat" cmpd="sng">
            <a:solidFill>
              <a:srgbClr val="EB792A"/>
            </a:solidFill>
            <a:prstDash val="solid"/>
            <a:round/>
            <a:headEnd type="none" w="sm" len="sm"/>
            <a:tailEnd type="none" w="sm" len="sm"/>
          </a:ln>
        </p:spPr>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tile tx="0" ty="0" sx="100000" sy="100000" flip="none" algn="tl"/>
        </a:blipFill>
        <a:effectLst/>
      </p:bgPr>
    </p:bg>
    <p:spTree>
      <p:nvGrpSpPr>
        <p:cNvPr id="1" name="Shape 255"/>
        <p:cNvGrpSpPr/>
        <p:nvPr/>
      </p:nvGrpSpPr>
      <p:grpSpPr>
        <a:xfrm>
          <a:off x="0" y="0"/>
          <a:ext cx="0" cy="0"/>
          <a:chOff x="0" y="0"/>
          <a:chExt cx="0" cy="0"/>
        </a:xfrm>
      </p:grpSpPr>
      <p:sp>
        <p:nvSpPr>
          <p:cNvPr id="256" name="Google Shape;256;p11"/>
          <p:cNvSpPr txBox="1"/>
          <p:nvPr/>
        </p:nvSpPr>
        <p:spPr>
          <a:xfrm>
            <a:off x="2293034" y="140677"/>
            <a:ext cx="3277773"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chemeClr val="dk1"/>
                </a:solidFill>
                <a:latin typeface="Calibri"/>
                <a:ea typeface="Calibri"/>
                <a:cs typeface="Calibri"/>
                <a:sym typeface="Calibri"/>
              </a:rPr>
              <a:t>Código civil (Cile)</a:t>
            </a:r>
            <a:endParaRPr sz="1600" b="1" i="0" u="none" strike="noStrike" cap="none">
              <a:solidFill>
                <a:schemeClr val="dk1"/>
              </a:solidFill>
              <a:latin typeface="Calibri"/>
              <a:ea typeface="Calibri"/>
              <a:cs typeface="Calibri"/>
              <a:sym typeface="Calibri"/>
            </a:endParaRPr>
          </a:p>
        </p:txBody>
      </p:sp>
      <p:graphicFrame>
        <p:nvGraphicFramePr>
          <p:cNvPr id="257" name="Google Shape;257;p11"/>
          <p:cNvGraphicFramePr/>
          <p:nvPr/>
        </p:nvGraphicFramePr>
        <p:xfrm>
          <a:off x="100720" y="479231"/>
          <a:ext cx="3000000" cy="3000000"/>
        </p:xfrm>
        <a:graphic>
          <a:graphicData uri="http://schemas.openxmlformats.org/drawingml/2006/table">
            <a:tbl>
              <a:tblPr>
                <a:noFill/>
                <a:tableStyleId>{17C9C1BC-C954-46D1-B49B-5D0E8FCFA504}</a:tableStyleId>
              </a:tblPr>
              <a:tblGrid>
                <a:gridCol w="2935600"/>
                <a:gridCol w="2949575"/>
              </a:tblGrid>
              <a:tr h="177800">
                <a:tc>
                  <a:txBody>
                    <a:bodyPr/>
                    <a:lstStyle/>
                    <a:p>
                      <a:pPr marL="0" marR="0" lvl="0" indent="0" algn="just" rtl="0">
                        <a:lnSpc>
                          <a:spcPct val="100000"/>
                        </a:lnSpc>
                        <a:spcBef>
                          <a:spcPts val="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Art.1546</a:t>
                      </a:r>
                      <a:endParaRPr sz="1400" u="none" strike="noStrike" cap="none">
                        <a:solidFill>
                          <a:srgbClr val="000000"/>
                        </a:solidFill>
                        <a:latin typeface="Calibri"/>
                        <a:ea typeface="Calibri"/>
                        <a:cs typeface="Calibri"/>
                        <a:sym typeface="Calibri"/>
                      </a:endParaRPr>
                    </a:p>
                    <a:p>
                      <a:pPr marL="0" marR="0" lvl="0" indent="0" algn="just" rtl="0">
                        <a:lnSpc>
                          <a:spcPct val="100000"/>
                        </a:lnSpc>
                        <a:spcBef>
                          <a:spcPts val="80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Los contratos deben ejecutarse de buena fe, y por consiguiente obligan no solo a lo que en ellos se expresa, sino a todas las cosas que emanan precisamente de la naturaleza de la obligación, o que por la ley o la costumbre pertenecen a ella</a:t>
                      </a:r>
                      <a:endParaRPr sz="1400" u="none" strike="noStrike" cap="none">
                        <a:solidFill>
                          <a:srgbClr val="000000"/>
                        </a:solidFill>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Art.1546</a:t>
                      </a:r>
                      <a:endParaRPr sz="1400" u="none" strike="noStrike" cap="none">
                        <a:solidFill>
                          <a:srgbClr val="000000"/>
                        </a:solidFill>
                        <a:latin typeface="Calibri"/>
                        <a:ea typeface="Calibri"/>
                        <a:cs typeface="Calibri"/>
                        <a:sym typeface="Calibri"/>
                      </a:endParaRPr>
                    </a:p>
                    <a:p>
                      <a:pPr marL="0" marR="0" lvl="0" indent="0" algn="just" rtl="0">
                        <a:lnSpc>
                          <a:spcPct val="100000"/>
                        </a:lnSpc>
                        <a:spcBef>
                          <a:spcPts val="80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L’esecuzione dei contratti deve avvenire secondo buona fede e, di conseguenza, essi obbligano non solo a quello che è in quelli espressamente pattuito, ma anche a tutto ciò che deriva direttamente dalla natura dell’obbligazione o che per legge o consuetudine la riguarda.</a:t>
                      </a:r>
                      <a:endParaRPr sz="1400" u="none" strike="noStrike" cap="none"/>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bl>
          </a:graphicData>
        </a:graphic>
      </p:graphicFrame>
      <p:sp>
        <p:nvSpPr>
          <p:cNvPr id="258" name="Google Shape;258;p11"/>
          <p:cNvSpPr txBox="1"/>
          <p:nvPr/>
        </p:nvSpPr>
        <p:spPr>
          <a:xfrm>
            <a:off x="6276439" y="390769"/>
            <a:ext cx="5885180"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chemeClr val="dk1"/>
                </a:solidFill>
                <a:latin typeface="Calibri"/>
                <a:ea typeface="Calibri"/>
                <a:cs typeface="Calibri"/>
                <a:sym typeface="Calibri"/>
              </a:rPr>
              <a:t>Convention on contracts for the International Sale of Goods (CISG)</a:t>
            </a:r>
            <a:endParaRPr sz="1600" b="1" i="0" u="none" strike="noStrike" cap="none">
              <a:solidFill>
                <a:schemeClr val="dk1"/>
              </a:solidFill>
              <a:latin typeface="Calibri"/>
              <a:ea typeface="Calibri"/>
              <a:cs typeface="Calibri"/>
              <a:sym typeface="Calibri"/>
            </a:endParaRPr>
          </a:p>
        </p:txBody>
      </p:sp>
      <p:graphicFrame>
        <p:nvGraphicFramePr>
          <p:cNvPr id="259" name="Google Shape;259;p11"/>
          <p:cNvGraphicFramePr/>
          <p:nvPr/>
        </p:nvGraphicFramePr>
        <p:xfrm>
          <a:off x="6047839" y="743391"/>
          <a:ext cx="3000000" cy="3000000"/>
        </p:xfrm>
        <a:graphic>
          <a:graphicData uri="http://schemas.openxmlformats.org/drawingml/2006/table">
            <a:tbl>
              <a:tblPr>
                <a:noFill/>
                <a:tableStyleId>{17C9C1BC-C954-46D1-B49B-5D0E8FCFA504}</a:tableStyleId>
              </a:tblPr>
              <a:tblGrid>
                <a:gridCol w="3056900"/>
                <a:gridCol w="3056900"/>
              </a:tblGrid>
              <a:tr h="177800">
                <a:tc>
                  <a:txBody>
                    <a:bodyPr/>
                    <a:lstStyle/>
                    <a:p>
                      <a:pPr marL="0" marR="0" lvl="0" indent="0" algn="just" rtl="0">
                        <a:lnSpc>
                          <a:spcPct val="100000"/>
                        </a:lnSpc>
                        <a:spcBef>
                          <a:spcPts val="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art7(1): In the interpretation of this Convention, regard is to be had to its international character and to the need to promote uniformity in its application and the observance of good faith in international trade.</a:t>
                      </a:r>
                      <a:endParaRPr sz="1400" u="none" strike="noStrike" cap="none">
                        <a:solidFill>
                          <a:srgbClr val="000000"/>
                        </a:solidFill>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Art7(1): Nell’interpretazione di questa Convenzione, bisogna avere riguardo al suo carattere internazionale e al bisogno di promuovere l’uniformità nella sua applicazione e nell’osservanza della buona fede nel commercio internazionale.</a:t>
                      </a:r>
                      <a:endParaRPr sz="1400" u="none" strike="noStrike" cap="none"/>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bl>
          </a:graphicData>
        </a:graphic>
      </p:graphicFrame>
      <p:sp>
        <p:nvSpPr>
          <p:cNvPr id="260" name="Google Shape;260;p11"/>
          <p:cNvSpPr txBox="1"/>
          <p:nvPr/>
        </p:nvSpPr>
        <p:spPr>
          <a:xfrm>
            <a:off x="2157047" y="2670348"/>
            <a:ext cx="3404381"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chemeClr val="dk1"/>
                </a:solidFill>
                <a:latin typeface="Calibri"/>
                <a:ea typeface="Calibri"/>
                <a:cs typeface="Calibri"/>
                <a:sym typeface="Calibri"/>
              </a:rPr>
              <a:t>Principi UNIDROIT</a:t>
            </a:r>
            <a:endParaRPr sz="1400" b="0" i="0" u="none" strike="noStrike" cap="none">
              <a:solidFill>
                <a:srgbClr val="000000"/>
              </a:solidFill>
              <a:latin typeface="Arial"/>
              <a:ea typeface="Arial"/>
              <a:cs typeface="Arial"/>
              <a:sym typeface="Arial"/>
            </a:endParaRPr>
          </a:p>
        </p:txBody>
      </p:sp>
      <p:graphicFrame>
        <p:nvGraphicFramePr>
          <p:cNvPr id="261" name="Google Shape;261;p11"/>
          <p:cNvGraphicFramePr/>
          <p:nvPr/>
        </p:nvGraphicFramePr>
        <p:xfrm>
          <a:off x="215020" y="3008902"/>
          <a:ext cx="3000000" cy="3000000"/>
        </p:xfrm>
        <a:graphic>
          <a:graphicData uri="http://schemas.openxmlformats.org/drawingml/2006/table">
            <a:tbl>
              <a:tblPr>
                <a:noFill/>
                <a:tableStyleId>{17C9C1BC-C954-46D1-B49B-5D0E8FCFA504}</a:tableStyleId>
              </a:tblPr>
              <a:tblGrid>
                <a:gridCol w="2814325"/>
                <a:gridCol w="2842250"/>
              </a:tblGrid>
              <a:tr h="177800">
                <a:tc>
                  <a:txBody>
                    <a:bodyPr/>
                    <a:lstStyle/>
                    <a:p>
                      <a:pPr marL="0" marR="0" lvl="0" indent="0" algn="just" rtl="0">
                        <a:lnSpc>
                          <a:spcPct val="100000"/>
                        </a:lnSpc>
                        <a:spcBef>
                          <a:spcPts val="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art. 1.7: (Good faith and fair dealing) </a:t>
                      </a:r>
                      <a:endParaRPr sz="1400" u="none" strike="noStrike" cap="none">
                        <a:solidFill>
                          <a:srgbClr val="000000"/>
                        </a:solidFill>
                        <a:latin typeface="Calibri"/>
                        <a:ea typeface="Calibri"/>
                        <a:cs typeface="Calibri"/>
                        <a:sym typeface="Calibri"/>
                      </a:endParaRPr>
                    </a:p>
                    <a:p>
                      <a:pPr marL="0" marR="0" lvl="0" indent="0" algn="just" rtl="0">
                        <a:lnSpc>
                          <a:spcPct val="100000"/>
                        </a:lnSpc>
                        <a:spcBef>
                          <a:spcPts val="80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(1) Each party must act in accordance with good faith and fair dealing in international trade. (2) The parties may not exclude or limit this duty</a:t>
                      </a:r>
                      <a:endParaRPr sz="1400" u="none" strike="noStrike" cap="none">
                        <a:solidFill>
                          <a:srgbClr val="000000"/>
                        </a:solidFill>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00000"/>
                        </a:lnSpc>
                        <a:spcBef>
                          <a:spcPts val="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Art. 1.7: (Buona fede) </a:t>
                      </a:r>
                      <a:endParaRPr sz="1400" u="none" strike="noStrike" cap="none"/>
                    </a:p>
                    <a:p>
                      <a:pPr marL="0" marR="0" lvl="0" indent="0" algn="just" rtl="0">
                        <a:lnSpc>
                          <a:spcPct val="100000"/>
                        </a:lnSpc>
                        <a:spcBef>
                          <a:spcPts val="80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(1) Ciascuna parte deve agire in conformità alla buona fede nel commercio internazionale. </a:t>
                      </a:r>
                      <a:endParaRPr sz="1400" u="none" strike="noStrike" cap="none"/>
                    </a:p>
                    <a:p>
                      <a:pPr marL="0" marR="0" lvl="0" indent="0" algn="just" rtl="0">
                        <a:lnSpc>
                          <a:spcPct val="100000"/>
                        </a:lnSpc>
                        <a:spcBef>
                          <a:spcPts val="80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(2) Le parti non possono escludere o limitare quest’obbligo. </a:t>
                      </a:r>
                      <a:endParaRPr sz="1400" u="none" strike="noStrike" cap="none"/>
                    </a:p>
                    <a:p>
                      <a:pPr marL="0" marR="0" lvl="0" indent="0" algn="just" rtl="0">
                        <a:lnSpc>
                          <a:spcPct val="100000"/>
                        </a:lnSpc>
                        <a:spcBef>
                          <a:spcPts val="80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 </a:t>
                      </a:r>
                      <a:endParaRPr sz="1400" u="none" strike="noStrike" cap="none"/>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bl>
          </a:graphicData>
        </a:graphic>
      </p:graphicFrame>
      <p:sp>
        <p:nvSpPr>
          <p:cNvPr id="262" name="Google Shape;262;p11"/>
          <p:cNvSpPr txBox="1"/>
          <p:nvPr/>
        </p:nvSpPr>
        <p:spPr>
          <a:xfrm>
            <a:off x="1293773" y="4976499"/>
            <a:ext cx="4135901"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chemeClr val="dk1"/>
                </a:solidFill>
                <a:latin typeface="Calibri"/>
                <a:ea typeface="Calibri"/>
                <a:cs typeface="Calibri"/>
                <a:sym typeface="Calibri"/>
              </a:rPr>
              <a:t>Principles of European Contract Law (PECL)</a:t>
            </a:r>
            <a:endParaRPr sz="1600" b="1" i="0" u="none" strike="noStrike" cap="none">
              <a:solidFill>
                <a:schemeClr val="dk1"/>
              </a:solidFill>
              <a:latin typeface="Calibri"/>
              <a:ea typeface="Calibri"/>
              <a:cs typeface="Calibri"/>
              <a:sym typeface="Calibri"/>
            </a:endParaRPr>
          </a:p>
        </p:txBody>
      </p:sp>
      <p:graphicFrame>
        <p:nvGraphicFramePr>
          <p:cNvPr id="263" name="Google Shape;263;p11"/>
          <p:cNvGraphicFramePr/>
          <p:nvPr/>
        </p:nvGraphicFramePr>
        <p:xfrm>
          <a:off x="78884" y="5315053"/>
          <a:ext cx="3000000" cy="3000000"/>
        </p:xfrm>
        <a:graphic>
          <a:graphicData uri="http://schemas.openxmlformats.org/drawingml/2006/table">
            <a:tbl>
              <a:tblPr>
                <a:noFill/>
                <a:tableStyleId>{17C9C1BC-C954-46D1-B49B-5D0E8FCFA504}</a:tableStyleId>
              </a:tblPr>
              <a:tblGrid>
                <a:gridCol w="2942600"/>
                <a:gridCol w="2942600"/>
              </a:tblGrid>
              <a:tr h="17780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art. 1:201: Good Faith and Fair Dealing. (1) Each party must act in accordance with good faith and fair dealing. (2) The parties may not exclude or limit this duty.</a:t>
                      </a:r>
                      <a:endParaRPr sz="1400" u="none" strike="noStrike" cap="none">
                        <a:solidFill>
                          <a:srgbClr val="000000"/>
                        </a:solidFill>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Art.1:201: Buona fede </a:t>
                      </a:r>
                      <a:endParaRPr sz="1400" u="none" strike="noStrike" cap="none"/>
                    </a:p>
                    <a:p>
                      <a:pPr marL="0" marR="0" lvl="0" indent="0" algn="l" rtl="0">
                        <a:lnSpc>
                          <a:spcPct val="100000"/>
                        </a:lnSpc>
                        <a:spcBef>
                          <a:spcPts val="0"/>
                        </a:spcBef>
                        <a:spcAft>
                          <a:spcPts val="0"/>
                        </a:spcAft>
                        <a:buClr>
                          <a:srgbClr val="000000"/>
                        </a:buClr>
                        <a:buSzPts val="1400"/>
                        <a:buFont typeface="Arial"/>
                        <a:buNone/>
                      </a:pPr>
                      <a:r>
                        <a:rPr lang="en-US" sz="1400" u="none" strike="noStrike" cap="none">
                          <a:latin typeface="Calibri"/>
                          <a:ea typeface="Calibri"/>
                          <a:cs typeface="Calibri"/>
                          <a:sym typeface="Calibri"/>
                        </a:rPr>
                        <a:t>(1) Ciascuna parte deve agire in conformità alla buona fede nel commercio internazionale. </a:t>
                      </a:r>
                      <a:endParaRPr sz="1400" u="none" strike="noStrike" cap="none"/>
                    </a:p>
                    <a:p>
                      <a:pPr marL="0" marR="0" lvl="0" indent="0" algn="l" rtl="0">
                        <a:lnSpc>
                          <a:spcPct val="100000"/>
                        </a:lnSpc>
                        <a:spcBef>
                          <a:spcPts val="0"/>
                        </a:spcBef>
                        <a:spcAft>
                          <a:spcPts val="0"/>
                        </a:spcAft>
                        <a:buClr>
                          <a:srgbClr val="000000"/>
                        </a:buClr>
                        <a:buSzPts val="1400"/>
                        <a:buFont typeface="Arial"/>
                        <a:buNone/>
                      </a:pPr>
                      <a:r>
                        <a:rPr lang="en-US" sz="1400" u="none" strike="noStrike" cap="none">
                          <a:latin typeface="Calibri"/>
                          <a:ea typeface="Calibri"/>
                          <a:cs typeface="Calibri"/>
                          <a:sym typeface="Calibri"/>
                        </a:rPr>
                        <a:t>(2) Le parti non possono escludere o limitare quest’obbligo. </a:t>
                      </a:r>
                      <a:endParaRPr sz="1400" u="none" strike="noStrike" cap="none"/>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bl>
          </a:graphicData>
        </a:graphic>
      </p:graphicFrame>
      <p:sp>
        <p:nvSpPr>
          <p:cNvPr id="264" name="Google Shape;264;p11"/>
          <p:cNvSpPr txBox="1"/>
          <p:nvPr/>
        </p:nvSpPr>
        <p:spPr>
          <a:xfrm>
            <a:off x="7135819" y="2325639"/>
            <a:ext cx="4380271"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chemeClr val="dk1"/>
                </a:solidFill>
                <a:latin typeface="Calibri"/>
                <a:ea typeface="Calibri"/>
                <a:cs typeface="Calibri"/>
                <a:sym typeface="Calibri"/>
              </a:rPr>
              <a:t>Draft Common Frame of Reference (DCFR)</a:t>
            </a:r>
            <a:endParaRPr sz="1400" b="0" i="0" u="none" strike="noStrike" cap="none">
              <a:solidFill>
                <a:srgbClr val="000000"/>
              </a:solidFill>
              <a:latin typeface="Arial"/>
              <a:ea typeface="Arial"/>
              <a:cs typeface="Arial"/>
              <a:sym typeface="Arial"/>
            </a:endParaRPr>
          </a:p>
        </p:txBody>
      </p:sp>
      <p:graphicFrame>
        <p:nvGraphicFramePr>
          <p:cNvPr id="265" name="Google Shape;265;p11"/>
          <p:cNvGraphicFramePr/>
          <p:nvPr/>
        </p:nvGraphicFramePr>
        <p:xfrm>
          <a:off x="6047839" y="2636680"/>
          <a:ext cx="3000000" cy="3000000"/>
        </p:xfrm>
        <a:graphic>
          <a:graphicData uri="http://schemas.openxmlformats.org/drawingml/2006/table">
            <a:tbl>
              <a:tblPr>
                <a:noFill/>
                <a:tableStyleId>{17C9C1BC-C954-46D1-B49B-5D0E8FCFA504}</a:tableStyleId>
              </a:tblPr>
              <a:tblGrid>
                <a:gridCol w="3056900"/>
                <a:gridCol w="3056900"/>
              </a:tblGrid>
              <a:tr h="3280725">
                <a:tc>
                  <a:txBody>
                    <a:bodyPr/>
                    <a:lstStyle/>
                    <a:p>
                      <a:pPr marL="0" marR="0" lvl="0" indent="0" algn="just" rtl="0">
                        <a:lnSpc>
                          <a:spcPct val="100000"/>
                        </a:lnSpc>
                        <a:spcBef>
                          <a:spcPts val="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Art.1:103: Good faith and fair dealing. (1) The expression ‘good faith and fair dealing’ refers to a standard of conduct characterized by honesty, openness and consideration for the interests of the other party to the transaction or relationship in question. (2) It is, in particular, contrary to good faith and fair dealing for a party to act inconsistently with that party’s prior statements or conduct when the other party has reasonably relied on them to that other party’s detriment.</a:t>
                      </a:r>
                      <a:endParaRPr sz="1400" u="none" strike="noStrike" cap="none">
                        <a:solidFill>
                          <a:srgbClr val="000000"/>
                        </a:solidFill>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latin typeface="Calibri"/>
                          <a:ea typeface="Calibri"/>
                          <a:cs typeface="Calibri"/>
                          <a:sym typeface="Calibri"/>
                        </a:rPr>
                        <a:t>Art.1:103: Buona fede e correttezza </a:t>
                      </a:r>
                      <a:endParaRPr sz="1400" u="none" strike="noStrike" cap="none"/>
                    </a:p>
                    <a:p>
                      <a:pPr marL="0" marR="0" lvl="0" indent="0" algn="l" rtl="0">
                        <a:lnSpc>
                          <a:spcPct val="100000"/>
                        </a:lnSpc>
                        <a:spcBef>
                          <a:spcPts val="0"/>
                        </a:spcBef>
                        <a:spcAft>
                          <a:spcPts val="0"/>
                        </a:spcAft>
                        <a:buClr>
                          <a:srgbClr val="000000"/>
                        </a:buClr>
                        <a:buSzPts val="1400"/>
                        <a:buFont typeface="Arial"/>
                        <a:buNone/>
                      </a:pPr>
                      <a:r>
                        <a:rPr lang="en-US" sz="1400" u="none" strike="noStrike" cap="none">
                          <a:latin typeface="Calibri"/>
                          <a:ea typeface="Calibri"/>
                          <a:cs typeface="Calibri"/>
                          <a:sym typeface="Calibri"/>
                        </a:rPr>
                        <a:t>(1) Per “buona fede e correttezza” s’intende uno standard di comportamento caratterizzato da onestà, trasparenza e considerazione degli interessi della controparte rispetto all’affare o al rapporto in questione. </a:t>
                      </a:r>
                      <a:endParaRPr sz="1400" u="none" strike="noStrike" cap="none"/>
                    </a:p>
                    <a:p>
                      <a:pPr marL="0" marR="0" lvl="0" indent="0" algn="l" rtl="0">
                        <a:lnSpc>
                          <a:spcPct val="100000"/>
                        </a:lnSpc>
                        <a:spcBef>
                          <a:spcPts val="0"/>
                        </a:spcBef>
                        <a:spcAft>
                          <a:spcPts val="0"/>
                        </a:spcAft>
                        <a:buClr>
                          <a:srgbClr val="000000"/>
                        </a:buClr>
                        <a:buSzPts val="1400"/>
                        <a:buFont typeface="Arial"/>
                        <a:buNone/>
                      </a:pPr>
                      <a:r>
                        <a:rPr lang="en-US" sz="1400" u="none" strike="noStrike" cap="none">
                          <a:latin typeface="Calibri"/>
                          <a:ea typeface="Calibri"/>
                          <a:cs typeface="Calibri"/>
                          <a:sym typeface="Calibri"/>
                        </a:rPr>
                        <a:t>(2) In particolare, è contrario a buona fede e correttezza agire in modo incoerente rispetto ad una propria precedente dichiarazione o comportamento, a svantaggio della controparte che su tale dichiarazione o comportamento ha fatto ragionevole affidamento. </a:t>
                      </a:r>
                      <a:endParaRPr sz="1400" u="none" strike="noStrike" cap="none"/>
                    </a:p>
                    <a:p>
                      <a:pPr marL="0" marR="0" lvl="0" indent="0" algn="just" rtl="0">
                        <a:lnSpc>
                          <a:spcPct val="100000"/>
                        </a:lnSpc>
                        <a:spcBef>
                          <a:spcPts val="800"/>
                        </a:spcBef>
                        <a:spcAft>
                          <a:spcPts val="0"/>
                        </a:spcAft>
                        <a:buClr>
                          <a:srgbClr val="000000"/>
                        </a:buClr>
                        <a:buSzPts val="1400"/>
                        <a:buFont typeface="Arial"/>
                        <a:buNone/>
                      </a:pPr>
                      <a:r>
                        <a:rPr lang="en-US" sz="1400" u="none" strike="noStrike" cap="none">
                          <a:solidFill>
                            <a:srgbClr val="000000"/>
                          </a:solidFill>
                          <a:latin typeface="Calibri"/>
                          <a:ea typeface="Calibri"/>
                          <a:cs typeface="Calibri"/>
                          <a:sym typeface="Calibri"/>
                        </a:rPr>
                        <a:t> </a:t>
                      </a:r>
                      <a:endParaRPr sz="1400" u="none" strike="noStrike" cap="none"/>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bl>
          </a:graphicData>
        </a:graphic>
      </p:graphicFrame>
      <p:sp>
        <p:nvSpPr>
          <p:cNvPr id="266" name="Google Shape;266;p11"/>
          <p:cNvSpPr txBox="1"/>
          <p:nvPr/>
        </p:nvSpPr>
        <p:spPr>
          <a:xfrm>
            <a:off x="7596793" y="6333892"/>
            <a:ext cx="4681043" cy="369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a:solidFill>
                  <a:schemeClr val="dk1"/>
                </a:solidFill>
                <a:latin typeface="Calibri"/>
                <a:ea typeface="Calibri"/>
                <a:cs typeface="Calibri"/>
                <a:sym typeface="Calibri"/>
              </a:rPr>
              <a:t>BUONA FEDE NEI CODICI E NELLE CONVENZIONI</a:t>
            </a:r>
            <a:endParaRPr sz="1400" b="0" i="0" u="none" strike="noStrike" cap="none">
              <a:solidFill>
                <a:srgbClr val="000000"/>
              </a:solidFill>
              <a:latin typeface="Calibri"/>
              <a:ea typeface="Calibri"/>
              <a:cs typeface="Calibri"/>
              <a:sym typeface="Calibri"/>
            </a:endParaRPr>
          </a:p>
        </p:txBody>
      </p:sp>
      <p:cxnSp>
        <p:nvCxnSpPr>
          <p:cNvPr id="267" name="Google Shape;267;p11"/>
          <p:cNvCxnSpPr/>
          <p:nvPr/>
        </p:nvCxnSpPr>
        <p:spPr>
          <a:xfrm>
            <a:off x="7682630" y="6353464"/>
            <a:ext cx="4509370" cy="0"/>
          </a:xfrm>
          <a:prstGeom prst="straightConnector1">
            <a:avLst/>
          </a:prstGeom>
          <a:noFill/>
          <a:ln w="19050" cap="flat" cmpd="sng">
            <a:solidFill>
              <a:srgbClr val="EB792A"/>
            </a:solidFill>
            <a:prstDash val="solid"/>
            <a:round/>
            <a:headEnd type="none" w="sm" len="sm"/>
            <a:tailEnd type="none" w="sm" len="sm"/>
          </a:ln>
        </p:spPr>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2">
            <a:alpha val="40000"/>
          </a:schemeClr>
        </a:solidFill>
        <a:effectLst/>
      </p:bgPr>
    </p:bg>
    <p:spTree>
      <p:nvGrpSpPr>
        <p:cNvPr id="1" name="Shape 271"/>
        <p:cNvGrpSpPr/>
        <p:nvPr/>
      </p:nvGrpSpPr>
      <p:grpSpPr>
        <a:xfrm>
          <a:off x="0" y="0"/>
          <a:ext cx="0" cy="0"/>
          <a:chOff x="0" y="0"/>
          <a:chExt cx="0" cy="0"/>
        </a:xfrm>
      </p:grpSpPr>
      <p:graphicFrame>
        <p:nvGraphicFramePr>
          <p:cNvPr id="272" name="Google Shape;272;p12"/>
          <p:cNvGraphicFramePr/>
          <p:nvPr/>
        </p:nvGraphicFramePr>
        <p:xfrm>
          <a:off x="2698896" y="314178"/>
          <a:ext cx="3000000" cy="3000000"/>
        </p:xfrm>
        <a:graphic>
          <a:graphicData uri="http://schemas.openxmlformats.org/drawingml/2006/table">
            <a:tbl>
              <a:tblPr>
                <a:noFill/>
                <a:tableStyleId>{17C9C1BC-C954-46D1-B49B-5D0E8FCFA504}</a:tableStyleId>
              </a:tblPr>
              <a:tblGrid>
                <a:gridCol w="3397100"/>
                <a:gridCol w="3397100"/>
              </a:tblGrid>
              <a:tr h="203200">
                <a:tc>
                  <a:txBody>
                    <a:bodyPr/>
                    <a:lstStyle/>
                    <a:p>
                      <a:pPr marL="0" marR="0" lvl="0" indent="0" algn="ctr" rtl="0">
                        <a:lnSpc>
                          <a:spcPct val="100000"/>
                        </a:lnSpc>
                        <a:spcBef>
                          <a:spcPts val="0"/>
                        </a:spcBef>
                        <a:spcAft>
                          <a:spcPts val="0"/>
                        </a:spcAft>
                        <a:buClr>
                          <a:schemeClr val="dk1"/>
                        </a:buClr>
                        <a:buSzPts val="1600"/>
                        <a:buFont typeface="Calibri"/>
                        <a:buNone/>
                      </a:pPr>
                      <a:r>
                        <a:rPr lang="en-US" sz="1600" b="1" u="none" strike="noStrike" cap="none">
                          <a:solidFill>
                            <a:schemeClr val="dk1"/>
                          </a:solidFill>
                          <a:latin typeface="Calibri"/>
                          <a:ea typeface="Calibri"/>
                          <a:cs typeface="Calibri"/>
                          <a:sym typeface="Calibri"/>
                        </a:rPr>
                        <a:t>CAPÍTULO 2. F</a:t>
                      </a:r>
                      <a:r>
                        <a:rPr lang="en-US" sz="1600" b="1" u="none" strike="noStrike" cap="none">
                          <a:latin typeface="Calibri"/>
                          <a:ea typeface="Calibri"/>
                          <a:cs typeface="Calibri"/>
                          <a:sym typeface="Calibri"/>
                        </a:rPr>
                        <a:t>ORMACIÓN DEL CONTRATO</a:t>
                      </a:r>
                      <a:endParaRPr sz="1400" u="none" strike="noStrike" cap="none"/>
                    </a:p>
                    <a:p>
                      <a:pPr marL="0" marR="0" lvl="0" indent="0" algn="ctr" rtl="0">
                        <a:lnSpc>
                          <a:spcPct val="100000"/>
                        </a:lnSpc>
                        <a:spcBef>
                          <a:spcPts val="0"/>
                        </a:spcBef>
                        <a:spcAft>
                          <a:spcPts val="0"/>
                        </a:spcAft>
                        <a:buClr>
                          <a:schemeClr val="dk1"/>
                        </a:buClr>
                        <a:buSzPts val="1600"/>
                        <a:buFont typeface="Calibri"/>
                        <a:buNone/>
                      </a:pPr>
                      <a:r>
                        <a:rPr lang="en-US" sz="1600" b="1" u="none" strike="noStrike" cap="none">
                          <a:latin typeface="Calibri"/>
                          <a:ea typeface="Calibri"/>
                          <a:cs typeface="Calibri"/>
                          <a:sym typeface="Calibri"/>
                        </a:rPr>
                        <a:t>Sección 1. Definición y elementos del contrato</a:t>
                      </a:r>
                      <a:endParaRPr sz="1600" u="none" strike="noStrike" cap="none">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600"/>
                        <a:buFont typeface="Arial"/>
                        <a:buNone/>
                      </a:pPr>
                      <a:r>
                        <a:rPr lang="en-US" sz="1600" u="none" strike="noStrike" cap="none">
                          <a:solidFill>
                            <a:schemeClr val="dk1"/>
                          </a:solidFill>
                          <a:latin typeface="Calibri"/>
                          <a:ea typeface="Calibri"/>
                          <a:cs typeface="Calibri"/>
                          <a:sym typeface="Calibri"/>
                        </a:rPr>
                        <a:t>Artículo 8. Definición de contrato</a:t>
                      </a:r>
                      <a:endParaRPr sz="160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600"/>
                        <a:buFont typeface="Arial"/>
                        <a:buNone/>
                      </a:pPr>
                      <a:r>
                        <a:rPr lang="en-US" sz="1600" u="none" strike="noStrike" cap="none">
                          <a:solidFill>
                            <a:schemeClr val="dk1"/>
                          </a:solidFill>
                          <a:latin typeface="Calibri"/>
                          <a:ea typeface="Calibri"/>
                          <a:cs typeface="Calibri"/>
                          <a:sym typeface="Calibri"/>
                        </a:rPr>
                        <a:t>El contrato es un acuerdo por el cual dos o más partes crean, transfieren, modifican o extinguen un vínculo jurídico de contenido económico.</a:t>
                      </a:r>
                      <a:endParaRPr sz="1600" u="none" strike="noStrike" cap="none">
                        <a:solidFill>
                          <a:schemeClr val="dk1"/>
                        </a:solidFill>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600"/>
                        <a:buFont typeface="Arial"/>
                        <a:buNone/>
                      </a:pPr>
                      <a:r>
                        <a:rPr lang="en-US" sz="1600" b="1" u="none" strike="noStrike" cap="none">
                          <a:latin typeface="Calibri"/>
                          <a:ea typeface="Calibri"/>
                          <a:cs typeface="Calibri"/>
                          <a:sym typeface="Calibri"/>
                        </a:rPr>
                        <a:t>CAPITOLO 2. FORMAZIONE DEL CONTRATTO</a:t>
                      </a:r>
                      <a:endParaRPr sz="1600" u="none" strike="noStrike" cap="none">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600"/>
                        <a:buFont typeface="Arial"/>
                        <a:buNone/>
                      </a:pPr>
                      <a:r>
                        <a:rPr lang="en-US" sz="1600" b="1" u="none" strike="noStrike" cap="none">
                          <a:latin typeface="Calibri"/>
                          <a:ea typeface="Calibri"/>
                          <a:cs typeface="Calibri"/>
                          <a:sym typeface="Calibri"/>
                        </a:rPr>
                        <a:t>Sezione 1. Definizione ed elementi del contratto</a:t>
                      </a:r>
                      <a:endParaRPr sz="1600" u="none" strike="noStrike" cap="none">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600"/>
                        <a:buFont typeface="Arial"/>
                        <a:buNone/>
                      </a:pPr>
                      <a:r>
                        <a:rPr lang="en-US" sz="1600" u="none" strike="noStrike" cap="none">
                          <a:latin typeface="Calibri"/>
                          <a:ea typeface="Calibri"/>
                          <a:cs typeface="Calibri"/>
                          <a:sym typeface="Calibri"/>
                        </a:rPr>
                        <a:t>Articolo 8. Definizione del contratto</a:t>
                      </a:r>
                      <a:endParaRPr sz="1600" u="none" strike="noStrike" cap="none">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600"/>
                        <a:buFont typeface="Arial"/>
                        <a:buNone/>
                      </a:pPr>
                      <a:r>
                        <a:rPr lang="en-US" sz="1600" u="none" strike="noStrike" cap="none">
                          <a:latin typeface="Calibri"/>
                          <a:ea typeface="Calibri"/>
                          <a:cs typeface="Calibri"/>
                          <a:sym typeface="Calibri"/>
                        </a:rPr>
                        <a:t>Il contratto è un accordo con il quale due o più parti creano, trasferiscono, modificano o estinguono un rapporto giuridico di contenuto economico.</a:t>
                      </a:r>
                      <a:endParaRPr sz="1600" u="none" strike="noStrike" cap="none">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600"/>
                        <a:buFont typeface="Arial"/>
                        <a:buNone/>
                      </a:pPr>
                      <a:r>
                        <a:rPr lang="en-US" sz="1600" u="none" strike="noStrike" cap="none">
                          <a:latin typeface="Calibri"/>
                          <a:ea typeface="Calibri"/>
                          <a:cs typeface="Calibri"/>
                          <a:sym typeface="Calibri"/>
                        </a:rPr>
                        <a:t> </a:t>
                      </a:r>
                      <a:endParaRPr sz="1600"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bl>
          </a:graphicData>
        </a:graphic>
      </p:graphicFrame>
      <p:cxnSp>
        <p:nvCxnSpPr>
          <p:cNvPr id="273" name="Google Shape;273;p12"/>
          <p:cNvCxnSpPr/>
          <p:nvPr/>
        </p:nvCxnSpPr>
        <p:spPr>
          <a:xfrm>
            <a:off x="1828800" y="1125415"/>
            <a:ext cx="590700" cy="408000"/>
          </a:xfrm>
          <a:prstGeom prst="curvedConnector3">
            <a:avLst>
              <a:gd name="adj1" fmla="val 50012"/>
            </a:avLst>
          </a:prstGeom>
          <a:noFill/>
          <a:ln w="19050" cap="flat" cmpd="sng">
            <a:solidFill>
              <a:schemeClr val="dk1"/>
            </a:solidFill>
            <a:prstDash val="solid"/>
            <a:miter lim="800000"/>
            <a:headEnd type="triangle" w="med" len="med"/>
            <a:tailEnd type="triangle" w="med" len="med"/>
          </a:ln>
        </p:spPr>
      </p:cxnSp>
      <p:sp>
        <p:nvSpPr>
          <p:cNvPr id="274" name="Google Shape;274;p12"/>
          <p:cNvSpPr txBox="1"/>
          <p:nvPr/>
        </p:nvSpPr>
        <p:spPr>
          <a:xfrm>
            <a:off x="0" y="802249"/>
            <a:ext cx="1939241" cy="64633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rgbClr val="000000"/>
                </a:solidFill>
                <a:latin typeface="Calibri"/>
                <a:ea typeface="Calibri"/>
                <a:cs typeface="Calibri"/>
                <a:sym typeface="Calibri"/>
              </a:rPr>
              <a:t>«</a:t>
            </a:r>
            <a:r>
              <a:rPr lang="en-US" sz="1800" b="0" i="0" u="none" strike="noStrike" cap="none">
                <a:solidFill>
                  <a:srgbClr val="222222"/>
                </a:solidFill>
                <a:latin typeface="Calibri"/>
                <a:ea typeface="Calibri"/>
                <a:cs typeface="Calibri"/>
                <a:sym typeface="Calibri"/>
              </a:rPr>
              <a:t>Rechtsgeschäft</a:t>
            </a:r>
            <a:r>
              <a:rPr lang="en-US" sz="1800" b="0" i="0" u="none" strike="noStrike" cap="none">
                <a:solidFill>
                  <a:srgbClr val="000000"/>
                </a:solidFill>
                <a:latin typeface="Calibri"/>
                <a:ea typeface="Calibri"/>
                <a:cs typeface="Calibri"/>
                <a:sym typeface="Calibri"/>
              </a:rPr>
              <a:t>»</a:t>
            </a:r>
            <a:r>
              <a:rPr lang="en-US" sz="1800" b="0" i="0" u="none" strike="noStrike" cap="none">
                <a:solidFill>
                  <a:srgbClr val="222222"/>
                </a:solidFill>
                <a:latin typeface="Calibri"/>
                <a:ea typeface="Calibri"/>
                <a:cs typeface="Calibri"/>
                <a:sym typeface="Calibri"/>
              </a:rPr>
              <a:t> (negozio giuridico)</a:t>
            </a:r>
            <a:endParaRPr sz="1800" b="0" i="0" u="none" strike="noStrike" cap="none">
              <a:solidFill>
                <a:schemeClr val="dk1"/>
              </a:solidFill>
              <a:latin typeface="Calibri"/>
              <a:ea typeface="Calibri"/>
              <a:cs typeface="Calibri"/>
              <a:sym typeface="Calibri"/>
            </a:endParaRPr>
          </a:p>
        </p:txBody>
      </p:sp>
      <p:graphicFrame>
        <p:nvGraphicFramePr>
          <p:cNvPr id="275" name="Google Shape;275;p12"/>
          <p:cNvGraphicFramePr/>
          <p:nvPr/>
        </p:nvGraphicFramePr>
        <p:xfrm>
          <a:off x="172065" y="3207960"/>
          <a:ext cx="3000000" cy="3000000"/>
        </p:xfrm>
        <a:graphic>
          <a:graphicData uri="http://schemas.openxmlformats.org/drawingml/2006/table">
            <a:tbl>
              <a:tblPr>
                <a:noFill/>
                <a:tableStyleId>{17C9C1BC-C954-46D1-B49B-5D0E8FCFA504}</a:tableStyleId>
              </a:tblPr>
              <a:tblGrid>
                <a:gridCol w="3056900"/>
                <a:gridCol w="3056900"/>
              </a:tblGrid>
              <a:tr h="2561275">
                <a:tc>
                  <a:txBody>
                    <a:bodyPr/>
                    <a:lstStyle/>
                    <a:p>
                      <a:pPr marL="0" marR="0" lvl="0" indent="0" algn="ctr" rtl="0">
                        <a:lnSpc>
                          <a:spcPct val="100000"/>
                        </a:lnSpc>
                        <a:spcBef>
                          <a:spcPts val="0"/>
                        </a:spcBef>
                        <a:spcAft>
                          <a:spcPts val="0"/>
                        </a:spcAft>
                        <a:buClr>
                          <a:srgbClr val="000000"/>
                        </a:buClr>
                        <a:buSzPts val="1600"/>
                        <a:buFont typeface="Arial"/>
                        <a:buNone/>
                      </a:pPr>
                      <a:r>
                        <a:rPr lang="en-US" sz="1600" b="1" u="none" strike="noStrike" cap="none">
                          <a:latin typeface="Calibri"/>
                          <a:ea typeface="Calibri"/>
                          <a:cs typeface="Calibri"/>
                          <a:sym typeface="Calibri"/>
                        </a:rPr>
                        <a:t>Chapter 4: Formation of the contract</a:t>
                      </a:r>
                      <a:endParaRPr sz="1400" u="none" strike="noStrike" cap="none"/>
                    </a:p>
                    <a:p>
                      <a:pPr marL="0" marR="0" lvl="0" indent="0" algn="ctr" rtl="0">
                        <a:lnSpc>
                          <a:spcPct val="100000"/>
                        </a:lnSpc>
                        <a:spcBef>
                          <a:spcPts val="0"/>
                        </a:spcBef>
                        <a:spcAft>
                          <a:spcPts val="0"/>
                        </a:spcAft>
                        <a:buClr>
                          <a:srgbClr val="000000"/>
                        </a:buClr>
                        <a:buSzPts val="1600"/>
                        <a:buFont typeface="Arial"/>
                        <a:buNone/>
                      </a:pPr>
                      <a:r>
                        <a:rPr lang="en-US" sz="1600" b="1" u="none" strike="noStrike" cap="none">
                          <a:latin typeface="Calibri"/>
                          <a:ea typeface="Calibri"/>
                          <a:cs typeface="Calibri"/>
                          <a:sym typeface="Calibri"/>
                        </a:rPr>
                        <a:t>Section 1: General provisions </a:t>
                      </a:r>
                      <a:endParaRPr sz="1400" u="none" strike="noStrike" cap="none"/>
                    </a:p>
                    <a:p>
                      <a:pPr marL="0" marR="0" lvl="0" indent="0" algn="l" rtl="0">
                        <a:lnSpc>
                          <a:spcPct val="100000"/>
                        </a:lnSpc>
                        <a:spcBef>
                          <a:spcPts val="0"/>
                        </a:spcBef>
                        <a:spcAft>
                          <a:spcPts val="0"/>
                        </a:spcAft>
                        <a:buClr>
                          <a:srgbClr val="000000"/>
                        </a:buClr>
                        <a:buSzPts val="1600"/>
                        <a:buFont typeface="Arial"/>
                        <a:buNone/>
                      </a:pPr>
                      <a:r>
                        <a:rPr lang="en-US" sz="1600" u="none" strike="noStrike" cap="none">
                          <a:latin typeface="Calibri"/>
                          <a:ea typeface="Calibri"/>
                          <a:cs typeface="Calibri"/>
                          <a:sym typeface="Calibri"/>
                        </a:rPr>
                        <a:t>101: Meaning of «contract» and «juridical act»</a:t>
                      </a:r>
                      <a:endParaRPr sz="1600" u="none" strike="noStrike" cap="none">
                        <a:latin typeface="Calibri"/>
                        <a:ea typeface="Calibri"/>
                        <a:cs typeface="Calibri"/>
                        <a:sym typeface="Calibri"/>
                      </a:endParaRPr>
                    </a:p>
                    <a:p>
                      <a:pPr marL="0" marR="0" lvl="0" indent="0" algn="l" rtl="0">
                        <a:lnSpc>
                          <a:spcPct val="100000"/>
                        </a:lnSpc>
                        <a:spcBef>
                          <a:spcPts val="0"/>
                        </a:spcBef>
                        <a:spcAft>
                          <a:spcPts val="0"/>
                        </a:spcAft>
                        <a:buClr>
                          <a:schemeClr val="dk1"/>
                        </a:buClr>
                        <a:buSzPts val="1600"/>
                        <a:buFont typeface="Calibri"/>
                        <a:buNone/>
                      </a:pPr>
                      <a:r>
                        <a:rPr lang="en-US" sz="1600" u="none" strike="noStrike" cap="none">
                          <a:latin typeface="Calibri"/>
                          <a:ea typeface="Calibri"/>
                          <a:cs typeface="Calibri"/>
                          <a:sym typeface="Calibri"/>
                        </a:rPr>
                        <a:t>(1) A contract is an agreement which is intended to give rise to a binding legal relationship or to have some other legal effect. It is a bilateral or multilateral juridical act.</a:t>
                      </a:r>
                      <a:endParaRPr sz="1600"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600"/>
                        <a:buFont typeface="Arial"/>
                        <a:buNone/>
                      </a:pPr>
                      <a:r>
                        <a:rPr lang="en-US" sz="1600" b="1" u="none" strike="noStrike" cap="none">
                          <a:latin typeface="Calibri"/>
                          <a:ea typeface="Calibri"/>
                          <a:cs typeface="Calibri"/>
                          <a:sym typeface="Calibri"/>
                        </a:rPr>
                        <a:t>Capitolo 4: Formazione del contratto</a:t>
                      </a:r>
                      <a:endParaRPr sz="1600" u="none" strike="noStrike" cap="none">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600"/>
                        <a:buFont typeface="Arial"/>
                        <a:buNone/>
                      </a:pPr>
                      <a:r>
                        <a:rPr lang="en-US" sz="1600" b="1" u="none" strike="noStrike" cap="none">
                          <a:latin typeface="Calibri"/>
                          <a:ea typeface="Calibri"/>
                          <a:cs typeface="Calibri"/>
                          <a:sym typeface="Calibri"/>
                        </a:rPr>
                        <a:t>Sezione 1:Disposizioni generali</a:t>
                      </a:r>
                      <a:endParaRPr sz="1600" u="none" strike="noStrike" cap="none">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600"/>
                        <a:buFont typeface="Arial"/>
                        <a:buNone/>
                      </a:pPr>
                      <a:r>
                        <a:rPr lang="en-US" sz="1600" u="none" strike="noStrike" cap="none">
                          <a:latin typeface="Calibri"/>
                          <a:ea typeface="Calibri"/>
                          <a:cs typeface="Calibri"/>
                          <a:sym typeface="Calibri"/>
                        </a:rPr>
                        <a:t>101: Nozione di “contratto” e “atto giuridico”</a:t>
                      </a:r>
                      <a:endParaRPr sz="1600" u="none" strike="noStrike" cap="none">
                        <a:latin typeface="Calibri"/>
                        <a:ea typeface="Calibri"/>
                        <a:cs typeface="Calibri"/>
                        <a:sym typeface="Calibri"/>
                      </a:endParaRPr>
                    </a:p>
                    <a:p>
                      <a:pPr marL="0" marR="0" lvl="0" indent="0" algn="l" rtl="0">
                        <a:lnSpc>
                          <a:spcPct val="107000"/>
                        </a:lnSpc>
                        <a:spcBef>
                          <a:spcPts val="0"/>
                        </a:spcBef>
                        <a:spcAft>
                          <a:spcPts val="0"/>
                        </a:spcAft>
                        <a:buClr>
                          <a:schemeClr val="dk1"/>
                        </a:buClr>
                        <a:buSzPts val="1600"/>
                        <a:buFont typeface="Calibri"/>
                        <a:buNone/>
                      </a:pPr>
                      <a:r>
                        <a:rPr lang="en-US" sz="1600" u="none" strike="noStrike" cap="none">
                          <a:latin typeface="Calibri"/>
                          <a:ea typeface="Calibri"/>
                          <a:cs typeface="Calibri"/>
                          <a:sym typeface="Calibri"/>
                        </a:rPr>
                        <a:t>(1) Il contratto è l’accordo tramite il quale le parti manifestano la volontà di dare origine ad un rapporto giuridico vincolante o ad avere qualche altro effetto giuridico. È un atto giuridico bilaterale o multilaterale.</a:t>
                      </a:r>
                      <a:endParaRPr sz="1400" u="none" strike="noStrike" cap="none"/>
                    </a:p>
                    <a:p>
                      <a:pPr marL="0" marR="0" lvl="0" indent="0" algn="l" rtl="0">
                        <a:lnSpc>
                          <a:spcPct val="100000"/>
                        </a:lnSpc>
                        <a:spcBef>
                          <a:spcPts val="800"/>
                        </a:spcBef>
                        <a:spcAft>
                          <a:spcPts val="0"/>
                        </a:spcAft>
                        <a:buClr>
                          <a:srgbClr val="000000"/>
                        </a:buClr>
                        <a:buSzPts val="1600"/>
                        <a:buFont typeface="Arial"/>
                        <a:buNone/>
                      </a:pPr>
                      <a:r>
                        <a:rPr lang="en-US" sz="1600" u="none" strike="noStrike" cap="none">
                          <a:latin typeface="Calibri"/>
                          <a:ea typeface="Calibri"/>
                          <a:cs typeface="Calibri"/>
                          <a:sym typeface="Calibri"/>
                        </a:rPr>
                        <a:t> </a:t>
                      </a:r>
                      <a:endParaRPr sz="1600"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bl>
          </a:graphicData>
        </a:graphic>
      </p:graphicFrame>
      <p:sp>
        <p:nvSpPr>
          <p:cNvPr id="276" name="Google Shape;276;p12"/>
          <p:cNvSpPr txBox="1"/>
          <p:nvPr/>
        </p:nvSpPr>
        <p:spPr>
          <a:xfrm>
            <a:off x="1312984" y="2848365"/>
            <a:ext cx="4276580"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0" i="0" u="none" strike="noStrike" cap="none">
                <a:solidFill>
                  <a:schemeClr val="dk1"/>
                </a:solidFill>
                <a:latin typeface="Calibri"/>
                <a:ea typeface="Calibri"/>
                <a:cs typeface="Calibri"/>
                <a:sym typeface="Calibri"/>
              </a:rPr>
              <a:t>Draft Common Frame of Reference (DCFR)</a:t>
            </a:r>
            <a:endParaRPr sz="1400" b="0" i="0" u="none" strike="noStrike" cap="none">
              <a:solidFill>
                <a:srgbClr val="000000"/>
              </a:solidFill>
              <a:latin typeface="Arial"/>
              <a:ea typeface="Arial"/>
              <a:cs typeface="Arial"/>
              <a:sym typeface="Arial"/>
            </a:endParaRPr>
          </a:p>
        </p:txBody>
      </p:sp>
      <p:sp>
        <p:nvSpPr>
          <p:cNvPr id="277" name="Google Shape;277;p12"/>
          <p:cNvSpPr txBox="1"/>
          <p:nvPr/>
        </p:nvSpPr>
        <p:spPr>
          <a:xfrm>
            <a:off x="7801897" y="2846283"/>
            <a:ext cx="3494460" cy="33851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0" i="0" u="none" strike="noStrike" cap="none">
                <a:solidFill>
                  <a:schemeClr val="dk1"/>
                </a:solidFill>
                <a:latin typeface="Calibri"/>
                <a:ea typeface="Calibri"/>
                <a:cs typeface="Calibri"/>
                <a:sym typeface="Calibri"/>
              </a:rPr>
              <a:t>Common European Sales Law (CESL)</a:t>
            </a:r>
            <a:endParaRPr sz="1400" b="0" i="0" u="none" strike="noStrike" cap="none">
              <a:solidFill>
                <a:srgbClr val="000000"/>
              </a:solidFill>
              <a:latin typeface="Arial"/>
              <a:ea typeface="Arial"/>
              <a:cs typeface="Arial"/>
              <a:sym typeface="Arial"/>
            </a:endParaRPr>
          </a:p>
        </p:txBody>
      </p:sp>
      <p:graphicFrame>
        <p:nvGraphicFramePr>
          <p:cNvPr id="278" name="Google Shape;278;p12"/>
          <p:cNvGraphicFramePr/>
          <p:nvPr/>
        </p:nvGraphicFramePr>
        <p:xfrm>
          <a:off x="6919812" y="3209496"/>
          <a:ext cx="3000000" cy="3000000"/>
        </p:xfrm>
        <a:graphic>
          <a:graphicData uri="http://schemas.openxmlformats.org/drawingml/2006/table">
            <a:tbl>
              <a:tblPr>
                <a:noFill/>
                <a:tableStyleId>{17C9C1BC-C954-46D1-B49B-5D0E8FCFA504}</a:tableStyleId>
              </a:tblPr>
              <a:tblGrid>
                <a:gridCol w="2445300"/>
                <a:gridCol w="2445300"/>
              </a:tblGrid>
              <a:tr h="1342100">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latin typeface="Calibri"/>
                          <a:ea typeface="Calibri"/>
                          <a:cs typeface="Calibri"/>
                          <a:sym typeface="Calibri"/>
                        </a:rPr>
                        <a:t>2. a ‘contract’ means an agreement intended to give rise to obligations or other legal effects</a:t>
                      </a:r>
                      <a:endParaRPr sz="1600"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latin typeface="Calibri"/>
                          <a:ea typeface="Calibri"/>
                          <a:cs typeface="Calibri"/>
                          <a:sym typeface="Calibri"/>
                        </a:rPr>
                        <a:t>2. Il contratto è l’accordo tramite il quale le parti manifestano la volontà di far nascere obblighi o altri effetti giuridici.</a:t>
                      </a:r>
                      <a:endParaRPr sz="1600"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bl>
          </a:graphicData>
        </a:graphic>
      </p:graphicFrame>
      <p:sp>
        <p:nvSpPr>
          <p:cNvPr id="279" name="Google Shape;279;p12"/>
          <p:cNvSpPr txBox="1"/>
          <p:nvPr/>
        </p:nvSpPr>
        <p:spPr>
          <a:xfrm>
            <a:off x="3323303" y="5126"/>
            <a:ext cx="5545394"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0" i="0" u="none" strike="noStrike" cap="none">
                <a:solidFill>
                  <a:schemeClr val="dk1"/>
                </a:solidFill>
                <a:latin typeface="Calibri"/>
                <a:ea typeface="Calibri"/>
                <a:cs typeface="Calibri"/>
                <a:sym typeface="Calibri"/>
              </a:rPr>
              <a:t>Principios Latinoamericanos de Derecho de los Contratos</a:t>
            </a:r>
            <a:endParaRPr sz="1400" b="0" i="0" u="none" strike="noStrike" cap="none">
              <a:solidFill>
                <a:srgbClr val="000000"/>
              </a:solidFill>
              <a:latin typeface="Arial"/>
              <a:ea typeface="Arial"/>
              <a:cs typeface="Arial"/>
              <a:sym typeface="Arial"/>
            </a:endParaRPr>
          </a:p>
        </p:txBody>
      </p:sp>
      <p:sp>
        <p:nvSpPr>
          <p:cNvPr id="280" name="Google Shape;280;p12"/>
          <p:cNvSpPr/>
          <p:nvPr/>
        </p:nvSpPr>
        <p:spPr>
          <a:xfrm>
            <a:off x="6457071" y="4684543"/>
            <a:ext cx="5562864" cy="2097994"/>
          </a:xfrm>
          <a:prstGeom prst="rect">
            <a:avLst/>
          </a:prstGeom>
          <a:solidFill>
            <a:schemeClr val="l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81" name="Google Shape;281;p12"/>
          <p:cNvSpPr txBox="1"/>
          <p:nvPr/>
        </p:nvSpPr>
        <p:spPr>
          <a:xfrm>
            <a:off x="6371458" y="4684543"/>
            <a:ext cx="5734090" cy="2308324"/>
          </a:xfrm>
          <a:prstGeom prst="rect">
            <a:avLst/>
          </a:prstGeom>
          <a:noFill/>
          <a:ln>
            <a:noFill/>
          </a:ln>
        </p:spPr>
        <p:txBody>
          <a:bodyPr spcFirstLastPara="1" wrap="square" lIns="91425" tIns="45700" rIns="91425" bIns="45700" anchor="t" anchorCtr="0">
            <a:spAutoFit/>
          </a:bodyPr>
          <a:lstStyle/>
          <a:p>
            <a:pPr marL="285750" marR="0" lvl="0" indent="-285750" algn="l" rtl="0">
              <a:lnSpc>
                <a:spcPct val="100000"/>
              </a:lnSpc>
              <a:spcBef>
                <a:spcPts val="0"/>
              </a:spcBef>
              <a:spcAft>
                <a:spcPts val="0"/>
              </a:spcAft>
              <a:buClr>
                <a:schemeClr val="dk1"/>
              </a:buClr>
              <a:buSzPts val="1400"/>
              <a:buFont typeface="Noto Sans Symbols"/>
              <a:buChar char="❖"/>
            </a:pPr>
            <a:r>
              <a:rPr lang="en-US" sz="1400" b="1" i="0" u="none" strike="noStrike" cap="none">
                <a:solidFill>
                  <a:schemeClr val="dk1"/>
                </a:solidFill>
                <a:latin typeface="Calibri"/>
                <a:ea typeface="Calibri"/>
                <a:cs typeface="Calibri"/>
                <a:sym typeface="Calibri"/>
              </a:rPr>
              <a:t>Articolo 1101 Code civil </a:t>
            </a:r>
            <a:r>
              <a:rPr lang="en-US" sz="1400" b="0" i="0" u="none" strike="noStrike" cap="none">
                <a:solidFill>
                  <a:schemeClr val="dk1"/>
                </a:solidFill>
                <a:latin typeface="Calibri"/>
                <a:ea typeface="Calibri"/>
                <a:cs typeface="Calibri"/>
                <a:sym typeface="Calibri"/>
              </a:rPr>
              <a:t>: Il contratto è un accordo di volontà tra due o più persone destinato a creare, modificare, trasmettere o estinguere gli obblighi.</a:t>
            </a:r>
            <a:endParaRPr sz="1400" b="0" i="0" u="none" strike="noStrike" cap="none">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1400"/>
              <a:buFont typeface="Noto Sans Symbols"/>
              <a:buChar char="❖"/>
            </a:pPr>
            <a:r>
              <a:rPr lang="en-US" sz="1400" b="1" i="0" u="none" strike="noStrike" cap="none">
                <a:solidFill>
                  <a:schemeClr val="dk1"/>
                </a:solidFill>
                <a:latin typeface="Calibri"/>
                <a:ea typeface="Calibri"/>
                <a:cs typeface="Calibri"/>
                <a:sym typeface="Calibri"/>
              </a:rPr>
              <a:t>Articolo 1254 Código civil español</a:t>
            </a:r>
            <a:r>
              <a:rPr lang="en-US" sz="1400" b="0" i="0" u="none" strike="noStrike" cap="none">
                <a:solidFill>
                  <a:schemeClr val="dk1"/>
                </a:solidFill>
                <a:latin typeface="Calibri"/>
                <a:ea typeface="Calibri"/>
                <a:cs typeface="Calibri"/>
                <a:sym typeface="Calibri"/>
              </a:rPr>
              <a:t>: Il contratto esiste in quanto una o più persone si accordano nell’obbligarsi, nei confronti dell’una o delle altre, a fornire qualcosa o a prestare servizio.</a:t>
            </a:r>
            <a:endParaRPr sz="1400" b="0" i="0" u="none" strike="noStrike" cap="none">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1400"/>
              <a:buFont typeface="Noto Sans Symbols"/>
              <a:buChar char="❖"/>
            </a:pPr>
            <a:r>
              <a:rPr lang="en-US" sz="1400" b="1" i="0" u="none" strike="noStrike" cap="none">
                <a:solidFill>
                  <a:schemeClr val="dk1"/>
                </a:solidFill>
                <a:latin typeface="Calibri"/>
                <a:ea typeface="Calibri"/>
                <a:cs typeface="Calibri"/>
                <a:sym typeface="Calibri"/>
              </a:rPr>
              <a:t>Articolo Código civil chileno</a:t>
            </a:r>
            <a:r>
              <a:rPr lang="en-US" sz="1400" b="0" i="0" u="none" strike="noStrike" cap="none">
                <a:solidFill>
                  <a:schemeClr val="dk1"/>
                </a:solidFill>
                <a:latin typeface="Calibri"/>
                <a:ea typeface="Calibri"/>
                <a:cs typeface="Calibri"/>
                <a:sym typeface="Calibri"/>
              </a:rPr>
              <a:t>: Il contratto o convenzione è l’atto tramite il quale una parte si obbliga con un’altra a dare, fare o non fare qualcosa. Ogni parte può essere composta da una o più persone.</a:t>
            </a:r>
            <a:endParaRPr sz="14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82" name="Google Shape;282;p12"/>
          <p:cNvSpPr txBox="1"/>
          <p:nvPr/>
        </p:nvSpPr>
        <p:spPr>
          <a:xfrm>
            <a:off x="102238" y="20560"/>
            <a:ext cx="1939241"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800" b="0" i="0" u="none" strike="noStrike" cap="none">
                <a:solidFill>
                  <a:srgbClr val="000000"/>
                </a:solidFill>
                <a:latin typeface="Calibri"/>
                <a:ea typeface="Calibri"/>
                <a:cs typeface="Calibri"/>
                <a:sym typeface="Calibri"/>
              </a:rPr>
              <a:t>DEFINIZIONE</a:t>
            </a:r>
            <a:endParaRPr/>
          </a:p>
        </p:txBody>
      </p:sp>
      <p:cxnSp>
        <p:nvCxnSpPr>
          <p:cNvPr id="283" name="Google Shape;283;p12"/>
          <p:cNvCxnSpPr/>
          <p:nvPr/>
        </p:nvCxnSpPr>
        <p:spPr>
          <a:xfrm>
            <a:off x="0" y="356624"/>
            <a:ext cx="1688123" cy="0"/>
          </a:xfrm>
          <a:prstGeom prst="straightConnector1">
            <a:avLst/>
          </a:prstGeom>
          <a:noFill/>
          <a:ln w="19050" cap="flat" cmpd="sng">
            <a:solidFill>
              <a:srgbClr val="EB792A"/>
            </a:solidFill>
            <a:prstDash val="solid"/>
            <a:round/>
            <a:headEnd type="none" w="sm" len="sm"/>
            <a:tailEnd type="none" w="sm" len="sm"/>
          </a:ln>
        </p:spPr>
      </p:cxnSp>
    </p:spTree>
  </p:cSld>
  <p:clrMapOvr>
    <a:masterClrMapping/>
  </p:clrMapOvr>
  <p:transition spd="slow">
    <p:push/>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2">
            <a:alpha val="40000"/>
          </a:schemeClr>
        </a:solidFill>
        <a:effectLst/>
      </p:bgPr>
    </p:bg>
    <p:spTree>
      <p:nvGrpSpPr>
        <p:cNvPr id="1" name="Shape 287"/>
        <p:cNvGrpSpPr/>
        <p:nvPr/>
      </p:nvGrpSpPr>
      <p:grpSpPr>
        <a:xfrm>
          <a:off x="0" y="0"/>
          <a:ext cx="0" cy="0"/>
          <a:chOff x="0" y="0"/>
          <a:chExt cx="0" cy="0"/>
        </a:xfrm>
      </p:grpSpPr>
      <p:graphicFrame>
        <p:nvGraphicFramePr>
          <p:cNvPr id="288" name="Google Shape;288;p13"/>
          <p:cNvGraphicFramePr/>
          <p:nvPr/>
        </p:nvGraphicFramePr>
        <p:xfrm>
          <a:off x="2698750" y="304259"/>
          <a:ext cx="3000000" cy="3000000"/>
        </p:xfrm>
        <a:graphic>
          <a:graphicData uri="http://schemas.openxmlformats.org/drawingml/2006/table">
            <a:tbl>
              <a:tblPr>
                <a:noFill/>
                <a:tableStyleId>{17C9C1BC-C954-46D1-B49B-5D0E8FCFA504}</a:tableStyleId>
              </a:tblPr>
              <a:tblGrid>
                <a:gridCol w="3397250"/>
                <a:gridCol w="3397250"/>
              </a:tblGrid>
              <a:tr h="203200">
                <a:tc>
                  <a:txBody>
                    <a:bodyPr/>
                    <a:lstStyle/>
                    <a:p>
                      <a:pPr marL="0" marR="0" lvl="0" indent="0" algn="ctr" rtl="0">
                        <a:lnSpc>
                          <a:spcPct val="100000"/>
                        </a:lnSpc>
                        <a:spcBef>
                          <a:spcPts val="0"/>
                        </a:spcBef>
                        <a:spcAft>
                          <a:spcPts val="0"/>
                        </a:spcAft>
                        <a:buClr>
                          <a:srgbClr val="000000"/>
                        </a:buClr>
                        <a:buSzPts val="1600"/>
                        <a:buFont typeface="Arial"/>
                        <a:buNone/>
                      </a:pPr>
                      <a:r>
                        <a:rPr lang="en-US" sz="1600" b="1" u="none" strike="noStrike" cap="none">
                          <a:latin typeface="Calibri"/>
                          <a:ea typeface="Calibri"/>
                          <a:cs typeface="Calibri"/>
                          <a:sym typeface="Calibri"/>
                        </a:rPr>
                        <a:t>CAPÍTULO 2. FORMACIÓN DEL CONTRATO</a:t>
                      </a:r>
                      <a:endParaRPr sz="1600" u="none" strike="noStrike" cap="none">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600"/>
                        <a:buFont typeface="Arial"/>
                        <a:buNone/>
                      </a:pPr>
                      <a:r>
                        <a:rPr lang="en-US" sz="1600" b="1" u="none" strike="noStrike" cap="none">
                          <a:latin typeface="Calibri"/>
                          <a:ea typeface="Calibri"/>
                          <a:cs typeface="Calibri"/>
                          <a:sym typeface="Calibri"/>
                        </a:rPr>
                        <a:t>Sección 1. Definición y elementos del contrato </a:t>
                      </a:r>
                      <a:endParaRPr sz="1600" u="none" strike="noStrike" cap="none">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600"/>
                        <a:buFont typeface="Arial"/>
                        <a:buNone/>
                      </a:pPr>
                      <a:r>
                        <a:rPr lang="en-US" sz="1600" u="none" strike="noStrike" cap="none">
                          <a:latin typeface="Calibri"/>
                          <a:ea typeface="Calibri"/>
                          <a:cs typeface="Calibri"/>
                          <a:sym typeface="Calibri"/>
                        </a:rPr>
                        <a:t>Artículo 9. Elementos del contrato    Son elementos para la formación del contrato, el consentimiento, el objeto, la causa y en ciertos casos, la solemnidad.</a:t>
                      </a:r>
                      <a:endParaRPr sz="1600" u="none" strike="noStrike" cap="none">
                        <a:latin typeface="Calibri"/>
                        <a:ea typeface="Calibri"/>
                        <a:cs typeface="Calibri"/>
                        <a:sym typeface="Calibri"/>
                      </a:endParaRPr>
                    </a:p>
                  </a:txBody>
                  <a:tcPr marL="68575" marR="68575" marT="9525"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600"/>
                        <a:buFont typeface="Arial"/>
                        <a:buNone/>
                      </a:pPr>
                      <a:r>
                        <a:rPr lang="en-US" sz="1600" b="1" u="none" strike="noStrike" cap="none">
                          <a:latin typeface="Calibri"/>
                          <a:ea typeface="Calibri"/>
                          <a:cs typeface="Calibri"/>
                          <a:sym typeface="Calibri"/>
                        </a:rPr>
                        <a:t>CAPITOLO 2. FORMAZIONE DEL CONTRATTO</a:t>
                      </a:r>
                      <a:endParaRPr sz="1600" u="none" strike="noStrike" cap="none">
                        <a:latin typeface="Calibri"/>
                        <a:ea typeface="Calibri"/>
                        <a:cs typeface="Calibri"/>
                        <a:sym typeface="Calibri"/>
                      </a:endParaRPr>
                    </a:p>
                    <a:p>
                      <a:pPr marL="0" marR="0" lvl="0" indent="0" algn="ctr" rtl="0">
                        <a:lnSpc>
                          <a:spcPct val="100000"/>
                        </a:lnSpc>
                        <a:spcBef>
                          <a:spcPts val="0"/>
                        </a:spcBef>
                        <a:spcAft>
                          <a:spcPts val="0"/>
                        </a:spcAft>
                        <a:buClr>
                          <a:schemeClr val="dk1"/>
                        </a:buClr>
                        <a:buSzPts val="1600"/>
                        <a:buFont typeface="Calibri"/>
                        <a:buNone/>
                      </a:pPr>
                      <a:r>
                        <a:rPr lang="en-US" sz="1600" b="1" u="none" strike="noStrike" cap="none">
                          <a:latin typeface="Calibri"/>
                          <a:ea typeface="Calibri"/>
                          <a:cs typeface="Calibri"/>
                          <a:sym typeface="Calibri"/>
                        </a:rPr>
                        <a:t>Sezione 1. Definizione ed elementi del contratto</a:t>
                      </a:r>
                      <a:endParaRPr sz="1600" u="none" strike="noStrike" cap="none">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600"/>
                        <a:buFont typeface="Arial"/>
                        <a:buNone/>
                      </a:pPr>
                      <a:r>
                        <a:rPr lang="en-US" sz="1600" u="none" strike="noStrike" cap="none">
                          <a:latin typeface="Calibri"/>
                          <a:ea typeface="Calibri"/>
                          <a:cs typeface="Calibri"/>
                          <a:sym typeface="Calibri"/>
                        </a:rPr>
                        <a:t>Articolo 9. Requisiti del contratto</a:t>
                      </a:r>
                      <a:endParaRPr sz="1600" u="none" strike="noStrike" cap="none">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600"/>
                        <a:buFont typeface="Arial"/>
                        <a:buNone/>
                      </a:pPr>
                      <a:r>
                        <a:rPr lang="en-US" sz="1600" u="none" strike="noStrike" cap="none">
                          <a:latin typeface="Calibri"/>
                          <a:ea typeface="Calibri"/>
                          <a:cs typeface="Calibri"/>
                          <a:sym typeface="Calibri"/>
                        </a:rPr>
                        <a:t>Sono requisiti per la formazione del contratto: l’accordo delle parti, l’oggetto e la causa ed in certi casi la forma.</a:t>
                      </a:r>
                      <a:endParaRPr sz="1600" u="none" strike="noStrike" cap="none">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600"/>
                        <a:buFont typeface="Arial"/>
                        <a:buNone/>
                      </a:pPr>
                      <a:r>
                        <a:rPr lang="en-US" sz="1600" u="none" strike="noStrike" cap="none">
                          <a:latin typeface="Calibri"/>
                          <a:ea typeface="Calibri"/>
                          <a:cs typeface="Calibri"/>
                          <a:sym typeface="Calibri"/>
                        </a:rPr>
                        <a:t> </a:t>
                      </a:r>
                      <a:endParaRPr sz="1600" u="none" strike="noStrike" cap="none">
                        <a:latin typeface="Calibri"/>
                        <a:ea typeface="Calibri"/>
                        <a:cs typeface="Calibri"/>
                        <a:sym typeface="Calibri"/>
                      </a:endParaRPr>
                    </a:p>
                  </a:txBody>
                  <a:tcPr marL="68575" marR="68575" marT="9525"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bl>
          </a:graphicData>
        </a:graphic>
      </p:graphicFrame>
      <p:sp>
        <p:nvSpPr>
          <p:cNvPr id="289" name="Google Shape;289;p13"/>
          <p:cNvSpPr txBox="1"/>
          <p:nvPr/>
        </p:nvSpPr>
        <p:spPr>
          <a:xfrm>
            <a:off x="3444240" y="-3517"/>
            <a:ext cx="5303520" cy="61555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0" i="0" u="none" strike="noStrike" cap="none">
                <a:solidFill>
                  <a:schemeClr val="dk1"/>
                </a:solidFill>
                <a:latin typeface="Calibri"/>
                <a:ea typeface="Calibri"/>
                <a:cs typeface="Calibri"/>
                <a:sym typeface="Calibri"/>
              </a:rPr>
              <a:t>Principios Latinoamericanos de Derecho de los Contratos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aphicFrame>
        <p:nvGraphicFramePr>
          <p:cNvPr id="290" name="Google Shape;290;p13"/>
          <p:cNvGraphicFramePr/>
          <p:nvPr/>
        </p:nvGraphicFramePr>
        <p:xfrm>
          <a:off x="148199" y="3429000"/>
          <a:ext cx="3000000" cy="3000000"/>
        </p:xfrm>
        <a:graphic>
          <a:graphicData uri="http://schemas.openxmlformats.org/drawingml/2006/table">
            <a:tbl>
              <a:tblPr>
                <a:noFill/>
                <a:tableStyleId>{17C9C1BC-C954-46D1-B49B-5D0E8FCFA504}</a:tableStyleId>
              </a:tblPr>
              <a:tblGrid>
                <a:gridCol w="3717150"/>
                <a:gridCol w="3717150"/>
              </a:tblGrid>
              <a:tr h="177800">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chemeClr val="dk1"/>
                          </a:solidFill>
                          <a:latin typeface="Calibri"/>
                          <a:ea typeface="Calibri"/>
                          <a:cs typeface="Calibri"/>
                          <a:sym typeface="Calibri"/>
                        </a:rPr>
                        <a:t>CHAPTER 2</a:t>
                      </a:r>
                      <a:endParaRPr sz="1400" u="none" strike="noStrike" cap="none">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chemeClr val="dk1"/>
                          </a:solidFill>
                          <a:latin typeface="Calibri"/>
                          <a:ea typeface="Calibri"/>
                          <a:cs typeface="Calibri"/>
                          <a:sym typeface="Calibri"/>
                        </a:rPr>
                        <a:t>FORMATION</a:t>
                      </a:r>
                      <a:endParaRPr sz="1400" u="none" strike="noStrike" cap="none">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chemeClr val="dk1"/>
                          </a:solidFill>
                          <a:latin typeface="Calibri"/>
                          <a:ea typeface="Calibri"/>
                          <a:cs typeface="Calibri"/>
                          <a:sym typeface="Calibri"/>
                        </a:rPr>
                        <a:t>Section 1 - General Provisions Article</a:t>
                      </a:r>
                      <a:endParaRPr sz="140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dk1"/>
                          </a:solidFill>
                          <a:latin typeface="Calibri"/>
                          <a:ea typeface="Calibri"/>
                          <a:cs typeface="Calibri"/>
                          <a:sym typeface="Calibri"/>
                        </a:rPr>
                        <a:t>Art. 101 (ex art. 5.101) - Conditions for the Conclusion of a Contract</a:t>
                      </a:r>
                      <a:endParaRPr sz="140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dk1"/>
                          </a:solidFill>
                          <a:latin typeface="Calibri"/>
                          <a:ea typeface="Calibri"/>
                          <a:cs typeface="Calibri"/>
                          <a:sym typeface="Calibri"/>
                        </a:rPr>
                        <a:t>(1) A contract is concluded if:</a:t>
                      </a:r>
                      <a:endParaRPr sz="140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dk1"/>
                          </a:solidFill>
                          <a:latin typeface="Calibri"/>
                          <a:ea typeface="Calibri"/>
                          <a:cs typeface="Calibri"/>
                          <a:sym typeface="Calibri"/>
                        </a:rPr>
                        <a:t>(a) the parties intend to be legally bound, and</a:t>
                      </a:r>
                      <a:endParaRPr sz="140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dk1"/>
                          </a:solidFill>
                          <a:latin typeface="Calibri"/>
                          <a:ea typeface="Calibri"/>
                          <a:cs typeface="Calibri"/>
                          <a:sym typeface="Calibri"/>
                        </a:rPr>
                        <a:t>(b) they reach a sufficient agreement without any further requirement.</a:t>
                      </a:r>
                      <a:endParaRPr sz="140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dk1"/>
                          </a:solidFill>
                          <a:latin typeface="Calibri"/>
                          <a:ea typeface="Calibri"/>
                          <a:cs typeface="Calibri"/>
                          <a:sym typeface="Calibri"/>
                        </a:rPr>
                        <a:t>(2) A contract need not be concluded or evidenced in writing nor is it subject to any other requirement as to form. The contract may be proved by any means, including witnesses.</a:t>
                      </a:r>
                      <a:endParaRPr sz="1400" u="none" strike="noStrike" cap="none">
                        <a:solidFill>
                          <a:schemeClr val="dk1"/>
                        </a:solidFill>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chemeClr val="dk1"/>
                          </a:solidFill>
                          <a:latin typeface="Calibri"/>
                          <a:ea typeface="Calibri"/>
                          <a:cs typeface="Calibri"/>
                          <a:sym typeface="Calibri"/>
                        </a:rPr>
                        <a:t>Capitolo secondo</a:t>
                      </a:r>
                      <a:endParaRPr sz="1400" u="none" strike="noStrike" cap="none">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chemeClr val="dk1"/>
                          </a:solidFill>
                          <a:latin typeface="Calibri"/>
                          <a:ea typeface="Calibri"/>
                          <a:cs typeface="Calibri"/>
                          <a:sym typeface="Calibri"/>
                        </a:rPr>
                        <a:t>Formazione del contratto</a:t>
                      </a:r>
                      <a:endParaRPr sz="1400" u="none" strike="noStrike" cap="none">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chemeClr val="dk1"/>
                          </a:solidFill>
                          <a:latin typeface="Calibri"/>
                          <a:ea typeface="Calibri"/>
                          <a:cs typeface="Calibri"/>
                          <a:sym typeface="Calibri"/>
                        </a:rPr>
                        <a:t>Sezione prima: Disposizioni generali</a:t>
                      </a:r>
                      <a:endParaRPr sz="140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dk1"/>
                          </a:solidFill>
                          <a:latin typeface="Calibri"/>
                          <a:ea typeface="Calibri"/>
                          <a:cs typeface="Calibri"/>
                          <a:sym typeface="Calibri"/>
                        </a:rPr>
                        <a:t>Art. 101 - Requisiti dell’accordo delle parti</a:t>
                      </a:r>
                      <a:endParaRPr sz="140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dk1"/>
                          </a:solidFill>
                          <a:latin typeface="Calibri"/>
                          <a:ea typeface="Calibri"/>
                          <a:cs typeface="Calibri"/>
                          <a:sym typeface="Calibri"/>
                        </a:rPr>
                        <a:t>(1) Il contratto è concluso quando</a:t>
                      </a:r>
                      <a:endParaRPr sz="140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dk1"/>
                          </a:solidFill>
                          <a:latin typeface="Calibri"/>
                          <a:ea typeface="Calibri"/>
                          <a:cs typeface="Calibri"/>
                          <a:sym typeface="Calibri"/>
                        </a:rPr>
                        <a:t>(a) le parti hanno manifestato la volontà di vincolarsi giuridicamente e</a:t>
                      </a:r>
                      <a:endParaRPr sz="140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dk1"/>
                          </a:solidFill>
                          <a:latin typeface="Calibri"/>
                          <a:ea typeface="Calibri"/>
                          <a:cs typeface="Calibri"/>
                          <a:sym typeface="Calibri"/>
                        </a:rPr>
                        <a:t>(b) hanno raggiunto un accordo sufficiente.</a:t>
                      </a:r>
                      <a:endParaRPr sz="140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dk1"/>
                          </a:solidFill>
                          <a:latin typeface="Calibri"/>
                          <a:ea typeface="Calibri"/>
                          <a:cs typeface="Calibri"/>
                          <a:sym typeface="Calibri"/>
                        </a:rPr>
                        <a:t>Non è richiesto alcun altro requisito.</a:t>
                      </a:r>
                      <a:endParaRPr sz="140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dk1"/>
                          </a:solidFill>
                          <a:latin typeface="Calibri"/>
                          <a:ea typeface="Calibri"/>
                          <a:cs typeface="Calibri"/>
                          <a:sym typeface="Calibri"/>
                        </a:rPr>
                        <a:t>(2) Né la conclusione né la prova del contratto necessita della forma scritta o di altro requisito di forma. La prova del contratto può essere data con qualsiasi mezzo, compresa la testimonianza.</a:t>
                      </a:r>
                      <a:endParaRPr sz="1400" u="none" strike="noStrike" cap="none">
                        <a:solidFill>
                          <a:schemeClr val="dk1"/>
                        </a:solidFill>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bl>
          </a:graphicData>
        </a:graphic>
      </p:graphicFrame>
      <p:sp>
        <p:nvSpPr>
          <p:cNvPr id="291" name="Google Shape;291;p13"/>
          <p:cNvSpPr txBox="1"/>
          <p:nvPr/>
        </p:nvSpPr>
        <p:spPr>
          <a:xfrm>
            <a:off x="1705024" y="3059960"/>
            <a:ext cx="4320637"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0" i="0" u="none" strike="noStrike" cap="none">
                <a:solidFill>
                  <a:schemeClr val="dk1"/>
                </a:solidFill>
                <a:latin typeface="Calibri"/>
                <a:ea typeface="Calibri"/>
                <a:cs typeface="Calibri"/>
                <a:sym typeface="Calibri"/>
              </a:rPr>
              <a:t>Principles of European Contract Law (PECL)</a:t>
            </a:r>
            <a:endParaRPr sz="1400" b="0" i="0" u="none" strike="noStrike" cap="none">
              <a:solidFill>
                <a:srgbClr val="000000"/>
              </a:solidFill>
              <a:latin typeface="Arial"/>
              <a:ea typeface="Arial"/>
              <a:cs typeface="Arial"/>
              <a:sym typeface="Arial"/>
            </a:endParaRPr>
          </a:p>
        </p:txBody>
      </p:sp>
      <p:graphicFrame>
        <p:nvGraphicFramePr>
          <p:cNvPr id="292" name="Google Shape;292;p13"/>
          <p:cNvGraphicFramePr/>
          <p:nvPr/>
        </p:nvGraphicFramePr>
        <p:xfrm>
          <a:off x="7751298" y="3429000"/>
          <a:ext cx="3000000" cy="3000000"/>
        </p:xfrm>
        <a:graphic>
          <a:graphicData uri="http://schemas.openxmlformats.org/drawingml/2006/table">
            <a:tbl>
              <a:tblPr>
                <a:noFill/>
                <a:tableStyleId>{17C9C1BC-C954-46D1-B49B-5D0E8FCFA504}</a:tableStyleId>
              </a:tblPr>
              <a:tblGrid>
                <a:gridCol w="2075925"/>
                <a:gridCol w="2075925"/>
              </a:tblGrid>
              <a:tr h="2773675">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chemeClr val="dk1"/>
                          </a:solidFill>
                          <a:latin typeface="Calibri"/>
                          <a:ea typeface="Calibri"/>
                          <a:cs typeface="Calibri"/>
                          <a:sym typeface="Calibri"/>
                        </a:rPr>
                        <a:t>Chapter 3 – Validity</a:t>
                      </a:r>
                      <a:endParaRPr sz="1400" u="none" strike="noStrike" cap="none"/>
                    </a:p>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chemeClr val="dk1"/>
                          </a:solidFill>
                          <a:latin typeface="Calibri"/>
                          <a:ea typeface="Calibri"/>
                          <a:cs typeface="Calibri"/>
                          <a:sym typeface="Calibri"/>
                        </a:rPr>
                        <a:t>Section 1: General Provisions</a:t>
                      </a:r>
                      <a:endParaRPr sz="1400" u="none" strike="noStrike" cap="none"/>
                    </a:p>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dk1"/>
                          </a:solidFill>
                          <a:latin typeface="Calibri"/>
                          <a:ea typeface="Calibri"/>
                          <a:cs typeface="Calibri"/>
                          <a:sym typeface="Calibri"/>
                        </a:rPr>
                        <a:t>Article 2: A contract is concluded, modified or terminated by the mere agreement of the parties, without any further requirement</a:t>
                      </a:r>
                      <a:endParaRPr sz="1400" u="none" strike="noStrike" cap="none">
                        <a:solidFill>
                          <a:schemeClr val="dk1"/>
                        </a:solidFill>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chemeClr val="dk1"/>
                          </a:solidFill>
                          <a:latin typeface="Calibri"/>
                          <a:ea typeface="Calibri"/>
                          <a:cs typeface="Calibri"/>
                          <a:sym typeface="Calibri"/>
                        </a:rPr>
                        <a:t>Capitolo 3 – Validità</a:t>
                      </a:r>
                      <a:endParaRPr sz="1400" b="1" u="none" strike="noStrike" cap="none">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chemeClr val="dk1"/>
                          </a:solidFill>
                          <a:latin typeface="Calibri"/>
                          <a:ea typeface="Calibri"/>
                          <a:cs typeface="Calibri"/>
                          <a:sym typeface="Calibri"/>
                        </a:rPr>
                        <a:t>Sezione 1: Disposizioni generali</a:t>
                      </a:r>
                      <a:endParaRPr sz="1400" b="1"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dk1"/>
                          </a:solidFill>
                          <a:latin typeface="Calibri"/>
                          <a:ea typeface="Calibri"/>
                          <a:cs typeface="Calibri"/>
                          <a:sym typeface="Calibri"/>
                        </a:rPr>
                        <a:t>Articolo 2: Il contratto è concluso, modificato o risolto per mero accordo delle parti, senza ulteriori requisiti.</a:t>
                      </a:r>
                      <a:endParaRPr sz="1400" u="none" strike="noStrike" cap="none">
                        <a:solidFill>
                          <a:schemeClr val="dk1"/>
                        </a:solidFill>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bl>
          </a:graphicData>
        </a:graphic>
      </p:graphicFrame>
      <p:sp>
        <p:nvSpPr>
          <p:cNvPr id="293" name="Google Shape;293;p13"/>
          <p:cNvSpPr txBox="1"/>
          <p:nvPr/>
        </p:nvSpPr>
        <p:spPr>
          <a:xfrm>
            <a:off x="7119180" y="2798350"/>
            <a:ext cx="5416061" cy="86177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0" i="0" u="none" strike="noStrike" cap="none">
                <a:solidFill>
                  <a:schemeClr val="dk1"/>
                </a:solidFill>
                <a:latin typeface="Calibri"/>
                <a:ea typeface="Calibri"/>
                <a:cs typeface="Calibri"/>
                <a:sym typeface="Calibri"/>
              </a:rPr>
              <a:t>UNIDROIT Principles of International Commercial</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600"/>
              <a:buFont typeface="Arial"/>
              <a:buNone/>
            </a:pPr>
            <a:r>
              <a:rPr lang="en-US" sz="1600" b="0" i="0" u="none" strike="noStrike" cap="none">
                <a:solidFill>
                  <a:schemeClr val="dk1"/>
                </a:solidFill>
                <a:latin typeface="Calibri"/>
                <a:ea typeface="Calibri"/>
                <a:cs typeface="Calibri"/>
                <a:sym typeface="Calibri"/>
              </a:rPr>
              <a:t>Contracts (PICC)</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94" name="Google Shape;294;p13"/>
          <p:cNvSpPr txBox="1"/>
          <p:nvPr/>
        </p:nvSpPr>
        <p:spPr>
          <a:xfrm>
            <a:off x="102238" y="20560"/>
            <a:ext cx="1939241"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800" b="0" i="0" u="none" strike="noStrike" cap="none">
                <a:solidFill>
                  <a:srgbClr val="000000"/>
                </a:solidFill>
                <a:latin typeface="Calibri"/>
                <a:ea typeface="Calibri"/>
                <a:cs typeface="Calibri"/>
                <a:sym typeface="Calibri"/>
              </a:rPr>
              <a:t>REQUISITI</a:t>
            </a:r>
            <a:endParaRPr/>
          </a:p>
        </p:txBody>
      </p:sp>
      <p:cxnSp>
        <p:nvCxnSpPr>
          <p:cNvPr id="295" name="Google Shape;295;p13"/>
          <p:cNvCxnSpPr/>
          <p:nvPr/>
        </p:nvCxnSpPr>
        <p:spPr>
          <a:xfrm>
            <a:off x="0" y="356624"/>
            <a:ext cx="1688123" cy="0"/>
          </a:xfrm>
          <a:prstGeom prst="straightConnector1">
            <a:avLst/>
          </a:prstGeom>
          <a:noFill/>
          <a:ln w="19050" cap="flat" cmpd="sng">
            <a:solidFill>
              <a:srgbClr val="EB792A"/>
            </a:solidFill>
            <a:prstDash val="solid"/>
            <a:round/>
            <a:headEnd type="none" w="sm" len="sm"/>
            <a:tailEnd type="none" w="sm" len="sm"/>
          </a:ln>
        </p:spPr>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2">
            <a:alpha val="40000"/>
          </a:schemeClr>
        </a:solidFill>
        <a:effectLst/>
      </p:bgPr>
    </p:bg>
    <p:spTree>
      <p:nvGrpSpPr>
        <p:cNvPr id="1" name="Shape 299"/>
        <p:cNvGrpSpPr/>
        <p:nvPr/>
      </p:nvGrpSpPr>
      <p:grpSpPr>
        <a:xfrm>
          <a:off x="0" y="0"/>
          <a:ext cx="0" cy="0"/>
          <a:chOff x="0" y="0"/>
          <a:chExt cx="0" cy="0"/>
        </a:xfrm>
      </p:grpSpPr>
      <p:sp>
        <p:nvSpPr>
          <p:cNvPr id="300" name="Google Shape;300;p14"/>
          <p:cNvSpPr txBox="1"/>
          <p:nvPr/>
        </p:nvSpPr>
        <p:spPr>
          <a:xfrm>
            <a:off x="174523" y="15101"/>
            <a:ext cx="11842954" cy="684289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600"/>
              <a:buFont typeface="Arial"/>
              <a:buNone/>
            </a:pPr>
            <a:r>
              <a:rPr lang="en-US" sz="3600" b="0" i="0" u="none" strike="noStrike" cap="none">
                <a:solidFill>
                  <a:schemeClr val="dk1"/>
                </a:solidFill>
                <a:latin typeface="Calibri"/>
                <a:ea typeface="Calibri"/>
                <a:cs typeface="Calibri"/>
                <a:sym typeface="Calibri"/>
              </a:rPr>
              <a:t>BIBLIOGRAFIA E SITOGRAFIA</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r>
              <a:rPr lang="en-US" sz="2000" b="0" i="0" u="none" strike="noStrike" cap="none">
                <a:solidFill>
                  <a:schemeClr val="dk1"/>
                </a:solidFill>
                <a:latin typeface="Calibri"/>
                <a:ea typeface="Calibri"/>
                <a:cs typeface="Calibri"/>
                <a:sym typeface="Calibri"/>
              </a:rPr>
              <a:t>F. Bartolini,</a:t>
            </a:r>
            <a:r>
              <a:rPr lang="en-US" sz="2000" b="1" i="0" u="none" strike="noStrike" cap="none">
                <a:solidFill>
                  <a:schemeClr val="dk1"/>
                </a:solidFill>
                <a:latin typeface="Calibri"/>
                <a:ea typeface="Calibri"/>
                <a:cs typeface="Calibri"/>
                <a:sym typeface="Calibri"/>
              </a:rPr>
              <a:t> Codice civile e leggi complementari</a:t>
            </a:r>
            <a:r>
              <a:rPr lang="en-US" sz="2000" b="0" i="0" u="none" strike="noStrike" cap="none">
                <a:solidFill>
                  <a:schemeClr val="dk1"/>
                </a:solidFill>
                <a:latin typeface="Calibri"/>
                <a:ea typeface="Calibri"/>
                <a:cs typeface="Calibri"/>
                <a:sym typeface="Calibri"/>
              </a:rPr>
              <a:t>, La Tribuna, Roma, gennaio 2020</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800"/>
              </a:spcBef>
              <a:spcAft>
                <a:spcPts val="0"/>
              </a:spcAft>
              <a:buClr>
                <a:srgbClr val="000000"/>
              </a:buClr>
              <a:buSzPts val="2000"/>
              <a:buFont typeface="Arial"/>
              <a:buNone/>
            </a:pPr>
            <a:r>
              <a:rPr lang="en-US" sz="2000" b="1" i="0" u="none" strike="noStrike" cap="none">
                <a:solidFill>
                  <a:schemeClr val="dk1"/>
                </a:solidFill>
                <a:latin typeface="Calibri"/>
                <a:ea typeface="Calibri"/>
                <a:cs typeface="Calibri"/>
                <a:sym typeface="Calibri"/>
              </a:rPr>
              <a:t>Los</a:t>
            </a:r>
            <a:r>
              <a:rPr lang="en-US" sz="2000" b="0" i="0" u="none" strike="noStrike" cap="none">
                <a:solidFill>
                  <a:schemeClr val="dk1"/>
                </a:solidFill>
                <a:latin typeface="Calibri"/>
                <a:ea typeface="Calibri"/>
                <a:cs typeface="Calibri"/>
                <a:sym typeface="Calibri"/>
              </a:rPr>
              <a:t> </a:t>
            </a:r>
            <a:r>
              <a:rPr lang="en-US" sz="2000" b="1" i="0" u="none" strike="noStrike" cap="none">
                <a:solidFill>
                  <a:schemeClr val="dk1"/>
                </a:solidFill>
                <a:latin typeface="Calibri"/>
                <a:ea typeface="Calibri"/>
                <a:cs typeface="Calibri"/>
                <a:sym typeface="Calibri"/>
              </a:rPr>
              <a:t>Principios Latinoamericanos de Derecho de los Contratos </a:t>
            </a:r>
            <a:r>
              <a:rPr lang="en-US" sz="2000" b="0" i="0" u="sng" strike="noStrike" cap="none">
                <a:solidFill>
                  <a:schemeClr val="dk1"/>
                </a:solidFill>
                <a:latin typeface="Calibri"/>
                <a:ea typeface="Calibri"/>
                <a:cs typeface="Calibri"/>
                <a:sym typeface="Calibri"/>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file:///C:/Users/ADMIN/Desktop/boe.pdf</a:t>
            </a:r>
            <a:endParaRPr sz="2000" b="0" i="0" u="none" strike="noStrike" cap="none">
              <a:solidFill>
                <a:schemeClr val="dk1"/>
              </a:solidFill>
              <a:latin typeface="Calibri"/>
              <a:ea typeface="Calibri"/>
              <a:cs typeface="Calibri"/>
              <a:sym typeface="Calibri"/>
            </a:endParaRPr>
          </a:p>
          <a:p>
            <a:pPr marL="0" marR="0" lvl="0" indent="0" algn="l" rtl="0">
              <a:lnSpc>
                <a:spcPct val="100000"/>
              </a:lnSpc>
              <a:spcBef>
                <a:spcPts val="800"/>
              </a:spcBef>
              <a:spcAft>
                <a:spcPts val="0"/>
              </a:spcAft>
              <a:buClr>
                <a:srgbClr val="000000"/>
              </a:buClr>
              <a:buSzPts val="2000"/>
              <a:buFont typeface="Arial"/>
              <a:buNone/>
            </a:pPr>
            <a:r>
              <a:rPr lang="en-US" sz="2000" b="1" i="0" u="none" strike="noStrike" cap="none">
                <a:solidFill>
                  <a:schemeClr val="dk1"/>
                </a:solidFill>
                <a:latin typeface="Calibri"/>
                <a:ea typeface="Calibri"/>
                <a:cs typeface="Calibri"/>
                <a:sym typeface="Calibri"/>
              </a:rPr>
              <a:t>The Principles Of European Contract Law 2002 (Parts I, II, and III)</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800"/>
              </a:spcBef>
              <a:spcAft>
                <a:spcPts val="0"/>
              </a:spcAft>
              <a:buClr>
                <a:srgbClr val="000000"/>
              </a:buClr>
              <a:buSzPts val="2000"/>
              <a:buFont typeface="Arial"/>
              <a:buNone/>
            </a:pPr>
            <a:r>
              <a:rPr lang="en-US" sz="2000" b="0" i="0" u="sng" strike="noStrike" cap="none">
                <a:solidFill>
                  <a:schemeClr val="dk1"/>
                </a:solidFill>
                <a:latin typeface="Calibri"/>
                <a:ea typeface="Calibri"/>
                <a:cs typeface="Calibri"/>
                <a:sym typeface="Calibri"/>
                <a:hlinkClick r:id="rId4" invalidUrl="http://www.transnational.deusto.es/emttl/documentos/Principles of European Contract Law.pdf">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http://www.transnational.deusto.es/emttl/documentos/Principles%20of%20European%20Contract%20Law.pdf</a:t>
            </a:r>
            <a:endParaRPr sz="2000" b="0" i="0" u="none" strike="noStrike" cap="none">
              <a:solidFill>
                <a:schemeClr val="dk1"/>
              </a:solidFill>
              <a:latin typeface="Calibri"/>
              <a:ea typeface="Calibri"/>
              <a:cs typeface="Calibri"/>
              <a:sym typeface="Calibri"/>
            </a:endParaRPr>
          </a:p>
          <a:p>
            <a:pPr marL="0" marR="0" lvl="0" indent="0" algn="l" rtl="0">
              <a:lnSpc>
                <a:spcPct val="100000"/>
              </a:lnSpc>
              <a:spcBef>
                <a:spcPts val="800"/>
              </a:spcBef>
              <a:spcAft>
                <a:spcPts val="0"/>
              </a:spcAft>
              <a:buClr>
                <a:srgbClr val="000000"/>
              </a:buClr>
              <a:buSzPts val="2000"/>
              <a:buFont typeface="Arial"/>
              <a:buNone/>
            </a:pPr>
            <a:r>
              <a:rPr lang="en-US" sz="2000" b="1" i="0" u="none" strike="noStrike" cap="none">
                <a:solidFill>
                  <a:schemeClr val="dk1"/>
                </a:solidFill>
                <a:latin typeface="Calibri"/>
                <a:ea typeface="Calibri"/>
                <a:cs typeface="Calibri"/>
                <a:sym typeface="Calibri"/>
              </a:rPr>
              <a:t>Principi di diritto europeo dei contratti </a:t>
            </a:r>
            <a:r>
              <a:rPr lang="en-US" sz="2000" b="0" i="0" u="sng" strike="noStrike" cap="none">
                <a:solidFill>
                  <a:schemeClr val="dk1"/>
                </a:solidFill>
                <a:latin typeface="Calibri"/>
                <a:ea typeface="Calibri"/>
                <a:cs typeface="Calibri"/>
                <a:sym typeface="Calibri"/>
                <a:hlinkClick r:id="rId5">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https://www.unisob.na.it/ateneo/d005/pecl_part1e2_italiano.pdf</a:t>
            </a:r>
            <a:r>
              <a:rPr lang="en-US" sz="2000" b="0" i="0" u="none" strike="noStrike" cap="none">
                <a:solidFill>
                  <a:schemeClr val="dk1"/>
                </a:solidFill>
                <a:latin typeface="Calibri"/>
                <a:ea typeface="Calibri"/>
                <a:cs typeface="Calibri"/>
                <a:sym typeface="Calibri"/>
              </a:rPr>
              <a:t>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800"/>
              </a:spcBef>
              <a:spcAft>
                <a:spcPts val="0"/>
              </a:spcAft>
              <a:buClr>
                <a:srgbClr val="000000"/>
              </a:buClr>
              <a:buSzPts val="2000"/>
              <a:buFont typeface="Arial"/>
              <a:buNone/>
            </a:pPr>
            <a:r>
              <a:rPr lang="en-US" sz="2000" b="1" i="0" u="none" strike="noStrike" cap="none">
                <a:solidFill>
                  <a:schemeClr val="dk1"/>
                </a:solidFill>
                <a:latin typeface="Calibri"/>
                <a:ea typeface="Calibri"/>
                <a:cs typeface="Calibri"/>
                <a:sym typeface="Calibri"/>
              </a:rPr>
              <a:t>European</a:t>
            </a:r>
            <a:r>
              <a:rPr lang="en-US" sz="2000" b="0" i="0" u="none" strike="noStrike" cap="none">
                <a:solidFill>
                  <a:schemeClr val="dk1"/>
                </a:solidFill>
                <a:latin typeface="Calibri"/>
                <a:ea typeface="Calibri"/>
                <a:cs typeface="Calibri"/>
                <a:sym typeface="Calibri"/>
              </a:rPr>
              <a:t> </a:t>
            </a:r>
            <a:r>
              <a:rPr lang="en-US" sz="2000" b="1" i="0" u="none" strike="noStrike" cap="none">
                <a:solidFill>
                  <a:schemeClr val="dk1"/>
                </a:solidFill>
                <a:latin typeface="Calibri"/>
                <a:ea typeface="Calibri"/>
                <a:cs typeface="Calibri"/>
                <a:sym typeface="Calibri"/>
              </a:rPr>
              <a:t>Contract Law: the Draft Common Frame of Reference Report with Evidence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800"/>
              </a:spcBef>
              <a:spcAft>
                <a:spcPts val="0"/>
              </a:spcAft>
              <a:buClr>
                <a:srgbClr val="000000"/>
              </a:buClr>
              <a:buSzPts val="2000"/>
              <a:buFont typeface="Arial"/>
              <a:buNone/>
            </a:pPr>
            <a:r>
              <a:rPr lang="en-US" sz="2000" b="0" i="0" u="sng" strike="noStrike" cap="none">
                <a:solidFill>
                  <a:schemeClr val="dk1"/>
                </a:solidFill>
                <a:latin typeface="Calibri"/>
                <a:ea typeface="Calibri"/>
                <a:cs typeface="Calibri"/>
                <a:sym typeface="Calibri"/>
                <a:hlinkClick r:id="rId6">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https://publications.parliament.uk/pa/ld200809/ldselect/ldeucom/95/95.pdf</a:t>
            </a:r>
            <a:endParaRPr sz="2000" b="0" i="0" u="none" strike="noStrike" cap="none">
              <a:solidFill>
                <a:schemeClr val="dk1"/>
              </a:solidFill>
              <a:latin typeface="Calibri"/>
              <a:ea typeface="Calibri"/>
              <a:cs typeface="Calibri"/>
              <a:sym typeface="Calibri"/>
            </a:endParaRPr>
          </a:p>
          <a:p>
            <a:pPr marL="0" marR="0" lvl="0" indent="0" algn="l" rtl="0">
              <a:lnSpc>
                <a:spcPct val="100000"/>
              </a:lnSpc>
              <a:spcBef>
                <a:spcPts val="800"/>
              </a:spcBef>
              <a:spcAft>
                <a:spcPts val="0"/>
              </a:spcAft>
              <a:buClr>
                <a:srgbClr val="000000"/>
              </a:buClr>
              <a:buSzPts val="2000"/>
              <a:buFont typeface="Arial"/>
              <a:buNone/>
            </a:pPr>
            <a:r>
              <a:rPr lang="en-US" sz="2000" b="1" i="0" u="none" strike="noStrike" cap="none">
                <a:solidFill>
                  <a:schemeClr val="dk1"/>
                </a:solidFill>
                <a:latin typeface="Calibri"/>
                <a:ea typeface="Calibri"/>
                <a:cs typeface="Calibri"/>
                <a:sym typeface="Calibri"/>
              </a:rPr>
              <a:t>Draft Common Frame of Reference (DCFR) - Outline Edition (2009) - Edited by Christian von Bar, Eric Clive and Hans Schulte-Nölke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800"/>
              </a:spcBef>
              <a:spcAft>
                <a:spcPts val="0"/>
              </a:spcAft>
              <a:buClr>
                <a:srgbClr val="000000"/>
              </a:buClr>
              <a:buSzPts val="2000"/>
              <a:buFont typeface="Arial"/>
              <a:buNone/>
            </a:pPr>
            <a:r>
              <a:rPr lang="en-US" sz="2000" b="0" i="0" u="sng" strike="noStrike" cap="none">
                <a:solidFill>
                  <a:schemeClr val="dk1"/>
                </a:solidFill>
                <a:latin typeface="Calibri"/>
                <a:ea typeface="Calibri"/>
                <a:cs typeface="Calibri"/>
                <a:sym typeface="Calibri"/>
                <a:hlinkClick r:id="rId7">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https://www.trans-lex.org/400725/_/outline-edition-/#head_19</a:t>
            </a:r>
            <a:endParaRPr sz="2000" b="0" i="0" u="none" strike="noStrike" cap="none">
              <a:solidFill>
                <a:schemeClr val="dk1"/>
              </a:solidFill>
              <a:latin typeface="Calibri"/>
              <a:ea typeface="Calibri"/>
              <a:cs typeface="Calibri"/>
              <a:sym typeface="Calibri"/>
            </a:endParaRPr>
          </a:p>
          <a:p>
            <a:pPr marL="0" marR="0" lvl="0" indent="0" algn="l" rtl="0">
              <a:lnSpc>
                <a:spcPct val="100000"/>
              </a:lnSpc>
              <a:spcBef>
                <a:spcPts val="800"/>
              </a:spcBef>
              <a:spcAft>
                <a:spcPts val="0"/>
              </a:spcAft>
              <a:buClr>
                <a:srgbClr val="000000"/>
              </a:buClr>
              <a:buSzPts val="2000"/>
              <a:buFont typeface="Arial"/>
              <a:buNone/>
            </a:pPr>
            <a:r>
              <a:rPr lang="en-US" sz="2000" b="1" i="0" u="none" strike="noStrike" cap="none">
                <a:solidFill>
                  <a:schemeClr val="dk1"/>
                </a:solidFill>
                <a:latin typeface="Calibri"/>
                <a:ea typeface="Calibri"/>
                <a:cs typeface="Calibri"/>
                <a:sym typeface="Calibri"/>
              </a:rPr>
              <a:t>UNIDROIT Principles of International Commercial Contracts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800"/>
              </a:spcBef>
              <a:spcAft>
                <a:spcPts val="0"/>
              </a:spcAft>
              <a:buClr>
                <a:srgbClr val="000000"/>
              </a:buClr>
              <a:buSzPts val="2000"/>
              <a:buFont typeface="Arial"/>
              <a:buNone/>
            </a:pPr>
            <a:r>
              <a:rPr lang="en-US" sz="2000" b="0" i="0" u="sng" strike="noStrike" cap="none">
                <a:solidFill>
                  <a:schemeClr val="dk1"/>
                </a:solidFill>
                <a:latin typeface="Calibri"/>
                <a:ea typeface="Calibri"/>
                <a:cs typeface="Calibri"/>
                <a:sym typeface="Calibri"/>
                <a:hlinkClick r:id="rId8">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https://www.trans-lex.org/400120/_/unidroit-principles-of-international-commercial-contracts-2016/</a:t>
            </a:r>
            <a:endParaRPr sz="2000" b="0" i="0" u="none" strike="noStrike" cap="none">
              <a:solidFill>
                <a:schemeClr val="dk1"/>
              </a:solidFill>
              <a:latin typeface="Calibri"/>
              <a:ea typeface="Calibri"/>
              <a:cs typeface="Calibri"/>
              <a:sym typeface="Calibri"/>
            </a:endParaRPr>
          </a:p>
          <a:p>
            <a:pPr marL="0" marR="0" lvl="0" indent="0" algn="l" rtl="0">
              <a:lnSpc>
                <a:spcPct val="100000"/>
              </a:lnSpc>
              <a:spcBef>
                <a:spcPts val="800"/>
              </a:spcBef>
              <a:spcAft>
                <a:spcPts val="0"/>
              </a:spcAft>
              <a:buClr>
                <a:srgbClr val="000000"/>
              </a:buClr>
              <a:buSzPts val="2000"/>
              <a:buFont typeface="Arial"/>
              <a:buNone/>
            </a:pPr>
            <a:r>
              <a:rPr lang="en-US" sz="2000" b="1" i="0" u="none" strike="noStrike" cap="none">
                <a:solidFill>
                  <a:schemeClr val="dk1"/>
                </a:solidFill>
                <a:latin typeface="Calibri"/>
                <a:ea typeface="Calibri"/>
                <a:cs typeface="Calibri"/>
                <a:sym typeface="Calibri"/>
              </a:rPr>
              <a:t>Código civil español </a:t>
            </a:r>
            <a:r>
              <a:rPr lang="en-US" sz="2000" b="0" i="0" u="sng" strike="noStrike" cap="none">
                <a:solidFill>
                  <a:schemeClr val="dk1"/>
                </a:solidFill>
                <a:latin typeface="Calibri"/>
                <a:ea typeface="Calibri"/>
                <a:cs typeface="Calibri"/>
                <a:sym typeface="Calibri"/>
                <a:hlinkClick r:id="rId9">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https://boe.es/buscar/act.php?id=BOE-A-1889-4763#codigocivil</a:t>
            </a:r>
            <a:endParaRPr sz="2000" b="0" i="0" u="none" strike="noStrike" cap="none">
              <a:solidFill>
                <a:schemeClr val="dk1"/>
              </a:solidFill>
              <a:latin typeface="Calibri"/>
              <a:ea typeface="Calibri"/>
              <a:cs typeface="Calibri"/>
              <a:sym typeface="Calibri"/>
            </a:endParaRPr>
          </a:p>
          <a:p>
            <a:pPr marL="0" marR="0" lvl="0" indent="0" algn="l" rtl="0">
              <a:lnSpc>
                <a:spcPct val="100000"/>
              </a:lnSpc>
              <a:spcBef>
                <a:spcPts val="800"/>
              </a:spcBef>
              <a:spcAft>
                <a:spcPts val="0"/>
              </a:spcAft>
              <a:buClr>
                <a:srgbClr val="000000"/>
              </a:buClr>
              <a:buSzPts val="2000"/>
              <a:buFont typeface="Arial"/>
              <a:buNone/>
            </a:pPr>
            <a:r>
              <a:rPr lang="en-US" sz="2000" b="1" i="0" u="none" strike="noStrike" cap="none">
                <a:solidFill>
                  <a:schemeClr val="dk1"/>
                </a:solidFill>
                <a:latin typeface="Calibri"/>
                <a:ea typeface="Calibri"/>
                <a:cs typeface="Calibri"/>
                <a:sym typeface="Calibri"/>
              </a:rPr>
              <a:t>Código civil chileno </a:t>
            </a:r>
            <a:r>
              <a:rPr lang="en-US" sz="2000" b="0" i="0" u="sng" strike="noStrike" cap="none">
                <a:solidFill>
                  <a:schemeClr val="dk1"/>
                </a:solidFill>
                <a:latin typeface="Calibri"/>
                <a:ea typeface="Calibri"/>
                <a:cs typeface="Calibri"/>
                <a:sym typeface="Calibri"/>
                <a:hlinkClick r:id="rId10">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https://leyes-cl.com/codigo_civil/1438.htm</a:t>
            </a:r>
            <a:endParaRPr sz="2000" b="0" i="0" u="none" strike="noStrike" cap="none">
              <a:solidFill>
                <a:schemeClr val="dk1"/>
              </a:solidFill>
              <a:latin typeface="Calibri"/>
              <a:ea typeface="Calibri"/>
              <a:cs typeface="Calibri"/>
              <a:sym typeface="Calibri"/>
            </a:endParaRPr>
          </a:p>
          <a:p>
            <a:pPr marL="0" marR="0" lvl="0" indent="0" algn="l" rtl="0">
              <a:lnSpc>
                <a:spcPct val="100000"/>
              </a:lnSpc>
              <a:spcBef>
                <a:spcPts val="80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cxnSp>
        <p:nvCxnSpPr>
          <p:cNvPr id="301" name="Google Shape;301;p14"/>
          <p:cNvCxnSpPr/>
          <p:nvPr/>
        </p:nvCxnSpPr>
        <p:spPr>
          <a:xfrm>
            <a:off x="0" y="511330"/>
            <a:ext cx="12192000" cy="0"/>
          </a:xfrm>
          <a:prstGeom prst="straightConnector1">
            <a:avLst/>
          </a:prstGeom>
          <a:noFill/>
          <a:ln w="19050" cap="flat" cmpd="sng">
            <a:solidFill>
              <a:srgbClr val="EB792A"/>
            </a:solidFill>
            <a:prstDash val="solid"/>
            <a:round/>
            <a:headEnd type="none" w="sm" len="sm"/>
            <a:tailEnd type="none" w="sm" len="sm"/>
          </a:ln>
        </p:spPr>
      </p:cxnSp>
    </p:spTree>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05"/>
        <p:cNvGrpSpPr/>
        <p:nvPr/>
      </p:nvGrpSpPr>
      <p:grpSpPr>
        <a:xfrm>
          <a:off x="0" y="0"/>
          <a:ext cx="0" cy="0"/>
          <a:chOff x="0" y="0"/>
          <a:chExt cx="0" cy="0"/>
        </a:xfrm>
      </p:grpSpPr>
      <p:sp>
        <p:nvSpPr>
          <p:cNvPr id="306" name="Google Shape;306;p15"/>
          <p:cNvSpPr/>
          <p:nvPr/>
        </p:nvSpPr>
        <p:spPr>
          <a:xfrm>
            <a:off x="0" y="0"/>
            <a:ext cx="12192000" cy="6858000"/>
          </a:xfrm>
          <a:prstGeom prst="rect">
            <a:avLst/>
          </a:prstGeom>
          <a:solidFill>
            <a:srgbClr val="0C0C0C"/>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07" name="Google Shape;307;p15"/>
          <p:cNvSpPr txBox="1"/>
          <p:nvPr/>
        </p:nvSpPr>
        <p:spPr>
          <a:xfrm>
            <a:off x="1822113" y="1894581"/>
            <a:ext cx="8547764" cy="1671634"/>
          </a:xfrm>
          <a:prstGeom prst="rect">
            <a:avLst/>
          </a:prstGeom>
          <a:noFill/>
          <a:ln>
            <a:noFill/>
          </a:ln>
        </p:spPr>
        <p:txBody>
          <a:bodyPr spcFirstLastPara="1" wrap="square" lIns="91425" tIns="45700" rIns="91425" bIns="45700" anchor="b" anchorCtr="0">
            <a:normAutofit/>
          </a:bodyPr>
          <a:lstStyle/>
          <a:p>
            <a:pPr marL="0" marR="0" lvl="0" indent="0" algn="l" rtl="0">
              <a:lnSpc>
                <a:spcPct val="90000"/>
              </a:lnSpc>
              <a:spcBef>
                <a:spcPts val="0"/>
              </a:spcBef>
              <a:spcAft>
                <a:spcPts val="0"/>
              </a:spcAft>
              <a:buClr>
                <a:srgbClr val="000000"/>
              </a:buClr>
              <a:buSzPts val="6000"/>
              <a:buFont typeface="Arial"/>
              <a:buNone/>
            </a:pPr>
            <a:r>
              <a:rPr lang="en-US" sz="6000" b="0" i="0" u="none" strike="noStrike" cap="none">
                <a:solidFill>
                  <a:schemeClr val="lt1"/>
                </a:solidFill>
                <a:latin typeface="Calibri"/>
                <a:ea typeface="Calibri"/>
                <a:cs typeface="Calibri"/>
                <a:sym typeface="Calibri"/>
              </a:rPr>
              <a:t>GRAZIE PER L’ATTENZIONE</a:t>
            </a:r>
            <a:endParaRPr sz="1400" b="0" i="0" u="none" strike="noStrike" cap="none">
              <a:solidFill>
                <a:srgbClr val="000000"/>
              </a:solidFill>
              <a:latin typeface="Arial"/>
              <a:ea typeface="Arial"/>
              <a:cs typeface="Arial"/>
              <a:sym typeface="Arial"/>
            </a:endParaRPr>
          </a:p>
        </p:txBody>
      </p:sp>
      <p:sp>
        <p:nvSpPr>
          <p:cNvPr id="308" name="Google Shape;308;p15"/>
          <p:cNvSpPr/>
          <p:nvPr/>
        </p:nvSpPr>
        <p:spPr>
          <a:xfrm>
            <a:off x="128596" y="115193"/>
            <a:ext cx="11934900" cy="6627600"/>
          </a:xfrm>
          <a:prstGeom prst="rect">
            <a:avLst/>
          </a:prstGeom>
          <a:noFill/>
          <a:ln w="127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cxnSp>
        <p:nvCxnSpPr>
          <p:cNvPr id="309" name="Google Shape;309;p15"/>
          <p:cNvCxnSpPr/>
          <p:nvPr/>
        </p:nvCxnSpPr>
        <p:spPr>
          <a:xfrm rot="10800000">
            <a:off x="128585" y="3681408"/>
            <a:ext cx="11934820" cy="0"/>
          </a:xfrm>
          <a:prstGeom prst="straightConnector1">
            <a:avLst/>
          </a:prstGeom>
          <a:noFill/>
          <a:ln w="12700" cap="flat" cmpd="sng">
            <a:solidFill>
              <a:schemeClr val="accent2"/>
            </a:solidFill>
            <a:prstDash val="solid"/>
            <a:miter lim="800000"/>
            <a:headEnd type="none" w="sm" len="sm"/>
            <a:tailEnd type="none" w="sm" len="sm"/>
          </a:ln>
        </p:spPr>
      </p:cxnSp>
    </p:spTree>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7"/>
        <p:cNvGrpSpPr/>
        <p:nvPr/>
      </p:nvGrpSpPr>
      <p:grpSpPr>
        <a:xfrm>
          <a:off x="0" y="0"/>
          <a:ext cx="0" cy="0"/>
          <a:chOff x="0" y="0"/>
          <a:chExt cx="0" cy="0"/>
        </a:xfrm>
      </p:grpSpPr>
      <p:sp>
        <p:nvSpPr>
          <p:cNvPr id="118" name="Google Shape;118;p2"/>
          <p:cNvSpPr/>
          <p:nvPr/>
        </p:nvSpPr>
        <p:spPr>
          <a:xfrm>
            <a:off x="0" y="0"/>
            <a:ext cx="12192000" cy="6858000"/>
          </a:xfrm>
          <a:prstGeom prst="rect">
            <a:avLst/>
          </a:prstGeom>
          <a:solidFill>
            <a:srgbClr val="0C0C0C"/>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7F7F7F"/>
              </a:solidFill>
              <a:latin typeface="Calibri"/>
              <a:ea typeface="Calibri"/>
              <a:cs typeface="Calibri"/>
              <a:sym typeface="Calibri"/>
            </a:endParaRPr>
          </a:p>
        </p:txBody>
      </p:sp>
      <p:sp>
        <p:nvSpPr>
          <p:cNvPr id="119" name="Google Shape;119;p2"/>
          <p:cNvSpPr txBox="1"/>
          <p:nvPr/>
        </p:nvSpPr>
        <p:spPr>
          <a:xfrm>
            <a:off x="1015827" y="-528637"/>
            <a:ext cx="2272702" cy="2249555"/>
          </a:xfrm>
          <a:prstGeom prst="rect">
            <a:avLst/>
          </a:prstGeom>
          <a:noFill/>
          <a:ln>
            <a:noFill/>
          </a:ln>
        </p:spPr>
        <p:txBody>
          <a:bodyPr spcFirstLastPara="1" wrap="square" lIns="91425" tIns="45700" rIns="91425" bIns="45700" anchor="b" anchorCtr="0">
            <a:normAutofit/>
          </a:bodyPr>
          <a:lstStyle/>
          <a:p>
            <a:pPr marL="0" marR="0" lvl="0" indent="0" algn="l" rtl="0">
              <a:lnSpc>
                <a:spcPct val="90000"/>
              </a:lnSpc>
              <a:spcBef>
                <a:spcPts val="0"/>
              </a:spcBef>
              <a:spcAft>
                <a:spcPts val="0"/>
              </a:spcAft>
              <a:buClr>
                <a:srgbClr val="000000"/>
              </a:buClr>
              <a:buSzPts val="4000"/>
              <a:buFont typeface="Arial"/>
              <a:buNone/>
            </a:pPr>
            <a:r>
              <a:rPr lang="en-US" sz="4000" b="0" i="0" u="none" strike="noStrike" cap="none">
                <a:solidFill>
                  <a:schemeClr val="lt1"/>
                </a:solidFill>
                <a:latin typeface="Calibri"/>
                <a:ea typeface="Calibri"/>
                <a:cs typeface="Calibri"/>
                <a:sym typeface="Calibri"/>
              </a:rPr>
              <a:t>INDICE</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600"/>
              </a:spcBef>
              <a:spcAft>
                <a:spcPts val="0"/>
              </a:spcAft>
              <a:buClr>
                <a:srgbClr val="000000"/>
              </a:buClr>
              <a:buSzPts val="6600"/>
              <a:buFont typeface="Arial"/>
              <a:buNone/>
            </a:pPr>
            <a:endParaRPr sz="6600" b="0" i="0" u="none" strike="noStrike" cap="none">
              <a:solidFill>
                <a:schemeClr val="lt1"/>
              </a:solidFill>
              <a:latin typeface="Calibri"/>
              <a:ea typeface="Calibri"/>
              <a:cs typeface="Calibri"/>
              <a:sym typeface="Calibri"/>
            </a:endParaRPr>
          </a:p>
        </p:txBody>
      </p:sp>
      <p:cxnSp>
        <p:nvCxnSpPr>
          <p:cNvPr id="120" name="Google Shape;120;p2"/>
          <p:cNvCxnSpPr/>
          <p:nvPr/>
        </p:nvCxnSpPr>
        <p:spPr>
          <a:xfrm>
            <a:off x="585285" y="0"/>
            <a:ext cx="0" cy="6858000"/>
          </a:xfrm>
          <a:prstGeom prst="straightConnector1">
            <a:avLst/>
          </a:prstGeom>
          <a:noFill/>
          <a:ln w="12700" cap="flat" cmpd="sng">
            <a:solidFill>
              <a:schemeClr val="accent2"/>
            </a:solidFill>
            <a:prstDash val="solid"/>
            <a:miter lim="800000"/>
            <a:headEnd type="none" w="sm" len="sm"/>
            <a:tailEnd type="none" w="sm" len="sm"/>
          </a:ln>
        </p:spPr>
      </p:cxnSp>
      <p:cxnSp>
        <p:nvCxnSpPr>
          <p:cNvPr id="121" name="Google Shape;121;p2"/>
          <p:cNvCxnSpPr/>
          <p:nvPr/>
        </p:nvCxnSpPr>
        <p:spPr>
          <a:xfrm rot="10800000">
            <a:off x="0" y="6697827"/>
            <a:ext cx="12192000" cy="0"/>
          </a:xfrm>
          <a:prstGeom prst="straightConnector1">
            <a:avLst/>
          </a:prstGeom>
          <a:noFill/>
          <a:ln w="12700" cap="flat" cmpd="sng">
            <a:solidFill>
              <a:schemeClr val="accent2"/>
            </a:solidFill>
            <a:prstDash val="solid"/>
            <a:miter lim="800000"/>
            <a:headEnd type="none" w="sm" len="sm"/>
            <a:tailEnd type="none" w="sm" len="sm"/>
          </a:ln>
        </p:spPr>
      </p:cxnSp>
      <p:sp>
        <p:nvSpPr>
          <p:cNvPr id="122" name="Google Shape;122;p2"/>
          <p:cNvSpPr txBox="1"/>
          <p:nvPr/>
        </p:nvSpPr>
        <p:spPr>
          <a:xfrm>
            <a:off x="585285" y="596141"/>
            <a:ext cx="11606715" cy="6109324"/>
          </a:xfrm>
          <a:prstGeom prst="rect">
            <a:avLst/>
          </a:prstGeom>
          <a:noFill/>
          <a:ln>
            <a:noFill/>
          </a:ln>
        </p:spPr>
        <p:txBody>
          <a:bodyPr spcFirstLastPara="1" wrap="square" lIns="91425" tIns="45700" rIns="91425" bIns="45700" anchor="t" anchorCtr="0">
            <a:spAutoFit/>
          </a:bodyPr>
          <a:lstStyle/>
          <a:p>
            <a:pPr marL="457200" marR="0" lvl="0" indent="-457200" algn="l" rtl="0">
              <a:lnSpc>
                <a:spcPct val="100000"/>
              </a:lnSpc>
              <a:spcBef>
                <a:spcPts val="0"/>
              </a:spcBef>
              <a:spcAft>
                <a:spcPts val="0"/>
              </a:spcAft>
              <a:buClr>
                <a:schemeClr val="lt1"/>
              </a:buClr>
              <a:buSzPts val="2300"/>
              <a:buFont typeface="Courier New"/>
              <a:buChar char="o"/>
            </a:pPr>
            <a:r>
              <a:rPr lang="en-US" sz="2300" b="0" i="0" u="none" strike="noStrike" cap="none">
                <a:solidFill>
                  <a:schemeClr val="lt1"/>
                </a:solidFill>
                <a:latin typeface="Calibri"/>
                <a:ea typeface="Calibri"/>
                <a:cs typeface="Calibri"/>
                <a:sym typeface="Calibri"/>
              </a:rPr>
              <a:t>Il percorso verso un diritto comune per  l’UE e l’America Latina</a:t>
            </a:r>
            <a:endParaRPr sz="1400" b="0" i="0" u="none" strike="noStrike" cap="none">
              <a:solidFill>
                <a:srgbClr val="000000"/>
              </a:solidFill>
              <a:latin typeface="Arial"/>
              <a:ea typeface="Arial"/>
              <a:cs typeface="Arial"/>
              <a:sym typeface="Arial"/>
            </a:endParaRPr>
          </a:p>
          <a:p>
            <a:pPr marL="800100" marR="0" lvl="1" indent="-342900" algn="l" rtl="0">
              <a:lnSpc>
                <a:spcPct val="100000"/>
              </a:lnSpc>
              <a:spcBef>
                <a:spcPts val="0"/>
              </a:spcBef>
              <a:spcAft>
                <a:spcPts val="0"/>
              </a:spcAft>
              <a:buClr>
                <a:schemeClr val="lt1"/>
              </a:buClr>
              <a:buSzPts val="2300"/>
              <a:buFont typeface="Arial"/>
              <a:buChar char="•"/>
            </a:pPr>
            <a:r>
              <a:rPr lang="en-US" sz="2300" b="0" i="0" u="none" strike="noStrike" cap="none">
                <a:solidFill>
                  <a:schemeClr val="lt1"/>
                </a:solidFill>
                <a:latin typeface="Calibri"/>
                <a:ea typeface="Calibri"/>
                <a:cs typeface="Calibri"/>
                <a:sym typeface="Calibri"/>
              </a:rPr>
              <a:t>Tappe Unione Europea</a:t>
            </a:r>
            <a:endParaRPr sz="1400" b="0" i="0" u="none" strike="noStrike" cap="none">
              <a:solidFill>
                <a:srgbClr val="000000"/>
              </a:solidFill>
              <a:latin typeface="Arial"/>
              <a:ea typeface="Arial"/>
              <a:cs typeface="Arial"/>
              <a:sym typeface="Arial"/>
            </a:endParaRPr>
          </a:p>
          <a:p>
            <a:pPr marL="800100" marR="0" lvl="1" indent="-342900" algn="l" rtl="0">
              <a:lnSpc>
                <a:spcPct val="100000"/>
              </a:lnSpc>
              <a:spcBef>
                <a:spcPts val="0"/>
              </a:spcBef>
              <a:spcAft>
                <a:spcPts val="0"/>
              </a:spcAft>
              <a:buClr>
                <a:schemeClr val="lt1"/>
              </a:buClr>
              <a:buSzPts val="2300"/>
              <a:buFont typeface="Arial"/>
              <a:buChar char="•"/>
            </a:pPr>
            <a:r>
              <a:rPr lang="en-US" sz="2300" b="0" i="0" u="none" strike="noStrike" cap="none">
                <a:solidFill>
                  <a:schemeClr val="lt1"/>
                </a:solidFill>
                <a:latin typeface="Calibri"/>
                <a:ea typeface="Calibri"/>
                <a:cs typeface="Calibri"/>
                <a:sym typeface="Calibri"/>
              </a:rPr>
              <a:t>Tappe America Latina</a:t>
            </a:r>
            <a:endParaRPr sz="1400" b="0" i="0" u="none" strike="noStrike" cap="none">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chemeClr val="lt1"/>
              </a:buClr>
              <a:buSzPts val="2300"/>
              <a:buFont typeface="Courier New"/>
              <a:buChar char="o"/>
            </a:pPr>
            <a:r>
              <a:rPr lang="en-US" sz="2300" b="0" i="0" u="none" strike="noStrike" cap="none">
                <a:solidFill>
                  <a:schemeClr val="lt1"/>
                </a:solidFill>
                <a:latin typeface="Calibri"/>
                <a:ea typeface="Calibri"/>
                <a:cs typeface="Calibri"/>
                <a:sym typeface="Calibri"/>
              </a:rPr>
              <a:t>Il progetto «Los Principios Latinoamericanos de Derecho de los Contratos»</a:t>
            </a:r>
            <a:endParaRPr sz="1400" b="0" i="0" u="none" strike="noStrike" cap="none">
              <a:solidFill>
                <a:srgbClr val="000000"/>
              </a:solidFill>
              <a:latin typeface="Arial"/>
              <a:ea typeface="Arial"/>
              <a:cs typeface="Arial"/>
              <a:sym typeface="Arial"/>
            </a:endParaRPr>
          </a:p>
          <a:p>
            <a:pPr marL="800100" marR="0" lvl="1" indent="-342900" algn="l" rtl="0">
              <a:lnSpc>
                <a:spcPct val="100000"/>
              </a:lnSpc>
              <a:spcBef>
                <a:spcPts val="0"/>
              </a:spcBef>
              <a:spcAft>
                <a:spcPts val="0"/>
              </a:spcAft>
              <a:buClr>
                <a:schemeClr val="lt1"/>
              </a:buClr>
              <a:buSzPts val="2300"/>
              <a:buFont typeface="Arial"/>
              <a:buChar char="•"/>
            </a:pPr>
            <a:r>
              <a:rPr lang="en-US" sz="2300" b="0" i="0" u="none" strike="noStrike" cap="none">
                <a:solidFill>
                  <a:schemeClr val="lt1"/>
                </a:solidFill>
                <a:latin typeface="Calibri"/>
                <a:ea typeface="Calibri"/>
                <a:cs typeface="Calibri"/>
                <a:sym typeface="Calibri"/>
              </a:rPr>
              <a:t>Origini del progetto</a:t>
            </a:r>
            <a:endParaRPr sz="1400" b="0" i="0" u="none" strike="noStrike" cap="none">
              <a:solidFill>
                <a:srgbClr val="000000"/>
              </a:solidFill>
              <a:latin typeface="Arial"/>
              <a:ea typeface="Arial"/>
              <a:cs typeface="Arial"/>
              <a:sym typeface="Arial"/>
            </a:endParaRPr>
          </a:p>
          <a:p>
            <a:pPr marL="800100" marR="0" lvl="1" indent="-342900" algn="l" rtl="0">
              <a:lnSpc>
                <a:spcPct val="100000"/>
              </a:lnSpc>
              <a:spcBef>
                <a:spcPts val="0"/>
              </a:spcBef>
              <a:spcAft>
                <a:spcPts val="0"/>
              </a:spcAft>
              <a:buClr>
                <a:schemeClr val="lt1"/>
              </a:buClr>
              <a:buSzPts val="2300"/>
              <a:buFont typeface="Arial"/>
              <a:buChar char="•"/>
            </a:pPr>
            <a:r>
              <a:rPr lang="en-US" sz="2300" b="0" i="0" u="none" strike="noStrike" cap="none">
                <a:solidFill>
                  <a:schemeClr val="lt1"/>
                </a:solidFill>
                <a:latin typeface="Calibri"/>
                <a:ea typeface="Calibri"/>
                <a:cs typeface="Calibri"/>
                <a:sym typeface="Calibri"/>
              </a:rPr>
              <a:t>Metodo</a:t>
            </a:r>
            <a:endParaRPr sz="1400" b="0" i="0" u="none" strike="noStrike" cap="none">
              <a:solidFill>
                <a:srgbClr val="000000"/>
              </a:solidFill>
              <a:latin typeface="Arial"/>
              <a:ea typeface="Arial"/>
              <a:cs typeface="Arial"/>
              <a:sym typeface="Arial"/>
            </a:endParaRPr>
          </a:p>
          <a:p>
            <a:pPr marL="800100" marR="0" lvl="1" indent="-342900" algn="l" rtl="0">
              <a:lnSpc>
                <a:spcPct val="100000"/>
              </a:lnSpc>
              <a:spcBef>
                <a:spcPts val="0"/>
              </a:spcBef>
              <a:spcAft>
                <a:spcPts val="0"/>
              </a:spcAft>
              <a:buClr>
                <a:schemeClr val="lt1"/>
              </a:buClr>
              <a:buSzPts val="2300"/>
              <a:buFont typeface="Arial"/>
              <a:buChar char="•"/>
            </a:pPr>
            <a:r>
              <a:rPr lang="en-US" sz="2300" b="0" i="0" u="none" strike="noStrike" cap="none">
                <a:solidFill>
                  <a:schemeClr val="lt1"/>
                </a:solidFill>
                <a:latin typeface="Calibri"/>
                <a:ea typeface="Calibri"/>
                <a:cs typeface="Calibri"/>
                <a:sym typeface="Calibri"/>
              </a:rPr>
              <a:t>Difficoltà e dibattiti che hanno accompagnato il progetto</a:t>
            </a:r>
            <a:endParaRPr sz="1400" b="0" i="0" u="none" strike="noStrike" cap="none">
              <a:solidFill>
                <a:srgbClr val="000000"/>
              </a:solidFill>
              <a:latin typeface="Arial"/>
              <a:ea typeface="Arial"/>
              <a:cs typeface="Arial"/>
              <a:sym typeface="Arial"/>
            </a:endParaRPr>
          </a:p>
          <a:p>
            <a:pPr marL="800100" marR="0" lvl="1" indent="-342900" algn="l" rtl="0">
              <a:lnSpc>
                <a:spcPct val="100000"/>
              </a:lnSpc>
              <a:spcBef>
                <a:spcPts val="0"/>
              </a:spcBef>
              <a:spcAft>
                <a:spcPts val="0"/>
              </a:spcAft>
              <a:buClr>
                <a:schemeClr val="lt1"/>
              </a:buClr>
              <a:buSzPts val="2300"/>
              <a:buFont typeface="Arial"/>
              <a:buChar char="•"/>
            </a:pPr>
            <a:r>
              <a:rPr lang="en-US" sz="2300" b="0" i="0" u="none" strike="noStrike" cap="none">
                <a:solidFill>
                  <a:schemeClr val="lt1"/>
                </a:solidFill>
                <a:latin typeface="Calibri"/>
                <a:ea typeface="Calibri"/>
                <a:cs typeface="Calibri"/>
                <a:sym typeface="Calibri"/>
              </a:rPr>
              <a:t>Obiettivi</a:t>
            </a:r>
            <a:endParaRPr sz="1400" b="0" i="0" u="none" strike="noStrike" cap="none">
              <a:solidFill>
                <a:srgbClr val="000000"/>
              </a:solidFill>
              <a:latin typeface="Arial"/>
              <a:ea typeface="Arial"/>
              <a:cs typeface="Arial"/>
              <a:sym typeface="Arial"/>
            </a:endParaRPr>
          </a:p>
          <a:p>
            <a:pPr marL="800100" marR="0" lvl="1" indent="-342900" algn="l" rtl="0">
              <a:lnSpc>
                <a:spcPct val="100000"/>
              </a:lnSpc>
              <a:spcBef>
                <a:spcPts val="0"/>
              </a:spcBef>
              <a:spcAft>
                <a:spcPts val="0"/>
              </a:spcAft>
              <a:buClr>
                <a:schemeClr val="lt1"/>
              </a:buClr>
              <a:buSzPts val="2300"/>
              <a:buFont typeface="Arial"/>
              <a:buChar char="•"/>
            </a:pPr>
            <a:r>
              <a:rPr lang="en-US" sz="2300" b="0" i="0" u="none" strike="noStrike" cap="none">
                <a:solidFill>
                  <a:schemeClr val="lt1"/>
                </a:solidFill>
                <a:latin typeface="Calibri"/>
                <a:ea typeface="Calibri"/>
                <a:cs typeface="Calibri"/>
                <a:sym typeface="Calibri"/>
              </a:rPr>
              <a:t>Implementazione dei PLDC nella legislazione domestica</a:t>
            </a:r>
            <a:endParaRPr sz="1400" b="0" i="0" u="none" strike="noStrike" cap="none">
              <a:solidFill>
                <a:srgbClr val="000000"/>
              </a:solidFill>
              <a:latin typeface="Arial"/>
              <a:ea typeface="Arial"/>
              <a:cs typeface="Arial"/>
              <a:sym typeface="Arial"/>
            </a:endParaRPr>
          </a:p>
          <a:p>
            <a:pPr marL="800100" marR="0" lvl="1" indent="-342900" algn="l" rtl="0">
              <a:lnSpc>
                <a:spcPct val="100000"/>
              </a:lnSpc>
              <a:spcBef>
                <a:spcPts val="0"/>
              </a:spcBef>
              <a:spcAft>
                <a:spcPts val="0"/>
              </a:spcAft>
              <a:buClr>
                <a:schemeClr val="lt1"/>
              </a:buClr>
              <a:buSzPts val="2300"/>
              <a:buFont typeface="Arial"/>
              <a:buChar char="•"/>
            </a:pPr>
            <a:r>
              <a:rPr lang="en-US" sz="2300" b="0" i="0" u="none" strike="noStrike" cap="none">
                <a:solidFill>
                  <a:schemeClr val="lt1"/>
                </a:solidFill>
                <a:latin typeface="Calibri"/>
                <a:ea typeface="Calibri"/>
                <a:cs typeface="Calibri"/>
                <a:sym typeface="Calibri"/>
              </a:rPr>
              <a:t>Struttura</a:t>
            </a:r>
            <a:endParaRPr sz="1400" b="0" i="0" u="none" strike="noStrike" cap="none">
              <a:solidFill>
                <a:srgbClr val="000000"/>
              </a:solidFill>
              <a:latin typeface="Arial"/>
              <a:ea typeface="Arial"/>
              <a:cs typeface="Arial"/>
              <a:sym typeface="Arial"/>
            </a:endParaRPr>
          </a:p>
          <a:p>
            <a:pPr marL="800100" marR="0" lvl="1" indent="-342900" algn="l" rtl="0">
              <a:lnSpc>
                <a:spcPct val="100000"/>
              </a:lnSpc>
              <a:spcBef>
                <a:spcPts val="0"/>
              </a:spcBef>
              <a:spcAft>
                <a:spcPts val="0"/>
              </a:spcAft>
              <a:buClr>
                <a:schemeClr val="lt1"/>
              </a:buClr>
              <a:buSzPts val="2300"/>
              <a:buFont typeface="Arial"/>
              <a:buChar char="•"/>
            </a:pPr>
            <a:r>
              <a:rPr lang="en-US" sz="2300" b="0" i="0" u="none" strike="noStrike" cap="none">
                <a:solidFill>
                  <a:schemeClr val="lt1"/>
                </a:solidFill>
                <a:latin typeface="Calibri"/>
                <a:ea typeface="Calibri"/>
                <a:cs typeface="Calibri"/>
                <a:sym typeface="Calibri"/>
              </a:rPr>
              <a:t>Contenuti</a:t>
            </a:r>
            <a:endParaRPr/>
          </a:p>
          <a:p>
            <a:pPr marL="800100" marR="0" lvl="1" indent="-342900" algn="l" rtl="0">
              <a:lnSpc>
                <a:spcPct val="100000"/>
              </a:lnSpc>
              <a:spcBef>
                <a:spcPts val="0"/>
              </a:spcBef>
              <a:spcAft>
                <a:spcPts val="0"/>
              </a:spcAft>
              <a:buClr>
                <a:schemeClr val="lt1"/>
              </a:buClr>
              <a:buSzPts val="2300"/>
              <a:buFont typeface="Arial"/>
              <a:buChar char="•"/>
            </a:pPr>
            <a:r>
              <a:rPr lang="en-US" sz="2300" b="0" i="0" u="none" strike="noStrike" cap="none">
                <a:solidFill>
                  <a:schemeClr val="lt1"/>
                </a:solidFill>
                <a:latin typeface="Calibri"/>
                <a:ea typeface="Calibri"/>
                <a:cs typeface="Calibri"/>
                <a:sym typeface="Calibri"/>
              </a:rPr>
              <a:t>«Falsos amigos» nei PLDC</a:t>
            </a:r>
            <a:endParaRPr sz="2300" b="0" i="0" u="none" strike="noStrike" cap="none">
              <a:solidFill>
                <a:schemeClr val="lt1"/>
              </a:solidFill>
              <a:latin typeface="Calibri"/>
              <a:ea typeface="Calibri"/>
              <a:cs typeface="Calibri"/>
              <a:sym typeface="Calibri"/>
            </a:endParaRPr>
          </a:p>
          <a:p>
            <a:pPr marL="285750" marR="0" lvl="0" indent="-285750" algn="l" rtl="0">
              <a:lnSpc>
                <a:spcPct val="100000"/>
              </a:lnSpc>
              <a:spcBef>
                <a:spcPts val="0"/>
              </a:spcBef>
              <a:spcAft>
                <a:spcPts val="0"/>
              </a:spcAft>
              <a:buClr>
                <a:schemeClr val="lt1"/>
              </a:buClr>
              <a:buSzPts val="2300"/>
              <a:buFont typeface="Courier New"/>
              <a:buChar char="o"/>
            </a:pPr>
            <a:r>
              <a:rPr lang="en-US" sz="2300" b="0" i="0" u="none" strike="noStrike" cap="none">
                <a:solidFill>
                  <a:schemeClr val="lt1"/>
                </a:solidFill>
                <a:latin typeface="Calibri"/>
                <a:ea typeface="Calibri"/>
                <a:cs typeface="Calibri"/>
                <a:sym typeface="Calibri"/>
              </a:rPr>
              <a:t>La buona fede: un concetto di difficile definizione</a:t>
            </a:r>
            <a:endParaRPr sz="1400" b="0" i="0" u="none" strike="noStrike" cap="none">
              <a:solidFill>
                <a:srgbClr val="000000"/>
              </a:solidFill>
              <a:latin typeface="Arial"/>
              <a:ea typeface="Arial"/>
              <a:cs typeface="Arial"/>
              <a:sym typeface="Arial"/>
            </a:endParaRPr>
          </a:p>
          <a:p>
            <a:pPr marL="742950" marR="0" lvl="1" indent="-285750" algn="l" rtl="0">
              <a:lnSpc>
                <a:spcPct val="100000"/>
              </a:lnSpc>
              <a:spcBef>
                <a:spcPts val="0"/>
              </a:spcBef>
              <a:spcAft>
                <a:spcPts val="0"/>
              </a:spcAft>
              <a:buClr>
                <a:schemeClr val="lt1"/>
              </a:buClr>
              <a:buSzPts val="2300"/>
              <a:buFont typeface="Arial"/>
              <a:buChar char="•"/>
            </a:pPr>
            <a:r>
              <a:rPr lang="en-US" sz="2300" b="0" i="0" u="none" strike="noStrike" cap="none">
                <a:solidFill>
                  <a:schemeClr val="lt1"/>
                </a:solidFill>
                <a:latin typeface="Calibri"/>
                <a:ea typeface="Calibri"/>
                <a:cs typeface="Calibri"/>
                <a:sym typeface="Calibri"/>
              </a:rPr>
              <a:t>L'evoluzione del concetto di buona fede e l'interpretazione giudiziale</a:t>
            </a:r>
            <a:endParaRPr sz="1400" b="0" i="0" u="none" strike="noStrike" cap="none">
              <a:solidFill>
                <a:srgbClr val="000000"/>
              </a:solidFill>
              <a:latin typeface="Arial"/>
              <a:ea typeface="Arial"/>
              <a:cs typeface="Arial"/>
              <a:sym typeface="Arial"/>
            </a:endParaRPr>
          </a:p>
          <a:p>
            <a:pPr marL="742950" marR="0" lvl="1" indent="-285750" algn="l" rtl="0">
              <a:lnSpc>
                <a:spcPct val="100000"/>
              </a:lnSpc>
              <a:spcBef>
                <a:spcPts val="0"/>
              </a:spcBef>
              <a:spcAft>
                <a:spcPts val="0"/>
              </a:spcAft>
              <a:buClr>
                <a:schemeClr val="lt1"/>
              </a:buClr>
              <a:buSzPts val="2300"/>
              <a:buFont typeface="Arial"/>
              <a:buChar char="•"/>
            </a:pPr>
            <a:r>
              <a:rPr lang="en-US" sz="2300" b="0" i="0" u="none" strike="noStrike" cap="none">
                <a:solidFill>
                  <a:schemeClr val="lt1"/>
                </a:solidFill>
                <a:latin typeface="Calibri"/>
                <a:ea typeface="Calibri"/>
                <a:cs typeface="Calibri"/>
                <a:sym typeface="Calibri"/>
              </a:rPr>
              <a:t>La buona fede nei codici e nelle convenzioni</a:t>
            </a:r>
            <a:endParaRPr sz="1400" b="0" i="0" u="none" strike="noStrike" cap="none">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chemeClr val="lt1"/>
              </a:buClr>
              <a:buSzPts val="2300"/>
              <a:buFont typeface="Courier New"/>
              <a:buChar char="o"/>
            </a:pPr>
            <a:r>
              <a:rPr lang="en-US" sz="2300" b="0" i="0" u="none" strike="noStrike" cap="none">
                <a:solidFill>
                  <a:schemeClr val="lt1"/>
                </a:solidFill>
                <a:latin typeface="Calibri"/>
                <a:ea typeface="Calibri"/>
                <a:cs typeface="Calibri"/>
                <a:sym typeface="Calibri"/>
              </a:rPr>
              <a:t>Definizione di contratto e dei suoi requisiti</a:t>
            </a:r>
            <a:endParaRPr sz="1400" b="0" i="0" u="none" strike="noStrike" cap="none">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chemeClr val="lt1"/>
              </a:buClr>
              <a:buSzPts val="2300"/>
              <a:buFont typeface="Courier New"/>
              <a:buChar char="o"/>
            </a:pPr>
            <a:r>
              <a:rPr lang="en-US" sz="2300" b="0" i="0" u="none" strike="noStrike" cap="none">
                <a:solidFill>
                  <a:schemeClr val="lt1"/>
                </a:solidFill>
                <a:latin typeface="Calibri"/>
                <a:ea typeface="Calibri"/>
                <a:cs typeface="Calibri"/>
                <a:sym typeface="Calibri"/>
              </a:rPr>
              <a:t>Questionario interattivo</a:t>
            </a:r>
            <a:endParaRPr sz="1400" b="0" i="0" u="none" strike="noStrike" cap="none">
              <a:solidFill>
                <a:srgbClr val="000000"/>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3"/>
          <p:cNvSpPr/>
          <p:nvPr/>
        </p:nvSpPr>
        <p:spPr>
          <a:xfrm>
            <a:off x="0" y="0"/>
            <a:ext cx="12192000" cy="6858000"/>
          </a:xfrm>
          <a:prstGeom prst="rect">
            <a:avLst/>
          </a:prstGeom>
          <a:gradFill>
            <a:gsLst>
              <a:gs pos="0">
                <a:schemeClr val="dk1"/>
              </a:gs>
              <a:gs pos="87600">
                <a:srgbClr val="202020"/>
              </a:gs>
              <a:gs pos="100000">
                <a:schemeClr val="lt1"/>
              </a:gs>
            </a:gsLst>
            <a:path path="circle">
              <a:fillToRect l="100000" t="100000"/>
            </a:path>
            <a:tileRect r="-100000" b="-10000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29" name="Google Shape;129;p3" descr="Immagine che contiene disegnando, via, graffiti, aquilone&#10;&#10;Descrizione generata automaticamente"/>
          <p:cNvPicPr preferRelativeResize="0">
            <a:picLocks noGrp="1"/>
          </p:cNvPicPr>
          <p:nvPr>
            <p:ph type="pic" idx="2"/>
          </p:nvPr>
        </p:nvPicPr>
        <p:blipFill rotWithShape="1">
          <a:blip r:embed="rId3">
            <a:alphaModFix/>
          </a:blip>
          <a:srcRect r="15944"/>
          <a:stretch/>
        </p:blipFill>
        <p:spPr>
          <a:xfrm>
            <a:off x="3590622" y="0"/>
            <a:ext cx="8646940" cy="6857990"/>
          </a:xfrm>
          <a:prstGeom prst="rect">
            <a:avLst/>
          </a:prstGeom>
          <a:noFill/>
          <a:ln>
            <a:noFill/>
          </a:ln>
        </p:spPr>
      </p:pic>
      <p:sp>
        <p:nvSpPr>
          <p:cNvPr id="130" name="Google Shape;130;p3"/>
          <p:cNvSpPr/>
          <p:nvPr/>
        </p:nvSpPr>
        <p:spPr>
          <a:xfrm>
            <a:off x="76203" y="0"/>
            <a:ext cx="9339300" cy="6858000"/>
          </a:xfrm>
          <a:prstGeom prst="rect">
            <a:avLst/>
          </a:prstGeom>
          <a:gradFill>
            <a:gsLst>
              <a:gs pos="0">
                <a:srgbClr val="000000">
                  <a:alpha val="0"/>
                </a:srgbClr>
              </a:gs>
              <a:gs pos="33000">
                <a:srgbClr val="000000">
                  <a:alpha val="63529"/>
                </a:srgbClr>
              </a:gs>
              <a:gs pos="58000">
                <a:schemeClr val="dk1"/>
              </a:gs>
              <a:gs pos="100000">
                <a:schemeClr val="dk1"/>
              </a:gs>
            </a:gsLst>
            <a:lin ang="108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1" name="Google Shape;131;p3"/>
          <p:cNvSpPr txBox="1">
            <a:spLocks noGrp="1"/>
          </p:cNvSpPr>
          <p:nvPr>
            <p:ph type="title"/>
          </p:nvPr>
        </p:nvSpPr>
        <p:spPr>
          <a:xfrm>
            <a:off x="1185117" y="215773"/>
            <a:ext cx="4624840" cy="692852"/>
          </a:xfrm>
          <a:prstGeom prst="rect">
            <a:avLst/>
          </a:prstGeom>
          <a:solidFill>
            <a:schemeClr val="dk1"/>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lt1"/>
              </a:buClr>
              <a:buSzPts val="3200"/>
              <a:buFont typeface="Calibri"/>
              <a:buNone/>
            </a:pPr>
            <a:r>
              <a:rPr lang="en-US" b="1">
                <a:latin typeface="Calibri"/>
                <a:ea typeface="Calibri"/>
                <a:cs typeface="Calibri"/>
                <a:sym typeface="Calibri"/>
              </a:rPr>
              <a:t>Tappe Unione Europea</a:t>
            </a:r>
            <a:endParaRPr/>
          </a:p>
        </p:txBody>
      </p:sp>
      <p:sp>
        <p:nvSpPr>
          <p:cNvPr id="132" name="Google Shape;132;p3"/>
          <p:cNvSpPr/>
          <p:nvPr/>
        </p:nvSpPr>
        <p:spPr>
          <a:xfrm rot="5400000">
            <a:off x="759921" y="346791"/>
            <a:ext cx="146304" cy="704088"/>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sp>
        <p:nvSpPr>
          <p:cNvPr id="133" name="Google Shape;133;p3"/>
          <p:cNvSpPr/>
          <p:nvPr/>
        </p:nvSpPr>
        <p:spPr>
          <a:xfrm>
            <a:off x="481029" y="4546920"/>
            <a:ext cx="3977640" cy="1828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34" name="Google Shape;134;p3"/>
          <p:cNvSpPr txBox="1">
            <a:spLocks noGrp="1"/>
          </p:cNvSpPr>
          <p:nvPr>
            <p:ph type="body" idx="1"/>
          </p:nvPr>
        </p:nvSpPr>
        <p:spPr>
          <a:xfrm>
            <a:off x="421750" y="814825"/>
            <a:ext cx="4180500" cy="5423700"/>
          </a:xfrm>
          <a:prstGeom prst="rect">
            <a:avLst/>
          </a:prstGeom>
          <a:noFill/>
          <a:ln>
            <a:noFill/>
          </a:ln>
        </p:spPr>
        <p:txBody>
          <a:bodyPr spcFirstLastPara="1" wrap="square" lIns="91425" tIns="45700" rIns="91425" bIns="45700" anchor="t" anchorCtr="0">
            <a:noAutofit/>
          </a:bodyPr>
          <a:lstStyle/>
          <a:p>
            <a:pPr marL="285750" lvl="0" indent="-285750" algn="l" rtl="0">
              <a:lnSpc>
                <a:spcPct val="90000"/>
              </a:lnSpc>
              <a:spcBef>
                <a:spcPts val="0"/>
              </a:spcBef>
              <a:spcAft>
                <a:spcPts val="0"/>
              </a:spcAft>
              <a:buClr>
                <a:schemeClr val="lt1"/>
              </a:buClr>
              <a:buSzPts val="1700"/>
              <a:buFont typeface="Noto Sans Symbols"/>
              <a:buChar char="❑"/>
            </a:pPr>
            <a:r>
              <a:rPr lang="en-US" sz="1700"/>
              <a:t>La Commissione sul Diritto Contrattuale Europeo (CECL) anche detta «Commission on European Contract Law» o Commissione Lando elabora i PECL «Principles of European Contract Law»</a:t>
            </a:r>
            <a:endParaRPr/>
          </a:p>
          <a:p>
            <a:pPr marL="285750" lvl="0" indent="-285750" algn="l" rtl="0">
              <a:lnSpc>
                <a:spcPct val="90000"/>
              </a:lnSpc>
              <a:spcBef>
                <a:spcPts val="1000"/>
              </a:spcBef>
              <a:spcAft>
                <a:spcPts val="0"/>
              </a:spcAft>
              <a:buClr>
                <a:schemeClr val="lt1"/>
              </a:buClr>
              <a:buSzPts val="1700"/>
              <a:buFont typeface="Noto Sans Symbols"/>
              <a:buChar char="❑"/>
            </a:pPr>
            <a:r>
              <a:rPr lang="en-US" sz="1700"/>
              <a:t>«A set of general rules which are designed to provide maximum flexibility and thus accommodate future development in legal thinking in the field of contract law.»</a:t>
            </a:r>
            <a:endParaRPr/>
          </a:p>
          <a:p>
            <a:pPr marL="285750" lvl="0" indent="-285750" algn="l" rtl="0">
              <a:lnSpc>
                <a:spcPct val="90000"/>
              </a:lnSpc>
              <a:spcBef>
                <a:spcPts val="1000"/>
              </a:spcBef>
              <a:spcAft>
                <a:spcPts val="0"/>
              </a:spcAft>
              <a:buClr>
                <a:schemeClr val="lt1"/>
              </a:buClr>
              <a:buSzPts val="1700"/>
              <a:buFont typeface="Noto Sans Symbols"/>
              <a:buChar char="❑"/>
            </a:pPr>
            <a:r>
              <a:rPr lang="en-US" sz="1700"/>
              <a:t>Codice europeo comune di diritto privato</a:t>
            </a:r>
            <a:endParaRPr/>
          </a:p>
          <a:p>
            <a:pPr marL="285750" lvl="0" indent="-285750" algn="l" rtl="0">
              <a:lnSpc>
                <a:spcPct val="90000"/>
              </a:lnSpc>
              <a:spcBef>
                <a:spcPts val="1000"/>
              </a:spcBef>
              <a:spcAft>
                <a:spcPts val="0"/>
              </a:spcAft>
              <a:buClr>
                <a:schemeClr val="lt1"/>
              </a:buClr>
              <a:buSzPts val="1700"/>
              <a:buFont typeface="Noto Sans Symbols"/>
              <a:buChar char="❑"/>
            </a:pPr>
            <a:r>
              <a:rPr lang="en-US" sz="1700"/>
              <a:t>DCFR-Draft Common Frame of Reference</a:t>
            </a:r>
            <a:endParaRPr/>
          </a:p>
          <a:p>
            <a:pPr marL="285750" lvl="0" indent="-285750" algn="l" rtl="0">
              <a:lnSpc>
                <a:spcPct val="90000"/>
              </a:lnSpc>
              <a:spcBef>
                <a:spcPts val="1000"/>
              </a:spcBef>
              <a:spcAft>
                <a:spcPts val="0"/>
              </a:spcAft>
              <a:buClr>
                <a:schemeClr val="lt1"/>
              </a:buClr>
              <a:buSzPts val="1700"/>
              <a:buFont typeface="Noto Sans Symbols"/>
              <a:buChar char="❑"/>
            </a:pPr>
            <a:r>
              <a:rPr lang="en-US" sz="1700"/>
              <a:t>CESL- Common European Sales Law</a:t>
            </a:r>
            <a:endParaRPr/>
          </a:p>
          <a:p>
            <a:pPr marL="285750" lvl="0" indent="-285750" algn="l" rtl="0">
              <a:lnSpc>
                <a:spcPct val="90000"/>
              </a:lnSpc>
              <a:spcBef>
                <a:spcPts val="1000"/>
              </a:spcBef>
              <a:spcAft>
                <a:spcPts val="0"/>
              </a:spcAft>
              <a:buClr>
                <a:schemeClr val="lt1"/>
              </a:buClr>
              <a:buSzPts val="1700"/>
              <a:buFont typeface="Noto Sans Symbols"/>
              <a:buChar char="❑"/>
            </a:pPr>
            <a:r>
              <a:rPr lang="en-US" sz="1700"/>
              <a:t>Convenzione di Vienna (CISG) - «The United Nations Convention on Contracts for the International Sale of Goods»</a:t>
            </a:r>
            <a:endParaRPr/>
          </a:p>
          <a:p>
            <a:pPr marL="285750" lvl="0" indent="-285750" algn="l" rtl="0">
              <a:lnSpc>
                <a:spcPct val="90000"/>
              </a:lnSpc>
              <a:spcBef>
                <a:spcPts val="1000"/>
              </a:spcBef>
              <a:spcAft>
                <a:spcPts val="0"/>
              </a:spcAft>
              <a:buClr>
                <a:schemeClr val="lt1"/>
              </a:buClr>
              <a:buSzPts val="1700"/>
              <a:buFont typeface="Noto Sans Symbols"/>
              <a:buChar char="❑"/>
            </a:pPr>
            <a:r>
              <a:rPr lang="en-US" sz="1700"/>
              <a:t>Principi UNIDROIT</a:t>
            </a:r>
            <a:endParaRPr sz="1700"/>
          </a:p>
        </p:txBody>
      </p:sp>
      <p:sp>
        <p:nvSpPr>
          <p:cNvPr id="135" name="Google Shape;135;p3"/>
          <p:cNvSpPr txBox="1"/>
          <p:nvPr/>
        </p:nvSpPr>
        <p:spPr>
          <a:xfrm>
            <a:off x="0" y="51396"/>
            <a:ext cx="7427742"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Calibri"/>
                <a:ea typeface="Calibri"/>
                <a:cs typeface="Calibri"/>
                <a:sym typeface="Calibri"/>
              </a:rPr>
              <a:t>IL PERCORSO VERSO UN DIRITTO COMUNE PER L'UE E L'AMERICA LATINA</a:t>
            </a:r>
            <a:endParaRPr sz="1800" b="0" i="0" u="none" strike="noStrike" cap="none">
              <a:solidFill>
                <a:schemeClr val="lt1"/>
              </a:solidFill>
              <a:latin typeface="Calibri"/>
              <a:ea typeface="Calibri"/>
              <a:cs typeface="Calibri"/>
              <a:sym typeface="Calibri"/>
            </a:endParaRPr>
          </a:p>
        </p:txBody>
      </p:sp>
      <p:cxnSp>
        <p:nvCxnSpPr>
          <p:cNvPr id="136" name="Google Shape;136;p3"/>
          <p:cNvCxnSpPr/>
          <p:nvPr/>
        </p:nvCxnSpPr>
        <p:spPr>
          <a:xfrm>
            <a:off x="481004" y="4556064"/>
            <a:ext cx="3977700" cy="0"/>
          </a:xfrm>
          <a:prstGeom prst="straightConnector1">
            <a:avLst/>
          </a:prstGeom>
          <a:noFill/>
          <a:ln w="28575" cap="flat" cmpd="sng">
            <a:solidFill>
              <a:srgbClr val="EB792A"/>
            </a:solidFill>
            <a:prstDash val="solid"/>
            <a:round/>
            <a:headEnd type="none" w="sm" len="sm"/>
            <a:tailEnd type="none" w="sm" len="sm"/>
          </a:ln>
        </p:spPr>
      </p:cxnSp>
    </p:spTree>
  </p:cSld>
  <p:clrMapOvr>
    <a:masterClrMapping/>
  </p:clrMapOvr>
  <p:transition spd="slow">
    <p:push/>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40"/>
        <p:cNvGrpSpPr/>
        <p:nvPr/>
      </p:nvGrpSpPr>
      <p:grpSpPr>
        <a:xfrm>
          <a:off x="0" y="0"/>
          <a:ext cx="0" cy="0"/>
          <a:chOff x="0" y="0"/>
          <a:chExt cx="0" cy="0"/>
        </a:xfrm>
      </p:grpSpPr>
      <p:sp>
        <p:nvSpPr>
          <p:cNvPr id="141" name="Google Shape;141;p4"/>
          <p:cNvSpPr/>
          <p:nvPr/>
        </p:nvSpPr>
        <p:spPr>
          <a:xfrm>
            <a:off x="0" y="0"/>
            <a:ext cx="12192000" cy="68580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42" name="Google Shape;142;p4" descr="Immagine che contiene mappa&#10;&#10;Descrizione generata automaticamente"/>
          <p:cNvPicPr preferRelativeResize="0">
            <a:picLocks noGrp="1"/>
          </p:cNvPicPr>
          <p:nvPr>
            <p:ph type="pic" idx="2"/>
          </p:nvPr>
        </p:nvPicPr>
        <p:blipFill rotWithShape="1">
          <a:blip r:embed="rId3">
            <a:alphaModFix/>
          </a:blip>
          <a:srcRect r="15627" b="-1"/>
          <a:stretch/>
        </p:blipFill>
        <p:spPr>
          <a:xfrm>
            <a:off x="3523488" y="10"/>
            <a:ext cx="8668512" cy="6857990"/>
          </a:xfrm>
          <a:prstGeom prst="rect">
            <a:avLst/>
          </a:prstGeom>
          <a:noFill/>
          <a:ln>
            <a:noFill/>
          </a:ln>
        </p:spPr>
      </p:pic>
      <p:sp>
        <p:nvSpPr>
          <p:cNvPr id="143" name="Google Shape;143;p4"/>
          <p:cNvSpPr/>
          <p:nvPr/>
        </p:nvSpPr>
        <p:spPr>
          <a:xfrm>
            <a:off x="3" y="0"/>
            <a:ext cx="9339206" cy="6858000"/>
          </a:xfrm>
          <a:prstGeom prst="rect">
            <a:avLst/>
          </a:prstGeom>
          <a:gradFill>
            <a:gsLst>
              <a:gs pos="0">
                <a:srgbClr val="000000">
                  <a:alpha val="0"/>
                </a:srgbClr>
              </a:gs>
              <a:gs pos="33000">
                <a:srgbClr val="000000">
                  <a:alpha val="63529"/>
                </a:srgbClr>
              </a:gs>
              <a:gs pos="58000">
                <a:schemeClr val="dk1"/>
              </a:gs>
              <a:gs pos="100000">
                <a:schemeClr val="dk1"/>
              </a:gs>
            </a:gsLst>
            <a:lin ang="108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4" name="Google Shape;144;p4"/>
          <p:cNvSpPr txBox="1">
            <a:spLocks noGrp="1"/>
          </p:cNvSpPr>
          <p:nvPr>
            <p:ph type="title"/>
          </p:nvPr>
        </p:nvSpPr>
        <p:spPr>
          <a:xfrm>
            <a:off x="1185117" y="46477"/>
            <a:ext cx="5018735" cy="832533"/>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3200"/>
              <a:buFont typeface="Calibri"/>
              <a:buNone/>
            </a:pPr>
            <a:r>
              <a:rPr lang="en-US" b="1">
                <a:latin typeface="Calibri"/>
                <a:ea typeface="Calibri"/>
                <a:cs typeface="Calibri"/>
                <a:sym typeface="Calibri"/>
              </a:rPr>
              <a:t>Tappe America Latina</a:t>
            </a:r>
            <a:endParaRPr/>
          </a:p>
        </p:txBody>
      </p:sp>
      <p:sp>
        <p:nvSpPr>
          <p:cNvPr id="145" name="Google Shape;145;p4"/>
          <p:cNvSpPr/>
          <p:nvPr/>
        </p:nvSpPr>
        <p:spPr>
          <a:xfrm rot="5400000">
            <a:off x="759921" y="346791"/>
            <a:ext cx="146304" cy="704088"/>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sp>
        <p:nvSpPr>
          <p:cNvPr id="146" name="Google Shape;146;p4"/>
          <p:cNvSpPr/>
          <p:nvPr/>
        </p:nvSpPr>
        <p:spPr>
          <a:xfrm>
            <a:off x="481029" y="4546920"/>
            <a:ext cx="3977640" cy="1828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47" name="Google Shape;147;p4"/>
          <p:cNvSpPr txBox="1">
            <a:spLocks noGrp="1"/>
          </p:cNvSpPr>
          <p:nvPr>
            <p:ph type="body" idx="1"/>
          </p:nvPr>
        </p:nvSpPr>
        <p:spPr>
          <a:xfrm>
            <a:off x="372050" y="1324150"/>
            <a:ext cx="3932400" cy="4924800"/>
          </a:xfrm>
          <a:prstGeom prst="rect">
            <a:avLst/>
          </a:prstGeom>
          <a:noFill/>
          <a:ln>
            <a:noFill/>
          </a:ln>
        </p:spPr>
        <p:txBody>
          <a:bodyPr spcFirstLastPara="1" wrap="square" lIns="91425" tIns="45700" rIns="91425" bIns="45700" anchor="t" anchorCtr="0">
            <a:normAutofit/>
          </a:bodyPr>
          <a:lstStyle/>
          <a:p>
            <a:pPr marL="285750" lvl="0" indent="-285750" algn="l" rtl="0">
              <a:lnSpc>
                <a:spcPct val="90000"/>
              </a:lnSpc>
              <a:spcBef>
                <a:spcPts val="0"/>
              </a:spcBef>
              <a:spcAft>
                <a:spcPts val="0"/>
              </a:spcAft>
              <a:buClr>
                <a:schemeClr val="lt1"/>
              </a:buClr>
              <a:buSzPts val="2050"/>
              <a:buFont typeface="Noto Sans Symbols"/>
              <a:buChar char="❑"/>
            </a:pPr>
            <a:r>
              <a:rPr lang="en-US" sz="2050"/>
              <a:t>Panamericanismo → Código Civil Americano Único</a:t>
            </a:r>
            <a:endParaRPr/>
          </a:p>
          <a:p>
            <a:pPr marL="285750" lvl="0" indent="-285750" algn="l" rtl="0">
              <a:lnSpc>
                <a:spcPct val="90000"/>
              </a:lnSpc>
              <a:spcBef>
                <a:spcPts val="1000"/>
              </a:spcBef>
              <a:spcAft>
                <a:spcPts val="0"/>
              </a:spcAft>
              <a:buClr>
                <a:schemeClr val="lt1"/>
              </a:buClr>
              <a:buSzPts val="2050"/>
              <a:buFont typeface="Noto Sans Symbols"/>
              <a:buChar char="❑"/>
            </a:pPr>
            <a:r>
              <a:rPr lang="en-US" sz="2050"/>
              <a:t>Organización de los Estados Americanos</a:t>
            </a:r>
            <a:endParaRPr sz="2050"/>
          </a:p>
          <a:p>
            <a:pPr marL="285750" lvl="0" indent="-285750" algn="l" rtl="0">
              <a:lnSpc>
                <a:spcPct val="90000"/>
              </a:lnSpc>
              <a:spcBef>
                <a:spcPts val="1000"/>
              </a:spcBef>
              <a:spcAft>
                <a:spcPts val="0"/>
              </a:spcAft>
              <a:buClr>
                <a:schemeClr val="lt1"/>
              </a:buClr>
              <a:buSzPts val="2050"/>
              <a:buFont typeface="Noto Sans Symbols"/>
              <a:buChar char="❑"/>
            </a:pPr>
            <a:r>
              <a:rPr lang="en-US" sz="2050"/>
              <a:t>UCC - Uniform Commercial Code</a:t>
            </a:r>
            <a:endParaRPr/>
          </a:p>
          <a:p>
            <a:pPr marL="285750" lvl="0" indent="-285750" algn="l" rtl="0">
              <a:lnSpc>
                <a:spcPct val="90000"/>
              </a:lnSpc>
              <a:spcBef>
                <a:spcPts val="1000"/>
              </a:spcBef>
              <a:spcAft>
                <a:spcPts val="0"/>
              </a:spcAft>
              <a:buClr>
                <a:schemeClr val="lt1"/>
              </a:buClr>
              <a:buSzPts val="2050"/>
              <a:buFont typeface="Noto Sans Symbols"/>
              <a:buChar char="❑"/>
            </a:pPr>
            <a:r>
              <a:rPr lang="en-US" sz="2050"/>
              <a:t>ULIS - Uniform Law on the International Sale of goods</a:t>
            </a:r>
            <a:endParaRPr/>
          </a:p>
          <a:p>
            <a:pPr marL="285750" lvl="0" indent="-285750" algn="l" rtl="0">
              <a:lnSpc>
                <a:spcPct val="90000"/>
              </a:lnSpc>
              <a:spcBef>
                <a:spcPts val="1000"/>
              </a:spcBef>
              <a:spcAft>
                <a:spcPts val="0"/>
              </a:spcAft>
              <a:buClr>
                <a:schemeClr val="lt1"/>
              </a:buClr>
              <a:buSzPts val="2050"/>
              <a:buFont typeface="Noto Sans Symbols"/>
              <a:buChar char="❑"/>
            </a:pPr>
            <a:r>
              <a:rPr lang="en-US" sz="2050"/>
              <a:t>Convenzione di Vienna</a:t>
            </a:r>
            <a:endParaRPr/>
          </a:p>
          <a:p>
            <a:pPr marL="285750" lvl="0" indent="-285750" algn="l" rtl="0">
              <a:lnSpc>
                <a:spcPct val="90000"/>
              </a:lnSpc>
              <a:spcBef>
                <a:spcPts val="1000"/>
              </a:spcBef>
              <a:spcAft>
                <a:spcPts val="0"/>
              </a:spcAft>
              <a:buClr>
                <a:schemeClr val="lt1"/>
              </a:buClr>
              <a:buSzPts val="2050"/>
              <a:buFont typeface="Noto Sans Symbols"/>
              <a:buChar char="❑"/>
            </a:pPr>
            <a:r>
              <a:rPr lang="en-US" sz="2050"/>
              <a:t>PLADC- Principios Latinoamericanos de Derecho de los Contratos</a:t>
            </a:r>
            <a:endParaRPr/>
          </a:p>
          <a:p>
            <a:pPr marL="285750" lvl="0" indent="-285750" algn="l" rtl="0">
              <a:lnSpc>
                <a:spcPct val="90000"/>
              </a:lnSpc>
              <a:spcBef>
                <a:spcPts val="1000"/>
              </a:spcBef>
              <a:spcAft>
                <a:spcPts val="0"/>
              </a:spcAft>
              <a:buClr>
                <a:schemeClr val="lt1"/>
              </a:buClr>
              <a:buSzPts val="2050"/>
              <a:buFont typeface="Noto Sans Symbols"/>
              <a:buChar char="❑"/>
            </a:pPr>
            <a:r>
              <a:rPr lang="en-US" sz="2050"/>
              <a:t>GADAL - Grupo para la Armonización del Derecho en América Latina</a:t>
            </a:r>
            <a:endParaRPr sz="2050"/>
          </a:p>
        </p:txBody>
      </p:sp>
      <p:sp>
        <p:nvSpPr>
          <p:cNvPr id="148" name="Google Shape;148;p4"/>
          <p:cNvSpPr txBox="1"/>
          <p:nvPr/>
        </p:nvSpPr>
        <p:spPr>
          <a:xfrm>
            <a:off x="0" y="60545"/>
            <a:ext cx="7132320" cy="64633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Calibri"/>
                <a:ea typeface="Calibri"/>
                <a:cs typeface="Calibri"/>
                <a:sym typeface="Calibri"/>
              </a:rPr>
              <a:t>IL PERCORSO VERSO UN DIRITTO COMUNE PER L'UE E L'AMERICA LATINA</a:t>
            </a:r>
            <a:endParaRPr sz="1800" b="0" i="0" u="none" strike="noStrike" cap="none">
              <a:solidFill>
                <a:schemeClr val="lt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cxnSp>
        <p:nvCxnSpPr>
          <p:cNvPr id="149" name="Google Shape;149;p4"/>
          <p:cNvCxnSpPr/>
          <p:nvPr/>
        </p:nvCxnSpPr>
        <p:spPr>
          <a:xfrm>
            <a:off x="481029" y="4556052"/>
            <a:ext cx="3977700" cy="0"/>
          </a:xfrm>
          <a:prstGeom prst="straightConnector1">
            <a:avLst/>
          </a:prstGeom>
          <a:noFill/>
          <a:ln w="28575" cap="flat" cmpd="sng">
            <a:solidFill>
              <a:srgbClr val="EB792A"/>
            </a:solidFill>
            <a:prstDash val="solid"/>
            <a:round/>
            <a:headEnd type="none" w="sm" len="sm"/>
            <a:tailEnd type="none" w="sm" len="sm"/>
          </a:ln>
        </p:spPr>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2">
            <a:alpha val="40000"/>
          </a:schemeClr>
        </a:solidFill>
        <a:effectLst/>
      </p:bgPr>
    </p:bg>
    <p:spTree>
      <p:nvGrpSpPr>
        <p:cNvPr id="1" name="Shape 153"/>
        <p:cNvGrpSpPr/>
        <p:nvPr/>
      </p:nvGrpSpPr>
      <p:grpSpPr>
        <a:xfrm>
          <a:off x="0" y="0"/>
          <a:ext cx="0" cy="0"/>
          <a:chOff x="0" y="0"/>
          <a:chExt cx="0" cy="0"/>
        </a:xfrm>
      </p:grpSpPr>
      <p:sp>
        <p:nvSpPr>
          <p:cNvPr id="154" name="Google Shape;154;p5"/>
          <p:cNvSpPr txBox="1"/>
          <p:nvPr/>
        </p:nvSpPr>
        <p:spPr>
          <a:xfrm>
            <a:off x="260253" y="1010525"/>
            <a:ext cx="7519181" cy="1938992"/>
          </a:xfrm>
          <a:prstGeom prst="rect">
            <a:avLst/>
          </a:prstGeom>
          <a:noFill/>
          <a:ln>
            <a:noFill/>
          </a:ln>
        </p:spPr>
        <p:txBody>
          <a:bodyPr spcFirstLastPara="1" wrap="square" lIns="91425" tIns="45700" rIns="91425" bIns="45700" anchor="t" anchorCtr="0">
            <a:spAutoFit/>
          </a:bodyPr>
          <a:lstStyle/>
          <a:p>
            <a:pPr marL="285750" marR="0" lvl="0" indent="-285750" algn="l" rtl="0">
              <a:lnSpc>
                <a:spcPct val="100000"/>
              </a:lnSpc>
              <a:spcBef>
                <a:spcPts val="0"/>
              </a:spcBef>
              <a:spcAft>
                <a:spcPts val="0"/>
              </a:spcAft>
              <a:buClr>
                <a:schemeClr val="dk1"/>
              </a:buClr>
              <a:buSzPts val="2000"/>
              <a:buFont typeface="Noto Sans Symbols"/>
              <a:buChar char="❑"/>
            </a:pPr>
            <a:r>
              <a:rPr lang="en-US" sz="2000" b="0" i="0" u="none" strike="noStrike" cap="none">
                <a:solidFill>
                  <a:schemeClr val="dk1"/>
                </a:solidFill>
                <a:latin typeface="Calibri"/>
                <a:ea typeface="Calibri"/>
                <a:cs typeface="Calibri"/>
                <a:sym typeface="Calibri"/>
              </a:rPr>
              <a:t>2018</a:t>
            </a:r>
            <a:endParaRPr sz="1400" b="0" i="0" u="none" strike="noStrike" cap="none">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2000"/>
              <a:buFont typeface="Noto Sans Symbols"/>
              <a:buChar char="❑"/>
            </a:pPr>
            <a:r>
              <a:rPr lang="en-US" sz="2000" b="0" i="0" u="none" strike="noStrike" cap="none">
                <a:solidFill>
                  <a:schemeClr val="dk1"/>
                </a:solidFill>
                <a:latin typeface="Calibri"/>
                <a:ea typeface="Calibri"/>
                <a:cs typeface="Calibri"/>
                <a:sym typeface="Calibri"/>
              </a:rPr>
              <a:t>Álvaro Vidal Olivares - Iñigo de la Maza - Carlos Pizarro Wilson</a:t>
            </a:r>
            <a:endParaRPr sz="1400" b="0" i="0" u="none" strike="noStrike" cap="none">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2000"/>
              <a:buFont typeface="Noto Sans Symbols"/>
              <a:buChar char="❑"/>
            </a:pPr>
            <a:r>
              <a:rPr lang="en-US" sz="2000" b="0" i="0" u="none" strike="noStrike" cap="none">
                <a:solidFill>
                  <a:schemeClr val="dk1"/>
                </a:solidFill>
                <a:latin typeface="Calibri"/>
                <a:ea typeface="Calibri"/>
                <a:cs typeface="Calibri"/>
                <a:sym typeface="Calibri"/>
              </a:rPr>
              <a:t>180 pagine</a:t>
            </a:r>
            <a:endParaRPr sz="1400" b="0" i="0" u="none" strike="noStrike" cap="none">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2000"/>
              <a:buFont typeface="Noto Sans Symbols"/>
              <a:buChar char="❑"/>
            </a:pPr>
            <a:r>
              <a:rPr lang="en-US" sz="2000" b="0" i="0" u="none" strike="noStrike" cap="none">
                <a:solidFill>
                  <a:schemeClr val="dk1"/>
                </a:solidFill>
                <a:latin typeface="Calibri"/>
                <a:ea typeface="Calibri"/>
                <a:cs typeface="Calibri"/>
                <a:sym typeface="Calibri"/>
              </a:rPr>
              <a:t>Progetto supportato dalla Foundation pour le Droit Continental e dalla Fondazione Fernando Fueyo Laneri</a:t>
            </a:r>
            <a:endParaRPr sz="1400" b="0" i="0" u="none" strike="noStrike" cap="none">
              <a:solidFill>
                <a:srgbClr val="000000"/>
              </a:solidFill>
              <a:latin typeface="Arial"/>
              <a:ea typeface="Arial"/>
              <a:cs typeface="Arial"/>
              <a:sym typeface="Arial"/>
            </a:endParaRPr>
          </a:p>
          <a:p>
            <a:pPr marL="285750" marR="0" lvl="0" indent="-158750" algn="l" rtl="0">
              <a:lnSpc>
                <a:spcPct val="100000"/>
              </a:lnSpc>
              <a:spcBef>
                <a:spcPts val="0"/>
              </a:spcBef>
              <a:spcAft>
                <a:spcPts val="0"/>
              </a:spcAft>
              <a:buClr>
                <a:schemeClr val="dk1"/>
              </a:buClr>
              <a:buSzPts val="2000"/>
              <a:buFont typeface="Noto Sans Symbols"/>
              <a:buNone/>
            </a:pPr>
            <a:endParaRPr sz="2000" b="0" i="0" u="none" strike="noStrike" cap="none">
              <a:solidFill>
                <a:schemeClr val="lt1"/>
              </a:solidFill>
              <a:latin typeface="Calibri"/>
              <a:ea typeface="Calibri"/>
              <a:cs typeface="Calibri"/>
              <a:sym typeface="Calibri"/>
            </a:endParaRPr>
          </a:p>
        </p:txBody>
      </p:sp>
      <p:sp>
        <p:nvSpPr>
          <p:cNvPr id="155" name="Google Shape;155;p5"/>
          <p:cNvSpPr txBox="1"/>
          <p:nvPr/>
        </p:nvSpPr>
        <p:spPr>
          <a:xfrm>
            <a:off x="260253" y="511330"/>
            <a:ext cx="3685736" cy="523220"/>
          </a:xfrm>
          <a:prstGeom prst="rect">
            <a:avLst/>
          </a:prstGeom>
          <a:noFill/>
          <a:ln w="9525" cap="flat" cmpd="sng">
            <a:solidFill>
              <a:schemeClr val="lt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sng" strike="noStrike" cap="none">
                <a:solidFill>
                  <a:schemeClr val="dk1"/>
                </a:solidFill>
                <a:latin typeface="Calibri"/>
                <a:ea typeface="Calibri"/>
                <a:cs typeface="Calibri"/>
                <a:sym typeface="Calibri"/>
              </a:rPr>
              <a:t>Origini del progetto</a:t>
            </a:r>
            <a:endParaRPr sz="1400" b="0" i="0" u="none" strike="noStrike" cap="none">
              <a:solidFill>
                <a:srgbClr val="000000"/>
              </a:solidFill>
              <a:latin typeface="Arial"/>
              <a:ea typeface="Arial"/>
              <a:cs typeface="Arial"/>
              <a:sym typeface="Arial"/>
            </a:endParaRPr>
          </a:p>
        </p:txBody>
      </p:sp>
      <p:sp>
        <p:nvSpPr>
          <p:cNvPr id="156" name="Google Shape;156;p5"/>
          <p:cNvSpPr txBox="1"/>
          <p:nvPr/>
        </p:nvSpPr>
        <p:spPr>
          <a:xfrm>
            <a:off x="260253" y="2633105"/>
            <a:ext cx="3249637" cy="52322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sng" strike="noStrike" cap="none">
                <a:solidFill>
                  <a:schemeClr val="dk1"/>
                </a:solidFill>
                <a:latin typeface="Calibri"/>
                <a:ea typeface="Calibri"/>
                <a:cs typeface="Calibri"/>
                <a:sym typeface="Calibri"/>
              </a:rPr>
              <a:t>Metodo</a:t>
            </a:r>
            <a:endParaRPr sz="1400" b="0" i="0" u="none" strike="noStrike" cap="none">
              <a:solidFill>
                <a:srgbClr val="000000"/>
              </a:solidFill>
              <a:latin typeface="Arial"/>
              <a:ea typeface="Arial"/>
              <a:cs typeface="Arial"/>
              <a:sym typeface="Arial"/>
            </a:endParaRPr>
          </a:p>
        </p:txBody>
      </p:sp>
      <p:sp>
        <p:nvSpPr>
          <p:cNvPr id="157" name="Google Shape;157;p5"/>
          <p:cNvSpPr txBox="1"/>
          <p:nvPr/>
        </p:nvSpPr>
        <p:spPr>
          <a:xfrm>
            <a:off x="260253" y="3118842"/>
            <a:ext cx="5359791" cy="1015663"/>
          </a:xfrm>
          <a:prstGeom prst="rect">
            <a:avLst/>
          </a:prstGeom>
          <a:noFill/>
          <a:ln>
            <a:noFill/>
          </a:ln>
        </p:spPr>
        <p:txBody>
          <a:bodyPr spcFirstLastPara="1" wrap="square" lIns="91425" tIns="45700" rIns="91425" bIns="45700" anchor="t" anchorCtr="0">
            <a:spAutoFit/>
          </a:bodyPr>
          <a:lstStyle/>
          <a:p>
            <a:pPr marL="342900" marR="0" lvl="0" indent="-342900" algn="l" rtl="0">
              <a:lnSpc>
                <a:spcPct val="100000"/>
              </a:lnSpc>
              <a:spcBef>
                <a:spcPts val="0"/>
              </a:spcBef>
              <a:spcAft>
                <a:spcPts val="0"/>
              </a:spcAft>
              <a:buClr>
                <a:schemeClr val="dk1"/>
              </a:buClr>
              <a:buSzPts val="2000"/>
              <a:buFont typeface="Calibri"/>
              <a:buAutoNum type="arabicParenR"/>
            </a:pPr>
            <a:r>
              <a:rPr lang="en-US" sz="2000" b="0" i="0" u="none" strike="noStrike" cap="none">
                <a:solidFill>
                  <a:schemeClr val="dk1"/>
                </a:solidFill>
                <a:latin typeface="Calibri"/>
                <a:ea typeface="Calibri"/>
                <a:cs typeface="Calibri"/>
                <a:sym typeface="Calibri"/>
              </a:rPr>
              <a:t>Questionario con situazioni concrete da risolvere</a:t>
            </a:r>
            <a:endParaRPr sz="1400" b="0" i="0" u="none" strike="noStrike" cap="none">
              <a:solidFill>
                <a:srgbClr val="000000"/>
              </a:solidFill>
              <a:latin typeface="Arial"/>
              <a:ea typeface="Arial"/>
              <a:cs typeface="Arial"/>
              <a:sym typeface="Arial"/>
            </a:endParaRPr>
          </a:p>
          <a:p>
            <a:pPr marL="342900" marR="0" lvl="0" indent="-342900" algn="l" rtl="0">
              <a:lnSpc>
                <a:spcPct val="100000"/>
              </a:lnSpc>
              <a:spcBef>
                <a:spcPts val="0"/>
              </a:spcBef>
              <a:spcAft>
                <a:spcPts val="0"/>
              </a:spcAft>
              <a:buClr>
                <a:schemeClr val="dk1"/>
              </a:buClr>
              <a:buSzPts val="2000"/>
              <a:buFont typeface="Calibri"/>
              <a:buAutoNum type="arabicParenR"/>
            </a:pPr>
            <a:r>
              <a:rPr lang="en-US" sz="2000" b="0" i="0" u="none" strike="noStrike" cap="none">
                <a:solidFill>
                  <a:schemeClr val="dk1"/>
                </a:solidFill>
                <a:latin typeface="Calibri"/>
                <a:ea typeface="Calibri"/>
                <a:cs typeface="Calibri"/>
                <a:sym typeface="Calibri"/>
              </a:rPr>
              <a:t>Confronto delle risposte &gt; diversità e affinità</a:t>
            </a:r>
            <a:endParaRPr sz="2000" b="0" i="0" u="none" strike="noStrike" cap="none">
              <a:solidFill>
                <a:schemeClr val="dk1"/>
              </a:solidFill>
              <a:latin typeface="Calibri"/>
              <a:ea typeface="Calibri"/>
              <a:cs typeface="Calibri"/>
              <a:sym typeface="Calibri"/>
            </a:endParaRPr>
          </a:p>
        </p:txBody>
      </p:sp>
      <p:sp>
        <p:nvSpPr>
          <p:cNvPr id="158" name="Google Shape;158;p5"/>
          <p:cNvSpPr/>
          <p:nvPr/>
        </p:nvSpPr>
        <p:spPr>
          <a:xfrm>
            <a:off x="5462122" y="2972398"/>
            <a:ext cx="315843" cy="1383332"/>
          </a:xfrm>
          <a:prstGeom prst="rightBrace">
            <a:avLst>
              <a:gd name="adj1" fmla="val 8333"/>
              <a:gd name="adj2" fmla="val 50000"/>
            </a:avLst>
          </a:prstGeom>
          <a:solidFill>
            <a:schemeClr val="lt2">
              <a:alpha val="0"/>
            </a:schemeClr>
          </a:solidFill>
          <a:ln w="9525" cap="flat" cmpd="sng">
            <a:solidFill>
              <a:srgbClr val="FF66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9" name="Google Shape;159;p5"/>
          <p:cNvSpPr txBox="1"/>
          <p:nvPr/>
        </p:nvSpPr>
        <p:spPr>
          <a:xfrm>
            <a:off x="5962773" y="3002344"/>
            <a:ext cx="4264439" cy="132343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a:solidFill>
                  <a:schemeClr val="dk1"/>
                </a:solidFill>
                <a:latin typeface="Calibri"/>
                <a:ea typeface="Calibri"/>
                <a:cs typeface="Calibri"/>
                <a:sym typeface="Calibri"/>
              </a:rPr>
              <a:t>«El derecho de los contratos en Latinoamérica: Bases para unos principios de derecho de los contratos»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r>
              <a:rPr lang="en-US" sz="2000" b="0" i="0" u="none" strike="noStrike" cap="none">
                <a:solidFill>
                  <a:schemeClr val="dk1"/>
                </a:solidFill>
                <a:latin typeface="Calibri"/>
                <a:ea typeface="Calibri"/>
                <a:cs typeface="Calibri"/>
                <a:sym typeface="Calibri"/>
              </a:rPr>
              <a:t>(Santiago del Cile, 2012)</a:t>
            </a:r>
            <a:endParaRPr sz="1400" b="0" i="0" u="none" strike="noStrike" cap="none">
              <a:solidFill>
                <a:srgbClr val="000000"/>
              </a:solidFill>
              <a:latin typeface="Arial"/>
              <a:ea typeface="Arial"/>
              <a:cs typeface="Arial"/>
              <a:sym typeface="Arial"/>
            </a:endParaRPr>
          </a:p>
        </p:txBody>
      </p:sp>
      <p:sp>
        <p:nvSpPr>
          <p:cNvPr id="160" name="Google Shape;160;p5"/>
          <p:cNvSpPr txBox="1"/>
          <p:nvPr/>
        </p:nvSpPr>
        <p:spPr>
          <a:xfrm>
            <a:off x="260253" y="4754880"/>
            <a:ext cx="5732586" cy="1754326"/>
          </a:xfrm>
          <a:prstGeom prst="rect">
            <a:avLst/>
          </a:prstGeom>
          <a:noFill/>
          <a:ln>
            <a:noFill/>
          </a:ln>
        </p:spPr>
        <p:txBody>
          <a:bodyPr spcFirstLastPara="1" wrap="square" lIns="91425" tIns="45700" rIns="91425" bIns="45700" anchor="t" anchorCtr="0">
            <a:spAutoFit/>
          </a:bodyPr>
          <a:lstStyle/>
          <a:p>
            <a:pPr marL="285750" marR="0" lvl="0" indent="-285750" algn="l" rtl="0">
              <a:lnSpc>
                <a:spcPct val="100000"/>
              </a:lnSpc>
              <a:spcBef>
                <a:spcPts val="0"/>
              </a:spcBef>
              <a:spcAft>
                <a:spcPts val="0"/>
              </a:spcAft>
              <a:buClr>
                <a:schemeClr val="dk1"/>
              </a:buClr>
              <a:buSzPts val="2000"/>
              <a:buFont typeface="Noto Sans Symbols"/>
              <a:buChar char="❑"/>
            </a:pPr>
            <a:r>
              <a:rPr lang="en-US" sz="2000" b="0" i="0" u="none" strike="noStrike" cap="none">
                <a:solidFill>
                  <a:schemeClr val="dk1"/>
                </a:solidFill>
                <a:latin typeface="Calibri"/>
                <a:ea typeface="Calibri"/>
                <a:cs typeface="Calibri"/>
                <a:sym typeface="Calibri"/>
              </a:rPr>
              <a:t>19 e 20 novembre 2013: seminario «El derecho de los contratos: formación, cumplimiento e incumplimiento» </a:t>
            </a:r>
            <a:endParaRPr sz="2000" b="0" i="0" u="none" strike="noStrike" cap="none">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2000"/>
              <a:buFont typeface="Noto Sans Symbols"/>
              <a:buChar char="❑"/>
            </a:pPr>
            <a:r>
              <a:rPr lang="en-US" sz="2000" b="0" i="0" u="none" strike="noStrike" cap="none">
                <a:solidFill>
                  <a:schemeClr val="dk1"/>
                </a:solidFill>
                <a:latin typeface="Calibri"/>
                <a:ea typeface="Calibri"/>
                <a:cs typeface="Calibri"/>
                <a:sym typeface="Calibri"/>
              </a:rPr>
              <a:t>Estate del 2017, Valparaíso: seminario volto a preparare la versione finale dei Principi latino-americani di diritto contrattuale</a:t>
            </a:r>
            <a:endParaRPr sz="20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cxnSp>
        <p:nvCxnSpPr>
          <p:cNvPr id="161" name="Google Shape;161;p5"/>
          <p:cNvCxnSpPr/>
          <p:nvPr/>
        </p:nvCxnSpPr>
        <p:spPr>
          <a:xfrm>
            <a:off x="0" y="511330"/>
            <a:ext cx="11633982" cy="0"/>
          </a:xfrm>
          <a:prstGeom prst="straightConnector1">
            <a:avLst/>
          </a:prstGeom>
          <a:noFill/>
          <a:ln w="19050" cap="flat" cmpd="sng">
            <a:solidFill>
              <a:srgbClr val="EB792A"/>
            </a:solidFill>
            <a:prstDash val="solid"/>
            <a:round/>
            <a:headEnd type="none" w="sm" len="sm"/>
            <a:tailEnd type="none" w="sm" len="sm"/>
          </a:ln>
        </p:spPr>
      </p:cxnSp>
      <p:cxnSp>
        <p:nvCxnSpPr>
          <p:cNvPr id="162" name="Google Shape;162;p5"/>
          <p:cNvCxnSpPr/>
          <p:nvPr/>
        </p:nvCxnSpPr>
        <p:spPr>
          <a:xfrm flipH="1">
            <a:off x="11633982" y="0"/>
            <a:ext cx="1" cy="6858000"/>
          </a:xfrm>
          <a:prstGeom prst="straightConnector1">
            <a:avLst/>
          </a:prstGeom>
          <a:noFill/>
          <a:ln w="19050" cap="flat" cmpd="sng">
            <a:solidFill>
              <a:srgbClr val="EB792A"/>
            </a:solidFill>
            <a:prstDash val="solid"/>
            <a:round/>
            <a:headEnd type="none" w="sm" len="sm"/>
            <a:tailEnd type="none" w="sm" len="sm"/>
          </a:ln>
        </p:spPr>
      </p:cxnSp>
      <p:sp>
        <p:nvSpPr>
          <p:cNvPr id="163" name="Google Shape;163;p5"/>
          <p:cNvSpPr txBox="1"/>
          <p:nvPr/>
        </p:nvSpPr>
        <p:spPr>
          <a:xfrm>
            <a:off x="211015" y="120240"/>
            <a:ext cx="8449994" cy="64633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a:solidFill>
                  <a:schemeClr val="dk1"/>
                </a:solidFill>
                <a:latin typeface="Calibri"/>
                <a:ea typeface="Calibri"/>
                <a:cs typeface="Calibri"/>
                <a:sym typeface="Calibri"/>
              </a:rPr>
              <a:t>IL PROGETTO «LOS PRINCIPIOS LATINOAMERICANOS DE DERECHO DE LOS CONTRATOS»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Tree>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2">
            <a:alpha val="40000"/>
          </a:schemeClr>
        </a:solidFill>
        <a:effectLst/>
      </p:bgPr>
    </p:bg>
    <p:spTree>
      <p:nvGrpSpPr>
        <p:cNvPr id="1" name="Shape 167"/>
        <p:cNvGrpSpPr/>
        <p:nvPr/>
      </p:nvGrpSpPr>
      <p:grpSpPr>
        <a:xfrm>
          <a:off x="0" y="0"/>
          <a:ext cx="0" cy="0"/>
          <a:chOff x="0" y="0"/>
          <a:chExt cx="0" cy="0"/>
        </a:xfrm>
      </p:grpSpPr>
      <p:sp>
        <p:nvSpPr>
          <p:cNvPr id="168" name="Google Shape;168;p6"/>
          <p:cNvSpPr txBox="1"/>
          <p:nvPr/>
        </p:nvSpPr>
        <p:spPr>
          <a:xfrm>
            <a:off x="211015" y="120240"/>
            <a:ext cx="8449994" cy="64633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a:solidFill>
                  <a:schemeClr val="dk1"/>
                </a:solidFill>
                <a:latin typeface="Calibri"/>
                <a:ea typeface="Calibri"/>
                <a:cs typeface="Calibri"/>
                <a:sym typeface="Calibri"/>
              </a:rPr>
              <a:t>IL PROGETTO «LOS PRINCIPIOS LATINOAMERICANOS DE DERECHO DE LOS CONTRATOS»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9" name="Google Shape;169;p6"/>
          <p:cNvSpPr txBox="1"/>
          <p:nvPr/>
        </p:nvSpPr>
        <p:spPr>
          <a:xfrm>
            <a:off x="211016" y="4712678"/>
            <a:ext cx="5781822" cy="203132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a:solidFill>
                  <a:schemeClr val="dk1"/>
                </a:solidFill>
                <a:latin typeface="Arial"/>
                <a:ea typeface="Arial"/>
                <a:cs typeface="Arial"/>
                <a:sym typeface="Arial"/>
              </a:rPr>
              <a:t>«</a:t>
            </a:r>
            <a:r>
              <a:rPr lang="en-US" sz="1800" b="0" i="1" u="none" strike="noStrike" cap="none">
                <a:solidFill>
                  <a:schemeClr val="dk1"/>
                </a:solidFill>
                <a:latin typeface="Times New Roman"/>
                <a:ea typeface="Times New Roman"/>
                <a:cs typeface="Times New Roman"/>
                <a:sym typeface="Times New Roman"/>
              </a:rPr>
              <a:t>Uno de los primeros trabajos que realizamos fue un diagnóstico acabado, a partir de un cuestionario, del estado de la doctrina y jurisprudencia de cada país. Un insumo valioso, pero insuficiente, pues las diferencias entre los autores, y la inconsistencia de los fallos, no alentaban una búsqueda de coherencia por esos meandros…</a:t>
            </a:r>
            <a:r>
              <a:rPr lang="en-US" sz="1800" b="0" i="0" u="none" strike="noStrike" cap="none">
                <a:solidFill>
                  <a:schemeClr val="dk1"/>
                </a:solidFill>
                <a:latin typeface="Arial"/>
                <a:ea typeface="Arial"/>
                <a:cs typeface="Arial"/>
                <a:sym typeface="Arial"/>
              </a:rPr>
              <a:t>»</a:t>
            </a:r>
            <a:endParaRPr sz="1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70" name="Google Shape;170;p6"/>
          <p:cNvSpPr txBox="1"/>
          <p:nvPr/>
        </p:nvSpPr>
        <p:spPr>
          <a:xfrm>
            <a:off x="211016" y="6420837"/>
            <a:ext cx="3502855" cy="64633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a:solidFill>
                  <a:schemeClr val="dk1"/>
                </a:solidFill>
                <a:latin typeface="Calibri"/>
                <a:ea typeface="Calibri"/>
                <a:cs typeface="Calibri"/>
                <a:sym typeface="Calibri"/>
              </a:rPr>
              <a:t>- Professore Carlos Pizarro Wilson</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71" name="Google Shape;171;p6"/>
          <p:cNvSpPr txBox="1"/>
          <p:nvPr/>
        </p:nvSpPr>
        <p:spPr>
          <a:xfrm>
            <a:off x="6189785" y="4712677"/>
            <a:ext cx="5601286" cy="203132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a:solidFill>
                  <a:schemeClr val="dk1"/>
                </a:solidFill>
                <a:latin typeface="Calibri"/>
                <a:ea typeface="Calibri"/>
                <a:cs typeface="Calibri"/>
                <a:sym typeface="Calibri"/>
              </a:rPr>
              <a:t>«Uno dei primi lavori che realizzammo fu una diagnosi dello stato della dottrina e della giurisprudenza di ogni paese, basata su un questionario. Un input prezioso però insufficiente, poiché le differenze tra gli autori e l’inconsistenza dei giudizi non hanno favorito una ricerca di coerenza attraverso questi meandri…»</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72" name="Google Shape;172;p6"/>
          <p:cNvSpPr txBox="1"/>
          <p:nvPr/>
        </p:nvSpPr>
        <p:spPr>
          <a:xfrm>
            <a:off x="211016" y="604360"/>
            <a:ext cx="9664505" cy="80021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sng" strike="noStrike" cap="none">
                <a:solidFill>
                  <a:srgbClr val="000000"/>
                </a:solidFill>
                <a:latin typeface="Calibri"/>
                <a:ea typeface="Calibri"/>
                <a:cs typeface="Calibri"/>
                <a:sym typeface="Calibri"/>
              </a:rPr>
              <a:t>Difficoltà e dibattiti che hanno accompagnato il progetto</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800" b="0" i="0" u="sng" strike="noStrike" cap="none">
              <a:solidFill>
                <a:schemeClr val="dk1"/>
              </a:solidFill>
              <a:latin typeface="Calibri"/>
              <a:ea typeface="Calibri"/>
              <a:cs typeface="Calibri"/>
              <a:sym typeface="Calibri"/>
            </a:endParaRPr>
          </a:p>
        </p:txBody>
      </p:sp>
      <p:sp>
        <p:nvSpPr>
          <p:cNvPr id="173" name="Google Shape;173;p6"/>
          <p:cNvSpPr txBox="1"/>
          <p:nvPr/>
        </p:nvSpPr>
        <p:spPr>
          <a:xfrm>
            <a:off x="211016" y="1250691"/>
            <a:ext cx="6499274" cy="400110"/>
          </a:xfrm>
          <a:prstGeom prst="rect">
            <a:avLst/>
          </a:prstGeom>
          <a:noFill/>
          <a:ln>
            <a:noFill/>
          </a:ln>
        </p:spPr>
        <p:txBody>
          <a:bodyPr spcFirstLastPara="1" wrap="square" lIns="91425" tIns="45700" rIns="91425" bIns="45700" anchor="t" anchorCtr="0">
            <a:spAutoFit/>
          </a:bodyPr>
          <a:lstStyle/>
          <a:p>
            <a:pPr marL="285750" marR="0" lvl="0" indent="-285750" algn="l" rtl="0">
              <a:lnSpc>
                <a:spcPct val="100000"/>
              </a:lnSpc>
              <a:spcBef>
                <a:spcPts val="0"/>
              </a:spcBef>
              <a:spcAft>
                <a:spcPts val="0"/>
              </a:spcAft>
              <a:buClr>
                <a:schemeClr val="dk1"/>
              </a:buClr>
              <a:buSzPts val="2000"/>
              <a:buFont typeface="Noto Sans Symbols"/>
              <a:buChar char="❑"/>
            </a:pPr>
            <a:r>
              <a:rPr lang="en-US" sz="2000" b="0" i="0" u="none" strike="noStrike" cap="none">
                <a:solidFill>
                  <a:schemeClr val="dk1"/>
                </a:solidFill>
                <a:latin typeface="Calibri"/>
                <a:ea typeface="Calibri"/>
                <a:cs typeface="Calibri"/>
                <a:sym typeface="Calibri"/>
              </a:rPr>
              <a:t>mancata partecipazione da parte di alcuni paesi</a:t>
            </a:r>
            <a:endParaRPr sz="2000" b="0" i="0" u="none" strike="noStrike" cap="none">
              <a:solidFill>
                <a:schemeClr val="dk1"/>
              </a:solidFill>
              <a:latin typeface="Calibri"/>
              <a:ea typeface="Calibri"/>
              <a:cs typeface="Calibri"/>
              <a:sym typeface="Calibri"/>
            </a:endParaRPr>
          </a:p>
        </p:txBody>
      </p:sp>
      <p:graphicFrame>
        <p:nvGraphicFramePr>
          <p:cNvPr id="174" name="Google Shape;174;p6"/>
          <p:cNvGraphicFramePr/>
          <p:nvPr/>
        </p:nvGraphicFramePr>
        <p:xfrm>
          <a:off x="350129" y="1760601"/>
          <a:ext cx="3000000" cy="3000000"/>
        </p:xfrm>
        <a:graphic>
          <a:graphicData uri="http://schemas.openxmlformats.org/drawingml/2006/table">
            <a:tbl>
              <a:tblPr firstRow="1" bandRow="1">
                <a:noFill/>
                <a:tableStyleId>{4A137454-5287-42DD-ACD9-2FFD7EF94775}</a:tableStyleId>
              </a:tblPr>
              <a:tblGrid>
                <a:gridCol w="4551675"/>
                <a:gridCol w="4551675"/>
              </a:tblGrid>
              <a:tr h="358175">
                <a:tc>
                  <a:txBody>
                    <a:bodyPr/>
                    <a:lstStyle/>
                    <a:p>
                      <a:pPr marL="0" marR="0" lvl="0" indent="0" algn="ctr" rtl="0">
                        <a:lnSpc>
                          <a:spcPct val="100000"/>
                        </a:lnSpc>
                        <a:spcBef>
                          <a:spcPts val="0"/>
                        </a:spcBef>
                        <a:spcAft>
                          <a:spcPts val="0"/>
                        </a:spcAft>
                        <a:buClr>
                          <a:srgbClr val="000000"/>
                        </a:buClr>
                        <a:buSzPts val="2000"/>
                        <a:buFont typeface="Arial"/>
                        <a:buNone/>
                      </a:pPr>
                      <a:r>
                        <a:rPr lang="en-US" sz="2000" b="1" u="none" strike="noStrike" cap="none">
                          <a:latin typeface="Calibri"/>
                          <a:ea typeface="Calibri"/>
                          <a:cs typeface="Calibri"/>
                          <a:sym typeface="Calibri"/>
                        </a:rPr>
                        <a:t>Esigenze teoriche </a:t>
                      </a:r>
                      <a:endParaRPr sz="20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2000"/>
                        <a:buFont typeface="Arial"/>
                        <a:buNone/>
                      </a:pPr>
                      <a:r>
                        <a:rPr lang="en-US" sz="2000" u="none" strike="noStrike" cap="none">
                          <a:latin typeface="Calibri"/>
                          <a:ea typeface="Calibri"/>
                          <a:cs typeface="Calibri"/>
                          <a:sym typeface="Calibri"/>
                        </a:rPr>
                        <a:t>Esigenza pratica</a:t>
                      </a:r>
                      <a:endParaRPr sz="1400" u="none" strike="noStrike" cap="none"/>
                    </a:p>
                  </a:txBody>
                  <a:tcPr marL="91450" marR="91450" marT="45725" marB="45725"/>
                </a:tc>
              </a:tr>
              <a:tr h="2424650">
                <a:tc>
                  <a:txBody>
                    <a:bodyPr/>
                    <a:lstStyle/>
                    <a:p>
                      <a:pPr marL="342900" marR="0" lvl="0" indent="-342900" algn="l" rtl="0">
                        <a:lnSpc>
                          <a:spcPct val="107000"/>
                        </a:lnSpc>
                        <a:spcBef>
                          <a:spcPts val="0"/>
                        </a:spcBef>
                        <a:spcAft>
                          <a:spcPts val="0"/>
                        </a:spcAft>
                        <a:buClr>
                          <a:schemeClr val="dk1"/>
                        </a:buClr>
                        <a:buSzPts val="1800"/>
                        <a:buFont typeface="Noto Sans Symbols"/>
                        <a:buChar char="⮚"/>
                      </a:pPr>
                      <a:r>
                        <a:rPr lang="en-US" sz="1800" u="none" strike="noStrike" cap="none"/>
                        <a:t>la preservazione di una presunta identità latino-americana a fronte dell'innovazione</a:t>
                      </a:r>
                      <a:endParaRPr sz="1800" u="none" strike="noStrike" cap="none"/>
                    </a:p>
                    <a:p>
                      <a:pPr marL="342900" marR="0" lvl="0" indent="-342900" algn="l" rtl="0">
                        <a:lnSpc>
                          <a:spcPct val="107000"/>
                        </a:lnSpc>
                        <a:spcBef>
                          <a:spcPts val="800"/>
                        </a:spcBef>
                        <a:spcAft>
                          <a:spcPts val="0"/>
                        </a:spcAft>
                        <a:buClr>
                          <a:schemeClr val="dk1"/>
                        </a:buClr>
                        <a:buSzPts val="1800"/>
                        <a:buFont typeface="Noto Sans Symbols"/>
                        <a:buChar char="⮚"/>
                      </a:pPr>
                      <a:r>
                        <a:rPr lang="en-US" sz="1800" u="none" strike="noStrike" cap="none"/>
                        <a:t>la prevalenza di una concezione etica del diritto contrattuale, in contrapposizione ad una concezione economistica</a:t>
                      </a:r>
                      <a:endParaRPr sz="1800" u="none" strike="noStrike" cap="none"/>
                    </a:p>
                    <a:p>
                      <a:pPr marL="0" marR="0" lvl="0" indent="0" algn="l" rtl="0">
                        <a:lnSpc>
                          <a:spcPct val="100000"/>
                        </a:lnSpc>
                        <a:spcBef>
                          <a:spcPts val="800"/>
                        </a:spcBef>
                        <a:spcAft>
                          <a:spcPts val="0"/>
                        </a:spcAft>
                        <a:buClr>
                          <a:srgbClr val="000000"/>
                        </a:buClr>
                        <a:buSzPts val="1800"/>
                        <a:buFont typeface="Arial"/>
                        <a:buNone/>
                      </a:pPr>
                      <a:endParaRPr sz="1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a:t>fare del contratto uno strumento utile nella società odierna</a:t>
                      </a:r>
                      <a:endParaRPr sz="1400" u="none" strike="noStrike" cap="none"/>
                    </a:p>
                  </a:txBody>
                  <a:tcPr marL="91450" marR="91450" marT="45725" marB="45725"/>
                </a:tc>
              </a:tr>
            </a:tbl>
          </a:graphicData>
        </a:graphic>
      </p:graphicFrame>
      <p:cxnSp>
        <p:nvCxnSpPr>
          <p:cNvPr id="175" name="Google Shape;175;p6"/>
          <p:cNvCxnSpPr/>
          <p:nvPr/>
        </p:nvCxnSpPr>
        <p:spPr>
          <a:xfrm flipH="1">
            <a:off x="11633982" y="0"/>
            <a:ext cx="1" cy="6858000"/>
          </a:xfrm>
          <a:prstGeom prst="straightConnector1">
            <a:avLst/>
          </a:prstGeom>
          <a:noFill/>
          <a:ln w="19050" cap="flat" cmpd="sng">
            <a:solidFill>
              <a:srgbClr val="EB792A"/>
            </a:solidFill>
            <a:prstDash val="solid"/>
            <a:round/>
            <a:headEnd type="none" w="sm" len="sm"/>
            <a:tailEnd type="none" w="sm" len="sm"/>
          </a:ln>
        </p:spPr>
      </p:cxnSp>
      <p:cxnSp>
        <p:nvCxnSpPr>
          <p:cNvPr id="176" name="Google Shape;176;p6"/>
          <p:cNvCxnSpPr/>
          <p:nvPr/>
        </p:nvCxnSpPr>
        <p:spPr>
          <a:xfrm>
            <a:off x="0" y="511330"/>
            <a:ext cx="11633982" cy="0"/>
          </a:xfrm>
          <a:prstGeom prst="straightConnector1">
            <a:avLst/>
          </a:prstGeom>
          <a:noFill/>
          <a:ln w="19050" cap="flat" cmpd="sng">
            <a:solidFill>
              <a:srgbClr val="EB792A"/>
            </a:solidFill>
            <a:prstDash val="solid"/>
            <a:round/>
            <a:headEnd type="none" w="sm" len="sm"/>
            <a:tailEnd type="none" w="sm" len="sm"/>
          </a:ln>
        </p:spPr>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2">
            <a:alpha val="40000"/>
          </a:schemeClr>
        </a:solidFill>
        <a:effectLst/>
      </p:bgPr>
    </p:bg>
    <p:spTree>
      <p:nvGrpSpPr>
        <p:cNvPr id="1" name="Shape 180"/>
        <p:cNvGrpSpPr/>
        <p:nvPr/>
      </p:nvGrpSpPr>
      <p:grpSpPr>
        <a:xfrm>
          <a:off x="0" y="0"/>
          <a:ext cx="0" cy="0"/>
          <a:chOff x="0" y="0"/>
          <a:chExt cx="0" cy="0"/>
        </a:xfrm>
      </p:grpSpPr>
      <p:sp>
        <p:nvSpPr>
          <p:cNvPr id="181" name="Google Shape;181;p7"/>
          <p:cNvSpPr txBox="1"/>
          <p:nvPr/>
        </p:nvSpPr>
        <p:spPr>
          <a:xfrm>
            <a:off x="112542" y="590452"/>
            <a:ext cx="6541477" cy="52322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sng" strike="noStrike" cap="none">
                <a:solidFill>
                  <a:schemeClr val="dk1"/>
                </a:solidFill>
                <a:latin typeface="Calibri"/>
                <a:ea typeface="Calibri"/>
                <a:cs typeface="Calibri"/>
                <a:sym typeface="Calibri"/>
              </a:rPr>
              <a:t>Obiettivi del progetto</a:t>
            </a:r>
            <a:endParaRPr sz="1400" b="0" i="0" u="none" strike="noStrike" cap="none">
              <a:solidFill>
                <a:srgbClr val="000000"/>
              </a:solidFill>
              <a:latin typeface="Arial"/>
              <a:ea typeface="Arial"/>
              <a:cs typeface="Arial"/>
              <a:sym typeface="Arial"/>
            </a:endParaRPr>
          </a:p>
        </p:txBody>
      </p:sp>
      <p:sp>
        <p:nvSpPr>
          <p:cNvPr id="182" name="Google Shape;182;p7"/>
          <p:cNvSpPr txBox="1"/>
          <p:nvPr/>
        </p:nvSpPr>
        <p:spPr>
          <a:xfrm>
            <a:off x="112542" y="1113672"/>
            <a:ext cx="11521440" cy="2015936"/>
          </a:xfrm>
          <a:prstGeom prst="rect">
            <a:avLst/>
          </a:prstGeom>
          <a:noFill/>
          <a:ln>
            <a:noFill/>
          </a:ln>
        </p:spPr>
        <p:txBody>
          <a:bodyPr spcFirstLastPara="1" wrap="square" lIns="91425" tIns="45700" rIns="91425" bIns="45700" anchor="t" anchorCtr="0">
            <a:spAutoFit/>
          </a:bodyPr>
          <a:lstStyle/>
          <a:p>
            <a:pPr marL="342900" marR="0" lvl="0" indent="-342900" algn="l" rtl="0">
              <a:lnSpc>
                <a:spcPct val="107000"/>
              </a:lnSpc>
              <a:spcBef>
                <a:spcPts val="0"/>
              </a:spcBef>
              <a:spcAft>
                <a:spcPts val="0"/>
              </a:spcAft>
              <a:buClr>
                <a:srgbClr val="000000"/>
              </a:buClr>
              <a:buSzPts val="2000"/>
              <a:buFont typeface="Calibri"/>
              <a:buAutoNum type="arabicPeriod"/>
            </a:pPr>
            <a:r>
              <a:rPr lang="en-US" sz="2000" b="0" i="0" u="none" strike="noStrike" cap="none">
                <a:solidFill>
                  <a:srgbClr val="000000"/>
                </a:solidFill>
                <a:latin typeface="Calibri"/>
                <a:ea typeface="Calibri"/>
                <a:cs typeface="Calibri"/>
                <a:sym typeface="Calibri"/>
              </a:rPr>
              <a:t>Sistematizzazione delle coincidenze a livello dei diritti contrattuali nazionali in America Latina</a:t>
            </a:r>
            <a:endParaRPr sz="1400" b="0" i="0" u="none" strike="noStrike" cap="none">
              <a:solidFill>
                <a:srgbClr val="000000"/>
              </a:solidFill>
              <a:latin typeface="Arial"/>
              <a:ea typeface="Arial"/>
              <a:cs typeface="Arial"/>
              <a:sym typeface="Arial"/>
            </a:endParaRPr>
          </a:p>
          <a:p>
            <a:pPr marL="457200" marR="0" lvl="1" indent="0" algn="l" rtl="0">
              <a:lnSpc>
                <a:spcPct val="107000"/>
              </a:lnSpc>
              <a:spcBef>
                <a:spcPts val="0"/>
              </a:spcBef>
              <a:spcAft>
                <a:spcPts val="0"/>
              </a:spcAft>
              <a:buClr>
                <a:srgbClr val="000000"/>
              </a:buClr>
              <a:buSzPts val="2000"/>
              <a:buFont typeface="Arial"/>
              <a:buNone/>
            </a:pPr>
            <a:r>
              <a:rPr lang="en-US" sz="2000" b="0" i="0" u="none" strike="noStrike" cap="none">
                <a:solidFill>
                  <a:srgbClr val="000000"/>
                </a:solidFill>
                <a:latin typeface="Calibri"/>
                <a:ea typeface="Calibri"/>
                <a:cs typeface="Calibri"/>
                <a:sym typeface="Calibri"/>
              </a:rPr>
              <a:t>&gt; obiettivo </a:t>
            </a:r>
            <a:r>
              <a:rPr lang="en-US" sz="2000" b="0" i="1" u="none" strike="noStrike" cap="none">
                <a:solidFill>
                  <a:srgbClr val="000000"/>
                </a:solidFill>
                <a:latin typeface="Calibri"/>
                <a:ea typeface="Calibri"/>
                <a:cs typeface="Calibri"/>
                <a:sym typeface="Calibri"/>
              </a:rPr>
              <a:t>restatement</a:t>
            </a:r>
            <a:r>
              <a:rPr lang="en-US" sz="2000" b="0" i="0" u="none" strike="noStrike" cap="none">
                <a:solidFill>
                  <a:srgbClr val="000000"/>
                </a:solidFill>
                <a:latin typeface="Calibri"/>
                <a:ea typeface="Calibri"/>
                <a:cs typeface="Calibri"/>
                <a:sym typeface="Calibri"/>
              </a:rPr>
              <a:t> latino-americano dei contratti.</a:t>
            </a:r>
            <a:endParaRPr sz="2000" b="0" i="0" u="none" strike="noStrike" cap="none">
              <a:solidFill>
                <a:schemeClr val="dk1"/>
              </a:solidFill>
              <a:latin typeface="Calibri"/>
              <a:ea typeface="Calibri"/>
              <a:cs typeface="Calibri"/>
              <a:sym typeface="Calibri"/>
            </a:endParaRPr>
          </a:p>
          <a:p>
            <a:pPr marL="342900" marR="0" lvl="0" indent="-342900" algn="l" rtl="0">
              <a:lnSpc>
                <a:spcPct val="107000"/>
              </a:lnSpc>
              <a:spcBef>
                <a:spcPts val="0"/>
              </a:spcBef>
              <a:spcAft>
                <a:spcPts val="0"/>
              </a:spcAft>
              <a:buClr>
                <a:srgbClr val="000000"/>
              </a:buClr>
              <a:buSzPts val="2000"/>
              <a:buFont typeface="Calibri"/>
              <a:buAutoNum type="arabicPeriod"/>
            </a:pPr>
            <a:r>
              <a:rPr lang="en-US" sz="2000" b="0" i="0" u="none" strike="noStrike" cap="none">
                <a:solidFill>
                  <a:srgbClr val="000000"/>
                </a:solidFill>
                <a:latin typeface="Calibri"/>
                <a:ea typeface="Calibri"/>
                <a:cs typeface="Calibri"/>
                <a:sym typeface="Calibri"/>
              </a:rPr>
              <a:t>Ravvicinamento del diritto contrattuale dei paesi dell'America Latina a quello originato dalla CISG</a:t>
            </a:r>
            <a:endParaRPr sz="1400" b="0" i="0" u="none" strike="noStrike" cap="none">
              <a:solidFill>
                <a:srgbClr val="000000"/>
              </a:solidFill>
              <a:latin typeface="Arial"/>
              <a:ea typeface="Arial"/>
              <a:cs typeface="Arial"/>
              <a:sym typeface="Arial"/>
            </a:endParaRPr>
          </a:p>
          <a:p>
            <a:pPr marL="342900" marR="0" lvl="0" indent="-342900" algn="l" rtl="0">
              <a:lnSpc>
                <a:spcPct val="107000"/>
              </a:lnSpc>
              <a:spcBef>
                <a:spcPts val="0"/>
              </a:spcBef>
              <a:spcAft>
                <a:spcPts val="0"/>
              </a:spcAft>
              <a:buClr>
                <a:srgbClr val="000000"/>
              </a:buClr>
              <a:buSzPts val="2000"/>
              <a:buFont typeface="Calibri"/>
              <a:buAutoNum type="arabicPeriod"/>
            </a:pPr>
            <a:r>
              <a:rPr lang="en-US" sz="2000" b="0" i="0" u="none" strike="noStrike" cap="none">
                <a:solidFill>
                  <a:srgbClr val="000000"/>
                </a:solidFill>
                <a:latin typeface="Calibri"/>
                <a:ea typeface="Calibri"/>
                <a:cs typeface="Calibri"/>
                <a:sym typeface="Calibri"/>
              </a:rPr>
              <a:t>Risoluzione dei conflitti sorti nei contratti internazionali.</a:t>
            </a:r>
            <a:endParaRPr sz="1400" b="0" i="0" u="none" strike="noStrike" cap="none">
              <a:solidFill>
                <a:srgbClr val="000000"/>
              </a:solidFill>
              <a:latin typeface="Arial"/>
              <a:ea typeface="Arial"/>
              <a:cs typeface="Arial"/>
              <a:sym typeface="Arial"/>
            </a:endParaRPr>
          </a:p>
          <a:p>
            <a:pPr marL="342900" marR="0" lvl="0" indent="-342900" algn="l" rtl="0">
              <a:lnSpc>
                <a:spcPct val="107000"/>
              </a:lnSpc>
              <a:spcBef>
                <a:spcPts val="0"/>
              </a:spcBef>
              <a:spcAft>
                <a:spcPts val="0"/>
              </a:spcAft>
              <a:buClr>
                <a:srgbClr val="000000"/>
              </a:buClr>
              <a:buSzPts val="2000"/>
              <a:buFont typeface="Calibri"/>
              <a:buAutoNum type="arabicPeriod"/>
            </a:pPr>
            <a:r>
              <a:rPr lang="en-US" sz="2000" b="0" i="0" u="none" strike="noStrike" cap="none">
                <a:solidFill>
                  <a:srgbClr val="000000"/>
                </a:solidFill>
                <a:latin typeface="Calibri"/>
                <a:ea typeface="Calibri"/>
                <a:cs typeface="Calibri"/>
                <a:sym typeface="Calibri"/>
              </a:rPr>
              <a:t>Miglioramento dell’area del diritto contrattuale latino-americano.</a:t>
            </a:r>
            <a:endParaRPr sz="20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83" name="Google Shape;183;p7"/>
          <p:cNvSpPr txBox="1"/>
          <p:nvPr/>
        </p:nvSpPr>
        <p:spPr>
          <a:xfrm>
            <a:off x="112542" y="3061364"/>
            <a:ext cx="8243668" cy="80021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sng" strike="noStrike" cap="none">
                <a:solidFill>
                  <a:schemeClr val="dk1"/>
                </a:solidFill>
                <a:latin typeface="Calibri"/>
                <a:ea typeface="Calibri"/>
                <a:cs typeface="Calibri"/>
                <a:sym typeface="Calibri"/>
              </a:rPr>
              <a:t>Implementazione dei PLDC nella legislazione domestica</a:t>
            </a:r>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84" name="Google Shape;184;p7"/>
          <p:cNvSpPr txBox="1"/>
          <p:nvPr/>
        </p:nvSpPr>
        <p:spPr>
          <a:xfrm>
            <a:off x="112542" y="3728393"/>
            <a:ext cx="11676184" cy="132343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a:solidFill>
                  <a:schemeClr val="dk1"/>
                </a:solidFill>
                <a:latin typeface="Calibri"/>
                <a:ea typeface="Calibri"/>
                <a:cs typeface="Calibri"/>
                <a:sym typeface="Calibri"/>
              </a:rPr>
              <a:t>Artículo 2: (1) Estos principios se aplican para interpretar instrumentos internacionales de derecho uniforme y derecho estatal que rigen el contrato. (2) También sirven como modelo para los legisladores estatales o internacionales.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r>
              <a:rPr lang="en-US" sz="2000" b="0" i="0" u="none" strike="noStrike" cap="none">
                <a:solidFill>
                  <a:schemeClr val="dk1"/>
                </a:solidFill>
                <a:latin typeface="Calibri"/>
                <a:ea typeface="Calibri"/>
                <a:cs typeface="Calibri"/>
                <a:sym typeface="Calibri"/>
              </a:rPr>
              <a:t>→ PLDC come </a:t>
            </a:r>
            <a:r>
              <a:rPr lang="en-US" sz="2000" b="0" i="1" u="none" strike="noStrike" cap="none">
                <a:solidFill>
                  <a:schemeClr val="dk1"/>
                </a:solidFill>
                <a:latin typeface="Calibri"/>
                <a:ea typeface="Calibri"/>
                <a:cs typeface="Calibri"/>
                <a:sym typeface="Calibri"/>
              </a:rPr>
              <a:t>lex mercatoria</a:t>
            </a:r>
            <a:endParaRPr sz="2000" b="0" i="0" u="none" strike="noStrike" cap="none">
              <a:solidFill>
                <a:schemeClr val="dk1"/>
              </a:solidFill>
              <a:latin typeface="Calibri"/>
              <a:ea typeface="Calibri"/>
              <a:cs typeface="Calibri"/>
              <a:sym typeface="Calibri"/>
            </a:endParaRPr>
          </a:p>
        </p:txBody>
      </p:sp>
      <p:sp>
        <p:nvSpPr>
          <p:cNvPr id="185" name="Google Shape;185;p7"/>
          <p:cNvSpPr txBox="1"/>
          <p:nvPr/>
        </p:nvSpPr>
        <p:spPr>
          <a:xfrm>
            <a:off x="112542" y="5122279"/>
            <a:ext cx="10353821" cy="160043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a:solidFill>
                  <a:srgbClr val="000000"/>
                </a:solidFill>
                <a:latin typeface="Calibri"/>
                <a:ea typeface="Calibri"/>
                <a:cs typeface="Calibri"/>
                <a:sym typeface="Calibri"/>
              </a:rPr>
              <a:t>In molti paesi dell'America Latina l'applicazione della legge non statale, anche se riconosciuta, è lontana dall’essere una pratica comune.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r>
              <a:rPr lang="en-US" sz="2000" b="0" i="0" u="none" strike="noStrike" cap="none">
                <a:solidFill>
                  <a:schemeClr val="dk1"/>
                </a:solidFill>
                <a:latin typeface="Calibri"/>
                <a:ea typeface="Calibri"/>
                <a:cs typeface="Calibri"/>
                <a:sym typeface="Calibri"/>
              </a:rPr>
              <a:t>→</a:t>
            </a:r>
            <a:r>
              <a:rPr lang="en-US" sz="2000" b="0" i="0" u="none" strike="noStrike" cap="none">
                <a:solidFill>
                  <a:srgbClr val="000000"/>
                </a:solidFill>
                <a:latin typeface="Calibri"/>
                <a:ea typeface="Calibri"/>
                <a:cs typeface="Calibri"/>
                <a:sym typeface="Calibri"/>
              </a:rPr>
              <a:t> PLDC come modello valido di contratto in tutta l’America Latina</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endParaRPr sz="20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cxnSp>
        <p:nvCxnSpPr>
          <p:cNvPr id="186" name="Google Shape;186;p7"/>
          <p:cNvCxnSpPr/>
          <p:nvPr/>
        </p:nvCxnSpPr>
        <p:spPr>
          <a:xfrm flipH="1">
            <a:off x="11633982" y="0"/>
            <a:ext cx="1" cy="6858000"/>
          </a:xfrm>
          <a:prstGeom prst="straightConnector1">
            <a:avLst/>
          </a:prstGeom>
          <a:noFill/>
          <a:ln w="19050" cap="flat" cmpd="sng">
            <a:solidFill>
              <a:srgbClr val="EB792A"/>
            </a:solidFill>
            <a:prstDash val="solid"/>
            <a:round/>
            <a:headEnd type="none" w="sm" len="sm"/>
            <a:tailEnd type="none" w="sm" len="sm"/>
          </a:ln>
        </p:spPr>
      </p:cxnSp>
      <p:cxnSp>
        <p:nvCxnSpPr>
          <p:cNvPr id="187" name="Google Shape;187;p7"/>
          <p:cNvCxnSpPr/>
          <p:nvPr/>
        </p:nvCxnSpPr>
        <p:spPr>
          <a:xfrm>
            <a:off x="0" y="511330"/>
            <a:ext cx="11633982" cy="0"/>
          </a:xfrm>
          <a:prstGeom prst="straightConnector1">
            <a:avLst/>
          </a:prstGeom>
          <a:noFill/>
          <a:ln w="19050" cap="flat" cmpd="sng">
            <a:solidFill>
              <a:srgbClr val="EB792A"/>
            </a:solidFill>
            <a:prstDash val="solid"/>
            <a:round/>
            <a:headEnd type="none" w="sm" len="sm"/>
            <a:tailEnd type="none" w="sm" len="sm"/>
          </a:ln>
        </p:spPr>
      </p:cxnSp>
      <p:sp>
        <p:nvSpPr>
          <p:cNvPr id="188" name="Google Shape;188;p7"/>
          <p:cNvSpPr txBox="1"/>
          <p:nvPr/>
        </p:nvSpPr>
        <p:spPr>
          <a:xfrm>
            <a:off x="211015" y="120240"/>
            <a:ext cx="8449994" cy="64633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a:solidFill>
                  <a:schemeClr val="dk1"/>
                </a:solidFill>
                <a:latin typeface="Calibri"/>
                <a:ea typeface="Calibri"/>
                <a:cs typeface="Calibri"/>
                <a:sym typeface="Calibri"/>
              </a:rPr>
              <a:t>IL PROGETTO «LOS PRINCIPIOS LATINOAMERICANOS DE DERECHO DE LOS CONTRATOS»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mt="25000"/>
          </a:blip>
          <a:tile tx="0" ty="0" sx="100000" sy="100000" flip="none" algn="tl"/>
        </a:blipFill>
        <a:effectLst/>
      </p:bgPr>
    </p:bg>
    <p:spTree>
      <p:nvGrpSpPr>
        <p:cNvPr id="1" name="Shape 192"/>
        <p:cNvGrpSpPr/>
        <p:nvPr/>
      </p:nvGrpSpPr>
      <p:grpSpPr>
        <a:xfrm>
          <a:off x="0" y="0"/>
          <a:ext cx="0" cy="0"/>
          <a:chOff x="0" y="0"/>
          <a:chExt cx="0" cy="0"/>
        </a:xfrm>
      </p:grpSpPr>
      <p:graphicFrame>
        <p:nvGraphicFramePr>
          <p:cNvPr id="193" name="Google Shape;193;p8"/>
          <p:cNvGraphicFramePr/>
          <p:nvPr/>
        </p:nvGraphicFramePr>
        <p:xfrm>
          <a:off x="0" y="14068"/>
          <a:ext cx="3000000" cy="3000000"/>
        </p:xfrm>
        <a:graphic>
          <a:graphicData uri="http://schemas.openxmlformats.org/drawingml/2006/table">
            <a:tbl>
              <a:tblPr firstRow="1" bandRow="1">
                <a:noFill/>
                <a:tableStyleId>{CB5FF077-846C-44E9-8012-819EF9CE33E5}</a:tableStyleId>
              </a:tblPr>
              <a:tblGrid>
                <a:gridCol w="5289450"/>
                <a:gridCol w="6907225"/>
              </a:tblGrid>
              <a:tr h="611225">
                <a:tc>
                  <a:txBody>
                    <a:bodyPr/>
                    <a:lstStyle/>
                    <a:p>
                      <a:pPr marL="0" marR="0" lvl="0" indent="0" algn="ctr" rtl="0">
                        <a:lnSpc>
                          <a:spcPct val="100000"/>
                        </a:lnSpc>
                        <a:spcBef>
                          <a:spcPts val="0"/>
                        </a:spcBef>
                        <a:spcAft>
                          <a:spcPts val="0"/>
                        </a:spcAft>
                        <a:buClr>
                          <a:srgbClr val="000000"/>
                        </a:buClr>
                        <a:buSzPts val="1600"/>
                        <a:buFont typeface="Arial"/>
                        <a:buNone/>
                      </a:pPr>
                      <a:r>
                        <a:rPr lang="en-US" sz="1600" u="none" strike="noStrike" cap="none">
                          <a:solidFill>
                            <a:schemeClr val="dk1"/>
                          </a:solidFill>
                        </a:rPr>
                        <a:t>Capitolo preliminare</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2">
                        <a:alpha val="40000"/>
                      </a:schemeClr>
                    </a:solidFill>
                  </a:tcPr>
                </a:tc>
                <a:tc>
                  <a:txBody>
                    <a:bodyPr/>
                    <a:lstStyle/>
                    <a:p>
                      <a:pPr marL="0" marR="0" lvl="0" indent="0" algn="l" rtl="0">
                        <a:lnSpc>
                          <a:spcPct val="100000"/>
                        </a:lnSpc>
                        <a:spcBef>
                          <a:spcPts val="0"/>
                        </a:spcBef>
                        <a:spcAft>
                          <a:spcPts val="0"/>
                        </a:spcAft>
                        <a:buClr>
                          <a:schemeClr val="dk1"/>
                        </a:buClr>
                        <a:buSzPts val="1600"/>
                        <a:buFont typeface="Noto Sans Symbols"/>
                        <a:buNone/>
                      </a:pPr>
                      <a:r>
                        <a:rPr lang="en-US" sz="1600" b="0" u="none" strike="noStrike" cap="none">
                          <a:solidFill>
                            <a:schemeClr val="dk1"/>
                          </a:solidFill>
                          <a:latin typeface="Calibri"/>
                          <a:ea typeface="Calibri"/>
                          <a:cs typeface="Calibri"/>
                          <a:sym typeface="Calibri"/>
                        </a:rPr>
                        <a:t>→ Disposizioni generali (artt. da 1 a 4)</a:t>
                      </a:r>
                      <a:endParaRPr sz="1400" b="1" u="none" strike="noStrike" cap="none">
                        <a:solidFill>
                          <a:schemeClr val="lt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600"/>
                        <a:buFont typeface="Noto Sans Symbols"/>
                        <a:buNone/>
                      </a:pPr>
                      <a:r>
                        <a:rPr lang="en-US" sz="1600" b="0" u="none" strike="noStrike" cap="none">
                          <a:solidFill>
                            <a:schemeClr val="dk1"/>
                          </a:solidFill>
                          <a:latin typeface="Calibri"/>
                          <a:ea typeface="Calibri"/>
                          <a:cs typeface="Calibri"/>
                          <a:sym typeface="Calibri"/>
                        </a:rPr>
                        <a:t>→ Principi generali (artt. da 5 a 7)</a:t>
                      </a:r>
                      <a:endParaRPr sz="1600" b="0" u="none" strike="noStrike" cap="none">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2">
                        <a:alpha val="40000"/>
                      </a:schemeClr>
                    </a:solidFill>
                  </a:tcPr>
                </a:tc>
              </a:tr>
              <a:tr h="1408475">
                <a:tc>
                  <a:txBody>
                    <a:bodyPr/>
                    <a:lstStyle/>
                    <a:p>
                      <a:pPr marL="0" marR="0" lvl="0" indent="0" algn="ctr" rtl="0">
                        <a:lnSpc>
                          <a:spcPct val="100000"/>
                        </a:lnSpc>
                        <a:spcBef>
                          <a:spcPts val="0"/>
                        </a:spcBef>
                        <a:spcAft>
                          <a:spcPts val="0"/>
                        </a:spcAft>
                        <a:buClr>
                          <a:srgbClr val="000000"/>
                        </a:buClr>
                        <a:buSzPts val="1600"/>
                        <a:buFont typeface="Arial"/>
                        <a:buNone/>
                      </a:pPr>
                      <a:endParaRPr sz="1600" b="1" u="none" strike="noStrike" cap="none"/>
                    </a:p>
                    <a:p>
                      <a:pPr marL="0" marR="0" lvl="0" indent="0" algn="ctr" rtl="0">
                        <a:lnSpc>
                          <a:spcPct val="100000"/>
                        </a:lnSpc>
                        <a:spcBef>
                          <a:spcPts val="0"/>
                        </a:spcBef>
                        <a:spcAft>
                          <a:spcPts val="0"/>
                        </a:spcAft>
                        <a:buClr>
                          <a:srgbClr val="000000"/>
                        </a:buClr>
                        <a:buSzPts val="1600"/>
                        <a:buFont typeface="Arial"/>
                        <a:buNone/>
                      </a:pPr>
                      <a:r>
                        <a:rPr lang="en-US" sz="1600" b="1" u="none" strike="noStrike" cap="none"/>
                        <a:t>Capitolo II: Formazione del contratto</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2">
                        <a:alpha val="40000"/>
                      </a:schemeClr>
                    </a:solidFill>
                  </a:tcPr>
                </a:tc>
                <a:tc>
                  <a:txBody>
                    <a:bodyPr/>
                    <a:lstStyle/>
                    <a:p>
                      <a:pPr marL="0" marR="0" lvl="0" indent="0" algn="l" rtl="0">
                        <a:lnSpc>
                          <a:spcPct val="100000"/>
                        </a:lnSpc>
                        <a:spcBef>
                          <a:spcPts val="0"/>
                        </a:spcBef>
                        <a:spcAft>
                          <a:spcPts val="0"/>
                        </a:spcAft>
                        <a:buClr>
                          <a:schemeClr val="dk1"/>
                        </a:buClr>
                        <a:buSzPts val="1600"/>
                        <a:buFont typeface="Noto Sans Symbols"/>
                        <a:buNone/>
                      </a:pPr>
                      <a:r>
                        <a:rPr lang="en-US" sz="1600" b="0" u="none" strike="noStrike" cap="none">
                          <a:solidFill>
                            <a:schemeClr val="dk1"/>
                          </a:solidFill>
                          <a:latin typeface="Calibri"/>
                          <a:ea typeface="Calibri"/>
                          <a:cs typeface="Calibri"/>
                          <a:sym typeface="Calibri"/>
                        </a:rPr>
                        <a:t>→ </a:t>
                      </a:r>
                      <a:r>
                        <a:rPr lang="en-US" sz="1600" u="none" strike="noStrike" cap="none">
                          <a:solidFill>
                            <a:schemeClr val="dk1"/>
                          </a:solidFill>
                          <a:latin typeface="Calibri"/>
                          <a:ea typeface="Calibri"/>
                          <a:cs typeface="Calibri"/>
                          <a:sym typeface="Calibri"/>
                        </a:rPr>
                        <a:t>Definizione ed elementi del contratto (artt. 8 e 9)</a:t>
                      </a:r>
                      <a:endParaRPr sz="1400" u="none" strike="noStrike" cap="none"/>
                    </a:p>
                    <a:p>
                      <a:pPr marL="0" marR="0" lvl="0" indent="0" algn="l" rtl="0">
                        <a:lnSpc>
                          <a:spcPct val="100000"/>
                        </a:lnSpc>
                        <a:spcBef>
                          <a:spcPts val="0"/>
                        </a:spcBef>
                        <a:spcAft>
                          <a:spcPts val="0"/>
                        </a:spcAft>
                        <a:buClr>
                          <a:schemeClr val="dk1"/>
                        </a:buClr>
                        <a:buSzPts val="1600"/>
                        <a:buFont typeface="Noto Sans Symbols"/>
                        <a:buNone/>
                      </a:pPr>
                      <a:r>
                        <a:rPr lang="en-US" sz="1600" b="0" u="none" strike="noStrike" cap="none">
                          <a:solidFill>
                            <a:schemeClr val="dk1"/>
                          </a:solidFill>
                          <a:latin typeface="Calibri"/>
                          <a:ea typeface="Calibri"/>
                          <a:cs typeface="Calibri"/>
                          <a:sym typeface="Calibri"/>
                        </a:rPr>
                        <a:t>→ </a:t>
                      </a:r>
                      <a:r>
                        <a:rPr lang="en-US" sz="1600" u="none" strike="noStrike" cap="none">
                          <a:solidFill>
                            <a:schemeClr val="dk1"/>
                          </a:solidFill>
                          <a:latin typeface="Calibri"/>
                          <a:ea typeface="Calibri"/>
                          <a:cs typeface="Calibri"/>
                          <a:sym typeface="Calibri"/>
                        </a:rPr>
                        <a:t>Trattative del contratto (artt. da 10 a 12)</a:t>
                      </a:r>
                      <a:endParaRPr sz="1400" u="none" strike="noStrike" cap="none"/>
                    </a:p>
                    <a:p>
                      <a:pPr marL="0" marR="0" lvl="0" indent="0" algn="l" rtl="0">
                        <a:lnSpc>
                          <a:spcPct val="100000"/>
                        </a:lnSpc>
                        <a:spcBef>
                          <a:spcPts val="0"/>
                        </a:spcBef>
                        <a:spcAft>
                          <a:spcPts val="0"/>
                        </a:spcAft>
                        <a:buClr>
                          <a:schemeClr val="dk1"/>
                        </a:buClr>
                        <a:buSzPts val="1600"/>
                        <a:buFont typeface="Noto Sans Symbols"/>
                        <a:buNone/>
                      </a:pPr>
                      <a:r>
                        <a:rPr lang="en-US" sz="1600" b="0" u="none" strike="noStrike" cap="none">
                          <a:solidFill>
                            <a:schemeClr val="dk1"/>
                          </a:solidFill>
                          <a:latin typeface="Calibri"/>
                          <a:ea typeface="Calibri"/>
                          <a:cs typeface="Calibri"/>
                          <a:sym typeface="Calibri"/>
                        </a:rPr>
                        <a:t>→ </a:t>
                      </a:r>
                      <a:r>
                        <a:rPr lang="en-US" sz="1600" u="none" strike="noStrike" cap="none">
                          <a:solidFill>
                            <a:schemeClr val="dk1"/>
                          </a:solidFill>
                          <a:latin typeface="Calibri"/>
                          <a:ea typeface="Calibri"/>
                          <a:cs typeface="Calibri"/>
                          <a:sym typeface="Calibri"/>
                        </a:rPr>
                        <a:t>L’accordo tra le parti (artt. da 13 a 26)</a:t>
                      </a:r>
                      <a:endParaRPr sz="1400" u="none" strike="noStrike" cap="none"/>
                    </a:p>
                    <a:p>
                      <a:pPr marL="0" marR="0" lvl="0" indent="0" algn="l" rtl="0">
                        <a:lnSpc>
                          <a:spcPct val="100000"/>
                        </a:lnSpc>
                        <a:spcBef>
                          <a:spcPts val="0"/>
                        </a:spcBef>
                        <a:spcAft>
                          <a:spcPts val="0"/>
                        </a:spcAft>
                        <a:buClr>
                          <a:schemeClr val="dk1"/>
                        </a:buClr>
                        <a:buSzPts val="1600"/>
                        <a:buFont typeface="Noto Sans Symbols"/>
                        <a:buNone/>
                      </a:pPr>
                      <a:r>
                        <a:rPr lang="en-US" sz="1600" b="0" u="none" strike="noStrike" cap="none">
                          <a:solidFill>
                            <a:schemeClr val="dk1"/>
                          </a:solidFill>
                          <a:latin typeface="Calibri"/>
                          <a:ea typeface="Calibri"/>
                          <a:cs typeface="Calibri"/>
                          <a:sym typeface="Calibri"/>
                        </a:rPr>
                        <a:t>→ </a:t>
                      </a:r>
                      <a:r>
                        <a:rPr lang="en-US" sz="1600" u="none" strike="noStrike" cap="none">
                          <a:solidFill>
                            <a:schemeClr val="dk1"/>
                          </a:solidFill>
                          <a:latin typeface="Calibri"/>
                          <a:ea typeface="Calibri"/>
                          <a:cs typeface="Calibri"/>
                          <a:sym typeface="Calibri"/>
                        </a:rPr>
                        <a:t>Vizi del contratto (artt. da 27 a 37)</a:t>
                      </a:r>
                      <a:endParaRPr sz="1400" u="none" strike="noStrike" cap="none"/>
                    </a:p>
                    <a:p>
                      <a:pPr marL="0" marR="0" lvl="0" indent="0" algn="l" rtl="0">
                        <a:lnSpc>
                          <a:spcPct val="100000"/>
                        </a:lnSpc>
                        <a:spcBef>
                          <a:spcPts val="0"/>
                        </a:spcBef>
                        <a:spcAft>
                          <a:spcPts val="0"/>
                        </a:spcAft>
                        <a:buClr>
                          <a:schemeClr val="dk1"/>
                        </a:buClr>
                        <a:buSzPts val="1600"/>
                        <a:buFont typeface="Noto Sans Symbols"/>
                        <a:buNone/>
                      </a:pPr>
                      <a:r>
                        <a:rPr lang="en-US" sz="1600" b="0" u="none" strike="noStrike" cap="none">
                          <a:solidFill>
                            <a:schemeClr val="dk1"/>
                          </a:solidFill>
                          <a:latin typeface="Calibri"/>
                          <a:ea typeface="Calibri"/>
                          <a:cs typeface="Calibri"/>
                          <a:sym typeface="Calibri"/>
                        </a:rPr>
                        <a:t>→ </a:t>
                      </a:r>
                      <a:r>
                        <a:rPr lang="en-US" sz="1600" u="none" strike="noStrike" cap="none">
                          <a:solidFill>
                            <a:schemeClr val="dk1"/>
                          </a:solidFill>
                          <a:latin typeface="Calibri"/>
                          <a:ea typeface="Calibri"/>
                          <a:cs typeface="Calibri"/>
                          <a:sym typeface="Calibri"/>
                        </a:rPr>
                        <a:t>Oggetto, causa e formalità del contratto (artt. da 38 a 40)</a:t>
                      </a:r>
                      <a:endParaRPr sz="16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2">
                        <a:alpha val="40000"/>
                      </a:schemeClr>
                    </a:solidFill>
                  </a:tcPr>
                </a:tc>
              </a:tr>
              <a:tr h="966600">
                <a:tc>
                  <a:txBody>
                    <a:bodyPr/>
                    <a:lstStyle/>
                    <a:p>
                      <a:pPr marL="0" marR="0" lvl="0" indent="0" algn="ctr" rtl="0">
                        <a:lnSpc>
                          <a:spcPct val="100000"/>
                        </a:lnSpc>
                        <a:spcBef>
                          <a:spcPts val="0"/>
                        </a:spcBef>
                        <a:spcAft>
                          <a:spcPts val="0"/>
                        </a:spcAft>
                        <a:buClr>
                          <a:srgbClr val="000000"/>
                        </a:buClr>
                        <a:buSzPts val="1600"/>
                        <a:buFont typeface="Arial"/>
                        <a:buNone/>
                      </a:pPr>
                      <a:endParaRPr sz="1600" b="1" u="none" strike="noStrike" cap="none"/>
                    </a:p>
                    <a:p>
                      <a:pPr marL="0" marR="0" lvl="0" indent="0" algn="ctr" rtl="0">
                        <a:lnSpc>
                          <a:spcPct val="100000"/>
                        </a:lnSpc>
                        <a:spcBef>
                          <a:spcPts val="0"/>
                        </a:spcBef>
                        <a:spcAft>
                          <a:spcPts val="0"/>
                        </a:spcAft>
                        <a:buClr>
                          <a:srgbClr val="000000"/>
                        </a:buClr>
                        <a:buSzPts val="1600"/>
                        <a:buFont typeface="Arial"/>
                        <a:buNone/>
                      </a:pPr>
                      <a:r>
                        <a:rPr lang="en-US" sz="1600" b="1" u="none" strike="noStrike" cap="none"/>
                        <a:t>Capitolo III: Nullità del contratto</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2">
                        <a:alpha val="40000"/>
                      </a:schemeClr>
                    </a:solidFill>
                  </a:tcPr>
                </a:tc>
                <a:tc>
                  <a:txBody>
                    <a:bodyPr/>
                    <a:lstStyle/>
                    <a:p>
                      <a:pPr marL="0" marR="0" lvl="0" indent="0" algn="l" rtl="0">
                        <a:lnSpc>
                          <a:spcPct val="100000"/>
                        </a:lnSpc>
                        <a:spcBef>
                          <a:spcPts val="0"/>
                        </a:spcBef>
                        <a:spcAft>
                          <a:spcPts val="0"/>
                        </a:spcAft>
                        <a:buClr>
                          <a:schemeClr val="dk1"/>
                        </a:buClr>
                        <a:buSzPts val="1600"/>
                        <a:buFont typeface="Noto Sans Symbols"/>
                        <a:buNone/>
                      </a:pPr>
                      <a:r>
                        <a:rPr lang="en-US" sz="1600" b="0" u="none" strike="noStrike" cap="none">
                          <a:solidFill>
                            <a:schemeClr val="dk1"/>
                          </a:solidFill>
                          <a:latin typeface="Calibri"/>
                          <a:ea typeface="Calibri"/>
                          <a:cs typeface="Calibri"/>
                          <a:sym typeface="Calibri"/>
                        </a:rPr>
                        <a:t>→ </a:t>
                      </a:r>
                      <a:r>
                        <a:rPr lang="en-US" sz="1600" u="none" strike="noStrike" cap="none"/>
                        <a:t>Regole generali (artt. da 41 a 43)</a:t>
                      </a:r>
                      <a:endParaRPr sz="1400" u="none" strike="noStrike" cap="none"/>
                    </a:p>
                    <a:p>
                      <a:pPr marL="0" marR="0" lvl="0" indent="0" algn="l" rtl="0">
                        <a:lnSpc>
                          <a:spcPct val="100000"/>
                        </a:lnSpc>
                        <a:spcBef>
                          <a:spcPts val="0"/>
                        </a:spcBef>
                        <a:spcAft>
                          <a:spcPts val="0"/>
                        </a:spcAft>
                        <a:buClr>
                          <a:schemeClr val="dk1"/>
                        </a:buClr>
                        <a:buSzPts val="1600"/>
                        <a:buFont typeface="Noto Sans Symbols"/>
                        <a:buNone/>
                      </a:pPr>
                      <a:r>
                        <a:rPr lang="en-US" sz="1600" b="0" u="none" strike="noStrike" cap="none">
                          <a:solidFill>
                            <a:schemeClr val="dk1"/>
                          </a:solidFill>
                          <a:latin typeface="Calibri"/>
                          <a:ea typeface="Calibri"/>
                          <a:cs typeface="Calibri"/>
                          <a:sym typeface="Calibri"/>
                        </a:rPr>
                        <a:t>→ </a:t>
                      </a:r>
                      <a:r>
                        <a:rPr lang="en-US" sz="1600" u="none" strike="noStrike" cap="none">
                          <a:solidFill>
                            <a:schemeClr val="dk1"/>
                          </a:solidFill>
                          <a:latin typeface="Calibri"/>
                          <a:ea typeface="Calibri"/>
                          <a:cs typeface="Calibri"/>
                          <a:sym typeface="Calibri"/>
                        </a:rPr>
                        <a:t>Nullità assoluta (artt. Da 44 a 46)</a:t>
                      </a:r>
                      <a:endParaRPr sz="1400" u="none" strike="noStrike" cap="none"/>
                    </a:p>
                    <a:p>
                      <a:pPr marL="0" marR="0" lvl="0" indent="0" algn="l" rtl="0">
                        <a:lnSpc>
                          <a:spcPct val="100000"/>
                        </a:lnSpc>
                        <a:spcBef>
                          <a:spcPts val="0"/>
                        </a:spcBef>
                        <a:spcAft>
                          <a:spcPts val="0"/>
                        </a:spcAft>
                        <a:buClr>
                          <a:schemeClr val="dk1"/>
                        </a:buClr>
                        <a:buSzPts val="1600"/>
                        <a:buFont typeface="Noto Sans Symbols"/>
                        <a:buNone/>
                      </a:pPr>
                      <a:r>
                        <a:rPr lang="en-US" sz="1600" b="0" u="none" strike="noStrike" cap="none">
                          <a:solidFill>
                            <a:schemeClr val="dk1"/>
                          </a:solidFill>
                          <a:latin typeface="Calibri"/>
                          <a:ea typeface="Calibri"/>
                          <a:cs typeface="Calibri"/>
                          <a:sym typeface="Calibri"/>
                        </a:rPr>
                        <a:t>→ </a:t>
                      </a:r>
                      <a:r>
                        <a:rPr lang="en-US" sz="1600" u="none" strike="noStrike" cap="none">
                          <a:solidFill>
                            <a:schemeClr val="dk1"/>
                          </a:solidFill>
                          <a:latin typeface="Calibri"/>
                          <a:ea typeface="Calibri"/>
                          <a:cs typeface="Calibri"/>
                          <a:sym typeface="Calibri"/>
                        </a:rPr>
                        <a:t>Nullità relativa (artt. da 47 a 49)</a:t>
                      </a:r>
                      <a:endParaRPr sz="1400" u="none" strike="noStrike" cap="none"/>
                    </a:p>
                    <a:p>
                      <a:pPr marL="0" marR="0" lvl="0" indent="0" algn="l" rtl="0">
                        <a:lnSpc>
                          <a:spcPct val="100000"/>
                        </a:lnSpc>
                        <a:spcBef>
                          <a:spcPts val="0"/>
                        </a:spcBef>
                        <a:spcAft>
                          <a:spcPts val="0"/>
                        </a:spcAft>
                        <a:buClr>
                          <a:schemeClr val="dk1"/>
                        </a:buClr>
                        <a:buSzPts val="1600"/>
                        <a:buFont typeface="Noto Sans Symbols"/>
                        <a:buNone/>
                      </a:pPr>
                      <a:r>
                        <a:rPr lang="en-US" sz="1600" b="0" u="none" strike="noStrike" cap="none">
                          <a:solidFill>
                            <a:schemeClr val="dk1"/>
                          </a:solidFill>
                          <a:latin typeface="Calibri"/>
                          <a:ea typeface="Calibri"/>
                          <a:cs typeface="Calibri"/>
                          <a:sym typeface="Calibri"/>
                        </a:rPr>
                        <a:t>→ </a:t>
                      </a:r>
                      <a:r>
                        <a:rPr lang="en-US" sz="1600" u="none" strike="noStrike" cap="none">
                          <a:solidFill>
                            <a:schemeClr val="dk1"/>
                          </a:solidFill>
                          <a:latin typeface="Calibri"/>
                          <a:ea typeface="Calibri"/>
                          <a:cs typeface="Calibri"/>
                          <a:sym typeface="Calibri"/>
                        </a:rPr>
                        <a:t>Degli effetti della nullità (artt. da 50 a 53)</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2">
                        <a:alpha val="40000"/>
                      </a:schemeClr>
                    </a:solidFill>
                  </a:tcPr>
                </a:tc>
              </a:tr>
              <a:tr h="541725">
                <a:tc>
                  <a:txBody>
                    <a:bodyPr/>
                    <a:lstStyle/>
                    <a:p>
                      <a:pPr marL="0" marR="0" lvl="0" indent="0" algn="ctr" rtl="0">
                        <a:lnSpc>
                          <a:spcPct val="100000"/>
                        </a:lnSpc>
                        <a:spcBef>
                          <a:spcPts val="0"/>
                        </a:spcBef>
                        <a:spcAft>
                          <a:spcPts val="0"/>
                        </a:spcAft>
                        <a:buClr>
                          <a:srgbClr val="000000"/>
                        </a:buClr>
                        <a:buSzPts val="1600"/>
                        <a:buFont typeface="Arial"/>
                        <a:buNone/>
                      </a:pPr>
                      <a:r>
                        <a:rPr lang="en-US" sz="1600" b="1" u="none" strike="noStrike" cap="none"/>
                        <a:t>Capitolo IV: Della simulazione</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2">
                        <a:alpha val="40000"/>
                      </a:schemeClr>
                    </a:solidFill>
                  </a:tcPr>
                </a:tc>
                <a:tc>
                  <a:txBody>
                    <a:bodyPr/>
                    <a:lstStyle/>
                    <a:p>
                      <a:pPr marL="285750" marR="0" lvl="0" indent="-285750" algn="l" rtl="0">
                        <a:lnSpc>
                          <a:spcPct val="100000"/>
                        </a:lnSpc>
                        <a:spcBef>
                          <a:spcPts val="0"/>
                        </a:spcBef>
                        <a:spcAft>
                          <a:spcPts val="0"/>
                        </a:spcAft>
                        <a:buClr>
                          <a:schemeClr val="dk1"/>
                        </a:buClr>
                        <a:buSzPts val="1600"/>
                        <a:buFont typeface="Noto Sans Symbols"/>
                        <a:buChar char="●"/>
                      </a:pPr>
                      <a:r>
                        <a:rPr lang="en-US" sz="1600" u="none" strike="noStrike" cap="none"/>
                        <a:t>Articolo 54: simulazione tra le parti</a:t>
                      </a:r>
                      <a:endParaRPr sz="1400" u="none" strike="noStrike" cap="none"/>
                    </a:p>
                    <a:p>
                      <a:pPr marL="285750" marR="0" lvl="0" indent="-285750" algn="l" rtl="0">
                        <a:lnSpc>
                          <a:spcPct val="100000"/>
                        </a:lnSpc>
                        <a:spcBef>
                          <a:spcPts val="0"/>
                        </a:spcBef>
                        <a:spcAft>
                          <a:spcPts val="0"/>
                        </a:spcAft>
                        <a:buClr>
                          <a:schemeClr val="dk1"/>
                        </a:buClr>
                        <a:buSzPts val="1600"/>
                        <a:buFont typeface="Noto Sans Symbols"/>
                        <a:buChar char="●"/>
                      </a:pPr>
                      <a:r>
                        <a:rPr lang="en-US" sz="1600" u="none" strike="noStrike" cap="none"/>
                        <a:t>Articolo 55: terzi e simulazione</a:t>
                      </a:r>
                      <a:endParaRPr sz="16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2">
                        <a:alpha val="40000"/>
                      </a:schemeClr>
                    </a:solidFill>
                  </a:tcPr>
                </a:tc>
              </a:tr>
              <a:tr h="745650">
                <a:tc>
                  <a:txBody>
                    <a:bodyPr/>
                    <a:lstStyle/>
                    <a:p>
                      <a:pPr marL="0" marR="0" lvl="0" indent="0" algn="ctr" rtl="0">
                        <a:lnSpc>
                          <a:spcPct val="100000"/>
                        </a:lnSpc>
                        <a:spcBef>
                          <a:spcPts val="0"/>
                        </a:spcBef>
                        <a:spcAft>
                          <a:spcPts val="0"/>
                        </a:spcAft>
                        <a:buClr>
                          <a:srgbClr val="000000"/>
                        </a:buClr>
                        <a:buSzPts val="1600"/>
                        <a:buFont typeface="Arial"/>
                        <a:buNone/>
                      </a:pPr>
                      <a:r>
                        <a:rPr lang="en-US" sz="1600" b="1" u="none" strike="noStrike" cap="none"/>
                        <a:t>Capitolo V: Effetti del contratto di fronte a terzi</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2">
                        <a:alpha val="40000"/>
                      </a:schemeClr>
                    </a:solidFill>
                  </a:tcPr>
                </a:tc>
                <a:tc>
                  <a:txBody>
                    <a:bodyPr/>
                    <a:lstStyle/>
                    <a:p>
                      <a:pPr marL="0" marR="0" lvl="0" indent="0" algn="l" rtl="0">
                        <a:lnSpc>
                          <a:spcPct val="100000"/>
                        </a:lnSpc>
                        <a:spcBef>
                          <a:spcPts val="0"/>
                        </a:spcBef>
                        <a:spcAft>
                          <a:spcPts val="0"/>
                        </a:spcAft>
                        <a:buClr>
                          <a:schemeClr val="dk1"/>
                        </a:buClr>
                        <a:buSzPts val="1600"/>
                        <a:buFont typeface="Noto Sans Symbols"/>
                        <a:buNone/>
                      </a:pPr>
                      <a:r>
                        <a:rPr lang="en-US" sz="1600" b="0" u="none" strike="noStrike" cap="none">
                          <a:solidFill>
                            <a:schemeClr val="dk1"/>
                          </a:solidFill>
                          <a:latin typeface="Calibri"/>
                          <a:ea typeface="Calibri"/>
                          <a:cs typeface="Calibri"/>
                          <a:sym typeface="Calibri"/>
                        </a:rPr>
                        <a:t>→ </a:t>
                      </a:r>
                      <a:r>
                        <a:rPr lang="en-US" sz="1600" u="none" strike="noStrike" cap="none"/>
                        <a:t>Rappresentanza (artt. da 56 a 65)</a:t>
                      </a:r>
                      <a:endParaRPr sz="1400" u="none" strike="noStrike" cap="none"/>
                    </a:p>
                    <a:p>
                      <a:pPr marL="0" marR="0" lvl="0" indent="0" algn="l" rtl="0">
                        <a:lnSpc>
                          <a:spcPct val="100000"/>
                        </a:lnSpc>
                        <a:spcBef>
                          <a:spcPts val="0"/>
                        </a:spcBef>
                        <a:spcAft>
                          <a:spcPts val="0"/>
                        </a:spcAft>
                        <a:buClr>
                          <a:schemeClr val="dk1"/>
                        </a:buClr>
                        <a:buSzPts val="1600"/>
                        <a:buFont typeface="Noto Sans Symbols"/>
                        <a:buNone/>
                      </a:pPr>
                      <a:r>
                        <a:rPr lang="en-US" sz="1600" b="0" u="none" strike="noStrike" cap="none">
                          <a:solidFill>
                            <a:schemeClr val="dk1"/>
                          </a:solidFill>
                          <a:latin typeface="Calibri"/>
                          <a:ea typeface="Calibri"/>
                          <a:cs typeface="Calibri"/>
                          <a:sym typeface="Calibri"/>
                        </a:rPr>
                        <a:t>→ </a:t>
                      </a:r>
                      <a:r>
                        <a:rPr lang="en-US" sz="1600" u="none" strike="noStrike" cap="none"/>
                        <a:t>Stipulazione a favore di terzo (artt. da 66 a 68)</a:t>
                      </a:r>
                      <a:endParaRPr sz="1400" u="none" strike="noStrike" cap="none"/>
                    </a:p>
                    <a:p>
                      <a:pPr marL="0" marR="0" lvl="0" indent="0" algn="l" rtl="0">
                        <a:lnSpc>
                          <a:spcPct val="100000"/>
                        </a:lnSpc>
                        <a:spcBef>
                          <a:spcPts val="0"/>
                        </a:spcBef>
                        <a:spcAft>
                          <a:spcPts val="0"/>
                        </a:spcAft>
                        <a:buClr>
                          <a:schemeClr val="dk1"/>
                        </a:buClr>
                        <a:buSzPts val="1600"/>
                        <a:buFont typeface="Noto Sans Symbols"/>
                        <a:buNone/>
                      </a:pPr>
                      <a:r>
                        <a:rPr lang="en-US" sz="1600" b="0" u="none" strike="noStrike" cap="none">
                          <a:solidFill>
                            <a:schemeClr val="dk1"/>
                          </a:solidFill>
                          <a:latin typeface="Calibri"/>
                          <a:ea typeface="Calibri"/>
                          <a:cs typeface="Calibri"/>
                          <a:sym typeface="Calibri"/>
                        </a:rPr>
                        <a:t>→ </a:t>
                      </a:r>
                      <a:r>
                        <a:rPr lang="en-US" sz="1600" u="none" strike="noStrike" cap="none"/>
                        <a:t>Promessa del fatto del terzo (art. 69)</a:t>
                      </a:r>
                      <a:endParaRPr sz="16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2">
                        <a:alpha val="40000"/>
                      </a:schemeClr>
                    </a:solidFill>
                  </a:tcPr>
                </a:tc>
              </a:tr>
              <a:tr h="1187525">
                <a:tc>
                  <a:txBody>
                    <a:bodyPr/>
                    <a:lstStyle/>
                    <a:p>
                      <a:pPr marL="0" marR="0" lvl="0" indent="0" algn="ctr" rtl="0">
                        <a:lnSpc>
                          <a:spcPct val="100000"/>
                        </a:lnSpc>
                        <a:spcBef>
                          <a:spcPts val="0"/>
                        </a:spcBef>
                        <a:spcAft>
                          <a:spcPts val="0"/>
                        </a:spcAft>
                        <a:buClr>
                          <a:srgbClr val="000000"/>
                        </a:buClr>
                        <a:buSzPts val="1600"/>
                        <a:buFont typeface="Arial"/>
                        <a:buNone/>
                      </a:pPr>
                      <a:r>
                        <a:rPr lang="en-US" sz="1600" u="none" strike="noStrike" cap="none"/>
                        <a:t> </a:t>
                      </a:r>
                      <a:r>
                        <a:rPr lang="en-US" sz="1600" b="1" u="none" strike="noStrike" cap="none"/>
                        <a:t>Capitolo VI: Interpretazione</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2">
                        <a:alpha val="40000"/>
                      </a:schemeClr>
                    </a:solidFill>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solidFill>
                            <a:schemeClr val="dk1"/>
                          </a:solidFill>
                          <a:latin typeface="Calibri"/>
                          <a:ea typeface="Calibri"/>
                          <a:cs typeface="Calibri"/>
                          <a:sym typeface="Calibri"/>
                        </a:rPr>
                        <a:t>Si apre con l’intenzione comune delle parti e continua stabilendo diversi criteri e regole per precisarla e per darne una ricostruzione plausibile, prevedendo una clausola di interpretazione restrittiva riguardo la buona fede.</a:t>
                      </a:r>
                      <a:endParaRPr sz="16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2">
                        <a:alpha val="40000"/>
                      </a:schemeClr>
                    </a:solidFill>
                  </a:tcPr>
                </a:tc>
              </a:tr>
              <a:tr h="541725">
                <a:tc>
                  <a:txBody>
                    <a:bodyPr/>
                    <a:lstStyle/>
                    <a:p>
                      <a:pPr marL="0" marR="0" lvl="0" indent="0" algn="ctr" rtl="0">
                        <a:lnSpc>
                          <a:spcPct val="100000"/>
                        </a:lnSpc>
                        <a:spcBef>
                          <a:spcPts val="0"/>
                        </a:spcBef>
                        <a:spcAft>
                          <a:spcPts val="0"/>
                        </a:spcAft>
                        <a:buClr>
                          <a:srgbClr val="000000"/>
                        </a:buClr>
                        <a:buSzPts val="1600"/>
                        <a:buFont typeface="Arial"/>
                        <a:buNone/>
                      </a:pPr>
                      <a:r>
                        <a:rPr lang="en-US" sz="1600" b="1" u="none" strike="noStrike" cap="none"/>
                        <a:t>Capitolo VII: Adempimento delle obbligazioni contrattuali</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2">
                        <a:alpha val="40000"/>
                      </a:schemeClr>
                    </a:solidFill>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t>Disciplina le questioni che generalmente, nel diritto codificato iberoamericano, sono trattate con riguardo all’adempimento.</a:t>
                      </a:r>
                      <a:endParaRPr sz="1400" u="none" strike="noStrike" cap="none"/>
                    </a:p>
                    <a:p>
                      <a:pPr marL="0" marR="0" lvl="0" indent="0" algn="l" rtl="0">
                        <a:lnSpc>
                          <a:spcPct val="100000"/>
                        </a:lnSpc>
                        <a:spcBef>
                          <a:spcPts val="0"/>
                        </a:spcBef>
                        <a:spcAft>
                          <a:spcPts val="0"/>
                        </a:spcAft>
                        <a:buClr>
                          <a:srgbClr val="000000"/>
                        </a:buClr>
                        <a:buSzPts val="1600"/>
                        <a:buFont typeface="Arial"/>
                        <a:buNone/>
                      </a:pPr>
                      <a:r>
                        <a:rPr lang="en-US" sz="1600" u="none" strike="noStrike" cap="none"/>
                        <a:t>(artt. da 78 a 86)</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2">
                        <a:alpha val="40000"/>
                      </a:schemeClr>
                    </a:solidFill>
                  </a:tcPr>
                </a:tc>
              </a:tr>
              <a:tr h="309725">
                <a:tc>
                  <a:txBody>
                    <a:bodyPr/>
                    <a:lstStyle/>
                    <a:p>
                      <a:pPr marL="0" marR="0" lvl="0" indent="0" algn="ctr" rtl="0">
                        <a:lnSpc>
                          <a:spcPct val="100000"/>
                        </a:lnSpc>
                        <a:spcBef>
                          <a:spcPts val="0"/>
                        </a:spcBef>
                        <a:spcAft>
                          <a:spcPts val="0"/>
                        </a:spcAft>
                        <a:buClr>
                          <a:srgbClr val="000000"/>
                        </a:buClr>
                        <a:buSzPts val="1600"/>
                        <a:buFont typeface="Arial"/>
                        <a:buNone/>
                      </a:pPr>
                      <a:r>
                        <a:rPr lang="en-US" sz="1600" b="1" u="none" strike="noStrike" cap="none"/>
                        <a:t>Capitolo VIII: Inadempimento delle obbligazioni contrattuali</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2">
                        <a:alpha val="40000"/>
                      </a:schemeClr>
                    </a:solidFill>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t>Artt. da 87 a 115</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2">
                        <a:alpha val="40000"/>
                      </a:schemeClr>
                    </a:solidFill>
                  </a:tcPr>
                </a:tc>
              </a:tr>
            </a:tbl>
          </a:graphicData>
        </a:graphic>
      </p:graphicFrame>
      <p:cxnSp>
        <p:nvCxnSpPr>
          <p:cNvPr id="194" name="Google Shape;194;p8"/>
          <p:cNvCxnSpPr/>
          <p:nvPr/>
        </p:nvCxnSpPr>
        <p:spPr>
          <a:xfrm>
            <a:off x="5289454" y="9537"/>
            <a:ext cx="0" cy="6834395"/>
          </a:xfrm>
          <a:prstGeom prst="straightConnector1">
            <a:avLst/>
          </a:prstGeom>
          <a:noFill/>
          <a:ln w="22225" cap="flat" cmpd="sng">
            <a:solidFill>
              <a:srgbClr val="EB792A"/>
            </a:solidFill>
            <a:prstDash val="solid"/>
            <a:round/>
            <a:headEnd type="none" w="sm" len="sm"/>
            <a:tailEnd type="none" w="sm" len="sm"/>
          </a:ln>
        </p:spPr>
      </p:cxnSp>
      <p:cxnSp>
        <p:nvCxnSpPr>
          <p:cNvPr id="195" name="Google Shape;195;p8"/>
          <p:cNvCxnSpPr/>
          <p:nvPr/>
        </p:nvCxnSpPr>
        <p:spPr>
          <a:xfrm rot="10800000">
            <a:off x="0" y="618979"/>
            <a:ext cx="12192000" cy="0"/>
          </a:xfrm>
          <a:prstGeom prst="straightConnector1">
            <a:avLst/>
          </a:prstGeom>
          <a:noFill/>
          <a:ln w="22225" cap="flat" cmpd="sng">
            <a:solidFill>
              <a:srgbClr val="EB792A"/>
            </a:solidFill>
            <a:prstDash val="solid"/>
            <a:round/>
            <a:headEnd type="none" w="sm" len="sm"/>
            <a:tailEnd type="none" w="sm" len="sm"/>
          </a:ln>
        </p:spPr>
      </p:cxnSp>
      <p:cxnSp>
        <p:nvCxnSpPr>
          <p:cNvPr id="196" name="Google Shape;196;p8"/>
          <p:cNvCxnSpPr/>
          <p:nvPr/>
        </p:nvCxnSpPr>
        <p:spPr>
          <a:xfrm rot="10800000">
            <a:off x="0" y="2039815"/>
            <a:ext cx="12192000" cy="0"/>
          </a:xfrm>
          <a:prstGeom prst="straightConnector1">
            <a:avLst/>
          </a:prstGeom>
          <a:noFill/>
          <a:ln w="22225" cap="flat" cmpd="sng">
            <a:solidFill>
              <a:srgbClr val="EB792A"/>
            </a:solidFill>
            <a:prstDash val="solid"/>
            <a:round/>
            <a:headEnd type="none" w="sm" len="sm"/>
            <a:tailEnd type="none" w="sm" len="sm"/>
          </a:ln>
        </p:spPr>
      </p:cxnSp>
      <p:cxnSp>
        <p:nvCxnSpPr>
          <p:cNvPr id="197" name="Google Shape;197;p8"/>
          <p:cNvCxnSpPr/>
          <p:nvPr/>
        </p:nvCxnSpPr>
        <p:spPr>
          <a:xfrm rot="10800000">
            <a:off x="0" y="3091867"/>
            <a:ext cx="12192000" cy="0"/>
          </a:xfrm>
          <a:prstGeom prst="straightConnector1">
            <a:avLst/>
          </a:prstGeom>
          <a:noFill/>
          <a:ln w="22225" cap="flat" cmpd="sng">
            <a:solidFill>
              <a:srgbClr val="EB792A"/>
            </a:solidFill>
            <a:prstDash val="solid"/>
            <a:round/>
            <a:headEnd type="none" w="sm" len="sm"/>
            <a:tailEnd type="none" w="sm" len="sm"/>
          </a:ln>
        </p:spPr>
      </p:cxnSp>
      <p:cxnSp>
        <p:nvCxnSpPr>
          <p:cNvPr id="198" name="Google Shape;198;p8"/>
          <p:cNvCxnSpPr/>
          <p:nvPr/>
        </p:nvCxnSpPr>
        <p:spPr>
          <a:xfrm rot="10800000">
            <a:off x="0" y="3667054"/>
            <a:ext cx="12192000" cy="0"/>
          </a:xfrm>
          <a:prstGeom prst="straightConnector1">
            <a:avLst/>
          </a:prstGeom>
          <a:noFill/>
          <a:ln w="22225" cap="flat" cmpd="sng">
            <a:solidFill>
              <a:srgbClr val="EB792A"/>
            </a:solidFill>
            <a:prstDash val="solid"/>
            <a:round/>
            <a:headEnd type="none" w="sm" len="sm"/>
            <a:tailEnd type="none" w="sm" len="sm"/>
          </a:ln>
        </p:spPr>
      </p:cxnSp>
      <p:cxnSp>
        <p:nvCxnSpPr>
          <p:cNvPr id="199" name="Google Shape;199;p8"/>
          <p:cNvCxnSpPr/>
          <p:nvPr/>
        </p:nvCxnSpPr>
        <p:spPr>
          <a:xfrm rot="10800000">
            <a:off x="0" y="4507712"/>
            <a:ext cx="12192000" cy="0"/>
          </a:xfrm>
          <a:prstGeom prst="straightConnector1">
            <a:avLst/>
          </a:prstGeom>
          <a:noFill/>
          <a:ln w="22225" cap="flat" cmpd="sng">
            <a:solidFill>
              <a:srgbClr val="EB792A"/>
            </a:solidFill>
            <a:prstDash val="solid"/>
            <a:round/>
            <a:headEnd type="none" w="sm" len="sm"/>
            <a:tailEnd type="none" w="sm" len="sm"/>
          </a:ln>
        </p:spPr>
      </p:cxnSp>
      <p:cxnSp>
        <p:nvCxnSpPr>
          <p:cNvPr id="200" name="Google Shape;200;p8"/>
          <p:cNvCxnSpPr/>
          <p:nvPr/>
        </p:nvCxnSpPr>
        <p:spPr>
          <a:xfrm rot="10800000">
            <a:off x="0" y="5687583"/>
            <a:ext cx="12192000" cy="0"/>
          </a:xfrm>
          <a:prstGeom prst="straightConnector1">
            <a:avLst/>
          </a:prstGeom>
          <a:noFill/>
          <a:ln w="22225" cap="flat" cmpd="sng">
            <a:solidFill>
              <a:srgbClr val="EB792A"/>
            </a:solidFill>
            <a:prstDash val="solid"/>
            <a:round/>
            <a:headEnd type="none" w="sm" len="sm"/>
            <a:tailEnd type="none" w="sm" len="sm"/>
          </a:ln>
        </p:spPr>
      </p:cxnSp>
      <p:cxnSp>
        <p:nvCxnSpPr>
          <p:cNvPr id="201" name="Google Shape;201;p8"/>
          <p:cNvCxnSpPr/>
          <p:nvPr/>
        </p:nvCxnSpPr>
        <p:spPr>
          <a:xfrm rot="10800000">
            <a:off x="-1" y="6513492"/>
            <a:ext cx="12192000" cy="0"/>
          </a:xfrm>
          <a:prstGeom prst="straightConnector1">
            <a:avLst/>
          </a:prstGeom>
          <a:noFill/>
          <a:ln w="22225" cap="flat" cmpd="sng">
            <a:solidFill>
              <a:srgbClr val="EB792A"/>
            </a:solidFill>
            <a:prstDash val="solid"/>
            <a:round/>
            <a:headEnd type="none" w="sm" len="sm"/>
            <a:tailEnd type="none" w="sm" len="sm"/>
          </a:ln>
        </p:spPr>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mt="33000"/>
          </a:blip>
          <a:tile tx="0" ty="0" sx="100000" sy="100000" flip="none" algn="tl"/>
        </a:blipFill>
        <a:effectLst/>
      </p:bgPr>
    </p:bg>
    <p:spTree>
      <p:nvGrpSpPr>
        <p:cNvPr id="1" name="Shape 205"/>
        <p:cNvGrpSpPr/>
        <p:nvPr/>
      </p:nvGrpSpPr>
      <p:grpSpPr>
        <a:xfrm>
          <a:off x="0" y="0"/>
          <a:ext cx="0" cy="0"/>
          <a:chOff x="0" y="0"/>
          <a:chExt cx="0" cy="0"/>
        </a:xfrm>
      </p:grpSpPr>
      <p:sp>
        <p:nvSpPr>
          <p:cNvPr id="206" name="Google Shape;206;p31"/>
          <p:cNvSpPr/>
          <p:nvPr/>
        </p:nvSpPr>
        <p:spPr>
          <a:xfrm>
            <a:off x="10" y="-5705"/>
            <a:ext cx="12191990" cy="1694346"/>
          </a:xfrm>
          <a:prstGeom prst="rect">
            <a:avLst/>
          </a:prstGeom>
          <a:solidFill>
            <a:srgbClr val="26262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07" name="Google Shape;207;p31"/>
          <p:cNvSpPr txBox="1">
            <a:spLocks noGrp="1"/>
          </p:cNvSpPr>
          <p:nvPr>
            <p:ph type="title"/>
          </p:nvPr>
        </p:nvSpPr>
        <p:spPr>
          <a:xfrm>
            <a:off x="0" y="0"/>
            <a:ext cx="12191990" cy="1688641"/>
          </a:xfrm>
          <a:prstGeom prst="rect">
            <a:avLst/>
          </a:prstGeom>
          <a:blipFill rotWithShape="1">
            <a:blip r:embed="rId4">
              <a:alphaModFix amt="33000"/>
            </a:blip>
            <a:tile tx="0" ty="0" sx="100000" sy="100000" flip="none" algn="tl"/>
          </a:blip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SzPts val="1800"/>
              <a:buNone/>
            </a:pPr>
            <a:r>
              <a:rPr lang="en-US" sz="4000">
                <a:solidFill>
                  <a:schemeClr val="lt1"/>
                </a:solidFill>
              </a:rPr>
              <a:t/>
            </a:r>
            <a:br>
              <a:rPr lang="en-US" sz="4000">
                <a:solidFill>
                  <a:schemeClr val="lt1"/>
                </a:solidFill>
              </a:rPr>
            </a:br>
            <a:r>
              <a:rPr lang="en-US">
                <a:solidFill>
                  <a:schemeClr val="lt1"/>
                </a:solidFill>
                <a:latin typeface="Calibri"/>
                <a:ea typeface="Calibri"/>
                <a:cs typeface="Calibri"/>
                <a:sym typeface="Calibri"/>
              </a:rPr>
              <a:t>«FALSOS AMIGOS» NEI PLDC</a:t>
            </a:r>
            <a:endParaRPr/>
          </a:p>
        </p:txBody>
      </p:sp>
      <p:sp>
        <p:nvSpPr>
          <p:cNvPr id="208" name="Google Shape;208;p31"/>
          <p:cNvSpPr/>
          <p:nvPr/>
        </p:nvSpPr>
        <p:spPr>
          <a:xfrm>
            <a:off x="0" y="1688641"/>
            <a:ext cx="12191990" cy="5169359"/>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09" name="Google Shape;209;p31"/>
          <p:cNvSpPr/>
          <p:nvPr/>
        </p:nvSpPr>
        <p:spPr>
          <a:xfrm>
            <a:off x="1156851" y="2010758"/>
            <a:ext cx="457190" cy="45719"/>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10" name="Google Shape;210;p31"/>
          <p:cNvSpPr txBox="1">
            <a:spLocks noGrp="1"/>
          </p:cNvSpPr>
          <p:nvPr>
            <p:ph type="body" idx="1"/>
          </p:nvPr>
        </p:nvSpPr>
        <p:spPr>
          <a:xfrm>
            <a:off x="671850" y="2492150"/>
            <a:ext cx="10848300" cy="3704700"/>
          </a:xfrm>
          <a:prstGeom prst="rect">
            <a:avLst/>
          </a:prstGeom>
          <a:noFill/>
          <a:ln>
            <a:noFill/>
          </a:ln>
        </p:spPr>
        <p:txBody>
          <a:bodyPr spcFirstLastPara="1" wrap="square" lIns="91425" tIns="45700" rIns="91425" bIns="45700" anchor="t" anchorCtr="0">
            <a:normAutofit/>
          </a:bodyPr>
          <a:lstStyle/>
          <a:p>
            <a:pPr marL="457200" lvl="0" indent="-381000" algn="l" rtl="0">
              <a:lnSpc>
                <a:spcPct val="90000"/>
              </a:lnSpc>
              <a:spcBef>
                <a:spcPts val="1000"/>
              </a:spcBef>
              <a:spcAft>
                <a:spcPts val="0"/>
              </a:spcAft>
              <a:buSzPts val="2400"/>
              <a:buFont typeface="Calibri"/>
              <a:buChar char="❏"/>
            </a:pPr>
            <a:r>
              <a:rPr lang="en-US" sz="2400" b="1">
                <a:latin typeface="Calibri"/>
                <a:ea typeface="Calibri"/>
                <a:cs typeface="Calibri"/>
                <a:sym typeface="Calibri"/>
              </a:rPr>
              <a:t>Asentimiento</a:t>
            </a:r>
            <a:r>
              <a:rPr lang="en-US" sz="2400">
                <a:latin typeface="Calibri"/>
                <a:ea typeface="Calibri"/>
                <a:cs typeface="Calibri"/>
                <a:sym typeface="Calibri"/>
              </a:rPr>
              <a:t> = consenso ≠ assenso</a:t>
            </a:r>
            <a:endParaRPr/>
          </a:p>
          <a:p>
            <a:pPr marL="114300" lvl="0" indent="0" algn="l" rtl="0">
              <a:lnSpc>
                <a:spcPct val="90000"/>
              </a:lnSpc>
              <a:spcBef>
                <a:spcPts val="1000"/>
              </a:spcBef>
              <a:spcAft>
                <a:spcPts val="0"/>
              </a:spcAft>
              <a:buSzPts val="1800"/>
              <a:buNone/>
            </a:pPr>
            <a:r>
              <a:rPr lang="en-US" sz="2400">
                <a:latin typeface="Calibri"/>
                <a:ea typeface="Calibri"/>
                <a:cs typeface="Calibri"/>
                <a:sym typeface="Calibri"/>
              </a:rPr>
              <a:t>→ la differenza tra consenso e assenso è il loro status giuridico: l'assenso si riferisce ad un semplice accordo, mentre il consenso si riferisce ad un accordo legalmente accettante o vincolante.</a:t>
            </a:r>
            <a:endParaRPr/>
          </a:p>
          <a:p>
            <a:pPr marL="457200" lvl="0" indent="-381000" algn="l" rtl="0">
              <a:lnSpc>
                <a:spcPct val="90000"/>
              </a:lnSpc>
              <a:spcBef>
                <a:spcPts val="1000"/>
              </a:spcBef>
              <a:spcAft>
                <a:spcPts val="0"/>
              </a:spcAft>
              <a:buSzPts val="2400"/>
              <a:buFont typeface="Calibri"/>
              <a:buChar char="❑"/>
            </a:pPr>
            <a:r>
              <a:rPr lang="en-US" sz="2400" b="1">
                <a:latin typeface="Calibri"/>
                <a:ea typeface="Calibri"/>
                <a:cs typeface="Calibri"/>
                <a:sym typeface="Calibri"/>
              </a:rPr>
              <a:t>Cumplimiento - incumplimiento</a:t>
            </a:r>
            <a:r>
              <a:rPr lang="en-US" sz="2400">
                <a:latin typeface="Calibri"/>
                <a:ea typeface="Calibri"/>
                <a:cs typeface="Calibri"/>
                <a:sym typeface="Calibri"/>
              </a:rPr>
              <a:t> = adempimento - inadempimento ≠ compimento</a:t>
            </a:r>
            <a:endParaRPr/>
          </a:p>
          <a:p>
            <a:pPr marL="457200" lvl="0" indent="-381000" algn="l" rtl="0">
              <a:lnSpc>
                <a:spcPct val="90000"/>
              </a:lnSpc>
              <a:spcBef>
                <a:spcPts val="1000"/>
              </a:spcBef>
              <a:spcAft>
                <a:spcPts val="0"/>
              </a:spcAft>
              <a:buSzPts val="2400"/>
              <a:buFont typeface="Calibri"/>
              <a:buChar char="❑"/>
            </a:pPr>
            <a:r>
              <a:rPr lang="en-US" sz="2400" b="1">
                <a:latin typeface="Calibri"/>
                <a:ea typeface="Calibri"/>
                <a:cs typeface="Calibri"/>
                <a:sym typeface="Calibri"/>
              </a:rPr>
              <a:t>Judicial</a:t>
            </a:r>
            <a:r>
              <a:rPr lang="en-US" sz="2400">
                <a:latin typeface="Calibri"/>
                <a:ea typeface="Calibri"/>
                <a:cs typeface="Calibri"/>
                <a:sym typeface="Calibri"/>
              </a:rPr>
              <a:t> = giuridico → pertinente e riconducibile al diritto ≠ giudiziale → p</a:t>
            </a:r>
            <a:r>
              <a:rPr lang="en-US" sz="2400" b="0" i="0">
                <a:latin typeface="Calibri"/>
                <a:ea typeface="Calibri"/>
                <a:cs typeface="Calibri"/>
                <a:sym typeface="Calibri"/>
              </a:rPr>
              <a:t>ertinente al mandato del giudice o al procedimento giudiziario.</a:t>
            </a:r>
            <a:endParaRPr sz="2400">
              <a:latin typeface="Calibri"/>
              <a:ea typeface="Calibri"/>
              <a:cs typeface="Calibri"/>
              <a:sym typeface="Calibri"/>
            </a:endParaRPr>
          </a:p>
          <a:p>
            <a:pPr marL="457200" lvl="0" indent="-228600" algn="l" rtl="0">
              <a:lnSpc>
                <a:spcPct val="90000"/>
              </a:lnSpc>
              <a:spcBef>
                <a:spcPts val="1000"/>
              </a:spcBef>
              <a:spcAft>
                <a:spcPts val="0"/>
              </a:spcAft>
              <a:buClr>
                <a:schemeClr val="dk1"/>
              </a:buClr>
              <a:buSzPts val="1800"/>
              <a:buNone/>
            </a:pPr>
            <a:endParaRPr sz="2200"/>
          </a:p>
        </p:txBody>
      </p:sp>
      <p:cxnSp>
        <p:nvCxnSpPr>
          <p:cNvPr id="211" name="Google Shape;211;p31"/>
          <p:cNvCxnSpPr/>
          <p:nvPr/>
        </p:nvCxnSpPr>
        <p:spPr>
          <a:xfrm>
            <a:off x="1126844" y="2036211"/>
            <a:ext cx="517204" cy="0"/>
          </a:xfrm>
          <a:prstGeom prst="straightConnector1">
            <a:avLst/>
          </a:prstGeom>
          <a:noFill/>
          <a:ln w="53975" cap="flat" cmpd="sng">
            <a:solidFill>
              <a:srgbClr val="FF6600"/>
            </a:solidFill>
            <a:prstDash val="solid"/>
            <a:round/>
            <a:headEnd type="none" w="sm" len="sm"/>
            <a:tailEnd type="none" w="sm" len="sm"/>
          </a:ln>
        </p:spPr>
      </p:cxnSp>
      <p:cxnSp>
        <p:nvCxnSpPr>
          <p:cNvPr id="212" name="Google Shape;212;p31"/>
          <p:cNvCxnSpPr/>
          <p:nvPr/>
        </p:nvCxnSpPr>
        <p:spPr>
          <a:xfrm>
            <a:off x="0" y="1688641"/>
            <a:ext cx="12192000" cy="0"/>
          </a:xfrm>
          <a:prstGeom prst="straightConnector1">
            <a:avLst/>
          </a:prstGeom>
          <a:noFill/>
          <a:ln w="22225" cap="flat" cmpd="sng">
            <a:solidFill>
              <a:schemeClr val="dk1"/>
            </a:solidFill>
            <a:prstDash val="solid"/>
            <a:round/>
            <a:headEnd type="none" w="sm" len="sm"/>
            <a:tailEnd type="none" w="sm" len="sm"/>
          </a:ln>
        </p:spPr>
      </p:cxnSp>
      <p:cxnSp>
        <p:nvCxnSpPr>
          <p:cNvPr id="213" name="Google Shape;213;p31"/>
          <p:cNvCxnSpPr/>
          <p:nvPr/>
        </p:nvCxnSpPr>
        <p:spPr>
          <a:xfrm>
            <a:off x="11633982" y="1688641"/>
            <a:ext cx="1" cy="5169359"/>
          </a:xfrm>
          <a:prstGeom prst="straightConnector1">
            <a:avLst/>
          </a:prstGeom>
          <a:noFill/>
          <a:ln w="19050" cap="flat" cmpd="sng">
            <a:solidFill>
              <a:srgbClr val="EB792A"/>
            </a:solidFill>
            <a:prstDash val="solid"/>
            <a:round/>
            <a:headEnd type="none" w="sm" len="sm"/>
            <a:tailEnd type="none" w="sm" len="sm"/>
          </a:ln>
        </p:spPr>
      </p:cxnSp>
    </p:spTree>
  </p:cSld>
  <p:clrMapOvr>
    <a:masterClrMapping/>
  </p:clrMapOvr>
  <p:transition spd="slow">
    <p:wipe/>
  </p:transition>
</p:sld>
</file>

<file path=ppt/theme/theme1.xml><?xml version="1.0" encoding="utf-8"?>
<a:theme xmlns:a="http://schemas.openxmlformats.org/drawingml/2006/main"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2868</Words>
  <Application>Microsoft Macintosh PowerPoint</Application>
  <PresentationFormat>Widescreen</PresentationFormat>
  <Paragraphs>267</Paragraphs>
  <Slides>16</Slides>
  <Notes>16</Notes>
  <HiddenSlides>0</HiddenSlides>
  <MMClips>0</MMClips>
  <ScaleCrop>false</ScaleCrop>
  <HeadingPairs>
    <vt:vector size="6" baseType="variant">
      <vt:variant>
        <vt:lpstr>Caratteri utilizzati</vt:lpstr>
      </vt:variant>
      <vt:variant>
        <vt:i4>5</vt:i4>
      </vt:variant>
      <vt:variant>
        <vt:lpstr>Tema</vt:lpstr>
      </vt:variant>
      <vt:variant>
        <vt:i4>2</vt:i4>
      </vt:variant>
      <vt:variant>
        <vt:lpstr>Titoli diapositive</vt:lpstr>
      </vt:variant>
      <vt:variant>
        <vt:i4>16</vt:i4>
      </vt:variant>
    </vt:vector>
  </HeadingPairs>
  <TitlesOfParts>
    <vt:vector size="23" baseType="lpstr">
      <vt:lpstr>Arial</vt:lpstr>
      <vt:lpstr>Calibri</vt:lpstr>
      <vt:lpstr>Courier New</vt:lpstr>
      <vt:lpstr>Noto Sans Symbols</vt:lpstr>
      <vt:lpstr>Times New Roman</vt:lpstr>
      <vt:lpstr>Tema di Office</vt:lpstr>
      <vt:lpstr>Tema di Office</vt:lpstr>
      <vt:lpstr>Los Principios Latinoamericanos de Derecho de los Contratos</vt:lpstr>
      <vt:lpstr>Presentazione di PowerPoint</vt:lpstr>
      <vt:lpstr>Tappe Unione Europea</vt:lpstr>
      <vt:lpstr>Tappe America Latina</vt:lpstr>
      <vt:lpstr>Presentazione di PowerPoint</vt:lpstr>
      <vt:lpstr>Presentazione di PowerPoint</vt:lpstr>
      <vt:lpstr>Presentazione di PowerPoint</vt:lpstr>
      <vt:lpstr>Presentazione di PowerPoint</vt:lpstr>
      <vt:lpstr> «FALSOS AMIGOS» NEI PLDC</vt:lpstr>
      <vt:lpstr>LA BUONA FEDE: UN CONCETTO DI DIFFICILE DEFINIZIONE</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LinksUpToDate>false</LinksUpToDate>
  <SharedDoc>false</SharedDoc>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Principios Latinoamericanos de Derecho de los Contratos</dc:title>
  <dc:creator>LAURA MATTESSICH</dc:creator>
  <cp:lastModifiedBy>M</cp:lastModifiedBy>
  <cp:revision>1</cp:revision>
  <dcterms:created xsi:type="dcterms:W3CDTF">2020-11-23T11:00:44Z</dcterms:created>
  <dcterms:modified xsi:type="dcterms:W3CDTF">2020-11-24T13:29:28Z</dcterms:modified>
</cp:coreProperties>
</file>