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  <p:sldMasterId id="2147483684" r:id="rId2"/>
  </p:sldMasterIdLst>
  <p:notesMasterIdLst>
    <p:notesMasterId r:id="rId7"/>
  </p:notesMasterIdLst>
  <p:handoutMasterIdLst>
    <p:handoutMasterId r:id="rId8"/>
  </p:handoutMasterIdLst>
  <p:sldIdLst>
    <p:sldId id="299" r:id="rId3"/>
    <p:sldId id="300" r:id="rId4"/>
    <p:sldId id="301" r:id="rId5"/>
    <p:sldId id="288" r:id="rId6"/>
  </p:sldIdLst>
  <p:sldSz cx="9144000" cy="6858000" type="screen4x3"/>
  <p:notesSz cx="6888163" cy="10018713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 autoAdjust="0"/>
    <p:restoredTop sz="96374" autoAdjust="0"/>
  </p:normalViewPr>
  <p:slideViewPr>
    <p:cSldViewPr>
      <p:cViewPr varScale="1">
        <p:scale>
          <a:sx n="114" d="100"/>
          <a:sy n="114" d="100"/>
        </p:scale>
        <p:origin x="152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BD06E4-34CB-4567-9DDF-3B880DC1ADA3}" type="datetimeFigureOut">
              <a:rPr lang="it-IT" smtClean="0"/>
              <a:pPr/>
              <a:t>20/11/2020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515475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902075" y="9515475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E180AD-8AB8-428A-A4C0-B6B30313FB8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093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l">
              <a:defRPr sz="13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093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r">
              <a:defRPr sz="1300"/>
            </a:lvl1pPr>
          </a:lstStyle>
          <a:p>
            <a:fld id="{F795E881-96AB-4CCB-A398-2B45D441C38F}" type="datetimeFigureOut">
              <a:rPr lang="it-IT" smtClean="0"/>
              <a:pPr/>
              <a:t>20/11/2020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08563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06" tIns="48303" rIns="96606" bIns="48303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8817" y="4758889"/>
            <a:ext cx="5510530" cy="4508421"/>
          </a:xfrm>
          <a:prstGeom prst="rect">
            <a:avLst/>
          </a:prstGeom>
        </p:spPr>
        <p:txBody>
          <a:bodyPr vert="horz" lIns="96606" tIns="48303" rIns="96606" bIns="48303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516038"/>
            <a:ext cx="2984871" cy="500936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l">
              <a:defRPr sz="13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901698" y="9516038"/>
            <a:ext cx="2984871" cy="500936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r">
              <a:defRPr sz="1300"/>
            </a:lvl1pPr>
          </a:lstStyle>
          <a:p>
            <a:fld id="{FAAAD786-77F9-4F39-B760-390677928F74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943B77B-42A8-433B-B838-499B81958A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7EDF0E6-B67E-4DFE-844F-EAE6A81A2E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DD92AD9-E4F2-4E7D-99C0-ACB7EAFB3C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232EF-70DB-436E-B4E0-8F4750E4360A}" type="datetime1">
              <a:rPr lang="it-IT" smtClean="0"/>
              <a:t>20/11/2020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03E9AF2-DF7C-4A0E-849A-02E12C04B5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2020/2021 - Italian and European Company Law -          dott. Giulia Gabassi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F0209DB-F278-40D8-9E88-B8DE8D2AC9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33628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518CF25-2BF8-4CD7-8154-1EAE2F727C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293BC358-77C2-4829-B809-36DA0C510B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5BA4676-B61C-4B2C-92DE-43CE0E87D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E312E-A87B-42F0-ADAC-0B6C42C66A4E}" type="datetime1">
              <a:rPr lang="it-IT" smtClean="0"/>
              <a:t>20/11/2020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0CFC07A-5DAC-4AAA-BD7E-0DC94FE0C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2020/2021 - Italian and European Company Law -          dott. Giulia Gabassi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B886560-830C-45E3-A5BD-A00806CECF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20872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32D92091-CE53-441B-A17A-BD518105D1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C57C2A99-59D1-4D9C-8AF0-B0ED29F9BA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03EFD46-2A14-47EC-94C6-4561D03E71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81884-16FF-448B-979C-3DFACA1A2C1F}" type="datetime1">
              <a:rPr lang="it-IT" smtClean="0"/>
              <a:t>20/11/2020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D7AFCC3-E964-4ABD-BA98-E2490F4FAE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2020/2021 - Italian and European Company Law -          dott. Giulia Gabassi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B0124D7-8749-4AEC-BDFC-B08D596FCB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346423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45F1E98-B9DA-4398-A603-5ED9FB2114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BB86A81E-028B-4CB0-8A74-494EE30F2B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B841778-AAC1-4470-A91A-5315676D2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C5567FC-C966-4C48-A52D-E9A46568A934}" type="datetime1">
              <a:rPr kumimoji="0" lang="it-IT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20/11/2020</a:t>
            </a:fld>
            <a:endParaRPr kumimoji="0" lang="it-IT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A494166-21EE-44CF-8032-DFF4AEB460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AA 2020/2021 –  Italian and European Company Law –            dott. Giulia Gabassi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1445DEA-6E0C-4CBA-B5DF-5C8CCDFA91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AE7C81-AB1D-4EB1-9E52-B62CF7982609}" type="slidenum">
              <a:rPr kumimoji="0" lang="it-IT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‹N›</a:t>
            </a:fld>
            <a:endParaRPr kumimoji="0" lang="it-IT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043230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30301F3-AA51-48C7-B96D-62F686E143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5FEA238-CD5E-4838-89B1-9E4D6BF97C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EB25033-D32A-483B-88CE-41D691D44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D181228-B042-40BF-9ADD-E4141276C7C2}" type="datetime1">
              <a:rPr kumimoji="0" lang="it-IT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20/11/2020</a:t>
            </a:fld>
            <a:endParaRPr kumimoji="0" lang="it-IT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276BFB4-6387-48CA-93A5-8D745BF624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AA 2020/2021 –  Italian and European Company Law –            dott. Giulia Gabassi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777A1C3-5B24-406A-BDAD-D3D03CB3E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AE7C81-AB1D-4EB1-9E52-B62CF7982609}" type="slidenum">
              <a:rPr kumimoji="0" lang="it-IT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‹N›</a:t>
            </a:fld>
            <a:endParaRPr kumimoji="0" lang="it-IT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53654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61CBA9D-D205-46A6-8121-3C1A55458A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89E0548-1C92-4086-830B-DABE8EBF16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145350A-C74A-4075-8C44-C6836D477C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B195869-4BDF-4ACF-93BE-43E2FF94D0B3}" type="datetime1">
              <a:rPr kumimoji="0" lang="it-IT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20/11/2020</a:t>
            </a:fld>
            <a:endParaRPr kumimoji="0" lang="it-IT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13C7C64-6DA1-43FA-8C6E-1EEF5E879C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AA 2020/2021 –  Italian and European Company Law –            dott. Giulia Gabassi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CC0863C-7FA7-4660-9791-119D76C7D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AE7C81-AB1D-4EB1-9E52-B62CF7982609}" type="slidenum">
              <a:rPr kumimoji="0" lang="it-IT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‹N›</a:t>
            </a:fld>
            <a:endParaRPr kumimoji="0" lang="it-IT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977332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4B4E0B2-FA97-4EA7-A19E-298D320DD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BAFA702-59B6-4AEB-AF7E-750E416A22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E4391D5A-98F1-4989-A25E-62696B5AE6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08E52A4-5B3D-498F-B8A2-E867DE41C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55C4FFD-8801-4800-B7D3-A5C0EB8DA582}" type="datetime1">
              <a:rPr kumimoji="0" lang="it-IT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20/11/2020</a:t>
            </a:fld>
            <a:endParaRPr kumimoji="0" lang="it-IT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638B50D-AAE5-4019-AF46-07041FAE2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AA 2020/2021 –  Italian and European Company Law –            dott. Giulia Gabassi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44D2422-235E-4473-A3D7-4A0AB4FD1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AE7C81-AB1D-4EB1-9E52-B62CF7982609}" type="slidenum">
              <a:rPr kumimoji="0" lang="it-IT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‹N›</a:t>
            </a:fld>
            <a:endParaRPr kumimoji="0" lang="it-IT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313678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8802137-F4FD-464C-AF52-0BBC8E4518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5EA5B95-2C85-41C5-9C46-742407F02F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FFE23CFC-DC97-49C2-B804-649D07E6EB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9CB16A45-3C3E-4196-B8BD-2C0D2A4251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C27F3155-65DA-43A8-91FE-D9B9590231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C6DBA615-2C03-4348-B60F-7B8CB9C66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E5E74E-DFAA-442C-AE57-262C3D2D68DF}" type="datetime1">
              <a:rPr kumimoji="0" lang="it-IT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20/11/2020</a:t>
            </a:fld>
            <a:endParaRPr kumimoji="0" lang="it-IT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FE834920-264F-48EB-A3F2-F8704532EE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AA 2020/2021 –  Italian and European Company Law –            dott. Giulia Gabassi</a:t>
            </a:r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9EC228F6-B32E-4C98-B1D7-DF56FDBB50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AE7C81-AB1D-4EB1-9E52-B62CF7982609}" type="slidenum">
              <a:rPr kumimoji="0" lang="it-IT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‹N›</a:t>
            </a:fld>
            <a:endParaRPr kumimoji="0" lang="it-IT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720217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FA230CD-36C8-4CCD-9116-EA890F2C20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09D44666-9075-47C5-A81E-D1C7E9EF9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8D40D0-6729-4A2A-8E18-EC9CC68E0FBA}" type="datetime1">
              <a:rPr kumimoji="0" lang="it-IT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20/11/2020</a:t>
            </a:fld>
            <a:endParaRPr kumimoji="0" lang="it-IT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365CC2EB-BBAD-4582-82FF-9B7D7F6249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AA 2020/2021 –  Italian and European Company Law –            dott. Giulia Gabassi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4DC16DBE-8AA2-45D4-9D9E-E39D83351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AE7C81-AB1D-4EB1-9E52-B62CF7982609}" type="slidenum">
              <a:rPr kumimoji="0" lang="it-IT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‹N›</a:t>
            </a:fld>
            <a:endParaRPr kumimoji="0" lang="it-IT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33691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39571768-7E89-4E1F-9D02-8C6CDEFF6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208787-0883-40F2-94EA-0AEDBA96E78A}" type="datetime1">
              <a:rPr kumimoji="0" lang="it-IT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20/11/2020</a:t>
            </a:fld>
            <a:endParaRPr kumimoji="0" lang="it-IT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69DE80E5-9904-47BA-A543-E03B2835E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AA 2020/2021 –  Italian and European Company Law –            dott. Giulia Gabassi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9AB716F9-5A82-4E6C-9162-8091D57A2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AE7C81-AB1D-4EB1-9E52-B62CF7982609}" type="slidenum">
              <a:rPr kumimoji="0" lang="it-IT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‹N›</a:t>
            </a:fld>
            <a:endParaRPr kumimoji="0" lang="it-IT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719792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574B3A1-BBAD-49C4-95CC-33FA029BE7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CADCFAF-F93F-4145-9F11-75F20D4CEE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E0BAED23-CEA9-4646-BC30-B27F46ABB3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CF36361-D98C-4612-B4DC-83556C2BAC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FEC4CD-0622-4601-9D81-540C42345246}" type="datetime1">
              <a:rPr kumimoji="0" lang="it-IT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20/11/2020</a:t>
            </a:fld>
            <a:endParaRPr kumimoji="0" lang="it-IT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06FEB15-FD78-4F56-88CE-0A8AE2C04B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AA 2020/2021 –  Italian and European Company Law –            dott. Giulia Gabassi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C2C4455-B7A2-493D-9BB1-800687DF0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AE7C81-AB1D-4EB1-9E52-B62CF7982609}" type="slidenum">
              <a:rPr kumimoji="0" lang="it-IT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‹N›</a:t>
            </a:fld>
            <a:endParaRPr kumimoji="0" lang="it-IT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28865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ADC22AD-BD47-4399-BDDA-1352ADCC0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28483C0-AC76-4555-B1CA-3BE1475201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5209AAA-C839-4F6A-8F51-419E9FD757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15B8E-3E69-41A6-802D-05B843D0DB2F}" type="datetime1">
              <a:rPr lang="it-IT" smtClean="0"/>
              <a:t>20/11/2020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715870B-17D3-42A0-9E55-8C0C398E2C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2020/2021 - Italian and European Company Law -          dott. Giulia Gabassi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0748274-FA73-45C8-B5BE-1BA60356F7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4364456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63DD1EA-BD83-4814-B4DC-018A0F4CC3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3C1AD074-A8DB-4D12-BC03-DCD68A57AE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E4E786F-246C-417A-815C-64B43AF45A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927E8AF-412E-4D3E-BB94-EEF8FFD953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C9B0A6-2A0A-4E22-AAB0-8AB49F02E813}" type="datetime1">
              <a:rPr kumimoji="0" lang="it-IT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20/11/2020</a:t>
            </a:fld>
            <a:endParaRPr kumimoji="0" lang="it-IT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B7ABF5D-571C-44CB-9411-C62439AE6F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AA 2020/2021 –  Italian and European Company Law –            dott. Giulia Gabassi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67AADFB-0ABA-4774-A35B-7C0661AB9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AE7C81-AB1D-4EB1-9E52-B62CF7982609}" type="slidenum">
              <a:rPr kumimoji="0" lang="it-IT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‹N›</a:t>
            </a:fld>
            <a:endParaRPr kumimoji="0" lang="it-IT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7765928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A8CBA63-1548-48CF-8B11-0D6696D465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14C1FB94-3264-4916-8887-3287CF1DDC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DCB33E5-8E92-458D-9F2E-8C97A0A48A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AB4EC3-B9CB-41E2-AA7B-26C9BA6240B2}" type="datetime1">
              <a:rPr kumimoji="0" lang="it-IT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20/11/2020</a:t>
            </a:fld>
            <a:endParaRPr kumimoji="0" lang="it-IT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CD77A76-E3F4-412F-99C6-404BF88952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AA 2020/2021 –  Italian and European Company Law –            dott. Giulia Gabassi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9AB0527-C146-4BE2-AE8B-185713055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AE7C81-AB1D-4EB1-9E52-B62CF7982609}" type="slidenum">
              <a:rPr kumimoji="0" lang="it-IT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‹N›</a:t>
            </a:fld>
            <a:endParaRPr kumimoji="0" lang="it-IT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0907589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0B46B49C-9F67-474F-B51E-BABD170248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3E928E57-A451-4A27-A88D-62CDA042E9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8DBAA4E-A678-4387-90AD-3048D9D5B5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9C1739C-A9C7-4BDD-A39E-12B105443E0A}" type="datetime1">
              <a:rPr kumimoji="0" lang="it-IT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20/11/2020</a:t>
            </a:fld>
            <a:endParaRPr kumimoji="0" lang="it-IT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9B81F61-CA41-41AA-B7DF-0A87680F41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AA 2020/2021 –  Italian and European Company Law –            dott. Giulia Gabassi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753F833-43F3-4684-AB7D-E2FAC33F6D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AE7C81-AB1D-4EB1-9E52-B62CF7982609}" type="slidenum">
              <a:rPr kumimoji="0" lang="it-IT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‹N›</a:t>
            </a:fld>
            <a:endParaRPr kumimoji="0" lang="it-IT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82201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F82F39F-62E9-49B5-852B-0D39A419B0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5C183C6-E578-4A12-A8F7-5548C1EC3F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28A69DB-BB43-48DA-B0E1-B428C95F1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9546F-1838-4074-BD73-F2656BB2CB27}" type="datetime1">
              <a:rPr lang="it-IT" smtClean="0"/>
              <a:t>20/11/2020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67323DB-3936-4BEE-9341-808247B3F9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2020/2021 - Italian and European Company Law -          dott. Giulia Gabassi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B921CCF-15DB-4E68-BC94-11F8B1A8C9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42101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A6FFC89-CCCF-4460-8E35-3D5AAA528E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E3A1A88-BD38-40FC-8C7F-5BEA043D8C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5E98305A-2127-4507-BB0F-2E8C4AF542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6E9F0CF-016B-4586-99AB-15DEC89C40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144C7-6F13-4500-922D-FBECB17AC863}" type="datetime1">
              <a:rPr lang="it-IT" smtClean="0"/>
              <a:t>20/11/2020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A2F619C5-CE36-4E44-A894-31330DE4F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2020/2021 - Italian and European Company Law -          dott. Giulia Gabassi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791006D-C035-4203-A396-2EA607B5C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26285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E624566-BCE9-479D-839C-EBBB4964AA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D0A188F-35F0-4A64-A239-7A39C24B7B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9E4EF0A-57FF-404D-A3CC-FFFB353FC1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FDF87EF9-9B20-47A0-A4BD-CA7697CF63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13F23E96-943E-4E11-B52D-13B2F81DA9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6405070C-9D53-4F96-BC5E-659E7E827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D9C11-190B-482D-B7C8-76D2B30273EB}" type="datetime1">
              <a:rPr lang="it-IT" smtClean="0"/>
              <a:t>20/11/2020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2A7A1806-16A6-4270-85BA-C3294C8559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2020/2021 - Italian and European Company Law -          dott. Giulia Gabassi</a:t>
            </a:r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7EF84F7B-0C92-4EF7-9490-40CFA804A3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92912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F581ED9-3D96-48AE-94E5-26E820D921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517CEBAC-2492-4A71-A060-8A1EFDC1DC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EC6D6-B5D7-4318-9A5C-080BB4E1C430}" type="datetime1">
              <a:rPr lang="it-IT" smtClean="0"/>
              <a:t>20/11/2020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6B90F69E-3B1E-41BC-A293-DE27D09BF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2020/2021 - Italian and European Company Law -          dott. Giulia Gabassi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7E5DD3ED-1DF6-465A-93D8-EE1C17A856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897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D9E9BA78-03C5-4CDC-8E7B-BCAC3CA8B3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F401D-CE62-4C5E-9251-2DA31D724BE4}" type="datetime1">
              <a:rPr lang="it-IT" smtClean="0"/>
              <a:t>20/11/2020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DD3062BB-6E5C-41E6-9E2A-ECAAB90B2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2020/2021 - Italian and European Company Law -          dott. Giulia Gabassi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88C776A3-D049-489D-A282-E385A9D144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31413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74A965C-3EF9-4E48-BC42-1D25228FDF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87929E1-7C08-496D-A113-120C21FE46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FBA6853-5957-4F4B-9AB7-CCA1187CA3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DA996FC-A3FB-4328-8521-43970B63DF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1F758-CB7C-4EE3-88A6-FA6C51AD1437}" type="datetime1">
              <a:rPr lang="it-IT" smtClean="0"/>
              <a:t>20/11/2020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EA48256-7849-4888-AFB2-6435A81C5A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2020/2021 - Italian and European Company Law -          dott. Giulia Gabassi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9D4740B-281F-42C0-BE9B-B99855455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32588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315F0E2-5DC2-4DC5-86B7-7AE1BE7C9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8EAED678-A8DF-47DB-8D2E-2C0815B699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FFADC23-562C-4D68-B9EF-3CFC0728A2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22C9542-2462-4431-A154-E0028CCF0E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ACA01-DA85-4FBB-AA42-080925E95CEC}" type="datetime1">
              <a:rPr lang="it-IT" smtClean="0"/>
              <a:t>20/11/2020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A71629A-81BA-42AF-AF17-AFB8C018C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2020/2021 - Italian and European Company Law -          dott. Giulia Gabassi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44E2D96-AEFC-4E92-BF31-81D609C7B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77482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ADB14C36-B699-4667-BB05-0E45EE0ED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F5356CD-31E1-422B-B7C6-EE5D219DAA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3047991-4E9C-4A24-A1B3-4019CE63FE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89CC2C-16E0-4BBC-916F-32DB9BBE22C3}" type="datetime1">
              <a:rPr lang="it-IT" smtClean="0"/>
              <a:t>20/11/2020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0FD7AEF-7358-4642-AF0B-2B5C4CED7E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/>
              <a:t>AA 2020/2021 - Italian and European Company Law -          dott. Giulia Gabassi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244AE60-A4B9-4438-92A1-D670008460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AE7C81-AB1D-4EB1-9E52-B62CF798260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96374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A6AD694E-80AA-4FEE-BE69-5BE8D54AA8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A9B375F-15D1-4CA2-9C9B-6539CAF457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0C63AC5-E2BC-4ACA-952B-89FC4377C5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395F90-8C9A-4028-93F6-7DDA9CC46DA8}" type="datetime1">
              <a:rPr kumimoji="0" lang="it-IT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20/11/2020</a:t>
            </a:fld>
            <a:endParaRPr kumimoji="0" lang="it-IT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48D86B1-3BE8-4DA4-8E3C-0BEF557F1F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AA 2020/2021 –  Italian and European Company Law –            dott. Giulia Gabassi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BB5EA4F-5CFB-48E7-B444-C1832B9282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AE7C81-AB1D-4EB1-9E52-B62CF7982609}" type="slidenum">
              <a:rPr kumimoji="0" lang="it-IT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‹N›</a:t>
            </a:fld>
            <a:endParaRPr kumimoji="0" lang="it-IT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07555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3625AE1-B4D5-4731-A3B2-43BC98BC9B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701363A-FCB0-4895-B030-D31E1184CC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E3D344E2-66DA-4B2B-AE3C-9CB01A632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AA 2020/2021 –  Italian and European Company Law –            dott. Giulia Gabassi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1699CA05-8AD7-4278-99E0-FD57F9740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AE7C81-AB1D-4EB1-9E52-B62CF7982609}" type="slidenum">
              <a:rPr kumimoji="0" lang="it-IT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it-IT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6622DC4F-2F48-4E42-B956-FCC9A800D3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45621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ITALIAN AND EUROPEAN</a:t>
            </a:r>
            <a:br>
              <a:rPr lang="it-IT" dirty="0"/>
            </a:br>
            <a:r>
              <a:rPr lang="it-IT" dirty="0"/>
              <a:t>COMPANY LAW</a:t>
            </a:r>
          </a:p>
        </p:txBody>
      </p:sp>
      <p:sp>
        <p:nvSpPr>
          <p:cNvPr id="7" name="Sottotitolo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AA 2020/2021</a:t>
            </a:r>
          </a:p>
        </p:txBody>
      </p:sp>
    </p:spTree>
    <p:extLst>
      <p:ext uri="{BB962C8B-B14F-4D97-AF65-F5344CB8AC3E}">
        <p14:creationId xmlns:p14="http://schemas.microsoft.com/office/powerpoint/2010/main" val="13922768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ottotitolo 6"/>
          <p:cNvSpPr>
            <a:spLocks noGrp="1"/>
          </p:cNvSpPr>
          <p:nvPr>
            <p:ph type="subTitle" idx="1"/>
          </p:nvPr>
        </p:nvSpPr>
        <p:spPr>
          <a:xfrm>
            <a:off x="971600" y="2060848"/>
            <a:ext cx="7029400" cy="1728192"/>
          </a:xfrm>
        </p:spPr>
        <p:txBody>
          <a:bodyPr>
            <a:normAutofit fontScale="70000" lnSpcReduction="20000"/>
          </a:bodyPr>
          <a:lstStyle/>
          <a:p>
            <a:r>
              <a:rPr lang="it-IT" sz="3200" dirty="0"/>
              <a:t>S.A.P.A.</a:t>
            </a:r>
          </a:p>
          <a:p>
            <a:r>
              <a:rPr lang="it-IT" sz="3200" dirty="0"/>
              <a:t>SOCIETA’ IN ACCOMANDITA PER AZIONI</a:t>
            </a:r>
          </a:p>
          <a:p>
            <a:r>
              <a:rPr lang="it-IT" sz="3200" dirty="0"/>
              <a:t>-</a:t>
            </a:r>
          </a:p>
          <a:p>
            <a:r>
              <a:rPr lang="it-IT" sz="3200" dirty="0"/>
              <a:t>PARTNERSHIP LIMITED BY SHARES</a:t>
            </a:r>
          </a:p>
          <a:p>
            <a:r>
              <a:rPr lang="it-IT" sz="3200" dirty="0"/>
              <a:t>(2452 C.C.)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AA 2020/2021 –  Italian and European Company Law –            dott. Giulia Gabassi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AE7C81-AB1D-4EB1-9E52-B62CF7982609}" type="slidenum">
              <a:rPr kumimoji="0" lang="it-IT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it-IT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217690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it-IT" b="1" dirty="0"/>
              <a:t>PARTNERSHIPS LIMITED BY SHARES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r>
              <a:rPr lang="it-IT" dirty="0"/>
              <a:t>JOINT STOCK COMPANY</a:t>
            </a:r>
          </a:p>
          <a:p>
            <a:endParaRPr lang="it-IT" dirty="0"/>
          </a:p>
          <a:p>
            <a:r>
              <a:rPr lang="it-IT" dirty="0"/>
              <a:t>SHARES</a:t>
            </a:r>
          </a:p>
          <a:p>
            <a:endParaRPr lang="it-IT" dirty="0"/>
          </a:p>
          <a:p>
            <a:r>
              <a:rPr lang="it-IT" dirty="0"/>
              <a:t>SHAREHOLDERS WITH UNLIMITED </a:t>
            </a:r>
            <a:r>
              <a:rPr lang="it-IT"/>
              <a:t>LIABILITY - DIRECTORS</a:t>
            </a:r>
            <a:endParaRPr lang="it-IT" dirty="0"/>
          </a:p>
          <a:p>
            <a:r>
              <a:rPr lang="it-IT" dirty="0"/>
              <a:t>SHAREHOLDERS WITH LIMITED LIABILITY</a:t>
            </a:r>
          </a:p>
          <a:p>
            <a:endParaRPr lang="it-IT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2020/2021 - Italian and European Company Law -          dott. Giulia Gabassi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4</a:t>
            </a:fld>
            <a:endParaRPr lang="it-IT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6498</TotalTime>
  <Words>93</Words>
  <Application>Microsoft Office PowerPoint</Application>
  <PresentationFormat>Presentazione su schermo (4:3)</PresentationFormat>
  <Paragraphs>21</Paragraphs>
  <Slides>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Tema di Office</vt:lpstr>
      <vt:lpstr>1_Tema di Office</vt:lpstr>
      <vt:lpstr>Presentazione standard di PowerPoint</vt:lpstr>
      <vt:lpstr>ITALIAN AND EUROPEAN COMPANY LAW</vt:lpstr>
      <vt:lpstr>Presentazione standard di PowerPoint</vt:lpstr>
      <vt:lpstr>PARTNERSHIPS LIMITED BY SHARES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SIMPLE, GENERAL, LIMITED PARTNERSHIPS</dc:title>
  <dc:creator>a</dc:creator>
  <cp:lastModifiedBy>giulia@gabassi.it</cp:lastModifiedBy>
  <cp:revision>507</cp:revision>
  <cp:lastPrinted>2019-11-06T19:51:08Z</cp:lastPrinted>
  <dcterms:created xsi:type="dcterms:W3CDTF">2015-10-13T15:41:23Z</dcterms:created>
  <dcterms:modified xsi:type="dcterms:W3CDTF">2020-11-20T08:50:41Z</dcterms:modified>
</cp:coreProperties>
</file>