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svg" ContentType="image/svg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249D3-88A5-9283-B176-57034C64FAFC}" v="61" dt="2020-11-24T20:47:03.537"/>
    <p1510:client id="{2E797BDE-13A6-815D-47B5-454C4429C2DB}" v="250" dt="2020-11-22T08:51:47.663"/>
    <p1510:client id="{469624AA-1774-2356-00FB-EF045A7E01F0}" v="113" dt="2020-11-20T09:55:01.158"/>
    <p1510:client id="{68E33B7D-ADB1-A18C-8BE0-143DFBEB85FD}" v="26" dt="2020-11-19T13:48:24.732"/>
    <p1510:client id="{73A1D923-F8FD-2DC4-0E48-A31E9F4E43C9}" v="122" dt="2020-11-23T18:52:42.228"/>
    <p1510:client id="{89D1D831-FE99-F94F-A90B-EED61CE5BC3B}" v="1378" dt="2020-11-19T09:09:16.120"/>
    <p1510:client id="{C271F3B1-AF4D-68EA-04DA-3244462999CC}" v="707" dt="2020-11-18T17:40:16.781"/>
    <p1510:client id="{E729E9A6-1E8D-D572-5939-10C90E825BE9}" v="764" dt="2020-11-24T21:22:46.102"/>
    <p1510:client id="{F3B6950B-6DF2-EA49-D910-7A35E51812A9}" v="4" dt="2020-11-24T21:33:47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01"/>
  </p:normalViewPr>
  <p:slideViewPr>
    <p:cSldViewPr snapToGrid="0">
      <p:cViewPr>
        <p:scale>
          <a:sx n="1" d="2"/>
          <a:sy n="1" d="2"/>
        </p:scale>
        <p:origin x="1424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21" Type="http://schemas.microsoft.com/office/2016/11/relationships/changesInfo" Target="changesInfos/changesInfo1.xml"/><Relationship Id="rId22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ELLA NICOLA [GI0103564]" userId="S::s252058@ds.units.it::6f46d465-1017-4217-8034-0ec4f1f02517" providerId="AD" clId="Web-{4C32087E-1706-ADD3-C8F5-7A7FF4B9FD64}"/>
    <pc:docChg chg="addSld modSld">
      <pc:chgData name="DORELLA NICOLA [GI0103564]" userId="S::s252058@ds.units.it::6f46d465-1017-4217-8034-0ec4f1f02517" providerId="AD" clId="Web-{4C32087E-1706-ADD3-C8F5-7A7FF4B9FD64}" dt="2020-11-10T16:47:57.760" v="540" actId="20577"/>
      <pc:docMkLst>
        <pc:docMk/>
      </pc:docMkLst>
      <pc:sldChg chg="modSp">
        <pc:chgData name="DORELLA NICOLA [GI0103564]" userId="S::s252058@ds.units.it::6f46d465-1017-4217-8034-0ec4f1f02517" providerId="AD" clId="Web-{4C32087E-1706-ADD3-C8F5-7A7FF4B9FD64}" dt="2020-11-10T16:17:50.242" v="115" actId="20577"/>
        <pc:sldMkLst>
          <pc:docMk/>
          <pc:sldMk cId="3962583941" sldId="256"/>
        </pc:sldMkLst>
        <pc:spChg chg="mod">
          <ac:chgData name="DORELLA NICOLA [GI0103564]" userId="S::s252058@ds.units.it::6f46d465-1017-4217-8034-0ec4f1f02517" providerId="AD" clId="Web-{4C32087E-1706-ADD3-C8F5-7A7FF4B9FD64}" dt="2020-11-10T16:17:50.242" v="115" actId="20577"/>
          <ac:spMkLst>
            <pc:docMk/>
            <pc:sldMk cId="3962583941" sldId="256"/>
            <ac:spMk id="2" creationId="{00000000-0000-0000-0000-000000000000}"/>
          </ac:spMkLst>
        </pc:spChg>
        <pc:spChg chg="mod">
          <ac:chgData name="DORELLA NICOLA [GI0103564]" userId="S::s252058@ds.units.it::6f46d465-1017-4217-8034-0ec4f1f02517" providerId="AD" clId="Web-{4C32087E-1706-ADD3-C8F5-7A7FF4B9FD64}" dt="2020-11-10T16:17:34.992" v="112" actId="20577"/>
          <ac:spMkLst>
            <pc:docMk/>
            <pc:sldMk cId="3962583941" sldId="256"/>
            <ac:spMk id="3" creationId="{00000000-0000-0000-0000-000000000000}"/>
          </ac:spMkLst>
        </pc:spChg>
      </pc:sldChg>
      <pc:sldChg chg="addSp modSp new mod modClrScheme chgLayout">
        <pc:chgData name="DORELLA NICOLA [GI0103564]" userId="S::s252058@ds.units.it::6f46d465-1017-4217-8034-0ec4f1f02517" providerId="AD" clId="Web-{4C32087E-1706-ADD3-C8F5-7A7FF4B9FD64}" dt="2020-11-10T16:28:44.932" v="507" actId="20577"/>
        <pc:sldMkLst>
          <pc:docMk/>
          <pc:sldMk cId="1650865023" sldId="257"/>
        </pc:sldMkLst>
        <pc:spChg chg="mod ord">
          <ac:chgData name="DORELLA NICOLA [GI0103564]" userId="S::s252058@ds.units.it::6f46d465-1017-4217-8034-0ec4f1f02517" providerId="AD" clId="Web-{4C32087E-1706-ADD3-C8F5-7A7FF4B9FD64}" dt="2020-11-10T16:19:02.385" v="130"/>
          <ac:spMkLst>
            <pc:docMk/>
            <pc:sldMk cId="1650865023" sldId="257"/>
            <ac:spMk id="2" creationId="{A9E22742-1946-4B73-B6DF-C4D13C27F2C1}"/>
          </ac:spMkLst>
        </pc:spChg>
        <pc:spChg chg="mod ord">
          <ac:chgData name="DORELLA NICOLA [GI0103564]" userId="S::s252058@ds.units.it::6f46d465-1017-4217-8034-0ec4f1f02517" providerId="AD" clId="Web-{4C32087E-1706-ADD3-C8F5-7A7FF4B9FD64}" dt="2020-11-10T16:28:44.932" v="507" actId="20577"/>
          <ac:spMkLst>
            <pc:docMk/>
            <pc:sldMk cId="1650865023" sldId="257"/>
            <ac:spMk id="3" creationId="{68C8F7C2-0476-4EE4-86F2-5CD017539551}"/>
          </ac:spMkLst>
        </pc:spChg>
        <pc:spChg chg="add mod ord">
          <ac:chgData name="DORELLA NICOLA [GI0103564]" userId="S::s252058@ds.units.it::6f46d465-1017-4217-8034-0ec4f1f02517" providerId="AD" clId="Web-{4C32087E-1706-ADD3-C8F5-7A7FF4B9FD64}" dt="2020-11-10T16:23:52.877" v="180" actId="20577"/>
          <ac:spMkLst>
            <pc:docMk/>
            <pc:sldMk cId="1650865023" sldId="257"/>
            <ac:spMk id="4" creationId="{E0F8BFA4-DF8B-4CD9-A2BD-29FD9EAF7B23}"/>
          </ac:spMkLst>
        </pc:spChg>
        <pc:spChg chg="add mod ord">
          <ac:chgData name="DORELLA NICOLA [GI0103564]" userId="S::s252058@ds.units.it::6f46d465-1017-4217-8034-0ec4f1f02517" providerId="AD" clId="Web-{4C32087E-1706-ADD3-C8F5-7A7FF4B9FD64}" dt="2020-11-10T16:24:00.534" v="200" actId="20577"/>
          <ac:spMkLst>
            <pc:docMk/>
            <pc:sldMk cId="1650865023" sldId="257"/>
            <ac:spMk id="5" creationId="{54552009-6CA4-4FE7-B094-454D0F7DA6AE}"/>
          </ac:spMkLst>
        </pc:spChg>
        <pc:spChg chg="add mod ord">
          <ac:chgData name="DORELLA NICOLA [GI0103564]" userId="S::s252058@ds.units.it::6f46d465-1017-4217-8034-0ec4f1f02517" providerId="AD" clId="Web-{4C32087E-1706-ADD3-C8F5-7A7FF4B9FD64}" dt="2020-11-10T16:28:00.806" v="495" actId="20577"/>
          <ac:spMkLst>
            <pc:docMk/>
            <pc:sldMk cId="1650865023" sldId="257"/>
            <ac:spMk id="6" creationId="{A0EEA788-1D12-411A-A0E4-90302C4F4AE2}"/>
          </ac:spMkLst>
        </pc:spChg>
      </pc:sldChg>
      <pc:sldChg chg="modSp new">
        <pc:chgData name="DORELLA NICOLA [GI0103564]" userId="S::s252058@ds.units.it::6f46d465-1017-4217-8034-0ec4f1f02517" providerId="AD" clId="Web-{4C32087E-1706-ADD3-C8F5-7A7FF4B9FD64}" dt="2020-11-10T16:47:57.745" v="539" actId="20577"/>
        <pc:sldMkLst>
          <pc:docMk/>
          <pc:sldMk cId="3350579885" sldId="258"/>
        </pc:sldMkLst>
        <pc:spChg chg="mod">
          <ac:chgData name="DORELLA NICOLA [GI0103564]" userId="S::s252058@ds.units.it::6f46d465-1017-4217-8034-0ec4f1f02517" providerId="AD" clId="Web-{4C32087E-1706-ADD3-C8F5-7A7FF4B9FD64}" dt="2020-11-10T16:47:57.745" v="539" actId="20577"/>
          <ac:spMkLst>
            <pc:docMk/>
            <pc:sldMk cId="3350579885" sldId="258"/>
            <ac:spMk id="2" creationId="{4E1629DC-E00D-496F-97C1-B826D39FFEDE}"/>
          </ac:spMkLst>
        </pc:spChg>
      </pc:sldChg>
    </pc:docChg>
  </pc:docChgLst>
  <pc:docChgLst>
    <pc:chgData name="DORELLA NICOLA [GI0103564]" userId="S::s252058@ds.units.it::6f46d465-1017-4217-8034-0ec4f1f02517" providerId="AD" clId="Web-{68E33B7D-ADB1-A18C-8BE0-143DFBEB85FD}"/>
    <pc:docChg chg="modSld">
      <pc:chgData name="DORELLA NICOLA [GI0103564]" userId="S::s252058@ds.units.it::6f46d465-1017-4217-8034-0ec4f1f02517" providerId="AD" clId="Web-{68E33B7D-ADB1-A18C-8BE0-143DFBEB85FD}" dt="2020-11-19T13:48:24.732" v="25" actId="20577"/>
      <pc:docMkLst>
        <pc:docMk/>
      </pc:docMkLst>
      <pc:sldChg chg="modSp">
        <pc:chgData name="DORELLA NICOLA [GI0103564]" userId="S::s252058@ds.units.it::6f46d465-1017-4217-8034-0ec4f1f02517" providerId="AD" clId="Web-{68E33B7D-ADB1-A18C-8BE0-143DFBEB85FD}" dt="2020-11-19T13:48:24.732" v="24" actId="20577"/>
        <pc:sldMkLst>
          <pc:docMk/>
          <pc:sldMk cId="2393903479" sldId="259"/>
        </pc:sldMkLst>
        <pc:spChg chg="mod">
          <ac:chgData name="DORELLA NICOLA [GI0103564]" userId="S::s252058@ds.units.it::6f46d465-1017-4217-8034-0ec4f1f02517" providerId="AD" clId="Web-{68E33B7D-ADB1-A18C-8BE0-143DFBEB85FD}" dt="2020-11-19T13:48:24.732" v="24" actId="20577"/>
          <ac:spMkLst>
            <pc:docMk/>
            <pc:sldMk cId="2393903479" sldId="259"/>
            <ac:spMk id="3" creationId="{D12A08C8-FCEE-4091-BC16-FC2105E3D554}"/>
          </ac:spMkLst>
        </pc:spChg>
      </pc:sldChg>
    </pc:docChg>
  </pc:docChgLst>
  <pc:docChgLst>
    <pc:chgData name="DORELLA NICOLA [GI0103564]" userId="S::s252058@ds.units.it::6f46d465-1017-4217-8034-0ec4f1f02517" providerId="AD" clId="Web-{39882B67-444C-55AF-F90E-551357F88A1F}"/>
    <pc:docChg chg="addSld delSld modSld">
      <pc:chgData name="DORELLA NICOLA [GI0103564]" userId="S::s252058@ds.units.it::6f46d465-1017-4217-8034-0ec4f1f02517" providerId="AD" clId="Web-{39882B67-444C-55AF-F90E-551357F88A1F}" dt="2020-11-10T18:27:24.951" v="989" actId="20577"/>
      <pc:docMkLst>
        <pc:docMk/>
      </pc:docMkLst>
      <pc:sldChg chg="addSp delSp modSp mod setBg">
        <pc:chgData name="DORELLA NICOLA [GI0103564]" userId="S::s252058@ds.units.it::6f46d465-1017-4217-8034-0ec4f1f02517" providerId="AD" clId="Web-{39882B67-444C-55AF-F90E-551357F88A1F}" dt="2020-11-10T17:45:29.552" v="452" actId="20577"/>
        <pc:sldMkLst>
          <pc:docMk/>
          <pc:sldMk cId="3962583941" sldId="256"/>
        </pc:sldMkLst>
        <pc:spChg chg="mod ord">
          <ac:chgData name="DORELLA NICOLA [GI0103564]" userId="S::s252058@ds.units.it::6f46d465-1017-4217-8034-0ec4f1f02517" providerId="AD" clId="Web-{39882B67-444C-55AF-F90E-551357F88A1F}" dt="2020-11-10T17:45:17.036" v="444" actId="20577"/>
          <ac:spMkLst>
            <pc:docMk/>
            <pc:sldMk cId="3962583941" sldId="256"/>
            <ac:spMk id="2" creationId="{00000000-0000-0000-0000-000000000000}"/>
          </ac:spMkLst>
        </pc:spChg>
        <pc:spChg chg="mod">
          <ac:chgData name="DORELLA NICOLA [GI0103564]" userId="S::s252058@ds.units.it::6f46d465-1017-4217-8034-0ec4f1f02517" providerId="AD" clId="Web-{39882B67-444C-55AF-F90E-551357F88A1F}" dt="2020-11-10T17:45:29.552" v="452" actId="20577"/>
          <ac:spMkLst>
            <pc:docMk/>
            <pc:sldMk cId="3962583941" sldId="256"/>
            <ac:spMk id="3" creationId="{00000000-0000-0000-0000-000000000000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20:22.878" v="95"/>
          <ac:spMkLst>
            <pc:docMk/>
            <pc:sldMk cId="3962583941" sldId="256"/>
            <ac:spMk id="5" creationId="{73A25D70-4A55-4F72-B9C5-A69CDBF4DB42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20:22.878" v="95"/>
          <ac:spMkLst>
            <pc:docMk/>
            <pc:sldMk cId="3962583941" sldId="256"/>
            <ac:spMk id="6" creationId="{54957100-6D8B-4161-9F2F-C0A949EC84C4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7" creationId="{88294908-8B00-4F58-BBBA-20F71A40AA9E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20:14.768" v="93"/>
          <ac:spMkLst>
            <pc:docMk/>
            <pc:sldMk cId="3962583941" sldId="256"/>
            <ac:spMk id="8" creationId="{23962611-DFD5-4092-AAFD-559E3DFCE2C9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9" creationId="{4364C879-1404-4203-8E9D-CC5DE0A621A2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11" creationId="{84617302-4B0D-4351-A6BB-6F0930D943AC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20:22.878" v="95"/>
          <ac:spMkLst>
            <pc:docMk/>
            <pc:sldMk cId="3962583941" sldId="256"/>
            <ac:spMk id="12" creationId="{0BD8B065-EE51-4AE2-A94C-86249998FD7B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13" creationId="{DA2C7802-C2E0-4218-8F89-8DD7CCD2CD1C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15" creationId="{1849CA57-76BD-4CF2-80BA-D7A46A01B7B1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16" creationId="{A6D7111A-21E5-4EE9-8A78-10E5530F0116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18" creationId="{A3969E80-A77B-49FC-9122-D89AFD5EE118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22" creationId="{35E9085E-E730-4768-83D4-6CB7E9897153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24" creationId="{973272FE-A474-4CAE-8CA2-BCC8B476C3F4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26" creationId="{E07981EA-05A6-437C-88D7-B377B92B031D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22.893" v="96"/>
          <ac:spMkLst>
            <pc:docMk/>
            <pc:sldMk cId="3962583941" sldId="256"/>
            <ac:spMk id="28" creationId="{15E3C750-986E-4769-B1AE-49289FBEE757}"/>
          </ac:spMkLst>
        </pc:spChg>
        <pc:grpChg chg="add del">
          <ac:chgData name="DORELLA NICOLA [GI0103564]" userId="S::s252058@ds.units.it::6f46d465-1017-4217-8034-0ec4f1f02517" providerId="AD" clId="Web-{39882B67-444C-55AF-F90E-551357F88A1F}" dt="2020-11-10T17:20:22.878" v="95"/>
          <ac:grpSpMkLst>
            <pc:docMk/>
            <pc:sldMk cId="3962583941" sldId="256"/>
            <ac:grpSpMk id="14" creationId="{18999293-B054-4B57-A26F-D04C2BB11338}"/>
          </ac:grpSpMkLst>
        </pc:grpChg>
        <pc:grpChg chg="add del">
          <ac:chgData name="DORELLA NICOLA [GI0103564]" userId="S::s252058@ds.units.it::6f46d465-1017-4217-8034-0ec4f1f02517" providerId="AD" clId="Web-{39882B67-444C-55AF-F90E-551357F88A1F}" dt="2020-11-10T17:20:22.878" v="95"/>
          <ac:grpSpMkLst>
            <pc:docMk/>
            <pc:sldMk cId="3962583941" sldId="256"/>
            <ac:grpSpMk id="20" creationId="{761945C4-D997-42F3-B59A-984CF0066715}"/>
          </ac:grpSpMkLst>
        </pc:grpChg>
        <pc:picChg chg="add del">
          <ac:chgData name="DORELLA NICOLA [GI0103564]" userId="S::s252058@ds.units.it::6f46d465-1017-4217-8034-0ec4f1f02517" providerId="AD" clId="Web-{39882B67-444C-55AF-F90E-551357F88A1F}" dt="2020-11-10T17:20:14.768" v="93"/>
          <ac:picMkLst>
            <pc:docMk/>
            <pc:sldMk cId="3962583941" sldId="256"/>
            <ac:picMk id="10" creationId="{2270F1FA-0425-408F-9861-80BF5AFB276D}"/>
          </ac:picMkLst>
        </pc:picChg>
      </pc:sldChg>
      <pc:sldChg chg="modSp">
        <pc:chgData name="DORELLA NICOLA [GI0103564]" userId="S::s252058@ds.units.it::6f46d465-1017-4217-8034-0ec4f1f02517" providerId="AD" clId="Web-{39882B67-444C-55AF-F90E-551357F88A1F}" dt="2020-11-10T18:26:08.903" v="986"/>
        <pc:sldMkLst>
          <pc:docMk/>
          <pc:sldMk cId="1650865023" sldId="257"/>
        </pc:sldMkLst>
        <pc:spChg chg="mod">
          <ac:chgData name="DORELLA NICOLA [GI0103564]" userId="S::s252058@ds.units.it::6f46d465-1017-4217-8034-0ec4f1f02517" providerId="AD" clId="Web-{39882B67-444C-55AF-F90E-551357F88A1F}" dt="2020-11-10T18:25:52.824" v="981"/>
          <ac:spMkLst>
            <pc:docMk/>
            <pc:sldMk cId="1650865023" sldId="257"/>
            <ac:spMk id="2" creationId="{A9E22742-1946-4B73-B6DF-C4D13C27F2C1}"/>
          </ac:spMkLst>
        </pc:spChg>
        <pc:spChg chg="mod">
          <ac:chgData name="DORELLA NICOLA [GI0103564]" userId="S::s252058@ds.units.it::6f46d465-1017-4217-8034-0ec4f1f02517" providerId="AD" clId="Web-{39882B67-444C-55AF-F90E-551357F88A1F}" dt="2020-11-10T18:25:41.277" v="980"/>
          <ac:spMkLst>
            <pc:docMk/>
            <pc:sldMk cId="1650865023" sldId="257"/>
            <ac:spMk id="3" creationId="{68C8F7C2-0476-4EE4-86F2-5CD017539551}"/>
          </ac:spMkLst>
        </pc:spChg>
        <pc:spChg chg="mod">
          <ac:chgData name="DORELLA NICOLA [GI0103564]" userId="S::s252058@ds.units.it::6f46d465-1017-4217-8034-0ec4f1f02517" providerId="AD" clId="Web-{39882B67-444C-55AF-F90E-551357F88A1F}" dt="2020-11-10T18:25:35.980" v="979"/>
          <ac:spMkLst>
            <pc:docMk/>
            <pc:sldMk cId="1650865023" sldId="257"/>
            <ac:spMk id="4" creationId="{E0F8BFA4-DF8B-4CD9-A2BD-29FD9EAF7B23}"/>
          </ac:spMkLst>
        </pc:spChg>
        <pc:spChg chg="mod">
          <ac:chgData name="DORELLA NICOLA [GI0103564]" userId="S::s252058@ds.units.it::6f46d465-1017-4217-8034-0ec4f1f02517" providerId="AD" clId="Web-{39882B67-444C-55AF-F90E-551357F88A1F}" dt="2020-11-10T18:25:58.809" v="982"/>
          <ac:spMkLst>
            <pc:docMk/>
            <pc:sldMk cId="1650865023" sldId="257"/>
            <ac:spMk id="5" creationId="{54552009-6CA4-4FE7-B094-454D0F7DA6AE}"/>
          </ac:spMkLst>
        </pc:spChg>
        <pc:spChg chg="mod">
          <ac:chgData name="DORELLA NICOLA [GI0103564]" userId="S::s252058@ds.units.it::6f46d465-1017-4217-8034-0ec4f1f02517" providerId="AD" clId="Web-{39882B67-444C-55AF-F90E-551357F88A1F}" dt="2020-11-10T18:26:08.903" v="986"/>
          <ac:spMkLst>
            <pc:docMk/>
            <pc:sldMk cId="1650865023" sldId="257"/>
            <ac:spMk id="6" creationId="{A0EEA788-1D12-411A-A0E4-90302C4F4AE2}"/>
          </ac:spMkLst>
        </pc:spChg>
      </pc:sldChg>
      <pc:sldChg chg="addSp delSp modSp mod setBg modClrScheme chgLayout">
        <pc:chgData name="DORELLA NICOLA [GI0103564]" userId="S::s252058@ds.units.it::6f46d465-1017-4217-8034-0ec4f1f02517" providerId="AD" clId="Web-{39882B67-444C-55AF-F90E-551357F88A1F}" dt="2020-11-10T17:23:27.991" v="118" actId="20577"/>
        <pc:sldMkLst>
          <pc:docMk/>
          <pc:sldMk cId="3350579885" sldId="258"/>
        </pc:sldMkLst>
        <pc:spChg chg="mod ord">
          <ac:chgData name="DORELLA NICOLA [GI0103564]" userId="S::s252058@ds.units.it::6f46d465-1017-4217-8034-0ec4f1f02517" providerId="AD" clId="Web-{39882B67-444C-55AF-F90E-551357F88A1F}" dt="2020-11-10T17:20:58.285" v="106"/>
          <ac:spMkLst>
            <pc:docMk/>
            <pc:sldMk cId="3350579885" sldId="258"/>
            <ac:spMk id="2" creationId="{4E1629DC-E00D-496F-97C1-B826D39FFEDE}"/>
          </ac:spMkLst>
        </pc:spChg>
        <pc:spChg chg="del mod ord">
          <ac:chgData name="DORELLA NICOLA [GI0103564]" userId="S::s252058@ds.units.it::6f46d465-1017-4217-8034-0ec4f1f02517" providerId="AD" clId="Web-{39882B67-444C-55AF-F90E-551357F88A1F}" dt="2020-11-10T17:17:55.296" v="1"/>
          <ac:spMkLst>
            <pc:docMk/>
            <pc:sldMk cId="3350579885" sldId="258"/>
            <ac:spMk id="3" creationId="{CC60DE49-6107-40F5-93D1-A56870F4D046}"/>
          </ac:spMkLst>
        </pc:spChg>
        <pc:spChg chg="del mod ord">
          <ac:chgData name="DORELLA NICOLA [GI0103564]" userId="S::s252058@ds.units.it::6f46d465-1017-4217-8034-0ec4f1f02517" providerId="AD" clId="Web-{39882B67-444C-55AF-F90E-551357F88A1F}" dt="2020-11-10T17:19:13.564" v="91"/>
          <ac:spMkLst>
            <pc:docMk/>
            <pc:sldMk cId="3350579885" sldId="258"/>
            <ac:spMk id="4" creationId="{DBCE2247-1329-438B-9229-49B251BDC4FD}"/>
          </ac:spMkLst>
        </pc:spChg>
        <pc:spChg chg="del">
          <ac:chgData name="DORELLA NICOLA [GI0103564]" userId="S::s252058@ds.units.it::6f46d465-1017-4217-8034-0ec4f1f02517" providerId="AD" clId="Web-{39882B67-444C-55AF-F90E-551357F88A1F}" dt="2020-11-10T17:17:28.702" v="0"/>
          <ac:spMkLst>
            <pc:docMk/>
            <pc:sldMk cId="3350579885" sldId="258"/>
            <ac:spMk id="5" creationId="{25A7FED4-A14B-45F9-9581-C1820688DFEE}"/>
          </ac:spMkLst>
        </pc:spChg>
        <pc:spChg chg="del">
          <ac:chgData name="DORELLA NICOLA [GI0103564]" userId="S::s252058@ds.units.it::6f46d465-1017-4217-8034-0ec4f1f02517" providerId="AD" clId="Web-{39882B67-444C-55AF-F90E-551357F88A1F}" dt="2020-11-10T17:17:28.702" v="0"/>
          <ac:spMkLst>
            <pc:docMk/>
            <pc:sldMk cId="3350579885" sldId="258"/>
            <ac:spMk id="6" creationId="{BD11D2B9-FBCD-4459-8BC9-5E170A890257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19:13.564" v="91"/>
          <ac:spMkLst>
            <pc:docMk/>
            <pc:sldMk cId="3350579885" sldId="258"/>
            <ac:spMk id="9" creationId="{3B854194-185D-494D-905C-7C7CB2E30F6E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19:13.564" v="91"/>
          <ac:spMkLst>
            <pc:docMk/>
            <pc:sldMk cId="3350579885" sldId="258"/>
            <ac:spMk id="11" creationId="{B4F5FA0D-0104-4987-8241-EFF7C85B88DE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58.285" v="106"/>
          <ac:spMkLst>
            <pc:docMk/>
            <pc:sldMk cId="3350579885" sldId="258"/>
            <ac:spMk id="20" creationId="{56E9B3E6-E277-4D68-BA48-9CB43FFBD6E2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20:58.285" v="106"/>
          <ac:spMkLst>
            <pc:docMk/>
            <pc:sldMk cId="3350579885" sldId="258"/>
            <ac:spMk id="27" creationId="{D5B0017B-2ECA-49AF-B397-DC140825DF8D}"/>
          </ac:spMkLst>
        </pc:spChg>
        <pc:grpChg chg="add">
          <ac:chgData name="DORELLA NICOLA [GI0103564]" userId="S::s252058@ds.units.it::6f46d465-1017-4217-8034-0ec4f1f02517" providerId="AD" clId="Web-{39882B67-444C-55AF-F90E-551357F88A1F}" dt="2020-11-10T17:20:58.285" v="106"/>
          <ac:grpSpMkLst>
            <pc:docMk/>
            <pc:sldMk cId="3350579885" sldId="258"/>
            <ac:grpSpMk id="22" creationId="{AE1C45F0-260A-458C-96ED-C1F6D2151219}"/>
          </ac:grpSpMkLst>
        </pc:grpChg>
        <pc:graphicFrameChg chg="add mod modGraphic">
          <ac:chgData name="DORELLA NICOLA [GI0103564]" userId="S::s252058@ds.units.it::6f46d465-1017-4217-8034-0ec4f1f02517" providerId="AD" clId="Web-{39882B67-444C-55AF-F90E-551357F88A1F}" dt="2020-11-10T17:23:27.991" v="118" actId="20577"/>
          <ac:graphicFrameMkLst>
            <pc:docMk/>
            <pc:sldMk cId="3350579885" sldId="258"/>
            <ac:graphicFrameMk id="15" creationId="{450A7CF2-06CC-42F3-8055-EEE37A564090}"/>
          </ac:graphicFrameMkLst>
        </pc:graphicFrameChg>
        <pc:picChg chg="add del">
          <ac:chgData name="DORELLA NICOLA [GI0103564]" userId="S::s252058@ds.units.it::6f46d465-1017-4217-8034-0ec4f1f02517" providerId="AD" clId="Web-{39882B67-444C-55AF-F90E-551357F88A1F}" dt="2020-11-10T17:19:13.564" v="91"/>
          <ac:picMkLst>
            <pc:docMk/>
            <pc:sldMk cId="3350579885" sldId="258"/>
            <ac:picMk id="13" creationId="{2897127E-6CEF-446C-BE87-93B7C46E49D1}"/>
          </ac:picMkLst>
        </pc:picChg>
        <pc:cxnChg chg="add">
          <ac:chgData name="DORELLA NICOLA [GI0103564]" userId="S::s252058@ds.units.it::6f46d465-1017-4217-8034-0ec4f1f02517" providerId="AD" clId="Web-{39882B67-444C-55AF-F90E-551357F88A1F}" dt="2020-11-10T17:20:58.285" v="106"/>
          <ac:cxnSpMkLst>
            <pc:docMk/>
            <pc:sldMk cId="3350579885" sldId="258"/>
            <ac:cxnSpMk id="29" creationId="{6CF1BAF6-AD41-4082-B212-8A1F9A2E8779}"/>
          </ac:cxnSpMkLst>
        </pc:cxnChg>
      </pc:sldChg>
      <pc:sldChg chg="addSp delSp modSp new del mod modClrScheme chgLayout">
        <pc:chgData name="DORELLA NICOLA [GI0103564]" userId="S::s252058@ds.units.it::6f46d465-1017-4217-8034-0ec4f1f02517" providerId="AD" clId="Web-{39882B67-444C-55AF-F90E-551357F88A1F}" dt="2020-11-10T17:39:02.543" v="254"/>
        <pc:sldMkLst>
          <pc:docMk/>
          <pc:sldMk cId="1610607117" sldId="259"/>
        </pc:sldMkLst>
        <pc:spChg chg="mod ord">
          <ac:chgData name="DORELLA NICOLA [GI0103564]" userId="S::s252058@ds.units.it::6f46d465-1017-4217-8034-0ec4f1f02517" providerId="AD" clId="Web-{39882B67-444C-55AF-F90E-551357F88A1F}" dt="2020-11-10T17:36:06.586" v="149"/>
          <ac:spMkLst>
            <pc:docMk/>
            <pc:sldMk cId="1610607117" sldId="259"/>
            <ac:spMk id="2" creationId="{4217AE44-176A-4D3E-AA74-E7BC45FADAD3}"/>
          </ac:spMkLst>
        </pc:spChg>
        <pc:spChg chg="mod ord">
          <ac:chgData name="DORELLA NICOLA [GI0103564]" userId="S::s252058@ds.units.it::6f46d465-1017-4217-8034-0ec4f1f02517" providerId="AD" clId="Web-{39882B67-444C-55AF-F90E-551357F88A1F}" dt="2020-11-10T17:38:49.215" v="252"/>
          <ac:spMkLst>
            <pc:docMk/>
            <pc:sldMk cId="1610607117" sldId="259"/>
            <ac:spMk id="3" creationId="{8514EF4F-BDA0-4DB7-89EE-6B34235F2382}"/>
          </ac:spMkLst>
        </pc:spChg>
        <pc:spChg chg="add mod ord">
          <ac:chgData name="DORELLA NICOLA [GI0103564]" userId="S::s252058@ds.units.it::6f46d465-1017-4217-8034-0ec4f1f02517" providerId="AD" clId="Web-{39882B67-444C-55AF-F90E-551357F88A1F}" dt="2020-11-10T17:36:44.915" v="179" actId="20577"/>
          <ac:spMkLst>
            <pc:docMk/>
            <pc:sldMk cId="1610607117" sldId="259"/>
            <ac:spMk id="4" creationId="{C5C6A143-E69F-47DE-9FBD-75868AFDB503}"/>
          </ac:spMkLst>
        </pc:spChg>
        <pc:spChg chg="add mod ord">
          <ac:chgData name="DORELLA NICOLA [GI0103564]" userId="S::s252058@ds.units.it::6f46d465-1017-4217-8034-0ec4f1f02517" providerId="AD" clId="Web-{39882B67-444C-55AF-F90E-551357F88A1F}" dt="2020-11-10T17:37:15.213" v="184" actId="20577"/>
          <ac:spMkLst>
            <pc:docMk/>
            <pc:sldMk cId="1610607117" sldId="259"/>
            <ac:spMk id="5" creationId="{D0603B97-B4A4-4469-996E-07785D7583D0}"/>
          </ac:spMkLst>
        </pc:spChg>
        <pc:spChg chg="add del mod ord">
          <ac:chgData name="DORELLA NICOLA [GI0103564]" userId="S::s252058@ds.units.it::6f46d465-1017-4217-8034-0ec4f1f02517" providerId="AD" clId="Web-{39882B67-444C-55AF-F90E-551357F88A1F}" dt="2020-11-10T17:36:20.211" v="150"/>
          <ac:spMkLst>
            <pc:docMk/>
            <pc:sldMk cId="1610607117" sldId="259"/>
            <ac:spMk id="6" creationId="{23B04749-38A3-4A09-8A4B-A52E19408B39}"/>
          </ac:spMkLst>
        </pc:spChg>
      </pc:sldChg>
      <pc:sldChg chg="addSp delSp modSp new mod setBg">
        <pc:chgData name="DORELLA NICOLA [GI0103564]" userId="S::s252058@ds.units.it::6f46d465-1017-4217-8034-0ec4f1f02517" providerId="AD" clId="Web-{39882B67-444C-55AF-F90E-551357F88A1F}" dt="2020-11-10T17:44:53.379" v="441" actId="20577"/>
        <pc:sldMkLst>
          <pc:docMk/>
          <pc:sldMk cId="2393903479" sldId="259"/>
        </pc:sldMkLst>
        <pc:spChg chg="mod">
          <ac:chgData name="DORELLA NICOLA [GI0103564]" userId="S::s252058@ds.units.it::6f46d465-1017-4217-8034-0ec4f1f02517" providerId="AD" clId="Web-{39882B67-444C-55AF-F90E-551357F88A1F}" dt="2020-11-10T17:41:14.124" v="294" actId="20577"/>
          <ac:spMkLst>
            <pc:docMk/>
            <pc:sldMk cId="2393903479" sldId="259"/>
            <ac:spMk id="2" creationId="{7C5AFC8B-9306-4BCA-ACBE-B83B469BBE38}"/>
          </ac:spMkLst>
        </pc:spChg>
        <pc:spChg chg="add del mod">
          <ac:chgData name="DORELLA NICOLA [GI0103564]" userId="S::s252058@ds.units.it::6f46d465-1017-4217-8034-0ec4f1f02517" providerId="AD" clId="Web-{39882B67-444C-55AF-F90E-551357F88A1F}" dt="2020-11-10T17:44:53.379" v="441" actId="20577"/>
          <ac:spMkLst>
            <pc:docMk/>
            <pc:sldMk cId="2393903479" sldId="259"/>
            <ac:spMk id="3" creationId="{D12A08C8-FCEE-4091-BC16-FC2105E3D554}"/>
          </ac:spMkLst>
        </pc:spChg>
        <pc:spChg chg="add mod">
          <ac:chgData name="DORELLA NICOLA [GI0103564]" userId="S::s252058@ds.units.it::6f46d465-1017-4217-8034-0ec4f1f02517" providerId="AD" clId="Web-{39882B67-444C-55AF-F90E-551357F88A1F}" dt="2020-11-10T17:43:27.143" v="368" actId="1076"/>
          <ac:spMkLst>
            <pc:docMk/>
            <pc:sldMk cId="2393903479" sldId="259"/>
            <ac:spMk id="4" creationId="{BBFCCBDF-8849-41C4-A4FC-86207E85CE94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9.013" v="259"/>
          <ac:spMkLst>
            <pc:docMk/>
            <pc:sldMk cId="2393903479" sldId="259"/>
            <ac:spMk id="5" creationId="{1BB867FF-FC45-48F7-8104-F89BE54909F1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9.013" v="259"/>
          <ac:spMkLst>
            <pc:docMk/>
            <pc:sldMk cId="2393903479" sldId="259"/>
            <ac:spMk id="6" creationId="{8BB56887-D0D5-4F0C-9E19-7247EB83C8B7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9.013" v="259"/>
          <ac:spMkLst>
            <pc:docMk/>
            <pc:sldMk cId="2393903479" sldId="259"/>
            <ac:spMk id="7" creationId="{081E4A58-353D-44AE-B2FC-2A74E2E400F7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8" creationId="{88294908-8B00-4F58-BBBA-20F71A40AA9E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43.388" v="261"/>
          <ac:spMkLst>
            <pc:docMk/>
            <pc:sldMk cId="2393903479" sldId="259"/>
            <ac:spMk id="9" creationId="{C54A3646-77FE-4862-96CE-45260829B18F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10" creationId="{4364C879-1404-4203-8E9D-CC5DE0A621A2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40:17.045" v="263"/>
          <ac:spMkLst>
            <pc:docMk/>
            <pc:sldMk cId="2393903479" sldId="259"/>
            <ac:spMk id="11" creationId="{B775CD93-9DF2-48CB-9F57-1BCA9A46C7FA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12" creationId="{84617302-4B0D-4351-A6BB-6F0930D943AC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40:17.045" v="263"/>
          <ac:spMkLst>
            <pc:docMk/>
            <pc:sldMk cId="2393903479" sldId="259"/>
            <ac:spMk id="13" creationId="{6166C6D1-23AC-49C4-BA07-238E4E9F8CEB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14" creationId="{DA2C7802-C2E0-4218-8F89-8DD7CCD2CD1C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40:17.045" v="263"/>
          <ac:spMkLst>
            <pc:docMk/>
            <pc:sldMk cId="2393903479" sldId="259"/>
            <ac:spMk id="15" creationId="{1C091803-41C2-48E0-9228-5148460C7479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16" creationId="{A6D7111A-21E5-4EE9-8A78-10E5530F0116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40:57.686" v="266"/>
          <ac:spMkLst>
            <pc:docMk/>
            <pc:sldMk cId="2393903479" sldId="259"/>
            <ac:spMk id="17" creationId="{B775CD93-9DF2-48CB-9F57-1BCA9A46C7FA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18" creationId="{A3969E80-A77B-49FC-9122-D89AFD5EE118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40:57.686" v="266"/>
          <ac:spMkLst>
            <pc:docMk/>
            <pc:sldMk cId="2393903479" sldId="259"/>
            <ac:spMk id="19" creationId="{6166C6D1-23AC-49C4-BA07-238E4E9F8CEB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20" creationId="{1849CA57-76BD-4CF2-80BA-D7A46A01B7B1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40:57.686" v="266"/>
          <ac:spMkLst>
            <pc:docMk/>
            <pc:sldMk cId="2393903479" sldId="259"/>
            <ac:spMk id="21" creationId="{E186B68C-84BC-4A6E-99D1-EE87483C1349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22" creationId="{35E9085E-E730-4768-83D4-6CB7E9897153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7:40:57.686" v="266"/>
          <ac:spMkLst>
            <pc:docMk/>
            <pc:sldMk cId="2393903479" sldId="259"/>
            <ac:spMk id="23" creationId="{1C091803-41C2-48E0-9228-5148460C7479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24" creationId="{973272FE-A474-4CAE-8CA2-BCC8B476C3F4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26" creationId="{E07981EA-05A6-437C-88D7-B377B92B031D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33.216" v="257"/>
          <ac:spMkLst>
            <pc:docMk/>
            <pc:sldMk cId="2393903479" sldId="259"/>
            <ac:spMk id="28" creationId="{15E3C750-986E-4769-B1AE-49289FBEE757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43.388" v="261"/>
          <ac:spMkLst>
            <pc:docMk/>
            <pc:sldMk cId="2393903479" sldId="259"/>
            <ac:spMk id="33" creationId="{700D0C16-8549-4373-8B7C-3555082CEA0B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39:43.388" v="261"/>
          <ac:spMkLst>
            <pc:docMk/>
            <pc:sldMk cId="2393903479" sldId="259"/>
            <ac:spMk id="35" creationId="{C7341777-0F86-4E1E-A07F-2076F00D04EC}"/>
          </ac:spMkLst>
        </pc:spChg>
        <pc:spChg chg="add del">
          <ac:chgData name="DORELLA NICOLA [GI0103564]" userId="S::s252058@ds.units.it::6f46d465-1017-4217-8034-0ec4f1f02517" providerId="AD" clId="Web-{39882B67-444C-55AF-F90E-551357F88A1F}" dt="2020-11-10T17:40:57.671" v="265"/>
          <ac:spMkLst>
            <pc:docMk/>
            <pc:sldMk cId="2393903479" sldId="259"/>
            <ac:spMk id="37" creationId="{15911E3A-C35B-4EF7-A355-B84E9A14AF4D}"/>
          </ac:spMkLst>
        </pc:spChg>
        <pc:spChg chg="add mod">
          <ac:chgData name="DORELLA NICOLA [GI0103564]" userId="S::s252058@ds.units.it::6f46d465-1017-4217-8034-0ec4f1f02517" providerId="AD" clId="Web-{39882B67-444C-55AF-F90E-551357F88A1F}" dt="2020-11-10T17:43:36.690" v="370" actId="1076"/>
          <ac:spMkLst>
            <pc:docMk/>
            <pc:sldMk cId="2393903479" sldId="259"/>
            <ac:spMk id="53" creationId="{926F831C-7E4A-4373-BC40-6F8CFB7E5FF7}"/>
          </ac:spMkLst>
        </pc:spChg>
        <pc:grpChg chg="add del">
          <ac:chgData name="DORELLA NICOLA [GI0103564]" userId="S::s252058@ds.units.it::6f46d465-1017-4217-8034-0ec4f1f02517" providerId="AD" clId="Web-{39882B67-444C-55AF-F90E-551357F88A1F}" dt="2020-11-10T17:39:43.388" v="261"/>
          <ac:grpSpMkLst>
            <pc:docMk/>
            <pc:sldMk cId="2393903479" sldId="259"/>
            <ac:grpSpMk id="32" creationId="{3F6FA249-9C10-48B9-9F72-1F333D8A9486}"/>
          </ac:grpSpMkLst>
        </pc:grpChg>
        <pc:grpChg chg="add del">
          <ac:chgData name="DORELLA NICOLA [GI0103564]" userId="S::s252058@ds.units.it::6f46d465-1017-4217-8034-0ec4f1f02517" providerId="AD" clId="Web-{39882B67-444C-55AF-F90E-551357F88A1F}" dt="2020-11-10T17:40:57.671" v="265"/>
          <ac:grpSpMkLst>
            <pc:docMk/>
            <pc:sldMk cId="2393903479" sldId="259"/>
            <ac:grpSpMk id="38" creationId="{E21ADB3D-AD65-44B4-847D-5E90E90A5D16}"/>
          </ac:grpSpMkLst>
        </pc:grpChg>
        <pc:grpChg chg="add del">
          <ac:chgData name="DORELLA NICOLA [GI0103564]" userId="S::s252058@ds.units.it::6f46d465-1017-4217-8034-0ec4f1f02517" providerId="AD" clId="Web-{39882B67-444C-55AF-F90E-551357F88A1F}" dt="2020-11-10T17:40:57.671" v="265"/>
          <ac:grpSpMkLst>
            <pc:docMk/>
            <pc:sldMk cId="2393903479" sldId="259"/>
            <ac:grpSpMk id="51" creationId="{5F8A7F7F-DD1A-4F41-98AC-B9CE2A620CDC}"/>
          </ac:grpSpMkLst>
        </pc:grpChg>
      </pc:sldChg>
      <pc:sldChg chg="addSp delSp modSp new mod setBg">
        <pc:chgData name="DORELLA NICOLA [GI0103564]" userId="S::s252058@ds.units.it::6f46d465-1017-4217-8034-0ec4f1f02517" providerId="AD" clId="Web-{39882B67-444C-55AF-F90E-551357F88A1F}" dt="2020-11-10T18:27:24.951" v="989" actId="20577"/>
        <pc:sldMkLst>
          <pc:docMk/>
          <pc:sldMk cId="542872009" sldId="260"/>
        </pc:sldMkLst>
        <pc:spChg chg="mod">
          <ac:chgData name="DORELLA NICOLA [GI0103564]" userId="S::s252058@ds.units.it::6f46d465-1017-4217-8034-0ec4f1f02517" providerId="AD" clId="Web-{39882B67-444C-55AF-F90E-551357F88A1F}" dt="2020-11-10T18:21:17.678" v="884"/>
          <ac:spMkLst>
            <pc:docMk/>
            <pc:sldMk cId="542872009" sldId="260"/>
            <ac:spMk id="2" creationId="{228EBFB7-A2BB-45DA-818E-7CF84A1E4D5B}"/>
          </ac:spMkLst>
        </pc:spChg>
        <pc:spChg chg="del mod">
          <ac:chgData name="DORELLA NICOLA [GI0103564]" userId="S::s252058@ds.units.it::6f46d465-1017-4217-8034-0ec4f1f02517" providerId="AD" clId="Web-{39882B67-444C-55AF-F90E-551357F88A1F}" dt="2020-11-10T18:21:17.678" v="884"/>
          <ac:spMkLst>
            <pc:docMk/>
            <pc:sldMk cId="542872009" sldId="260"/>
            <ac:spMk id="3" creationId="{6B51CFEF-566A-4B3F-AE8D-9021AA15F17F}"/>
          </ac:spMkLst>
        </pc:spChg>
        <pc:spChg chg="add">
          <ac:chgData name="DORELLA NICOLA [GI0103564]" userId="S::s252058@ds.units.it::6f46d465-1017-4217-8034-0ec4f1f02517" providerId="AD" clId="Web-{39882B67-444C-55AF-F90E-551357F88A1F}" dt="2020-11-10T18:21:17.678" v="884"/>
          <ac:spMkLst>
            <pc:docMk/>
            <pc:sldMk cId="542872009" sldId="260"/>
            <ac:spMk id="9" creationId="{3A5B4632-C963-4296-86F0-79AA9EA5AE98}"/>
          </ac:spMkLst>
        </pc:spChg>
        <pc:graphicFrameChg chg="add modGraphic">
          <ac:chgData name="DORELLA NICOLA [GI0103564]" userId="S::s252058@ds.units.it::6f46d465-1017-4217-8034-0ec4f1f02517" providerId="AD" clId="Web-{39882B67-444C-55AF-F90E-551357F88A1F}" dt="2020-11-10T18:27:24.951" v="989" actId="20577"/>
          <ac:graphicFrameMkLst>
            <pc:docMk/>
            <pc:sldMk cId="542872009" sldId="260"/>
            <ac:graphicFrameMk id="5" creationId="{25BEC0E9-5126-4014-AE9B-F80AFED5B2BF}"/>
          </ac:graphicFrameMkLst>
        </pc:graphicFrameChg>
      </pc:sldChg>
    </pc:docChg>
  </pc:docChgLst>
  <pc:docChgLst>
    <pc:chgData name="ROSSON BENEDETTA [GI0103266]" userId="S::s239919@ds.units.it::0ac38749-a25a-414b-b6fa-49454ca5935d" providerId="AD" clId="Web-{C271F3B1-AF4D-68EA-04DA-3244462999CC}"/>
    <pc:docChg chg="addSld modSld">
      <pc:chgData name="ROSSON BENEDETTA [GI0103266]" userId="S::s239919@ds.units.it::0ac38749-a25a-414b-b6fa-49454ca5935d" providerId="AD" clId="Web-{C271F3B1-AF4D-68EA-04DA-3244462999CC}" dt="2020-11-18T17:40:16.781" v="702" actId="1076"/>
      <pc:docMkLst>
        <pc:docMk/>
      </pc:docMkLst>
      <pc:sldChg chg="addSp modSp new">
        <pc:chgData name="ROSSON BENEDETTA [GI0103266]" userId="S::s239919@ds.units.it::0ac38749-a25a-414b-b6fa-49454ca5935d" providerId="AD" clId="Web-{C271F3B1-AF4D-68EA-04DA-3244462999CC}" dt="2020-11-18T17:40:16.781" v="702" actId="1076"/>
        <pc:sldMkLst>
          <pc:docMk/>
          <pc:sldMk cId="2517788056" sldId="261"/>
        </pc:sldMkLst>
        <pc:spChg chg="mod">
          <ac:chgData name="ROSSON BENEDETTA [GI0103266]" userId="S::s239919@ds.units.it::0ac38749-a25a-414b-b6fa-49454ca5935d" providerId="AD" clId="Web-{C271F3B1-AF4D-68EA-04DA-3244462999CC}" dt="2020-11-18T17:40:16.781" v="702" actId="1076"/>
          <ac:spMkLst>
            <pc:docMk/>
            <pc:sldMk cId="2517788056" sldId="261"/>
            <ac:spMk id="2" creationId="{F9A11875-940D-4C92-B883-39D4359F1B1B}"/>
          </ac:spMkLst>
        </pc:spChg>
        <pc:spChg chg="mod">
          <ac:chgData name="ROSSON BENEDETTA [GI0103266]" userId="S::s239919@ds.units.it::0ac38749-a25a-414b-b6fa-49454ca5935d" providerId="AD" clId="Web-{C271F3B1-AF4D-68EA-04DA-3244462999CC}" dt="2020-11-18T17:38:11.981" v="691" actId="20577"/>
          <ac:spMkLst>
            <pc:docMk/>
            <pc:sldMk cId="2517788056" sldId="261"/>
            <ac:spMk id="3" creationId="{44AEDEA0-8CCA-4FCF-A2ED-F08B71493802}"/>
          </ac:spMkLst>
        </pc:spChg>
        <pc:spChg chg="mod">
          <ac:chgData name="ROSSON BENEDETTA [GI0103266]" userId="S::s239919@ds.units.it::0ac38749-a25a-414b-b6fa-49454ca5935d" providerId="AD" clId="Web-{C271F3B1-AF4D-68EA-04DA-3244462999CC}" dt="2020-11-18T17:39:58.781" v="698" actId="20577"/>
          <ac:spMkLst>
            <pc:docMk/>
            <pc:sldMk cId="2517788056" sldId="261"/>
            <ac:spMk id="4" creationId="{84A65DAF-C041-49BF-A525-DDDF0C94FD4C}"/>
          </ac:spMkLst>
        </pc:spChg>
        <pc:cxnChg chg="add mod">
          <ac:chgData name="ROSSON BENEDETTA [GI0103266]" userId="S::s239919@ds.units.it::0ac38749-a25a-414b-b6fa-49454ca5935d" providerId="AD" clId="Web-{C271F3B1-AF4D-68EA-04DA-3244462999CC}" dt="2020-11-18T17:33:51.021" v="161" actId="14100"/>
          <ac:cxnSpMkLst>
            <pc:docMk/>
            <pc:sldMk cId="2517788056" sldId="261"/>
            <ac:cxnSpMk id="5" creationId="{B2C07DBA-9964-46C3-B62A-3DB23B93AA62}"/>
          </ac:cxnSpMkLst>
        </pc:cxnChg>
      </pc:sldChg>
    </pc:docChg>
  </pc:docChgLst>
  <pc:docChgLst>
    <pc:chgData name="DORELLA NICOLA [GI0103564]" userId="S::s252058@ds.units.it::6f46d465-1017-4217-8034-0ec4f1f02517" providerId="AD" clId="Web-{70403DB9-9EA6-E2B1-AC62-B3922E74B62E}"/>
    <pc:docChg chg="modSld">
      <pc:chgData name="DORELLA NICOLA [GI0103564]" userId="S::s252058@ds.units.it::6f46d465-1017-4217-8034-0ec4f1f02517" providerId="AD" clId="Web-{70403DB9-9EA6-E2B1-AC62-B3922E74B62E}" dt="2020-11-21T15:37:11.934" v="0" actId="1076"/>
      <pc:docMkLst>
        <pc:docMk/>
      </pc:docMkLst>
      <pc:sldChg chg="modSp">
        <pc:chgData name="DORELLA NICOLA [GI0103564]" userId="S::s252058@ds.units.it::6f46d465-1017-4217-8034-0ec4f1f02517" providerId="AD" clId="Web-{70403DB9-9EA6-E2B1-AC62-B3922E74B62E}" dt="2020-11-21T15:37:11.934" v="0" actId="1076"/>
        <pc:sldMkLst>
          <pc:docMk/>
          <pc:sldMk cId="542872009" sldId="260"/>
        </pc:sldMkLst>
        <pc:graphicFrameChg chg="mod">
          <ac:chgData name="DORELLA NICOLA [GI0103564]" userId="S::s252058@ds.units.it::6f46d465-1017-4217-8034-0ec4f1f02517" providerId="AD" clId="Web-{70403DB9-9EA6-E2B1-AC62-B3922E74B62E}" dt="2020-11-21T15:37:11.934" v="0" actId="1076"/>
          <ac:graphicFrameMkLst>
            <pc:docMk/>
            <pc:sldMk cId="542872009" sldId="260"/>
            <ac:graphicFrameMk id="5" creationId="{25BEC0E9-5126-4014-AE9B-F80AFED5B2BF}"/>
          </ac:graphicFrameMkLst>
        </pc:graphicFrameChg>
      </pc:sldChg>
    </pc:docChg>
  </pc:docChgLst>
  <pc:docChgLst>
    <pc:chgData name="DORELLA NICOLA [GI0103564]" userId="S::s252058@ds.units.it::6f46d465-1017-4217-8034-0ec4f1f02517" providerId="AD" clId="Web-{2E797BDE-13A6-815D-47B5-454C4429C2DB}"/>
    <pc:docChg chg="modSld">
      <pc:chgData name="DORELLA NICOLA [GI0103564]" userId="S::s252058@ds.units.it::6f46d465-1017-4217-8034-0ec4f1f02517" providerId="AD" clId="Web-{2E797BDE-13A6-815D-47B5-454C4429C2DB}" dt="2020-11-22T08:51:47.663" v="251"/>
      <pc:docMkLst>
        <pc:docMk/>
      </pc:docMkLst>
      <pc:sldChg chg="addSp delSp modSp">
        <pc:chgData name="DORELLA NICOLA [GI0103564]" userId="S::s252058@ds.units.it::6f46d465-1017-4217-8034-0ec4f1f02517" providerId="AD" clId="Web-{2E797BDE-13A6-815D-47B5-454C4429C2DB}" dt="2020-11-22T08:51:47.663" v="251"/>
        <pc:sldMkLst>
          <pc:docMk/>
          <pc:sldMk cId="542872009" sldId="260"/>
        </pc:sldMkLst>
        <pc:spChg chg="add del">
          <ac:chgData name="DORELLA NICOLA [GI0103564]" userId="S::s252058@ds.units.it::6f46d465-1017-4217-8034-0ec4f1f02517" providerId="AD" clId="Web-{2E797BDE-13A6-815D-47B5-454C4429C2DB}" dt="2020-11-22T08:46:48.015" v="215"/>
          <ac:spMkLst>
            <pc:docMk/>
            <pc:sldMk cId="542872009" sldId="260"/>
            <ac:spMk id="2423" creationId="{89419E2F-D72D-4CAB-AB51-35937BAACBA8}"/>
          </ac:spMkLst>
        </pc:spChg>
        <pc:spChg chg="add del mod">
          <ac:chgData name="DORELLA NICOLA [GI0103564]" userId="S::s252058@ds.units.it::6f46d465-1017-4217-8034-0ec4f1f02517" providerId="AD" clId="Web-{2E797BDE-13A6-815D-47B5-454C4429C2DB}" dt="2020-11-22T08:47:26.203" v="223"/>
          <ac:spMkLst>
            <pc:docMk/>
            <pc:sldMk cId="542872009" sldId="260"/>
            <ac:spMk id="2440" creationId="{6D3FEBEC-9EA0-464A-8917-753879B86028}"/>
          </ac:spMkLst>
        </pc:spChg>
        <pc:graphicFrameChg chg="mod modGraphic">
          <ac:chgData name="DORELLA NICOLA [GI0103564]" userId="S::s252058@ds.units.it::6f46d465-1017-4217-8034-0ec4f1f02517" providerId="AD" clId="Web-{2E797BDE-13A6-815D-47B5-454C4429C2DB}" dt="2020-11-22T08:47:00.015" v="217" actId="1076"/>
          <ac:graphicFrameMkLst>
            <pc:docMk/>
            <pc:sldMk cId="542872009" sldId="260"/>
            <ac:graphicFrameMk id="5" creationId="{25BEC0E9-5126-4014-AE9B-F80AFED5B2BF}"/>
          </ac:graphicFrameMkLst>
        </pc:graphicFrameChg>
        <pc:cxnChg chg="add del mod">
          <ac:chgData name="DORELLA NICOLA [GI0103564]" userId="S::s252058@ds.units.it::6f46d465-1017-4217-8034-0ec4f1f02517" providerId="AD" clId="Web-{2E797BDE-13A6-815D-47B5-454C4429C2DB}" dt="2020-11-22T08:51:47.663" v="251"/>
          <ac:cxnSpMkLst>
            <pc:docMk/>
            <pc:sldMk cId="542872009" sldId="260"/>
            <ac:cxnSpMk id="2473" creationId="{90BDA5E7-C976-4B67-B3D3-C981BD57C68E}"/>
          </ac:cxnSpMkLst>
        </pc:cxnChg>
        <pc:cxnChg chg="add del mod">
          <ac:chgData name="DORELLA NICOLA [GI0103564]" userId="S::s252058@ds.units.it::6f46d465-1017-4217-8034-0ec4f1f02517" providerId="AD" clId="Web-{2E797BDE-13A6-815D-47B5-454C4429C2DB}" dt="2020-11-22T08:51:44.476" v="250"/>
          <ac:cxnSpMkLst>
            <pc:docMk/>
            <pc:sldMk cId="542872009" sldId="260"/>
            <ac:cxnSpMk id="2474" creationId="{1E843099-3AAC-4B13-B5D4-8370FAE24276}"/>
          </ac:cxnSpMkLst>
        </pc:cxnChg>
      </pc:sldChg>
    </pc:docChg>
  </pc:docChgLst>
  <pc:docChgLst>
    <pc:chgData name="DORELLA NICOLA [GI0103564]" userId="S::s252058@ds.units.it::6f46d465-1017-4217-8034-0ec4f1f02517" providerId="AD" clId="Web-{469624AA-1774-2356-00FB-EF045A7E01F0}"/>
    <pc:docChg chg="addSld modSld">
      <pc:chgData name="DORELLA NICOLA [GI0103564]" userId="S::s252058@ds.units.it::6f46d465-1017-4217-8034-0ec4f1f02517" providerId="AD" clId="Web-{469624AA-1774-2356-00FB-EF045A7E01F0}" dt="2020-11-20T09:55:01.158" v="112" actId="20577"/>
      <pc:docMkLst>
        <pc:docMk/>
      </pc:docMkLst>
      <pc:sldChg chg="addSp delSp modSp">
        <pc:chgData name="DORELLA NICOLA [GI0103564]" userId="S::s252058@ds.units.it::6f46d465-1017-4217-8034-0ec4f1f02517" providerId="AD" clId="Web-{469624AA-1774-2356-00FB-EF045A7E01F0}" dt="2020-11-20T09:48:41.217" v="57"/>
        <pc:sldMkLst>
          <pc:docMk/>
          <pc:sldMk cId="2393903479" sldId="259"/>
        </pc:sldMkLst>
        <pc:spChg chg="mod">
          <ac:chgData name="DORELLA NICOLA [GI0103564]" userId="S::s252058@ds.units.it::6f46d465-1017-4217-8034-0ec4f1f02517" providerId="AD" clId="Web-{469624AA-1774-2356-00FB-EF045A7E01F0}" dt="2020-11-20T09:48:34.217" v="54" actId="20577"/>
          <ac:spMkLst>
            <pc:docMk/>
            <pc:sldMk cId="2393903479" sldId="259"/>
            <ac:spMk id="3" creationId="{D12A08C8-FCEE-4091-BC16-FC2105E3D554}"/>
          </ac:spMkLst>
        </pc:spChg>
        <pc:spChg chg="add del mod">
          <ac:chgData name="DORELLA NICOLA [GI0103564]" userId="S::s252058@ds.units.it::6f46d465-1017-4217-8034-0ec4f1f02517" providerId="AD" clId="Web-{469624AA-1774-2356-00FB-EF045A7E01F0}" dt="2020-11-20T09:48:41.217" v="57"/>
          <ac:spMkLst>
            <pc:docMk/>
            <pc:sldMk cId="2393903479" sldId="259"/>
            <ac:spMk id="5" creationId="{5EB6983C-EB7C-4A51-96F6-D3E3E3BA1980}"/>
          </ac:spMkLst>
        </pc:spChg>
      </pc:sldChg>
      <pc:sldChg chg="addSp delSp modSp new mod setBg modClrScheme chgLayout">
        <pc:chgData name="DORELLA NICOLA [GI0103564]" userId="S::s252058@ds.units.it::6f46d465-1017-4217-8034-0ec4f1f02517" providerId="AD" clId="Web-{469624AA-1774-2356-00FB-EF045A7E01F0}" dt="2020-11-20T09:55:01.158" v="111" actId="20577"/>
        <pc:sldMkLst>
          <pc:docMk/>
          <pc:sldMk cId="2493738585" sldId="269"/>
        </pc:sldMkLst>
        <pc:spChg chg="mod ord">
          <ac:chgData name="DORELLA NICOLA [GI0103564]" userId="S::s252058@ds.units.it::6f46d465-1017-4217-8034-0ec4f1f02517" providerId="AD" clId="Web-{469624AA-1774-2356-00FB-EF045A7E01F0}" dt="2020-11-20T09:55:01.158" v="111" actId="20577"/>
          <ac:spMkLst>
            <pc:docMk/>
            <pc:sldMk cId="2493738585" sldId="269"/>
            <ac:spMk id="2" creationId="{4383F1C5-8358-4023-9F2E-3C9C706D1689}"/>
          </ac:spMkLst>
        </pc:spChg>
        <pc:spChg chg="add mod ord">
          <ac:chgData name="DORELLA NICOLA [GI0103564]" userId="S::s252058@ds.units.it::6f46d465-1017-4217-8034-0ec4f1f02517" providerId="AD" clId="Web-{469624AA-1774-2356-00FB-EF045A7E01F0}" dt="2020-11-20T09:54:54.220" v="108" actId="14100"/>
          <ac:spMkLst>
            <pc:docMk/>
            <pc:sldMk cId="2493738585" sldId="269"/>
            <ac:spMk id="3" creationId="{8F654393-E967-4571-81F6-9534049319A6}"/>
          </ac:spMkLst>
        </pc:spChg>
        <pc:spChg chg="add del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8" creationId="{907EF6B7-1338-4443-8C46-6A318D952DFD}"/>
          </ac:spMkLst>
        </pc:spChg>
        <pc:spChg chg="add del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10" creationId="{DAAE4CDD-124C-4DCF-9584-B6033B545DD5}"/>
          </ac:spMkLst>
        </pc:spChg>
        <pc:spChg chg="add del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12" creationId="{081E4A58-353D-44AE-B2FC-2A74E2E400F7}"/>
          </ac:spMkLst>
        </pc:spChg>
        <pc:spChg chg="add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17" creationId="{2B566528-1B12-4246-9431-5C2D7D081168}"/>
          </ac:spMkLst>
        </pc:spChg>
        <pc:spChg chg="add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19" creationId="{2E80C965-DB6D-4F81-9E9E-B027384D0BD6}"/>
          </ac:spMkLst>
        </pc:spChg>
        <pc:spChg chg="add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21" creationId="{A580F890-B085-4E95-96AA-55AEBEC5CE6E}"/>
          </ac:spMkLst>
        </pc:spChg>
        <pc:spChg chg="add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23" creationId="{D3F51FEB-38FB-4F6C-9F7B-2F2AFAB65463}"/>
          </ac:spMkLst>
        </pc:spChg>
        <pc:spChg chg="add">
          <ac:chgData name="DORELLA NICOLA [GI0103564]" userId="S::s252058@ds.units.it::6f46d465-1017-4217-8034-0ec4f1f02517" providerId="AD" clId="Web-{469624AA-1774-2356-00FB-EF045A7E01F0}" dt="2020-11-20T09:54:39.736" v="97"/>
          <ac:spMkLst>
            <pc:docMk/>
            <pc:sldMk cId="2493738585" sldId="269"/>
            <ac:spMk id="25" creationId="{1E547BA6-BAE0-43BB-A7CA-60F69CE252F0}"/>
          </ac:spMkLst>
        </pc:spChg>
      </pc:sldChg>
    </pc:docChg>
  </pc:docChgLst>
  <pc:docChgLst>
    <pc:chgData name="ROSSON BENEDETTA [GI0103266]" userId="0ac38749-a25a-414b-b6fa-49454ca5935d" providerId="ADAL" clId="{89D1D831-FE99-F94F-A90B-EED61CE5BC3B}"/>
    <pc:docChg chg="undo redo custSel mod addSld delSld modSld">
      <pc:chgData name="ROSSON BENEDETTA [GI0103266]" userId="0ac38749-a25a-414b-b6fa-49454ca5935d" providerId="ADAL" clId="{89D1D831-FE99-F94F-A90B-EED61CE5BC3B}" dt="2020-11-19T09:09:16.120" v="5538" actId="207"/>
      <pc:docMkLst>
        <pc:docMk/>
      </pc:docMkLst>
      <pc:sldChg chg="addSp delSp delDesignElem">
        <pc:chgData name="ROSSON BENEDETTA [GI0103266]" userId="0ac38749-a25a-414b-b6fa-49454ca5935d" providerId="ADAL" clId="{89D1D831-FE99-F94F-A90B-EED61CE5BC3B}" dt="2020-11-18T18:13:29.056" v="13"/>
        <pc:sldMkLst>
          <pc:docMk/>
          <pc:sldMk cId="3962583941" sldId="256"/>
        </pc:sldMkLst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7" creationId="{88294908-8B00-4F58-BBBA-20F71A40AA9E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9" creationId="{4364C879-1404-4203-8E9D-CC5DE0A621A2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11" creationId="{84617302-4B0D-4351-A6BB-6F0930D943AC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13" creationId="{DA2C7802-C2E0-4218-8F89-8DD7CCD2CD1C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15" creationId="{1849CA57-76BD-4CF2-80BA-D7A46A01B7B1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16" creationId="{A6D7111A-21E5-4EE9-8A78-10E5530F0116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18" creationId="{A3969E80-A77B-49FC-9122-D89AFD5EE118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22" creationId="{35E9085E-E730-4768-83D4-6CB7E9897153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24" creationId="{973272FE-A474-4CAE-8CA2-BCC8B476C3F4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26" creationId="{E07981EA-05A6-437C-88D7-B377B92B031D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962583941" sldId="256"/>
            <ac:spMk id="28" creationId="{15E3C750-986E-4769-B1AE-49289FBEE757}"/>
          </ac:spMkLst>
        </pc:spChg>
      </pc:sldChg>
      <pc:sldChg chg="modSp mod">
        <pc:chgData name="ROSSON BENEDETTA [GI0103266]" userId="0ac38749-a25a-414b-b6fa-49454ca5935d" providerId="ADAL" clId="{89D1D831-FE99-F94F-A90B-EED61CE5BC3B}" dt="2020-11-18T18:13:29.056" v="13"/>
        <pc:sldMkLst>
          <pc:docMk/>
          <pc:sldMk cId="1650865023" sldId="257"/>
        </pc:sldMkLst>
        <pc:spChg chg="mod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1650865023" sldId="257"/>
            <ac:spMk id="2" creationId="{A9E22742-1946-4B73-B6DF-C4D13C27F2C1}"/>
          </ac:spMkLst>
        </pc:spChg>
        <pc:spChg chg="mod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1650865023" sldId="257"/>
            <ac:spMk id="3" creationId="{68C8F7C2-0476-4EE4-86F2-5CD017539551}"/>
          </ac:spMkLst>
        </pc:spChg>
        <pc:spChg chg="mod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1650865023" sldId="257"/>
            <ac:spMk id="4" creationId="{E0F8BFA4-DF8B-4CD9-A2BD-29FD9EAF7B23}"/>
          </ac:spMkLst>
        </pc:spChg>
        <pc:spChg chg="mod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1650865023" sldId="257"/>
            <ac:spMk id="5" creationId="{54552009-6CA4-4FE7-B094-454D0F7DA6AE}"/>
          </ac:spMkLst>
        </pc:spChg>
        <pc:spChg chg="mod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1650865023" sldId="257"/>
            <ac:spMk id="6" creationId="{A0EEA788-1D12-411A-A0E4-90302C4F4AE2}"/>
          </ac:spMkLst>
        </pc:spChg>
      </pc:sldChg>
      <pc:sldChg chg="addSp delSp delDesignElem">
        <pc:chgData name="ROSSON BENEDETTA [GI0103266]" userId="0ac38749-a25a-414b-b6fa-49454ca5935d" providerId="ADAL" clId="{89D1D831-FE99-F94F-A90B-EED61CE5BC3B}" dt="2020-11-18T18:13:29.056" v="13"/>
        <pc:sldMkLst>
          <pc:docMk/>
          <pc:sldMk cId="3350579885" sldId="258"/>
        </pc:sldMkLst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350579885" sldId="258"/>
            <ac:spMk id="20" creationId="{56E9B3E6-E277-4D68-BA48-9CB43FFBD6E2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3350579885" sldId="258"/>
            <ac:spMk id="27" creationId="{D5B0017B-2ECA-49AF-B397-DC140825DF8D}"/>
          </ac:spMkLst>
        </pc:spChg>
        <pc:grpChg chg="add del">
          <ac:chgData name="ROSSON BENEDETTA [GI0103266]" userId="0ac38749-a25a-414b-b6fa-49454ca5935d" providerId="ADAL" clId="{89D1D831-FE99-F94F-A90B-EED61CE5BC3B}" dt="2020-11-18T18:13:29.056" v="13"/>
          <ac:grpSpMkLst>
            <pc:docMk/>
            <pc:sldMk cId="3350579885" sldId="258"/>
            <ac:grpSpMk id="22" creationId="{AE1C45F0-260A-458C-96ED-C1F6D2151219}"/>
          </ac:grpSpMkLst>
        </pc:grpChg>
        <pc:cxnChg chg="add del">
          <ac:chgData name="ROSSON BENEDETTA [GI0103266]" userId="0ac38749-a25a-414b-b6fa-49454ca5935d" providerId="ADAL" clId="{89D1D831-FE99-F94F-A90B-EED61CE5BC3B}" dt="2020-11-18T18:13:29.056" v="13"/>
          <ac:cxnSpMkLst>
            <pc:docMk/>
            <pc:sldMk cId="3350579885" sldId="258"/>
            <ac:cxnSpMk id="29" creationId="{6CF1BAF6-AD41-4082-B212-8A1F9A2E8779}"/>
          </ac:cxnSpMkLst>
        </pc:cxnChg>
      </pc:sldChg>
      <pc:sldChg chg="addSp delSp delDesignElem">
        <pc:chgData name="ROSSON BENEDETTA [GI0103266]" userId="0ac38749-a25a-414b-b6fa-49454ca5935d" providerId="ADAL" clId="{89D1D831-FE99-F94F-A90B-EED61CE5BC3B}" dt="2020-11-18T18:13:29.056" v="13"/>
        <pc:sldMkLst>
          <pc:docMk/>
          <pc:sldMk cId="2393903479" sldId="259"/>
        </pc:sldMkLst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2393903479" sldId="259"/>
            <ac:spMk id="17" creationId="{B775CD93-9DF2-48CB-9F57-1BCA9A46C7FA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2393903479" sldId="259"/>
            <ac:spMk id="19" creationId="{6166C6D1-23AC-49C4-BA07-238E4E9F8CEB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2393903479" sldId="259"/>
            <ac:spMk id="21" creationId="{E186B68C-84BC-4A6E-99D1-EE87483C1349}"/>
          </ac:spMkLst>
        </pc:spChg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2393903479" sldId="259"/>
            <ac:spMk id="23" creationId="{1C091803-41C2-48E0-9228-5148460C7479}"/>
          </ac:spMkLst>
        </pc:spChg>
      </pc:sldChg>
      <pc:sldChg chg="addSp delSp delDesignElem">
        <pc:chgData name="ROSSON BENEDETTA [GI0103266]" userId="0ac38749-a25a-414b-b6fa-49454ca5935d" providerId="ADAL" clId="{89D1D831-FE99-F94F-A90B-EED61CE5BC3B}" dt="2020-11-18T18:13:29.056" v="13"/>
        <pc:sldMkLst>
          <pc:docMk/>
          <pc:sldMk cId="542872009" sldId="260"/>
        </pc:sldMkLst>
        <pc:spChg chg="add del">
          <ac:chgData name="ROSSON BENEDETTA [GI0103266]" userId="0ac38749-a25a-414b-b6fa-49454ca5935d" providerId="ADAL" clId="{89D1D831-FE99-F94F-A90B-EED61CE5BC3B}" dt="2020-11-18T18:13:29.056" v="13"/>
          <ac:spMkLst>
            <pc:docMk/>
            <pc:sldMk cId="542872009" sldId="260"/>
            <ac:spMk id="9" creationId="{3A5B4632-C963-4296-86F0-79AA9EA5AE98}"/>
          </ac:spMkLst>
        </pc:spChg>
      </pc:sldChg>
      <pc:sldChg chg="modSp mod">
        <pc:chgData name="ROSSON BENEDETTA [GI0103266]" userId="0ac38749-a25a-414b-b6fa-49454ca5935d" providerId="ADAL" clId="{89D1D831-FE99-F94F-A90B-EED61CE5BC3B}" dt="2020-11-18T20:38:54.262" v="3012" actId="14100"/>
        <pc:sldMkLst>
          <pc:docMk/>
          <pc:sldMk cId="2517788056" sldId="261"/>
        </pc:sldMkLst>
        <pc:spChg chg="mod">
          <ac:chgData name="ROSSON BENEDETTA [GI0103266]" userId="0ac38749-a25a-414b-b6fa-49454ca5935d" providerId="ADAL" clId="{89D1D831-FE99-F94F-A90B-EED61CE5BC3B}" dt="2020-11-18T19:06:10.713" v="1685" actId="1076"/>
          <ac:spMkLst>
            <pc:docMk/>
            <pc:sldMk cId="2517788056" sldId="261"/>
            <ac:spMk id="2" creationId="{F9A11875-940D-4C92-B883-39D4359F1B1B}"/>
          </ac:spMkLst>
        </pc:spChg>
        <pc:spChg chg="mod">
          <ac:chgData name="ROSSON BENEDETTA [GI0103266]" userId="0ac38749-a25a-414b-b6fa-49454ca5935d" providerId="ADAL" clId="{89D1D831-FE99-F94F-A90B-EED61CE5BC3B}" dt="2020-11-18T18:34:03.250" v="740" actId="207"/>
          <ac:spMkLst>
            <pc:docMk/>
            <pc:sldMk cId="2517788056" sldId="261"/>
            <ac:spMk id="3" creationId="{44AEDEA0-8CCA-4FCF-A2ED-F08B71493802}"/>
          </ac:spMkLst>
        </pc:spChg>
        <pc:spChg chg="mod">
          <ac:chgData name="ROSSON BENEDETTA [GI0103266]" userId="0ac38749-a25a-414b-b6fa-49454ca5935d" providerId="ADAL" clId="{89D1D831-FE99-F94F-A90B-EED61CE5BC3B}" dt="2020-11-18T20:38:46.170" v="3011" actId="255"/>
          <ac:spMkLst>
            <pc:docMk/>
            <pc:sldMk cId="2517788056" sldId="261"/>
            <ac:spMk id="4" creationId="{84A65DAF-C041-49BF-A525-DDDF0C94FD4C}"/>
          </ac:spMkLst>
        </pc:spChg>
        <pc:cxnChg chg="mod">
          <ac:chgData name="ROSSON BENEDETTA [GI0103266]" userId="0ac38749-a25a-414b-b6fa-49454ca5935d" providerId="ADAL" clId="{89D1D831-FE99-F94F-A90B-EED61CE5BC3B}" dt="2020-11-18T20:38:54.262" v="3012" actId="14100"/>
          <ac:cxnSpMkLst>
            <pc:docMk/>
            <pc:sldMk cId="2517788056" sldId="261"/>
            <ac:cxnSpMk id="5" creationId="{B2C07DBA-9964-46C3-B62A-3DB23B93AA62}"/>
          </ac:cxnSpMkLst>
        </pc:cxnChg>
      </pc:sldChg>
      <pc:sldChg chg="new del">
        <pc:chgData name="ROSSON BENEDETTA [GI0103266]" userId="0ac38749-a25a-414b-b6fa-49454ca5935d" providerId="ADAL" clId="{89D1D831-FE99-F94F-A90B-EED61CE5BC3B}" dt="2020-11-18T18:12:18.183" v="1" actId="680"/>
        <pc:sldMkLst>
          <pc:docMk/>
          <pc:sldMk cId="2355352401" sldId="262"/>
        </pc:sldMkLst>
      </pc:sldChg>
      <pc:sldChg chg="addSp delSp modSp new mod modClrScheme chgLayout">
        <pc:chgData name="ROSSON BENEDETTA [GI0103266]" userId="0ac38749-a25a-414b-b6fa-49454ca5935d" providerId="ADAL" clId="{89D1D831-FE99-F94F-A90B-EED61CE5BC3B}" dt="2020-11-18T20:40:14.784" v="3032" actId="1076"/>
        <pc:sldMkLst>
          <pc:docMk/>
          <pc:sldMk cId="2861435044" sldId="262"/>
        </pc:sldMkLst>
        <pc:spChg chg="del mod ord">
          <ac:chgData name="ROSSON BENEDETTA [GI0103266]" userId="0ac38749-a25a-414b-b6fa-49454ca5935d" providerId="ADAL" clId="{89D1D831-FE99-F94F-A90B-EED61CE5BC3B}" dt="2020-11-18T18:16:44.696" v="19" actId="700"/>
          <ac:spMkLst>
            <pc:docMk/>
            <pc:sldMk cId="2861435044" sldId="262"/>
            <ac:spMk id="2" creationId="{366C1394-D305-1D40-89A6-DCCCF36F98B5}"/>
          </ac:spMkLst>
        </pc:spChg>
        <pc:spChg chg="del mod ord">
          <ac:chgData name="ROSSON BENEDETTA [GI0103266]" userId="0ac38749-a25a-414b-b6fa-49454ca5935d" providerId="ADAL" clId="{89D1D831-FE99-F94F-A90B-EED61CE5BC3B}" dt="2020-11-18T18:16:44.696" v="19" actId="700"/>
          <ac:spMkLst>
            <pc:docMk/>
            <pc:sldMk cId="2861435044" sldId="262"/>
            <ac:spMk id="3" creationId="{1ECB2A8F-D952-AD43-A090-8E5E044E8F32}"/>
          </ac:spMkLst>
        </pc:spChg>
        <pc:spChg chg="del mod ord">
          <ac:chgData name="ROSSON BENEDETTA [GI0103266]" userId="0ac38749-a25a-414b-b6fa-49454ca5935d" providerId="ADAL" clId="{89D1D831-FE99-F94F-A90B-EED61CE5BC3B}" dt="2020-11-18T18:16:44.696" v="19" actId="700"/>
          <ac:spMkLst>
            <pc:docMk/>
            <pc:sldMk cId="2861435044" sldId="262"/>
            <ac:spMk id="4" creationId="{FAAC19AC-1BD0-1F48-B5F2-8AD59B2446CF}"/>
          </ac:spMkLst>
        </pc:spChg>
        <pc:spChg chg="add mod ord">
          <ac:chgData name="ROSSON BENEDETTA [GI0103266]" userId="0ac38749-a25a-414b-b6fa-49454ca5935d" providerId="ADAL" clId="{89D1D831-FE99-F94F-A90B-EED61CE5BC3B}" dt="2020-11-18T18:29:08.165" v="716" actId="207"/>
          <ac:spMkLst>
            <pc:docMk/>
            <pc:sldMk cId="2861435044" sldId="262"/>
            <ac:spMk id="5" creationId="{3FCBE3E9-1DDE-914A-A658-75EC46CCFE42}"/>
          </ac:spMkLst>
        </pc:spChg>
        <pc:spChg chg="add mod ord">
          <ac:chgData name="ROSSON BENEDETTA [GI0103266]" userId="0ac38749-a25a-414b-b6fa-49454ca5935d" providerId="ADAL" clId="{89D1D831-FE99-F94F-A90B-EED61CE5BC3B}" dt="2020-11-18T20:40:08.228" v="3031" actId="1076"/>
          <ac:spMkLst>
            <pc:docMk/>
            <pc:sldMk cId="2861435044" sldId="262"/>
            <ac:spMk id="6" creationId="{714BA85C-A8CD-FB48-B842-428E1C680144}"/>
          </ac:spMkLst>
        </pc:spChg>
        <pc:spChg chg="add mod ord">
          <ac:chgData name="ROSSON BENEDETTA [GI0103266]" userId="0ac38749-a25a-414b-b6fa-49454ca5935d" providerId="ADAL" clId="{89D1D831-FE99-F94F-A90B-EED61CE5BC3B}" dt="2020-11-18T20:39:29.691" v="3023" actId="20577"/>
          <ac:spMkLst>
            <pc:docMk/>
            <pc:sldMk cId="2861435044" sldId="262"/>
            <ac:spMk id="7" creationId="{E676DA4A-7D6A-E14C-A638-0781D1A820E0}"/>
          </ac:spMkLst>
        </pc:spChg>
        <pc:spChg chg="add mod ord">
          <ac:chgData name="ROSSON BENEDETTA [GI0103266]" userId="0ac38749-a25a-414b-b6fa-49454ca5935d" providerId="ADAL" clId="{89D1D831-FE99-F94F-A90B-EED61CE5BC3B}" dt="2020-11-18T20:40:14.784" v="3032" actId="1076"/>
          <ac:spMkLst>
            <pc:docMk/>
            <pc:sldMk cId="2861435044" sldId="262"/>
            <ac:spMk id="8" creationId="{1149915F-4174-3D47-B53F-37EFBE9B27AC}"/>
          </ac:spMkLst>
        </pc:spChg>
        <pc:spChg chg="add mod ord">
          <ac:chgData name="ROSSON BENEDETTA [GI0103266]" userId="0ac38749-a25a-414b-b6fa-49454ca5935d" providerId="ADAL" clId="{89D1D831-FE99-F94F-A90B-EED61CE5BC3B}" dt="2020-11-18T20:39:40.540" v="3027" actId="20577"/>
          <ac:spMkLst>
            <pc:docMk/>
            <pc:sldMk cId="2861435044" sldId="262"/>
            <ac:spMk id="9" creationId="{789DB96B-E24C-7640-B9AB-9C40B012D755}"/>
          </ac:spMkLst>
        </pc:spChg>
        <pc:spChg chg="add mod">
          <ac:chgData name="ROSSON BENEDETTA [GI0103266]" userId="0ac38749-a25a-414b-b6fa-49454ca5935d" providerId="ADAL" clId="{89D1D831-FE99-F94F-A90B-EED61CE5BC3B}" dt="2020-11-18T20:39:51.738" v="3029" actId="1076"/>
          <ac:spMkLst>
            <pc:docMk/>
            <pc:sldMk cId="2861435044" sldId="262"/>
            <ac:spMk id="13" creationId="{FF548539-15C3-E44D-BAE1-24E32CC59BFB}"/>
          </ac:spMkLst>
        </pc:spChg>
        <pc:cxnChg chg="add mod">
          <ac:chgData name="ROSSON BENEDETTA [GI0103266]" userId="0ac38749-a25a-414b-b6fa-49454ca5935d" providerId="ADAL" clId="{89D1D831-FE99-F94F-A90B-EED61CE5BC3B}" dt="2020-11-18T20:39:54.482" v="3030" actId="1076"/>
          <ac:cxnSpMkLst>
            <pc:docMk/>
            <pc:sldMk cId="2861435044" sldId="262"/>
            <ac:cxnSpMk id="11" creationId="{FEA89703-1FC3-E84F-AAE7-4CCADA2151E2}"/>
          </ac:cxnSpMkLst>
        </pc:cxnChg>
      </pc:sldChg>
      <pc:sldChg chg="new del">
        <pc:chgData name="ROSSON BENEDETTA [GI0103266]" userId="0ac38749-a25a-414b-b6fa-49454ca5935d" providerId="ADAL" clId="{89D1D831-FE99-F94F-A90B-EED61CE5BC3B}" dt="2020-11-18T18:14:09.290" v="15" actId="680"/>
        <pc:sldMkLst>
          <pc:docMk/>
          <pc:sldMk cId="3458485685" sldId="262"/>
        </pc:sldMkLst>
      </pc:sldChg>
      <pc:sldChg chg="new del">
        <pc:chgData name="ROSSON BENEDETTA [GI0103266]" userId="0ac38749-a25a-414b-b6fa-49454ca5935d" providerId="ADAL" clId="{89D1D831-FE99-F94F-A90B-EED61CE5BC3B}" dt="2020-11-18T18:16:33.409" v="18" actId="680"/>
        <pc:sldMkLst>
          <pc:docMk/>
          <pc:sldMk cId="3467892802" sldId="263"/>
        </pc:sldMkLst>
      </pc:sldChg>
      <pc:sldChg chg="addSp delSp modSp new mod">
        <pc:chgData name="ROSSON BENEDETTA [GI0103266]" userId="0ac38749-a25a-414b-b6fa-49454ca5935d" providerId="ADAL" clId="{89D1D831-FE99-F94F-A90B-EED61CE5BC3B}" dt="2020-11-18T20:41:06.356" v="3036" actId="255"/>
        <pc:sldMkLst>
          <pc:docMk/>
          <pc:sldMk cId="3644353860" sldId="263"/>
        </pc:sldMkLst>
        <pc:spChg chg="mod">
          <ac:chgData name="ROSSON BENEDETTA [GI0103266]" userId="0ac38749-a25a-414b-b6fa-49454ca5935d" providerId="ADAL" clId="{89D1D831-FE99-F94F-A90B-EED61CE5BC3B}" dt="2020-11-18T20:41:06.356" v="3036" actId="255"/>
          <ac:spMkLst>
            <pc:docMk/>
            <pc:sldMk cId="3644353860" sldId="263"/>
            <ac:spMk id="2" creationId="{794B8351-56BF-2F4C-949F-134DE5752C85}"/>
          </ac:spMkLst>
        </pc:spChg>
        <pc:spChg chg="mod">
          <ac:chgData name="ROSSON BENEDETTA [GI0103266]" userId="0ac38749-a25a-414b-b6fa-49454ca5935d" providerId="ADAL" clId="{89D1D831-FE99-F94F-A90B-EED61CE5BC3B}" dt="2020-11-18T20:40:43.368" v="3033" actId="255"/>
          <ac:spMkLst>
            <pc:docMk/>
            <pc:sldMk cId="3644353860" sldId="263"/>
            <ac:spMk id="3" creationId="{4844107E-16DC-9243-9C33-B42FEA497E94}"/>
          </ac:spMkLst>
        </pc:spChg>
        <pc:spChg chg="mod">
          <ac:chgData name="ROSSON BENEDETTA [GI0103266]" userId="0ac38749-a25a-414b-b6fa-49454ca5935d" providerId="ADAL" clId="{89D1D831-FE99-F94F-A90B-EED61CE5BC3B}" dt="2020-11-18T20:40:52.163" v="3034" actId="255"/>
          <ac:spMkLst>
            <pc:docMk/>
            <pc:sldMk cId="3644353860" sldId="263"/>
            <ac:spMk id="4" creationId="{D880FC2E-9259-9A48-AAE7-F51351726775}"/>
          </ac:spMkLst>
        </pc:spChg>
        <pc:spChg chg="add del mod">
          <ac:chgData name="ROSSON BENEDETTA [GI0103266]" userId="0ac38749-a25a-414b-b6fa-49454ca5935d" providerId="ADAL" clId="{89D1D831-FE99-F94F-A90B-EED61CE5BC3B}" dt="2020-11-18T18:54:49.931" v="1302" actId="21"/>
          <ac:spMkLst>
            <pc:docMk/>
            <pc:sldMk cId="3644353860" sldId="263"/>
            <ac:spMk id="9" creationId="{FC3CE53D-F7A6-D745-A98A-24DEA7566391}"/>
          </ac:spMkLst>
        </pc:spChg>
        <pc:spChg chg="add del mod">
          <ac:chgData name="ROSSON BENEDETTA [GI0103266]" userId="0ac38749-a25a-414b-b6fa-49454ca5935d" providerId="ADAL" clId="{89D1D831-FE99-F94F-A90B-EED61CE5BC3B}" dt="2020-11-18T18:57:56.762" v="1475" actId="21"/>
          <ac:spMkLst>
            <pc:docMk/>
            <pc:sldMk cId="3644353860" sldId="263"/>
            <ac:spMk id="10" creationId="{92958EAF-14C6-124D-9429-0AC5C56BA17C}"/>
          </ac:spMkLst>
        </pc:spChg>
        <pc:spChg chg="add del mod">
          <ac:chgData name="ROSSON BENEDETTA [GI0103266]" userId="0ac38749-a25a-414b-b6fa-49454ca5935d" providerId="ADAL" clId="{89D1D831-FE99-F94F-A90B-EED61CE5BC3B}" dt="2020-11-18T19:11:07.323" v="1950" actId="1076"/>
          <ac:spMkLst>
            <pc:docMk/>
            <pc:sldMk cId="3644353860" sldId="263"/>
            <ac:spMk id="11" creationId="{200A0621-4A6B-ED45-9801-6DF86EB8DDE9}"/>
          </ac:spMkLst>
        </pc:spChg>
        <pc:cxnChg chg="add mod">
          <ac:chgData name="ROSSON BENEDETTA [GI0103266]" userId="0ac38749-a25a-414b-b6fa-49454ca5935d" providerId="ADAL" clId="{89D1D831-FE99-F94F-A90B-EED61CE5BC3B}" dt="2020-11-18T18:45:10.894" v="1184" actId="1076"/>
          <ac:cxnSpMkLst>
            <pc:docMk/>
            <pc:sldMk cId="3644353860" sldId="263"/>
            <ac:cxnSpMk id="6" creationId="{4949A01F-5328-0043-8AA6-BDB9D5190D67}"/>
          </ac:cxnSpMkLst>
        </pc:cxnChg>
        <pc:cxnChg chg="add mod">
          <ac:chgData name="ROSSON BENEDETTA [GI0103266]" userId="0ac38749-a25a-414b-b6fa-49454ca5935d" providerId="ADAL" clId="{89D1D831-FE99-F94F-A90B-EED61CE5BC3B}" dt="2020-11-18T18:50:18.311" v="1282" actId="1076"/>
          <ac:cxnSpMkLst>
            <pc:docMk/>
            <pc:sldMk cId="3644353860" sldId="263"/>
            <ac:cxnSpMk id="8" creationId="{5430E03E-BDF7-AB4D-9DA5-9349DE273E6C}"/>
          </ac:cxnSpMkLst>
        </pc:cxnChg>
      </pc:sldChg>
      <pc:sldChg chg="addSp delSp modSp new del mod setBg">
        <pc:chgData name="ROSSON BENEDETTA [GI0103266]" userId="0ac38749-a25a-414b-b6fa-49454ca5935d" providerId="ADAL" clId="{89D1D831-FE99-F94F-A90B-EED61CE5BC3B}" dt="2020-11-18T19:11:22.020" v="1951" actId="2696"/>
        <pc:sldMkLst>
          <pc:docMk/>
          <pc:sldMk cId="3640069020" sldId="264"/>
        </pc:sldMkLst>
        <pc:spChg chg="mod">
          <ac:chgData name="ROSSON BENEDETTA [GI0103266]" userId="0ac38749-a25a-414b-b6fa-49454ca5935d" providerId="ADAL" clId="{89D1D831-FE99-F94F-A90B-EED61CE5BC3B}" dt="2020-11-18T19:10:58.854" v="1940" actId="20577"/>
          <ac:spMkLst>
            <pc:docMk/>
            <pc:sldMk cId="3640069020" sldId="264"/>
            <ac:spMk id="2" creationId="{B09FC5CB-9305-0845-8450-0338E8D6E404}"/>
          </ac:spMkLst>
        </pc:spChg>
        <pc:spChg chg="mod">
          <ac:chgData name="ROSSON BENEDETTA [GI0103266]" userId="0ac38749-a25a-414b-b6fa-49454ca5935d" providerId="ADAL" clId="{89D1D831-FE99-F94F-A90B-EED61CE5BC3B}" dt="2020-11-18T19:00:58.962" v="1648" actId="26606"/>
          <ac:spMkLst>
            <pc:docMk/>
            <pc:sldMk cId="3640069020" sldId="264"/>
            <ac:spMk id="3" creationId="{F894946D-6A4F-D148-8E6B-5955DF237994}"/>
          </ac:spMkLst>
        </pc:spChg>
        <pc:spChg chg="add del mod">
          <ac:chgData name="ROSSON BENEDETTA [GI0103266]" userId="0ac38749-a25a-414b-b6fa-49454ca5935d" providerId="ADAL" clId="{89D1D831-FE99-F94F-A90B-EED61CE5BC3B}" dt="2020-11-18T19:04:52.593" v="1671"/>
          <ac:spMkLst>
            <pc:docMk/>
            <pc:sldMk cId="3640069020" sldId="264"/>
            <ac:spMk id="4" creationId="{D619EF0D-7373-3546-83A9-77FFEFD0EE14}"/>
          </ac:spMkLst>
        </pc:spChg>
        <pc:spChg chg="add">
          <ac:chgData name="ROSSON BENEDETTA [GI0103266]" userId="0ac38749-a25a-414b-b6fa-49454ca5935d" providerId="ADAL" clId="{89D1D831-FE99-F94F-A90B-EED61CE5BC3B}" dt="2020-11-18T19:00:58.962" v="1648" actId="26606"/>
          <ac:spMkLst>
            <pc:docMk/>
            <pc:sldMk cId="3640069020" sldId="264"/>
            <ac:spMk id="8" creationId="{4522B21E-B2B9-4C72-9A71-C87EFD137480}"/>
          </ac:spMkLst>
        </pc:spChg>
        <pc:spChg chg="add">
          <ac:chgData name="ROSSON BENEDETTA [GI0103266]" userId="0ac38749-a25a-414b-b6fa-49454ca5935d" providerId="ADAL" clId="{89D1D831-FE99-F94F-A90B-EED61CE5BC3B}" dt="2020-11-18T19:00:58.962" v="1648" actId="26606"/>
          <ac:spMkLst>
            <pc:docMk/>
            <pc:sldMk cId="3640069020" sldId="264"/>
            <ac:spMk id="10" creationId="{5EB7D2A2-F448-44D4-938C-DC84CBCB3B1E}"/>
          </ac:spMkLst>
        </pc:spChg>
        <pc:spChg chg="add">
          <ac:chgData name="ROSSON BENEDETTA [GI0103266]" userId="0ac38749-a25a-414b-b6fa-49454ca5935d" providerId="ADAL" clId="{89D1D831-FE99-F94F-A90B-EED61CE5BC3B}" dt="2020-11-18T19:00:58.962" v="1648" actId="26606"/>
          <ac:spMkLst>
            <pc:docMk/>
            <pc:sldMk cId="3640069020" sldId="264"/>
            <ac:spMk id="12" creationId="{871AEA07-1E14-44B4-8E55-64EF049CD66F}"/>
          </ac:spMkLst>
        </pc:spChg>
        <pc:cxnChg chg="add">
          <ac:chgData name="ROSSON BENEDETTA [GI0103266]" userId="0ac38749-a25a-414b-b6fa-49454ca5935d" providerId="ADAL" clId="{89D1D831-FE99-F94F-A90B-EED61CE5BC3B}" dt="2020-11-18T19:00:58.962" v="1648" actId="26606"/>
          <ac:cxnSpMkLst>
            <pc:docMk/>
            <pc:sldMk cId="3640069020" sldId="264"/>
            <ac:cxnSpMk id="14" creationId="{F7C8EA93-3210-4C62-99E9-153C275E3A87}"/>
          </ac:cxnSpMkLst>
        </pc:cxnChg>
      </pc:sldChg>
      <pc:sldChg chg="addSp delSp modSp new mod setBg modClrScheme chgLayout">
        <pc:chgData name="ROSSON BENEDETTA [GI0103266]" userId="0ac38749-a25a-414b-b6fa-49454ca5935d" providerId="ADAL" clId="{89D1D831-FE99-F94F-A90B-EED61CE5BC3B}" dt="2020-11-18T20:41:46.243" v="3044" actId="20577"/>
        <pc:sldMkLst>
          <pc:docMk/>
          <pc:sldMk cId="3916686728" sldId="264"/>
        </pc:sldMkLst>
        <pc:spChg chg="del mod ord">
          <ac:chgData name="ROSSON BENEDETTA [GI0103266]" userId="0ac38749-a25a-414b-b6fa-49454ca5935d" providerId="ADAL" clId="{89D1D831-FE99-F94F-A90B-EED61CE5BC3B}" dt="2020-11-18T19:12:10.125" v="1953" actId="700"/>
          <ac:spMkLst>
            <pc:docMk/>
            <pc:sldMk cId="3916686728" sldId="264"/>
            <ac:spMk id="2" creationId="{6CD5E9DC-B6A9-354D-B5E2-18E0FC81CF30}"/>
          </ac:spMkLst>
        </pc:spChg>
        <pc:spChg chg="del mod ord">
          <ac:chgData name="ROSSON BENEDETTA [GI0103266]" userId="0ac38749-a25a-414b-b6fa-49454ca5935d" providerId="ADAL" clId="{89D1D831-FE99-F94F-A90B-EED61CE5BC3B}" dt="2020-11-18T19:12:10.125" v="1953" actId="700"/>
          <ac:spMkLst>
            <pc:docMk/>
            <pc:sldMk cId="3916686728" sldId="264"/>
            <ac:spMk id="3" creationId="{44C8CA24-15D2-9047-8A62-8E80E152FC0B}"/>
          </ac:spMkLst>
        </pc:spChg>
        <pc:spChg chg="del">
          <ac:chgData name="ROSSON BENEDETTA [GI0103266]" userId="0ac38749-a25a-414b-b6fa-49454ca5935d" providerId="ADAL" clId="{89D1D831-FE99-F94F-A90B-EED61CE5BC3B}" dt="2020-11-18T19:12:10.125" v="1953" actId="700"/>
          <ac:spMkLst>
            <pc:docMk/>
            <pc:sldMk cId="3916686728" sldId="264"/>
            <ac:spMk id="4" creationId="{D1088D19-098F-CC4C-8FC6-9544A0B0B49B}"/>
          </ac:spMkLst>
        </pc:spChg>
        <pc:spChg chg="add mod ord">
          <ac:chgData name="ROSSON BENEDETTA [GI0103266]" userId="0ac38749-a25a-414b-b6fa-49454ca5935d" providerId="ADAL" clId="{89D1D831-FE99-F94F-A90B-EED61CE5BC3B}" dt="2020-11-18T20:41:24.020" v="3037" actId="255"/>
          <ac:spMkLst>
            <pc:docMk/>
            <pc:sldMk cId="3916686728" sldId="264"/>
            <ac:spMk id="5" creationId="{A40F2AF7-74F1-DB49-80D8-5B2041DB09F9}"/>
          </ac:spMkLst>
        </pc:spChg>
        <pc:spChg chg="add mod ord">
          <ac:chgData name="ROSSON BENEDETTA [GI0103266]" userId="0ac38749-a25a-414b-b6fa-49454ca5935d" providerId="ADAL" clId="{89D1D831-FE99-F94F-A90B-EED61CE5BC3B}" dt="2020-11-18T20:41:46.243" v="3044" actId="20577"/>
          <ac:spMkLst>
            <pc:docMk/>
            <pc:sldMk cId="3916686728" sldId="264"/>
            <ac:spMk id="6" creationId="{07D77ED1-EFB9-AD43-A2EF-9E4FCB4DD26B}"/>
          </ac:spMkLst>
        </pc:spChg>
        <pc:spChg chg="add mod">
          <ac:chgData name="ROSSON BENEDETTA [GI0103266]" userId="0ac38749-a25a-414b-b6fa-49454ca5935d" providerId="ADAL" clId="{89D1D831-FE99-F94F-A90B-EED61CE5BC3B}" dt="2020-11-18T20:24:59.877" v="2499" actId="1076"/>
          <ac:spMkLst>
            <pc:docMk/>
            <pc:sldMk cId="3916686728" sldId="264"/>
            <ac:spMk id="7" creationId="{E168384C-685F-054A-B419-F37C474BCEFB}"/>
          </ac:spMkLst>
        </pc:spChg>
        <pc:spChg chg="add">
          <ac:chgData name="ROSSON BENEDETTA [GI0103266]" userId="0ac38749-a25a-414b-b6fa-49454ca5935d" providerId="ADAL" clId="{89D1D831-FE99-F94F-A90B-EED61CE5BC3B}" dt="2020-11-18T19:12:16.952" v="1954" actId="26606"/>
          <ac:spMkLst>
            <pc:docMk/>
            <pc:sldMk cId="3916686728" sldId="264"/>
            <ac:spMk id="11" creationId="{7CB4857B-ED7C-444D-9F04-2F885114A1C2}"/>
          </ac:spMkLst>
        </pc:spChg>
        <pc:spChg chg="add mod">
          <ac:chgData name="ROSSON BENEDETTA [GI0103266]" userId="0ac38749-a25a-414b-b6fa-49454ca5935d" providerId="ADAL" clId="{89D1D831-FE99-F94F-A90B-EED61CE5BC3B}" dt="2020-11-18T20:24:56.993" v="2498" actId="1076"/>
          <ac:spMkLst>
            <pc:docMk/>
            <pc:sldMk cId="3916686728" sldId="264"/>
            <ac:spMk id="12" creationId="{FC01A20F-74F5-994D-BEA0-2010FA46A396}"/>
          </ac:spMkLst>
        </pc:spChg>
        <pc:spChg chg="add">
          <ac:chgData name="ROSSON BENEDETTA [GI0103266]" userId="0ac38749-a25a-414b-b6fa-49454ca5935d" providerId="ADAL" clId="{89D1D831-FE99-F94F-A90B-EED61CE5BC3B}" dt="2020-11-18T19:12:16.952" v="1954" actId="26606"/>
          <ac:spMkLst>
            <pc:docMk/>
            <pc:sldMk cId="3916686728" sldId="264"/>
            <ac:spMk id="13" creationId="{D18046FB-44EA-4FD8-A585-EA09A319B2D0}"/>
          </ac:spMkLst>
        </pc:spChg>
        <pc:spChg chg="add">
          <ac:chgData name="ROSSON BENEDETTA [GI0103266]" userId="0ac38749-a25a-414b-b6fa-49454ca5935d" providerId="ADAL" clId="{89D1D831-FE99-F94F-A90B-EED61CE5BC3B}" dt="2020-11-18T19:12:16.952" v="1954" actId="26606"/>
          <ac:spMkLst>
            <pc:docMk/>
            <pc:sldMk cId="3916686728" sldId="264"/>
            <ac:spMk id="15" creationId="{479F5F2B-8B58-4140-AE6A-51F6C67B18D9}"/>
          </ac:spMkLst>
        </pc:spChg>
      </pc:sldChg>
      <pc:sldChg chg="addSp modSp new mod setBg">
        <pc:chgData name="ROSSON BENEDETTA [GI0103266]" userId="0ac38749-a25a-414b-b6fa-49454ca5935d" providerId="ADAL" clId="{89D1D831-FE99-F94F-A90B-EED61CE5BC3B}" dt="2020-11-18T20:42:37.541" v="3048" actId="1076"/>
        <pc:sldMkLst>
          <pc:docMk/>
          <pc:sldMk cId="3208424357" sldId="265"/>
        </pc:sldMkLst>
        <pc:spChg chg="add mod">
          <ac:chgData name="ROSSON BENEDETTA [GI0103266]" userId="0ac38749-a25a-414b-b6fa-49454ca5935d" providerId="ADAL" clId="{89D1D831-FE99-F94F-A90B-EED61CE5BC3B}" dt="2020-11-18T20:42:03.788" v="3045" actId="255"/>
          <ac:spMkLst>
            <pc:docMk/>
            <pc:sldMk cId="3208424357" sldId="265"/>
            <ac:spMk id="2" creationId="{3D8511BF-DDA2-0F48-999F-09F8275F2B18}"/>
          </ac:spMkLst>
        </pc:spChg>
        <pc:spChg chg="add mod">
          <ac:chgData name="ROSSON BENEDETTA [GI0103266]" userId="0ac38749-a25a-414b-b6fa-49454ca5935d" providerId="ADAL" clId="{89D1D831-FE99-F94F-A90B-EED61CE5BC3B}" dt="2020-11-18T20:42:09.727" v="3046" actId="14100"/>
          <ac:spMkLst>
            <pc:docMk/>
            <pc:sldMk cId="3208424357" sldId="265"/>
            <ac:spMk id="3" creationId="{595DC455-91F1-D14F-9A9D-F99423F6A55F}"/>
          </ac:spMkLst>
        </pc:spChg>
        <pc:spChg chg="add mod ord">
          <ac:chgData name="ROSSON BENEDETTA [GI0103266]" userId="0ac38749-a25a-414b-b6fa-49454ca5935d" providerId="ADAL" clId="{89D1D831-FE99-F94F-A90B-EED61CE5BC3B}" dt="2020-11-18T20:37:05.095" v="2986" actId="255"/>
          <ac:spMkLst>
            <pc:docMk/>
            <pc:sldMk cId="3208424357" sldId="265"/>
            <ac:spMk id="4" creationId="{B23A84FA-1038-824D-B0A1-D9552F16F9D2}"/>
          </ac:spMkLst>
        </pc:spChg>
        <pc:spChg chg="add mod">
          <ac:chgData name="ROSSON BENEDETTA [GI0103266]" userId="0ac38749-a25a-414b-b6fa-49454ca5935d" providerId="ADAL" clId="{89D1D831-FE99-F94F-A90B-EED61CE5BC3B}" dt="2020-11-18T20:35:56.989" v="2975" actId="26606"/>
          <ac:spMkLst>
            <pc:docMk/>
            <pc:sldMk cId="3208424357" sldId="265"/>
            <ac:spMk id="5" creationId="{CBD6BA35-E1EF-8C45-B409-B03151AA3C5E}"/>
          </ac:spMkLst>
        </pc:spChg>
        <pc:spChg chg="add mod">
          <ac:chgData name="ROSSON BENEDETTA [GI0103266]" userId="0ac38749-a25a-414b-b6fa-49454ca5935d" providerId="ADAL" clId="{89D1D831-FE99-F94F-A90B-EED61CE5BC3B}" dt="2020-11-18T20:42:30.863" v="3047" actId="1076"/>
          <ac:spMkLst>
            <pc:docMk/>
            <pc:sldMk cId="3208424357" sldId="265"/>
            <ac:spMk id="6" creationId="{6A74F90C-E543-A44D-9935-827279CF2A75}"/>
          </ac:spMkLst>
        </pc:spChg>
        <pc:spChg chg="add mod">
          <ac:chgData name="ROSSON BENEDETTA [GI0103266]" userId="0ac38749-a25a-414b-b6fa-49454ca5935d" providerId="ADAL" clId="{89D1D831-FE99-F94F-A90B-EED61CE5BC3B}" dt="2020-11-18T20:42:37.541" v="3048" actId="1076"/>
          <ac:spMkLst>
            <pc:docMk/>
            <pc:sldMk cId="3208424357" sldId="265"/>
            <ac:spMk id="7" creationId="{B9B0E049-14AD-A044-A7D6-3651D5FFFC11}"/>
          </ac:spMkLst>
        </pc:spChg>
        <pc:spChg chg="add mod">
          <ac:chgData name="ROSSON BENEDETTA [GI0103266]" userId="0ac38749-a25a-414b-b6fa-49454ca5935d" providerId="ADAL" clId="{89D1D831-FE99-F94F-A90B-EED61CE5BC3B}" dt="2020-11-18T20:38:26.802" v="3010" actId="1076"/>
          <ac:spMkLst>
            <pc:docMk/>
            <pc:sldMk cId="3208424357" sldId="265"/>
            <ac:spMk id="8" creationId="{268EBD4F-252D-4E4B-A933-39B36D41A057}"/>
          </ac:spMkLst>
        </pc:spChg>
        <pc:spChg chg="add">
          <ac:chgData name="ROSSON BENEDETTA [GI0103266]" userId="0ac38749-a25a-414b-b6fa-49454ca5935d" providerId="ADAL" clId="{89D1D831-FE99-F94F-A90B-EED61CE5BC3B}" dt="2020-11-18T20:35:56.989" v="2975" actId="26606"/>
          <ac:spMkLst>
            <pc:docMk/>
            <pc:sldMk cId="3208424357" sldId="265"/>
            <ac:spMk id="12" creationId="{081EA652-8C6A-4E69-BEB9-170809474553}"/>
          </ac:spMkLst>
        </pc:spChg>
        <pc:spChg chg="add">
          <ac:chgData name="ROSSON BENEDETTA [GI0103266]" userId="0ac38749-a25a-414b-b6fa-49454ca5935d" providerId="ADAL" clId="{89D1D831-FE99-F94F-A90B-EED61CE5BC3B}" dt="2020-11-18T20:35:56.989" v="2975" actId="26606"/>
          <ac:spMkLst>
            <pc:docMk/>
            <pc:sldMk cId="3208424357" sldId="265"/>
            <ac:spMk id="14" creationId="{5298780A-33B9-4EA2-8F67-DE68AD62841B}"/>
          </ac:spMkLst>
        </pc:spChg>
        <pc:spChg chg="add">
          <ac:chgData name="ROSSON BENEDETTA [GI0103266]" userId="0ac38749-a25a-414b-b6fa-49454ca5935d" providerId="ADAL" clId="{89D1D831-FE99-F94F-A90B-EED61CE5BC3B}" dt="2020-11-18T20:35:56.989" v="2975" actId="26606"/>
          <ac:spMkLst>
            <pc:docMk/>
            <pc:sldMk cId="3208424357" sldId="265"/>
            <ac:spMk id="16" creationId="{7F488E8B-4E1E-4402-8935-D4E6C02615C7}"/>
          </ac:spMkLst>
        </pc:spChg>
      </pc:sldChg>
      <pc:sldChg chg="addSp delSp modSp new mod setBg modClrScheme setClrOvrMap chgLayout">
        <pc:chgData name="ROSSON BENEDETTA [GI0103266]" userId="0ac38749-a25a-414b-b6fa-49454ca5935d" providerId="ADAL" clId="{89D1D831-FE99-F94F-A90B-EED61CE5BC3B}" dt="2020-11-18T21:04:07.009" v="3650" actId="207"/>
        <pc:sldMkLst>
          <pc:docMk/>
          <pc:sldMk cId="1929175358" sldId="266"/>
        </pc:sldMkLst>
        <pc:spChg chg="del mod ord">
          <ac:chgData name="ROSSON BENEDETTA [GI0103266]" userId="0ac38749-a25a-414b-b6fa-49454ca5935d" providerId="ADAL" clId="{89D1D831-FE99-F94F-A90B-EED61CE5BC3B}" dt="2020-11-18T20:46:49.554" v="3050" actId="700"/>
          <ac:spMkLst>
            <pc:docMk/>
            <pc:sldMk cId="1929175358" sldId="266"/>
            <ac:spMk id="2" creationId="{8C101B00-4702-6847-935B-900F8F2BC90A}"/>
          </ac:spMkLst>
        </pc:spChg>
        <pc:spChg chg="del">
          <ac:chgData name="ROSSON BENEDETTA [GI0103266]" userId="0ac38749-a25a-414b-b6fa-49454ca5935d" providerId="ADAL" clId="{89D1D831-FE99-F94F-A90B-EED61CE5BC3B}" dt="2020-11-18T20:46:49.554" v="3050" actId="700"/>
          <ac:spMkLst>
            <pc:docMk/>
            <pc:sldMk cId="1929175358" sldId="266"/>
            <ac:spMk id="3" creationId="{101FBB35-7982-6F44-BF67-79B373C29FC9}"/>
          </ac:spMkLst>
        </pc:spChg>
        <pc:spChg chg="del mod ord">
          <ac:chgData name="ROSSON BENEDETTA [GI0103266]" userId="0ac38749-a25a-414b-b6fa-49454ca5935d" providerId="ADAL" clId="{89D1D831-FE99-F94F-A90B-EED61CE5BC3B}" dt="2020-11-18T20:46:49.554" v="3050" actId="700"/>
          <ac:spMkLst>
            <pc:docMk/>
            <pc:sldMk cId="1929175358" sldId="266"/>
            <ac:spMk id="4" creationId="{89736C50-3203-B34B-AB9F-29D85FBFC98A}"/>
          </ac:spMkLst>
        </pc:spChg>
        <pc:spChg chg="del">
          <ac:chgData name="ROSSON BENEDETTA [GI0103266]" userId="0ac38749-a25a-414b-b6fa-49454ca5935d" providerId="ADAL" clId="{89D1D831-FE99-F94F-A90B-EED61CE5BC3B}" dt="2020-11-18T20:46:49.554" v="3050" actId="700"/>
          <ac:spMkLst>
            <pc:docMk/>
            <pc:sldMk cId="1929175358" sldId="266"/>
            <ac:spMk id="5" creationId="{786AB4FE-677F-D54A-B4DD-9ECB0EAB704B}"/>
          </ac:spMkLst>
        </pc:spChg>
        <pc:spChg chg="del mod ord">
          <ac:chgData name="ROSSON BENEDETTA [GI0103266]" userId="0ac38749-a25a-414b-b6fa-49454ca5935d" providerId="ADAL" clId="{89D1D831-FE99-F94F-A90B-EED61CE5BC3B}" dt="2020-11-18T20:46:49.554" v="3050" actId="700"/>
          <ac:spMkLst>
            <pc:docMk/>
            <pc:sldMk cId="1929175358" sldId="266"/>
            <ac:spMk id="6" creationId="{4824E4B8-2351-F146-9530-DF649927CD2D}"/>
          </ac:spMkLst>
        </pc:spChg>
        <pc:spChg chg="add mod ord">
          <ac:chgData name="ROSSON BENEDETTA [GI0103266]" userId="0ac38749-a25a-414b-b6fa-49454ca5935d" providerId="ADAL" clId="{89D1D831-FE99-F94F-A90B-EED61CE5BC3B}" dt="2020-11-18T21:04:07.009" v="3650" actId="207"/>
          <ac:spMkLst>
            <pc:docMk/>
            <pc:sldMk cId="1929175358" sldId="266"/>
            <ac:spMk id="7" creationId="{A28BCF98-3823-E349-905D-7A97EF2CA80B}"/>
          </ac:spMkLst>
        </pc:spChg>
        <pc:spChg chg="add mod ord">
          <ac:chgData name="ROSSON BENEDETTA [GI0103266]" userId="0ac38749-a25a-414b-b6fa-49454ca5935d" providerId="ADAL" clId="{89D1D831-FE99-F94F-A90B-EED61CE5BC3B}" dt="2020-11-18T21:02:47.522" v="3648" actId="207"/>
          <ac:spMkLst>
            <pc:docMk/>
            <pc:sldMk cId="1929175358" sldId="266"/>
            <ac:spMk id="8" creationId="{6688896D-E8BF-7249-A041-F8EEE0D38D54}"/>
          </ac:spMkLst>
        </pc:spChg>
        <pc:spChg chg="add mod ord">
          <ac:chgData name="ROSSON BENEDETTA [GI0103266]" userId="0ac38749-a25a-414b-b6fa-49454ca5935d" providerId="ADAL" clId="{89D1D831-FE99-F94F-A90B-EED61CE5BC3B}" dt="2020-11-18T21:02:53.547" v="3649" actId="207"/>
          <ac:spMkLst>
            <pc:docMk/>
            <pc:sldMk cId="1929175358" sldId="266"/>
            <ac:spMk id="9" creationId="{4B1B382F-E7BA-9149-B327-5D6207735B97}"/>
          </ac:spMkLst>
        </pc:spChg>
        <pc:spChg chg="add mod">
          <ac:chgData name="ROSSON BENEDETTA [GI0103266]" userId="0ac38749-a25a-414b-b6fa-49454ca5935d" providerId="ADAL" clId="{89D1D831-FE99-F94F-A90B-EED61CE5BC3B}" dt="2020-11-18T21:00:46.893" v="3630" actId="1076"/>
          <ac:spMkLst>
            <pc:docMk/>
            <pc:sldMk cId="1929175358" sldId="266"/>
            <ac:spMk id="10" creationId="{BF6D0CFC-51D1-B84B-9C90-190C77EC5F12}"/>
          </ac:spMkLst>
        </pc:spChg>
        <pc:spChg chg="add del">
          <ac:chgData name="ROSSON BENEDETTA [GI0103266]" userId="0ac38749-a25a-414b-b6fa-49454ca5935d" providerId="ADAL" clId="{89D1D831-FE99-F94F-A90B-EED61CE5BC3B}" dt="2020-11-18T20:47:47.892" v="3052" actId="26606"/>
          <ac:spMkLst>
            <pc:docMk/>
            <pc:sldMk cId="1929175358" sldId="266"/>
            <ac:spMk id="14" creationId="{1DE7243B-5109-444B-8FAF-7437C66BC0E9}"/>
          </ac:spMkLst>
        </pc:spChg>
        <pc:spChg chg="add del">
          <ac:chgData name="ROSSON BENEDETTA [GI0103266]" userId="0ac38749-a25a-414b-b6fa-49454ca5935d" providerId="ADAL" clId="{89D1D831-FE99-F94F-A90B-EED61CE5BC3B}" dt="2020-11-18T20:47:47.892" v="3052" actId="26606"/>
          <ac:spMkLst>
            <pc:docMk/>
            <pc:sldMk cId="1929175358" sldId="266"/>
            <ac:spMk id="16" creationId="{4C5D6221-DA7B-4611-AA26-7D8E349FDE96}"/>
          </ac:spMkLst>
        </pc:spChg>
        <pc:spChg chg="add del">
          <ac:chgData name="ROSSON BENEDETTA [GI0103266]" userId="0ac38749-a25a-414b-b6fa-49454ca5935d" providerId="ADAL" clId="{89D1D831-FE99-F94F-A90B-EED61CE5BC3B}" dt="2020-11-18T20:48:21.630" v="3065" actId="26606"/>
          <ac:spMkLst>
            <pc:docMk/>
            <pc:sldMk cId="1929175358" sldId="266"/>
            <ac:spMk id="18" creationId="{4C5D6221-DA7B-4611-AA26-7D8E349FDE96}"/>
          </ac:spMkLst>
        </pc:spChg>
        <pc:spChg chg="add del">
          <ac:chgData name="ROSSON BENEDETTA [GI0103266]" userId="0ac38749-a25a-414b-b6fa-49454ca5935d" providerId="ADAL" clId="{89D1D831-FE99-F94F-A90B-EED61CE5BC3B}" dt="2020-11-18T20:48:21.630" v="3065" actId="26606"/>
          <ac:spMkLst>
            <pc:docMk/>
            <pc:sldMk cId="1929175358" sldId="266"/>
            <ac:spMk id="19" creationId="{E35A04CF-97D4-4FF7-B359-C546B1F62E54}"/>
          </ac:spMkLst>
        </pc:spChg>
        <pc:spChg chg="add del">
          <ac:chgData name="ROSSON BENEDETTA [GI0103266]" userId="0ac38749-a25a-414b-b6fa-49454ca5935d" providerId="ADAL" clId="{89D1D831-FE99-F94F-A90B-EED61CE5BC3B}" dt="2020-11-18T20:48:21.630" v="3065" actId="26606"/>
          <ac:spMkLst>
            <pc:docMk/>
            <pc:sldMk cId="1929175358" sldId="266"/>
            <ac:spMk id="20" creationId="{1DE7243B-5109-444B-8FAF-7437C66BC0E9}"/>
          </ac:spMkLst>
        </pc:spChg>
        <pc:spChg chg="add del">
          <ac:chgData name="ROSSON BENEDETTA [GI0103266]" userId="0ac38749-a25a-414b-b6fa-49454ca5935d" providerId="ADAL" clId="{89D1D831-FE99-F94F-A90B-EED61CE5BC3B}" dt="2020-11-18T20:48:15.939" v="3063" actId="26606"/>
          <ac:spMkLst>
            <pc:docMk/>
            <pc:sldMk cId="1929175358" sldId="266"/>
            <ac:spMk id="25" creationId="{4C608BEB-860E-4094-8511-78603564A75E}"/>
          </ac:spMkLst>
        </pc:spChg>
        <pc:spChg chg="add del">
          <ac:chgData name="ROSSON BENEDETTA [GI0103266]" userId="0ac38749-a25a-414b-b6fa-49454ca5935d" providerId="ADAL" clId="{89D1D831-FE99-F94F-A90B-EED61CE5BC3B}" dt="2020-11-18T20:48:21.630" v="3065" actId="26606"/>
          <ac:spMkLst>
            <pc:docMk/>
            <pc:sldMk cId="1929175358" sldId="266"/>
            <ac:spMk id="29" creationId="{1DE7243B-5109-444B-8FAF-7437C66BC0E9}"/>
          </ac:spMkLst>
        </pc:spChg>
        <pc:spChg chg="add del">
          <ac:chgData name="ROSSON BENEDETTA [GI0103266]" userId="0ac38749-a25a-414b-b6fa-49454ca5935d" providerId="ADAL" clId="{89D1D831-FE99-F94F-A90B-EED61CE5BC3B}" dt="2020-11-18T20:48:21.630" v="3065" actId="26606"/>
          <ac:spMkLst>
            <pc:docMk/>
            <pc:sldMk cId="1929175358" sldId="266"/>
            <ac:spMk id="30" creationId="{4C5D6221-DA7B-4611-AA26-7D8E349FDE96}"/>
          </ac:spMkLst>
        </pc:spChg>
        <pc:cxnChg chg="add del">
          <ac:chgData name="ROSSON BENEDETTA [GI0103266]" userId="0ac38749-a25a-414b-b6fa-49454ca5935d" providerId="ADAL" clId="{89D1D831-FE99-F94F-A90B-EED61CE5BC3B}" dt="2020-11-18T20:48:15.939" v="3063" actId="26606"/>
          <ac:cxnSpMkLst>
            <pc:docMk/>
            <pc:sldMk cId="1929175358" sldId="266"/>
            <ac:cxnSpMk id="27" creationId="{1F16A8D4-FE87-4604-88B2-394B5D1EB437}"/>
          </ac:cxnSpMkLst>
        </pc:cxnChg>
      </pc:sldChg>
      <pc:sldChg chg="addSp delSp modSp new mod">
        <pc:chgData name="ROSSON BENEDETTA [GI0103266]" userId="0ac38749-a25a-414b-b6fa-49454ca5935d" providerId="ADAL" clId="{89D1D831-FE99-F94F-A90B-EED61CE5BC3B}" dt="2020-11-19T08:49:23.304" v="4944" actId="26606"/>
        <pc:sldMkLst>
          <pc:docMk/>
          <pc:sldMk cId="3379765618" sldId="267"/>
        </pc:sldMkLst>
        <pc:spChg chg="mod">
          <ac:chgData name="ROSSON BENEDETTA [GI0103266]" userId="0ac38749-a25a-414b-b6fa-49454ca5935d" providerId="ADAL" clId="{89D1D831-FE99-F94F-A90B-EED61CE5BC3B}" dt="2020-11-19T08:44:39.302" v="4646" actId="1076"/>
          <ac:spMkLst>
            <pc:docMk/>
            <pc:sldMk cId="3379765618" sldId="267"/>
            <ac:spMk id="2" creationId="{8486A483-F84F-FE47-8E54-6C24E66F26AD}"/>
          </ac:spMkLst>
        </pc:spChg>
        <pc:spChg chg="mod">
          <ac:chgData name="ROSSON BENEDETTA [GI0103266]" userId="0ac38749-a25a-414b-b6fa-49454ca5935d" providerId="ADAL" clId="{89D1D831-FE99-F94F-A90B-EED61CE5BC3B}" dt="2020-11-19T08:44:44.616" v="4647" actId="1076"/>
          <ac:spMkLst>
            <pc:docMk/>
            <pc:sldMk cId="3379765618" sldId="267"/>
            <ac:spMk id="3" creationId="{FCA7A9C1-6318-1142-BD48-6E4D908549D2}"/>
          </ac:spMkLst>
        </pc:spChg>
        <pc:spChg chg="add mod">
          <ac:chgData name="ROSSON BENEDETTA [GI0103266]" userId="0ac38749-a25a-414b-b6fa-49454ca5935d" providerId="ADAL" clId="{89D1D831-FE99-F94F-A90B-EED61CE5BC3B}" dt="2020-11-19T08:44:48.123" v="4648" actId="1076"/>
          <ac:spMkLst>
            <pc:docMk/>
            <pc:sldMk cId="3379765618" sldId="267"/>
            <ac:spMk id="4" creationId="{AFE33BA4-13E0-7342-9648-27D80213E5B1}"/>
          </ac:spMkLst>
        </pc:spChg>
        <pc:spChg chg="add mod">
          <ac:chgData name="ROSSON BENEDETTA [GI0103266]" userId="0ac38749-a25a-414b-b6fa-49454ca5935d" providerId="ADAL" clId="{89D1D831-FE99-F94F-A90B-EED61CE5BC3B}" dt="2020-11-19T08:44:53.449" v="4649" actId="1076"/>
          <ac:spMkLst>
            <pc:docMk/>
            <pc:sldMk cId="3379765618" sldId="267"/>
            <ac:spMk id="5" creationId="{14FBD8A7-79F8-B248-A5DF-9D0418BCA53D}"/>
          </ac:spMkLst>
        </pc:spChg>
        <pc:spChg chg="add mod">
          <ac:chgData name="ROSSON BENEDETTA [GI0103266]" userId="0ac38749-a25a-414b-b6fa-49454ca5935d" providerId="ADAL" clId="{89D1D831-FE99-F94F-A90B-EED61CE5BC3B}" dt="2020-11-19T08:48:48.941" v="4942" actId="1076"/>
          <ac:spMkLst>
            <pc:docMk/>
            <pc:sldMk cId="3379765618" sldId="267"/>
            <ac:spMk id="6" creationId="{9AB24315-4675-F34B-AED2-D96F8A751AF9}"/>
          </ac:spMkLst>
        </pc:spChg>
        <pc:spChg chg="add del mod">
          <ac:chgData name="ROSSON BENEDETTA [GI0103266]" userId="0ac38749-a25a-414b-b6fa-49454ca5935d" providerId="ADAL" clId="{89D1D831-FE99-F94F-A90B-EED61CE5BC3B}" dt="2020-11-19T08:49:23.304" v="4944" actId="26606"/>
          <ac:spMkLst>
            <pc:docMk/>
            <pc:sldMk cId="3379765618" sldId="267"/>
            <ac:spMk id="7" creationId="{E04888A3-4C9E-A548-AA24-CF48F9384203}"/>
          </ac:spMkLst>
        </pc:spChg>
        <pc:spChg chg="add mod">
          <ac:chgData name="ROSSON BENEDETTA [GI0103266]" userId="0ac38749-a25a-414b-b6fa-49454ca5935d" providerId="ADAL" clId="{89D1D831-FE99-F94F-A90B-EED61CE5BC3B}" dt="2020-11-19T08:48:43.280" v="4941" actId="1076"/>
          <ac:spMkLst>
            <pc:docMk/>
            <pc:sldMk cId="3379765618" sldId="267"/>
            <ac:spMk id="8" creationId="{84C470DB-6ACC-5943-BD4E-082EEE2E5257}"/>
          </ac:spMkLst>
        </pc:spChg>
        <pc:graphicFrameChg chg="add del">
          <ac:chgData name="ROSSON BENEDETTA [GI0103266]" userId="0ac38749-a25a-414b-b6fa-49454ca5935d" providerId="ADAL" clId="{89D1D831-FE99-F94F-A90B-EED61CE5BC3B}" dt="2020-11-19T08:49:23.304" v="4944" actId="26606"/>
          <ac:graphicFrameMkLst>
            <pc:docMk/>
            <pc:sldMk cId="3379765618" sldId="267"/>
            <ac:graphicFrameMk id="10" creationId="{7EA50456-2B90-4B50-BC11-E731AD3F0D72}"/>
          </ac:graphicFrameMkLst>
        </pc:graphicFrameChg>
      </pc:sldChg>
      <pc:sldChg chg="addSp delSp modSp new mod setBg">
        <pc:chgData name="ROSSON BENEDETTA [GI0103266]" userId="0ac38749-a25a-414b-b6fa-49454ca5935d" providerId="ADAL" clId="{89D1D831-FE99-F94F-A90B-EED61CE5BC3B}" dt="2020-11-19T09:09:16.120" v="5538" actId="207"/>
        <pc:sldMkLst>
          <pc:docMk/>
          <pc:sldMk cId="445418075" sldId="268"/>
        </pc:sldMkLst>
        <pc:spChg chg="mod">
          <ac:chgData name="ROSSON BENEDETTA [GI0103266]" userId="0ac38749-a25a-414b-b6fa-49454ca5935d" providerId="ADAL" clId="{89D1D831-FE99-F94F-A90B-EED61CE5BC3B}" dt="2020-11-19T09:06:48.772" v="5509" actId="20577"/>
          <ac:spMkLst>
            <pc:docMk/>
            <pc:sldMk cId="445418075" sldId="268"/>
            <ac:spMk id="2" creationId="{2CD502DB-61CF-F54A-A525-9A4AEEDA944F}"/>
          </ac:spMkLst>
        </pc:spChg>
        <pc:spChg chg="add mod">
          <ac:chgData name="ROSSON BENEDETTA [GI0103266]" userId="0ac38749-a25a-414b-b6fa-49454ca5935d" providerId="ADAL" clId="{89D1D831-FE99-F94F-A90B-EED61CE5BC3B}" dt="2020-11-19T09:08:54.973" v="5534" actId="207"/>
          <ac:spMkLst>
            <pc:docMk/>
            <pc:sldMk cId="445418075" sldId="268"/>
            <ac:spMk id="3" creationId="{4DFED839-C24D-0E4B-BC41-7FFB1A91911A}"/>
          </ac:spMkLst>
        </pc:spChg>
        <pc:spChg chg="add mod">
          <ac:chgData name="ROSSON BENEDETTA [GI0103266]" userId="0ac38749-a25a-414b-b6fa-49454ca5935d" providerId="ADAL" clId="{89D1D831-FE99-F94F-A90B-EED61CE5BC3B}" dt="2020-11-19T09:09:06.494" v="5536" actId="207"/>
          <ac:spMkLst>
            <pc:docMk/>
            <pc:sldMk cId="445418075" sldId="268"/>
            <ac:spMk id="4" creationId="{584CF87E-3FBE-904D-9878-EB9CE40E8FA5}"/>
          </ac:spMkLst>
        </pc:spChg>
        <pc:spChg chg="add mod">
          <ac:chgData name="ROSSON BENEDETTA [GI0103266]" userId="0ac38749-a25a-414b-b6fa-49454ca5935d" providerId="ADAL" clId="{89D1D831-FE99-F94F-A90B-EED61CE5BC3B}" dt="2020-11-19T09:09:09.402" v="5537" actId="207"/>
          <ac:spMkLst>
            <pc:docMk/>
            <pc:sldMk cId="445418075" sldId="268"/>
            <ac:spMk id="5" creationId="{86566272-73B0-A640-AA6E-3BA465F88E97}"/>
          </ac:spMkLst>
        </pc:spChg>
        <pc:spChg chg="add mod">
          <ac:chgData name="ROSSON BENEDETTA [GI0103266]" userId="0ac38749-a25a-414b-b6fa-49454ca5935d" providerId="ADAL" clId="{89D1D831-FE99-F94F-A90B-EED61CE5BC3B}" dt="2020-11-19T09:09:16.120" v="5538" actId="207"/>
          <ac:spMkLst>
            <pc:docMk/>
            <pc:sldMk cId="445418075" sldId="268"/>
            <ac:spMk id="6" creationId="{DC58E110-E61A-D045-B1F8-CD92570320F3}"/>
          </ac:spMkLst>
        </pc:spChg>
        <pc:picChg chg="add mod">
          <ac:chgData name="ROSSON BENEDETTA [GI0103266]" userId="0ac38749-a25a-414b-b6fa-49454ca5935d" providerId="ADAL" clId="{89D1D831-FE99-F94F-A90B-EED61CE5BC3B}" dt="2020-11-19T09:07:40.839" v="5517" actId="207"/>
          <ac:picMkLst>
            <pc:docMk/>
            <pc:sldMk cId="445418075" sldId="268"/>
            <ac:picMk id="8" creationId="{830B15DA-55EE-1A49-89B4-9DFF08CA3D5A}"/>
          </ac:picMkLst>
        </pc:picChg>
        <pc:picChg chg="add del mod">
          <ac:chgData name="ROSSON BENEDETTA [GI0103266]" userId="0ac38749-a25a-414b-b6fa-49454ca5935d" providerId="ADAL" clId="{89D1D831-FE99-F94F-A90B-EED61CE5BC3B}" dt="2020-11-19T09:05:35.867" v="5506" actId="26606"/>
          <ac:picMkLst>
            <pc:docMk/>
            <pc:sldMk cId="445418075" sldId="268"/>
            <ac:picMk id="10" creationId="{3CB21DA9-9EB1-4894-A240-D03D0EB9B30E}"/>
          </ac:picMkLst>
        </pc:picChg>
      </pc:sldChg>
    </pc:docChg>
  </pc:docChgLst>
  <pc:docChgLst>
    <pc:chgData name="ROSSON BENEDETTA [GI0103266]" userId="S::s239919@ds.units.it::0ac38749-a25a-414b-b6fa-49454ca5935d" providerId="AD" clId="Web-{F3B6950B-6DF2-EA49-D910-7A35E51812A9}"/>
    <pc:docChg chg="modSld">
      <pc:chgData name="ROSSON BENEDETTA [GI0103266]" userId="S::s239919@ds.units.it::0ac38749-a25a-414b-b6fa-49454ca5935d" providerId="AD" clId="Web-{F3B6950B-6DF2-EA49-D910-7A35E51812A9}" dt="2020-11-24T21:33:47.977" v="3" actId="20577"/>
      <pc:docMkLst>
        <pc:docMk/>
      </pc:docMkLst>
      <pc:sldChg chg="modSp">
        <pc:chgData name="ROSSON BENEDETTA [GI0103266]" userId="S::s239919@ds.units.it::0ac38749-a25a-414b-b6fa-49454ca5935d" providerId="AD" clId="Web-{F3B6950B-6DF2-EA49-D910-7A35E51812A9}" dt="2020-11-24T21:33:47.977" v="2" actId="20577"/>
        <pc:sldMkLst>
          <pc:docMk/>
          <pc:sldMk cId="3644353860" sldId="263"/>
        </pc:sldMkLst>
        <pc:spChg chg="mod">
          <ac:chgData name="ROSSON BENEDETTA [GI0103266]" userId="S::s239919@ds.units.it::0ac38749-a25a-414b-b6fa-49454ca5935d" providerId="AD" clId="Web-{F3B6950B-6DF2-EA49-D910-7A35E51812A9}" dt="2020-11-24T21:33:47.977" v="2" actId="20577"/>
          <ac:spMkLst>
            <pc:docMk/>
            <pc:sldMk cId="3644353860" sldId="263"/>
            <ac:spMk id="3" creationId="{4844107E-16DC-9243-9C33-B42FEA497E94}"/>
          </ac:spMkLst>
        </pc:spChg>
      </pc:sldChg>
    </pc:docChg>
  </pc:docChgLst>
  <pc:docChgLst>
    <pc:chgData name="DORELLA NICOLA [GI0103564]" userId="S::s252058@ds.units.it::6f46d465-1017-4217-8034-0ec4f1f02517" providerId="AD" clId="Web-{73A1D923-F8FD-2DC4-0E48-A31E9F4E43C9}"/>
    <pc:docChg chg="modSld">
      <pc:chgData name="DORELLA NICOLA [GI0103564]" userId="S::s252058@ds.units.it::6f46d465-1017-4217-8034-0ec4f1f02517" providerId="AD" clId="Web-{73A1D923-F8FD-2DC4-0E48-A31E9F4E43C9}" dt="2020-11-23T18:52:41.853" v="120" actId="20577"/>
      <pc:docMkLst>
        <pc:docMk/>
      </pc:docMkLst>
      <pc:sldChg chg="modSp">
        <pc:chgData name="DORELLA NICOLA [GI0103564]" userId="S::s252058@ds.units.it::6f46d465-1017-4217-8034-0ec4f1f02517" providerId="AD" clId="Web-{73A1D923-F8FD-2DC4-0E48-A31E9F4E43C9}" dt="2020-11-23T18:52:41.853" v="119" actId="20577"/>
        <pc:sldMkLst>
          <pc:docMk/>
          <pc:sldMk cId="1650865023" sldId="257"/>
        </pc:sldMkLst>
        <pc:spChg chg="mod">
          <ac:chgData name="DORELLA NICOLA [GI0103564]" userId="S::s252058@ds.units.it::6f46d465-1017-4217-8034-0ec4f1f02517" providerId="AD" clId="Web-{73A1D923-F8FD-2DC4-0E48-A31E9F4E43C9}" dt="2020-11-23T18:52:41.853" v="119" actId="20577"/>
          <ac:spMkLst>
            <pc:docMk/>
            <pc:sldMk cId="1650865023" sldId="257"/>
            <ac:spMk id="6" creationId="{A0EEA788-1D12-411A-A0E4-90302C4F4AE2}"/>
          </ac:spMkLst>
        </pc:spChg>
      </pc:sldChg>
    </pc:docChg>
  </pc:docChgLst>
  <pc:docChgLst>
    <pc:chgData name="DORELLA NICOLA [GI0103564]" userId="S::s252058@ds.units.it::6f46d465-1017-4217-8034-0ec4f1f02517" providerId="AD" clId="Web-{E729E9A6-1E8D-D572-5939-10C90E825BE9}"/>
    <pc:docChg chg="addSld modSld">
      <pc:chgData name="DORELLA NICOLA [GI0103564]" userId="S::s252058@ds.units.it::6f46d465-1017-4217-8034-0ec4f1f02517" providerId="AD" clId="Web-{E729E9A6-1E8D-D572-5939-10C90E825BE9}" dt="2020-11-24T21:22:45.602" v="761" actId="20577"/>
      <pc:docMkLst>
        <pc:docMk/>
      </pc:docMkLst>
      <pc:sldChg chg="addSp modSp new mod setBg">
        <pc:chgData name="DORELLA NICOLA [GI0103564]" userId="S::s252058@ds.units.it::6f46d465-1017-4217-8034-0ec4f1f02517" providerId="AD" clId="Web-{E729E9A6-1E8D-D572-5939-10C90E825BE9}" dt="2020-11-24T21:22:45.602" v="760" actId="20577"/>
        <pc:sldMkLst>
          <pc:docMk/>
          <pc:sldMk cId="1120693341" sldId="270"/>
        </pc:sldMkLst>
        <pc:spChg chg="mod">
          <ac:chgData name="DORELLA NICOLA [GI0103564]" userId="S::s252058@ds.units.it::6f46d465-1017-4217-8034-0ec4f1f02517" providerId="AD" clId="Web-{E729E9A6-1E8D-D572-5939-10C90E825BE9}" dt="2020-11-24T19:42:43.146" v="688"/>
          <ac:spMkLst>
            <pc:docMk/>
            <pc:sldMk cId="1120693341" sldId="270"/>
            <ac:spMk id="2" creationId="{C4BD79BB-672D-4535-9B59-C33BAF9534E7}"/>
          </ac:spMkLst>
        </pc:spChg>
        <pc:spChg chg="mod">
          <ac:chgData name="DORELLA NICOLA [GI0103564]" userId="S::s252058@ds.units.it::6f46d465-1017-4217-8034-0ec4f1f02517" providerId="AD" clId="Web-{E729E9A6-1E8D-D572-5939-10C90E825BE9}" dt="2020-11-24T21:22:45.602" v="760" actId="20577"/>
          <ac:spMkLst>
            <pc:docMk/>
            <pc:sldMk cId="1120693341" sldId="270"/>
            <ac:spMk id="3" creationId="{86B734CD-92A1-4992-A276-B06B7F9A1AB9}"/>
          </ac:spMkLst>
        </pc:spChg>
        <pc:spChg chg="add">
          <ac:chgData name="DORELLA NICOLA [GI0103564]" userId="S::s252058@ds.units.it::6f46d465-1017-4217-8034-0ec4f1f02517" providerId="AD" clId="Web-{E729E9A6-1E8D-D572-5939-10C90E825BE9}" dt="2020-11-24T19:42:43.146" v="688"/>
          <ac:spMkLst>
            <pc:docMk/>
            <pc:sldMk cId="1120693341" sldId="270"/>
            <ac:spMk id="8" creationId="{7CB4857B-ED7C-444D-9F04-2F885114A1C2}"/>
          </ac:spMkLst>
        </pc:spChg>
        <pc:spChg chg="add">
          <ac:chgData name="DORELLA NICOLA [GI0103564]" userId="S::s252058@ds.units.it::6f46d465-1017-4217-8034-0ec4f1f02517" providerId="AD" clId="Web-{E729E9A6-1E8D-D572-5939-10C90E825BE9}" dt="2020-11-24T19:42:43.146" v="688"/>
          <ac:spMkLst>
            <pc:docMk/>
            <pc:sldMk cId="1120693341" sldId="270"/>
            <ac:spMk id="10" creationId="{D18046FB-44EA-4FD8-A585-EA09A319B2D0}"/>
          </ac:spMkLst>
        </pc:spChg>
        <pc:spChg chg="add">
          <ac:chgData name="DORELLA NICOLA [GI0103564]" userId="S::s252058@ds.units.it::6f46d465-1017-4217-8034-0ec4f1f02517" providerId="AD" clId="Web-{E729E9A6-1E8D-D572-5939-10C90E825BE9}" dt="2020-11-24T19:42:43.146" v="688"/>
          <ac:spMkLst>
            <pc:docMk/>
            <pc:sldMk cId="1120693341" sldId="270"/>
            <ac:spMk id="12" creationId="{479F5F2B-8B58-4140-AE6A-51F6C67B18D9}"/>
          </ac:spMkLst>
        </pc:spChg>
      </pc:sldChg>
    </pc:docChg>
  </pc:docChgLst>
  <pc:docChgLst>
    <pc:chgData name="DORELLA NICOLA [GI0103564]" userId="S::s252058@ds.units.it::6f46d465-1017-4217-8034-0ec4f1f02517" providerId="AD" clId="Web-{D591C31B-D6F1-21F2-41BE-A23C2BBCA3BB}"/>
    <pc:docChg chg="modSld">
      <pc:chgData name="DORELLA NICOLA [GI0103564]" userId="S::s252058@ds.units.it::6f46d465-1017-4217-8034-0ec4f1f02517" providerId="AD" clId="Web-{D591C31B-D6F1-21F2-41BE-A23C2BBCA3BB}" dt="2020-11-13T16:14:03.744" v="2" actId="20577"/>
      <pc:docMkLst>
        <pc:docMk/>
      </pc:docMkLst>
      <pc:sldChg chg="modSp">
        <pc:chgData name="DORELLA NICOLA [GI0103564]" userId="S::s252058@ds.units.it::6f46d465-1017-4217-8034-0ec4f1f02517" providerId="AD" clId="Web-{D591C31B-D6F1-21F2-41BE-A23C2BBCA3BB}" dt="2020-11-13T16:14:02.619" v="0" actId="20577"/>
        <pc:sldMkLst>
          <pc:docMk/>
          <pc:sldMk cId="3962583941" sldId="256"/>
        </pc:sldMkLst>
        <pc:spChg chg="mod">
          <ac:chgData name="DORELLA NICOLA [GI0103564]" userId="S::s252058@ds.units.it::6f46d465-1017-4217-8034-0ec4f1f02517" providerId="AD" clId="Web-{D591C31B-D6F1-21F2-41BE-A23C2BBCA3BB}" dt="2020-11-13T16:14:02.619" v="0" actId="20577"/>
          <ac:spMkLst>
            <pc:docMk/>
            <pc:sldMk cId="3962583941" sldId="256"/>
            <ac:spMk id="2" creationId="{00000000-0000-0000-0000-000000000000}"/>
          </ac:spMkLst>
        </pc:spChg>
      </pc:sldChg>
    </pc:docChg>
  </pc:docChgLst>
  <pc:docChgLst>
    <pc:chgData name="ROSSON BENEDETTA [GI0103266]" userId="S::s239919@ds.units.it::0ac38749-a25a-414b-b6fa-49454ca5935d" providerId="AD" clId="Web-{162249D3-88A5-9283-B176-57034C64FAFC}"/>
    <pc:docChg chg="modSld">
      <pc:chgData name="ROSSON BENEDETTA [GI0103266]" userId="S::s239919@ds.units.it::0ac38749-a25a-414b-b6fa-49454ca5935d" providerId="AD" clId="Web-{162249D3-88A5-9283-B176-57034C64FAFC}" dt="2020-11-24T20:47:03.537" v="60" actId="20577"/>
      <pc:docMkLst>
        <pc:docMk/>
      </pc:docMkLst>
      <pc:sldChg chg="modSp">
        <pc:chgData name="ROSSON BENEDETTA [GI0103266]" userId="S::s239919@ds.units.it::0ac38749-a25a-414b-b6fa-49454ca5935d" providerId="AD" clId="Web-{162249D3-88A5-9283-B176-57034C64FAFC}" dt="2020-11-24T18:28:45.828" v="16" actId="20577"/>
        <pc:sldMkLst>
          <pc:docMk/>
          <pc:sldMk cId="1650865023" sldId="257"/>
        </pc:sldMkLst>
        <pc:spChg chg="mod">
          <ac:chgData name="ROSSON BENEDETTA [GI0103266]" userId="S::s239919@ds.units.it::0ac38749-a25a-414b-b6fa-49454ca5935d" providerId="AD" clId="Web-{162249D3-88A5-9283-B176-57034C64FAFC}" dt="2020-11-24T18:28:45.828" v="16" actId="20577"/>
          <ac:spMkLst>
            <pc:docMk/>
            <pc:sldMk cId="1650865023" sldId="257"/>
            <ac:spMk id="6" creationId="{A0EEA788-1D12-411A-A0E4-90302C4F4AE2}"/>
          </ac:spMkLst>
        </pc:spChg>
      </pc:sldChg>
      <pc:sldChg chg="modSp">
        <pc:chgData name="ROSSON BENEDETTA [GI0103266]" userId="S::s239919@ds.units.it::0ac38749-a25a-414b-b6fa-49454ca5935d" providerId="AD" clId="Web-{162249D3-88A5-9283-B176-57034C64FAFC}" dt="2020-11-24T20:47:02.256" v="59" actId="20577"/>
        <pc:sldMkLst>
          <pc:docMk/>
          <pc:sldMk cId="2517788056" sldId="261"/>
        </pc:sldMkLst>
        <pc:spChg chg="mod">
          <ac:chgData name="ROSSON BENEDETTA [GI0103266]" userId="S::s239919@ds.units.it::0ac38749-a25a-414b-b6fa-49454ca5935d" providerId="AD" clId="Web-{162249D3-88A5-9283-B176-57034C64FAFC}" dt="2020-11-24T20:47:02.256" v="59" actId="20577"/>
          <ac:spMkLst>
            <pc:docMk/>
            <pc:sldMk cId="2517788056" sldId="261"/>
            <ac:spMk id="2" creationId="{F9A11875-940D-4C92-B883-39D4359F1B1B}"/>
          </ac:spMkLst>
        </pc:spChg>
      </pc:sldChg>
      <pc:sldChg chg="modSp">
        <pc:chgData name="ROSSON BENEDETTA [GI0103266]" userId="S::s239919@ds.units.it::0ac38749-a25a-414b-b6fa-49454ca5935d" providerId="AD" clId="Web-{162249D3-88A5-9283-B176-57034C64FAFC}" dt="2020-11-24T18:57:05.063" v="42" actId="20577"/>
        <pc:sldMkLst>
          <pc:docMk/>
          <pc:sldMk cId="3379765618" sldId="267"/>
        </pc:sldMkLst>
        <pc:spChg chg="mod">
          <ac:chgData name="ROSSON BENEDETTA [GI0103266]" userId="S::s239919@ds.units.it::0ac38749-a25a-414b-b6fa-49454ca5935d" providerId="AD" clId="Web-{162249D3-88A5-9283-B176-57034C64FAFC}" dt="2020-11-24T18:57:05.063" v="42" actId="20577"/>
          <ac:spMkLst>
            <pc:docMk/>
            <pc:sldMk cId="3379765618" sldId="267"/>
            <ac:spMk id="5" creationId="{14FBD8A7-79F8-B248-A5DF-9D0418BCA53D}"/>
          </ac:spMkLst>
        </pc:spChg>
      </pc:sldChg>
      <pc:sldChg chg="modSp">
        <pc:chgData name="ROSSON BENEDETTA [GI0103266]" userId="S::s239919@ds.units.it::0ac38749-a25a-414b-b6fa-49454ca5935d" providerId="AD" clId="Web-{162249D3-88A5-9283-B176-57034C64FAFC}" dt="2020-11-24T18:57:39.251" v="56" actId="20577"/>
        <pc:sldMkLst>
          <pc:docMk/>
          <pc:sldMk cId="445418075" sldId="268"/>
        </pc:sldMkLst>
        <pc:spChg chg="mod">
          <ac:chgData name="ROSSON BENEDETTA [GI0103266]" userId="S::s239919@ds.units.it::0ac38749-a25a-414b-b6fa-49454ca5935d" providerId="AD" clId="Web-{162249D3-88A5-9283-B176-57034C64FAFC}" dt="2020-11-24T18:57:39.251" v="56" actId="20577"/>
          <ac:spMkLst>
            <pc:docMk/>
            <pc:sldMk cId="445418075" sldId="268"/>
            <ac:spMk id="5" creationId="{86566272-73B0-A640-AA6E-3BA465F88E9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AE04A-23D0-481F-ABC6-8E98D667E9A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FF2449-B67A-4F96-9EC4-6A902E84F18B}">
      <dgm:prSet/>
      <dgm:spPr/>
      <dgm:t>
        <a:bodyPr/>
        <a:lstStyle/>
        <a:p>
          <a:r>
            <a:rPr lang="it-IT"/>
            <a:t>Appianamento divergenze tra ordinamenti continentali</a:t>
          </a:r>
          <a:endParaRPr lang="en-US"/>
        </a:p>
      </dgm:t>
    </dgm:pt>
    <dgm:pt modelId="{BA94A396-728C-4AF5-B586-E08D68BC689C}" type="parTrans" cxnId="{9643740E-CA51-456C-87C5-06AEF55ADDED}">
      <dgm:prSet/>
      <dgm:spPr/>
      <dgm:t>
        <a:bodyPr/>
        <a:lstStyle/>
        <a:p>
          <a:endParaRPr lang="en-US"/>
        </a:p>
      </dgm:t>
    </dgm:pt>
    <dgm:pt modelId="{B3EFA452-BF63-4A65-8017-EDF929FE5B9C}" type="sibTrans" cxnId="{9643740E-CA51-456C-87C5-06AEF55ADDED}">
      <dgm:prSet/>
      <dgm:spPr/>
      <dgm:t>
        <a:bodyPr/>
        <a:lstStyle/>
        <a:p>
          <a:endParaRPr lang="en-US"/>
        </a:p>
      </dgm:t>
    </dgm:pt>
    <dgm:pt modelId="{B5464F65-AA57-4453-AE8F-D54ABDA76428}">
      <dgm:prSet/>
      <dgm:spPr/>
      <dgm:t>
        <a:bodyPr/>
        <a:lstStyle/>
        <a:p>
          <a:r>
            <a:rPr lang="it-IT"/>
            <a:t>Superamento del requisito della </a:t>
          </a:r>
          <a:r>
            <a:rPr lang="it-IT" i="1" err="1"/>
            <a:t>consideration</a:t>
          </a:r>
          <a:endParaRPr lang="en-US" err="1"/>
        </a:p>
      </dgm:t>
    </dgm:pt>
    <dgm:pt modelId="{45CAF172-6D59-413E-A83A-DC4B598A65DB}" type="parTrans" cxnId="{2ACB2555-3BAA-4D3C-9EF6-51CDC07092AA}">
      <dgm:prSet/>
      <dgm:spPr/>
      <dgm:t>
        <a:bodyPr/>
        <a:lstStyle/>
        <a:p>
          <a:endParaRPr lang="en-US"/>
        </a:p>
      </dgm:t>
    </dgm:pt>
    <dgm:pt modelId="{432ADF9A-67E1-4968-9989-97566985A74B}" type="sibTrans" cxnId="{2ACB2555-3BAA-4D3C-9EF6-51CDC07092AA}">
      <dgm:prSet/>
      <dgm:spPr/>
      <dgm:t>
        <a:bodyPr/>
        <a:lstStyle/>
        <a:p>
          <a:endParaRPr lang="en-US"/>
        </a:p>
      </dgm:t>
    </dgm:pt>
    <dgm:pt modelId="{7B6E1EF8-EC14-4954-89C8-847E57E097C7}">
      <dgm:prSet phldr="0"/>
      <dgm:spPr/>
      <dgm:t>
        <a:bodyPr/>
        <a:lstStyle/>
        <a:p>
          <a:pPr rtl="0"/>
          <a:r>
            <a:rPr lang="it-IT" i="1">
              <a:latin typeface="Calibri Light" panose="020F0302020204030204"/>
            </a:rPr>
            <a:t>Contratti atipici</a:t>
          </a:r>
        </a:p>
      </dgm:t>
    </dgm:pt>
    <dgm:pt modelId="{A1C26B90-6CDF-4BAD-907E-BFAFFC3D20B4}" type="parTrans" cxnId="{D24D2870-BA30-4DA2-8CDF-DA30F416423A}">
      <dgm:prSet/>
      <dgm:spPr/>
    </dgm:pt>
    <dgm:pt modelId="{E668F7B2-ED0C-4F36-B80A-83DAF32D96E1}" type="sibTrans" cxnId="{D24D2870-BA30-4DA2-8CDF-DA30F416423A}">
      <dgm:prSet/>
      <dgm:spPr/>
    </dgm:pt>
    <dgm:pt modelId="{009670C0-0E3C-42CB-B732-C1845E9C27EE}" type="pres">
      <dgm:prSet presAssocID="{488AE04A-23D0-481F-ABC6-8E98D667E9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B2827C-9C52-4F4E-B7B7-88CB6B17BCB3}" type="pres">
      <dgm:prSet presAssocID="{1FFF2449-B67A-4F96-9EC4-6A902E84F18B}" presName="hierRoot1" presStyleCnt="0"/>
      <dgm:spPr/>
    </dgm:pt>
    <dgm:pt modelId="{2CE9D1DB-C048-4D7C-89FD-CAEFED14308D}" type="pres">
      <dgm:prSet presAssocID="{1FFF2449-B67A-4F96-9EC4-6A902E84F18B}" presName="composite" presStyleCnt="0"/>
      <dgm:spPr/>
    </dgm:pt>
    <dgm:pt modelId="{B6418E3A-4A8A-4B4A-B561-0B22E464BA03}" type="pres">
      <dgm:prSet presAssocID="{1FFF2449-B67A-4F96-9EC4-6A902E84F18B}" presName="background" presStyleLbl="node0" presStyleIdx="0" presStyleCnt="3"/>
      <dgm:spPr/>
    </dgm:pt>
    <dgm:pt modelId="{C574845A-9394-42CD-A988-97F52F2F9AB9}" type="pres">
      <dgm:prSet presAssocID="{1FFF2449-B67A-4F96-9EC4-6A902E84F18B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A09D69-1592-493F-A87F-B90BF9785670}" type="pres">
      <dgm:prSet presAssocID="{1FFF2449-B67A-4F96-9EC4-6A902E84F18B}" presName="hierChild2" presStyleCnt="0"/>
      <dgm:spPr/>
    </dgm:pt>
    <dgm:pt modelId="{C0D86293-3D37-40BA-96EB-BC4CC6EA0FC9}" type="pres">
      <dgm:prSet presAssocID="{B5464F65-AA57-4453-AE8F-D54ABDA76428}" presName="hierRoot1" presStyleCnt="0"/>
      <dgm:spPr/>
    </dgm:pt>
    <dgm:pt modelId="{7EFB10E0-459F-4BD1-988A-5D59535310C4}" type="pres">
      <dgm:prSet presAssocID="{B5464F65-AA57-4453-AE8F-D54ABDA76428}" presName="composite" presStyleCnt="0"/>
      <dgm:spPr/>
    </dgm:pt>
    <dgm:pt modelId="{20CB83F9-04DD-4259-A2FD-C99641B14793}" type="pres">
      <dgm:prSet presAssocID="{B5464F65-AA57-4453-AE8F-D54ABDA76428}" presName="background" presStyleLbl="node0" presStyleIdx="1" presStyleCnt="3"/>
      <dgm:spPr/>
    </dgm:pt>
    <dgm:pt modelId="{3E6632C9-630E-48E9-8751-6BDC01380151}" type="pres">
      <dgm:prSet presAssocID="{B5464F65-AA57-4453-AE8F-D54ABDA76428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151D85-DC51-4A49-BED5-BE6AFE786A94}" type="pres">
      <dgm:prSet presAssocID="{B5464F65-AA57-4453-AE8F-D54ABDA76428}" presName="hierChild2" presStyleCnt="0"/>
      <dgm:spPr/>
    </dgm:pt>
    <dgm:pt modelId="{A1A189BB-3C40-404C-B1DC-F9C3A4482220}" type="pres">
      <dgm:prSet presAssocID="{7B6E1EF8-EC14-4954-89C8-847E57E097C7}" presName="hierRoot1" presStyleCnt="0"/>
      <dgm:spPr/>
    </dgm:pt>
    <dgm:pt modelId="{FF79F34E-2FAC-4264-A1F2-2CFF24762A5F}" type="pres">
      <dgm:prSet presAssocID="{7B6E1EF8-EC14-4954-89C8-847E57E097C7}" presName="composite" presStyleCnt="0"/>
      <dgm:spPr/>
    </dgm:pt>
    <dgm:pt modelId="{4B81C013-5F88-4B6D-88E6-5D9C6D42B2FE}" type="pres">
      <dgm:prSet presAssocID="{7B6E1EF8-EC14-4954-89C8-847E57E097C7}" presName="background" presStyleLbl="node0" presStyleIdx="2" presStyleCnt="3"/>
      <dgm:spPr/>
    </dgm:pt>
    <dgm:pt modelId="{43218AA7-66A9-40B5-BD88-36B87B88B2B4}" type="pres">
      <dgm:prSet presAssocID="{7B6E1EF8-EC14-4954-89C8-847E57E097C7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8D0322-186D-4B9E-A2E0-26BE308F9103}" type="pres">
      <dgm:prSet presAssocID="{7B6E1EF8-EC14-4954-89C8-847E57E097C7}" presName="hierChild2" presStyleCnt="0"/>
      <dgm:spPr/>
    </dgm:pt>
  </dgm:ptLst>
  <dgm:cxnLst>
    <dgm:cxn modelId="{1160AC0C-3B0E-4B2F-9F90-6C58BA6FE68C}" type="presOf" srcId="{7B6E1EF8-EC14-4954-89C8-847E57E097C7}" destId="{43218AA7-66A9-40B5-BD88-36B87B88B2B4}" srcOrd="0" destOrd="0" presId="urn:microsoft.com/office/officeart/2005/8/layout/hierarchy1"/>
    <dgm:cxn modelId="{5667C49F-C1B5-4181-83F2-BB78746BD6F9}" type="presOf" srcId="{488AE04A-23D0-481F-ABC6-8E98D667E9AB}" destId="{009670C0-0E3C-42CB-B732-C1845E9C27EE}" srcOrd="0" destOrd="0" presId="urn:microsoft.com/office/officeart/2005/8/layout/hierarchy1"/>
    <dgm:cxn modelId="{9BAFF609-4261-4E8B-9FF7-B596F861E379}" type="presOf" srcId="{1FFF2449-B67A-4F96-9EC4-6A902E84F18B}" destId="{C574845A-9394-42CD-A988-97F52F2F9AB9}" srcOrd="0" destOrd="0" presId="urn:microsoft.com/office/officeart/2005/8/layout/hierarchy1"/>
    <dgm:cxn modelId="{9643740E-CA51-456C-87C5-06AEF55ADDED}" srcId="{488AE04A-23D0-481F-ABC6-8E98D667E9AB}" destId="{1FFF2449-B67A-4F96-9EC4-6A902E84F18B}" srcOrd="0" destOrd="0" parTransId="{BA94A396-728C-4AF5-B586-E08D68BC689C}" sibTransId="{B3EFA452-BF63-4A65-8017-EDF929FE5B9C}"/>
    <dgm:cxn modelId="{2ACB2555-3BAA-4D3C-9EF6-51CDC07092AA}" srcId="{488AE04A-23D0-481F-ABC6-8E98D667E9AB}" destId="{B5464F65-AA57-4453-AE8F-D54ABDA76428}" srcOrd="1" destOrd="0" parTransId="{45CAF172-6D59-413E-A83A-DC4B598A65DB}" sibTransId="{432ADF9A-67E1-4968-9989-97566985A74B}"/>
    <dgm:cxn modelId="{1C3F0739-B89E-4D09-93CC-935AE708D96B}" type="presOf" srcId="{B5464F65-AA57-4453-AE8F-D54ABDA76428}" destId="{3E6632C9-630E-48E9-8751-6BDC01380151}" srcOrd="0" destOrd="0" presId="urn:microsoft.com/office/officeart/2005/8/layout/hierarchy1"/>
    <dgm:cxn modelId="{D24D2870-BA30-4DA2-8CDF-DA30F416423A}" srcId="{488AE04A-23D0-481F-ABC6-8E98D667E9AB}" destId="{7B6E1EF8-EC14-4954-89C8-847E57E097C7}" srcOrd="2" destOrd="0" parTransId="{A1C26B90-6CDF-4BAD-907E-BFAFFC3D20B4}" sibTransId="{E668F7B2-ED0C-4F36-B80A-83DAF32D96E1}"/>
    <dgm:cxn modelId="{B9924F59-B6B8-46CC-B614-C298BBC02830}" type="presParOf" srcId="{009670C0-0E3C-42CB-B732-C1845E9C27EE}" destId="{99B2827C-9C52-4F4E-B7B7-88CB6B17BCB3}" srcOrd="0" destOrd="0" presId="urn:microsoft.com/office/officeart/2005/8/layout/hierarchy1"/>
    <dgm:cxn modelId="{A42B02BF-CE83-4E19-ADDF-DF97198BE30A}" type="presParOf" srcId="{99B2827C-9C52-4F4E-B7B7-88CB6B17BCB3}" destId="{2CE9D1DB-C048-4D7C-89FD-CAEFED14308D}" srcOrd="0" destOrd="0" presId="urn:microsoft.com/office/officeart/2005/8/layout/hierarchy1"/>
    <dgm:cxn modelId="{C74DA99F-9CE5-4FD5-BB6D-DBDB0BA990B3}" type="presParOf" srcId="{2CE9D1DB-C048-4D7C-89FD-CAEFED14308D}" destId="{B6418E3A-4A8A-4B4A-B561-0B22E464BA03}" srcOrd="0" destOrd="0" presId="urn:microsoft.com/office/officeart/2005/8/layout/hierarchy1"/>
    <dgm:cxn modelId="{33827C56-EC3B-41C4-8F61-426B9AF3F2DA}" type="presParOf" srcId="{2CE9D1DB-C048-4D7C-89FD-CAEFED14308D}" destId="{C574845A-9394-42CD-A988-97F52F2F9AB9}" srcOrd="1" destOrd="0" presId="urn:microsoft.com/office/officeart/2005/8/layout/hierarchy1"/>
    <dgm:cxn modelId="{5D3E3D2B-9D04-42CA-82EE-8C32349A4895}" type="presParOf" srcId="{99B2827C-9C52-4F4E-B7B7-88CB6B17BCB3}" destId="{54A09D69-1592-493F-A87F-B90BF9785670}" srcOrd="1" destOrd="0" presId="urn:microsoft.com/office/officeart/2005/8/layout/hierarchy1"/>
    <dgm:cxn modelId="{C958D0E7-8F59-4482-BFDF-F1815DFA54BD}" type="presParOf" srcId="{009670C0-0E3C-42CB-B732-C1845E9C27EE}" destId="{C0D86293-3D37-40BA-96EB-BC4CC6EA0FC9}" srcOrd="1" destOrd="0" presId="urn:microsoft.com/office/officeart/2005/8/layout/hierarchy1"/>
    <dgm:cxn modelId="{A1A41DC6-3C1B-4C17-86C5-A37A381BD319}" type="presParOf" srcId="{C0D86293-3D37-40BA-96EB-BC4CC6EA0FC9}" destId="{7EFB10E0-459F-4BD1-988A-5D59535310C4}" srcOrd="0" destOrd="0" presId="urn:microsoft.com/office/officeart/2005/8/layout/hierarchy1"/>
    <dgm:cxn modelId="{EE3E6053-3994-4459-B8E5-FB548EAF1B98}" type="presParOf" srcId="{7EFB10E0-459F-4BD1-988A-5D59535310C4}" destId="{20CB83F9-04DD-4259-A2FD-C99641B14793}" srcOrd="0" destOrd="0" presId="urn:microsoft.com/office/officeart/2005/8/layout/hierarchy1"/>
    <dgm:cxn modelId="{7CC67811-9D59-478F-9C47-6CD3436F875F}" type="presParOf" srcId="{7EFB10E0-459F-4BD1-988A-5D59535310C4}" destId="{3E6632C9-630E-48E9-8751-6BDC01380151}" srcOrd="1" destOrd="0" presId="urn:microsoft.com/office/officeart/2005/8/layout/hierarchy1"/>
    <dgm:cxn modelId="{E22A557B-B674-4B33-8514-A51F47820C12}" type="presParOf" srcId="{C0D86293-3D37-40BA-96EB-BC4CC6EA0FC9}" destId="{8A151D85-DC51-4A49-BED5-BE6AFE786A94}" srcOrd="1" destOrd="0" presId="urn:microsoft.com/office/officeart/2005/8/layout/hierarchy1"/>
    <dgm:cxn modelId="{A16D688A-303F-48F7-BD63-85E48B8EBEE2}" type="presParOf" srcId="{009670C0-0E3C-42CB-B732-C1845E9C27EE}" destId="{A1A189BB-3C40-404C-B1DC-F9C3A4482220}" srcOrd="2" destOrd="0" presId="urn:microsoft.com/office/officeart/2005/8/layout/hierarchy1"/>
    <dgm:cxn modelId="{B5BB1E2C-EA48-4231-9795-ED06D2C2FF3E}" type="presParOf" srcId="{A1A189BB-3C40-404C-B1DC-F9C3A4482220}" destId="{FF79F34E-2FAC-4264-A1F2-2CFF24762A5F}" srcOrd="0" destOrd="0" presId="urn:microsoft.com/office/officeart/2005/8/layout/hierarchy1"/>
    <dgm:cxn modelId="{CCCEA6D6-14C3-4F41-8670-759C6FDD1882}" type="presParOf" srcId="{FF79F34E-2FAC-4264-A1F2-2CFF24762A5F}" destId="{4B81C013-5F88-4B6D-88E6-5D9C6D42B2FE}" srcOrd="0" destOrd="0" presId="urn:microsoft.com/office/officeart/2005/8/layout/hierarchy1"/>
    <dgm:cxn modelId="{7F8B7D5B-F97F-4DE0-930D-7935AB7CF799}" type="presParOf" srcId="{FF79F34E-2FAC-4264-A1F2-2CFF24762A5F}" destId="{43218AA7-66A9-40B5-BD88-36B87B88B2B4}" srcOrd="1" destOrd="0" presId="urn:microsoft.com/office/officeart/2005/8/layout/hierarchy1"/>
    <dgm:cxn modelId="{27F9FD6B-4011-47ED-9833-01884B22259B}" type="presParOf" srcId="{A1A189BB-3C40-404C-B1DC-F9C3A4482220}" destId="{0E8D0322-186D-4B9E-A2E0-26BE308F91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957EBC-7193-4D2A-AC40-99AFCEE86CD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54ED16D-D9E6-48A8-9E99-527CFF04F785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alibri Light" panose="020F0302020204030204"/>
            </a:rPr>
            <a:t>Mancata ricezione Convenzione di Vienna</a:t>
          </a:r>
        </a:p>
      </dgm:t>
    </dgm:pt>
    <dgm:pt modelId="{F53CE16F-E71F-40E8-A674-4736EDA7E45A}" type="parTrans" cxnId="{E36591D2-7E45-4F82-8E2D-EF18D0EF18C2}">
      <dgm:prSet/>
      <dgm:spPr/>
    </dgm:pt>
    <dgm:pt modelId="{EEEC5A60-2FA9-471B-9538-D00CBBAE15FC}" type="sibTrans" cxnId="{E36591D2-7E45-4F82-8E2D-EF18D0EF18C2}">
      <dgm:prSet/>
      <dgm:spPr/>
    </dgm:pt>
    <dgm:pt modelId="{BE9239B8-6101-4F6E-A2CB-34A40F6421CD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alibri Light" panose="020F0302020204030204"/>
            </a:rPr>
            <a:t>Interpretazione letterale</a:t>
          </a:r>
          <a:endParaRPr lang="it-IT"/>
        </a:p>
      </dgm:t>
    </dgm:pt>
    <dgm:pt modelId="{7F551A80-29CE-4B79-95C0-A6AFD58693A4}" type="parTrans" cxnId="{3D1ACBD8-A937-4BAE-88E4-E3D30B854CF8}">
      <dgm:prSet/>
      <dgm:spPr/>
    </dgm:pt>
    <dgm:pt modelId="{5BBA95E1-36B3-4A3E-9E3F-AD4F464FAE88}" type="sibTrans" cxnId="{3D1ACBD8-A937-4BAE-88E4-E3D30B854CF8}">
      <dgm:prSet/>
      <dgm:spPr/>
    </dgm:pt>
    <dgm:pt modelId="{997449DE-AD6C-451D-8036-5274589D36D0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alibri Light" panose="020F0302020204030204"/>
            </a:rPr>
            <a:t>Interpretazione conforme alla comune intenzione delle parti</a:t>
          </a:r>
        </a:p>
      </dgm:t>
    </dgm:pt>
    <dgm:pt modelId="{F330EE9A-18F3-4A39-9902-0FC394737610}" type="parTrans" cxnId="{B5D7AB26-E37D-4E88-9F14-72757554F376}">
      <dgm:prSet/>
      <dgm:spPr/>
    </dgm:pt>
    <dgm:pt modelId="{1F3B716A-AA5E-4B38-B15D-E17183A4B24D}" type="sibTrans" cxnId="{B5D7AB26-E37D-4E88-9F14-72757554F376}">
      <dgm:prSet/>
      <dgm:spPr/>
    </dgm:pt>
    <dgm:pt modelId="{6517BA68-EE92-447F-829B-135E6112DE5C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alibri Light" panose="020F0302020204030204"/>
            </a:rPr>
            <a:t>Interpretazione più sfavorevole per la parte che ha imposto la clausola</a:t>
          </a:r>
          <a:endParaRPr lang="it-IT"/>
        </a:p>
      </dgm:t>
    </dgm:pt>
    <dgm:pt modelId="{8D503A60-7025-41B4-B795-F432187B7893}" type="parTrans" cxnId="{E6F0F07E-91E0-41E4-8469-B5C654222160}">
      <dgm:prSet/>
      <dgm:spPr/>
    </dgm:pt>
    <dgm:pt modelId="{08D41031-F5AD-4071-A722-6C7318D8A6DE}" type="sibTrans" cxnId="{E6F0F07E-91E0-41E4-8469-B5C654222160}">
      <dgm:prSet/>
      <dgm:spPr/>
    </dgm:pt>
    <dgm:pt modelId="{D2306568-E49F-4EDB-832E-8486498BE32B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it-IT">
              <a:latin typeface="Calibri Light" panose="020F0302020204030204"/>
            </a:rPr>
            <a:t>Art 41: ispirazione al diritto italiano</a:t>
          </a:r>
        </a:p>
      </dgm:t>
    </dgm:pt>
    <dgm:pt modelId="{820584FF-9961-48DA-8FA0-D8CFEF146A69}" type="parTrans" cxnId="{CE6EB274-5977-4BDC-A5FD-4572E97EA046}">
      <dgm:prSet/>
      <dgm:spPr/>
    </dgm:pt>
    <dgm:pt modelId="{56A28D44-1661-4A66-AE2C-5680D78C0B65}" type="sibTrans" cxnId="{CE6EB274-5977-4BDC-A5FD-4572E97EA046}">
      <dgm:prSet/>
      <dgm:spPr/>
    </dgm:pt>
    <dgm:pt modelId="{532D5C6B-A16F-49B1-B5F5-24DC16FDCA92}" type="pres">
      <dgm:prSet presAssocID="{51957EBC-7193-4D2A-AC40-99AFCEE86CD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0EB12F-C89A-4A7D-B9D4-3DEAC58F0BCE}" type="pres">
      <dgm:prSet presAssocID="{054ED16D-D9E6-48A8-9E99-527CFF04F785}" presName="compNode" presStyleCnt="0"/>
      <dgm:spPr/>
    </dgm:pt>
    <dgm:pt modelId="{BB822A33-461F-4322-ABB1-05BB5686A012}" type="pres">
      <dgm:prSet presAssocID="{054ED16D-D9E6-48A8-9E99-527CFF04F785}" presName="bgRect" presStyleLbl="bgShp" presStyleIdx="0" presStyleCnt="5"/>
      <dgm:spPr/>
    </dgm:pt>
    <dgm:pt modelId="{B77B0B8C-07C3-47E4-ACD3-11838E20A8F1}" type="pres">
      <dgm:prSet presAssocID="{054ED16D-D9E6-48A8-9E99-527CFF04F785}" presName="iconRect" presStyleLbl="node1" presStyleIdx="0" presStyleCnt="5"/>
      <dgm:spPr/>
    </dgm:pt>
    <dgm:pt modelId="{57139260-824A-4910-B1B4-90D08F80C018}" type="pres">
      <dgm:prSet presAssocID="{054ED16D-D9E6-48A8-9E99-527CFF04F785}" presName="spaceRect" presStyleCnt="0"/>
      <dgm:spPr/>
    </dgm:pt>
    <dgm:pt modelId="{464BAD95-89A9-4317-8140-21C698E289E2}" type="pres">
      <dgm:prSet presAssocID="{054ED16D-D9E6-48A8-9E99-527CFF04F785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59AE60-F845-4300-84C7-F59E94932411}" type="pres">
      <dgm:prSet presAssocID="{EEEC5A60-2FA9-471B-9538-D00CBBAE15FC}" presName="sibTrans" presStyleCnt="0"/>
      <dgm:spPr/>
    </dgm:pt>
    <dgm:pt modelId="{A04F858A-6A75-4716-92DE-AC294F7027B4}" type="pres">
      <dgm:prSet presAssocID="{BE9239B8-6101-4F6E-A2CB-34A40F6421CD}" presName="compNode" presStyleCnt="0"/>
      <dgm:spPr/>
    </dgm:pt>
    <dgm:pt modelId="{8F943E57-E1FB-404A-9004-6AD4E00584AB}" type="pres">
      <dgm:prSet presAssocID="{BE9239B8-6101-4F6E-A2CB-34A40F6421CD}" presName="bgRect" presStyleLbl="bgShp" presStyleIdx="1" presStyleCnt="5"/>
      <dgm:spPr/>
    </dgm:pt>
    <dgm:pt modelId="{4DC3710E-346E-4051-8737-22302E14341A}" type="pres">
      <dgm:prSet presAssocID="{BE9239B8-6101-4F6E-A2CB-34A40F6421CD}" presName="iconRect" presStyleLbl="node1" presStyleIdx="1" presStyleCnt="5"/>
      <dgm:spPr/>
    </dgm:pt>
    <dgm:pt modelId="{8192F5C9-7BC3-4629-AC74-8DFCFF5CBE81}" type="pres">
      <dgm:prSet presAssocID="{BE9239B8-6101-4F6E-A2CB-34A40F6421CD}" presName="spaceRect" presStyleCnt="0"/>
      <dgm:spPr/>
    </dgm:pt>
    <dgm:pt modelId="{B4B3FB53-06D5-4A42-BC46-3E358EA99649}" type="pres">
      <dgm:prSet presAssocID="{BE9239B8-6101-4F6E-A2CB-34A40F6421CD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8424312-A15F-42D1-857E-4A730074B19A}" type="pres">
      <dgm:prSet presAssocID="{5BBA95E1-36B3-4A3E-9E3F-AD4F464FAE88}" presName="sibTrans" presStyleCnt="0"/>
      <dgm:spPr/>
    </dgm:pt>
    <dgm:pt modelId="{F3034984-412C-46AA-86C5-92060CDDC4C7}" type="pres">
      <dgm:prSet presAssocID="{997449DE-AD6C-451D-8036-5274589D36D0}" presName="compNode" presStyleCnt="0"/>
      <dgm:spPr/>
    </dgm:pt>
    <dgm:pt modelId="{10F88725-1971-42D9-A414-9AE2B667E21C}" type="pres">
      <dgm:prSet presAssocID="{997449DE-AD6C-451D-8036-5274589D36D0}" presName="bgRect" presStyleLbl="bgShp" presStyleIdx="2" presStyleCnt="5"/>
      <dgm:spPr/>
    </dgm:pt>
    <dgm:pt modelId="{7CF5B009-9B29-41B5-90A9-A8FD76EF037C}" type="pres">
      <dgm:prSet presAssocID="{997449DE-AD6C-451D-8036-5274589D36D0}" presName="iconRect" presStyleLbl="node1" presStyleIdx="2" presStyleCnt="5"/>
      <dgm:spPr/>
    </dgm:pt>
    <dgm:pt modelId="{AFE8DD36-6DD6-45A1-B97F-CE388057B825}" type="pres">
      <dgm:prSet presAssocID="{997449DE-AD6C-451D-8036-5274589D36D0}" presName="spaceRect" presStyleCnt="0"/>
      <dgm:spPr/>
    </dgm:pt>
    <dgm:pt modelId="{0DA76A27-FFC1-420B-843D-4FE9B936D23F}" type="pres">
      <dgm:prSet presAssocID="{997449DE-AD6C-451D-8036-5274589D36D0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A4F5C9-7A53-487E-B02A-8D5C607191E3}" type="pres">
      <dgm:prSet presAssocID="{1F3B716A-AA5E-4B38-B15D-E17183A4B24D}" presName="sibTrans" presStyleCnt="0"/>
      <dgm:spPr/>
    </dgm:pt>
    <dgm:pt modelId="{101DA581-FE84-4D1F-8B5C-7E921D76C0EA}" type="pres">
      <dgm:prSet presAssocID="{6517BA68-EE92-447F-829B-135E6112DE5C}" presName="compNode" presStyleCnt="0"/>
      <dgm:spPr/>
    </dgm:pt>
    <dgm:pt modelId="{4F4E2D50-D400-457A-ABF7-EFF19A5C55AA}" type="pres">
      <dgm:prSet presAssocID="{6517BA68-EE92-447F-829B-135E6112DE5C}" presName="bgRect" presStyleLbl="bgShp" presStyleIdx="3" presStyleCnt="5"/>
      <dgm:spPr/>
    </dgm:pt>
    <dgm:pt modelId="{087AC138-F3E6-43F9-9989-5F5CC78D650D}" type="pres">
      <dgm:prSet presAssocID="{6517BA68-EE92-447F-829B-135E6112DE5C}" presName="iconRect" presStyleLbl="node1" presStyleIdx="3" presStyleCnt="5"/>
      <dgm:spPr/>
    </dgm:pt>
    <dgm:pt modelId="{2A22587D-AE17-4544-B6FD-C2CA81CA20DB}" type="pres">
      <dgm:prSet presAssocID="{6517BA68-EE92-447F-829B-135E6112DE5C}" presName="spaceRect" presStyleCnt="0"/>
      <dgm:spPr/>
    </dgm:pt>
    <dgm:pt modelId="{BAFBA9E1-8EAA-4D60-9CED-1A2E9A0DB280}" type="pres">
      <dgm:prSet presAssocID="{6517BA68-EE92-447F-829B-135E6112DE5C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8355FE9-4DC5-43C6-8537-2B01B0848373}" type="pres">
      <dgm:prSet presAssocID="{08D41031-F5AD-4071-A722-6C7318D8A6DE}" presName="sibTrans" presStyleCnt="0"/>
      <dgm:spPr/>
    </dgm:pt>
    <dgm:pt modelId="{40801D1A-F272-440D-8DBA-9104973E7C20}" type="pres">
      <dgm:prSet presAssocID="{D2306568-E49F-4EDB-832E-8486498BE32B}" presName="compNode" presStyleCnt="0"/>
      <dgm:spPr/>
    </dgm:pt>
    <dgm:pt modelId="{A6806D33-BD20-4EE1-9601-827F08C3F220}" type="pres">
      <dgm:prSet presAssocID="{D2306568-E49F-4EDB-832E-8486498BE32B}" presName="bgRect" presStyleLbl="bgShp" presStyleIdx="4" presStyleCnt="5"/>
      <dgm:spPr/>
    </dgm:pt>
    <dgm:pt modelId="{E1B6DBFB-01CC-435A-94E0-C3A31331107F}" type="pres">
      <dgm:prSet presAssocID="{D2306568-E49F-4EDB-832E-8486498BE32B}" presName="iconRect" presStyleLbl="node1" presStyleIdx="4" presStyleCnt="5"/>
      <dgm:spPr/>
    </dgm:pt>
    <dgm:pt modelId="{2FC6DBCD-BA0A-4BFD-9AE6-A0045A80C896}" type="pres">
      <dgm:prSet presAssocID="{D2306568-E49F-4EDB-832E-8486498BE32B}" presName="spaceRect" presStyleCnt="0"/>
      <dgm:spPr/>
    </dgm:pt>
    <dgm:pt modelId="{894EF04E-C275-4D7D-BF58-2EA1EE20A434}" type="pres">
      <dgm:prSet presAssocID="{D2306568-E49F-4EDB-832E-8486498BE32B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4BB5083-1419-4F11-8C4B-FD3F3E46E76A}" type="presOf" srcId="{054ED16D-D9E6-48A8-9E99-527CFF04F785}" destId="{464BAD95-89A9-4317-8140-21C698E289E2}" srcOrd="0" destOrd="0" presId="urn:microsoft.com/office/officeart/2018/2/layout/IconVerticalSolidList"/>
    <dgm:cxn modelId="{CC30E997-3333-4C81-8C9F-DF65781A52CD}" type="presOf" srcId="{BE9239B8-6101-4F6E-A2CB-34A40F6421CD}" destId="{B4B3FB53-06D5-4A42-BC46-3E358EA99649}" srcOrd="0" destOrd="0" presId="urn:microsoft.com/office/officeart/2018/2/layout/IconVerticalSolidList"/>
    <dgm:cxn modelId="{B5D7AB26-E37D-4E88-9F14-72757554F376}" srcId="{51957EBC-7193-4D2A-AC40-99AFCEE86CD5}" destId="{997449DE-AD6C-451D-8036-5274589D36D0}" srcOrd="2" destOrd="0" parTransId="{F330EE9A-18F3-4A39-9902-0FC394737610}" sibTransId="{1F3B716A-AA5E-4B38-B15D-E17183A4B24D}"/>
    <dgm:cxn modelId="{42B45A00-3113-4530-B328-517ED452D03F}" type="presOf" srcId="{997449DE-AD6C-451D-8036-5274589D36D0}" destId="{0DA76A27-FFC1-420B-843D-4FE9B936D23F}" srcOrd="0" destOrd="0" presId="urn:microsoft.com/office/officeart/2018/2/layout/IconVerticalSolidList"/>
    <dgm:cxn modelId="{E6F0F07E-91E0-41E4-8469-B5C654222160}" srcId="{51957EBC-7193-4D2A-AC40-99AFCEE86CD5}" destId="{6517BA68-EE92-447F-829B-135E6112DE5C}" srcOrd="3" destOrd="0" parTransId="{8D503A60-7025-41B4-B795-F432187B7893}" sibTransId="{08D41031-F5AD-4071-A722-6C7318D8A6DE}"/>
    <dgm:cxn modelId="{E36591D2-7E45-4F82-8E2D-EF18D0EF18C2}" srcId="{51957EBC-7193-4D2A-AC40-99AFCEE86CD5}" destId="{054ED16D-D9E6-48A8-9E99-527CFF04F785}" srcOrd="0" destOrd="0" parTransId="{F53CE16F-E71F-40E8-A674-4736EDA7E45A}" sibTransId="{EEEC5A60-2FA9-471B-9538-D00CBBAE15FC}"/>
    <dgm:cxn modelId="{50423542-B726-4910-81B0-715C340DC212}" type="presOf" srcId="{51957EBC-7193-4D2A-AC40-99AFCEE86CD5}" destId="{532D5C6B-A16F-49B1-B5F5-24DC16FDCA92}" srcOrd="0" destOrd="0" presId="urn:microsoft.com/office/officeart/2018/2/layout/IconVerticalSolidList"/>
    <dgm:cxn modelId="{CE6EB274-5977-4BDC-A5FD-4572E97EA046}" srcId="{51957EBC-7193-4D2A-AC40-99AFCEE86CD5}" destId="{D2306568-E49F-4EDB-832E-8486498BE32B}" srcOrd="4" destOrd="0" parTransId="{820584FF-9961-48DA-8FA0-D8CFEF146A69}" sibTransId="{56A28D44-1661-4A66-AE2C-5680D78C0B65}"/>
    <dgm:cxn modelId="{56B9EC64-5C49-4D93-B4AF-A62A19D8CBA8}" type="presOf" srcId="{6517BA68-EE92-447F-829B-135E6112DE5C}" destId="{BAFBA9E1-8EAA-4D60-9CED-1A2E9A0DB280}" srcOrd="0" destOrd="0" presId="urn:microsoft.com/office/officeart/2018/2/layout/IconVerticalSolidList"/>
    <dgm:cxn modelId="{3D1ACBD8-A937-4BAE-88E4-E3D30B854CF8}" srcId="{51957EBC-7193-4D2A-AC40-99AFCEE86CD5}" destId="{BE9239B8-6101-4F6E-A2CB-34A40F6421CD}" srcOrd="1" destOrd="0" parTransId="{7F551A80-29CE-4B79-95C0-A6AFD58693A4}" sibTransId="{5BBA95E1-36B3-4A3E-9E3F-AD4F464FAE88}"/>
    <dgm:cxn modelId="{B26BB497-79FB-46D0-8548-81562DAF7332}" type="presOf" srcId="{D2306568-E49F-4EDB-832E-8486498BE32B}" destId="{894EF04E-C275-4D7D-BF58-2EA1EE20A434}" srcOrd="0" destOrd="0" presId="urn:microsoft.com/office/officeart/2018/2/layout/IconVerticalSolidList"/>
    <dgm:cxn modelId="{B1B66E21-8425-4948-9234-823121E13F1F}" type="presParOf" srcId="{532D5C6B-A16F-49B1-B5F5-24DC16FDCA92}" destId="{770EB12F-C89A-4A7D-B9D4-3DEAC58F0BCE}" srcOrd="0" destOrd="0" presId="urn:microsoft.com/office/officeart/2018/2/layout/IconVerticalSolidList"/>
    <dgm:cxn modelId="{A4CF2F3A-B43B-47F4-AEFD-67AC12E87EBB}" type="presParOf" srcId="{770EB12F-C89A-4A7D-B9D4-3DEAC58F0BCE}" destId="{BB822A33-461F-4322-ABB1-05BB5686A012}" srcOrd="0" destOrd="0" presId="urn:microsoft.com/office/officeart/2018/2/layout/IconVerticalSolidList"/>
    <dgm:cxn modelId="{066D2220-7FDE-436D-B1A0-BFAE7671AAA4}" type="presParOf" srcId="{770EB12F-C89A-4A7D-B9D4-3DEAC58F0BCE}" destId="{B77B0B8C-07C3-47E4-ACD3-11838E20A8F1}" srcOrd="1" destOrd="0" presId="urn:microsoft.com/office/officeart/2018/2/layout/IconVerticalSolidList"/>
    <dgm:cxn modelId="{9528E82D-F8BD-4FFF-AFC8-694050AF1E17}" type="presParOf" srcId="{770EB12F-C89A-4A7D-B9D4-3DEAC58F0BCE}" destId="{57139260-824A-4910-B1B4-90D08F80C018}" srcOrd="2" destOrd="0" presId="urn:microsoft.com/office/officeart/2018/2/layout/IconVerticalSolidList"/>
    <dgm:cxn modelId="{6E76655E-08A4-40B6-A7F1-91A84AA43ED1}" type="presParOf" srcId="{770EB12F-C89A-4A7D-B9D4-3DEAC58F0BCE}" destId="{464BAD95-89A9-4317-8140-21C698E289E2}" srcOrd="3" destOrd="0" presId="urn:microsoft.com/office/officeart/2018/2/layout/IconVerticalSolidList"/>
    <dgm:cxn modelId="{9E5FB184-EFB5-432C-8F21-843E197E6873}" type="presParOf" srcId="{532D5C6B-A16F-49B1-B5F5-24DC16FDCA92}" destId="{8F59AE60-F845-4300-84C7-F59E94932411}" srcOrd="1" destOrd="0" presId="urn:microsoft.com/office/officeart/2018/2/layout/IconVerticalSolidList"/>
    <dgm:cxn modelId="{ACF2BD97-0FBD-41DD-A465-6E194AA436B3}" type="presParOf" srcId="{532D5C6B-A16F-49B1-B5F5-24DC16FDCA92}" destId="{A04F858A-6A75-4716-92DE-AC294F7027B4}" srcOrd="2" destOrd="0" presId="urn:microsoft.com/office/officeart/2018/2/layout/IconVerticalSolidList"/>
    <dgm:cxn modelId="{337484B8-4531-492E-A16F-CA872EA53E6A}" type="presParOf" srcId="{A04F858A-6A75-4716-92DE-AC294F7027B4}" destId="{8F943E57-E1FB-404A-9004-6AD4E00584AB}" srcOrd="0" destOrd="0" presId="urn:microsoft.com/office/officeart/2018/2/layout/IconVerticalSolidList"/>
    <dgm:cxn modelId="{CB397FDA-F12E-406E-9D29-3091B568CA85}" type="presParOf" srcId="{A04F858A-6A75-4716-92DE-AC294F7027B4}" destId="{4DC3710E-346E-4051-8737-22302E14341A}" srcOrd="1" destOrd="0" presId="urn:microsoft.com/office/officeart/2018/2/layout/IconVerticalSolidList"/>
    <dgm:cxn modelId="{EFCF6B3C-61B3-4E9F-9B4B-CA7A0833390B}" type="presParOf" srcId="{A04F858A-6A75-4716-92DE-AC294F7027B4}" destId="{8192F5C9-7BC3-4629-AC74-8DFCFF5CBE81}" srcOrd="2" destOrd="0" presId="urn:microsoft.com/office/officeart/2018/2/layout/IconVerticalSolidList"/>
    <dgm:cxn modelId="{25796E2E-B287-411C-8D46-10D9262C813A}" type="presParOf" srcId="{A04F858A-6A75-4716-92DE-AC294F7027B4}" destId="{B4B3FB53-06D5-4A42-BC46-3E358EA99649}" srcOrd="3" destOrd="0" presId="urn:microsoft.com/office/officeart/2018/2/layout/IconVerticalSolidList"/>
    <dgm:cxn modelId="{E25F5C2F-E29E-44DD-AEB8-F8B96E34F457}" type="presParOf" srcId="{532D5C6B-A16F-49B1-B5F5-24DC16FDCA92}" destId="{C8424312-A15F-42D1-857E-4A730074B19A}" srcOrd="3" destOrd="0" presId="urn:microsoft.com/office/officeart/2018/2/layout/IconVerticalSolidList"/>
    <dgm:cxn modelId="{19E8F173-E68F-4F37-856F-878DCB111661}" type="presParOf" srcId="{532D5C6B-A16F-49B1-B5F5-24DC16FDCA92}" destId="{F3034984-412C-46AA-86C5-92060CDDC4C7}" srcOrd="4" destOrd="0" presId="urn:microsoft.com/office/officeart/2018/2/layout/IconVerticalSolidList"/>
    <dgm:cxn modelId="{5A5D2816-71CA-4B4B-9AC1-41680FA87436}" type="presParOf" srcId="{F3034984-412C-46AA-86C5-92060CDDC4C7}" destId="{10F88725-1971-42D9-A414-9AE2B667E21C}" srcOrd="0" destOrd="0" presId="urn:microsoft.com/office/officeart/2018/2/layout/IconVerticalSolidList"/>
    <dgm:cxn modelId="{BDAF1E84-5752-4E03-8905-0326266C29F2}" type="presParOf" srcId="{F3034984-412C-46AA-86C5-92060CDDC4C7}" destId="{7CF5B009-9B29-41B5-90A9-A8FD76EF037C}" srcOrd="1" destOrd="0" presId="urn:microsoft.com/office/officeart/2018/2/layout/IconVerticalSolidList"/>
    <dgm:cxn modelId="{6FEC9D9C-9390-4705-BCB4-783C32BCF486}" type="presParOf" srcId="{F3034984-412C-46AA-86C5-92060CDDC4C7}" destId="{AFE8DD36-6DD6-45A1-B97F-CE388057B825}" srcOrd="2" destOrd="0" presId="urn:microsoft.com/office/officeart/2018/2/layout/IconVerticalSolidList"/>
    <dgm:cxn modelId="{2D5DDB48-825F-4034-80A9-7F65BAC1ADE4}" type="presParOf" srcId="{F3034984-412C-46AA-86C5-92060CDDC4C7}" destId="{0DA76A27-FFC1-420B-843D-4FE9B936D23F}" srcOrd="3" destOrd="0" presId="urn:microsoft.com/office/officeart/2018/2/layout/IconVerticalSolidList"/>
    <dgm:cxn modelId="{6FE26A42-20CB-437A-AAF9-0516109D8568}" type="presParOf" srcId="{532D5C6B-A16F-49B1-B5F5-24DC16FDCA92}" destId="{8BA4F5C9-7A53-487E-B02A-8D5C607191E3}" srcOrd="5" destOrd="0" presId="urn:microsoft.com/office/officeart/2018/2/layout/IconVerticalSolidList"/>
    <dgm:cxn modelId="{F33B8FF2-CEE9-47B8-9548-BC16476165A8}" type="presParOf" srcId="{532D5C6B-A16F-49B1-B5F5-24DC16FDCA92}" destId="{101DA581-FE84-4D1F-8B5C-7E921D76C0EA}" srcOrd="6" destOrd="0" presId="urn:microsoft.com/office/officeart/2018/2/layout/IconVerticalSolidList"/>
    <dgm:cxn modelId="{0B6CC351-67BD-43BE-9E74-0789FB6617EB}" type="presParOf" srcId="{101DA581-FE84-4D1F-8B5C-7E921D76C0EA}" destId="{4F4E2D50-D400-457A-ABF7-EFF19A5C55AA}" srcOrd="0" destOrd="0" presId="urn:microsoft.com/office/officeart/2018/2/layout/IconVerticalSolidList"/>
    <dgm:cxn modelId="{1FD060BA-1A48-4686-9DCF-01D409A91682}" type="presParOf" srcId="{101DA581-FE84-4D1F-8B5C-7E921D76C0EA}" destId="{087AC138-F3E6-43F9-9989-5F5CC78D650D}" srcOrd="1" destOrd="0" presId="urn:microsoft.com/office/officeart/2018/2/layout/IconVerticalSolidList"/>
    <dgm:cxn modelId="{F543891B-F55B-4124-AF11-B1A2B3701E85}" type="presParOf" srcId="{101DA581-FE84-4D1F-8B5C-7E921D76C0EA}" destId="{2A22587D-AE17-4544-B6FD-C2CA81CA20DB}" srcOrd="2" destOrd="0" presId="urn:microsoft.com/office/officeart/2018/2/layout/IconVerticalSolidList"/>
    <dgm:cxn modelId="{80513294-0BEF-4EA1-A5C4-C7CD971D2593}" type="presParOf" srcId="{101DA581-FE84-4D1F-8B5C-7E921D76C0EA}" destId="{BAFBA9E1-8EAA-4D60-9CED-1A2E9A0DB280}" srcOrd="3" destOrd="0" presId="urn:microsoft.com/office/officeart/2018/2/layout/IconVerticalSolidList"/>
    <dgm:cxn modelId="{87645840-E3CE-4D68-9B86-82F22D2EFFB9}" type="presParOf" srcId="{532D5C6B-A16F-49B1-B5F5-24DC16FDCA92}" destId="{98355FE9-4DC5-43C6-8537-2B01B0848373}" srcOrd="7" destOrd="0" presId="urn:microsoft.com/office/officeart/2018/2/layout/IconVerticalSolidList"/>
    <dgm:cxn modelId="{49DA5111-4C93-41CD-B65D-08364971A4D0}" type="presParOf" srcId="{532D5C6B-A16F-49B1-B5F5-24DC16FDCA92}" destId="{40801D1A-F272-440D-8DBA-9104973E7C20}" srcOrd="8" destOrd="0" presId="urn:microsoft.com/office/officeart/2018/2/layout/IconVerticalSolidList"/>
    <dgm:cxn modelId="{43ACBBE7-F600-48F4-9A2F-DC7F7DB48BE9}" type="presParOf" srcId="{40801D1A-F272-440D-8DBA-9104973E7C20}" destId="{A6806D33-BD20-4EE1-9601-827F08C3F220}" srcOrd="0" destOrd="0" presId="urn:microsoft.com/office/officeart/2018/2/layout/IconVerticalSolidList"/>
    <dgm:cxn modelId="{CB9E147D-16EA-462D-B5DF-553AE4BDC828}" type="presParOf" srcId="{40801D1A-F272-440D-8DBA-9104973E7C20}" destId="{E1B6DBFB-01CC-435A-94E0-C3A31331107F}" srcOrd="1" destOrd="0" presId="urn:microsoft.com/office/officeart/2018/2/layout/IconVerticalSolidList"/>
    <dgm:cxn modelId="{C7F6823A-13BB-480B-92A6-F8A508CA1F20}" type="presParOf" srcId="{40801D1A-F272-440D-8DBA-9104973E7C20}" destId="{2FC6DBCD-BA0A-4BFD-9AE6-A0045A80C896}" srcOrd="2" destOrd="0" presId="urn:microsoft.com/office/officeart/2018/2/layout/IconVerticalSolidList"/>
    <dgm:cxn modelId="{0CE4FF92-8C81-431B-9794-BCD8D72FFAC3}" type="presParOf" srcId="{40801D1A-F272-440D-8DBA-9104973E7C20}" destId="{894EF04E-C275-4D7D-BF58-2EA1EE20A43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18E3A-4A8A-4B4A-B561-0B22E464BA03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4845A-9394-42CD-A988-97F52F2F9AB9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/>
            <a:t>Appianamento divergenze tra ordinamenti continentali</a:t>
          </a:r>
          <a:endParaRPr lang="en-US" sz="2700" kern="1200"/>
        </a:p>
      </dsp:txBody>
      <dsp:txXfrm>
        <a:off x="378614" y="886531"/>
        <a:ext cx="2810360" cy="1744948"/>
      </dsp:txXfrm>
    </dsp:sp>
    <dsp:sp modelId="{20CB83F9-04DD-4259-A2FD-C99641B14793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632C9-630E-48E9-8751-6BDC01380151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/>
            <a:t>Superamento del requisito della </a:t>
          </a:r>
          <a:r>
            <a:rPr lang="it-IT" sz="2700" i="1" kern="1200" err="1"/>
            <a:t>consideration</a:t>
          </a:r>
          <a:endParaRPr lang="en-US" sz="2700" kern="1200" err="1"/>
        </a:p>
      </dsp:txBody>
      <dsp:txXfrm>
        <a:off x="3946203" y="886531"/>
        <a:ext cx="2810360" cy="1744948"/>
      </dsp:txXfrm>
    </dsp:sp>
    <dsp:sp modelId="{4B81C013-5F88-4B6D-88E6-5D9C6D42B2FE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18AA7-66A9-40B5-BD88-36B87B88B2B4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i="1" kern="1200">
              <a:latin typeface="Calibri Light" panose="020F0302020204030204"/>
            </a:rPr>
            <a:t>Contratti atipici</a:t>
          </a:r>
        </a:p>
      </dsp:txBody>
      <dsp:txXfrm>
        <a:off x="7513791" y="886531"/>
        <a:ext cx="2810360" cy="17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22A33-461F-4322-ABB1-05BB5686A012}">
      <dsp:nvSpPr>
        <dsp:cNvPr id="0" name=""/>
        <dsp:cNvSpPr/>
      </dsp:nvSpPr>
      <dsp:spPr>
        <a:xfrm>
          <a:off x="0" y="4606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7B0B8C-07C3-47E4-ACD3-11838E20A8F1}">
      <dsp:nvSpPr>
        <dsp:cNvPr id="0" name=""/>
        <dsp:cNvSpPr/>
      </dsp:nvSpPr>
      <dsp:spPr>
        <a:xfrm>
          <a:off x="296829" y="225389"/>
          <a:ext cx="539690" cy="5396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BAD95-89A9-4317-8140-21C698E289E2}">
      <dsp:nvSpPr>
        <dsp:cNvPr id="0" name=""/>
        <dsp:cNvSpPr/>
      </dsp:nvSpPr>
      <dsp:spPr>
        <a:xfrm>
          <a:off x="1133349" y="4606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>
              <a:latin typeface="Calibri Light" panose="020F0302020204030204"/>
            </a:rPr>
            <a:t>Mancata ricezione Convenzione di Vienna</a:t>
          </a:r>
        </a:p>
      </dsp:txBody>
      <dsp:txXfrm>
        <a:off x="1133349" y="4606"/>
        <a:ext cx="5455341" cy="981254"/>
      </dsp:txXfrm>
    </dsp:sp>
    <dsp:sp modelId="{8F943E57-E1FB-404A-9004-6AD4E00584AB}">
      <dsp:nvSpPr>
        <dsp:cNvPr id="0" name=""/>
        <dsp:cNvSpPr/>
      </dsp:nvSpPr>
      <dsp:spPr>
        <a:xfrm>
          <a:off x="0" y="1231175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3710E-346E-4051-8737-22302E14341A}">
      <dsp:nvSpPr>
        <dsp:cNvPr id="0" name=""/>
        <dsp:cNvSpPr/>
      </dsp:nvSpPr>
      <dsp:spPr>
        <a:xfrm>
          <a:off x="296829" y="1451957"/>
          <a:ext cx="539690" cy="539690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3FB53-06D5-4A42-BC46-3E358EA99649}">
      <dsp:nvSpPr>
        <dsp:cNvPr id="0" name=""/>
        <dsp:cNvSpPr/>
      </dsp:nvSpPr>
      <dsp:spPr>
        <a:xfrm>
          <a:off x="1133349" y="1231175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>
              <a:latin typeface="Calibri Light" panose="020F0302020204030204"/>
            </a:rPr>
            <a:t>Interpretazione letterale</a:t>
          </a:r>
          <a:endParaRPr lang="it-IT" sz="1900" kern="1200"/>
        </a:p>
      </dsp:txBody>
      <dsp:txXfrm>
        <a:off x="1133349" y="1231175"/>
        <a:ext cx="5455341" cy="981254"/>
      </dsp:txXfrm>
    </dsp:sp>
    <dsp:sp modelId="{10F88725-1971-42D9-A414-9AE2B667E21C}">
      <dsp:nvSpPr>
        <dsp:cNvPr id="0" name=""/>
        <dsp:cNvSpPr/>
      </dsp:nvSpPr>
      <dsp:spPr>
        <a:xfrm>
          <a:off x="0" y="2457744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5B009-9B29-41B5-90A9-A8FD76EF037C}">
      <dsp:nvSpPr>
        <dsp:cNvPr id="0" name=""/>
        <dsp:cNvSpPr/>
      </dsp:nvSpPr>
      <dsp:spPr>
        <a:xfrm>
          <a:off x="296829" y="2678526"/>
          <a:ext cx="539690" cy="53969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76A27-FFC1-420B-843D-4FE9B936D23F}">
      <dsp:nvSpPr>
        <dsp:cNvPr id="0" name=""/>
        <dsp:cNvSpPr/>
      </dsp:nvSpPr>
      <dsp:spPr>
        <a:xfrm>
          <a:off x="1133349" y="2457744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>
              <a:latin typeface="Calibri Light" panose="020F0302020204030204"/>
            </a:rPr>
            <a:t>Interpretazione conforme alla comune intenzione delle parti</a:t>
          </a:r>
        </a:p>
      </dsp:txBody>
      <dsp:txXfrm>
        <a:off x="1133349" y="2457744"/>
        <a:ext cx="5455341" cy="981254"/>
      </dsp:txXfrm>
    </dsp:sp>
    <dsp:sp modelId="{4F4E2D50-D400-457A-ABF7-EFF19A5C55AA}">
      <dsp:nvSpPr>
        <dsp:cNvPr id="0" name=""/>
        <dsp:cNvSpPr/>
      </dsp:nvSpPr>
      <dsp:spPr>
        <a:xfrm>
          <a:off x="0" y="3684312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AC138-F3E6-43F9-9989-5F5CC78D650D}">
      <dsp:nvSpPr>
        <dsp:cNvPr id="0" name=""/>
        <dsp:cNvSpPr/>
      </dsp:nvSpPr>
      <dsp:spPr>
        <a:xfrm>
          <a:off x="296829" y="3905095"/>
          <a:ext cx="539690" cy="539690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BA9E1-8EAA-4D60-9CED-1A2E9A0DB280}">
      <dsp:nvSpPr>
        <dsp:cNvPr id="0" name=""/>
        <dsp:cNvSpPr/>
      </dsp:nvSpPr>
      <dsp:spPr>
        <a:xfrm>
          <a:off x="1133349" y="3684312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>
              <a:latin typeface="Calibri Light" panose="020F0302020204030204"/>
            </a:rPr>
            <a:t>Interpretazione più sfavorevole per la parte che ha imposto la clausola</a:t>
          </a:r>
          <a:endParaRPr lang="it-IT" sz="1900" kern="1200"/>
        </a:p>
      </dsp:txBody>
      <dsp:txXfrm>
        <a:off x="1133349" y="3684312"/>
        <a:ext cx="5455341" cy="981254"/>
      </dsp:txXfrm>
    </dsp:sp>
    <dsp:sp modelId="{A6806D33-BD20-4EE1-9601-827F08C3F220}">
      <dsp:nvSpPr>
        <dsp:cNvPr id="0" name=""/>
        <dsp:cNvSpPr/>
      </dsp:nvSpPr>
      <dsp:spPr>
        <a:xfrm>
          <a:off x="0" y="4910881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B6DBFB-01CC-435A-94E0-C3A31331107F}">
      <dsp:nvSpPr>
        <dsp:cNvPr id="0" name=""/>
        <dsp:cNvSpPr/>
      </dsp:nvSpPr>
      <dsp:spPr>
        <a:xfrm>
          <a:off x="296829" y="5131663"/>
          <a:ext cx="539690" cy="53969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EF04E-C275-4D7D-BF58-2EA1EE20A434}">
      <dsp:nvSpPr>
        <dsp:cNvPr id="0" name=""/>
        <dsp:cNvSpPr/>
      </dsp:nvSpPr>
      <dsp:spPr>
        <a:xfrm>
          <a:off x="1133349" y="4910881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>
              <a:latin typeface="Calibri Light" panose="020F0302020204030204"/>
            </a:rPr>
            <a:t>Art 41: ispirazione al diritto italiano</a:t>
          </a:r>
        </a:p>
      </dsp:txBody>
      <dsp:txXfrm>
        <a:off x="1133349" y="4910881"/>
        <a:ext cx="5455341" cy="981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25.11.20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9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1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3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Università</a:t>
            </a:r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degli</a:t>
            </a:r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 Studi di Trieste </a:t>
            </a:r>
          </a:p>
          <a:p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Corso di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diritto</a:t>
            </a:r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comparato</a:t>
            </a:r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dei</a:t>
            </a:r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contratti</a:t>
            </a:r>
            <a:endParaRPr lang="de-DE" sz="1600">
              <a:solidFill>
                <a:srgbClr val="080808"/>
              </a:solidFill>
              <a:latin typeface="Calibri"/>
              <a:cs typeface="Calibri"/>
            </a:endParaRPr>
          </a:p>
          <a:p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Benedetta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Rosson</a:t>
            </a:r>
            <a:r>
              <a:rPr lang="de-DE" sz="1600">
                <a:solidFill>
                  <a:srgbClr val="080808"/>
                </a:solidFill>
                <a:latin typeface="Calibri"/>
                <a:cs typeface="Calibri"/>
              </a:rPr>
              <a:t> &amp; Nicola </a:t>
            </a:r>
            <a:r>
              <a:rPr lang="de-DE" sz="1600" err="1">
                <a:solidFill>
                  <a:srgbClr val="080808"/>
                </a:solidFill>
                <a:latin typeface="Calibri"/>
                <a:cs typeface="Calibri"/>
              </a:rPr>
              <a:t>Dorella</a:t>
            </a:r>
            <a:endParaRPr lang="de-DE" sz="1600">
              <a:solidFill>
                <a:srgbClr val="080808"/>
              </a:solidFill>
              <a:latin typeface="Calibri"/>
              <a:cs typeface="Calibri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it-IT" sz="3600" b="1">
                <a:solidFill>
                  <a:srgbClr val="080808"/>
                </a:solidFill>
                <a:latin typeface="Calibri"/>
                <a:ea typeface="+mj-lt"/>
                <a:cs typeface="+mj-lt"/>
              </a:rPr>
              <a:t>Codice europeo dei contratti</a:t>
            </a:r>
            <a:endParaRPr lang="it-IT" sz="3600">
              <a:solidFill>
                <a:srgbClr val="080808"/>
              </a:solidFill>
              <a:latin typeface="Calibri"/>
              <a:cs typeface="Times New Roman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xmlns="" id="{A40F2AF7-74F1-DB49-80D8-5B2041DB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it-IT" sz="2400" b="1"/>
              <a:t>ART. 187 </a:t>
            </a:r>
            <a:r>
              <a:rPr lang="it-IT" sz="2400" b="1">
                <a:sym typeface="Wingdings" pitchFamily="2" charset="2"/>
              </a:rPr>
              <a:t> Obblighi principali del venditore</a:t>
            </a:r>
            <a:endParaRPr lang="it-IT" sz="2400" b="1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07D77ED1-EFB9-AD43-A2EF-9E4FCB4DD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it-IT" sz="1800"/>
              <a:t>Fornire preventivamente tutte le necessarie informazioni;                             </a:t>
            </a:r>
            <a:endParaRPr lang="it-IT" sz="1800">
              <a:solidFill>
                <a:schemeClr val="accent4"/>
              </a:solidFill>
            </a:endParaRPr>
          </a:p>
          <a:p>
            <a:r>
              <a:rPr lang="it-IT" sz="1800"/>
              <a:t>Consegnare al compratore un bene pienamente conforme al contratto;       </a:t>
            </a:r>
          </a:p>
          <a:p>
            <a:r>
              <a:rPr lang="it-IT" sz="1800"/>
              <a:t>Trasmettere proprietà e possesso; </a:t>
            </a:r>
          </a:p>
          <a:p>
            <a:r>
              <a:rPr lang="it-IT" sz="1800"/>
              <a:t>Garantire il compratore da pretese di terzi sul bene;</a:t>
            </a:r>
          </a:p>
          <a:p>
            <a:r>
              <a:rPr lang="it-IT" sz="1800"/>
              <a:t>Provvedere se del caso alla installazione del bene;</a:t>
            </a:r>
          </a:p>
          <a:p>
            <a:r>
              <a:rPr lang="it-IT" sz="1800"/>
              <a:t>Concedere una garanzia pluriennale di buon funzionamento;</a:t>
            </a:r>
          </a:p>
          <a:p>
            <a:r>
              <a:rPr lang="it-IT" sz="1800"/>
              <a:t>Provvedere alla periodica manutenzione del bene</a:t>
            </a:r>
          </a:p>
        </p:txBody>
      </p:sp>
      <p:sp>
        <p:nvSpPr>
          <p:cNvPr id="7" name="Freccia sinistra 6">
            <a:extLst>
              <a:ext uri="{FF2B5EF4-FFF2-40B4-BE49-F238E27FC236}">
                <a16:creationId xmlns:a16="http://schemas.microsoft.com/office/drawing/2014/main" xmlns="" id="{E168384C-685F-054A-B419-F37C474BCEFB}"/>
              </a:ext>
            </a:extLst>
          </p:cNvPr>
          <p:cNvSpPr/>
          <p:nvPr/>
        </p:nvSpPr>
        <p:spPr>
          <a:xfrm>
            <a:off x="9194292" y="2176271"/>
            <a:ext cx="445008" cy="2793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sinistra 11">
            <a:extLst>
              <a:ext uri="{FF2B5EF4-FFF2-40B4-BE49-F238E27FC236}">
                <a16:creationId xmlns:a16="http://schemas.microsoft.com/office/drawing/2014/main" xmlns="" id="{FC01A20F-74F5-994D-BEA0-2010FA46A396}"/>
              </a:ext>
            </a:extLst>
          </p:cNvPr>
          <p:cNvSpPr/>
          <p:nvPr/>
        </p:nvSpPr>
        <p:spPr>
          <a:xfrm>
            <a:off x="9194292" y="2632179"/>
            <a:ext cx="445008" cy="2793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686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23A84FA-1038-824D-B0A1-D9552F16F9D2}"/>
              </a:ext>
            </a:extLst>
          </p:cNvPr>
          <p:cNvSpPr txBox="1"/>
          <p:nvPr/>
        </p:nvSpPr>
        <p:spPr>
          <a:xfrm>
            <a:off x="750492" y="3121389"/>
            <a:ext cx="8074815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/>
              <a:t>Molto </a:t>
            </a:r>
            <a:r>
              <a:rPr lang="en-US" sz="2200" err="1"/>
              <a:t>pregnante</a:t>
            </a:r>
            <a:endParaRPr lang="en-US" sz="22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err="1"/>
              <a:t>Assente</a:t>
            </a:r>
            <a:r>
              <a:rPr lang="en-US" sz="2200"/>
              <a:t> </a:t>
            </a:r>
            <a:r>
              <a:rPr lang="en-US" sz="2200" err="1"/>
              <a:t>nel</a:t>
            </a:r>
            <a:r>
              <a:rPr lang="en-US" sz="2200"/>
              <a:t> nostro </a:t>
            </a:r>
            <a:r>
              <a:rPr lang="en-US" sz="2200" err="1"/>
              <a:t>codice</a:t>
            </a:r>
            <a:r>
              <a:rPr lang="en-US" sz="2200"/>
              <a:t> civile 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/>
              <a:t>proprio </a:t>
            </a:r>
            <a:r>
              <a:rPr lang="en-US" sz="2200" err="1"/>
              <a:t>invece</a:t>
            </a:r>
            <a:r>
              <a:rPr lang="en-US" sz="2200"/>
              <a:t> </a:t>
            </a:r>
            <a:r>
              <a:rPr lang="en-US" sz="2200" err="1"/>
              <a:t>della</a:t>
            </a:r>
            <a:r>
              <a:rPr lang="en-US" sz="2200"/>
              <a:t> </a:t>
            </a:r>
            <a:r>
              <a:rPr lang="en-US" sz="2200" err="1"/>
              <a:t>disciplina</a:t>
            </a:r>
            <a:r>
              <a:rPr lang="en-US" sz="2200"/>
              <a:t> a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/>
              <a:t>tutela del </a:t>
            </a:r>
            <a:r>
              <a:rPr lang="en-US" sz="2200" err="1"/>
              <a:t>consumatore</a:t>
            </a:r>
            <a:r>
              <a:rPr lang="en-US" sz="2200"/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3D8511BF-DDA2-0F48-999F-09F8275F2B18}"/>
              </a:ext>
            </a:extLst>
          </p:cNvPr>
          <p:cNvSpPr txBox="1"/>
          <p:nvPr/>
        </p:nvSpPr>
        <p:spPr>
          <a:xfrm>
            <a:off x="673100" y="2159913"/>
            <a:ext cx="3197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/>
              <a:t>OBBLIGO INFORMATIVO</a:t>
            </a:r>
          </a:p>
        </p:txBody>
      </p:sp>
      <p:sp>
        <p:nvSpPr>
          <p:cNvPr id="3" name="Freccia destra 2">
            <a:extLst>
              <a:ext uri="{FF2B5EF4-FFF2-40B4-BE49-F238E27FC236}">
                <a16:creationId xmlns:a16="http://schemas.microsoft.com/office/drawing/2014/main" xmlns="" id="{595DC455-91F1-D14F-9A9D-F99423F6A55F}"/>
              </a:ext>
            </a:extLst>
          </p:cNvPr>
          <p:cNvSpPr/>
          <p:nvPr/>
        </p:nvSpPr>
        <p:spPr>
          <a:xfrm>
            <a:off x="4013200" y="2251136"/>
            <a:ext cx="588616" cy="243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CBD6BA35-E1EF-8C45-B409-B03151AA3C5E}"/>
              </a:ext>
            </a:extLst>
          </p:cNvPr>
          <p:cNvSpPr txBox="1"/>
          <p:nvPr/>
        </p:nvSpPr>
        <p:spPr>
          <a:xfrm>
            <a:off x="4787900" y="2052190"/>
            <a:ext cx="393768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/>
              <a:t>Elenco molto dettagliato di informazioni</a:t>
            </a:r>
          </a:p>
          <a:p>
            <a:pPr>
              <a:spcAft>
                <a:spcPts val="600"/>
              </a:spcAft>
            </a:pPr>
            <a:r>
              <a:rPr lang="it-IT"/>
              <a:t>che devono essere fornite all’acquirente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6A74F90C-E543-A44D-9935-827279CF2A75}"/>
              </a:ext>
            </a:extLst>
          </p:cNvPr>
          <p:cNvSpPr txBox="1"/>
          <p:nvPr/>
        </p:nvSpPr>
        <p:spPr>
          <a:xfrm>
            <a:off x="8978255" y="2201249"/>
            <a:ext cx="2309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>
                <a:sym typeface="Wingdings" pitchFamily="2" charset="2"/>
              </a:rPr>
              <a:t> sia in via preventiva</a:t>
            </a:r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B9B0E049-14AD-A044-A7D6-3651D5FFFC11}"/>
              </a:ext>
            </a:extLst>
          </p:cNvPr>
          <p:cNvSpPr txBox="1"/>
          <p:nvPr/>
        </p:nvSpPr>
        <p:spPr>
          <a:xfrm>
            <a:off x="9014781" y="3018368"/>
            <a:ext cx="250010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à"/>
            </a:pPr>
            <a:r>
              <a:rPr lang="it-IT">
                <a:sym typeface="Wingdings" pitchFamily="2" charset="2"/>
              </a:rPr>
              <a:t>che contestualmente </a:t>
            </a:r>
          </a:p>
          <a:p>
            <a:pPr>
              <a:spcAft>
                <a:spcPts val="600"/>
              </a:spcAft>
            </a:pPr>
            <a:r>
              <a:rPr lang="it-IT">
                <a:sym typeface="Wingdings" pitchFamily="2" charset="2"/>
              </a:rPr>
              <a:t>      all’acquisto </a:t>
            </a:r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268EBD4F-252D-4E4B-A933-39B36D41A057}"/>
              </a:ext>
            </a:extLst>
          </p:cNvPr>
          <p:cNvSpPr txBox="1"/>
          <p:nvPr/>
        </p:nvSpPr>
        <p:spPr>
          <a:xfrm>
            <a:off x="750492" y="745264"/>
            <a:ext cx="2239267" cy="43088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sz="2200"/>
              <a:t>ARTICOLI 188-189</a:t>
            </a:r>
          </a:p>
        </p:txBody>
      </p:sp>
    </p:spTree>
    <p:extLst>
      <p:ext uri="{BB962C8B-B14F-4D97-AF65-F5344CB8AC3E}">
        <p14:creationId xmlns:p14="http://schemas.microsoft.com/office/powerpoint/2010/main" val="320842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E35A04CF-97D4-4FF7-B359-C546B1F62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5">
            <a:extLst>
              <a:ext uri="{FF2B5EF4-FFF2-40B4-BE49-F238E27FC236}">
                <a16:creationId xmlns:a16="http://schemas.microsoft.com/office/drawing/2014/main" xmlns="" id="{1DE7243B-5109-444B-8FAF-7437C66BC0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4C5D6221-DA7B-4611-AA26-7D8E349FDE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olo 6">
            <a:extLst>
              <a:ext uri="{FF2B5EF4-FFF2-40B4-BE49-F238E27FC236}">
                <a16:creationId xmlns:a16="http://schemas.microsoft.com/office/drawing/2014/main" xmlns="" id="{A28BCF98-3823-E349-905D-7A97EF2CA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47" y="1412489"/>
            <a:ext cx="2990610" cy="2156621"/>
          </a:xfrm>
        </p:spPr>
        <p:txBody>
          <a:bodyPr anchor="t">
            <a:normAutofit/>
          </a:bodyPr>
          <a:lstStyle/>
          <a:p>
            <a:r>
              <a:rPr lang="it-IT" sz="3600">
                <a:solidFill>
                  <a:schemeClr val="accent4"/>
                </a:solidFill>
              </a:rPr>
              <a:t>OBBLIGAZIONE DI CONSEGNA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xmlns="" id="{6688896D-E8BF-7249-A041-F8EEE0D38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3523" y="685799"/>
            <a:ext cx="3019673" cy="5090533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200"/>
              <a:t>  CODICE CIVILE </a:t>
            </a:r>
          </a:p>
          <a:p>
            <a:pPr marL="0" indent="0" algn="ctr">
              <a:buNone/>
            </a:pPr>
            <a:endParaRPr lang="it-IT" sz="2000"/>
          </a:p>
          <a:p>
            <a:pPr marL="0" indent="0">
              <a:buNone/>
            </a:pPr>
            <a:endParaRPr lang="it-IT" sz="2000"/>
          </a:p>
          <a:p>
            <a:pPr marL="0" indent="0">
              <a:buNone/>
            </a:pPr>
            <a:r>
              <a:rPr lang="it-IT" sz="2000"/>
              <a:t>ART. 1477</a:t>
            </a:r>
          </a:p>
          <a:p>
            <a:pPr marL="0" indent="0">
              <a:buNone/>
            </a:pPr>
            <a:r>
              <a:rPr lang="it-IT" sz="2000"/>
              <a:t>«</a:t>
            </a:r>
            <a:r>
              <a:rPr lang="it-IT" sz="2000" i="1"/>
              <a:t>La cosa deve essere consegnata nello stato in cui si trovava al momento della vendita»</a:t>
            </a:r>
            <a:endParaRPr lang="it-IT" sz="200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xmlns="" id="{4B1B382F-E7BA-9149-B327-5D6207735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42300" y="685800"/>
            <a:ext cx="3135384" cy="5090533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200"/>
              <a:t>CODICE EUROPEO DEI CONTRATTI</a:t>
            </a:r>
          </a:p>
          <a:p>
            <a:pPr marL="0" indent="0" algn="ctr">
              <a:buNone/>
            </a:pPr>
            <a:endParaRPr lang="it-IT" sz="2200"/>
          </a:p>
          <a:p>
            <a:pPr marL="0" indent="0">
              <a:buNone/>
            </a:pPr>
            <a:r>
              <a:rPr lang="it-IT" sz="2000"/>
              <a:t>ART. 196, II COMMA</a:t>
            </a:r>
          </a:p>
          <a:p>
            <a:pPr marL="0" indent="0">
              <a:buNone/>
            </a:pPr>
            <a:r>
              <a:rPr lang="it-IT" sz="2000"/>
              <a:t>«</a:t>
            </a:r>
            <a:r>
              <a:rPr lang="it-IT" sz="2000" i="1"/>
              <a:t>Il venditore è inoltre obbligato a consegnare un bene che sia pienamente conforme al contratto (…)»</a:t>
            </a:r>
          </a:p>
          <a:p>
            <a:pPr marL="0" indent="0">
              <a:buNone/>
            </a:pPr>
            <a:endParaRPr lang="it-IT" sz="2000"/>
          </a:p>
          <a:p>
            <a:pPr marL="0" indent="0">
              <a:buNone/>
            </a:pPr>
            <a:endParaRPr lang="it-IT" sz="2000"/>
          </a:p>
          <a:p>
            <a:pPr marL="0" indent="0" algn="just">
              <a:buNone/>
            </a:pPr>
            <a:endParaRPr lang="it-IT" sz="2000"/>
          </a:p>
          <a:p>
            <a:pPr marL="0" indent="0" algn="just">
              <a:buNone/>
            </a:pPr>
            <a:endParaRPr lang="it-IT" sz="2000"/>
          </a:p>
          <a:p>
            <a:pPr marL="0" indent="0" algn="ctr">
              <a:buNone/>
            </a:pPr>
            <a:r>
              <a:rPr lang="it-IT" sz="2400"/>
              <a:t>Il venditore risponderà delle eventuali difformità esistenti al momento della consegna</a:t>
            </a:r>
          </a:p>
          <a:p>
            <a:pPr marL="0" indent="0">
              <a:buNone/>
            </a:pPr>
            <a:endParaRPr lang="it-IT" sz="2000"/>
          </a:p>
        </p:txBody>
      </p:sp>
      <p:sp>
        <p:nvSpPr>
          <p:cNvPr id="10" name="Freccia giù 9">
            <a:extLst>
              <a:ext uri="{FF2B5EF4-FFF2-40B4-BE49-F238E27FC236}">
                <a16:creationId xmlns:a16="http://schemas.microsoft.com/office/drawing/2014/main" xmlns="" id="{BF6D0CFC-51D1-B84B-9C90-190C77EC5F12}"/>
              </a:ext>
            </a:extLst>
          </p:cNvPr>
          <p:cNvSpPr/>
          <p:nvPr/>
        </p:nvSpPr>
        <p:spPr>
          <a:xfrm>
            <a:off x="9723386" y="3594411"/>
            <a:ext cx="241300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175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486A483-F84F-FE47-8E54-6C24E66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4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/>
              <a:t>GARANZIA E APPARATO RIMEDIALE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CA7A9C1-6318-1142-BD48-6E4D90854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89" y="1243786"/>
            <a:ext cx="3340099" cy="2185214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/>
              <a:t>CODICE CIVILE </a:t>
            </a:r>
            <a:r>
              <a:rPr lang="it-IT" sz="2600">
                <a:sym typeface="Wingdings" pitchFamily="2" charset="2"/>
              </a:rPr>
              <a:t> </a:t>
            </a:r>
            <a:endParaRPr lang="it-IT" sz="2200">
              <a:sym typeface="Wingdings" pitchFamily="2" charset="2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à"/>
            </a:pPr>
            <a:endParaRPr lang="it-IT" sz="2200">
              <a:sym typeface="Wingdings" pitchFamily="2" charset="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600">
              <a:sym typeface="Wingdings" pitchFamily="2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à"/>
            </a:pPr>
            <a:r>
              <a:rPr lang="it-IT" sz="2200">
                <a:sym typeface="Wingdings" pitchFamily="2" charset="2"/>
              </a:rPr>
              <a:t>Vizi preesistenti rispetto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>
                <a:sym typeface="Wingdings" pitchFamily="2" charset="2"/>
              </a:rPr>
              <a:t>   all’attribuzione traslativa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200">
              <a:sym typeface="Wingdings" pitchFamily="2" charset="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600">
              <a:sym typeface="Wingdings" pitchFamily="2" charset="2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FE33BA4-13E0-7342-9648-27D80213E5B1}"/>
              </a:ext>
            </a:extLst>
          </p:cNvPr>
          <p:cNvSpPr txBox="1"/>
          <p:nvPr/>
        </p:nvSpPr>
        <p:spPr>
          <a:xfrm>
            <a:off x="4273630" y="1266011"/>
            <a:ext cx="3340099" cy="218521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/>
              <a:t>CODICE DEL CONSUMO </a:t>
            </a:r>
          </a:p>
          <a:p>
            <a:endParaRPr lang="it-IT" sz="2200">
              <a:sym typeface="Wingdings" pitchFamily="2" charset="2"/>
            </a:endParaRPr>
          </a:p>
          <a:p>
            <a:r>
              <a:rPr lang="it-IT" sz="2200">
                <a:sym typeface="Wingdings" pitchFamily="2" charset="2"/>
              </a:rPr>
              <a:t> </a:t>
            </a:r>
          </a:p>
          <a:p>
            <a:pPr marL="342900" indent="-342900">
              <a:buFont typeface="Wingdings" pitchFamily="2" charset="2"/>
              <a:buChar char="à"/>
            </a:pPr>
            <a:r>
              <a:rPr lang="it-IT" sz="2200">
                <a:sym typeface="Wingdings" pitchFamily="2" charset="2"/>
              </a:rPr>
              <a:t>difformità esistenti al     momento della consegna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14FBD8A7-79F8-B248-A5DF-9D0418BCA53D}"/>
              </a:ext>
            </a:extLst>
          </p:cNvPr>
          <p:cNvSpPr txBox="1"/>
          <p:nvPr/>
        </p:nvSpPr>
        <p:spPr>
          <a:xfrm>
            <a:off x="7828970" y="1266011"/>
            <a:ext cx="3829628" cy="2185214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600"/>
              <a:t>CODICE EUROPEO DEI CONTRATTI (ART. 207)</a:t>
            </a:r>
          </a:p>
          <a:p>
            <a:pPr algn="ctr"/>
            <a:endParaRPr lang="it-IT">
              <a:sym typeface="Wingdings" pitchFamily="2" charset="2"/>
            </a:endParaRPr>
          </a:p>
          <a:p>
            <a:pPr algn="ctr"/>
            <a:r>
              <a:rPr lang="it-IT" sz="2200">
                <a:sym typeface="Wingdings" pitchFamily="2" charset="2"/>
              </a:rPr>
              <a:t> Difformità, mancanza di qualità o presenza di difetti al momento della consegna</a:t>
            </a:r>
            <a:endParaRPr lang="it-IT" sz="220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9AB24315-4675-F34B-AED2-D96F8A751AF9}"/>
              </a:ext>
            </a:extLst>
          </p:cNvPr>
          <p:cNvSpPr txBox="1"/>
          <p:nvPr/>
        </p:nvSpPr>
        <p:spPr>
          <a:xfrm>
            <a:off x="718288" y="3922398"/>
            <a:ext cx="10940310" cy="49244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/>
              <a:t>TERMINI DELLA GARANZIA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04888A3-4C9E-A548-AA24-CF48F9384203}"/>
              </a:ext>
            </a:extLst>
          </p:cNvPr>
          <p:cNvSpPr txBox="1"/>
          <p:nvPr/>
        </p:nvSpPr>
        <p:spPr>
          <a:xfrm>
            <a:off x="718289" y="4616014"/>
            <a:ext cx="1094030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STESSO SISTEMA</a:t>
            </a:r>
            <a:r>
              <a:rPr lang="it-IT"/>
              <a:t>:</a:t>
            </a:r>
          </a:p>
          <a:p>
            <a:pPr algn="ctr"/>
            <a:endParaRPr lang="it-IT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1 termine di decadenza per la denuncia del vizio                                                              </a:t>
            </a:r>
            <a:r>
              <a:rPr lang="it-IT" u="sng"/>
              <a:t>MA</a:t>
            </a:r>
            <a:r>
              <a:rPr lang="it-IT"/>
              <a:t> nel codice del consumo</a:t>
            </a:r>
            <a:endParaRPr lang="it-IT" u="sng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/>
              <a:t>1 termine di prescrizione dei relativi rimedi                                                                       e nel codice europeo: </a:t>
            </a:r>
          </a:p>
          <a:p>
            <a:r>
              <a:rPr lang="it-IT"/>
              <a:t>(+ 1 termine di durata della garanzia nel codice del consumo)                                             TERMINI PIÙ LUNGHI</a:t>
            </a:r>
          </a:p>
        </p:txBody>
      </p:sp>
      <p:sp>
        <p:nvSpPr>
          <p:cNvPr id="8" name="Freccia destra 7">
            <a:extLst>
              <a:ext uri="{FF2B5EF4-FFF2-40B4-BE49-F238E27FC236}">
                <a16:creationId xmlns:a16="http://schemas.microsoft.com/office/drawing/2014/main" xmlns="" id="{84C470DB-6ACC-5943-BD4E-082EEE2E5257}"/>
              </a:ext>
            </a:extLst>
          </p:cNvPr>
          <p:cNvSpPr/>
          <p:nvPr/>
        </p:nvSpPr>
        <p:spPr>
          <a:xfrm>
            <a:off x="7112000" y="5579630"/>
            <a:ext cx="501729" cy="184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765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CD502DB-61CF-F54A-A525-9A4AEEDA9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/>
              <a:t> RIMEDI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4DFED839-C24D-0E4B-BC41-7FFB1A91911A}"/>
              </a:ext>
            </a:extLst>
          </p:cNvPr>
          <p:cNvSpPr txBox="1"/>
          <p:nvPr/>
        </p:nvSpPr>
        <p:spPr>
          <a:xfrm>
            <a:off x="968109" y="1677988"/>
            <a:ext cx="2895344" cy="39395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2600"/>
              <a:t>CODICE CIVILE</a:t>
            </a:r>
          </a:p>
          <a:p>
            <a:endParaRPr lang="it-IT" sz="26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/>
              <a:t>Azione di risoluzione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/>
              <a:t>Riduzione del prezzo</a:t>
            </a:r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  <a:p>
            <a:endParaRPr lang="it-IT" sz="22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584CF87E-3FBE-904D-9878-EB9CE40E8FA5}"/>
              </a:ext>
            </a:extLst>
          </p:cNvPr>
          <p:cNvSpPr txBox="1"/>
          <p:nvPr/>
        </p:nvSpPr>
        <p:spPr>
          <a:xfrm>
            <a:off x="4303784" y="1677988"/>
            <a:ext cx="3373039" cy="39395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600"/>
              <a:t>CODICE DEL CONSUMO</a:t>
            </a:r>
          </a:p>
          <a:p>
            <a:endParaRPr lang="it-IT" sz="26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200"/>
              <a:t>Riparazione del bene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200"/>
              <a:t>Sostituzione del bene</a:t>
            </a:r>
          </a:p>
          <a:p>
            <a:endParaRPr lang="it-IT" sz="2200"/>
          </a:p>
          <a:p>
            <a:endParaRPr lang="it-IT" sz="2200" u="sng"/>
          </a:p>
          <a:p>
            <a:r>
              <a:rPr lang="it-IT" sz="2200" u="sng"/>
              <a:t>IN SUBORDINE: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/>
              <a:t>Risoluzione del contratto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/>
              <a:t>Riduzione del prezzo</a:t>
            </a:r>
          </a:p>
          <a:p>
            <a:endParaRPr lang="it-IT" sz="2200"/>
          </a:p>
          <a:p>
            <a:endParaRPr lang="it-IT" sz="220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86566272-73B0-A640-AA6E-3BA465F88E97}"/>
              </a:ext>
            </a:extLst>
          </p:cNvPr>
          <p:cNvSpPr txBox="1"/>
          <p:nvPr/>
        </p:nvSpPr>
        <p:spPr>
          <a:xfrm>
            <a:off x="8328548" y="1677988"/>
            <a:ext cx="3375348" cy="39395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sz="2600"/>
              <a:t>CODICE EUROPEO DEI </a:t>
            </a:r>
          </a:p>
          <a:p>
            <a:r>
              <a:rPr lang="it-IT" sz="2600"/>
              <a:t>CONTRATTI (ART. 207)</a:t>
            </a:r>
            <a:endParaRPr lang="it-IT" sz="2600">
              <a:cs typeface="Calibri" panose="020F050202020403020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200"/>
              <a:t>Sostituzione del bene</a:t>
            </a:r>
            <a:endParaRPr lang="it-IT" sz="220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200"/>
              <a:t>Riparazione del bene</a:t>
            </a:r>
            <a:endParaRPr lang="it-IT" sz="220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200"/>
              <a:t>Riduzione del prezzo</a:t>
            </a:r>
            <a:endParaRPr lang="it-IT" sz="220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200"/>
          </a:p>
          <a:p>
            <a:r>
              <a:rPr lang="it-IT" sz="2200" u="sng"/>
              <a:t>IN SUBORDINE:</a:t>
            </a:r>
            <a:endParaRPr lang="it-IT" sz="2200" u="sng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/>
              <a:t>Risoluzione del contratto</a:t>
            </a:r>
            <a:endParaRPr lang="it-IT" sz="2200">
              <a:cs typeface="Calibri"/>
            </a:endParaRPr>
          </a:p>
          <a:p>
            <a:endParaRPr lang="it-IT" sz="2200"/>
          </a:p>
          <a:p>
            <a:r>
              <a:rPr lang="it-IT" sz="2200"/>
              <a:t>N.B. QUI LA RISOLUZIONE È</a:t>
            </a:r>
            <a:endParaRPr lang="it-IT" sz="2200">
              <a:cs typeface="Calibri"/>
            </a:endParaRPr>
          </a:p>
          <a:p>
            <a:r>
              <a:rPr lang="it-IT" sz="2200"/>
              <a:t>         STRAGIUDIZIALE</a:t>
            </a:r>
            <a:endParaRPr lang="it-IT" sz="2200">
              <a:cs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DC58E110-E61A-D045-B1F8-CD92570320F3}"/>
              </a:ext>
            </a:extLst>
          </p:cNvPr>
          <p:cNvSpPr txBox="1"/>
          <p:nvPr/>
        </p:nvSpPr>
        <p:spPr>
          <a:xfrm>
            <a:off x="838200" y="5883951"/>
            <a:ext cx="10668000" cy="49244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/>
              <a:t>+ RISARCIMENTO DEL DANNO</a:t>
            </a:r>
          </a:p>
        </p:txBody>
      </p:sp>
      <p:pic>
        <p:nvPicPr>
          <p:cNvPr id="8" name="Elemento grafico 7" descr="Segno di spunta">
            <a:extLst>
              <a:ext uri="{FF2B5EF4-FFF2-40B4-BE49-F238E27FC236}">
                <a16:creationId xmlns:a16="http://schemas.microsoft.com/office/drawing/2014/main" xmlns="" id="{830B15DA-55EE-1A49-89B4-9DFF08CA3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91462" y="545931"/>
            <a:ext cx="771863" cy="77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18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383F1C5-8358-4023-9F2E-3C9C706D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it-IT" sz="3600">
                <a:cs typeface="Calibri Light" panose="020F0302020204030204"/>
              </a:rPr>
              <a:t>BIBLIOGRAFIA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F654393-E967-4571-81F6-953404931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43" y="2346652"/>
            <a:ext cx="10894628" cy="38303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000">
                <a:ea typeface="+mn-lt"/>
                <a:cs typeface="+mn-lt"/>
              </a:rPr>
              <a:t>P. Stein, Norme fondamentali: in tema di accordo, contenuto, forme, interpretazione nel ‘Codice Europeo dei contratti’, Riv. </a:t>
            </a:r>
            <a:r>
              <a:rPr lang="fr-FR" sz="2000" err="1">
                <a:ea typeface="+mn-lt"/>
                <a:cs typeface="+mn-lt"/>
              </a:rPr>
              <a:t>Dir</a:t>
            </a:r>
            <a:r>
              <a:rPr lang="fr-FR" sz="2000">
                <a:ea typeface="+mn-lt"/>
                <a:cs typeface="+mn-lt"/>
              </a:rPr>
              <a:t>. </a:t>
            </a:r>
            <a:r>
              <a:rPr lang="fr-FR" sz="2000" err="1">
                <a:ea typeface="+mn-lt"/>
                <a:cs typeface="+mn-lt"/>
              </a:rPr>
              <a:t>Civ</a:t>
            </a:r>
            <a:r>
              <a:rPr lang="fr-FR" sz="2000">
                <a:ea typeface="+mn-lt"/>
                <a:cs typeface="+mn-lt"/>
              </a:rPr>
              <a:t>., 2007, I, 229</a:t>
            </a:r>
            <a:endParaRPr lang="it-IT" sz="2000">
              <a:ea typeface="+mn-lt"/>
              <a:cs typeface="+mn-lt"/>
            </a:endParaRPr>
          </a:p>
          <a:p>
            <a:endParaRPr lang="fr-FR" sz="2000">
              <a:ea typeface="+mn-lt"/>
              <a:cs typeface="+mn-lt"/>
            </a:endParaRPr>
          </a:p>
          <a:p>
            <a:r>
              <a:rPr lang="fr-FR" sz="2000">
                <a:ea typeface="+mn-lt"/>
                <a:cs typeface="+mn-lt"/>
              </a:rPr>
              <a:t>G. </a:t>
            </a:r>
            <a:r>
              <a:rPr lang="fr-FR" sz="2000" err="1">
                <a:ea typeface="+mn-lt"/>
                <a:cs typeface="+mn-lt"/>
              </a:rPr>
              <a:t>Gandolfi</a:t>
            </a:r>
            <a:r>
              <a:rPr lang="fr-FR" sz="2000">
                <a:ea typeface="+mn-lt"/>
                <a:cs typeface="+mn-lt"/>
              </a:rPr>
              <a:t>, Il libro </a:t>
            </a:r>
            <a:r>
              <a:rPr lang="fr-FR" sz="2000" err="1">
                <a:ea typeface="+mn-lt"/>
                <a:cs typeface="+mn-lt"/>
              </a:rPr>
              <a:t>secondo</a:t>
            </a:r>
            <a:r>
              <a:rPr lang="fr-FR" sz="2000">
                <a:ea typeface="+mn-lt"/>
                <a:cs typeface="+mn-lt"/>
              </a:rPr>
              <a:t> (‘Des contrats en particulier’) </a:t>
            </a:r>
            <a:r>
              <a:rPr lang="fr-FR" sz="2000" err="1">
                <a:ea typeface="+mn-lt"/>
                <a:cs typeface="+mn-lt"/>
              </a:rPr>
              <a:t>del</a:t>
            </a:r>
            <a:r>
              <a:rPr lang="fr-FR" sz="2000">
                <a:ea typeface="+mn-lt"/>
                <a:cs typeface="+mn-lt"/>
              </a:rPr>
              <a:t> ‘Code </a:t>
            </a:r>
            <a:r>
              <a:rPr lang="fr-FR" sz="2000" err="1">
                <a:ea typeface="+mn-lt"/>
                <a:cs typeface="+mn-lt"/>
              </a:rPr>
              <a:t>Europe´en</a:t>
            </a:r>
            <a:r>
              <a:rPr lang="fr-FR" sz="2000">
                <a:ea typeface="+mn-lt"/>
                <a:cs typeface="+mn-lt"/>
              </a:rPr>
              <a:t> des contrats’, Riv. </a:t>
            </a:r>
            <a:r>
              <a:rPr lang="fr-FR" sz="2000" err="1">
                <a:ea typeface="+mn-lt"/>
                <a:cs typeface="+mn-lt"/>
              </a:rPr>
              <a:t>Dir</a:t>
            </a:r>
            <a:r>
              <a:rPr lang="fr-FR" sz="2000">
                <a:ea typeface="+mn-lt"/>
                <a:cs typeface="+mn-lt"/>
              </a:rPr>
              <a:t>. </a:t>
            </a:r>
            <a:r>
              <a:rPr lang="fr-FR" sz="2000" err="1">
                <a:ea typeface="+mn-lt"/>
                <a:cs typeface="+mn-lt"/>
              </a:rPr>
              <a:t>Civ</a:t>
            </a:r>
            <a:r>
              <a:rPr lang="fr-FR" sz="2000">
                <a:ea typeface="+mn-lt"/>
                <a:cs typeface="+mn-lt"/>
              </a:rPr>
              <a:t>., 2005, II, 653 s.</a:t>
            </a:r>
            <a:endParaRPr lang="it-IT" sz="2000">
              <a:ea typeface="+mn-lt"/>
              <a:cs typeface="+mn-lt"/>
            </a:endParaRPr>
          </a:p>
          <a:p>
            <a:endParaRPr lang="fr-FR" sz="2000">
              <a:ea typeface="+mn-lt"/>
              <a:cs typeface="+mn-lt"/>
            </a:endParaRPr>
          </a:p>
          <a:p>
            <a:r>
              <a:rPr lang="fr-FR" sz="2000">
                <a:ea typeface="+mn-lt"/>
                <a:cs typeface="+mn-lt"/>
              </a:rPr>
              <a:t>G. </a:t>
            </a:r>
            <a:r>
              <a:rPr lang="fr-FR" sz="2000" err="1">
                <a:ea typeface="+mn-lt"/>
                <a:cs typeface="+mn-lt"/>
              </a:rPr>
              <a:t>Gandolfi</a:t>
            </a:r>
            <a:r>
              <a:rPr lang="fr-FR" sz="2000">
                <a:ea typeface="+mn-lt"/>
                <a:cs typeface="+mn-lt"/>
              </a:rPr>
              <a:t>, Code Européen des Contrats : Avant-projet, Livre premier, 2004 e Livre deuxième, 2007</a:t>
            </a:r>
            <a:endParaRPr lang="it-IT" sz="2000">
              <a:ea typeface="+mn-lt"/>
              <a:cs typeface="+mn-lt"/>
            </a:endParaRPr>
          </a:p>
          <a:p>
            <a:endParaRPr lang="it-IT" sz="2000"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2E80C965-DB6D-4F81-9E9E-B027384D0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xmlns="" id="{A580F890-B085-4E95-96AA-55AEBEC5CE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D3F51FEB-38FB-4F6C-9F7B-2F2AFAB65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E547BA6-BAE0-43BB-A7CA-60F69CE25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3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4BD79BB-672D-4535-9B59-C33BAF95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it-IT">
                <a:cs typeface="Calibri Light"/>
              </a:rPr>
              <a:t>Storia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7CB4857B-ED7C-444D-9F04-2F885114A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18046FB-44EA-4FD8-A585-EA09A319B2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79F5F2B-8B58-4140-AE6A-51F6C67B18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6B734CD-92A1-4992-A276-B06B7F9A1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3428874"/>
            <a:ext cx="9367204" cy="27890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400">
                <a:cs typeface="Calibri"/>
              </a:rPr>
              <a:t>Pavia, 20-21 ottobre 1990 – primo incontro di studio</a:t>
            </a:r>
          </a:p>
          <a:p>
            <a:r>
              <a:rPr lang="it-IT" sz="2400">
                <a:cs typeface="Calibri"/>
              </a:rPr>
              <a:t>1990-1994 esame dei vari problemi (stile, contenuto, </a:t>
            </a:r>
            <a:r>
              <a:rPr lang="it-IT" sz="2400" err="1">
                <a:cs typeface="Calibri"/>
              </a:rPr>
              <a:t>ecc</a:t>
            </a:r>
            <a:r>
              <a:rPr lang="it-IT" sz="2400">
                <a:cs typeface="Calibri"/>
              </a:rPr>
              <a:t>)</a:t>
            </a:r>
          </a:p>
          <a:p>
            <a:r>
              <a:rPr lang="it-IT" sz="2400">
                <a:cs typeface="Calibri"/>
              </a:rPr>
              <a:t>1995 inizio redazione del progetto: un duplice obiettivo</a:t>
            </a:r>
          </a:p>
          <a:p>
            <a:r>
              <a:rPr lang="it-IT" sz="2400">
                <a:cs typeface="Calibri"/>
              </a:rPr>
              <a:t>1999 ultimata la prima parte sui principi generali (Libro I) in lingua francese</a:t>
            </a:r>
          </a:p>
          <a:p>
            <a:endParaRPr lang="it-IT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069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E22742-1946-4B73-B6DF-C4D13C27F2C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>
                <a:cs typeface="Calibri Light"/>
              </a:rPr>
              <a:t>La struttura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F8BFA4-DF8B-4CD9-A2BD-29FD9EAF7B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>
                <a:cs typeface="Calibri"/>
              </a:rPr>
              <a:t>Libro primo – principi generali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C8F7C2-0476-4EE4-86F2-5CD0175395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it-IT" u="sng">
                <a:cs typeface="Calibri"/>
              </a:rPr>
              <a:t>Formazione del contratto</a:t>
            </a:r>
          </a:p>
          <a:p>
            <a:r>
              <a:rPr lang="it-IT" u="sng">
                <a:cs typeface="Calibri"/>
              </a:rPr>
              <a:t>Accettazione</a:t>
            </a:r>
          </a:p>
          <a:p>
            <a:r>
              <a:rPr lang="it-IT" u="sng">
                <a:cs typeface="Calibri"/>
              </a:rPr>
              <a:t>Contenuto</a:t>
            </a:r>
          </a:p>
          <a:p>
            <a:r>
              <a:rPr lang="it-IT" u="sng">
                <a:cs typeface="Calibri"/>
              </a:rPr>
              <a:t>Forma</a:t>
            </a:r>
          </a:p>
          <a:p>
            <a:r>
              <a:rPr lang="it-IT" u="sng">
                <a:cs typeface="Calibri"/>
              </a:rPr>
              <a:t>Interpretazione</a:t>
            </a:r>
          </a:p>
          <a:p>
            <a:r>
              <a:rPr lang="it-IT">
                <a:cs typeface="Calibri"/>
              </a:rPr>
              <a:t>Effetti</a:t>
            </a:r>
          </a:p>
          <a:p>
            <a:r>
              <a:rPr lang="it-IT">
                <a:cs typeface="Calibri"/>
              </a:rPr>
              <a:t>Esecuzione/</a:t>
            </a:r>
            <a:r>
              <a:rPr lang="it-IT" err="1">
                <a:cs typeface="Calibri"/>
              </a:rPr>
              <a:t>inesecuzione</a:t>
            </a:r>
            <a:endParaRPr lang="it-IT">
              <a:cs typeface="Calibri"/>
            </a:endParaRPr>
          </a:p>
          <a:p>
            <a:r>
              <a:rPr lang="it-IT">
                <a:cs typeface="Calibri"/>
              </a:rPr>
              <a:t>Cessione</a:t>
            </a:r>
          </a:p>
          <a:p>
            <a:r>
              <a:rPr lang="it-IT">
                <a:cs typeface="Calibri"/>
              </a:rPr>
              <a:t>Estinzione </a:t>
            </a:r>
          </a:p>
          <a:p>
            <a:r>
              <a:rPr lang="it-IT">
                <a:cs typeface="Calibri"/>
              </a:rPr>
              <a:t>Anomalie e rimedi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4552009-6CA4-4FE7-B094-454D0F7DA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it-IT">
                <a:cs typeface="Calibri"/>
              </a:rPr>
              <a:t>Libro secondo – parte speciale</a:t>
            </a:r>
            <a:endParaRPr lang="it-IT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0EEA788-1D12-411A-A0E4-90302C4F4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it-IT">
                <a:cs typeface="Calibri"/>
              </a:rPr>
              <a:t>Titolo I – compravendita</a:t>
            </a:r>
          </a:p>
          <a:p>
            <a:r>
              <a:rPr lang="it-IT">
                <a:cs typeface="Calibri"/>
              </a:rPr>
              <a:t>Titolo II – contratti di servizi</a:t>
            </a:r>
          </a:p>
          <a:p>
            <a:r>
              <a:rPr lang="it-IT">
                <a:cs typeface="Calibri"/>
              </a:rPr>
              <a:t>Titolo III – relazioni e proposte sui contratti bancari (in corso di elaborazione)</a:t>
            </a:r>
          </a:p>
        </p:txBody>
      </p:sp>
    </p:spTree>
    <p:extLst>
      <p:ext uri="{BB962C8B-B14F-4D97-AF65-F5344CB8AC3E}">
        <p14:creationId xmlns:p14="http://schemas.microsoft.com/office/powerpoint/2010/main" val="165086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56E9B3E6-E277-4D68-BA48-9CB43FFBD6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1629DC-E00D-496F-97C1-B826D39FF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it-IT" sz="4800">
                <a:cs typeface="Calibri Light"/>
              </a:rPr>
              <a:t>Nozione di contratto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xmlns="" id="{450A7CF2-06CC-42F3-8055-EEE37A564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14692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057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5AFC8B-9306-4BCA-ACBE-B83B469B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pPr algn="ctr"/>
            <a:r>
              <a:rPr lang="it-IT">
                <a:solidFill>
                  <a:srgbClr val="FFFFFF"/>
                </a:solidFill>
                <a:cs typeface="Calibri Light"/>
              </a:rPr>
              <a:t>Elementi essenziali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xmlns="" id="{E186B68C-84BC-4A6E-99D1-EE87483C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2A08C8-FCEE-4091-BC16-FC2105E3D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r>
              <a:rPr lang="it-IT" sz="2700">
                <a:cs typeface="Calibri"/>
              </a:rPr>
              <a:t>Niente oggetto</a:t>
            </a:r>
          </a:p>
          <a:p>
            <a:r>
              <a:rPr lang="it-IT" sz="2700">
                <a:cs typeface="Calibri"/>
              </a:rPr>
              <a:t>Nuovo concetto di causa: l'utilità</a:t>
            </a:r>
          </a:p>
          <a:p>
            <a:r>
              <a:rPr lang="it-IT" sz="2700">
                <a:cs typeface="Calibri"/>
              </a:rPr>
              <a:t>Forma </a:t>
            </a:r>
          </a:p>
          <a:p>
            <a:r>
              <a:rPr lang="it-IT" sz="2700">
                <a:cs typeface="Calibri"/>
              </a:rPr>
              <a:t>Condizioni generali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BFCCBDF-8849-41C4-A4FC-86207E85CE94}"/>
              </a:ext>
            </a:extLst>
          </p:cNvPr>
          <p:cNvSpPr txBox="1"/>
          <p:nvPr/>
        </p:nvSpPr>
        <p:spPr>
          <a:xfrm>
            <a:off x="7417494" y="1217112"/>
            <a:ext cx="196032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2400" i="1">
                <a:cs typeface="Calibri"/>
              </a:rPr>
              <a:t>1)ACCORDO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xmlns="" id="{926F831C-7E4A-4373-BC40-6F8CFB7E5FF7}"/>
              </a:ext>
            </a:extLst>
          </p:cNvPr>
          <p:cNvSpPr txBox="1"/>
          <p:nvPr/>
        </p:nvSpPr>
        <p:spPr>
          <a:xfrm>
            <a:off x="9672178" y="1227549"/>
            <a:ext cx="1960324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2300" i="1">
                <a:cs typeface="Calibri"/>
              </a:rPr>
              <a:t>2)CONTENUTO</a:t>
            </a:r>
          </a:p>
        </p:txBody>
      </p:sp>
    </p:spTree>
    <p:extLst>
      <p:ext uri="{BB962C8B-B14F-4D97-AF65-F5344CB8AC3E}">
        <p14:creationId xmlns:p14="http://schemas.microsoft.com/office/powerpoint/2010/main" val="239390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8EBFB7-A2BB-45DA-818E-7CF84A1E4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it-IT">
                <a:cs typeface="Calibri Light"/>
              </a:rPr>
              <a:t>Interpretazione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25BEC0E9-5126-4014-AE9B-F80AFED5B2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110845"/>
              </p:ext>
            </p:extLst>
          </p:nvPr>
        </p:nvGraphicFramePr>
        <p:xfrm>
          <a:off x="5187580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287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9A11875-940D-4C92-B883-39D4359F1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00" y="448893"/>
            <a:ext cx="3932237" cy="141475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it-IT" b="1">
                <a:cs typeface="Calibri Light"/>
              </a:rPr>
              <a:t>Libro II "Dei singoli contratti"</a:t>
            </a:r>
            <a:br>
              <a:rPr lang="it-IT" b="1">
                <a:cs typeface="Calibri Light"/>
              </a:rPr>
            </a:br>
            <a:r>
              <a:rPr lang="it-IT" b="1">
                <a:cs typeface="Calibri Light"/>
              </a:rPr>
              <a:t>Titolo I "Della vendita"</a:t>
            </a:r>
            <a:endParaRPr lang="it-IT">
              <a:cs typeface="Calibri Light" panose="020F03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4AEDEA0-8CCA-4FCF-A2ED-F08B71493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52599"/>
            <a:ext cx="6172200" cy="4108451"/>
          </a:xfr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sz="2400">
              <a:cs typeface="Calibri"/>
            </a:endParaRPr>
          </a:p>
          <a:p>
            <a:pPr marL="0" indent="0">
              <a:buNone/>
            </a:pPr>
            <a:endParaRPr lang="it-IT" sz="2400">
              <a:cs typeface="Calibri"/>
            </a:endParaRPr>
          </a:p>
          <a:p>
            <a:r>
              <a:rPr lang="it-IT" sz="2000">
                <a:cs typeface="Calibri"/>
              </a:rPr>
              <a:t>DEFINIZIONE CONTRATTO DI VENDITA E DISCIPLINA DEL PASSAGGIO DELLA PROPRIETÀ E DEL RISCHIO </a:t>
            </a:r>
            <a:endParaRPr lang="it-IT">
              <a:cs typeface="Calibri"/>
            </a:endParaRPr>
          </a:p>
          <a:p>
            <a:endParaRPr lang="it-IT" sz="2000">
              <a:cs typeface="Calibri"/>
            </a:endParaRPr>
          </a:p>
          <a:p>
            <a:r>
              <a:rPr lang="it-IT" sz="2000">
                <a:cs typeface="Calibri"/>
              </a:rPr>
              <a:t>OBBLIGHI DEL VENDITORE</a:t>
            </a:r>
          </a:p>
          <a:p>
            <a:endParaRPr lang="it-IT" sz="2000">
              <a:cs typeface="Calibri"/>
            </a:endParaRPr>
          </a:p>
          <a:p>
            <a:r>
              <a:rPr lang="it-IT" sz="2000">
                <a:cs typeface="Calibri"/>
              </a:rPr>
              <a:t>GARANZIA PER DIFETTO DI CONFORMITÀ E RELATIVI RIMEDI </a:t>
            </a:r>
          </a:p>
          <a:p>
            <a:endParaRPr lang="it-IT" sz="2000">
              <a:cs typeface="Calibri"/>
            </a:endParaRPr>
          </a:p>
          <a:p>
            <a:endParaRPr lang="it-IT" sz="2000">
              <a:cs typeface="Calibri"/>
            </a:endParaRPr>
          </a:p>
          <a:p>
            <a:endParaRPr lang="it-IT" sz="2000">
              <a:cs typeface="Calibri"/>
            </a:endParaRPr>
          </a:p>
          <a:p>
            <a:endParaRPr lang="it-IT" sz="2000">
              <a:cs typeface="Calibri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84A65DAF-C041-49BF-A525-DDDF0C94F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it-IT" sz="2000">
                <a:cs typeface="Calibri" panose="020F0502020204030204"/>
              </a:rPr>
              <a:t>   </a:t>
            </a:r>
            <a:r>
              <a:rPr lang="it-IT" sz="2400">
                <a:highlight>
                  <a:srgbClr val="FFFF00"/>
                </a:highlight>
                <a:cs typeface="Calibri" panose="020F0502020204030204"/>
              </a:rPr>
              <a:t> 3 PUNTI FOCALI  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xmlns="" id="{B2C07DBA-9964-46C3-B62A-3DB23B93AA62}"/>
              </a:ext>
            </a:extLst>
          </p:cNvPr>
          <p:cNvCxnSpPr>
            <a:cxnSpLocks/>
          </p:cNvCxnSpPr>
          <p:nvPr/>
        </p:nvCxnSpPr>
        <p:spPr>
          <a:xfrm>
            <a:off x="3327400" y="3958088"/>
            <a:ext cx="1169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78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xmlns="" id="{3FCBE3E9-1DDE-914A-A658-75EC46CCFE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600"/>
              <a:t>Disposizioni definitorie</a:t>
            </a:r>
            <a:endParaRPr lang="it-IT" sz="320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714BA85C-A8CD-FB48-B842-428E1C680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93119"/>
            <a:ext cx="5157787" cy="823912"/>
          </a:xfrm>
        </p:spPr>
        <p:txBody>
          <a:bodyPr>
            <a:normAutofit/>
          </a:bodyPr>
          <a:lstStyle/>
          <a:p>
            <a:pPr algn="ctr"/>
            <a:endParaRPr lang="it-IT" sz="2000" b="0"/>
          </a:p>
          <a:p>
            <a:pPr algn="ctr"/>
            <a:r>
              <a:rPr lang="it-IT" sz="2200" b="0"/>
              <a:t>CODICE CIVILE ITALIANO</a:t>
            </a:r>
          </a:p>
          <a:p>
            <a:pPr algn="ctr"/>
            <a:endParaRPr lang="it-IT" sz="2000" b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E676DA4A-7D6A-E14C-A638-0781D1A820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180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1800">
                <a:solidFill>
                  <a:srgbClr val="FF0000"/>
                </a:solidFill>
              </a:rPr>
              <a:t>Art. 1470</a:t>
            </a:r>
            <a:r>
              <a:rPr lang="it-IT" sz="1800"/>
              <a:t>:  «</a:t>
            </a:r>
            <a:r>
              <a:rPr lang="it-IT" sz="1800" i="1"/>
              <a:t>La vendita è il contratto che ha per oggetto </a:t>
            </a:r>
            <a:r>
              <a:rPr lang="it-IT" sz="1800" i="1" u="sng"/>
              <a:t>il trasferimento della proprietà </a:t>
            </a:r>
            <a:r>
              <a:rPr lang="it-IT" sz="1800" i="1"/>
              <a:t>di una cosa o il trasferimento di un altro diritto verso il corrispettivo di un prezzo»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xmlns="" id="{1149915F-4174-3D47-B53F-37EFBE9B2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077245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it-IT" sz="2200" b="0"/>
              <a:t>CODICE EUROPEO DEI CONTRATTI</a:t>
            </a:r>
          </a:p>
          <a:p>
            <a:pPr algn="ctr"/>
            <a:endParaRPr lang="it-IT" sz="2000" b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xmlns="" id="{789DB96B-E24C-7640-B9AB-9C40B012D75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180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1800">
                <a:solidFill>
                  <a:srgbClr val="FF0000"/>
                </a:solidFill>
              </a:rPr>
              <a:t>Art. 174</a:t>
            </a:r>
            <a:r>
              <a:rPr lang="it-IT" sz="1800"/>
              <a:t>:  «</a:t>
            </a:r>
            <a:r>
              <a:rPr lang="it-IT" sz="1800" i="1"/>
              <a:t>La vendita è il contratto mediante il quale il venditore </a:t>
            </a:r>
            <a:r>
              <a:rPr lang="it-IT" sz="1800" i="1" u="sng"/>
              <a:t>si obbliga a trasferire o trasferisce</a:t>
            </a:r>
            <a:r>
              <a:rPr lang="it-IT" sz="1800" i="1"/>
              <a:t> la proprietà di un bene o un diritto su di esso al compratore, il quale si obbliga a pagare o paga al venditore un corrispettivo in denaro (…)»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endParaRPr lang="it-IT" sz="1800"/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xmlns="" id="{FEA89703-1FC3-E84F-AAE7-4CCADA2151E2}"/>
              </a:ext>
            </a:extLst>
          </p:cNvPr>
          <p:cNvCxnSpPr>
            <a:cxnSpLocks/>
          </p:cNvCxnSpPr>
          <p:nvPr/>
        </p:nvCxnSpPr>
        <p:spPr>
          <a:xfrm>
            <a:off x="8826499" y="4711700"/>
            <a:ext cx="0" cy="55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FF548539-15C3-E44D-BAE1-24E32CC59BFB}"/>
              </a:ext>
            </a:extLst>
          </p:cNvPr>
          <p:cNvSpPr txBox="1"/>
          <p:nvPr/>
        </p:nvSpPr>
        <p:spPr>
          <a:xfrm>
            <a:off x="7454466" y="5563155"/>
            <a:ext cx="2744067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it-IT"/>
              <a:t>Soluzione di compromesso</a:t>
            </a:r>
          </a:p>
        </p:txBody>
      </p:sp>
    </p:spTree>
    <p:extLst>
      <p:ext uri="{BB962C8B-B14F-4D97-AF65-F5344CB8AC3E}">
        <p14:creationId xmlns:p14="http://schemas.microsoft.com/office/powerpoint/2010/main" val="286143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4B8351-56BF-2F4C-949F-134DE5752C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2600" b="1"/>
              <a:t>PASSAGGIO DELLA PROPRIETÀ NEL CODICE EUROPEO DEI CONTRATTI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844107E-16DC-9243-9C33-B42FEA497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2000"/>
              <a:t>BENI IMMOBILI E MOBILI REGISTRATI</a:t>
            </a:r>
            <a:endParaRPr lang="it-IT" sz="2000">
              <a:cs typeface="Calibri"/>
            </a:endParaRP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1800"/>
              <a:t>Rinvio alle norme vigenti nei singoli ordinamenti</a:t>
            </a:r>
            <a:endParaRPr lang="it-IT" sz="1800">
              <a:cs typeface="Calibri"/>
            </a:endParaRPr>
          </a:p>
          <a:p>
            <a:pPr marL="0" indent="0" algn="ctr">
              <a:buNone/>
            </a:pPr>
            <a:endParaRPr lang="it-IT" sz="1800"/>
          </a:p>
          <a:p>
            <a:pPr marL="0" indent="0">
              <a:buNone/>
            </a:pPr>
            <a:r>
              <a:rPr lang="it-IT" sz="1800" u="sng"/>
              <a:t>PERÒ</a:t>
            </a:r>
            <a:r>
              <a:rPr lang="it-IT" sz="1800"/>
              <a:t> </a:t>
            </a:r>
            <a:r>
              <a:rPr lang="it-IT" sz="1800">
                <a:sym typeface="Wingdings" pitchFamily="2" charset="2"/>
              </a:rPr>
              <a:t> art. 46, III comma: </a:t>
            </a:r>
            <a:endParaRPr lang="it-IT" sz="1800">
              <a:cs typeface="Calibri"/>
            </a:endParaRPr>
          </a:p>
          <a:p>
            <a:pPr marL="0" indent="0">
              <a:buNone/>
            </a:pPr>
            <a:r>
              <a:rPr lang="it-IT" sz="1800">
                <a:sym typeface="Wingdings" pitchFamily="2" charset="2"/>
              </a:rPr>
              <a:t>          </a:t>
            </a:r>
            <a:r>
              <a:rPr lang="it-IT" sz="1800" u="sng">
                <a:sym typeface="Wingdings" pitchFamily="2" charset="2"/>
              </a:rPr>
              <a:t> </a:t>
            </a:r>
            <a:r>
              <a:rPr lang="it-IT" sz="1800" i="1" u="sng">
                <a:sym typeface="Wingdings" pitchFamily="2" charset="2"/>
              </a:rPr>
              <a:t>In ogni caso</a:t>
            </a:r>
            <a:r>
              <a:rPr lang="it-IT" sz="1800">
                <a:sym typeface="Wingdings" pitchFamily="2" charset="2"/>
              </a:rPr>
              <a:t> gli effetti reali non si producono</a:t>
            </a:r>
            <a:endParaRPr lang="it-IT" sz="1800">
              <a:cs typeface="Calibri"/>
            </a:endParaRPr>
          </a:p>
          <a:p>
            <a:pPr marL="0" indent="0">
              <a:buNone/>
            </a:pPr>
            <a:r>
              <a:rPr lang="it-IT" sz="1800">
                <a:sym typeface="Wingdings" pitchFamily="2" charset="2"/>
              </a:rPr>
              <a:t>           sino a quando non siano state compiute le </a:t>
            </a:r>
            <a:endParaRPr lang="it-IT" sz="1800">
              <a:cs typeface="Calibri"/>
            </a:endParaRPr>
          </a:p>
          <a:p>
            <a:pPr marL="0" indent="0">
              <a:buNone/>
            </a:pPr>
            <a:r>
              <a:rPr lang="it-IT" sz="1800">
                <a:sym typeface="Wingdings" pitchFamily="2" charset="2"/>
              </a:rPr>
              <a:t>           relative formalità pubblicitarie </a:t>
            </a:r>
            <a:endParaRPr lang="it-IT" sz="180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880FC2E-9259-9A48-AAE7-F51351726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3399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2000"/>
              <a:t>BENI MOBILI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1800"/>
              <a:t>La proprietà si trasferisce al momento della consegna, salvo patto contrario</a:t>
            </a:r>
          </a:p>
          <a:p>
            <a:pPr marL="0" indent="0">
              <a:buNone/>
            </a:pPr>
            <a:endParaRPr lang="it-IT" sz="1800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xmlns="" id="{4949A01F-5328-0043-8AA6-BDB9D5190D67}"/>
              </a:ext>
            </a:extLst>
          </p:cNvPr>
          <p:cNvCxnSpPr/>
          <p:nvPr/>
        </p:nvCxnSpPr>
        <p:spPr>
          <a:xfrm>
            <a:off x="3340100" y="2616200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xmlns="" id="{5430E03E-BDF7-AB4D-9DA5-9349DE273E6C}"/>
              </a:ext>
            </a:extLst>
          </p:cNvPr>
          <p:cNvCxnSpPr/>
          <p:nvPr/>
        </p:nvCxnSpPr>
        <p:spPr>
          <a:xfrm>
            <a:off x="8737600" y="2616200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200A0621-4A6B-ED45-9801-6DF86EB8DDE9}"/>
              </a:ext>
            </a:extLst>
          </p:cNvPr>
          <p:cNvSpPr txBox="1"/>
          <p:nvPr/>
        </p:nvSpPr>
        <p:spPr>
          <a:xfrm>
            <a:off x="6286500" y="5253633"/>
            <a:ext cx="5067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ym typeface="Wingdings" pitchFamily="2" charset="2"/>
              </a:rPr>
              <a:t> Deviazione dal principio </a:t>
            </a:r>
            <a:r>
              <a:rPr lang="it-IT" err="1">
                <a:sym typeface="Wingdings" pitchFamily="2" charset="2"/>
              </a:rPr>
              <a:t>consensualistico</a:t>
            </a:r>
            <a:r>
              <a:rPr lang="it-IT">
                <a:sym typeface="Wingdings" pitchFamily="2" charset="2"/>
              </a:rPr>
              <a:t> e dalla regola del passaggio del rischio al momento della conclusione del contratto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353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Macintosh PowerPoint</Application>
  <PresentationFormat>Widescreen</PresentationFormat>
  <Paragraphs>173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Times New Roman</vt:lpstr>
      <vt:lpstr>Wingdings</vt:lpstr>
      <vt:lpstr>Arial</vt:lpstr>
      <vt:lpstr>Tema di Office</vt:lpstr>
      <vt:lpstr>Codice europeo dei contratti</vt:lpstr>
      <vt:lpstr>Storia</vt:lpstr>
      <vt:lpstr>La struttura</vt:lpstr>
      <vt:lpstr>Nozione di contratto</vt:lpstr>
      <vt:lpstr>Elementi essenziali</vt:lpstr>
      <vt:lpstr>Interpretazione</vt:lpstr>
      <vt:lpstr>Libro II "Dei singoli contratti" Titolo I "Della vendita"</vt:lpstr>
      <vt:lpstr>Disposizioni definitorie</vt:lpstr>
      <vt:lpstr>PASSAGGIO DELLA PROPRIETÀ NEL CODICE EUROPEO DEI CONTRATTI</vt:lpstr>
      <vt:lpstr>ART. 187  Obblighi principali del venditore</vt:lpstr>
      <vt:lpstr>Presentazione di PowerPoint</vt:lpstr>
      <vt:lpstr>OBBLIGAZIONE DI CONSEGNA</vt:lpstr>
      <vt:lpstr>GARANZIA E APPARATO RIMEDIALE</vt:lpstr>
      <vt:lpstr> RIMEDI</vt:lpstr>
      <vt:lpstr>BIBLIOGRAFIA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Codice europeo dei contratti</dc:title>
  <dc:creator>ROSSON BENEDETTA [GI0103266]</dc:creator>
  <cp:lastModifiedBy>M</cp:lastModifiedBy>
  <cp:revision>1</cp:revision>
  <dcterms:created xsi:type="dcterms:W3CDTF">2020-11-18T20:47:47Z</dcterms:created>
  <dcterms:modified xsi:type="dcterms:W3CDTF">2020-11-25T10:29:41Z</dcterms:modified>
</cp:coreProperties>
</file>