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95" r:id="rId2"/>
    <p:sldId id="309" r:id="rId3"/>
    <p:sldId id="256" r:id="rId4"/>
    <p:sldId id="258" r:id="rId5"/>
    <p:sldId id="292" r:id="rId6"/>
    <p:sldId id="293" r:id="rId7"/>
    <p:sldId id="294" r:id="rId8"/>
    <p:sldId id="257" r:id="rId9"/>
    <p:sldId id="310" r:id="rId10"/>
    <p:sldId id="29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3" autoAdjust="0"/>
    <p:restoredTop sz="86335"/>
  </p:normalViewPr>
  <p:slideViewPr>
    <p:cSldViewPr snapToGrid="0">
      <p:cViewPr varScale="1">
        <p:scale>
          <a:sx n="95" d="100"/>
          <a:sy n="95" d="100"/>
        </p:scale>
        <p:origin x="98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25/11/20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8</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10</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11/25/20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11/25/20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11/25/20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11/25/20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2554545"/>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40301</TotalTime>
  <Words>232</Words>
  <Application>Microsoft Macintosh PowerPoint</Application>
  <PresentationFormat>Presentazione su schermo (4:3)</PresentationFormat>
  <Paragraphs>48</Paragraphs>
  <Slides>10</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10</vt:i4>
      </vt:variant>
    </vt:vector>
  </HeadingPairs>
  <TitlesOfParts>
    <vt:vector size="21" baseType="lpstr">
      <vt:lpstr>Arial</vt:lpstr>
      <vt:lpstr>Arial Black</vt:lpstr>
      <vt:lpstr>Calibri</vt:lpstr>
      <vt:lpstr>Calibri Light</vt:lpstr>
      <vt:lpstr>Chalkboard</vt:lpstr>
      <vt:lpstr>Chalkboard SE</vt:lpstr>
      <vt:lpstr>Copperplate Gothic Bold</vt:lpstr>
      <vt:lpstr>Gurmukhi MN</vt:lpstr>
      <vt:lpstr>Symbol</vt:lpstr>
      <vt:lpstr>Times New Roman</vt:lpstr>
      <vt:lpstr>Tema di Office</vt:lpstr>
      <vt:lpstr>CORPO UMANO CARATTERI ORGANIZZATIVI GENERALI</vt:lpstr>
      <vt:lpstr>Presentazione standard di PowerPoint</vt:lpstr>
      <vt:lpstr>DISCIPLINE MORFOLOGICHE  UMANE </vt:lpstr>
      <vt:lpstr>Presentazione standard di PowerPoint</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Utente di Microsoft Office</cp:lastModifiedBy>
  <cp:revision>126</cp:revision>
  <dcterms:created xsi:type="dcterms:W3CDTF">2016-10-08T13:19:31Z</dcterms:created>
  <dcterms:modified xsi:type="dcterms:W3CDTF">2020-11-25T18:57:25Z</dcterms:modified>
</cp:coreProperties>
</file>