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bn," initials="b"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5E5E5E"/>
        </a:fontRef>
        <a:srgbClr val="5E5E5E"/>
      </a:tcTxStyle>
      <a:tcStyle>
        <a:tcBdr>
          <a:left>
            <a:ln w="12700" cap="flat">
              <a:solidFill>
                <a:srgbClr val="003462"/>
              </a:solidFill>
              <a:prstDash val="solid"/>
              <a:round/>
            </a:ln>
          </a:left>
          <a:right>
            <a:ln w="12700" cap="flat">
              <a:solidFill>
                <a:srgbClr val="003462"/>
              </a:solidFill>
              <a:prstDash val="solid"/>
              <a:round/>
            </a:ln>
          </a:right>
          <a:top>
            <a:ln w="12700" cap="flat">
              <a:solidFill>
                <a:srgbClr val="003462"/>
              </a:solidFill>
              <a:prstDash val="solid"/>
              <a:round/>
            </a:ln>
          </a:top>
          <a:bottom>
            <a:ln w="12700" cap="flat">
              <a:solidFill>
                <a:srgbClr val="003462"/>
              </a:solidFill>
              <a:prstDash val="solid"/>
              <a:round/>
            </a:ln>
          </a:bottom>
          <a:insideH>
            <a:ln w="12700" cap="flat">
              <a:solidFill>
                <a:srgbClr val="003462"/>
              </a:solidFill>
              <a:prstDash val="solid"/>
              <a:round/>
            </a:ln>
          </a:insideH>
          <a:insideV>
            <a:ln w="12700" cap="flat">
              <a:solidFill>
                <a:srgbClr val="003462"/>
              </a:solidFill>
              <a:prstDash val="solid"/>
              <a:round/>
            </a:ln>
          </a:insideV>
        </a:tcBdr>
        <a:fill>
          <a:solidFill>
            <a:srgbClr val="CADFFF"/>
          </a:solidFill>
        </a:fill>
      </a:tcStyle>
    </a:wholeTbl>
    <a:band2H>
      <a:tcTxStyle/>
      <a:tcStyle>
        <a:tcBdr/>
        <a:fill>
          <a:solidFill>
            <a:srgbClr val="E6F0FF"/>
          </a:solidFill>
        </a:fill>
      </a:tcStyle>
    </a:band2H>
    <a:firstCol>
      <a:tcTxStyle b="on" i="off">
        <a:fontRef idx="minor">
          <a:srgbClr val="003462"/>
        </a:fontRef>
        <a:srgbClr val="003462"/>
      </a:tcTxStyle>
      <a:tcStyle>
        <a:tcBdr>
          <a:left>
            <a:ln w="12700" cap="flat">
              <a:solidFill>
                <a:srgbClr val="003462"/>
              </a:solidFill>
              <a:prstDash val="solid"/>
              <a:round/>
            </a:ln>
          </a:left>
          <a:right>
            <a:ln w="12700" cap="flat">
              <a:solidFill>
                <a:srgbClr val="003462"/>
              </a:solidFill>
              <a:prstDash val="solid"/>
              <a:round/>
            </a:ln>
          </a:right>
          <a:top>
            <a:ln w="12700" cap="flat">
              <a:solidFill>
                <a:srgbClr val="003462"/>
              </a:solidFill>
              <a:prstDash val="solid"/>
              <a:round/>
            </a:ln>
          </a:top>
          <a:bottom>
            <a:ln w="12700" cap="flat">
              <a:solidFill>
                <a:srgbClr val="003462"/>
              </a:solidFill>
              <a:prstDash val="solid"/>
              <a:round/>
            </a:ln>
          </a:bottom>
          <a:insideH>
            <a:ln w="12700" cap="flat">
              <a:solidFill>
                <a:srgbClr val="003462"/>
              </a:solidFill>
              <a:prstDash val="solid"/>
              <a:round/>
            </a:ln>
          </a:insideH>
          <a:insideV>
            <a:ln w="12700" cap="flat">
              <a:solidFill>
                <a:srgbClr val="003462"/>
              </a:solidFill>
              <a:prstDash val="solid"/>
              <a:round/>
            </a:ln>
          </a:insideV>
        </a:tcBdr>
        <a:fill>
          <a:solidFill>
            <a:schemeClr val="accent1"/>
          </a:solidFill>
        </a:fill>
      </a:tcStyle>
    </a:firstCol>
    <a:lastRow>
      <a:tcTxStyle b="on" i="off">
        <a:fontRef idx="minor">
          <a:srgbClr val="003462"/>
        </a:fontRef>
        <a:srgbClr val="003462"/>
      </a:tcTxStyle>
      <a:tcStyle>
        <a:tcBdr>
          <a:left>
            <a:ln w="12700" cap="flat">
              <a:solidFill>
                <a:srgbClr val="003462"/>
              </a:solidFill>
              <a:prstDash val="solid"/>
              <a:round/>
            </a:ln>
          </a:left>
          <a:right>
            <a:ln w="12700" cap="flat">
              <a:solidFill>
                <a:srgbClr val="003462"/>
              </a:solidFill>
              <a:prstDash val="solid"/>
              <a:round/>
            </a:ln>
          </a:right>
          <a:top>
            <a:ln w="38100" cap="flat">
              <a:solidFill>
                <a:srgbClr val="003462"/>
              </a:solidFill>
              <a:prstDash val="solid"/>
              <a:round/>
            </a:ln>
          </a:top>
          <a:bottom>
            <a:ln w="12700" cap="flat">
              <a:solidFill>
                <a:srgbClr val="003462"/>
              </a:solidFill>
              <a:prstDash val="solid"/>
              <a:round/>
            </a:ln>
          </a:bottom>
          <a:insideH>
            <a:ln w="12700" cap="flat">
              <a:solidFill>
                <a:srgbClr val="003462"/>
              </a:solidFill>
              <a:prstDash val="solid"/>
              <a:round/>
            </a:ln>
          </a:insideH>
          <a:insideV>
            <a:ln w="12700" cap="flat">
              <a:solidFill>
                <a:srgbClr val="003462"/>
              </a:solidFill>
              <a:prstDash val="solid"/>
              <a:round/>
            </a:ln>
          </a:insideV>
        </a:tcBdr>
        <a:fill>
          <a:solidFill>
            <a:schemeClr val="accent1"/>
          </a:solidFill>
        </a:fill>
      </a:tcStyle>
    </a:lastRow>
    <a:firstRow>
      <a:tcTxStyle b="on" i="off">
        <a:fontRef idx="minor">
          <a:srgbClr val="003462"/>
        </a:fontRef>
        <a:srgbClr val="003462"/>
      </a:tcTxStyle>
      <a:tcStyle>
        <a:tcBdr>
          <a:left>
            <a:ln w="12700" cap="flat">
              <a:solidFill>
                <a:srgbClr val="003462"/>
              </a:solidFill>
              <a:prstDash val="solid"/>
              <a:round/>
            </a:ln>
          </a:left>
          <a:right>
            <a:ln w="12700" cap="flat">
              <a:solidFill>
                <a:srgbClr val="003462"/>
              </a:solidFill>
              <a:prstDash val="solid"/>
              <a:round/>
            </a:ln>
          </a:right>
          <a:top>
            <a:ln w="12700" cap="flat">
              <a:solidFill>
                <a:srgbClr val="003462"/>
              </a:solidFill>
              <a:prstDash val="solid"/>
              <a:round/>
            </a:ln>
          </a:top>
          <a:bottom>
            <a:ln w="38100" cap="flat">
              <a:solidFill>
                <a:srgbClr val="003462"/>
              </a:solidFill>
              <a:prstDash val="solid"/>
              <a:round/>
            </a:ln>
          </a:bottom>
          <a:insideH>
            <a:ln w="12700" cap="flat">
              <a:solidFill>
                <a:srgbClr val="003462"/>
              </a:solidFill>
              <a:prstDash val="solid"/>
              <a:round/>
            </a:ln>
          </a:insideH>
          <a:insideV>
            <a:ln w="12700" cap="flat">
              <a:solidFill>
                <a:srgbClr val="003462"/>
              </a:solidFill>
              <a:prstDash val="solid"/>
              <a:round/>
            </a:ln>
          </a:insideV>
        </a:tcBdr>
        <a:fill>
          <a:solidFill>
            <a:schemeClr val="accent1"/>
          </a:solidFill>
        </a:fill>
      </a:tcStyle>
    </a:firstRow>
  </a:tblStyle>
  <a:tblStyle styleId="{C7B018BB-80A7-4F77-B60F-C8B233D01FF8}" styleName="">
    <a:tblBg/>
    <a:wholeTbl>
      <a:tcTxStyle b="off" i="off">
        <a:fontRef idx="minor">
          <a:srgbClr val="5E5E5E"/>
        </a:fontRef>
        <a:srgbClr val="5E5E5E"/>
      </a:tcTxStyle>
      <a:tcStyle>
        <a:tcBdr>
          <a:left>
            <a:ln w="12700" cap="flat">
              <a:solidFill>
                <a:srgbClr val="003462"/>
              </a:solidFill>
              <a:prstDash val="solid"/>
              <a:round/>
            </a:ln>
          </a:left>
          <a:right>
            <a:ln w="12700" cap="flat">
              <a:solidFill>
                <a:srgbClr val="003462"/>
              </a:solidFill>
              <a:prstDash val="solid"/>
              <a:round/>
            </a:ln>
          </a:right>
          <a:top>
            <a:ln w="12700" cap="flat">
              <a:solidFill>
                <a:srgbClr val="003462"/>
              </a:solidFill>
              <a:prstDash val="solid"/>
              <a:round/>
            </a:ln>
          </a:top>
          <a:bottom>
            <a:ln w="12700" cap="flat">
              <a:solidFill>
                <a:srgbClr val="003462"/>
              </a:solidFill>
              <a:prstDash val="solid"/>
              <a:round/>
            </a:ln>
          </a:bottom>
          <a:insideH>
            <a:ln w="12700" cap="flat">
              <a:solidFill>
                <a:srgbClr val="003462"/>
              </a:solidFill>
              <a:prstDash val="solid"/>
              <a:round/>
            </a:ln>
          </a:insideH>
          <a:insideV>
            <a:ln w="12700" cap="flat">
              <a:solidFill>
                <a:srgbClr val="003462"/>
              </a:solidFill>
              <a:prstDash val="solid"/>
              <a:round/>
            </a:ln>
          </a:insideV>
        </a:tcBdr>
        <a:fill>
          <a:solidFill>
            <a:srgbClr val="D1F0CC"/>
          </a:solidFill>
        </a:fill>
      </a:tcStyle>
    </a:wholeTbl>
    <a:band2H>
      <a:tcTxStyle/>
      <a:tcStyle>
        <a:tcBdr/>
        <a:fill>
          <a:solidFill>
            <a:srgbClr val="EAF8E7"/>
          </a:solidFill>
        </a:fill>
      </a:tcStyle>
    </a:band2H>
    <a:firstCol>
      <a:tcTxStyle b="on" i="off">
        <a:fontRef idx="minor">
          <a:srgbClr val="003462"/>
        </a:fontRef>
        <a:srgbClr val="003462"/>
      </a:tcTxStyle>
      <a:tcStyle>
        <a:tcBdr>
          <a:left>
            <a:ln w="12700" cap="flat">
              <a:solidFill>
                <a:srgbClr val="003462"/>
              </a:solidFill>
              <a:prstDash val="solid"/>
              <a:round/>
            </a:ln>
          </a:left>
          <a:right>
            <a:ln w="12700" cap="flat">
              <a:solidFill>
                <a:srgbClr val="003462"/>
              </a:solidFill>
              <a:prstDash val="solid"/>
              <a:round/>
            </a:ln>
          </a:right>
          <a:top>
            <a:ln w="12700" cap="flat">
              <a:solidFill>
                <a:srgbClr val="003462"/>
              </a:solidFill>
              <a:prstDash val="solid"/>
              <a:round/>
            </a:ln>
          </a:top>
          <a:bottom>
            <a:ln w="12700" cap="flat">
              <a:solidFill>
                <a:srgbClr val="003462"/>
              </a:solidFill>
              <a:prstDash val="solid"/>
              <a:round/>
            </a:ln>
          </a:bottom>
          <a:insideH>
            <a:ln w="12700" cap="flat">
              <a:solidFill>
                <a:srgbClr val="003462"/>
              </a:solidFill>
              <a:prstDash val="solid"/>
              <a:round/>
            </a:ln>
          </a:insideH>
          <a:insideV>
            <a:ln w="12700" cap="flat">
              <a:solidFill>
                <a:srgbClr val="003462"/>
              </a:solidFill>
              <a:prstDash val="solid"/>
              <a:round/>
            </a:ln>
          </a:insideV>
        </a:tcBdr>
        <a:fill>
          <a:solidFill>
            <a:schemeClr val="accent3"/>
          </a:solidFill>
        </a:fill>
      </a:tcStyle>
    </a:firstCol>
    <a:lastRow>
      <a:tcTxStyle b="on" i="off">
        <a:fontRef idx="minor">
          <a:srgbClr val="003462"/>
        </a:fontRef>
        <a:srgbClr val="003462"/>
      </a:tcTxStyle>
      <a:tcStyle>
        <a:tcBdr>
          <a:left>
            <a:ln w="12700" cap="flat">
              <a:solidFill>
                <a:srgbClr val="003462"/>
              </a:solidFill>
              <a:prstDash val="solid"/>
              <a:round/>
            </a:ln>
          </a:left>
          <a:right>
            <a:ln w="12700" cap="flat">
              <a:solidFill>
                <a:srgbClr val="003462"/>
              </a:solidFill>
              <a:prstDash val="solid"/>
              <a:round/>
            </a:ln>
          </a:right>
          <a:top>
            <a:ln w="38100" cap="flat">
              <a:solidFill>
                <a:srgbClr val="003462"/>
              </a:solidFill>
              <a:prstDash val="solid"/>
              <a:round/>
            </a:ln>
          </a:top>
          <a:bottom>
            <a:ln w="12700" cap="flat">
              <a:solidFill>
                <a:srgbClr val="003462"/>
              </a:solidFill>
              <a:prstDash val="solid"/>
              <a:round/>
            </a:ln>
          </a:bottom>
          <a:insideH>
            <a:ln w="12700" cap="flat">
              <a:solidFill>
                <a:srgbClr val="003462"/>
              </a:solidFill>
              <a:prstDash val="solid"/>
              <a:round/>
            </a:ln>
          </a:insideH>
          <a:insideV>
            <a:ln w="12700" cap="flat">
              <a:solidFill>
                <a:srgbClr val="003462"/>
              </a:solidFill>
              <a:prstDash val="solid"/>
              <a:round/>
            </a:ln>
          </a:insideV>
        </a:tcBdr>
        <a:fill>
          <a:solidFill>
            <a:schemeClr val="accent3"/>
          </a:solidFill>
        </a:fill>
      </a:tcStyle>
    </a:lastRow>
    <a:firstRow>
      <a:tcTxStyle b="on" i="off">
        <a:fontRef idx="minor">
          <a:srgbClr val="003462"/>
        </a:fontRef>
        <a:srgbClr val="003462"/>
      </a:tcTxStyle>
      <a:tcStyle>
        <a:tcBdr>
          <a:left>
            <a:ln w="12700" cap="flat">
              <a:solidFill>
                <a:srgbClr val="003462"/>
              </a:solidFill>
              <a:prstDash val="solid"/>
              <a:round/>
            </a:ln>
          </a:left>
          <a:right>
            <a:ln w="12700" cap="flat">
              <a:solidFill>
                <a:srgbClr val="003462"/>
              </a:solidFill>
              <a:prstDash val="solid"/>
              <a:round/>
            </a:ln>
          </a:right>
          <a:top>
            <a:ln w="12700" cap="flat">
              <a:solidFill>
                <a:srgbClr val="003462"/>
              </a:solidFill>
              <a:prstDash val="solid"/>
              <a:round/>
            </a:ln>
          </a:top>
          <a:bottom>
            <a:ln w="38100" cap="flat">
              <a:solidFill>
                <a:srgbClr val="003462"/>
              </a:solidFill>
              <a:prstDash val="solid"/>
              <a:round/>
            </a:ln>
          </a:bottom>
          <a:insideH>
            <a:ln w="12700" cap="flat">
              <a:solidFill>
                <a:srgbClr val="003462"/>
              </a:solidFill>
              <a:prstDash val="solid"/>
              <a:round/>
            </a:ln>
          </a:insideH>
          <a:insideV>
            <a:ln w="12700" cap="flat">
              <a:solidFill>
                <a:srgbClr val="003462"/>
              </a:solidFill>
              <a:prstDash val="solid"/>
              <a:round/>
            </a:ln>
          </a:insideV>
        </a:tcBdr>
        <a:fill>
          <a:solidFill>
            <a:schemeClr val="accent3"/>
          </a:solidFill>
        </a:fill>
      </a:tcStyle>
    </a:firstRow>
  </a:tblStyle>
  <a:tblStyle styleId="{EEE7283C-3CF3-47DC-8721-378D4A62B228}" styleName="">
    <a:tblBg/>
    <a:wholeTbl>
      <a:tcTxStyle b="off" i="off">
        <a:fontRef idx="minor">
          <a:srgbClr val="5E5E5E"/>
        </a:fontRef>
        <a:srgbClr val="5E5E5E"/>
      </a:tcTxStyle>
      <a:tcStyle>
        <a:tcBdr>
          <a:left>
            <a:ln w="12700" cap="flat">
              <a:solidFill>
                <a:srgbClr val="003462"/>
              </a:solidFill>
              <a:prstDash val="solid"/>
              <a:round/>
            </a:ln>
          </a:left>
          <a:right>
            <a:ln w="12700" cap="flat">
              <a:solidFill>
                <a:srgbClr val="003462"/>
              </a:solidFill>
              <a:prstDash val="solid"/>
              <a:round/>
            </a:ln>
          </a:right>
          <a:top>
            <a:ln w="12700" cap="flat">
              <a:solidFill>
                <a:srgbClr val="003462"/>
              </a:solidFill>
              <a:prstDash val="solid"/>
              <a:round/>
            </a:ln>
          </a:top>
          <a:bottom>
            <a:ln w="12700" cap="flat">
              <a:solidFill>
                <a:srgbClr val="003462"/>
              </a:solidFill>
              <a:prstDash val="solid"/>
              <a:round/>
            </a:ln>
          </a:bottom>
          <a:insideH>
            <a:ln w="12700" cap="flat">
              <a:solidFill>
                <a:srgbClr val="003462"/>
              </a:solidFill>
              <a:prstDash val="solid"/>
              <a:round/>
            </a:ln>
          </a:insideH>
          <a:insideV>
            <a:ln w="12700" cap="flat">
              <a:solidFill>
                <a:srgbClr val="003462"/>
              </a:solidFill>
              <a:prstDash val="solid"/>
              <a:round/>
            </a:ln>
          </a:insideV>
        </a:tcBdr>
        <a:fill>
          <a:solidFill>
            <a:srgbClr val="FFCDDF"/>
          </a:solidFill>
        </a:fill>
      </a:tcStyle>
    </a:wholeTbl>
    <a:band2H>
      <a:tcTxStyle/>
      <a:tcStyle>
        <a:tcBdr/>
        <a:fill>
          <a:solidFill>
            <a:srgbClr val="FFE8F0"/>
          </a:solidFill>
        </a:fill>
      </a:tcStyle>
    </a:band2H>
    <a:firstCol>
      <a:tcTxStyle b="on" i="off">
        <a:fontRef idx="minor">
          <a:srgbClr val="003462"/>
        </a:fontRef>
        <a:srgbClr val="003462"/>
      </a:tcTxStyle>
      <a:tcStyle>
        <a:tcBdr>
          <a:left>
            <a:ln w="12700" cap="flat">
              <a:solidFill>
                <a:srgbClr val="003462"/>
              </a:solidFill>
              <a:prstDash val="solid"/>
              <a:round/>
            </a:ln>
          </a:left>
          <a:right>
            <a:ln w="12700" cap="flat">
              <a:solidFill>
                <a:srgbClr val="003462"/>
              </a:solidFill>
              <a:prstDash val="solid"/>
              <a:round/>
            </a:ln>
          </a:right>
          <a:top>
            <a:ln w="12700" cap="flat">
              <a:solidFill>
                <a:srgbClr val="003462"/>
              </a:solidFill>
              <a:prstDash val="solid"/>
              <a:round/>
            </a:ln>
          </a:top>
          <a:bottom>
            <a:ln w="12700" cap="flat">
              <a:solidFill>
                <a:srgbClr val="003462"/>
              </a:solidFill>
              <a:prstDash val="solid"/>
              <a:round/>
            </a:ln>
          </a:bottom>
          <a:insideH>
            <a:ln w="12700" cap="flat">
              <a:solidFill>
                <a:srgbClr val="003462"/>
              </a:solidFill>
              <a:prstDash val="solid"/>
              <a:round/>
            </a:ln>
          </a:insideH>
          <a:insideV>
            <a:ln w="12700" cap="flat">
              <a:solidFill>
                <a:srgbClr val="003462"/>
              </a:solidFill>
              <a:prstDash val="solid"/>
              <a:round/>
            </a:ln>
          </a:insideV>
        </a:tcBdr>
        <a:fill>
          <a:solidFill>
            <a:schemeClr val="accent6"/>
          </a:solidFill>
        </a:fill>
      </a:tcStyle>
    </a:firstCol>
    <a:lastRow>
      <a:tcTxStyle b="on" i="off">
        <a:fontRef idx="minor">
          <a:srgbClr val="003462"/>
        </a:fontRef>
        <a:srgbClr val="003462"/>
      </a:tcTxStyle>
      <a:tcStyle>
        <a:tcBdr>
          <a:left>
            <a:ln w="12700" cap="flat">
              <a:solidFill>
                <a:srgbClr val="003462"/>
              </a:solidFill>
              <a:prstDash val="solid"/>
              <a:round/>
            </a:ln>
          </a:left>
          <a:right>
            <a:ln w="12700" cap="flat">
              <a:solidFill>
                <a:srgbClr val="003462"/>
              </a:solidFill>
              <a:prstDash val="solid"/>
              <a:round/>
            </a:ln>
          </a:right>
          <a:top>
            <a:ln w="38100" cap="flat">
              <a:solidFill>
                <a:srgbClr val="003462"/>
              </a:solidFill>
              <a:prstDash val="solid"/>
              <a:round/>
            </a:ln>
          </a:top>
          <a:bottom>
            <a:ln w="12700" cap="flat">
              <a:solidFill>
                <a:srgbClr val="003462"/>
              </a:solidFill>
              <a:prstDash val="solid"/>
              <a:round/>
            </a:ln>
          </a:bottom>
          <a:insideH>
            <a:ln w="12700" cap="flat">
              <a:solidFill>
                <a:srgbClr val="003462"/>
              </a:solidFill>
              <a:prstDash val="solid"/>
              <a:round/>
            </a:ln>
          </a:insideH>
          <a:insideV>
            <a:ln w="12700" cap="flat">
              <a:solidFill>
                <a:srgbClr val="003462"/>
              </a:solidFill>
              <a:prstDash val="solid"/>
              <a:round/>
            </a:ln>
          </a:insideV>
        </a:tcBdr>
        <a:fill>
          <a:solidFill>
            <a:schemeClr val="accent6"/>
          </a:solidFill>
        </a:fill>
      </a:tcStyle>
    </a:lastRow>
    <a:firstRow>
      <a:tcTxStyle b="on" i="off">
        <a:fontRef idx="minor">
          <a:srgbClr val="003462"/>
        </a:fontRef>
        <a:srgbClr val="003462"/>
      </a:tcTxStyle>
      <a:tcStyle>
        <a:tcBdr>
          <a:left>
            <a:ln w="12700" cap="flat">
              <a:solidFill>
                <a:srgbClr val="003462"/>
              </a:solidFill>
              <a:prstDash val="solid"/>
              <a:round/>
            </a:ln>
          </a:left>
          <a:right>
            <a:ln w="12700" cap="flat">
              <a:solidFill>
                <a:srgbClr val="003462"/>
              </a:solidFill>
              <a:prstDash val="solid"/>
              <a:round/>
            </a:ln>
          </a:right>
          <a:top>
            <a:ln w="12700" cap="flat">
              <a:solidFill>
                <a:srgbClr val="003462"/>
              </a:solidFill>
              <a:prstDash val="solid"/>
              <a:round/>
            </a:ln>
          </a:top>
          <a:bottom>
            <a:ln w="38100" cap="flat">
              <a:solidFill>
                <a:srgbClr val="003462"/>
              </a:solidFill>
              <a:prstDash val="solid"/>
              <a:round/>
            </a:ln>
          </a:bottom>
          <a:insideH>
            <a:ln w="12700" cap="flat">
              <a:solidFill>
                <a:srgbClr val="003462"/>
              </a:solidFill>
              <a:prstDash val="solid"/>
              <a:round/>
            </a:ln>
          </a:insideH>
          <a:insideV>
            <a:ln w="12700" cap="flat">
              <a:solidFill>
                <a:srgbClr val="003462"/>
              </a:solidFill>
              <a:prstDash val="solid"/>
              <a:round/>
            </a:ln>
          </a:insideV>
        </a:tcBdr>
        <a:fill>
          <a:solidFill>
            <a:schemeClr val="accent6"/>
          </a:solidFill>
        </a:fill>
      </a:tcStyle>
    </a:firstRow>
  </a:tblStyle>
  <a:tblStyle styleId="{CF821DB8-F4EB-4A41-A1BA-3FCAFE7338EE}" styleName="">
    <a:tblBg/>
    <a:wholeTbl>
      <a:tcTxStyle b="off" i="off">
        <a:fontRef idx="min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a:tcStyle>
        <a:tcBdr/>
        <a:fill>
          <a:solidFill>
            <a:srgbClr val="003462"/>
          </a:solidFill>
        </a:fill>
      </a:tcStyle>
    </a:band2H>
    <a:firstCol>
      <a:tcTxStyle b="on" i="off">
        <a:fontRef idx="minor">
          <a:srgbClr val="003462"/>
        </a:fontRef>
        <a:srgbClr val="003462"/>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003462"/>
          </a:solidFill>
        </a:fill>
      </a:tcStyle>
    </a:lastRow>
    <a:firstRow>
      <a:tcTxStyle b="on" i="off">
        <a:fontRef idx="minor">
          <a:srgbClr val="003462"/>
        </a:fontRef>
        <a:srgbClr val="003462"/>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5E5E5E"/>
        </a:fontRef>
        <a:srgbClr val="5E5E5E"/>
      </a:tcTxStyle>
      <a:tcStyle>
        <a:tcBdr>
          <a:left>
            <a:ln w="12700" cap="flat">
              <a:solidFill>
                <a:srgbClr val="003462"/>
              </a:solidFill>
              <a:prstDash val="solid"/>
              <a:round/>
            </a:ln>
          </a:left>
          <a:right>
            <a:ln w="12700" cap="flat">
              <a:solidFill>
                <a:srgbClr val="003462"/>
              </a:solidFill>
              <a:prstDash val="solid"/>
              <a:round/>
            </a:ln>
          </a:right>
          <a:top>
            <a:ln w="12700" cap="flat">
              <a:solidFill>
                <a:srgbClr val="003462"/>
              </a:solidFill>
              <a:prstDash val="solid"/>
              <a:round/>
            </a:ln>
          </a:top>
          <a:bottom>
            <a:ln w="12700" cap="flat">
              <a:solidFill>
                <a:srgbClr val="003462"/>
              </a:solidFill>
              <a:prstDash val="solid"/>
              <a:round/>
            </a:ln>
          </a:bottom>
          <a:insideH>
            <a:ln w="12700" cap="flat">
              <a:solidFill>
                <a:srgbClr val="003462"/>
              </a:solidFill>
              <a:prstDash val="solid"/>
              <a:round/>
            </a:ln>
          </a:insideH>
          <a:insideV>
            <a:ln w="12700" cap="flat">
              <a:solidFill>
                <a:srgbClr val="003462"/>
              </a:solidFill>
              <a:prstDash val="solid"/>
              <a:round/>
            </a:ln>
          </a:insideV>
        </a:tcBdr>
        <a:fill>
          <a:solidFill>
            <a:srgbClr val="D1D1D1"/>
          </a:solidFill>
        </a:fill>
      </a:tcStyle>
    </a:wholeTbl>
    <a:band2H>
      <a:tcTxStyle/>
      <a:tcStyle>
        <a:tcBdr/>
        <a:fill>
          <a:solidFill>
            <a:srgbClr val="E9E9E9"/>
          </a:solidFill>
        </a:fill>
      </a:tcStyle>
    </a:band2H>
    <a:firstCol>
      <a:tcTxStyle b="on" i="off">
        <a:fontRef idx="minor">
          <a:srgbClr val="003462"/>
        </a:fontRef>
        <a:srgbClr val="003462"/>
      </a:tcTxStyle>
      <a:tcStyle>
        <a:tcBdr>
          <a:left>
            <a:ln w="12700" cap="flat">
              <a:solidFill>
                <a:srgbClr val="003462"/>
              </a:solidFill>
              <a:prstDash val="solid"/>
              <a:round/>
            </a:ln>
          </a:left>
          <a:right>
            <a:ln w="12700" cap="flat">
              <a:solidFill>
                <a:srgbClr val="003462"/>
              </a:solidFill>
              <a:prstDash val="solid"/>
              <a:round/>
            </a:ln>
          </a:right>
          <a:top>
            <a:ln w="12700" cap="flat">
              <a:solidFill>
                <a:srgbClr val="003462"/>
              </a:solidFill>
              <a:prstDash val="solid"/>
              <a:round/>
            </a:ln>
          </a:top>
          <a:bottom>
            <a:ln w="12700" cap="flat">
              <a:solidFill>
                <a:srgbClr val="003462"/>
              </a:solidFill>
              <a:prstDash val="solid"/>
              <a:round/>
            </a:ln>
          </a:bottom>
          <a:insideH>
            <a:ln w="12700" cap="flat">
              <a:solidFill>
                <a:srgbClr val="003462"/>
              </a:solidFill>
              <a:prstDash val="solid"/>
              <a:round/>
            </a:ln>
          </a:insideH>
          <a:insideV>
            <a:ln w="12700" cap="flat">
              <a:solidFill>
                <a:srgbClr val="003462"/>
              </a:solidFill>
              <a:prstDash val="solid"/>
              <a:round/>
            </a:ln>
          </a:insideV>
        </a:tcBdr>
        <a:fill>
          <a:solidFill>
            <a:srgbClr val="5E5E5E"/>
          </a:solidFill>
        </a:fill>
      </a:tcStyle>
    </a:firstCol>
    <a:lastRow>
      <a:tcTxStyle b="on" i="off">
        <a:fontRef idx="minor">
          <a:srgbClr val="003462"/>
        </a:fontRef>
        <a:srgbClr val="003462"/>
      </a:tcTxStyle>
      <a:tcStyle>
        <a:tcBdr>
          <a:left>
            <a:ln w="12700" cap="flat">
              <a:solidFill>
                <a:srgbClr val="003462"/>
              </a:solidFill>
              <a:prstDash val="solid"/>
              <a:round/>
            </a:ln>
          </a:left>
          <a:right>
            <a:ln w="12700" cap="flat">
              <a:solidFill>
                <a:srgbClr val="003462"/>
              </a:solidFill>
              <a:prstDash val="solid"/>
              <a:round/>
            </a:ln>
          </a:right>
          <a:top>
            <a:ln w="38100" cap="flat">
              <a:solidFill>
                <a:srgbClr val="003462"/>
              </a:solidFill>
              <a:prstDash val="solid"/>
              <a:round/>
            </a:ln>
          </a:top>
          <a:bottom>
            <a:ln w="12700" cap="flat">
              <a:solidFill>
                <a:srgbClr val="003462"/>
              </a:solidFill>
              <a:prstDash val="solid"/>
              <a:round/>
            </a:ln>
          </a:bottom>
          <a:insideH>
            <a:ln w="12700" cap="flat">
              <a:solidFill>
                <a:srgbClr val="003462"/>
              </a:solidFill>
              <a:prstDash val="solid"/>
              <a:round/>
            </a:ln>
          </a:insideH>
          <a:insideV>
            <a:ln w="12700" cap="flat">
              <a:solidFill>
                <a:srgbClr val="003462"/>
              </a:solidFill>
              <a:prstDash val="solid"/>
              <a:round/>
            </a:ln>
          </a:insideV>
        </a:tcBdr>
        <a:fill>
          <a:solidFill>
            <a:srgbClr val="5E5E5E"/>
          </a:solidFill>
        </a:fill>
      </a:tcStyle>
    </a:lastRow>
    <a:firstRow>
      <a:tcTxStyle b="on" i="off">
        <a:fontRef idx="minor">
          <a:srgbClr val="003462"/>
        </a:fontRef>
        <a:srgbClr val="003462"/>
      </a:tcTxStyle>
      <a:tcStyle>
        <a:tcBdr>
          <a:left>
            <a:ln w="12700" cap="flat">
              <a:solidFill>
                <a:srgbClr val="003462"/>
              </a:solidFill>
              <a:prstDash val="solid"/>
              <a:round/>
            </a:ln>
          </a:left>
          <a:right>
            <a:ln w="12700" cap="flat">
              <a:solidFill>
                <a:srgbClr val="003462"/>
              </a:solidFill>
              <a:prstDash val="solid"/>
              <a:round/>
            </a:ln>
          </a:right>
          <a:top>
            <a:ln w="12700" cap="flat">
              <a:solidFill>
                <a:srgbClr val="003462"/>
              </a:solidFill>
              <a:prstDash val="solid"/>
              <a:round/>
            </a:ln>
          </a:top>
          <a:bottom>
            <a:ln w="38100" cap="flat">
              <a:solidFill>
                <a:srgbClr val="003462"/>
              </a:solidFill>
              <a:prstDash val="solid"/>
              <a:round/>
            </a:ln>
          </a:bottom>
          <a:insideH>
            <a:ln w="12700" cap="flat">
              <a:solidFill>
                <a:srgbClr val="003462"/>
              </a:solidFill>
              <a:prstDash val="solid"/>
              <a:round/>
            </a:ln>
          </a:insideH>
          <a:insideV>
            <a:ln w="12700" cap="flat">
              <a:solidFill>
                <a:srgbClr val="003462"/>
              </a:solidFill>
              <a:prstDash val="solid"/>
              <a:round/>
            </a:ln>
          </a:insideV>
        </a:tcBdr>
        <a:fill>
          <a:solidFill>
            <a:srgbClr val="5E5E5E"/>
          </a:solidFill>
        </a:fill>
      </a:tcStyle>
    </a:firstRow>
  </a:tblStyle>
  <a:tblStyle styleId="{2708684C-4D16-4618-839F-0558EEFCDFE6}" styleName="">
    <a:tblBg/>
    <a:wholeTbl>
      <a:tcTxStyle b="off"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a:tcStyle>
        <a:tcBdr/>
        <a:fill>
          <a:solidFill>
            <a:srgbClr val="FFFFFF"/>
          </a:solidFill>
        </a:fill>
      </a:tcStyle>
    </a:band2H>
    <a:firstCol>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72"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11-24T18:16:35.756" idx="1">
    <p:pos x="3776" y="6397"/>
    <p:text>Fiume indipendente sotto la SdN, Dalmazia alla Jugoslavia, salvo Zara città libera sotto SdN, smilitarizzazione delle isole adriatiche, Lussino, Lissa e Pelagosa all’Italia con Valona e mandato Italiano sulla parte centrale dell’Albania. Province settentrionali dell’Albania alla Jugoslavia.
La componente croata e slovena e quella serba hanno obiettivi di politica estera divergenti. Le ragioni etniche spingono le prime due all’espansione in Alto Adriatico, mentre orientano la Serbia verso la parte settentrionale dell’Albania. Ciò rende il Compromesso Nitti inaccettabile.</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0" dt="2020-11-24T18:53:52.101" idx="2">
    <p:pos x="5634" y="4290"/>
    <p:text>L’Italia ottiene il confine strategico Monte Nevoso, la contiguità con Fiume indipendente, le isole di Cherso, Lussino; Lagosta e Pelagosa e la città di Zara, mentre la Jugoslavia ottiene il resto della Dalmazia, garantendo la tutela della minoranza italiana all’interno del proprio territorio nazionale. Rispetto al compromesso Nitti l’Italia può ottenere di più, poiché le difficoltà interne del Regno SHS costringono il governo a compromessi pur di scongiurare minacce esterne. Con la firma del trattato l’Italia pone fine alle politiche di sostegno al separatismo jugoslavo. L’accordo è osteggiato dagli ambienti politici più nazionalisti, che contribuiranno alla caduta di Giolitti.</p:text>
    <p:extLst>
      <p:ext uri="{C676402C-5697-4E1C-873F-D02D1690AC5C}">
        <p15:threadingInfo xmlns:p15="http://schemas.microsoft.com/office/powerpoint/2012/main" timeZoneBias="-60"/>
      </p:ext>
    </p:extLst>
  </p:cm>
  <p:cm authorId="0" dt="2020-11-25T18:15:08.964" idx="3">
    <p:pos x="11183" y="6650"/>
    <p:text>D’Annunzio si rifiuta di dar corso al trattato, provocando l’intervento militare dell’Italia per costringerlo a sgomberare la città.</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0" dt="2020-11-25T18:07:08.865" idx="4">
    <p:pos x="5464" y="4194"/>
    <p:text>Questo accordo consente al ministro degli esteri Sforza di escludere il problema albanese dalle trattative di Rapallo . Il sostegno italiano all’indipendenza albanese è la premessa per esercitarvi in futuro una sostanziale influenza, a scapito delle aspirazioni serbe.</p:text>
    <p:extLst>
      <p:ext uri="{C676402C-5697-4E1C-873F-D02D1690AC5C}">
        <p15:threadingInfo xmlns:p15="http://schemas.microsoft.com/office/powerpoint/2012/main" timeZoneBias="-60"/>
      </p:ext>
    </p:extLst>
  </p:cm>
  <p:cm authorId="0" dt="2020-11-25T18:22:56.328" idx="5">
    <p:pos x="3962" y="5384"/>
    <p:text>Organo interalleato di cui fanno parte Francia, Italia, Giappone e Gran Bretagna, incaricato di proseguire i lavori della conferenza di pace e vigilare sull’esecuzione dei trattati.</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0" dt="2020-11-25T22:31:55.820" idx="6">
    <p:pos x="3412" y="1379"/>
    <p:text>Golpe fascista in città nel marzo del 1922, che costringe l’autonomista Zanella a cedere il potere con l’acquiescenza delle autorità italiane. Con la marcia su Roma in ottobre crescono le pressioni italiane su Belgrado per l’annessione della città.</p:text>
    <p:extLst>
      <p:ext uri="{C676402C-5697-4E1C-873F-D02D1690AC5C}">
        <p15:threadingInfo xmlns:p15="http://schemas.microsoft.com/office/powerpoint/2012/main" timeZoneBias="-60"/>
      </p:ext>
    </p:extLst>
  </p:cm>
  <p:cm authorId="0" dt="2020-11-25T22:58:56.541" idx="7">
    <p:pos x="2428" y="2393"/>
    <p:text>Garantita dalla permanenza di Contarini al segretariato generale alla Consulta (ministro degli esteri), nonostante Mussolini assuma la carica di ministro degli esteri ad interim. Non si abbandona l’idea che all’Italia convenga una politica filo-serba, l’unica che possa garantire la stabilizzazione dei rapporti con la Jugoslavia e la definitiva acquisizione di Fiume.</p:text>
    <p:extLst>
      <p:ext uri="{C676402C-5697-4E1C-873F-D02D1690AC5C}">
        <p15:threadingInfo xmlns:p15="http://schemas.microsoft.com/office/powerpoint/2012/main" timeZoneBias="-60"/>
      </p:ext>
    </p:extLst>
  </p:cm>
  <p:cm authorId="0" dt="2020-11-25T23:10:52.756" idx="8">
    <p:pos x="7562" y="2754"/>
    <p:text>Firmati nell’ottobre, sono gli accordi esecutivi del trattato di Rapallo. Prevedono l’evacuazione del circondario di Zara da parte delle truppe italiane, regolano il regime doganale della città e questioni relative alla minoranza italiana in Dalmazia. Intensificazione delle relazioni commerciali italo-jugoslave.</p:text>
    <p:extLst>
      <p:ext uri="{C676402C-5697-4E1C-873F-D02D1690AC5C}">
        <p15:threadingInfo xmlns:p15="http://schemas.microsoft.com/office/powerpoint/2012/main" timeZoneBias="-60"/>
      </p:ext>
    </p:extLst>
  </p:cm>
  <p:cm authorId="0" dt="2020-11-25T23:29:46.901" idx="9">
    <p:pos x="10662" y="4088"/>
    <p:text>Mussolini riconosce il valore politico della stabilizzazione dei Balcani stabilita grazie all’accordo italo-jugoslavo in senso anti-revisionista. E’ attraverso questo ruolo che spera di rafforzare il ruolo italiano nell’area. Per Belgrado è necessario allargare la sfera dei propri rapporti internazionali e garantirsi stabilità alle proprie frontiere, spianandosi la strada verso sud (illusione di un disimpegno italiano in Albania).</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olo">
    <p:bg>
      <p:bgPr>
        <a:solidFill>
          <a:srgbClr val="003462"/>
        </a:solidFill>
        <a:effectLst/>
      </p:bgPr>
    </p:bg>
    <p:spTree>
      <p:nvGrpSpPr>
        <p:cNvPr id="1" name=""/>
        <p:cNvGrpSpPr/>
        <p:nvPr/>
      </p:nvGrpSpPr>
      <p:grpSpPr>
        <a:xfrm>
          <a:off x="0" y="0"/>
          <a:ext cx="0" cy="0"/>
          <a:chOff x="0" y="0"/>
          <a:chExt cx="0" cy="0"/>
        </a:xfrm>
      </p:grpSpPr>
      <p:sp>
        <p:nvSpPr>
          <p:cNvPr id="11" name="Corpo livello uno…"/>
          <p:cNvSpPr txBox="1">
            <a:spLocks noGrp="1"/>
          </p:cNvSpPr>
          <p:nvPr>
            <p:ph type="body" sz="quarter" idx="1" hasCustomPrompt="1"/>
          </p:nvPr>
        </p:nvSpPr>
        <p:spPr>
          <a:xfrm>
            <a:off x="1201340" y="11847162"/>
            <a:ext cx="21971004" cy="636980"/>
          </a:xfrm>
          <a:prstGeom prst="rect">
            <a:avLst/>
          </a:prstGeom>
        </p:spPr>
        <p:txBody>
          <a:bodyPr lIns="45718" tIns="45718" rIns="45718" bIns="45718" numCol="1" spcCol="38100"/>
          <a:lstStyle>
            <a:lvl1pPr marL="0" indent="0" defTabSz="825500">
              <a:lnSpc>
                <a:spcPct val="100000"/>
              </a:lnSpc>
              <a:spcBef>
                <a:spcPts val="0"/>
              </a:spcBef>
              <a:buSzTx/>
              <a:buNone/>
              <a:defRPr sz="3600" b="1">
                <a:solidFill>
                  <a:srgbClr val="FFFFFF"/>
                </a:solidFill>
              </a:defRPr>
            </a:lvl1pPr>
            <a:lvl2pPr marL="1066800" indent="-457200" defTabSz="825500">
              <a:lnSpc>
                <a:spcPct val="100000"/>
              </a:lnSpc>
              <a:spcBef>
                <a:spcPts val="0"/>
              </a:spcBef>
              <a:defRPr sz="3600" b="1">
                <a:solidFill>
                  <a:srgbClr val="FFFFFF"/>
                </a:solidFill>
              </a:defRPr>
            </a:lvl2pPr>
            <a:lvl3pPr marL="1676400" indent="-457200" defTabSz="825500">
              <a:lnSpc>
                <a:spcPct val="100000"/>
              </a:lnSpc>
              <a:spcBef>
                <a:spcPts val="0"/>
              </a:spcBef>
              <a:defRPr sz="3600" b="1">
                <a:solidFill>
                  <a:srgbClr val="FFFFFF"/>
                </a:solidFill>
              </a:defRPr>
            </a:lvl3pPr>
            <a:lvl4pPr marL="2286000" indent="-457200" defTabSz="825500">
              <a:lnSpc>
                <a:spcPct val="100000"/>
              </a:lnSpc>
              <a:spcBef>
                <a:spcPts val="0"/>
              </a:spcBef>
              <a:defRPr sz="3600" b="1">
                <a:solidFill>
                  <a:srgbClr val="FFFFFF"/>
                </a:solidFill>
              </a:defRPr>
            </a:lvl4pPr>
            <a:lvl5pPr marL="2895600" indent="-457200" defTabSz="825500">
              <a:lnSpc>
                <a:spcPct val="100000"/>
              </a:lnSpc>
              <a:spcBef>
                <a:spcPts val="0"/>
              </a:spcBef>
              <a:defRPr sz="3600" b="1">
                <a:solidFill>
                  <a:srgbClr val="FFFFFF"/>
                </a:solidFill>
              </a:defRPr>
            </a:lvl5pPr>
          </a:lstStyle>
          <a:p>
            <a:r>
              <a:t>Autore e data</a:t>
            </a:r>
          </a:p>
          <a:p>
            <a:pPr lvl="1"/>
            <a:endParaRPr/>
          </a:p>
          <a:p>
            <a:pPr lvl="2"/>
            <a:endParaRPr/>
          </a:p>
          <a:p>
            <a:pPr lvl="3"/>
            <a:endParaRPr/>
          </a:p>
          <a:p>
            <a:pPr lvl="4"/>
            <a:endParaRPr/>
          </a:p>
        </p:txBody>
      </p:sp>
      <p:sp>
        <p:nvSpPr>
          <p:cNvPr id="12" name="Titolo presentazione"/>
          <p:cNvSpPr txBox="1">
            <a:spLocks noGrp="1"/>
          </p:cNvSpPr>
          <p:nvPr>
            <p:ph type="title" hasCustomPrompt="1"/>
          </p:nvPr>
        </p:nvSpPr>
        <p:spPr>
          <a:xfrm>
            <a:off x="1206496" y="2574991"/>
            <a:ext cx="21971005" cy="4648202"/>
          </a:xfrm>
          <a:prstGeom prst="rect">
            <a:avLst/>
          </a:prstGeom>
        </p:spPr>
        <p:txBody>
          <a:bodyPr anchor="b"/>
          <a:lstStyle>
            <a:lvl1pPr>
              <a:defRPr sz="11600" spc="-232">
                <a:solidFill>
                  <a:srgbClr val="FFFFFF"/>
                </a:solidFill>
              </a:defRPr>
            </a:lvl1pPr>
          </a:lstStyle>
          <a:p>
            <a:r>
              <a:t>Titolo presentazione</a:t>
            </a:r>
          </a:p>
        </p:txBody>
      </p:sp>
      <p:sp>
        <p:nvSpPr>
          <p:cNvPr id="13" name="Corpo livello uno…"/>
          <p:cNvSpPr txBox="1">
            <a:spLocks noGrp="1"/>
          </p:cNvSpPr>
          <p:nvPr>
            <p:ph type="body" sz="quarter" idx="21" hasCustomPrompt="1"/>
          </p:nvPr>
        </p:nvSpPr>
        <p:spPr>
          <a:xfrm>
            <a:off x="1201342" y="7210490"/>
            <a:ext cx="21971002" cy="1905002"/>
          </a:xfrm>
          <a:prstGeom prst="rect">
            <a:avLst/>
          </a:prstGeom>
        </p:spPr>
        <p:txBody>
          <a:bodyPr numCol="1" spcCol="38100"/>
          <a:lstStyle>
            <a:lvl1pPr marL="0" indent="0" defTabSz="825500">
              <a:lnSpc>
                <a:spcPct val="100000"/>
              </a:lnSpc>
              <a:spcBef>
                <a:spcPts val="0"/>
              </a:spcBef>
              <a:buSzTx/>
              <a:buNone/>
              <a:defRPr sz="5500" b="1">
                <a:solidFill>
                  <a:schemeClr val="accent1"/>
                </a:solidFill>
              </a:defRPr>
            </a:lvl1pPr>
          </a:lstStyle>
          <a:p>
            <a:r>
              <a:t>Sottotitolo presentazione</a:t>
            </a:r>
          </a:p>
        </p:txBody>
      </p:sp>
      <p:sp>
        <p:nvSpPr>
          <p:cNvPr id="14" name="Numero diapositiva"/>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ichiarazione">
    <p:spTree>
      <p:nvGrpSpPr>
        <p:cNvPr id="1" name=""/>
        <p:cNvGrpSpPr/>
        <p:nvPr/>
      </p:nvGrpSpPr>
      <p:grpSpPr>
        <a:xfrm>
          <a:off x="0" y="0"/>
          <a:ext cx="0" cy="0"/>
          <a:chOff x="0" y="0"/>
          <a:chExt cx="0" cy="0"/>
        </a:xfrm>
      </p:grpSpPr>
      <p:sp>
        <p:nvSpPr>
          <p:cNvPr id="98" name="Corpo livello uno…"/>
          <p:cNvSpPr txBox="1">
            <a:spLocks noGrp="1"/>
          </p:cNvSpPr>
          <p:nvPr>
            <p:ph type="body" sz="half" idx="1" hasCustomPrompt="1"/>
          </p:nvPr>
        </p:nvSpPr>
        <p:spPr>
          <a:xfrm>
            <a:off x="1206500" y="4920843"/>
            <a:ext cx="21971000" cy="3874314"/>
          </a:xfrm>
          <a:prstGeom prst="rect">
            <a:avLst/>
          </a:prstGeom>
        </p:spPr>
        <p:txBody>
          <a:bodyPr numCol="1" spcCol="38100" anchor="ctr"/>
          <a:lstStyle>
            <a:lvl1pPr marL="0" indent="0" algn="ctr">
              <a:lnSpc>
                <a:spcPct val="80000"/>
              </a:lnSpc>
              <a:spcBef>
                <a:spcPts val="0"/>
              </a:spcBef>
              <a:buSzTx/>
              <a:buNone/>
              <a:defRPr sz="11600" spc="-232">
                <a:solidFill>
                  <a:srgbClr val="004D80"/>
                </a:solidFill>
                <a:latin typeface="Helvetica Neue Medium"/>
                <a:ea typeface="Helvetica Neue Medium"/>
                <a:cs typeface="Helvetica Neue Medium"/>
                <a:sym typeface="Helvetica Neue Medium"/>
              </a:defRPr>
            </a:lvl1pPr>
            <a:lvl2pPr marL="0" indent="0" algn="ctr">
              <a:lnSpc>
                <a:spcPct val="80000"/>
              </a:lnSpc>
              <a:spcBef>
                <a:spcPts val="0"/>
              </a:spcBef>
              <a:buSzTx/>
              <a:buNone/>
              <a:defRPr sz="11600" spc="-232">
                <a:solidFill>
                  <a:srgbClr val="004D80"/>
                </a:solidFill>
                <a:latin typeface="Helvetica Neue Medium"/>
                <a:ea typeface="Helvetica Neue Medium"/>
                <a:cs typeface="Helvetica Neue Medium"/>
                <a:sym typeface="Helvetica Neue Medium"/>
              </a:defRPr>
            </a:lvl2pPr>
            <a:lvl3pPr marL="0" indent="0" algn="ctr">
              <a:lnSpc>
                <a:spcPct val="80000"/>
              </a:lnSpc>
              <a:spcBef>
                <a:spcPts val="0"/>
              </a:spcBef>
              <a:buSzTx/>
              <a:buNone/>
              <a:defRPr sz="11600" spc="-232">
                <a:solidFill>
                  <a:srgbClr val="004D80"/>
                </a:solidFill>
                <a:latin typeface="Helvetica Neue Medium"/>
                <a:ea typeface="Helvetica Neue Medium"/>
                <a:cs typeface="Helvetica Neue Medium"/>
                <a:sym typeface="Helvetica Neue Medium"/>
              </a:defRPr>
            </a:lvl3pPr>
            <a:lvl4pPr marL="0" indent="0" algn="ctr">
              <a:lnSpc>
                <a:spcPct val="80000"/>
              </a:lnSpc>
              <a:spcBef>
                <a:spcPts val="0"/>
              </a:spcBef>
              <a:buSzTx/>
              <a:buNone/>
              <a:defRPr sz="11600" spc="-232">
                <a:solidFill>
                  <a:srgbClr val="004D80"/>
                </a:solidFill>
                <a:latin typeface="Helvetica Neue Medium"/>
                <a:ea typeface="Helvetica Neue Medium"/>
                <a:cs typeface="Helvetica Neue Medium"/>
                <a:sym typeface="Helvetica Neue Medium"/>
              </a:defRPr>
            </a:lvl4pPr>
            <a:lvl5pPr marL="0" indent="0" algn="ctr">
              <a:lnSpc>
                <a:spcPct val="80000"/>
              </a:lnSpc>
              <a:spcBef>
                <a:spcPts val="0"/>
              </a:spcBef>
              <a:buSzTx/>
              <a:buNone/>
              <a:defRPr sz="11600" spc="-232">
                <a:solidFill>
                  <a:srgbClr val="004D80"/>
                </a:solidFill>
                <a:latin typeface="Helvetica Neue Medium"/>
                <a:ea typeface="Helvetica Neue Medium"/>
                <a:cs typeface="Helvetica Neue Medium"/>
                <a:sym typeface="Helvetica Neue Medium"/>
              </a:defRPr>
            </a:lvl5pPr>
          </a:lstStyle>
          <a:p>
            <a:r>
              <a:t>Dichiarazione</a:t>
            </a:r>
          </a:p>
          <a:p>
            <a:pPr lvl="1"/>
            <a:endParaRPr/>
          </a:p>
          <a:p>
            <a:pPr lvl="2"/>
            <a:endParaRPr/>
          </a:p>
          <a:p>
            <a:pPr lvl="3"/>
            <a:endParaRPr/>
          </a:p>
          <a:p>
            <a:pPr lvl="4"/>
            <a:endParaRPr/>
          </a:p>
        </p:txBody>
      </p:sp>
      <p:sp>
        <p:nvSpPr>
          <p:cNvPr id="99"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Informazione importante">
    <p:spTree>
      <p:nvGrpSpPr>
        <p:cNvPr id="1" name=""/>
        <p:cNvGrpSpPr/>
        <p:nvPr/>
      </p:nvGrpSpPr>
      <p:grpSpPr>
        <a:xfrm>
          <a:off x="0" y="0"/>
          <a:ext cx="0" cy="0"/>
          <a:chOff x="0" y="0"/>
          <a:chExt cx="0" cy="0"/>
        </a:xfrm>
      </p:grpSpPr>
      <p:sp>
        <p:nvSpPr>
          <p:cNvPr id="106" name="Corpo livello uno…"/>
          <p:cNvSpPr txBox="1">
            <a:spLocks noGrp="1"/>
          </p:cNvSpPr>
          <p:nvPr>
            <p:ph type="body" idx="1" hasCustomPrompt="1"/>
          </p:nvPr>
        </p:nvSpPr>
        <p:spPr>
          <a:xfrm>
            <a:off x="1206500" y="1075926"/>
            <a:ext cx="21971000" cy="7241586"/>
          </a:xfrm>
          <a:prstGeom prst="rect">
            <a:avLst/>
          </a:prstGeom>
        </p:spPr>
        <p:txBody>
          <a:bodyPr numCol="1" spcCol="38100" anchor="b"/>
          <a:lstStyle>
            <a:lvl1pPr marL="0" indent="0" algn="ctr">
              <a:lnSpc>
                <a:spcPct val="80000"/>
              </a:lnSpc>
              <a:spcBef>
                <a:spcPts val="0"/>
              </a:spcBef>
              <a:buSzTx/>
              <a:buNone/>
              <a:defRPr sz="25000" b="1" spc="-250">
                <a:solidFill>
                  <a:srgbClr val="004D80"/>
                </a:solidFill>
              </a:defRPr>
            </a:lvl1pPr>
            <a:lvl2pPr marL="0" indent="0" algn="ctr">
              <a:lnSpc>
                <a:spcPct val="80000"/>
              </a:lnSpc>
              <a:spcBef>
                <a:spcPts val="0"/>
              </a:spcBef>
              <a:buSzTx/>
              <a:buNone/>
              <a:defRPr sz="25000" b="1" spc="-250">
                <a:solidFill>
                  <a:srgbClr val="004D80"/>
                </a:solidFill>
              </a:defRPr>
            </a:lvl2pPr>
            <a:lvl3pPr marL="0" indent="0" algn="ctr">
              <a:lnSpc>
                <a:spcPct val="80000"/>
              </a:lnSpc>
              <a:spcBef>
                <a:spcPts val="0"/>
              </a:spcBef>
              <a:buSzTx/>
              <a:buNone/>
              <a:defRPr sz="25000" b="1" spc="-250">
                <a:solidFill>
                  <a:srgbClr val="004D80"/>
                </a:solidFill>
              </a:defRPr>
            </a:lvl3pPr>
            <a:lvl4pPr marL="0" indent="0" algn="ctr">
              <a:lnSpc>
                <a:spcPct val="80000"/>
              </a:lnSpc>
              <a:spcBef>
                <a:spcPts val="0"/>
              </a:spcBef>
              <a:buSzTx/>
              <a:buNone/>
              <a:defRPr sz="25000" b="1" spc="-250">
                <a:solidFill>
                  <a:srgbClr val="004D80"/>
                </a:solidFill>
              </a:defRPr>
            </a:lvl4pPr>
            <a:lvl5pPr marL="0" indent="0" algn="ctr">
              <a:lnSpc>
                <a:spcPct val="80000"/>
              </a:lnSpc>
              <a:spcBef>
                <a:spcPts val="0"/>
              </a:spcBef>
              <a:buSzTx/>
              <a:buNone/>
              <a:defRPr sz="25000" b="1" spc="-250">
                <a:solidFill>
                  <a:srgbClr val="004D80"/>
                </a:solidFill>
              </a:defRPr>
            </a:lvl5pPr>
          </a:lstStyle>
          <a:p>
            <a:r>
              <a:t>100%</a:t>
            </a:r>
          </a:p>
          <a:p>
            <a:pPr lvl="1"/>
            <a:endParaRPr/>
          </a:p>
          <a:p>
            <a:pPr lvl="2"/>
            <a:endParaRPr/>
          </a:p>
          <a:p>
            <a:pPr lvl="3"/>
            <a:endParaRPr/>
          </a:p>
          <a:p>
            <a:pPr lvl="4"/>
            <a:endParaRPr/>
          </a:p>
        </p:txBody>
      </p:sp>
      <p:sp>
        <p:nvSpPr>
          <p:cNvPr id="107" name="Dettagli informazione"/>
          <p:cNvSpPr txBox="1">
            <a:spLocks noGrp="1"/>
          </p:cNvSpPr>
          <p:nvPr>
            <p:ph type="body" sz="quarter" idx="21" hasCustomPrompt="1"/>
          </p:nvPr>
        </p:nvSpPr>
        <p:spPr>
          <a:xfrm>
            <a:off x="1206500" y="8262180"/>
            <a:ext cx="21971000" cy="934780"/>
          </a:xfrm>
          <a:prstGeom prst="rect">
            <a:avLst/>
          </a:prstGeom>
        </p:spPr>
        <p:txBody>
          <a:bodyPr lIns="45718" tIns="45718" rIns="45718" bIns="45718" numCol="1" spcCol="38100"/>
          <a:lstStyle>
            <a:lvl1pPr marL="0" indent="0" algn="ctr" defTabSz="825500">
              <a:lnSpc>
                <a:spcPct val="100000"/>
              </a:lnSpc>
              <a:spcBef>
                <a:spcPts val="0"/>
              </a:spcBef>
              <a:buSzTx/>
              <a:buNone/>
              <a:defRPr sz="5500" b="1"/>
            </a:lvl1pPr>
          </a:lstStyle>
          <a:p>
            <a:r>
              <a:t>Dettagli informazione</a:t>
            </a:r>
          </a:p>
        </p:txBody>
      </p:sp>
      <p:sp>
        <p:nvSpPr>
          <p:cNvPr id="108"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itazione">
    <p:spTree>
      <p:nvGrpSpPr>
        <p:cNvPr id="1" name=""/>
        <p:cNvGrpSpPr/>
        <p:nvPr/>
      </p:nvGrpSpPr>
      <p:grpSpPr>
        <a:xfrm>
          <a:off x="0" y="0"/>
          <a:ext cx="0" cy="0"/>
          <a:chOff x="0" y="0"/>
          <a:chExt cx="0" cy="0"/>
        </a:xfrm>
      </p:grpSpPr>
      <p:sp>
        <p:nvSpPr>
          <p:cNvPr id="115" name="Corpo livello uno…"/>
          <p:cNvSpPr txBox="1">
            <a:spLocks noGrp="1"/>
          </p:cNvSpPr>
          <p:nvPr>
            <p:ph type="body" sz="quarter" idx="1" hasCustomPrompt="1"/>
          </p:nvPr>
        </p:nvSpPr>
        <p:spPr>
          <a:xfrm>
            <a:off x="2480824" y="10675453"/>
            <a:ext cx="20149254" cy="636980"/>
          </a:xfrm>
          <a:prstGeom prst="rect">
            <a:avLst/>
          </a:prstGeom>
        </p:spPr>
        <p:txBody>
          <a:bodyPr lIns="45718" tIns="45718" rIns="45718" bIns="45718" numCol="1" spcCol="38100"/>
          <a:lstStyle>
            <a:lvl1pPr marL="0" indent="0" defTabSz="825500">
              <a:lnSpc>
                <a:spcPct val="100000"/>
              </a:lnSpc>
              <a:spcBef>
                <a:spcPts val="0"/>
              </a:spcBef>
              <a:buSzTx/>
              <a:buNone/>
              <a:defRPr sz="3600" b="1"/>
            </a:lvl1pPr>
            <a:lvl2pPr marL="1066800" indent="-457200" defTabSz="825500">
              <a:lnSpc>
                <a:spcPct val="100000"/>
              </a:lnSpc>
              <a:spcBef>
                <a:spcPts val="0"/>
              </a:spcBef>
              <a:defRPr sz="3600" b="1"/>
            </a:lvl2pPr>
            <a:lvl3pPr marL="1676400" indent="-457200" defTabSz="825500">
              <a:lnSpc>
                <a:spcPct val="100000"/>
              </a:lnSpc>
              <a:spcBef>
                <a:spcPts val="0"/>
              </a:spcBef>
              <a:defRPr sz="3600" b="1"/>
            </a:lvl3pPr>
            <a:lvl4pPr marL="2286000" indent="-457200" defTabSz="825500">
              <a:lnSpc>
                <a:spcPct val="100000"/>
              </a:lnSpc>
              <a:spcBef>
                <a:spcPts val="0"/>
              </a:spcBef>
              <a:defRPr sz="3600" b="1"/>
            </a:lvl4pPr>
            <a:lvl5pPr marL="2895600" indent="-457200" defTabSz="825500">
              <a:lnSpc>
                <a:spcPct val="100000"/>
              </a:lnSpc>
              <a:spcBef>
                <a:spcPts val="0"/>
              </a:spcBef>
              <a:defRPr sz="3600" b="1"/>
            </a:lvl5pPr>
          </a:lstStyle>
          <a:p>
            <a:r>
              <a:t>Attribuzione</a:t>
            </a:r>
          </a:p>
          <a:p>
            <a:pPr lvl="1"/>
            <a:endParaRPr/>
          </a:p>
          <a:p>
            <a:pPr lvl="2"/>
            <a:endParaRPr/>
          </a:p>
          <a:p>
            <a:pPr lvl="3"/>
            <a:endParaRPr/>
          </a:p>
          <a:p>
            <a:pPr lvl="4"/>
            <a:endParaRPr/>
          </a:p>
        </p:txBody>
      </p:sp>
      <p:sp>
        <p:nvSpPr>
          <p:cNvPr id="116" name="Corpo livello uno…"/>
          <p:cNvSpPr txBox="1">
            <a:spLocks noGrp="1"/>
          </p:cNvSpPr>
          <p:nvPr>
            <p:ph type="body" sz="half" idx="21" hasCustomPrompt="1"/>
          </p:nvPr>
        </p:nvSpPr>
        <p:spPr>
          <a:xfrm>
            <a:off x="1753923" y="4939860"/>
            <a:ext cx="20876154" cy="3836281"/>
          </a:xfrm>
          <a:prstGeom prst="rect">
            <a:avLst/>
          </a:prstGeom>
        </p:spPr>
        <p:txBody>
          <a:bodyPr numCol="1" spcCol="38100"/>
          <a:lstStyle>
            <a:lvl1pPr marL="469900" indent="-300876">
              <a:spcBef>
                <a:spcPts val="0"/>
              </a:spcBef>
              <a:buSzTx/>
              <a:buNone/>
              <a:defRPr sz="8500" spc="-200">
                <a:solidFill>
                  <a:srgbClr val="004D80"/>
                </a:solidFill>
                <a:latin typeface="Helvetica Neue Medium"/>
                <a:ea typeface="Helvetica Neue Medium"/>
                <a:cs typeface="Helvetica Neue Medium"/>
                <a:sym typeface="Helvetica Neue Medium"/>
              </a:defRPr>
            </a:lvl1pPr>
          </a:lstStyle>
          <a:p>
            <a:r>
              <a:t>“Citazione degna di nota”</a:t>
            </a:r>
          </a:p>
        </p:txBody>
      </p:sp>
      <p:sp>
        <p:nvSpPr>
          <p:cNvPr id="117"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Foto - 3 per pagina">
    <p:spTree>
      <p:nvGrpSpPr>
        <p:cNvPr id="1" name=""/>
        <p:cNvGrpSpPr/>
        <p:nvPr/>
      </p:nvGrpSpPr>
      <p:grpSpPr>
        <a:xfrm>
          <a:off x="0" y="0"/>
          <a:ext cx="0" cy="0"/>
          <a:chOff x="0" y="0"/>
          <a:chExt cx="0" cy="0"/>
        </a:xfrm>
      </p:grpSpPr>
      <p:sp>
        <p:nvSpPr>
          <p:cNvPr id="124" name="617931575_1991x1322.jpg"/>
          <p:cNvSpPr>
            <a:spLocks noGrp="1"/>
          </p:cNvSpPr>
          <p:nvPr>
            <p:ph type="pic" sz="quarter" idx="21"/>
          </p:nvPr>
        </p:nvSpPr>
        <p:spPr>
          <a:xfrm>
            <a:off x="15436504" y="1270000"/>
            <a:ext cx="8167168" cy="5422900"/>
          </a:xfrm>
          <a:prstGeom prst="rect">
            <a:avLst/>
          </a:prstGeom>
        </p:spPr>
        <p:txBody>
          <a:bodyPr lIns="91439" tIns="45719" rIns="91439" bIns="45719" numCol="1" spcCol="38100">
            <a:noAutofit/>
          </a:bodyPr>
          <a:lstStyle/>
          <a:p>
            <a:endParaRPr/>
          </a:p>
        </p:txBody>
      </p:sp>
      <p:sp>
        <p:nvSpPr>
          <p:cNvPr id="125" name="740627569_2880x1920.jpg"/>
          <p:cNvSpPr>
            <a:spLocks noGrp="1"/>
          </p:cNvSpPr>
          <p:nvPr>
            <p:ph type="pic" sz="quarter" idx="22"/>
          </p:nvPr>
        </p:nvSpPr>
        <p:spPr>
          <a:xfrm>
            <a:off x="15461772" y="7085972"/>
            <a:ext cx="8148415" cy="5432277"/>
          </a:xfrm>
          <a:prstGeom prst="rect">
            <a:avLst/>
          </a:prstGeom>
        </p:spPr>
        <p:txBody>
          <a:bodyPr lIns="91439" tIns="45719" rIns="91439" bIns="45719" numCol="1" spcCol="38100">
            <a:noAutofit/>
          </a:bodyPr>
          <a:lstStyle/>
          <a:p>
            <a:endParaRPr/>
          </a:p>
        </p:txBody>
      </p:sp>
      <p:sp>
        <p:nvSpPr>
          <p:cNvPr id="126" name="996267730_2880x1920.jpg"/>
          <p:cNvSpPr>
            <a:spLocks noGrp="1"/>
          </p:cNvSpPr>
          <p:nvPr>
            <p:ph type="pic" idx="23"/>
          </p:nvPr>
        </p:nvSpPr>
        <p:spPr>
          <a:xfrm>
            <a:off x="-124636" y="1270000"/>
            <a:ext cx="16859220" cy="11239480"/>
          </a:xfrm>
          <a:prstGeom prst="rect">
            <a:avLst/>
          </a:prstGeom>
        </p:spPr>
        <p:txBody>
          <a:bodyPr lIns="91439" tIns="45719" rIns="91439" bIns="45719" numCol="1" spcCol="38100">
            <a:noAutofit/>
          </a:bodyPr>
          <a:lstStyle/>
          <a:p>
            <a:endParaRPr/>
          </a:p>
        </p:txBody>
      </p:sp>
      <p:sp>
        <p:nvSpPr>
          <p:cNvPr id="127"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34" name="996267730_2880x1920.jpg"/>
          <p:cNvSpPr>
            <a:spLocks noGrp="1"/>
          </p:cNvSpPr>
          <p:nvPr>
            <p:ph type="pic" idx="21"/>
          </p:nvPr>
        </p:nvSpPr>
        <p:spPr>
          <a:xfrm>
            <a:off x="0" y="-1270000"/>
            <a:ext cx="24384000" cy="16256000"/>
          </a:xfrm>
          <a:prstGeom prst="rect">
            <a:avLst/>
          </a:prstGeom>
        </p:spPr>
        <p:txBody>
          <a:bodyPr lIns="91439" tIns="45719" rIns="91439" bIns="45719" numCol="1" spcCol="38100">
            <a:noAutofit/>
          </a:bodyPr>
          <a:lstStyle/>
          <a:p>
            <a:endParaRPr/>
          </a:p>
        </p:txBody>
      </p:sp>
      <p:sp>
        <p:nvSpPr>
          <p:cNvPr id="135" name="Numero diapositiva"/>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Vuota">
    <p:spTree>
      <p:nvGrpSpPr>
        <p:cNvPr id="1" name=""/>
        <p:cNvGrpSpPr/>
        <p:nvPr/>
      </p:nvGrpSpPr>
      <p:grpSpPr>
        <a:xfrm>
          <a:off x="0" y="0"/>
          <a:ext cx="0" cy="0"/>
          <a:chOff x="0" y="0"/>
          <a:chExt cx="0" cy="0"/>
        </a:xfrm>
      </p:grpSpPr>
      <p:sp>
        <p:nvSpPr>
          <p:cNvPr id="142"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olo e foto">
    <p:spTree>
      <p:nvGrpSpPr>
        <p:cNvPr id="1" name=""/>
        <p:cNvGrpSpPr/>
        <p:nvPr/>
      </p:nvGrpSpPr>
      <p:grpSpPr>
        <a:xfrm>
          <a:off x="0" y="0"/>
          <a:ext cx="0" cy="0"/>
          <a:chOff x="0" y="0"/>
          <a:chExt cx="0" cy="0"/>
        </a:xfrm>
      </p:grpSpPr>
      <p:sp>
        <p:nvSpPr>
          <p:cNvPr id="21" name="740627569_2880x1920.jpg"/>
          <p:cNvSpPr>
            <a:spLocks noGrp="1"/>
          </p:cNvSpPr>
          <p:nvPr>
            <p:ph type="pic" idx="21"/>
          </p:nvPr>
        </p:nvSpPr>
        <p:spPr>
          <a:xfrm>
            <a:off x="0" y="-1270000"/>
            <a:ext cx="24384000" cy="16256000"/>
          </a:xfrm>
          <a:prstGeom prst="rect">
            <a:avLst/>
          </a:prstGeom>
        </p:spPr>
        <p:txBody>
          <a:bodyPr lIns="91439" tIns="45719" rIns="91439" bIns="45719" numCol="1" spcCol="38100">
            <a:noAutofit/>
          </a:bodyPr>
          <a:lstStyle/>
          <a:p>
            <a:endParaRPr/>
          </a:p>
        </p:txBody>
      </p:sp>
      <p:sp>
        <p:nvSpPr>
          <p:cNvPr id="22" name="Titolo presentazione"/>
          <p:cNvSpPr txBox="1">
            <a:spLocks noGrp="1"/>
          </p:cNvSpPr>
          <p:nvPr>
            <p:ph type="title" hasCustomPrompt="1"/>
          </p:nvPr>
        </p:nvSpPr>
        <p:spPr>
          <a:xfrm>
            <a:off x="1206500" y="7124700"/>
            <a:ext cx="21971000" cy="4648200"/>
          </a:xfrm>
          <a:prstGeom prst="rect">
            <a:avLst/>
          </a:prstGeom>
        </p:spPr>
        <p:txBody>
          <a:bodyPr anchor="b"/>
          <a:lstStyle>
            <a:lvl1pPr>
              <a:defRPr sz="11600" spc="-232">
                <a:solidFill>
                  <a:srgbClr val="FFFFFF"/>
                </a:solidFill>
              </a:defRPr>
            </a:lvl1pPr>
          </a:lstStyle>
          <a:p>
            <a:r>
              <a:t>Titolo presentazione</a:t>
            </a:r>
          </a:p>
        </p:txBody>
      </p:sp>
      <p:sp>
        <p:nvSpPr>
          <p:cNvPr id="23" name="Corpo livello uno…"/>
          <p:cNvSpPr txBox="1">
            <a:spLocks noGrp="1"/>
          </p:cNvSpPr>
          <p:nvPr>
            <p:ph type="body" sz="quarter" idx="1" hasCustomPrompt="1"/>
          </p:nvPr>
        </p:nvSpPr>
        <p:spPr>
          <a:xfrm>
            <a:off x="1207690" y="1106137"/>
            <a:ext cx="21968621" cy="636980"/>
          </a:xfrm>
          <a:prstGeom prst="rect">
            <a:avLst/>
          </a:prstGeom>
        </p:spPr>
        <p:txBody>
          <a:bodyPr lIns="45718" tIns="45718" rIns="45718" bIns="45718" numCol="1" spcCol="38100"/>
          <a:lstStyle>
            <a:lvl1pPr marL="0" indent="0" defTabSz="825500">
              <a:lnSpc>
                <a:spcPct val="100000"/>
              </a:lnSpc>
              <a:spcBef>
                <a:spcPts val="0"/>
              </a:spcBef>
              <a:buSzTx/>
              <a:buNone/>
              <a:defRPr sz="3600" b="1"/>
            </a:lvl1pPr>
            <a:lvl2pPr marL="1066800" indent="-457200" defTabSz="825500">
              <a:lnSpc>
                <a:spcPct val="100000"/>
              </a:lnSpc>
              <a:spcBef>
                <a:spcPts val="0"/>
              </a:spcBef>
              <a:defRPr sz="3600" b="1"/>
            </a:lvl2pPr>
            <a:lvl3pPr marL="1676400" indent="-457200" defTabSz="825500">
              <a:lnSpc>
                <a:spcPct val="100000"/>
              </a:lnSpc>
              <a:spcBef>
                <a:spcPts val="0"/>
              </a:spcBef>
              <a:defRPr sz="3600" b="1"/>
            </a:lvl3pPr>
            <a:lvl4pPr marL="2286000" indent="-457200" defTabSz="825500">
              <a:lnSpc>
                <a:spcPct val="100000"/>
              </a:lnSpc>
              <a:spcBef>
                <a:spcPts val="0"/>
              </a:spcBef>
              <a:defRPr sz="3600" b="1"/>
            </a:lvl4pPr>
            <a:lvl5pPr marL="2895600" indent="-457200" defTabSz="825500">
              <a:lnSpc>
                <a:spcPct val="100000"/>
              </a:lnSpc>
              <a:spcBef>
                <a:spcPts val="0"/>
              </a:spcBef>
              <a:defRPr sz="3600" b="1"/>
            </a:lvl5pPr>
          </a:lstStyle>
          <a:p>
            <a:r>
              <a:t>Autore e data</a:t>
            </a:r>
          </a:p>
          <a:p>
            <a:pPr lvl="1"/>
            <a:endParaRPr/>
          </a:p>
          <a:p>
            <a:pPr lvl="2"/>
            <a:endParaRPr/>
          </a:p>
          <a:p>
            <a:pPr lvl="3"/>
            <a:endParaRPr/>
          </a:p>
          <a:p>
            <a:pPr lvl="4"/>
            <a:endParaRPr/>
          </a:p>
        </p:txBody>
      </p:sp>
      <p:sp>
        <p:nvSpPr>
          <p:cNvPr id="24" name="Corpo livello uno…"/>
          <p:cNvSpPr txBox="1">
            <a:spLocks noGrp="1"/>
          </p:cNvSpPr>
          <p:nvPr>
            <p:ph type="body" sz="quarter" idx="22" hasCustomPrompt="1"/>
          </p:nvPr>
        </p:nvSpPr>
        <p:spPr>
          <a:xfrm>
            <a:off x="1206500" y="11609909"/>
            <a:ext cx="21971000" cy="1116953"/>
          </a:xfrm>
          <a:prstGeom prst="rect">
            <a:avLst/>
          </a:prstGeom>
        </p:spPr>
        <p:txBody>
          <a:bodyPr numCol="1" spcCol="38100"/>
          <a:lstStyle>
            <a:lvl1pPr marL="0" indent="0" defTabSz="825500">
              <a:lnSpc>
                <a:spcPct val="100000"/>
              </a:lnSpc>
              <a:spcBef>
                <a:spcPts val="0"/>
              </a:spcBef>
              <a:buSzTx/>
              <a:buNone/>
              <a:defRPr sz="5500" b="1">
                <a:solidFill>
                  <a:srgbClr val="FFFFFF"/>
                </a:solidFill>
              </a:defRPr>
            </a:lvl1pPr>
          </a:lstStyle>
          <a:p>
            <a:r>
              <a:t>Sottotitolo presentazione</a:t>
            </a:r>
          </a:p>
        </p:txBody>
      </p:sp>
      <p:sp>
        <p:nvSpPr>
          <p:cNvPr id="25" name="Numero diapositiva"/>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olo e foto 2">
    <p:spTree>
      <p:nvGrpSpPr>
        <p:cNvPr id="1" name=""/>
        <p:cNvGrpSpPr/>
        <p:nvPr/>
      </p:nvGrpSpPr>
      <p:grpSpPr>
        <a:xfrm>
          <a:off x="0" y="0"/>
          <a:ext cx="0" cy="0"/>
          <a:chOff x="0" y="0"/>
          <a:chExt cx="0" cy="0"/>
        </a:xfrm>
      </p:grpSpPr>
      <p:sp>
        <p:nvSpPr>
          <p:cNvPr id="32" name="136959463_1989x1321.jpg"/>
          <p:cNvSpPr>
            <a:spLocks noGrp="1"/>
          </p:cNvSpPr>
          <p:nvPr>
            <p:ph type="pic" idx="21"/>
          </p:nvPr>
        </p:nvSpPr>
        <p:spPr>
          <a:xfrm>
            <a:off x="9226574" y="1270000"/>
            <a:ext cx="16840152" cy="11184436"/>
          </a:xfrm>
          <a:prstGeom prst="rect">
            <a:avLst/>
          </a:prstGeom>
        </p:spPr>
        <p:txBody>
          <a:bodyPr lIns="91439" tIns="45719" rIns="91439" bIns="45719" numCol="1" spcCol="38100">
            <a:noAutofit/>
          </a:bodyPr>
          <a:lstStyle/>
          <a:p>
            <a:endParaRPr/>
          </a:p>
        </p:txBody>
      </p:sp>
      <p:sp>
        <p:nvSpPr>
          <p:cNvPr id="33" name="Titolo"/>
          <p:cNvSpPr txBox="1">
            <a:spLocks noGrp="1"/>
          </p:cNvSpPr>
          <p:nvPr>
            <p:ph type="title" hasCustomPrompt="1"/>
          </p:nvPr>
        </p:nvSpPr>
        <p:spPr>
          <a:xfrm>
            <a:off x="1206500" y="1270000"/>
            <a:ext cx="9779000" cy="5882274"/>
          </a:xfrm>
          <a:prstGeom prst="rect">
            <a:avLst/>
          </a:prstGeom>
        </p:spPr>
        <p:txBody>
          <a:bodyPr anchor="b"/>
          <a:lstStyle/>
          <a:p>
            <a:r>
              <a:t>Titolo</a:t>
            </a:r>
          </a:p>
        </p:txBody>
      </p:sp>
      <p:sp>
        <p:nvSpPr>
          <p:cNvPr id="34" name="Corpo livello uno…"/>
          <p:cNvSpPr txBox="1">
            <a:spLocks noGrp="1"/>
          </p:cNvSpPr>
          <p:nvPr>
            <p:ph type="body" sz="quarter" idx="1" hasCustomPrompt="1"/>
          </p:nvPr>
        </p:nvSpPr>
        <p:spPr>
          <a:xfrm>
            <a:off x="1206500" y="7060576"/>
            <a:ext cx="9779000" cy="5385424"/>
          </a:xfrm>
          <a:prstGeom prst="rect">
            <a:avLst/>
          </a:prstGeom>
        </p:spPr>
        <p:txBody>
          <a:bodyPr numCol="1" spcCol="38100"/>
          <a:lstStyle>
            <a:lvl1pPr marL="0" indent="0" defTabSz="825500">
              <a:lnSpc>
                <a:spcPct val="100000"/>
              </a:lnSpc>
              <a:spcBef>
                <a:spcPts val="0"/>
              </a:spcBef>
              <a:buSzTx/>
              <a:buNone/>
              <a:defRPr sz="5500" b="1"/>
            </a:lvl1pPr>
            <a:lvl2pPr marL="0" indent="0" defTabSz="825500">
              <a:lnSpc>
                <a:spcPct val="100000"/>
              </a:lnSpc>
              <a:spcBef>
                <a:spcPts val="0"/>
              </a:spcBef>
              <a:buSzTx/>
              <a:buNone/>
              <a:defRPr sz="5500" b="1"/>
            </a:lvl2pPr>
            <a:lvl3pPr marL="0" indent="0" defTabSz="825500">
              <a:lnSpc>
                <a:spcPct val="100000"/>
              </a:lnSpc>
              <a:spcBef>
                <a:spcPts val="0"/>
              </a:spcBef>
              <a:buSzTx/>
              <a:buNone/>
              <a:defRPr sz="5500" b="1"/>
            </a:lvl3pPr>
            <a:lvl4pPr marL="0" indent="0" defTabSz="825500">
              <a:lnSpc>
                <a:spcPct val="100000"/>
              </a:lnSpc>
              <a:spcBef>
                <a:spcPts val="0"/>
              </a:spcBef>
              <a:buSzTx/>
              <a:buNone/>
              <a:defRPr sz="5500" b="1"/>
            </a:lvl4pPr>
            <a:lvl5pPr marL="0" indent="0" defTabSz="825500">
              <a:lnSpc>
                <a:spcPct val="100000"/>
              </a:lnSpc>
              <a:spcBef>
                <a:spcPts val="0"/>
              </a:spcBef>
              <a:buSzTx/>
              <a:buNone/>
              <a:defRPr sz="5500" b="1"/>
            </a:lvl5pPr>
          </a:lstStyle>
          <a:p>
            <a:r>
              <a:t>Sottotitolo diapositiva</a:t>
            </a:r>
          </a:p>
          <a:p>
            <a:pPr lvl="1"/>
            <a:endParaRPr/>
          </a:p>
          <a:p>
            <a:pPr lvl="2"/>
            <a:endParaRPr/>
          </a:p>
          <a:p>
            <a:pPr lvl="3"/>
            <a:endParaRPr/>
          </a:p>
          <a:p>
            <a:pPr lvl="4"/>
            <a:endParaRPr/>
          </a:p>
        </p:txBody>
      </p:sp>
      <p:sp>
        <p:nvSpPr>
          <p:cNvPr id="35" name="Numero diapositiva"/>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olo e punti elenco">
    <p:spTree>
      <p:nvGrpSpPr>
        <p:cNvPr id="1" name=""/>
        <p:cNvGrpSpPr/>
        <p:nvPr/>
      </p:nvGrpSpPr>
      <p:grpSpPr>
        <a:xfrm>
          <a:off x="0" y="0"/>
          <a:ext cx="0" cy="0"/>
          <a:chOff x="0" y="0"/>
          <a:chExt cx="0" cy="0"/>
        </a:xfrm>
      </p:grpSpPr>
      <p:sp>
        <p:nvSpPr>
          <p:cNvPr id="42" name="Titolo"/>
          <p:cNvSpPr txBox="1">
            <a:spLocks noGrp="1"/>
          </p:cNvSpPr>
          <p:nvPr>
            <p:ph type="title" hasCustomPrompt="1"/>
          </p:nvPr>
        </p:nvSpPr>
        <p:spPr>
          <a:xfrm>
            <a:off x="1206500" y="952500"/>
            <a:ext cx="21971000" cy="1433164"/>
          </a:xfrm>
          <a:prstGeom prst="rect">
            <a:avLst/>
          </a:prstGeom>
        </p:spPr>
        <p:txBody>
          <a:bodyPr/>
          <a:lstStyle/>
          <a:p>
            <a:r>
              <a:t>Titolo</a:t>
            </a:r>
          </a:p>
        </p:txBody>
      </p:sp>
      <p:sp>
        <p:nvSpPr>
          <p:cNvPr id="43" name="Corpo livello uno…"/>
          <p:cNvSpPr txBox="1">
            <a:spLocks noGrp="1"/>
          </p:cNvSpPr>
          <p:nvPr>
            <p:ph type="body" sz="quarter" idx="1" hasCustomPrompt="1"/>
          </p:nvPr>
        </p:nvSpPr>
        <p:spPr>
          <a:xfrm>
            <a:off x="1206500" y="2245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Sottotitolo diapositiva</a:t>
            </a:r>
          </a:p>
          <a:p>
            <a:pPr lvl="1"/>
            <a:endParaRPr/>
          </a:p>
          <a:p>
            <a:pPr lvl="2"/>
            <a:endParaRPr/>
          </a:p>
          <a:p>
            <a:pPr lvl="3"/>
            <a:endParaRPr/>
          </a:p>
          <a:p>
            <a:pPr lvl="4"/>
            <a:endParaRPr/>
          </a:p>
        </p:txBody>
      </p:sp>
      <p:sp>
        <p:nvSpPr>
          <p:cNvPr id="44" name="Corpo livello uno…"/>
          <p:cNvSpPr txBox="1">
            <a:spLocks noGrp="1"/>
          </p:cNvSpPr>
          <p:nvPr>
            <p:ph type="body" idx="21" hasCustomPrompt="1"/>
          </p:nvPr>
        </p:nvSpPr>
        <p:spPr>
          <a:prstGeom prst="rect">
            <a:avLst/>
          </a:prstGeom>
        </p:spPr>
        <p:txBody>
          <a:bodyPr numCol="1" spcCol="38100"/>
          <a:lstStyle/>
          <a:p>
            <a:r>
              <a:t>Testo elenco puntato diapositiva</a:t>
            </a:r>
          </a:p>
        </p:txBody>
      </p:sp>
      <p:sp>
        <p:nvSpPr>
          <p:cNvPr id="4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unti elenco">
    <p:spTree>
      <p:nvGrpSpPr>
        <p:cNvPr id="1" name=""/>
        <p:cNvGrpSpPr/>
        <p:nvPr/>
      </p:nvGrpSpPr>
      <p:grpSpPr>
        <a:xfrm>
          <a:off x="0" y="0"/>
          <a:ext cx="0" cy="0"/>
          <a:chOff x="0" y="0"/>
          <a:chExt cx="0" cy="0"/>
        </a:xfrm>
      </p:grpSpPr>
      <p:sp>
        <p:nvSpPr>
          <p:cNvPr id="52" name="Corpo livello uno…"/>
          <p:cNvSpPr txBox="1">
            <a:spLocks noGrp="1"/>
          </p:cNvSpPr>
          <p:nvPr>
            <p:ph type="body" idx="1" hasCustomPrompt="1"/>
          </p:nvPr>
        </p:nvSpPr>
        <p:spPr>
          <a:prstGeom prst="rect">
            <a:avLst/>
          </a:prstGeom>
        </p:spPr>
        <p:txBody>
          <a:bodyPr/>
          <a:lstStyle/>
          <a:p>
            <a:r>
              <a:t>Testo elenco puntato diapositiva</a:t>
            </a:r>
          </a:p>
          <a:p>
            <a:pPr lvl="1"/>
            <a:endParaRPr/>
          </a:p>
          <a:p>
            <a:pPr lvl="2"/>
            <a:endParaRPr/>
          </a:p>
          <a:p>
            <a:pPr lvl="3"/>
            <a:endParaRPr/>
          </a:p>
          <a:p>
            <a:pPr lvl="4"/>
            <a:endParaRPr/>
          </a:p>
        </p:txBody>
      </p:sp>
      <p:sp>
        <p:nvSpPr>
          <p:cNvPr id="53"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olo, punti elenco e foto">
    <p:spTree>
      <p:nvGrpSpPr>
        <p:cNvPr id="1" name=""/>
        <p:cNvGrpSpPr/>
        <p:nvPr/>
      </p:nvGrpSpPr>
      <p:grpSpPr>
        <a:xfrm>
          <a:off x="0" y="0"/>
          <a:ext cx="0" cy="0"/>
          <a:chOff x="0" y="0"/>
          <a:chExt cx="0" cy="0"/>
        </a:xfrm>
      </p:grpSpPr>
      <p:sp>
        <p:nvSpPr>
          <p:cNvPr id="60" name="Corpo livello uno…"/>
          <p:cNvSpPr txBox="1">
            <a:spLocks noGrp="1"/>
          </p:cNvSpPr>
          <p:nvPr>
            <p:ph type="body" sz="quarter" idx="1" hasCustomPrompt="1"/>
          </p:nvPr>
        </p:nvSpPr>
        <p:spPr>
          <a:xfrm>
            <a:off x="1206500" y="2247900"/>
            <a:ext cx="9779000" cy="934779"/>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Sottotitolo diapositiva</a:t>
            </a:r>
          </a:p>
          <a:p>
            <a:pPr lvl="1"/>
            <a:endParaRPr/>
          </a:p>
          <a:p>
            <a:pPr lvl="2"/>
            <a:endParaRPr/>
          </a:p>
          <a:p>
            <a:pPr lvl="3"/>
            <a:endParaRPr/>
          </a:p>
          <a:p>
            <a:pPr lvl="4"/>
            <a:endParaRPr/>
          </a:p>
        </p:txBody>
      </p:sp>
      <p:sp>
        <p:nvSpPr>
          <p:cNvPr id="61" name="Corpo livello uno…"/>
          <p:cNvSpPr txBox="1">
            <a:spLocks noGrp="1"/>
          </p:cNvSpPr>
          <p:nvPr>
            <p:ph type="body" sz="half" idx="21" hasCustomPrompt="1"/>
          </p:nvPr>
        </p:nvSpPr>
        <p:spPr>
          <a:xfrm>
            <a:off x="1206500" y="4248503"/>
            <a:ext cx="9779000" cy="8256631"/>
          </a:xfrm>
          <a:prstGeom prst="rect">
            <a:avLst/>
          </a:prstGeom>
        </p:spPr>
        <p:txBody>
          <a:bodyPr numCol="1" spcCol="38100"/>
          <a:lstStyle/>
          <a:p>
            <a:r>
              <a:t>Testo elenco puntato diapositiva</a:t>
            </a:r>
          </a:p>
        </p:txBody>
      </p:sp>
      <p:sp>
        <p:nvSpPr>
          <p:cNvPr id="62" name="617931575_1991x1322.jpg"/>
          <p:cNvSpPr>
            <a:spLocks noGrp="1"/>
          </p:cNvSpPr>
          <p:nvPr>
            <p:ph type="pic" idx="22"/>
          </p:nvPr>
        </p:nvSpPr>
        <p:spPr>
          <a:xfrm>
            <a:off x="8432800" y="1263847"/>
            <a:ext cx="16850011" cy="11188206"/>
          </a:xfrm>
          <a:prstGeom prst="rect">
            <a:avLst/>
          </a:prstGeom>
        </p:spPr>
        <p:txBody>
          <a:bodyPr lIns="91439" tIns="45719" rIns="91439" bIns="45719" numCol="1" spcCol="38100">
            <a:noAutofit/>
          </a:bodyPr>
          <a:lstStyle/>
          <a:p>
            <a:endParaRPr/>
          </a:p>
        </p:txBody>
      </p:sp>
      <p:sp>
        <p:nvSpPr>
          <p:cNvPr id="63" name="Titolo"/>
          <p:cNvSpPr txBox="1">
            <a:spLocks noGrp="1"/>
          </p:cNvSpPr>
          <p:nvPr>
            <p:ph type="title" hasCustomPrompt="1"/>
          </p:nvPr>
        </p:nvSpPr>
        <p:spPr>
          <a:xfrm>
            <a:off x="1206500" y="952500"/>
            <a:ext cx="9779000" cy="1435100"/>
          </a:xfrm>
          <a:prstGeom prst="rect">
            <a:avLst/>
          </a:prstGeom>
        </p:spPr>
        <p:txBody>
          <a:bodyPr/>
          <a:lstStyle/>
          <a:p>
            <a:r>
              <a:t>Titolo</a:t>
            </a:r>
          </a:p>
        </p:txBody>
      </p:sp>
      <p:sp>
        <p:nvSpPr>
          <p:cNvPr id="64"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zione">
    <p:bg>
      <p:bgPr>
        <a:solidFill>
          <a:srgbClr val="003462"/>
        </a:solidFill>
        <a:effectLst/>
      </p:bgPr>
    </p:bg>
    <p:spTree>
      <p:nvGrpSpPr>
        <p:cNvPr id="1" name=""/>
        <p:cNvGrpSpPr/>
        <p:nvPr/>
      </p:nvGrpSpPr>
      <p:grpSpPr>
        <a:xfrm>
          <a:off x="0" y="0"/>
          <a:ext cx="0" cy="0"/>
          <a:chOff x="0" y="0"/>
          <a:chExt cx="0" cy="0"/>
        </a:xfrm>
      </p:grpSpPr>
      <p:sp>
        <p:nvSpPr>
          <p:cNvPr id="71" name="Titolo sezione"/>
          <p:cNvSpPr txBox="1">
            <a:spLocks noGrp="1"/>
          </p:cNvSpPr>
          <p:nvPr>
            <p:ph type="title" hasCustomPrompt="1"/>
          </p:nvPr>
        </p:nvSpPr>
        <p:spPr>
          <a:xfrm>
            <a:off x="1206496" y="4533900"/>
            <a:ext cx="21971005" cy="4648200"/>
          </a:xfrm>
          <a:prstGeom prst="rect">
            <a:avLst/>
          </a:prstGeom>
        </p:spPr>
        <p:txBody>
          <a:bodyPr anchor="ctr"/>
          <a:lstStyle>
            <a:lvl1pPr>
              <a:defRPr sz="11600" b="0" spc="-232">
                <a:solidFill>
                  <a:srgbClr val="FFFFFF"/>
                </a:solidFill>
                <a:latin typeface="Helvetica Neue Medium"/>
                <a:ea typeface="Helvetica Neue Medium"/>
                <a:cs typeface="Helvetica Neue Medium"/>
                <a:sym typeface="Helvetica Neue Medium"/>
              </a:defRPr>
            </a:lvl1pPr>
          </a:lstStyle>
          <a:p>
            <a:r>
              <a:t>Titolo sezione</a:t>
            </a:r>
          </a:p>
        </p:txBody>
      </p:sp>
      <p:sp>
        <p:nvSpPr>
          <p:cNvPr id="72" name="Numero diapositiva"/>
          <p:cNvSpPr txBox="1">
            <a:spLocks noGrp="1"/>
          </p:cNvSpPr>
          <p:nvPr>
            <p:ph type="sldNum" sz="quarter" idx="2"/>
          </p:nvPr>
        </p:nvSpPr>
        <p:spPr>
          <a:xfrm>
            <a:off x="12001499" y="13085233"/>
            <a:ext cx="368505" cy="374600"/>
          </a:xfrm>
          <a:prstGeom prst="rect">
            <a:avLst/>
          </a:prstGeom>
        </p:spPr>
        <p:txBody>
          <a:bodyPr/>
          <a:lstStyle>
            <a:lvl1pPr>
              <a:defRPr>
                <a:solidFill>
                  <a:srgbClr val="FFFFFF"/>
                </a:solidFill>
              </a:defRPr>
            </a:lvl1p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Solo titolo">
    <p:spTree>
      <p:nvGrpSpPr>
        <p:cNvPr id="1" name=""/>
        <p:cNvGrpSpPr/>
        <p:nvPr/>
      </p:nvGrpSpPr>
      <p:grpSpPr>
        <a:xfrm>
          <a:off x="0" y="0"/>
          <a:ext cx="0" cy="0"/>
          <a:chOff x="0" y="0"/>
          <a:chExt cx="0" cy="0"/>
        </a:xfrm>
      </p:grpSpPr>
      <p:sp>
        <p:nvSpPr>
          <p:cNvPr id="79" name="Titolo"/>
          <p:cNvSpPr txBox="1">
            <a:spLocks noGrp="1"/>
          </p:cNvSpPr>
          <p:nvPr>
            <p:ph type="title" hasCustomPrompt="1"/>
          </p:nvPr>
        </p:nvSpPr>
        <p:spPr>
          <a:xfrm>
            <a:off x="1206500" y="952500"/>
            <a:ext cx="21971000" cy="1434950"/>
          </a:xfrm>
          <a:prstGeom prst="rect">
            <a:avLst/>
          </a:prstGeom>
        </p:spPr>
        <p:txBody>
          <a:bodyPr/>
          <a:lstStyle/>
          <a:p>
            <a:r>
              <a:t>Titolo</a:t>
            </a:r>
          </a:p>
        </p:txBody>
      </p:sp>
      <p:sp>
        <p:nvSpPr>
          <p:cNvPr id="80" name="Corpo livello uno…"/>
          <p:cNvSpPr txBox="1">
            <a:spLocks noGrp="1"/>
          </p:cNvSpPr>
          <p:nvPr>
            <p:ph type="body" sz="quarter" idx="1" hasCustomPrompt="1"/>
          </p:nvPr>
        </p:nvSpPr>
        <p:spPr>
          <a:xfrm>
            <a:off x="1206500" y="2247900"/>
            <a:ext cx="21971000" cy="934779"/>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Sottotitolo diapositiva</a:t>
            </a:r>
          </a:p>
          <a:p>
            <a:pPr lvl="1"/>
            <a:endParaRPr/>
          </a:p>
          <a:p>
            <a:pPr lvl="2"/>
            <a:endParaRPr/>
          </a:p>
          <a:p>
            <a:pPr lvl="3"/>
            <a:endParaRPr/>
          </a:p>
          <a:p>
            <a:pPr lvl="4"/>
            <a:endParaRPr/>
          </a:p>
        </p:txBody>
      </p:sp>
      <p:sp>
        <p:nvSpPr>
          <p:cNvPr id="81"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rogramma">
    <p:spTree>
      <p:nvGrpSpPr>
        <p:cNvPr id="1" name=""/>
        <p:cNvGrpSpPr/>
        <p:nvPr/>
      </p:nvGrpSpPr>
      <p:grpSpPr>
        <a:xfrm>
          <a:off x="0" y="0"/>
          <a:ext cx="0" cy="0"/>
          <a:chOff x="0" y="0"/>
          <a:chExt cx="0" cy="0"/>
        </a:xfrm>
      </p:grpSpPr>
      <p:sp>
        <p:nvSpPr>
          <p:cNvPr id="88" name="Titolo programma"/>
          <p:cNvSpPr txBox="1">
            <a:spLocks noGrp="1"/>
          </p:cNvSpPr>
          <p:nvPr>
            <p:ph type="title" hasCustomPrompt="1"/>
          </p:nvPr>
        </p:nvSpPr>
        <p:spPr>
          <a:xfrm>
            <a:off x="1206500" y="952500"/>
            <a:ext cx="21971000" cy="1435100"/>
          </a:xfrm>
          <a:prstGeom prst="rect">
            <a:avLst/>
          </a:prstGeom>
        </p:spPr>
        <p:txBody>
          <a:bodyPr/>
          <a:lstStyle/>
          <a:p>
            <a:r>
              <a:t>Titolo programma</a:t>
            </a:r>
          </a:p>
        </p:txBody>
      </p:sp>
      <p:sp>
        <p:nvSpPr>
          <p:cNvPr id="89" name="Corpo livello uno…"/>
          <p:cNvSpPr txBox="1">
            <a:spLocks noGrp="1"/>
          </p:cNvSpPr>
          <p:nvPr>
            <p:ph type="body" sz="quarter" idx="1" hasCustomPrompt="1"/>
          </p:nvPr>
        </p:nvSpPr>
        <p:spPr>
          <a:xfrm>
            <a:off x="1206500" y="2247900"/>
            <a:ext cx="21971000" cy="934779"/>
          </a:xfrm>
          <a:prstGeom prst="rect">
            <a:avLst/>
          </a:prstGeom>
        </p:spPr>
        <p:txBody>
          <a:bodyPr lIns="45718" tIns="45718" rIns="45718" bIns="45718" numCol="1" spcCol="38100"/>
          <a:lstStyle>
            <a:lvl1pPr marL="0" indent="0" defTabSz="825500">
              <a:lnSpc>
                <a:spcPct val="100000"/>
              </a:lnSpc>
              <a:spcBef>
                <a:spcPts val="0"/>
              </a:spcBef>
              <a:buSzTx/>
              <a:buNone/>
              <a:defRPr sz="5500" b="1"/>
            </a:lvl1pPr>
            <a:lvl2pPr marL="1308100" indent="-698500" defTabSz="825500">
              <a:lnSpc>
                <a:spcPct val="100000"/>
              </a:lnSpc>
              <a:spcBef>
                <a:spcPts val="0"/>
              </a:spcBef>
              <a:defRPr sz="5500" b="1"/>
            </a:lvl2pPr>
            <a:lvl3pPr marL="1917700" indent="-698500" defTabSz="825500">
              <a:lnSpc>
                <a:spcPct val="100000"/>
              </a:lnSpc>
              <a:spcBef>
                <a:spcPts val="0"/>
              </a:spcBef>
              <a:defRPr sz="5500" b="1"/>
            </a:lvl3pPr>
            <a:lvl4pPr marL="2527300" indent="-698500" defTabSz="825500">
              <a:lnSpc>
                <a:spcPct val="100000"/>
              </a:lnSpc>
              <a:spcBef>
                <a:spcPts val="0"/>
              </a:spcBef>
              <a:defRPr sz="5500" b="1"/>
            </a:lvl4pPr>
            <a:lvl5pPr marL="3136900" indent="-698500" defTabSz="825500">
              <a:lnSpc>
                <a:spcPct val="100000"/>
              </a:lnSpc>
              <a:spcBef>
                <a:spcPts val="0"/>
              </a:spcBef>
              <a:defRPr sz="5500" b="1"/>
            </a:lvl5pPr>
          </a:lstStyle>
          <a:p>
            <a:r>
              <a:t>Sottotitolo programma</a:t>
            </a:r>
          </a:p>
          <a:p>
            <a:pPr lvl="1"/>
            <a:endParaRPr/>
          </a:p>
          <a:p>
            <a:pPr lvl="2"/>
            <a:endParaRPr/>
          </a:p>
          <a:p>
            <a:pPr lvl="3"/>
            <a:endParaRPr/>
          </a:p>
          <a:p>
            <a:pPr lvl="4"/>
            <a:endParaRPr/>
          </a:p>
        </p:txBody>
      </p:sp>
      <p:sp>
        <p:nvSpPr>
          <p:cNvPr id="90" name="Corpo livello uno…"/>
          <p:cNvSpPr txBox="1">
            <a:spLocks noGrp="1"/>
          </p:cNvSpPr>
          <p:nvPr>
            <p:ph type="body" idx="21" hasCustomPrompt="1"/>
          </p:nvPr>
        </p:nvSpPr>
        <p:spPr>
          <a:prstGeom prst="rect">
            <a:avLst/>
          </a:prstGeom>
        </p:spPr>
        <p:txBody>
          <a:bodyPr numCol="1" spcCol="38100"/>
          <a:lstStyle>
            <a:lvl1pPr marL="0" indent="0" defTabSz="825500">
              <a:lnSpc>
                <a:spcPct val="100000"/>
              </a:lnSpc>
              <a:spcBef>
                <a:spcPts val="1800"/>
              </a:spcBef>
              <a:buSzTx/>
              <a:buNone/>
              <a:defRPr sz="5500" spc="-99"/>
            </a:lvl1pPr>
          </a:lstStyle>
          <a:p>
            <a:r>
              <a:t>Argomenti del programma</a:t>
            </a:r>
          </a:p>
        </p:txBody>
      </p:sp>
      <p:sp>
        <p:nvSpPr>
          <p:cNvPr id="91"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orpo livello uno…"/>
          <p:cNvSpPr txBox="1">
            <a:spLocks noGrp="1"/>
          </p:cNvSpPr>
          <p:nvPr>
            <p:ph type="body" idx="1" hasCustomPrompt="1"/>
          </p:nvPr>
        </p:nvSpPr>
        <p:spPr>
          <a:xfrm>
            <a:off x="1206500" y="4248503"/>
            <a:ext cx="21971000" cy="825601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numCol="2" spcCol="1098550">
            <a:normAutofit/>
          </a:bodyPr>
          <a:lstStyle/>
          <a:p>
            <a:r>
              <a:t>Testo elenco puntato diapositiva</a:t>
            </a:r>
          </a:p>
          <a:p>
            <a:pPr lvl="1"/>
            <a:endParaRPr/>
          </a:p>
          <a:p>
            <a:pPr lvl="2"/>
            <a:endParaRPr/>
          </a:p>
          <a:p>
            <a:pPr lvl="3"/>
            <a:endParaRPr/>
          </a:p>
          <a:p>
            <a:pPr lvl="4"/>
            <a:endParaRPr/>
          </a:p>
        </p:txBody>
      </p:sp>
      <p:sp>
        <p:nvSpPr>
          <p:cNvPr id="3" name="Titolo Testo"/>
          <p:cNvSpPr txBox="1">
            <a:spLocks noGrp="1"/>
          </p:cNvSpPr>
          <p:nvPr>
            <p:ph type="title"/>
          </p:nvPr>
        </p:nvSpPr>
        <p:spPr>
          <a:xfrm>
            <a:off x="3653366" y="2743200"/>
            <a:ext cx="19507201" cy="15053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Titolo Testo</a:t>
            </a:r>
          </a:p>
        </p:txBody>
      </p:sp>
      <p:sp>
        <p:nvSpPr>
          <p:cNvPr id="4" name="Numero diapositiva"/>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n-lt"/>
          <a:ea typeface="+mn-ea"/>
          <a:cs typeface="+mn-cs"/>
          <a:sym typeface="Helvetica Neue"/>
        </a:defRPr>
      </a:lvl1pPr>
      <a:lvl2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n-lt"/>
          <a:ea typeface="+mn-ea"/>
          <a:cs typeface="+mn-cs"/>
          <a:sym typeface="Helvetica Neue"/>
        </a:defRPr>
      </a:lvl2pPr>
      <a:lvl3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n-lt"/>
          <a:ea typeface="+mn-ea"/>
          <a:cs typeface="+mn-cs"/>
          <a:sym typeface="Helvetica Neue"/>
        </a:defRPr>
      </a:lvl3pPr>
      <a:lvl4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n-lt"/>
          <a:ea typeface="+mn-ea"/>
          <a:cs typeface="+mn-cs"/>
          <a:sym typeface="Helvetica Neue"/>
        </a:defRPr>
      </a:lvl4pPr>
      <a:lvl5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n-lt"/>
          <a:ea typeface="+mn-ea"/>
          <a:cs typeface="+mn-cs"/>
          <a:sym typeface="Helvetica Neue"/>
        </a:defRPr>
      </a:lvl5pPr>
      <a:lvl6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n-lt"/>
          <a:ea typeface="+mn-ea"/>
          <a:cs typeface="+mn-cs"/>
          <a:sym typeface="Helvetica Neue"/>
        </a:defRPr>
      </a:lvl6pPr>
      <a:lvl7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n-lt"/>
          <a:ea typeface="+mn-ea"/>
          <a:cs typeface="+mn-cs"/>
          <a:sym typeface="Helvetica Neue"/>
        </a:defRPr>
      </a:lvl7pPr>
      <a:lvl8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n-lt"/>
          <a:ea typeface="+mn-ea"/>
          <a:cs typeface="+mn-cs"/>
          <a:sym typeface="Helvetica Neue"/>
        </a:defRPr>
      </a:lvl8pPr>
      <a:lvl9pPr marL="0" marR="0" indent="0" algn="l" defTabSz="2438337" rtl="0" latinLnBrk="0">
        <a:lnSpc>
          <a:spcPct val="80000"/>
        </a:lnSpc>
        <a:spcBef>
          <a:spcPts val="0"/>
        </a:spcBef>
        <a:spcAft>
          <a:spcPts val="0"/>
        </a:spcAft>
        <a:buClrTx/>
        <a:buSzTx/>
        <a:buFontTx/>
        <a:buNone/>
        <a:tabLst/>
        <a:defRPr sz="8500" b="1" i="0" u="none" strike="noStrike" cap="none" spc="-170" baseline="0">
          <a:solidFill>
            <a:srgbClr val="004D80"/>
          </a:solidFill>
          <a:uFillTx/>
          <a:latin typeface="+mn-lt"/>
          <a:ea typeface="+mn-ea"/>
          <a:cs typeface="+mn-cs"/>
          <a:sym typeface="Helvetica Neue"/>
        </a:defRPr>
      </a:lvl9pPr>
    </p:titleStyle>
    <p:bodyStyle>
      <a:lvl1pPr marL="6096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7"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Giulia Caccamo"/>
          <p:cNvSpPr txBox="1">
            <a:spLocks noGrp="1"/>
          </p:cNvSpPr>
          <p:nvPr>
            <p:ph type="body" sz="quarter" idx="1"/>
          </p:nvPr>
        </p:nvSpPr>
        <p:spPr>
          <a:xfrm>
            <a:off x="1201341" y="11847162"/>
            <a:ext cx="21971002" cy="636980"/>
          </a:xfrm>
          <a:prstGeom prst="rect">
            <a:avLst/>
          </a:prstGeom>
        </p:spPr>
        <p:txBody>
          <a:bodyPr/>
          <a:lstStyle>
            <a:lvl1pPr defTabSz="330200">
              <a:defRPr sz="1400"/>
            </a:lvl1pPr>
          </a:lstStyle>
          <a:p>
            <a:r>
              <a:t>Giulia Caccamo </a:t>
            </a:r>
          </a:p>
        </p:txBody>
      </p:sp>
      <p:sp>
        <p:nvSpPr>
          <p:cNvPr id="152" name="Dal Patto di Londra ai Trattati di Roma"/>
          <p:cNvSpPr txBox="1">
            <a:spLocks noGrp="1"/>
          </p:cNvSpPr>
          <p:nvPr>
            <p:ph type="title"/>
          </p:nvPr>
        </p:nvSpPr>
        <p:spPr>
          <a:xfrm>
            <a:off x="1206495" y="2574991"/>
            <a:ext cx="21971006" cy="4648202"/>
          </a:xfrm>
          <a:prstGeom prst="rect">
            <a:avLst/>
          </a:prstGeom>
        </p:spPr>
        <p:txBody>
          <a:bodyPr/>
          <a:lstStyle>
            <a:lvl1pPr>
              <a:defRPr spc="-300"/>
            </a:lvl1pPr>
          </a:lstStyle>
          <a:p>
            <a:r>
              <a:t>Dal Patto di Londra ai Trattati di Roma</a:t>
            </a:r>
          </a:p>
        </p:txBody>
      </p:sp>
      <p:sp>
        <p:nvSpPr>
          <p:cNvPr id="153" name="1915-1924"/>
          <p:cNvSpPr txBox="1"/>
          <p:nvPr/>
        </p:nvSpPr>
        <p:spPr>
          <a:xfrm>
            <a:off x="1201342" y="7210490"/>
            <a:ext cx="21971002" cy="19050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lvl1pPr algn="l" defTabSz="825500">
              <a:defRPr sz="5500" b="1">
                <a:solidFill>
                  <a:schemeClr val="accent1"/>
                </a:solidFill>
              </a:defRPr>
            </a:lvl1pPr>
          </a:lstStyle>
          <a:p>
            <a:r>
              <a:t>1915-1924</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 name="patto di LONDRA.jpeg" descr="patto di LONDRA.jpeg"/>
          <p:cNvPicPr>
            <a:picLocks noChangeAspect="1"/>
          </p:cNvPicPr>
          <p:nvPr/>
        </p:nvPicPr>
        <p:blipFill>
          <a:blip r:embed="rId2"/>
          <a:stretch>
            <a:fillRect/>
          </a:stretch>
        </p:blipFill>
        <p:spPr>
          <a:xfrm>
            <a:off x="5969748" y="1162155"/>
            <a:ext cx="13343121" cy="11391690"/>
          </a:xfrm>
          <a:prstGeom prst="rect">
            <a:avLst/>
          </a:prstGeom>
          <a:ln w="12700">
            <a:miter lim="400000"/>
          </a:ln>
        </p:spPr>
      </p:pic>
      <p:sp>
        <p:nvSpPr>
          <p:cNvPr id="156" name="http://www.educational.rai.it/materiali/file_moduli/50959_635525232032919876.pdf"/>
          <p:cNvSpPr txBox="1"/>
          <p:nvPr/>
        </p:nvSpPr>
        <p:spPr>
          <a:xfrm>
            <a:off x="19429355" y="6259016"/>
            <a:ext cx="4942024" cy="11979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r>
              <a:t>http://www.educational.rai.it/materiali/file_moduli/50959_635525232032919876.pdf</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Finalità del Patto di Londra"/>
          <p:cNvSpPr txBox="1">
            <a:spLocks noGrp="1"/>
          </p:cNvSpPr>
          <p:nvPr>
            <p:ph type="title"/>
          </p:nvPr>
        </p:nvSpPr>
        <p:spPr>
          <a:xfrm>
            <a:off x="1307429" y="1258164"/>
            <a:ext cx="21870070" cy="1129285"/>
          </a:xfrm>
          <a:prstGeom prst="rect">
            <a:avLst/>
          </a:prstGeom>
        </p:spPr>
        <p:txBody>
          <a:bodyPr/>
          <a:lstStyle>
            <a:lvl1pPr defTabSz="1926287">
              <a:defRPr sz="6700" spc="-200"/>
            </a:lvl1pPr>
          </a:lstStyle>
          <a:p>
            <a:r>
              <a:t>Finalità del Patto di Londra</a:t>
            </a:r>
          </a:p>
        </p:txBody>
      </p:sp>
      <p:sp>
        <p:nvSpPr>
          <p:cNvPr id="159" name="Incorporare i territori “irredenti” (territori italiani sotto sovranità austro-ungarica)…"/>
          <p:cNvSpPr txBox="1">
            <a:spLocks noGrp="1"/>
          </p:cNvSpPr>
          <p:nvPr>
            <p:ph type="body" sz="half" idx="1"/>
          </p:nvPr>
        </p:nvSpPr>
        <p:spPr>
          <a:xfrm>
            <a:off x="1206500" y="2247900"/>
            <a:ext cx="21971000" cy="4872074"/>
          </a:xfrm>
          <a:prstGeom prst="rect">
            <a:avLst/>
          </a:prstGeom>
        </p:spPr>
        <p:txBody>
          <a:bodyPr/>
          <a:lstStyle/>
          <a:p>
            <a:pPr marL="611187" indent="-611187" defTabSz="495300">
              <a:buSzPct val="100000"/>
              <a:buAutoNum type="arabicPeriod"/>
              <a:defRPr sz="3300"/>
            </a:pPr>
            <a:r>
              <a:t>Incorporare i territori “irredenti” (territori italiani sotto sovranità austro-ungarica)</a:t>
            </a:r>
          </a:p>
          <a:p>
            <a:pPr marL="611187" indent="-611187" defTabSz="495300">
              <a:buSzPct val="100000"/>
              <a:buAutoNum type="arabicPeriod"/>
              <a:defRPr sz="3300"/>
            </a:pPr>
            <a:r>
              <a:t>Rendere l’Adriatico un “lago italiano”, ovvero acquisire un controllo preponderante sulla sponda orientale e sul canale di Otranto (grazie all’acquisizione di Valona e dell’antistante isola di Saseno)</a:t>
            </a:r>
          </a:p>
          <a:p>
            <a:pPr marL="611187" indent="-611187" defTabSz="495300">
              <a:buSzPct val="100000"/>
              <a:buAutoNum type="arabicPeriod"/>
              <a:defRPr sz="3300"/>
            </a:pPr>
            <a:r>
              <a:t>Rafforzarsi economicamente e strategicamente dando al regno d’Italia un ruolo di primo piano tra le potenze europee</a:t>
            </a:r>
          </a:p>
          <a:p>
            <a:pPr defTabSz="495300">
              <a:defRPr sz="3300"/>
            </a:pPr>
            <a:endParaRPr/>
          </a:p>
          <a:p>
            <a:pPr defTabSz="495300">
              <a:defRPr sz="3300"/>
            </a:pPr>
            <a:r>
              <a:t>Quindi, a seguito della firma del Patto, l’Italia entra in guerra (obbligatoriamente entro un mese) con obiettivi imperialisti, denunciando la Triplice Alleanza e schierandosi con la Triplice Intesa.</a:t>
            </a:r>
          </a:p>
          <a:p>
            <a:pPr defTabSz="495300">
              <a:defRPr sz="3300"/>
            </a:pPr>
            <a:r>
              <a:t>Perseguire tali obiettivi significa estendere le proprie rivendicazioni a territori etnicamente non italiani o misti.</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Wilson e i 14 punti"/>
          <p:cNvSpPr txBox="1">
            <a:spLocks noGrp="1"/>
          </p:cNvSpPr>
          <p:nvPr>
            <p:ph type="body" sz="quarter" idx="1"/>
          </p:nvPr>
        </p:nvSpPr>
        <p:spPr>
          <a:prstGeom prst="rect">
            <a:avLst/>
          </a:prstGeom>
        </p:spPr>
        <p:txBody>
          <a:bodyPr/>
          <a:lstStyle/>
          <a:p>
            <a:r>
              <a:t>Wilson e i 14 punti</a:t>
            </a:r>
          </a:p>
        </p:txBody>
      </p:sp>
      <p:sp>
        <p:nvSpPr>
          <p:cNvPr id="162" name="Wilson si fa promotore di un progetto di pace ben preciso attraverso i 14 punti. Non riconosce la validità del Patto di Londra, che non ha firmato e che rappresenta la “diplomazia segreta”esplicitamente condannata al primo punto. Ritiene le richieste ita"/>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536447" indent="-536447" defTabSz="2145738">
              <a:spcBef>
                <a:spcPts val="3900"/>
              </a:spcBef>
              <a:defRPr sz="4200"/>
            </a:pPr>
            <a:r>
              <a:rPr dirty="0"/>
              <a:t>Wilson </a:t>
            </a:r>
            <a:r>
              <a:rPr dirty="0" err="1"/>
              <a:t>si</a:t>
            </a:r>
            <a:r>
              <a:rPr dirty="0"/>
              <a:t> fa </a:t>
            </a:r>
            <a:r>
              <a:rPr dirty="0" err="1"/>
              <a:t>promotore</a:t>
            </a:r>
            <a:r>
              <a:rPr dirty="0"/>
              <a:t> di un </a:t>
            </a:r>
            <a:r>
              <a:rPr dirty="0" err="1"/>
              <a:t>progetto</a:t>
            </a:r>
            <a:r>
              <a:rPr dirty="0"/>
              <a:t> di pace ben </a:t>
            </a:r>
            <a:r>
              <a:rPr dirty="0" err="1"/>
              <a:t>preciso</a:t>
            </a:r>
            <a:r>
              <a:rPr dirty="0"/>
              <a:t> </a:t>
            </a:r>
            <a:r>
              <a:rPr dirty="0" err="1"/>
              <a:t>attraverso</a:t>
            </a:r>
            <a:r>
              <a:rPr dirty="0"/>
              <a:t> </a:t>
            </a:r>
            <a:r>
              <a:rPr dirty="0" err="1"/>
              <a:t>i</a:t>
            </a:r>
            <a:r>
              <a:rPr dirty="0"/>
              <a:t> 14 </a:t>
            </a:r>
            <a:r>
              <a:rPr dirty="0" err="1"/>
              <a:t>punti</a:t>
            </a:r>
            <a:r>
              <a:rPr dirty="0"/>
              <a:t>. Non </a:t>
            </a:r>
            <a:r>
              <a:rPr dirty="0" err="1"/>
              <a:t>riconosce</a:t>
            </a:r>
            <a:r>
              <a:rPr dirty="0"/>
              <a:t> la </a:t>
            </a:r>
            <a:r>
              <a:rPr dirty="0" err="1"/>
              <a:t>validità</a:t>
            </a:r>
            <a:r>
              <a:rPr dirty="0"/>
              <a:t> del </a:t>
            </a:r>
            <a:r>
              <a:rPr dirty="0" err="1"/>
              <a:t>Patto</a:t>
            </a:r>
            <a:r>
              <a:rPr dirty="0"/>
              <a:t> di </a:t>
            </a:r>
            <a:r>
              <a:rPr dirty="0" err="1"/>
              <a:t>Londra</a:t>
            </a:r>
            <a:r>
              <a:rPr dirty="0"/>
              <a:t>, </a:t>
            </a:r>
            <a:r>
              <a:rPr dirty="0" err="1"/>
              <a:t>che</a:t>
            </a:r>
            <a:r>
              <a:rPr dirty="0"/>
              <a:t> non ha </a:t>
            </a:r>
            <a:r>
              <a:rPr dirty="0" err="1"/>
              <a:t>firmato</a:t>
            </a:r>
            <a:r>
              <a:rPr dirty="0"/>
              <a:t> e </a:t>
            </a:r>
            <a:r>
              <a:rPr dirty="0" err="1"/>
              <a:t>che</a:t>
            </a:r>
            <a:r>
              <a:rPr dirty="0"/>
              <a:t> </a:t>
            </a:r>
            <a:r>
              <a:rPr dirty="0" err="1"/>
              <a:t>rappresenta</a:t>
            </a:r>
            <a:r>
              <a:rPr dirty="0"/>
              <a:t> la “</a:t>
            </a:r>
            <a:r>
              <a:rPr dirty="0" err="1"/>
              <a:t>diplomazia</a:t>
            </a:r>
            <a:r>
              <a:rPr dirty="0"/>
              <a:t> </a:t>
            </a:r>
            <a:r>
              <a:rPr dirty="0" err="1"/>
              <a:t>segreta”esplicitamente</a:t>
            </a:r>
            <a:r>
              <a:rPr dirty="0"/>
              <a:t> </a:t>
            </a:r>
            <a:r>
              <a:rPr dirty="0" err="1"/>
              <a:t>condannata</a:t>
            </a:r>
            <a:r>
              <a:rPr dirty="0"/>
              <a:t> al primo punto. </a:t>
            </a:r>
            <a:r>
              <a:rPr dirty="0" err="1"/>
              <a:t>Ritiene</a:t>
            </a:r>
            <a:r>
              <a:rPr dirty="0"/>
              <a:t> le </a:t>
            </a:r>
            <a:r>
              <a:rPr dirty="0" err="1"/>
              <a:t>richieste</a:t>
            </a:r>
            <a:r>
              <a:rPr dirty="0"/>
              <a:t> </a:t>
            </a:r>
            <a:r>
              <a:rPr dirty="0" err="1"/>
              <a:t>italiane</a:t>
            </a:r>
            <a:r>
              <a:rPr dirty="0"/>
              <a:t> </a:t>
            </a:r>
            <a:r>
              <a:rPr dirty="0" err="1"/>
              <a:t>eccessive</a:t>
            </a:r>
            <a:r>
              <a:rPr dirty="0"/>
              <a:t> e </a:t>
            </a:r>
            <a:r>
              <a:rPr dirty="0" err="1"/>
              <a:t>penalizzanti</a:t>
            </a:r>
            <a:r>
              <a:rPr dirty="0"/>
              <a:t> per il Regno SHS, </a:t>
            </a:r>
            <a:r>
              <a:rPr dirty="0" err="1"/>
              <a:t>oltre</a:t>
            </a:r>
            <a:r>
              <a:rPr dirty="0"/>
              <a:t> </a:t>
            </a:r>
            <a:r>
              <a:rPr dirty="0" err="1"/>
              <a:t>che</a:t>
            </a:r>
            <a:r>
              <a:rPr dirty="0"/>
              <a:t> in </a:t>
            </a:r>
            <a:r>
              <a:rPr dirty="0" err="1"/>
              <a:t>contrasto</a:t>
            </a:r>
            <a:r>
              <a:rPr dirty="0"/>
              <a:t> con il IX punto, </a:t>
            </a:r>
            <a:r>
              <a:rPr dirty="0" err="1"/>
              <a:t>che</a:t>
            </a:r>
            <a:r>
              <a:rPr dirty="0"/>
              <a:t> </a:t>
            </a:r>
            <a:r>
              <a:rPr dirty="0" err="1"/>
              <a:t>riguarda</a:t>
            </a:r>
            <a:r>
              <a:rPr dirty="0"/>
              <a:t> proprio le </a:t>
            </a:r>
            <a:r>
              <a:rPr dirty="0" err="1"/>
              <a:t>frontiere</a:t>
            </a:r>
            <a:r>
              <a:rPr dirty="0"/>
              <a:t> </a:t>
            </a:r>
            <a:r>
              <a:rPr dirty="0" err="1"/>
              <a:t>italiane</a:t>
            </a:r>
            <a:r>
              <a:rPr dirty="0"/>
              <a:t>. </a:t>
            </a:r>
          </a:p>
          <a:p>
            <a:pPr marL="536447" indent="-536447" defTabSz="2145738">
              <a:spcBef>
                <a:spcPts val="3900"/>
              </a:spcBef>
              <a:defRPr sz="4200"/>
            </a:pPr>
            <a:r>
              <a:rPr u="sng" dirty="0">
                <a:solidFill>
                  <a:srgbClr val="00B0F0"/>
                </a:solidFill>
              </a:rPr>
              <a:t>http://www.storiacontemporanea.eu/printpdf/book/export/html/19</a:t>
            </a:r>
          </a:p>
        </p:txBody>
      </p:sp>
      <p:pic>
        <p:nvPicPr>
          <p:cNvPr id="163" name="2FC3F71E-13D2-497F-913C-610EE05CCFEF.jpeg" descr="2FC3F71E-13D2-497F-913C-610EE05CCFEF.jpeg"/>
          <p:cNvPicPr>
            <a:picLocks noGrp="1" noChangeAspect="1"/>
          </p:cNvPicPr>
          <p:nvPr>
            <p:ph type="pic" idx="22"/>
          </p:nvPr>
        </p:nvPicPr>
        <p:blipFill>
          <a:blip r:embed="rId2"/>
          <a:srcRect l="48932"/>
          <a:stretch>
            <a:fillRect/>
          </a:stretch>
        </p:blipFill>
        <p:spPr>
          <a:xfrm>
            <a:off x="12191676" y="1263953"/>
            <a:ext cx="10916668" cy="11187995"/>
          </a:xfrm>
          <a:prstGeom prst="rect">
            <a:avLst/>
          </a:prstGeom>
        </p:spPr>
      </p:pic>
      <p:sp>
        <p:nvSpPr>
          <p:cNvPr id="164" name="Gli imprevisti"/>
          <p:cNvSpPr txBox="1">
            <a:spLocks noGrp="1"/>
          </p:cNvSpPr>
          <p:nvPr>
            <p:ph type="title"/>
          </p:nvPr>
        </p:nvSpPr>
        <p:spPr>
          <a:prstGeom prst="rect">
            <a:avLst/>
          </a:prstGeom>
        </p:spPr>
        <p:txBody>
          <a:bodyPr/>
          <a:lstStyle>
            <a:lvl1pPr>
              <a:defRPr spc="-200"/>
            </a:lvl1pPr>
          </a:lstStyle>
          <a:p>
            <a:r>
              <a:t>Gli imprevisti</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Un nuovo contendente adriatico: il regno dei Serbi, Croati e Sloveni"/>
          <p:cNvSpPr txBox="1">
            <a:spLocks noGrp="1"/>
          </p:cNvSpPr>
          <p:nvPr>
            <p:ph type="body" sz="quarter" idx="1"/>
          </p:nvPr>
        </p:nvSpPr>
        <p:spPr>
          <a:xfrm>
            <a:off x="1206500" y="2247900"/>
            <a:ext cx="9779000" cy="1945774"/>
          </a:xfrm>
          <a:prstGeom prst="rect">
            <a:avLst/>
          </a:prstGeom>
        </p:spPr>
        <p:txBody>
          <a:bodyPr/>
          <a:lstStyle>
            <a:lvl1pPr defTabSz="709930">
              <a:defRPr sz="4700"/>
            </a:lvl1pPr>
          </a:lstStyle>
          <a:p>
            <a:r>
              <a:t>Un nuovo contendente adriatico: il regno dei Serbi, Croati e Sloveni</a:t>
            </a:r>
          </a:p>
        </p:txBody>
      </p:sp>
      <p:sp>
        <p:nvSpPr>
          <p:cNvPr id="167" name="Il 1° dicembre 1918 nasce il regno SHS, formato dall’Unione del regno di Serbia, delle province croate e slovena dell’Austria Ungheria e del regno del Montenegro. Le rivendicazioni del giovane regno si sovrappongono a quelle italiane in Istria, Dalmazia,"/>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marL="542544" indent="-542544" defTabSz="2170121">
              <a:spcBef>
                <a:spcPts val="4000"/>
              </a:spcBef>
              <a:defRPr sz="4200"/>
            </a:lvl1pPr>
          </a:lstStyle>
          <a:p>
            <a:r>
              <a:t>Il 1° dicembre 1918 nasce il regno SHS, formato dall’Unione del regno di Serbia, delle province croate e slovena dell’Austria Ungheria e del regno del Montenegro. Le rivendicazioni del giovane regno si sovrappongono a quelle italiane in Istria, Dalmazia, a Fiume e nelle isole. Wilson è contrario all’espansione italiana nell’Adriatico orientale, dove ritiene auspicabile consolidare le posizioni jugoslave. L’Italia rifiuta di riconoscere il nuovo stato.</a:t>
            </a:r>
          </a:p>
        </p:txBody>
      </p:sp>
      <p:pic>
        <p:nvPicPr>
          <p:cNvPr id="168" name="REGNO SHS 1.jpeg" descr="REGNO SHS 1.jpeg"/>
          <p:cNvPicPr>
            <a:picLocks noGrp="1" noChangeAspect="1"/>
          </p:cNvPicPr>
          <p:nvPr>
            <p:ph type="pic" idx="22"/>
          </p:nvPr>
        </p:nvPicPr>
        <p:blipFill>
          <a:blip r:embed="rId2"/>
          <a:srcRect l="4396" r="4396"/>
          <a:stretch>
            <a:fillRect/>
          </a:stretch>
        </p:blipFill>
        <p:spPr>
          <a:xfrm>
            <a:off x="12191999" y="1263847"/>
            <a:ext cx="10916875" cy="11188206"/>
          </a:xfrm>
          <a:prstGeom prst="rect">
            <a:avLst/>
          </a:prstGeom>
        </p:spPr>
      </p:pic>
      <p:sp>
        <p:nvSpPr>
          <p:cNvPr id="169" name="Gli imprevisti"/>
          <p:cNvSpPr txBox="1">
            <a:spLocks noGrp="1"/>
          </p:cNvSpPr>
          <p:nvPr>
            <p:ph type="title"/>
          </p:nvPr>
        </p:nvSpPr>
        <p:spPr>
          <a:prstGeom prst="rect">
            <a:avLst/>
          </a:prstGeom>
        </p:spPr>
        <p:txBody>
          <a:bodyPr/>
          <a:lstStyle>
            <a:lvl1pPr>
              <a:defRPr spc="-200"/>
            </a:lvl1pPr>
          </a:lstStyle>
          <a:p>
            <a:r>
              <a:t>Gli imprevisti</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Questione di Fiume"/>
          <p:cNvSpPr txBox="1">
            <a:spLocks noGrp="1"/>
          </p:cNvSpPr>
          <p:nvPr>
            <p:ph type="body" sz="quarter" idx="1"/>
          </p:nvPr>
        </p:nvSpPr>
        <p:spPr>
          <a:prstGeom prst="rect">
            <a:avLst/>
          </a:prstGeom>
        </p:spPr>
        <p:txBody>
          <a:bodyPr/>
          <a:lstStyle/>
          <a:p>
            <a:r>
              <a:t>Questione di Fiume</a:t>
            </a:r>
          </a:p>
        </p:txBody>
      </p:sp>
      <p:sp>
        <p:nvSpPr>
          <p:cNvPr id="172" name="Il 30 ottobre 1918 il Consiglio nazionale italiano di Fiume proclama l’adesione alla madrepatria italiana.…"/>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329184" indent="-329184" defTabSz="1316702">
              <a:spcBef>
                <a:spcPts val="2400"/>
              </a:spcBef>
              <a:defRPr sz="2500"/>
            </a:pPr>
            <a:r>
              <a:t>Il 30 ottobre 1918 il Consiglio nazionale italiano di Fiume proclama l’adesione alla madrepatria italiana.</a:t>
            </a:r>
          </a:p>
          <a:p>
            <a:pPr marL="329184" indent="-329184" defTabSz="1316702">
              <a:spcBef>
                <a:spcPts val="2400"/>
              </a:spcBef>
              <a:defRPr sz="2500"/>
            </a:pPr>
            <a:r>
              <a:t>Fiume non compare tra le richieste italiane del Patto di Londra, verosimilmente perché nel 1915 si prevede che piccoli stati successori strategicamente irrilevanti non possano contendere all’Italia il pieno controllo dell’Adriatico. Con l’unità jugoslava questo quadro favorevole agli interessi italiani viene meno.</a:t>
            </a:r>
          </a:p>
          <a:p>
            <a:pPr marL="329184" indent="-329184" defTabSz="1316702">
              <a:spcBef>
                <a:spcPts val="2400"/>
              </a:spcBef>
              <a:defRPr sz="2500"/>
            </a:pPr>
            <a:r>
              <a:t>Orlando e Sonnino presentano alle trattative di pace le richieste massime, ovvero il rispetto di quanto stabilito con il Patto di Londra con l’aggiunta di Fiume. Questo atteggiamento contribuisce a creare tensioni con Wilson e con gli altri alleati, finendo per isolare l’Italia. Il presidente del consiglio Orlando si dimette il 18 giugno 1919 a meno di dieci giorni dalla firma del trattato di Versailles (non avendo ottenuto Zara e Sebenico, né l’isola di Cherso e tantomeno Fiume, per cui si parla di statuto autonomo.)</a:t>
            </a:r>
          </a:p>
          <a:p>
            <a:pPr marL="329184" indent="-329184" defTabSz="1316702">
              <a:spcBef>
                <a:spcPts val="2400"/>
              </a:spcBef>
              <a:defRPr sz="2500"/>
            </a:pPr>
            <a:r>
              <a:t>Governo Nitti, favorevole al compromesso</a:t>
            </a:r>
          </a:p>
          <a:p>
            <a:pPr marL="329184" indent="-329184" defTabSz="1316702">
              <a:spcBef>
                <a:spcPts val="2400"/>
              </a:spcBef>
              <a:defRPr sz="2500"/>
            </a:pPr>
            <a:r>
              <a:t>Dissensi interni alla delegazione jugoslava </a:t>
            </a:r>
          </a:p>
          <a:p>
            <a:pPr marL="329184" indent="-329184" defTabSz="1316702">
              <a:spcBef>
                <a:spcPts val="2400"/>
              </a:spcBef>
              <a:defRPr sz="2500"/>
            </a:pPr>
            <a:r>
              <a:t>Spedizione di D’Annunzio a Fiume (settembre 1919). </a:t>
            </a:r>
          </a:p>
        </p:txBody>
      </p:sp>
      <p:pic>
        <p:nvPicPr>
          <p:cNvPr id="173" name="FIUME.jpeg" descr="FIUME.jpeg"/>
          <p:cNvPicPr>
            <a:picLocks noGrp="1" noChangeAspect="1"/>
          </p:cNvPicPr>
          <p:nvPr>
            <p:ph type="pic" idx="22"/>
          </p:nvPr>
        </p:nvPicPr>
        <p:blipFill>
          <a:blip r:embed="rId2"/>
          <a:srcRect t="8578" b="8577"/>
          <a:stretch>
            <a:fillRect/>
          </a:stretch>
        </p:blipFill>
        <p:spPr>
          <a:xfrm>
            <a:off x="12192000" y="1263848"/>
            <a:ext cx="10916874" cy="11188205"/>
          </a:xfrm>
          <a:prstGeom prst="rect">
            <a:avLst/>
          </a:prstGeom>
        </p:spPr>
      </p:pic>
      <p:sp>
        <p:nvSpPr>
          <p:cNvPr id="174" name="Gli imprevisti"/>
          <p:cNvSpPr txBox="1">
            <a:spLocks noGrp="1"/>
          </p:cNvSpPr>
          <p:nvPr>
            <p:ph type="title"/>
          </p:nvPr>
        </p:nvSpPr>
        <p:spPr>
          <a:prstGeom prst="rect">
            <a:avLst/>
          </a:prstGeom>
        </p:spPr>
        <p:txBody>
          <a:bodyPr/>
          <a:lstStyle>
            <a:lvl1pPr>
              <a:defRPr spc="-200"/>
            </a:lvl1pPr>
          </a:lstStyle>
          <a:p>
            <a:r>
              <a:t>Gli imprevisti</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Il negoziato italo-jugoslavo"/>
          <p:cNvSpPr txBox="1">
            <a:spLocks noGrp="1"/>
          </p:cNvSpPr>
          <p:nvPr>
            <p:ph type="title"/>
          </p:nvPr>
        </p:nvSpPr>
        <p:spPr>
          <a:prstGeom prst="rect">
            <a:avLst/>
          </a:prstGeom>
        </p:spPr>
        <p:txBody>
          <a:bodyPr/>
          <a:lstStyle>
            <a:lvl1pPr>
              <a:defRPr spc="-200"/>
            </a:lvl1pPr>
          </a:lstStyle>
          <a:p>
            <a:r>
              <a:t>Il trattato di Rapallo</a:t>
            </a:r>
          </a:p>
        </p:txBody>
      </p:sp>
      <p:sp>
        <p:nvSpPr>
          <p:cNvPr id="177" name="Novembre 1919 - Il senato americano respinge il trattato di Versailles. Wilson esce di scena.…"/>
          <p:cNvSpPr txBox="1">
            <a:spLocks noGrp="1"/>
          </p:cNvSpPr>
          <p:nvPr>
            <p:ph type="body" idx="1"/>
          </p:nvPr>
        </p:nvSpPr>
        <p:spPr>
          <a:xfrm>
            <a:off x="1254562" y="2524423"/>
            <a:ext cx="22322786" cy="10685803"/>
          </a:xfrm>
          <a:prstGeom prst="rect">
            <a:avLst/>
          </a:prstGeom>
        </p:spPr>
        <p:txBody>
          <a:bodyPr/>
          <a:lstStyle/>
          <a:p>
            <a:pPr defTabSz="726440">
              <a:defRPr sz="4840"/>
            </a:pPr>
            <a:r>
              <a:t>Novembre 1919 - Il senato americano respinge il trattato di Versailles. Wilson esce di scena.</a:t>
            </a:r>
          </a:p>
          <a:p>
            <a:pPr defTabSz="726440">
              <a:defRPr sz="4840"/>
            </a:pPr>
            <a:endParaRPr/>
          </a:p>
          <a:p>
            <a:pPr defTabSz="726440">
              <a:defRPr sz="4840"/>
            </a:pPr>
            <a:r>
              <a:t>giugno 1920 - Giolitti riceve l’incarico di formare il nuovo governo, con Sforza agli Esteri.</a:t>
            </a:r>
          </a:p>
          <a:p>
            <a:pPr defTabSz="726440">
              <a:defRPr sz="4840"/>
            </a:pPr>
            <a:endParaRPr/>
          </a:p>
          <a:p>
            <a:pPr defTabSz="726440">
              <a:defRPr sz="4840"/>
            </a:pPr>
            <a:r>
              <a:t>novembre 1920 - Trattato di Rapallo - si chiude la vertenza adriatica- Fiume stato libero - L’Italia riconosce de iure il Regno SHS. Entrambi convergono su posizioni anti-revisioniste (Convenzione anti-asburgica).</a:t>
            </a:r>
          </a:p>
          <a:p>
            <a:pPr defTabSz="726440">
              <a:defRPr sz="4840"/>
            </a:pPr>
            <a:endParaRPr/>
          </a:p>
          <a:p>
            <a:pPr defTabSz="726440">
              <a:defRPr sz="4840"/>
            </a:pPr>
            <a:endParaRPr/>
          </a:p>
          <a:p>
            <a:pPr defTabSz="726440">
              <a:defRPr sz="4840"/>
            </a:pPr>
            <a:r>
              <a:t>Dicembre 1920 - D’Annunzio abbandona Fiume (Natale di sangue)</a:t>
            </a:r>
          </a:p>
          <a:p>
            <a:pPr defTabSz="726440">
              <a:defRPr sz="4840"/>
            </a:pPr>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La questione albanese"/>
          <p:cNvSpPr txBox="1">
            <a:spLocks noGrp="1"/>
          </p:cNvSpPr>
          <p:nvPr>
            <p:ph type="title"/>
          </p:nvPr>
        </p:nvSpPr>
        <p:spPr>
          <a:prstGeom prst="rect">
            <a:avLst/>
          </a:prstGeom>
        </p:spPr>
        <p:txBody>
          <a:bodyPr/>
          <a:lstStyle/>
          <a:p>
            <a:r>
              <a:t>La questione albanese</a:t>
            </a:r>
          </a:p>
        </p:txBody>
      </p:sp>
      <p:sp>
        <p:nvSpPr>
          <p:cNvPr id="180" name="Corpo livello uno…"/>
          <p:cNvSpPr txBox="1">
            <a:spLocks noGrp="1"/>
          </p:cNvSpPr>
          <p:nvPr>
            <p:ph type="body" idx="21"/>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r>
              <a:rPr dirty="0" err="1"/>
              <a:t>L’Albania</a:t>
            </a:r>
            <a:r>
              <a:rPr dirty="0"/>
              <a:t> </a:t>
            </a:r>
            <a:r>
              <a:rPr dirty="0" err="1"/>
              <a:t>costituisce</a:t>
            </a:r>
            <a:r>
              <a:rPr dirty="0"/>
              <a:t> un presidio </a:t>
            </a:r>
            <a:r>
              <a:rPr dirty="0" err="1"/>
              <a:t>fondamentale</a:t>
            </a:r>
            <a:r>
              <a:rPr dirty="0"/>
              <a:t> per il </a:t>
            </a:r>
            <a:r>
              <a:rPr dirty="0" err="1"/>
              <a:t>controllo</a:t>
            </a:r>
            <a:r>
              <a:rPr dirty="0"/>
              <a:t> </a:t>
            </a:r>
            <a:r>
              <a:rPr dirty="0" err="1"/>
              <a:t>dell’Adriatico</a:t>
            </a:r>
            <a:r>
              <a:rPr dirty="0"/>
              <a:t>. La </a:t>
            </a:r>
            <a:r>
              <a:rPr dirty="0" err="1"/>
              <a:t>componente</a:t>
            </a:r>
            <a:r>
              <a:rPr dirty="0"/>
              <a:t> </a:t>
            </a:r>
            <a:r>
              <a:rPr dirty="0" err="1"/>
              <a:t>della</a:t>
            </a:r>
            <a:r>
              <a:rPr dirty="0"/>
              <a:t> </a:t>
            </a:r>
            <a:r>
              <a:rPr dirty="0" err="1"/>
              <a:t>dirigenza</a:t>
            </a:r>
            <a:r>
              <a:rPr dirty="0"/>
              <a:t> </a:t>
            </a:r>
            <a:r>
              <a:rPr dirty="0" err="1"/>
              <a:t>jugoslava</a:t>
            </a:r>
            <a:r>
              <a:rPr dirty="0"/>
              <a:t> ha </a:t>
            </a:r>
            <a:r>
              <a:rPr dirty="0" err="1"/>
              <a:t>ambizioni</a:t>
            </a:r>
            <a:r>
              <a:rPr dirty="0"/>
              <a:t> </a:t>
            </a:r>
            <a:r>
              <a:rPr dirty="0" err="1"/>
              <a:t>territoriali</a:t>
            </a:r>
            <a:r>
              <a:rPr dirty="0"/>
              <a:t> </a:t>
            </a:r>
            <a:r>
              <a:rPr dirty="0" err="1"/>
              <a:t>nella</a:t>
            </a:r>
            <a:r>
              <a:rPr dirty="0"/>
              <a:t> </a:t>
            </a:r>
            <a:r>
              <a:rPr dirty="0" err="1"/>
              <a:t>sua</a:t>
            </a:r>
            <a:r>
              <a:rPr dirty="0"/>
              <a:t> </a:t>
            </a:r>
            <a:r>
              <a:rPr dirty="0" err="1"/>
              <a:t>parte</a:t>
            </a:r>
            <a:r>
              <a:rPr dirty="0"/>
              <a:t> </a:t>
            </a:r>
            <a:r>
              <a:rPr dirty="0" err="1"/>
              <a:t>settentrionale</a:t>
            </a:r>
            <a:r>
              <a:rPr dirty="0"/>
              <a:t>, </a:t>
            </a:r>
            <a:r>
              <a:rPr dirty="0" err="1"/>
              <a:t>occupata</a:t>
            </a:r>
            <a:r>
              <a:rPr dirty="0"/>
              <a:t> </a:t>
            </a:r>
            <a:r>
              <a:rPr dirty="0" err="1"/>
              <a:t>dalle</a:t>
            </a:r>
            <a:r>
              <a:rPr dirty="0"/>
              <a:t> </a:t>
            </a:r>
            <a:r>
              <a:rPr dirty="0" err="1"/>
              <a:t>truppe</a:t>
            </a:r>
            <a:r>
              <a:rPr dirty="0"/>
              <a:t> </a:t>
            </a:r>
            <a:r>
              <a:rPr dirty="0" err="1"/>
              <a:t>serbe</a:t>
            </a:r>
            <a:r>
              <a:rPr dirty="0"/>
              <a:t> </a:t>
            </a:r>
            <a:r>
              <a:rPr dirty="0" err="1"/>
              <a:t>tra</a:t>
            </a:r>
            <a:r>
              <a:rPr dirty="0"/>
              <a:t> </a:t>
            </a:r>
            <a:r>
              <a:rPr dirty="0" err="1"/>
              <a:t>l’estate</a:t>
            </a:r>
            <a:r>
              <a:rPr dirty="0"/>
              <a:t> e </a:t>
            </a:r>
            <a:r>
              <a:rPr dirty="0" err="1"/>
              <a:t>l’autunno</a:t>
            </a:r>
            <a:r>
              <a:rPr dirty="0"/>
              <a:t> del 1920.</a:t>
            </a:r>
          </a:p>
          <a:p>
            <a:r>
              <a:rPr dirty="0" err="1"/>
              <a:t>agosto</a:t>
            </a:r>
            <a:r>
              <a:rPr dirty="0"/>
              <a:t> 1920 - </a:t>
            </a:r>
            <a:r>
              <a:rPr b="1" dirty="0" err="1"/>
              <a:t>Protocollo</a:t>
            </a:r>
            <a:r>
              <a:rPr b="1" dirty="0"/>
              <a:t> di Tirana </a:t>
            </a:r>
            <a:r>
              <a:rPr dirty="0"/>
              <a:t>- </a:t>
            </a:r>
            <a:r>
              <a:rPr dirty="0" err="1"/>
              <a:t>Impegno</a:t>
            </a:r>
            <a:r>
              <a:rPr dirty="0"/>
              <a:t> </a:t>
            </a:r>
            <a:r>
              <a:rPr dirty="0" err="1"/>
              <a:t>italiano</a:t>
            </a:r>
            <a:r>
              <a:rPr dirty="0"/>
              <a:t> </a:t>
            </a:r>
            <a:r>
              <a:rPr dirty="0" err="1"/>
              <a:t>ritirarsi</a:t>
            </a:r>
            <a:r>
              <a:rPr dirty="0"/>
              <a:t> dal </a:t>
            </a:r>
            <a:r>
              <a:rPr dirty="0" err="1"/>
              <a:t>territorio</a:t>
            </a:r>
            <a:r>
              <a:rPr dirty="0"/>
              <a:t> </a:t>
            </a:r>
            <a:r>
              <a:rPr dirty="0" err="1"/>
              <a:t>albanese</a:t>
            </a:r>
            <a:r>
              <a:rPr dirty="0"/>
              <a:t> e </a:t>
            </a:r>
            <a:r>
              <a:rPr dirty="0" err="1"/>
              <a:t>sostegno</a:t>
            </a:r>
            <a:r>
              <a:rPr dirty="0"/>
              <a:t> </a:t>
            </a:r>
            <a:r>
              <a:rPr dirty="0" err="1"/>
              <a:t>all’indipendenza</a:t>
            </a:r>
            <a:r>
              <a:rPr dirty="0"/>
              <a:t> del </a:t>
            </a:r>
            <a:r>
              <a:rPr dirty="0" err="1"/>
              <a:t>paese</a:t>
            </a:r>
            <a:r>
              <a:rPr dirty="0"/>
              <a:t>.</a:t>
            </a:r>
          </a:p>
          <a:p>
            <a:r>
              <a:rPr b="1" dirty="0" err="1"/>
              <a:t>Conferenza</a:t>
            </a:r>
            <a:r>
              <a:rPr b="1" dirty="0"/>
              <a:t> </a:t>
            </a:r>
            <a:r>
              <a:rPr b="1" dirty="0" err="1"/>
              <a:t>degli</a:t>
            </a:r>
            <a:r>
              <a:rPr b="1" dirty="0"/>
              <a:t> </a:t>
            </a:r>
            <a:r>
              <a:rPr b="1" dirty="0" err="1"/>
              <a:t>ambasciatori</a:t>
            </a:r>
            <a:r>
              <a:rPr dirty="0"/>
              <a:t> - </a:t>
            </a:r>
            <a:r>
              <a:rPr dirty="0" err="1"/>
              <a:t>novembre</a:t>
            </a:r>
            <a:r>
              <a:rPr dirty="0"/>
              <a:t> 1921- </a:t>
            </a:r>
            <a:r>
              <a:rPr dirty="0" err="1"/>
              <a:t>sono</a:t>
            </a:r>
            <a:r>
              <a:rPr dirty="0"/>
              <a:t> </a:t>
            </a:r>
            <a:r>
              <a:rPr dirty="0" err="1"/>
              <a:t>confermate</a:t>
            </a:r>
            <a:r>
              <a:rPr dirty="0"/>
              <a:t> le </a:t>
            </a:r>
            <a:r>
              <a:rPr dirty="0" err="1"/>
              <a:t>frontiere</a:t>
            </a:r>
            <a:r>
              <a:rPr dirty="0"/>
              <a:t> del 1913 e </a:t>
            </a:r>
            <a:r>
              <a:rPr dirty="0" err="1"/>
              <a:t>viene</a:t>
            </a:r>
            <a:r>
              <a:rPr dirty="0"/>
              <a:t> </a:t>
            </a:r>
            <a:r>
              <a:rPr dirty="0" err="1"/>
              <a:t>riconosciuto</a:t>
            </a:r>
            <a:r>
              <a:rPr dirty="0"/>
              <a:t> </a:t>
            </a:r>
            <a:r>
              <a:rPr dirty="0" err="1"/>
              <a:t>dall’Intesa</a:t>
            </a:r>
            <a:r>
              <a:rPr dirty="0"/>
              <a:t> </a:t>
            </a:r>
            <a:r>
              <a:rPr dirty="0" err="1"/>
              <a:t>l’</a:t>
            </a:r>
            <a:r>
              <a:rPr b="1" dirty="0" err="1"/>
              <a:t>interesse</a:t>
            </a:r>
            <a:r>
              <a:rPr b="1" dirty="0"/>
              <a:t> </a:t>
            </a:r>
            <a:r>
              <a:rPr b="1" dirty="0" err="1"/>
              <a:t>particolare</a:t>
            </a:r>
            <a:r>
              <a:rPr dirty="0"/>
              <a:t> </a:t>
            </a:r>
            <a:r>
              <a:rPr dirty="0" err="1"/>
              <a:t>dell’Italia</a:t>
            </a:r>
            <a:r>
              <a:rPr dirty="0"/>
              <a:t> </a:t>
            </a:r>
            <a:r>
              <a:rPr dirty="0" err="1"/>
              <a:t>alla</a:t>
            </a:r>
            <a:r>
              <a:rPr dirty="0"/>
              <a:t> </a:t>
            </a:r>
            <a:r>
              <a:rPr dirty="0" err="1"/>
              <a:t>difesa</a:t>
            </a:r>
            <a:r>
              <a:rPr dirty="0"/>
              <a:t> </a:t>
            </a:r>
            <a:r>
              <a:rPr dirty="0" err="1"/>
              <a:t>dell’integrità</a:t>
            </a:r>
            <a:r>
              <a:rPr dirty="0"/>
              <a:t> del </a:t>
            </a:r>
            <a:r>
              <a:rPr dirty="0" err="1"/>
              <a:t>territorio</a:t>
            </a:r>
            <a:r>
              <a:rPr dirty="0"/>
              <a:t> </a:t>
            </a:r>
            <a:r>
              <a:rPr dirty="0" err="1"/>
              <a:t>albanese</a:t>
            </a:r>
            <a:r>
              <a:rPr dirty="0"/>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Trattati di Roma"/>
          <p:cNvSpPr txBox="1">
            <a:spLocks noGrp="1"/>
          </p:cNvSpPr>
          <p:nvPr>
            <p:ph type="title"/>
          </p:nvPr>
        </p:nvSpPr>
        <p:spPr>
          <a:prstGeom prst="rect">
            <a:avLst/>
          </a:prstGeom>
        </p:spPr>
        <p:txBody>
          <a:bodyPr/>
          <a:lstStyle/>
          <a:p>
            <a:r>
              <a:t>Trattati di Roma</a:t>
            </a:r>
          </a:p>
        </p:txBody>
      </p:sp>
      <p:sp>
        <p:nvSpPr>
          <p:cNvPr id="183" name="Corpo livello uno…"/>
          <p:cNvSpPr txBox="1">
            <a:spLocks noGrp="1"/>
          </p:cNvSpPr>
          <p:nvPr>
            <p:ph type="body" idx="21"/>
          </p:nvPr>
        </p:nvSpPr>
        <p:spPr>
          <a:xfrm>
            <a:off x="615724" y="2393757"/>
            <a:ext cx="22081146" cy="1006269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marL="518160" indent="-518160" defTabSz="2072587">
              <a:spcBef>
                <a:spcPts val="3800"/>
              </a:spcBef>
              <a:defRPr sz="4080"/>
            </a:pPr>
            <a:r>
              <a:rPr dirty="0" err="1"/>
              <a:t>Fallimento</a:t>
            </a:r>
            <a:r>
              <a:rPr dirty="0"/>
              <a:t> </a:t>
            </a:r>
            <a:r>
              <a:rPr dirty="0" err="1"/>
              <a:t>dell’autonomismo</a:t>
            </a:r>
            <a:r>
              <a:rPr dirty="0"/>
              <a:t> </a:t>
            </a:r>
            <a:r>
              <a:rPr dirty="0" err="1"/>
              <a:t>fiumano</a:t>
            </a:r>
            <a:endParaRPr dirty="0"/>
          </a:p>
          <a:p>
            <a:pPr marL="518160" indent="-518160" defTabSz="2072587">
              <a:spcBef>
                <a:spcPts val="3800"/>
              </a:spcBef>
              <a:defRPr sz="4080"/>
            </a:pPr>
            <a:r>
              <a:rPr dirty="0" err="1"/>
              <a:t>ottobre</a:t>
            </a:r>
            <a:r>
              <a:rPr dirty="0"/>
              <a:t> 1922- </a:t>
            </a:r>
            <a:r>
              <a:rPr dirty="0" err="1"/>
              <a:t>Ascesa</a:t>
            </a:r>
            <a:r>
              <a:rPr dirty="0"/>
              <a:t> di Mussolini - </a:t>
            </a:r>
            <a:r>
              <a:rPr dirty="0" err="1"/>
              <a:t>Nonostante</a:t>
            </a:r>
            <a:r>
              <a:rPr dirty="0"/>
              <a:t> </a:t>
            </a:r>
            <a:r>
              <a:rPr dirty="0" err="1"/>
              <a:t>i</a:t>
            </a:r>
            <a:r>
              <a:rPr dirty="0"/>
              <a:t> </a:t>
            </a:r>
            <a:r>
              <a:rPr dirty="0" err="1"/>
              <a:t>toni</a:t>
            </a:r>
            <a:r>
              <a:rPr dirty="0"/>
              <a:t> </a:t>
            </a:r>
            <a:r>
              <a:rPr dirty="0" err="1"/>
              <a:t>accesi</a:t>
            </a:r>
            <a:r>
              <a:rPr dirty="0"/>
              <a:t> </a:t>
            </a:r>
            <a:r>
              <a:rPr dirty="0" err="1"/>
              <a:t>sul</a:t>
            </a:r>
            <a:r>
              <a:rPr dirty="0"/>
              <a:t> </a:t>
            </a:r>
            <a:r>
              <a:rPr dirty="0" err="1"/>
              <a:t>fronte</a:t>
            </a:r>
            <a:r>
              <a:rPr dirty="0"/>
              <a:t> </a:t>
            </a:r>
            <a:r>
              <a:rPr dirty="0" err="1"/>
              <a:t>interno</a:t>
            </a:r>
            <a:r>
              <a:rPr dirty="0"/>
              <a:t>, </a:t>
            </a:r>
            <a:r>
              <a:rPr dirty="0" err="1"/>
              <a:t>c’è</a:t>
            </a:r>
            <a:r>
              <a:rPr dirty="0"/>
              <a:t> una </a:t>
            </a:r>
            <a:r>
              <a:rPr b="1" dirty="0" err="1"/>
              <a:t>sostanziale</a:t>
            </a:r>
            <a:r>
              <a:rPr b="1" dirty="0"/>
              <a:t> </a:t>
            </a:r>
            <a:r>
              <a:rPr b="1" dirty="0" err="1"/>
              <a:t>continuità</a:t>
            </a:r>
            <a:r>
              <a:rPr dirty="0"/>
              <a:t> con la </a:t>
            </a:r>
            <a:r>
              <a:rPr dirty="0" err="1"/>
              <a:t>politica</a:t>
            </a:r>
            <a:r>
              <a:rPr dirty="0"/>
              <a:t> </a:t>
            </a:r>
            <a:r>
              <a:rPr dirty="0" err="1"/>
              <a:t>estera</a:t>
            </a:r>
            <a:r>
              <a:rPr dirty="0"/>
              <a:t> di </a:t>
            </a:r>
            <a:r>
              <a:rPr dirty="0" err="1"/>
              <a:t>Giolitti</a:t>
            </a:r>
            <a:r>
              <a:rPr dirty="0"/>
              <a:t> e Sforza.</a:t>
            </a:r>
          </a:p>
          <a:p>
            <a:pPr marL="518160" indent="-518160" defTabSz="2072587">
              <a:spcBef>
                <a:spcPts val="3800"/>
              </a:spcBef>
              <a:defRPr sz="4080"/>
            </a:pPr>
            <a:r>
              <a:rPr dirty="0" err="1"/>
              <a:t>febbraio</a:t>
            </a:r>
            <a:r>
              <a:rPr dirty="0"/>
              <a:t> 1923 - </a:t>
            </a:r>
            <a:r>
              <a:rPr dirty="0" err="1"/>
              <a:t>ratifica</a:t>
            </a:r>
            <a:r>
              <a:rPr dirty="0"/>
              <a:t> </a:t>
            </a:r>
            <a:r>
              <a:rPr dirty="0" err="1"/>
              <a:t>degli</a:t>
            </a:r>
            <a:r>
              <a:rPr dirty="0"/>
              <a:t> </a:t>
            </a:r>
            <a:r>
              <a:rPr b="1" dirty="0" err="1"/>
              <a:t>accordi</a:t>
            </a:r>
            <a:r>
              <a:rPr b="1" dirty="0"/>
              <a:t> di Santa Margherita Ligure</a:t>
            </a:r>
          </a:p>
          <a:p>
            <a:pPr marL="518160" indent="-518160" defTabSz="2072587">
              <a:spcBef>
                <a:spcPts val="3800"/>
              </a:spcBef>
              <a:defRPr sz="4080"/>
            </a:pPr>
            <a:r>
              <a:rPr dirty="0" err="1"/>
              <a:t>gennaio</a:t>
            </a:r>
            <a:r>
              <a:rPr dirty="0"/>
              <a:t> 1924 - </a:t>
            </a:r>
            <a:r>
              <a:rPr b="1" dirty="0" err="1"/>
              <a:t>Trattati</a:t>
            </a:r>
            <a:r>
              <a:rPr b="1" dirty="0"/>
              <a:t> di Roma -</a:t>
            </a:r>
            <a:r>
              <a:rPr dirty="0"/>
              <a:t> </a:t>
            </a:r>
            <a:r>
              <a:rPr dirty="0" err="1"/>
              <a:t>Belgrado</a:t>
            </a:r>
            <a:r>
              <a:rPr dirty="0"/>
              <a:t> </a:t>
            </a:r>
            <a:r>
              <a:rPr dirty="0" err="1"/>
              <a:t>riconosce</a:t>
            </a:r>
            <a:r>
              <a:rPr dirty="0"/>
              <a:t> </a:t>
            </a:r>
            <a:r>
              <a:rPr dirty="0" err="1"/>
              <a:t>l’annessione</a:t>
            </a:r>
            <a:r>
              <a:rPr dirty="0"/>
              <a:t> </a:t>
            </a:r>
            <a:r>
              <a:rPr dirty="0" err="1"/>
              <a:t>italiana</a:t>
            </a:r>
            <a:r>
              <a:rPr dirty="0"/>
              <a:t> di </a:t>
            </a:r>
            <a:r>
              <a:rPr b="1" dirty="0"/>
              <a:t>Fiume</a:t>
            </a:r>
            <a:r>
              <a:rPr dirty="0"/>
              <a:t>, </a:t>
            </a:r>
            <a:r>
              <a:rPr dirty="0" err="1"/>
              <a:t>affermando</a:t>
            </a:r>
            <a:r>
              <a:rPr dirty="0"/>
              <a:t> la </a:t>
            </a:r>
            <a:r>
              <a:rPr dirty="0" err="1"/>
              <a:t>sovranità</a:t>
            </a:r>
            <a:r>
              <a:rPr dirty="0"/>
              <a:t> </a:t>
            </a:r>
            <a:r>
              <a:rPr dirty="0" err="1"/>
              <a:t>jugoslava</a:t>
            </a:r>
            <a:r>
              <a:rPr dirty="0"/>
              <a:t> </a:t>
            </a:r>
            <a:r>
              <a:rPr dirty="0" err="1"/>
              <a:t>su</a:t>
            </a:r>
            <a:r>
              <a:rPr dirty="0"/>
              <a:t> </a:t>
            </a:r>
            <a:r>
              <a:rPr dirty="0" err="1"/>
              <a:t>porto</a:t>
            </a:r>
            <a:r>
              <a:rPr dirty="0"/>
              <a:t> </a:t>
            </a:r>
            <a:r>
              <a:rPr dirty="0" err="1"/>
              <a:t>Baros</a:t>
            </a:r>
            <a:r>
              <a:rPr dirty="0"/>
              <a:t> e </a:t>
            </a:r>
            <a:r>
              <a:rPr dirty="0" err="1"/>
              <a:t>sul</a:t>
            </a:r>
            <a:r>
              <a:rPr dirty="0"/>
              <a:t> Delta. </a:t>
            </a:r>
            <a:r>
              <a:rPr b="1" dirty="0" err="1"/>
              <a:t>Patto</a:t>
            </a:r>
            <a:r>
              <a:rPr b="1" dirty="0"/>
              <a:t> politico - </a:t>
            </a:r>
            <a:r>
              <a:rPr dirty="0" err="1"/>
              <a:t>Difesa</a:t>
            </a:r>
            <a:r>
              <a:rPr dirty="0"/>
              <a:t> </a:t>
            </a:r>
            <a:r>
              <a:rPr dirty="0" err="1"/>
              <a:t>dell’ordine</a:t>
            </a:r>
            <a:r>
              <a:rPr dirty="0"/>
              <a:t> </a:t>
            </a:r>
            <a:r>
              <a:rPr dirty="0" err="1"/>
              <a:t>stabilito</a:t>
            </a:r>
            <a:r>
              <a:rPr dirty="0"/>
              <a:t> </a:t>
            </a:r>
            <a:r>
              <a:rPr dirty="0" err="1"/>
              <a:t>dai</a:t>
            </a:r>
            <a:r>
              <a:rPr dirty="0"/>
              <a:t> </a:t>
            </a:r>
            <a:r>
              <a:rPr dirty="0" err="1"/>
              <a:t>patti</a:t>
            </a:r>
            <a:r>
              <a:rPr dirty="0"/>
              <a:t> del Trianon (</a:t>
            </a:r>
            <a:r>
              <a:rPr dirty="0" err="1"/>
              <a:t>Ungheria</a:t>
            </a:r>
            <a:r>
              <a:rPr dirty="0"/>
              <a:t>), di Saint Germain (Austria), e di </a:t>
            </a:r>
            <a:r>
              <a:rPr dirty="0" err="1"/>
              <a:t>Neully</a:t>
            </a:r>
            <a:r>
              <a:rPr dirty="0"/>
              <a:t> (Bulgaria), </a:t>
            </a:r>
            <a:r>
              <a:rPr dirty="0" err="1"/>
              <a:t>neutralità</a:t>
            </a:r>
            <a:r>
              <a:rPr dirty="0"/>
              <a:t> in </a:t>
            </a:r>
            <a:r>
              <a:rPr dirty="0" err="1"/>
              <a:t>caso</a:t>
            </a:r>
            <a:r>
              <a:rPr dirty="0"/>
              <a:t> di </a:t>
            </a:r>
            <a:r>
              <a:rPr dirty="0" err="1"/>
              <a:t>aggressione</a:t>
            </a:r>
            <a:r>
              <a:rPr dirty="0"/>
              <a:t> non </a:t>
            </a:r>
            <a:r>
              <a:rPr dirty="0" err="1"/>
              <a:t>provocata</a:t>
            </a:r>
            <a:r>
              <a:rPr dirty="0"/>
              <a:t> e </a:t>
            </a:r>
            <a:r>
              <a:rPr dirty="0" err="1"/>
              <a:t>appoggio</a:t>
            </a:r>
            <a:r>
              <a:rPr dirty="0"/>
              <a:t> politico e </a:t>
            </a:r>
            <a:r>
              <a:rPr dirty="0" err="1"/>
              <a:t>diplomatico</a:t>
            </a:r>
            <a:r>
              <a:rPr dirty="0"/>
              <a:t> </a:t>
            </a:r>
            <a:r>
              <a:rPr dirty="0" err="1"/>
              <a:t>reciproco</a:t>
            </a:r>
            <a:r>
              <a:rPr dirty="0"/>
              <a:t>. </a:t>
            </a:r>
            <a:r>
              <a:rPr dirty="0" err="1"/>
              <a:t>Garanzia</a:t>
            </a:r>
            <a:r>
              <a:rPr dirty="0"/>
              <a:t> </a:t>
            </a:r>
            <a:r>
              <a:rPr dirty="0" err="1"/>
              <a:t>reciproca</a:t>
            </a:r>
            <a:r>
              <a:rPr dirty="0"/>
              <a:t> di </a:t>
            </a:r>
            <a:r>
              <a:rPr b="1" dirty="0"/>
              <a:t>non </a:t>
            </a:r>
            <a:r>
              <a:rPr b="1" dirty="0" err="1"/>
              <a:t>intervento</a:t>
            </a:r>
            <a:r>
              <a:rPr b="1" dirty="0"/>
              <a:t> </a:t>
            </a:r>
            <a:r>
              <a:rPr b="1" dirty="0" err="1"/>
              <a:t>nelle</a:t>
            </a:r>
            <a:r>
              <a:rPr b="1" dirty="0"/>
              <a:t> </a:t>
            </a:r>
            <a:r>
              <a:rPr b="1" dirty="0" err="1"/>
              <a:t>vicende</a:t>
            </a:r>
            <a:r>
              <a:rPr b="1" dirty="0"/>
              <a:t> interne </a:t>
            </a:r>
            <a:r>
              <a:rPr b="1" dirty="0" err="1"/>
              <a:t>albanesi</a:t>
            </a:r>
            <a:r>
              <a:rPr b="1" dirty="0"/>
              <a:t>.</a:t>
            </a:r>
          </a:p>
          <a:p>
            <a:pPr marL="518160" indent="-518160" defTabSz="2072587">
              <a:spcBef>
                <a:spcPts val="3800"/>
              </a:spcBef>
              <a:defRPr sz="4080"/>
            </a:pPr>
            <a:endParaRPr b="1" dirty="0"/>
          </a:p>
          <a:p>
            <a:pPr marL="0" indent="0" defTabSz="2072587">
              <a:spcBef>
                <a:spcPts val="3800"/>
              </a:spcBef>
              <a:buSzTx/>
              <a:buNone/>
              <a:defRPr sz="4080"/>
            </a:pPr>
            <a:endParaRPr b="1" dirty="0"/>
          </a:p>
        </p:txBody>
      </p:sp>
    </p:spTree>
  </p:cSld>
  <p:clrMapOvr>
    <a:masterClrMapping/>
  </p:clrMapOvr>
  <p:transition spd="med"/>
</p:sld>
</file>

<file path=ppt/theme/theme1.xml><?xml version="1.0" encoding="utf-8"?>
<a:theme xmlns:a="http://schemas.openxmlformats.org/drawingml/2006/main" name="30_BasicColor">
  <a:themeElements>
    <a:clrScheme name="30_BasicColor">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a:ea typeface="Helvetica"/>
        <a:cs typeface="Helvetica"/>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3462"/>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30_BasicColor">
  <a:themeElements>
    <a:clrScheme name="30_BasicColor">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30_BasicColor">
      <a:majorFont>
        <a:latin typeface="Helvetica"/>
        <a:ea typeface="Helvetica"/>
        <a:cs typeface="Helvetica"/>
      </a:majorFont>
      <a:minorFont>
        <a:latin typeface="Helvetica Neue"/>
        <a:ea typeface="Helvetica Neue"/>
        <a:cs typeface="Helvetica Neue"/>
      </a:minorFont>
    </a:fontScheme>
    <a:fmtScheme name="30_BasicCol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3462"/>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7"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491</TotalTime>
  <Words>791</Words>
  <Application>Microsoft Office PowerPoint</Application>
  <PresentationFormat>Personalizzato</PresentationFormat>
  <Paragraphs>44</Paragraphs>
  <Slides>9</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9</vt:i4>
      </vt:variant>
    </vt:vector>
  </HeadingPairs>
  <TitlesOfParts>
    <vt:vector size="12" baseType="lpstr">
      <vt:lpstr>Helvetica Neue</vt:lpstr>
      <vt:lpstr>Helvetica Neue Medium</vt:lpstr>
      <vt:lpstr>30_BasicColor</vt:lpstr>
      <vt:lpstr>Dal Patto di Londra ai Trattati di Roma</vt:lpstr>
      <vt:lpstr>Presentazione standard di PowerPoint</vt:lpstr>
      <vt:lpstr>Finalità del Patto di Londra</vt:lpstr>
      <vt:lpstr>Gli imprevisti</vt:lpstr>
      <vt:lpstr>Gli imprevisti</vt:lpstr>
      <vt:lpstr>Gli imprevisti</vt:lpstr>
      <vt:lpstr>Il trattato di Rapallo</vt:lpstr>
      <vt:lpstr>La questione albanese</vt:lpstr>
      <vt:lpstr>Trattati di Roma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Dal Patto di Londra ai Trattati di Roma</dc:title>
  <cp:lastModifiedBy>Raoul Pupo</cp:lastModifiedBy>
  <cp:revision>2</cp:revision>
  <dcterms:modified xsi:type="dcterms:W3CDTF">2020-11-26T22:11:15Z</dcterms:modified>
</cp:coreProperties>
</file>