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1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F3332B-576C-47F7-8019-328C274CA40F}" v="107" dt="2020-11-23T21:02:24.3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ugenia Marabini" userId="746d129b1d6fed4e" providerId="LiveId" clId="{FBF3332B-576C-47F7-8019-328C274CA40F}"/>
    <pc:docChg chg="undo custSel mod addSld modSld">
      <pc:chgData name="Eugenia Marabini" userId="746d129b1d6fed4e" providerId="LiveId" clId="{FBF3332B-576C-47F7-8019-328C274CA40F}" dt="2020-11-23T21:02:24.344" v="1994"/>
      <pc:docMkLst>
        <pc:docMk/>
      </pc:docMkLst>
      <pc:sldChg chg="modTransition">
        <pc:chgData name="Eugenia Marabini" userId="746d129b1d6fed4e" providerId="LiveId" clId="{FBF3332B-576C-47F7-8019-328C274CA40F}" dt="2020-11-23T21:02:24.344" v="1994"/>
        <pc:sldMkLst>
          <pc:docMk/>
          <pc:sldMk cId="2148023771" sldId="257"/>
        </pc:sldMkLst>
      </pc:sldChg>
      <pc:sldChg chg="modSp mod modAnim">
        <pc:chgData name="Eugenia Marabini" userId="746d129b1d6fed4e" providerId="LiveId" clId="{FBF3332B-576C-47F7-8019-328C274CA40F}" dt="2020-11-23T21:01:09.937" v="1986"/>
        <pc:sldMkLst>
          <pc:docMk/>
          <pc:sldMk cId="3944198975" sldId="258"/>
        </pc:sldMkLst>
        <pc:spChg chg="mod">
          <ac:chgData name="Eugenia Marabini" userId="746d129b1d6fed4e" providerId="LiveId" clId="{FBF3332B-576C-47F7-8019-328C274CA40F}" dt="2020-11-23T20:59:58.541" v="1979" actId="1076"/>
          <ac:spMkLst>
            <pc:docMk/>
            <pc:sldMk cId="3944198975" sldId="258"/>
            <ac:spMk id="17" creationId="{1E472482-42EC-44DD-9815-AF69FAA56FDA}"/>
          </ac:spMkLst>
        </pc:spChg>
      </pc:sldChg>
      <pc:sldChg chg="addSp modSp mod modAnim">
        <pc:chgData name="Eugenia Marabini" userId="746d129b1d6fed4e" providerId="LiveId" clId="{FBF3332B-576C-47F7-8019-328C274CA40F}" dt="2020-11-23T19:44:48.980" v="421"/>
        <pc:sldMkLst>
          <pc:docMk/>
          <pc:sldMk cId="1907414772" sldId="261"/>
        </pc:sldMkLst>
        <pc:spChg chg="add mod">
          <ac:chgData name="Eugenia Marabini" userId="746d129b1d6fed4e" providerId="LiveId" clId="{FBF3332B-576C-47F7-8019-328C274CA40F}" dt="2020-11-23T19:43:53.928" v="412" actId="1076"/>
          <ac:spMkLst>
            <pc:docMk/>
            <pc:sldMk cId="1907414772" sldId="261"/>
            <ac:spMk id="3" creationId="{D7F1DED6-ED6A-4F97-AB73-E5E245D3EBB4}"/>
          </ac:spMkLst>
        </pc:spChg>
        <pc:spChg chg="add">
          <ac:chgData name="Eugenia Marabini" userId="746d129b1d6fed4e" providerId="LiveId" clId="{FBF3332B-576C-47F7-8019-328C274CA40F}" dt="2020-11-23T19:38:57.834" v="103" actId="11529"/>
          <ac:spMkLst>
            <pc:docMk/>
            <pc:sldMk cId="1907414772" sldId="261"/>
            <ac:spMk id="4" creationId="{FB436C11-635B-4671-B449-2F04656878E0}"/>
          </ac:spMkLst>
        </pc:spChg>
        <pc:spChg chg="add mod">
          <ac:chgData name="Eugenia Marabini" userId="746d129b1d6fed4e" providerId="LiveId" clId="{FBF3332B-576C-47F7-8019-328C274CA40F}" dt="2020-11-23T19:40:01.612" v="159" actId="1076"/>
          <ac:spMkLst>
            <pc:docMk/>
            <pc:sldMk cId="1907414772" sldId="261"/>
            <ac:spMk id="5" creationId="{39EB0268-765F-47D3-9E68-FE2527DEDFF8}"/>
          </ac:spMkLst>
        </pc:spChg>
        <pc:spChg chg="add mod">
          <ac:chgData name="Eugenia Marabini" userId="746d129b1d6fed4e" providerId="LiveId" clId="{FBF3332B-576C-47F7-8019-328C274CA40F}" dt="2020-11-23T19:40:10.967" v="161" actId="1076"/>
          <ac:spMkLst>
            <pc:docMk/>
            <pc:sldMk cId="1907414772" sldId="261"/>
            <ac:spMk id="6" creationId="{24787F3C-EC7A-496B-A071-CAD72B011CD0}"/>
          </ac:spMkLst>
        </pc:spChg>
        <pc:spChg chg="add mod">
          <ac:chgData name="Eugenia Marabini" userId="746d129b1d6fed4e" providerId="LiveId" clId="{FBF3332B-576C-47F7-8019-328C274CA40F}" dt="2020-11-23T19:40:36.084" v="213" actId="1076"/>
          <ac:spMkLst>
            <pc:docMk/>
            <pc:sldMk cId="1907414772" sldId="261"/>
            <ac:spMk id="7" creationId="{66C49AF1-6D7E-44A1-BCF5-0B085F91F87F}"/>
          </ac:spMkLst>
        </pc:spChg>
        <pc:spChg chg="add mod">
          <ac:chgData name="Eugenia Marabini" userId="746d129b1d6fed4e" providerId="LiveId" clId="{FBF3332B-576C-47F7-8019-328C274CA40F}" dt="2020-11-23T19:40:48.790" v="216" actId="1076"/>
          <ac:spMkLst>
            <pc:docMk/>
            <pc:sldMk cId="1907414772" sldId="261"/>
            <ac:spMk id="8" creationId="{012064EC-D277-4E6B-85B9-06E6987919F8}"/>
          </ac:spMkLst>
        </pc:spChg>
        <pc:spChg chg="add mod">
          <ac:chgData name="Eugenia Marabini" userId="746d129b1d6fed4e" providerId="LiveId" clId="{FBF3332B-576C-47F7-8019-328C274CA40F}" dt="2020-11-23T19:41:19.912" v="271" actId="1076"/>
          <ac:spMkLst>
            <pc:docMk/>
            <pc:sldMk cId="1907414772" sldId="261"/>
            <ac:spMk id="9" creationId="{18167F14-2D16-46CB-B8CC-C8EBA67FB4BD}"/>
          </ac:spMkLst>
        </pc:spChg>
        <pc:spChg chg="add">
          <ac:chgData name="Eugenia Marabini" userId="746d129b1d6fed4e" providerId="LiveId" clId="{FBF3332B-576C-47F7-8019-328C274CA40F}" dt="2020-11-23T19:41:27.769" v="272" actId="11529"/>
          <ac:spMkLst>
            <pc:docMk/>
            <pc:sldMk cId="1907414772" sldId="261"/>
            <ac:spMk id="10" creationId="{DB5815C5-D41D-4A8D-A084-3E2A635646F8}"/>
          </ac:spMkLst>
        </pc:spChg>
        <pc:spChg chg="add mod">
          <ac:chgData name="Eugenia Marabini" userId="746d129b1d6fed4e" providerId="LiveId" clId="{FBF3332B-576C-47F7-8019-328C274CA40F}" dt="2020-11-23T19:42:12.249" v="355" actId="1076"/>
          <ac:spMkLst>
            <pc:docMk/>
            <pc:sldMk cId="1907414772" sldId="261"/>
            <ac:spMk id="11" creationId="{09F32004-2F89-44E7-9183-DA0C00BDA8B1}"/>
          </ac:spMkLst>
        </pc:spChg>
        <pc:spChg chg="add mod">
          <ac:chgData name="Eugenia Marabini" userId="746d129b1d6fed4e" providerId="LiveId" clId="{FBF3332B-576C-47F7-8019-328C274CA40F}" dt="2020-11-23T19:43:02.459" v="404" actId="1076"/>
          <ac:spMkLst>
            <pc:docMk/>
            <pc:sldMk cId="1907414772" sldId="261"/>
            <ac:spMk id="12" creationId="{454BF3B3-F74B-4282-8BDE-A0DE54BD4B0B}"/>
          </ac:spMkLst>
        </pc:spChg>
        <pc:spChg chg="add mod">
          <ac:chgData name="Eugenia Marabini" userId="746d129b1d6fed4e" providerId="LiveId" clId="{FBF3332B-576C-47F7-8019-328C274CA40F}" dt="2020-11-23T19:42:58.089" v="403" actId="1076"/>
          <ac:spMkLst>
            <pc:docMk/>
            <pc:sldMk cId="1907414772" sldId="261"/>
            <ac:spMk id="13" creationId="{07FD700C-4D20-4F45-8AE6-1408AF5391B7}"/>
          </ac:spMkLst>
        </pc:spChg>
      </pc:sldChg>
      <pc:sldChg chg="addSp delSp modSp new mod setBg">
        <pc:chgData name="Eugenia Marabini" userId="746d129b1d6fed4e" providerId="LiveId" clId="{FBF3332B-576C-47F7-8019-328C274CA40F}" dt="2020-11-23T19:49:27.531" v="499" actId="122"/>
        <pc:sldMkLst>
          <pc:docMk/>
          <pc:sldMk cId="2605244646" sldId="262"/>
        </pc:sldMkLst>
        <pc:spChg chg="mod ord">
          <ac:chgData name="Eugenia Marabini" userId="746d129b1d6fed4e" providerId="LiveId" clId="{FBF3332B-576C-47F7-8019-328C274CA40F}" dt="2020-11-23T19:49:27.531" v="499" actId="122"/>
          <ac:spMkLst>
            <pc:docMk/>
            <pc:sldMk cId="2605244646" sldId="262"/>
            <ac:spMk id="2" creationId="{8BF3B750-CC11-45B7-8A6A-7DCFB6A77730}"/>
          </ac:spMkLst>
        </pc:spChg>
        <pc:grpChg chg="add del">
          <ac:chgData name="Eugenia Marabini" userId="746d129b1d6fed4e" providerId="LiveId" clId="{FBF3332B-576C-47F7-8019-328C274CA40F}" dt="2020-11-23T19:49:07.424" v="493" actId="26606"/>
          <ac:grpSpMkLst>
            <pc:docMk/>
            <pc:sldMk cId="2605244646" sldId="262"/>
            <ac:grpSpMk id="13" creationId="{5E7C6FB2-8D54-49F6-AD99-A87D2F9F3888}"/>
          </ac:grpSpMkLst>
        </pc:grpChg>
        <pc:grpChg chg="add del">
          <ac:chgData name="Eugenia Marabini" userId="746d129b1d6fed4e" providerId="LiveId" clId="{FBF3332B-576C-47F7-8019-328C274CA40F}" dt="2020-11-23T19:49:10.487" v="495" actId="26606"/>
          <ac:grpSpMkLst>
            <pc:docMk/>
            <pc:sldMk cId="2605244646" sldId="262"/>
            <ac:grpSpMk id="25" creationId="{ABA25A55-2C70-4BF4-84B3-DAB0B6A0F9DE}"/>
          </ac:grpSpMkLst>
        </pc:grpChg>
        <pc:grpChg chg="add del">
          <ac:chgData name="Eugenia Marabini" userId="746d129b1d6fed4e" providerId="LiveId" clId="{FBF3332B-576C-47F7-8019-328C274CA40F}" dt="2020-11-23T19:49:14.588" v="497" actId="26606"/>
          <ac:grpSpMkLst>
            <pc:docMk/>
            <pc:sldMk cId="2605244646" sldId="262"/>
            <ac:grpSpMk id="27" creationId="{ABA25A55-2C70-4BF4-84B3-DAB0B6A0F9DE}"/>
          </ac:grpSpMkLst>
        </pc:grpChg>
        <pc:grpChg chg="add">
          <ac:chgData name="Eugenia Marabini" userId="746d129b1d6fed4e" providerId="LiveId" clId="{FBF3332B-576C-47F7-8019-328C274CA40F}" dt="2020-11-23T19:49:14.604" v="498" actId="26606"/>
          <ac:grpSpMkLst>
            <pc:docMk/>
            <pc:sldMk cId="2605244646" sldId="262"/>
            <ac:grpSpMk id="29" creationId="{5E7C6FB2-8D54-49F6-AD99-A87D2F9F3888}"/>
          </ac:grpSpMkLst>
        </pc:grpChg>
        <pc:picChg chg="add mod ord">
          <ac:chgData name="Eugenia Marabini" userId="746d129b1d6fed4e" providerId="LiveId" clId="{FBF3332B-576C-47F7-8019-328C274CA40F}" dt="2020-11-23T19:49:14.604" v="498" actId="26606"/>
          <ac:picMkLst>
            <pc:docMk/>
            <pc:sldMk cId="2605244646" sldId="262"/>
            <ac:picMk id="4" creationId="{0DF230D6-A820-4530-BAED-74BD62F0E906}"/>
          </ac:picMkLst>
        </pc:picChg>
        <pc:picChg chg="add mod ord">
          <ac:chgData name="Eugenia Marabini" userId="746d129b1d6fed4e" providerId="LiveId" clId="{FBF3332B-576C-47F7-8019-328C274CA40F}" dt="2020-11-23T19:49:14.604" v="498" actId="26606"/>
          <ac:picMkLst>
            <pc:docMk/>
            <pc:sldMk cId="2605244646" sldId="262"/>
            <ac:picMk id="6" creationId="{94C2FEE1-6EC7-4BDE-843E-E58925A78834}"/>
          </ac:picMkLst>
        </pc:picChg>
        <pc:picChg chg="add mod">
          <ac:chgData name="Eugenia Marabini" userId="746d129b1d6fed4e" providerId="LiveId" clId="{FBF3332B-576C-47F7-8019-328C274CA40F}" dt="2020-11-23T19:49:14.604" v="498" actId="26606"/>
          <ac:picMkLst>
            <pc:docMk/>
            <pc:sldMk cId="2605244646" sldId="262"/>
            <ac:picMk id="8" creationId="{AFDE45D9-2335-4B1D-A414-73D74F390B12}"/>
          </ac:picMkLst>
        </pc:picChg>
        <pc:cxnChg chg="add">
          <ac:chgData name="Eugenia Marabini" userId="746d129b1d6fed4e" providerId="LiveId" clId="{FBF3332B-576C-47F7-8019-328C274CA40F}" dt="2020-11-23T19:49:14.604" v="498" actId="26606"/>
          <ac:cxnSpMkLst>
            <pc:docMk/>
            <pc:sldMk cId="2605244646" sldId="262"/>
            <ac:cxnSpMk id="30" creationId="{5DCCDECC-5B71-40E1-B6AD-CDF74F75D887}"/>
          </ac:cxnSpMkLst>
        </pc:cxnChg>
        <pc:cxnChg chg="add">
          <ac:chgData name="Eugenia Marabini" userId="746d129b1d6fed4e" providerId="LiveId" clId="{FBF3332B-576C-47F7-8019-328C274CA40F}" dt="2020-11-23T19:49:14.604" v="498" actId="26606"/>
          <ac:cxnSpMkLst>
            <pc:docMk/>
            <pc:sldMk cId="2605244646" sldId="262"/>
            <ac:cxnSpMk id="31" creationId="{66141C3B-6F2D-477B-A89E-8C6586248348}"/>
          </ac:cxnSpMkLst>
        </pc:cxnChg>
      </pc:sldChg>
      <pc:sldChg chg="addSp modSp new mod setBg modAnim">
        <pc:chgData name="Eugenia Marabini" userId="746d129b1d6fed4e" providerId="LiveId" clId="{FBF3332B-576C-47F7-8019-328C274CA40F}" dt="2020-11-23T19:57:40.621" v="820"/>
        <pc:sldMkLst>
          <pc:docMk/>
          <pc:sldMk cId="2288608684" sldId="263"/>
        </pc:sldMkLst>
        <pc:spChg chg="mod">
          <ac:chgData name="Eugenia Marabini" userId="746d129b1d6fed4e" providerId="LiveId" clId="{FBF3332B-576C-47F7-8019-328C274CA40F}" dt="2020-11-23T19:57:07.839" v="815" actId="403"/>
          <ac:spMkLst>
            <pc:docMk/>
            <pc:sldMk cId="2288608684" sldId="263"/>
            <ac:spMk id="2" creationId="{2DDA0055-41B3-4B77-9299-A8E0DD48A1EA}"/>
          </ac:spMkLst>
        </pc:spChg>
        <pc:spChg chg="add mod">
          <ac:chgData name="Eugenia Marabini" userId="746d129b1d6fed4e" providerId="LiveId" clId="{FBF3332B-576C-47F7-8019-328C274CA40F}" dt="2020-11-23T19:57:25.774" v="819" actId="14100"/>
          <ac:spMkLst>
            <pc:docMk/>
            <pc:sldMk cId="2288608684" sldId="263"/>
            <ac:spMk id="3" creationId="{F31E852F-7713-42AB-BA1D-E92568E633F9}"/>
          </ac:spMkLst>
        </pc:spChg>
        <pc:grpChg chg="add">
          <ac:chgData name="Eugenia Marabini" userId="746d129b1d6fed4e" providerId="LiveId" clId="{FBF3332B-576C-47F7-8019-328C274CA40F}" dt="2020-11-23T19:56:58.388" v="813" actId="26606"/>
          <ac:grpSpMkLst>
            <pc:docMk/>
            <pc:sldMk cId="2288608684" sldId="263"/>
            <ac:grpSpMk id="10" creationId="{E4951899-B99C-47AB-9C7C-16264D7A14C5}"/>
          </ac:grpSpMkLst>
        </pc:grpChg>
        <pc:picChg chg="add mod">
          <ac:chgData name="Eugenia Marabini" userId="746d129b1d6fed4e" providerId="LiveId" clId="{FBF3332B-576C-47F7-8019-328C274CA40F}" dt="2020-11-23T19:56:58.388" v="813" actId="26606"/>
          <ac:picMkLst>
            <pc:docMk/>
            <pc:sldMk cId="2288608684" sldId="263"/>
            <ac:picMk id="5" creationId="{A82F0773-C0C8-48C7-A136-7028857A0FAC}"/>
          </ac:picMkLst>
        </pc:picChg>
      </pc:sldChg>
      <pc:sldChg chg="addSp modSp new mod modAnim">
        <pc:chgData name="Eugenia Marabini" userId="746d129b1d6fed4e" providerId="LiveId" clId="{FBF3332B-576C-47F7-8019-328C274CA40F}" dt="2020-11-23T20:06:07.008" v="1325"/>
        <pc:sldMkLst>
          <pc:docMk/>
          <pc:sldMk cId="1213568329" sldId="264"/>
        </pc:sldMkLst>
        <pc:spChg chg="mod">
          <ac:chgData name="Eugenia Marabini" userId="746d129b1d6fed4e" providerId="LiveId" clId="{FBF3332B-576C-47F7-8019-328C274CA40F}" dt="2020-11-23T19:59:04.683" v="888" actId="1076"/>
          <ac:spMkLst>
            <pc:docMk/>
            <pc:sldMk cId="1213568329" sldId="264"/>
            <ac:spMk id="2" creationId="{64DF5BBE-F59A-4E26-A293-5F5CBFAA359A}"/>
          </ac:spMkLst>
        </pc:spChg>
        <pc:spChg chg="add mod">
          <ac:chgData name="Eugenia Marabini" userId="746d129b1d6fed4e" providerId="LiveId" clId="{FBF3332B-576C-47F7-8019-328C274CA40F}" dt="2020-11-23T20:04:17.342" v="1308" actId="1076"/>
          <ac:spMkLst>
            <pc:docMk/>
            <pc:sldMk cId="1213568329" sldId="264"/>
            <ac:spMk id="3" creationId="{16750BD2-18B9-49E3-AC9E-59B063CEFE22}"/>
          </ac:spMkLst>
        </pc:spChg>
        <pc:spChg chg="add mod">
          <ac:chgData name="Eugenia Marabini" userId="746d129b1d6fed4e" providerId="LiveId" clId="{FBF3332B-576C-47F7-8019-328C274CA40F}" dt="2020-11-23T19:59:54.905" v="945" actId="1076"/>
          <ac:spMkLst>
            <pc:docMk/>
            <pc:sldMk cId="1213568329" sldId="264"/>
            <ac:spMk id="4" creationId="{2127E766-C1B8-424F-8942-A9279B9F76E1}"/>
          </ac:spMkLst>
        </pc:spChg>
        <pc:spChg chg="add mod">
          <ac:chgData name="Eugenia Marabini" userId="746d129b1d6fed4e" providerId="LiveId" clId="{FBF3332B-576C-47F7-8019-328C274CA40F}" dt="2020-11-23T20:00:32.557" v="1030" actId="1076"/>
          <ac:spMkLst>
            <pc:docMk/>
            <pc:sldMk cId="1213568329" sldId="264"/>
            <ac:spMk id="5" creationId="{0E718887-465B-402C-A40C-F2D607F0A6E5}"/>
          </ac:spMkLst>
        </pc:spChg>
        <pc:spChg chg="add mod">
          <ac:chgData name="Eugenia Marabini" userId="746d129b1d6fed4e" providerId="LiveId" clId="{FBF3332B-576C-47F7-8019-328C274CA40F}" dt="2020-11-23T20:02:49.067" v="1294" actId="1076"/>
          <ac:spMkLst>
            <pc:docMk/>
            <pc:sldMk cId="1213568329" sldId="264"/>
            <ac:spMk id="6" creationId="{5796B0A1-CCAB-4942-8471-676B93337CC9}"/>
          </ac:spMkLst>
        </pc:spChg>
        <pc:spChg chg="add mod">
          <ac:chgData name="Eugenia Marabini" userId="746d129b1d6fed4e" providerId="LiveId" clId="{FBF3332B-576C-47F7-8019-328C274CA40F}" dt="2020-11-23T20:03:27.841" v="1303" actId="20577"/>
          <ac:spMkLst>
            <pc:docMk/>
            <pc:sldMk cId="1213568329" sldId="264"/>
            <ac:spMk id="7" creationId="{046E4C7E-EE61-487F-896E-6EF171A2FD9C}"/>
          </ac:spMkLst>
        </pc:spChg>
        <pc:spChg chg="add mod">
          <ac:chgData name="Eugenia Marabini" userId="746d129b1d6fed4e" providerId="LiveId" clId="{FBF3332B-576C-47F7-8019-328C274CA40F}" dt="2020-11-23T20:03:24.415" v="1302" actId="1076"/>
          <ac:spMkLst>
            <pc:docMk/>
            <pc:sldMk cId="1213568329" sldId="264"/>
            <ac:spMk id="8" creationId="{2E8B23E6-CF8F-44FD-9CF0-1811E022CAF3}"/>
          </ac:spMkLst>
        </pc:spChg>
        <pc:spChg chg="add mod">
          <ac:chgData name="Eugenia Marabini" userId="746d129b1d6fed4e" providerId="LiveId" clId="{FBF3332B-576C-47F7-8019-328C274CA40F}" dt="2020-11-23T20:04:44.816" v="1312" actId="14100"/>
          <ac:spMkLst>
            <pc:docMk/>
            <pc:sldMk cId="1213568329" sldId="264"/>
            <ac:spMk id="9" creationId="{72681CE1-B6A2-4ED6-A202-F2589A556B96}"/>
          </ac:spMkLst>
        </pc:spChg>
        <pc:spChg chg="add mod">
          <ac:chgData name="Eugenia Marabini" userId="746d129b1d6fed4e" providerId="LiveId" clId="{FBF3332B-576C-47F7-8019-328C274CA40F}" dt="2020-11-23T20:04:41.523" v="1311" actId="14100"/>
          <ac:spMkLst>
            <pc:docMk/>
            <pc:sldMk cId="1213568329" sldId="264"/>
            <ac:spMk id="10" creationId="{5D6DC187-23EE-402E-9A66-086663747A01}"/>
          </ac:spMkLst>
        </pc:spChg>
        <pc:spChg chg="add mod">
          <ac:chgData name="Eugenia Marabini" userId="746d129b1d6fed4e" providerId="LiveId" clId="{FBF3332B-576C-47F7-8019-328C274CA40F}" dt="2020-11-23T20:04:36.966" v="1310" actId="14100"/>
          <ac:spMkLst>
            <pc:docMk/>
            <pc:sldMk cId="1213568329" sldId="264"/>
            <ac:spMk id="11" creationId="{7F76424A-12E0-4DBD-8441-CD3BF70A6384}"/>
          </ac:spMkLst>
        </pc:spChg>
      </pc:sldChg>
      <pc:sldChg chg="addSp delSp modSp new mod setBg modAnim">
        <pc:chgData name="Eugenia Marabini" userId="746d129b1d6fed4e" providerId="LiveId" clId="{FBF3332B-576C-47F7-8019-328C274CA40F}" dt="2020-11-23T20:12:06.667" v="1536"/>
        <pc:sldMkLst>
          <pc:docMk/>
          <pc:sldMk cId="1870619508" sldId="265"/>
        </pc:sldMkLst>
        <pc:spChg chg="mod">
          <ac:chgData name="Eugenia Marabini" userId="746d129b1d6fed4e" providerId="LiveId" clId="{FBF3332B-576C-47F7-8019-328C274CA40F}" dt="2020-11-23T20:10:46.572" v="1509" actId="26606"/>
          <ac:spMkLst>
            <pc:docMk/>
            <pc:sldMk cId="1870619508" sldId="265"/>
            <ac:spMk id="2" creationId="{FD0D39C0-337F-4599-993B-2B0D81600517}"/>
          </ac:spMkLst>
        </pc:spChg>
        <pc:spChg chg="add mod">
          <ac:chgData name="Eugenia Marabini" userId="746d129b1d6fed4e" providerId="LiveId" clId="{FBF3332B-576C-47F7-8019-328C274CA40F}" dt="2020-11-23T20:11:35.661" v="1531" actId="20577"/>
          <ac:spMkLst>
            <pc:docMk/>
            <pc:sldMk cId="1870619508" sldId="265"/>
            <ac:spMk id="3" creationId="{5EA292B1-76EC-4D0F-BFE8-6FB73F7A5D53}"/>
          </ac:spMkLst>
        </pc:spChg>
        <pc:spChg chg="add del">
          <ac:chgData name="Eugenia Marabini" userId="746d129b1d6fed4e" providerId="LiveId" clId="{FBF3332B-576C-47F7-8019-328C274CA40F}" dt="2020-11-23T20:10:46.556" v="1508" actId="26606"/>
          <ac:spMkLst>
            <pc:docMk/>
            <pc:sldMk cId="1870619508" sldId="265"/>
            <ac:spMk id="22" creationId="{3BCB5F6A-9EB0-40B0-9D13-3023E9A20508}"/>
          </ac:spMkLst>
        </pc:spChg>
        <pc:grpChg chg="add del">
          <ac:chgData name="Eugenia Marabini" userId="746d129b1d6fed4e" providerId="LiveId" clId="{FBF3332B-576C-47F7-8019-328C274CA40F}" dt="2020-11-23T20:10:46.556" v="1508" actId="26606"/>
          <ac:grpSpMkLst>
            <pc:docMk/>
            <pc:sldMk cId="1870619508" sldId="265"/>
            <ac:grpSpMk id="10" creationId="{E4951899-B99C-47AB-9C7C-16264D7A14C5}"/>
          </ac:grpSpMkLst>
        </pc:grpChg>
        <pc:grpChg chg="add">
          <ac:chgData name="Eugenia Marabini" userId="746d129b1d6fed4e" providerId="LiveId" clId="{FBF3332B-576C-47F7-8019-328C274CA40F}" dt="2020-11-23T20:10:46.572" v="1509" actId="26606"/>
          <ac:grpSpMkLst>
            <pc:docMk/>
            <pc:sldMk cId="1870619508" sldId="265"/>
            <ac:grpSpMk id="24" creationId="{D6280969-F024-466D-A1DB-4F848C51DEF6}"/>
          </ac:grpSpMkLst>
        </pc:grpChg>
        <pc:picChg chg="add mod">
          <ac:chgData name="Eugenia Marabini" userId="746d129b1d6fed4e" providerId="LiveId" clId="{FBF3332B-576C-47F7-8019-328C274CA40F}" dt="2020-11-23T20:10:46.572" v="1509" actId="26606"/>
          <ac:picMkLst>
            <pc:docMk/>
            <pc:sldMk cId="1870619508" sldId="265"/>
            <ac:picMk id="5" creationId="{2E207A4E-A0BA-43A6-AE6B-1D4925B0C3E4}"/>
          </ac:picMkLst>
        </pc:picChg>
      </pc:sldChg>
      <pc:sldChg chg="modSp new mod setBg">
        <pc:chgData name="Eugenia Marabini" userId="746d129b1d6fed4e" providerId="LiveId" clId="{FBF3332B-576C-47F7-8019-328C274CA40F}" dt="2020-11-23T20:15:29.230" v="1569" actId="1076"/>
        <pc:sldMkLst>
          <pc:docMk/>
          <pc:sldMk cId="4152169300" sldId="266"/>
        </pc:sldMkLst>
        <pc:spChg chg="mod">
          <ac:chgData name="Eugenia Marabini" userId="746d129b1d6fed4e" providerId="LiveId" clId="{FBF3332B-576C-47F7-8019-328C274CA40F}" dt="2020-11-23T20:15:29.230" v="1569" actId="1076"/>
          <ac:spMkLst>
            <pc:docMk/>
            <pc:sldMk cId="4152169300" sldId="266"/>
            <ac:spMk id="2" creationId="{4B901577-2E94-48C6-B203-2B85A91EA2DC}"/>
          </ac:spMkLst>
        </pc:spChg>
      </pc:sldChg>
      <pc:sldChg chg="addSp delSp modSp new mod modAnim">
        <pc:chgData name="Eugenia Marabini" userId="746d129b1d6fed4e" providerId="LiveId" clId="{FBF3332B-576C-47F7-8019-328C274CA40F}" dt="2020-11-23T20:28:59.121" v="1816"/>
        <pc:sldMkLst>
          <pc:docMk/>
          <pc:sldMk cId="4106362115" sldId="267"/>
        </pc:sldMkLst>
        <pc:spChg chg="mod">
          <ac:chgData name="Eugenia Marabini" userId="746d129b1d6fed4e" providerId="LiveId" clId="{FBF3332B-576C-47F7-8019-328C274CA40F}" dt="2020-11-23T20:16:37.096" v="1585" actId="1076"/>
          <ac:spMkLst>
            <pc:docMk/>
            <pc:sldMk cId="4106362115" sldId="267"/>
            <ac:spMk id="2" creationId="{A235DC25-E065-498B-B3BD-EB95D575B346}"/>
          </ac:spMkLst>
        </pc:spChg>
        <pc:spChg chg="add mod">
          <ac:chgData name="Eugenia Marabini" userId="746d129b1d6fed4e" providerId="LiveId" clId="{FBF3332B-576C-47F7-8019-328C274CA40F}" dt="2020-11-23T20:26:32.845" v="1788" actId="403"/>
          <ac:spMkLst>
            <pc:docMk/>
            <pc:sldMk cId="4106362115" sldId="267"/>
            <ac:spMk id="3" creationId="{3C56C136-158D-499D-B638-EC434510ADB3}"/>
          </ac:spMkLst>
        </pc:spChg>
        <pc:spChg chg="add mod">
          <ac:chgData name="Eugenia Marabini" userId="746d129b1d6fed4e" providerId="LiveId" clId="{FBF3332B-576C-47F7-8019-328C274CA40F}" dt="2020-11-23T20:26:38.801" v="1789" actId="403"/>
          <ac:spMkLst>
            <pc:docMk/>
            <pc:sldMk cId="4106362115" sldId="267"/>
            <ac:spMk id="4" creationId="{0494AE51-7C85-42F5-9BF1-1286FE74E00A}"/>
          </ac:spMkLst>
        </pc:spChg>
        <pc:spChg chg="add mod">
          <ac:chgData name="Eugenia Marabini" userId="746d129b1d6fed4e" providerId="LiveId" clId="{FBF3332B-576C-47F7-8019-328C274CA40F}" dt="2020-11-23T20:27:22.536" v="1801" actId="1076"/>
          <ac:spMkLst>
            <pc:docMk/>
            <pc:sldMk cId="4106362115" sldId="267"/>
            <ac:spMk id="5" creationId="{211FC84E-7AF2-4BAE-9779-079F4F8A63CB}"/>
          </ac:spMkLst>
        </pc:spChg>
        <pc:spChg chg="add mod">
          <ac:chgData name="Eugenia Marabini" userId="746d129b1d6fed4e" providerId="LiveId" clId="{FBF3332B-576C-47F7-8019-328C274CA40F}" dt="2020-11-23T20:27:43.594" v="1808" actId="1076"/>
          <ac:spMkLst>
            <pc:docMk/>
            <pc:sldMk cId="4106362115" sldId="267"/>
            <ac:spMk id="6" creationId="{3E0B16B6-15E0-4D8D-9CB7-5CE258F0D169}"/>
          </ac:spMkLst>
        </pc:spChg>
        <pc:picChg chg="add del mod">
          <ac:chgData name="Eugenia Marabini" userId="746d129b1d6fed4e" providerId="LiveId" clId="{FBF3332B-576C-47F7-8019-328C274CA40F}" dt="2020-11-23T20:24:27.714" v="1781" actId="478"/>
          <ac:picMkLst>
            <pc:docMk/>
            <pc:sldMk cId="4106362115" sldId="267"/>
            <ac:picMk id="8" creationId="{CCE3FA11-B2D2-4657-8427-5CD780FD81E4}"/>
          </ac:picMkLst>
        </pc:picChg>
        <pc:picChg chg="add del mod">
          <ac:chgData name="Eugenia Marabini" userId="746d129b1d6fed4e" providerId="LiveId" clId="{FBF3332B-576C-47F7-8019-328C274CA40F}" dt="2020-11-23T20:25:18.448" v="1785" actId="478"/>
          <ac:picMkLst>
            <pc:docMk/>
            <pc:sldMk cId="4106362115" sldId="267"/>
            <ac:picMk id="10" creationId="{09F8BC3A-BCBF-4243-B2BC-2FA07E58979F}"/>
          </ac:picMkLst>
        </pc:picChg>
        <pc:picChg chg="add mod">
          <ac:chgData name="Eugenia Marabini" userId="746d129b1d6fed4e" providerId="LiveId" clId="{FBF3332B-576C-47F7-8019-328C274CA40F}" dt="2020-11-23T20:27:19.478" v="1800" actId="14100"/>
          <ac:picMkLst>
            <pc:docMk/>
            <pc:sldMk cId="4106362115" sldId="267"/>
            <ac:picMk id="12" creationId="{91A1D219-C7D1-4009-94B4-2464FA8F99B8}"/>
          </ac:picMkLst>
        </pc:picChg>
        <pc:picChg chg="add mod">
          <ac:chgData name="Eugenia Marabini" userId="746d129b1d6fed4e" providerId="LiveId" clId="{FBF3332B-576C-47F7-8019-328C274CA40F}" dt="2020-11-23T20:28:15.246" v="1812" actId="1076"/>
          <ac:picMkLst>
            <pc:docMk/>
            <pc:sldMk cId="4106362115" sldId="267"/>
            <ac:picMk id="14" creationId="{A4AE8CC0-1FB5-4D9B-99BB-B92AE5192EF9}"/>
          </ac:picMkLst>
        </pc:picChg>
      </pc:sldChg>
      <pc:sldChg chg="addSp modSp new mod">
        <pc:chgData name="Eugenia Marabini" userId="746d129b1d6fed4e" providerId="LiveId" clId="{FBF3332B-576C-47F7-8019-328C274CA40F}" dt="2020-11-23T20:49:23.488" v="1907" actId="20577"/>
        <pc:sldMkLst>
          <pc:docMk/>
          <pc:sldMk cId="1469282596" sldId="268"/>
        </pc:sldMkLst>
        <pc:spChg chg="mod">
          <ac:chgData name="Eugenia Marabini" userId="746d129b1d6fed4e" providerId="LiveId" clId="{FBF3332B-576C-47F7-8019-328C274CA40F}" dt="2020-11-23T20:49:13.406" v="1904" actId="1076"/>
          <ac:spMkLst>
            <pc:docMk/>
            <pc:sldMk cId="1469282596" sldId="268"/>
            <ac:spMk id="2" creationId="{93C4E39A-8295-4093-98AB-0C40C37C77C8}"/>
          </ac:spMkLst>
        </pc:spChg>
        <pc:spChg chg="add mod">
          <ac:chgData name="Eugenia Marabini" userId="746d129b1d6fed4e" providerId="LiveId" clId="{FBF3332B-576C-47F7-8019-328C274CA40F}" dt="2020-11-23T20:49:23.488" v="1907" actId="20577"/>
          <ac:spMkLst>
            <pc:docMk/>
            <pc:sldMk cId="1469282596" sldId="268"/>
            <ac:spMk id="3" creationId="{53C54302-0AD9-4048-A55D-304FD78805B9}"/>
          </ac:spMkLst>
        </pc:spChg>
      </pc:sldChg>
      <pc:sldChg chg="addSp delSp modSp new mod">
        <pc:chgData name="Eugenia Marabini" userId="746d129b1d6fed4e" providerId="LiveId" clId="{FBF3332B-576C-47F7-8019-328C274CA40F}" dt="2020-11-23T20:57:11.549" v="1978" actId="1076"/>
        <pc:sldMkLst>
          <pc:docMk/>
          <pc:sldMk cId="3336037828" sldId="269"/>
        </pc:sldMkLst>
        <pc:spChg chg="mod">
          <ac:chgData name="Eugenia Marabini" userId="746d129b1d6fed4e" providerId="LiveId" clId="{FBF3332B-576C-47F7-8019-328C274CA40F}" dt="2020-11-23T20:55:37.434" v="1965" actId="1076"/>
          <ac:spMkLst>
            <pc:docMk/>
            <pc:sldMk cId="3336037828" sldId="269"/>
            <ac:spMk id="2" creationId="{436B61EF-DBFA-41B8-8DDD-9985FD719AD1}"/>
          </ac:spMkLst>
        </pc:spChg>
        <pc:spChg chg="add del mod">
          <ac:chgData name="Eugenia Marabini" userId="746d129b1d6fed4e" providerId="LiveId" clId="{FBF3332B-576C-47F7-8019-328C274CA40F}" dt="2020-11-23T20:50:32.492" v="1919"/>
          <ac:spMkLst>
            <pc:docMk/>
            <pc:sldMk cId="3336037828" sldId="269"/>
            <ac:spMk id="3" creationId="{B0F5A066-BD3A-47A0-884D-2B30BA43C5C4}"/>
          </ac:spMkLst>
        </pc:spChg>
        <pc:spChg chg="add mod">
          <ac:chgData name="Eugenia Marabini" userId="746d129b1d6fed4e" providerId="LiveId" clId="{FBF3332B-576C-47F7-8019-328C274CA40F}" dt="2020-11-23T20:57:11.549" v="1978" actId="1076"/>
          <ac:spMkLst>
            <pc:docMk/>
            <pc:sldMk cId="3336037828" sldId="269"/>
            <ac:spMk id="4" creationId="{D6AE3789-3C89-43F1-A166-DD43213DF8CF}"/>
          </ac:spMkLst>
        </pc:spChg>
      </pc:sldChg>
      <pc:sldChg chg="modSp new mod">
        <pc:chgData name="Eugenia Marabini" userId="746d129b1d6fed4e" providerId="LiveId" clId="{FBF3332B-576C-47F7-8019-328C274CA40F}" dt="2020-11-23T20:50:58.369" v="1949" actId="1076"/>
        <pc:sldMkLst>
          <pc:docMk/>
          <pc:sldMk cId="2206959208" sldId="270"/>
        </pc:sldMkLst>
        <pc:spChg chg="mod">
          <ac:chgData name="Eugenia Marabini" userId="746d129b1d6fed4e" providerId="LiveId" clId="{FBF3332B-576C-47F7-8019-328C274CA40F}" dt="2020-11-23T20:50:58.369" v="1949" actId="1076"/>
          <ac:spMkLst>
            <pc:docMk/>
            <pc:sldMk cId="2206959208" sldId="270"/>
            <ac:spMk id="2" creationId="{0BE3B60A-330A-48F0-A9FF-B3EC6033A67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25A4717-CBCF-4D95-B2BE-7FA0144A1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1339" y="1915887"/>
            <a:ext cx="7766936" cy="1646302"/>
          </a:xfrm>
        </p:spPr>
        <p:txBody>
          <a:bodyPr/>
          <a:lstStyle/>
          <a:p>
            <a:r>
              <a:rPr lang="it-IT" sz="6600" dirty="0"/>
              <a:t>Learning by </a:t>
            </a:r>
            <a:r>
              <a:rPr lang="it-IT" sz="6600" dirty="0" err="1"/>
              <a:t>doing</a:t>
            </a:r>
            <a:endParaRPr lang="it-IT" sz="66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E76C0821-916D-4022-9070-38D183907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307" y="5355850"/>
            <a:ext cx="7766936" cy="1096899"/>
          </a:xfrm>
        </p:spPr>
        <p:txBody>
          <a:bodyPr>
            <a:normAutofit lnSpcReduction="10000"/>
          </a:bodyPr>
          <a:lstStyle/>
          <a:p>
            <a:pPr algn="l"/>
            <a:r>
              <a:rPr lang="it-IT" dirty="0"/>
              <a:t>Presentazione di Marabini Eugenia e Paolini Veronica</a:t>
            </a:r>
          </a:p>
          <a:p>
            <a:pPr algn="l"/>
            <a:r>
              <a:rPr lang="it-IT" dirty="0"/>
              <a:t>Metodologie e tecnologie didattiche</a:t>
            </a:r>
          </a:p>
          <a:p>
            <a:pPr algn="l"/>
            <a:r>
              <a:rPr lang="it-IT" dirty="0"/>
              <a:t>Università degli Studi di Trieste</a:t>
            </a:r>
          </a:p>
        </p:txBody>
      </p:sp>
      <p:pic>
        <p:nvPicPr>
          <p:cNvPr id="5" name="Immagine 4" descr="Immagine che contiene persona, vino, tavolo, donna&#10;&#10;Descrizione generata automaticamente">
            <a:extLst>
              <a:ext uri="{FF2B5EF4-FFF2-40B4-BE49-F238E27FC236}">
                <a16:creationId xmlns:a16="http://schemas.microsoft.com/office/drawing/2014/main" xmlns="" id="{0A0542E8-6450-4B13-9CD7-F38EB748A0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1375" y="4133850"/>
            <a:ext cx="2781300" cy="2724150"/>
          </a:xfrm>
          <a:prstGeom prst="rect">
            <a:avLst/>
          </a:prstGeom>
        </p:spPr>
      </p:pic>
      <p:pic>
        <p:nvPicPr>
          <p:cNvPr id="7" name="Immagine 6" descr="Immagine che contiene interni, giovane, sedendo, ragazza&#10;&#10;Descrizione generata automaticamente">
            <a:extLst>
              <a:ext uri="{FF2B5EF4-FFF2-40B4-BE49-F238E27FC236}">
                <a16:creationId xmlns:a16="http://schemas.microsoft.com/office/drawing/2014/main" xmlns="" id="{AC5AC694-EE91-44DE-A01F-CB29B9FDB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49" y="0"/>
            <a:ext cx="3865445" cy="256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89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9">
            <a:extLst>
              <a:ext uri="{FF2B5EF4-FFF2-40B4-BE49-F238E27FC236}">
                <a16:creationId xmlns:a16="http://schemas.microsoft.com/office/drawing/2014/main" xmlns="" id="{D6280969-F024-466D-A1DB-4F848C51DE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63FDD802-E6D8-4979-A1B9-BA705AE4DA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BDE509DD-4B76-45F0-8144-02F1D7E1AE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xmlns="" id="{FEAEFD53-0220-48B1-9EA8-3EAE151E8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xmlns="" id="{92E7FABD-916D-4FF9-B5F3-44E53AFD39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xmlns="" id="{826F9772-AEFE-4C6D-82B6-1207069B86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xmlns="" id="{ACFBF3A9-B76A-4B4B-B6D7-CA4651F5C9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xmlns="" id="{BF0FAA0A-B682-4A83-BDD8-BCE0AB41C2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xmlns="" id="{7874A013-E5E2-4AE1-8E93-029A2B41EB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xmlns="" id="{4355329E-E608-4F7A-B4EF-8FEF07D755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53D9BFDF-B250-44FF-9BD7-C204EFBFC1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D0D39C0-337F-4599-993B-2B0D81600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Svantaggi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5EA292B1-76EC-4D0F-BFE8-6FB73F7A5D53}"/>
              </a:ext>
            </a:extLst>
          </p:cNvPr>
          <p:cNvSpPr txBox="1"/>
          <p:nvPr/>
        </p:nvSpPr>
        <p:spPr>
          <a:xfrm>
            <a:off x="549007" y="1886825"/>
            <a:ext cx="3720916" cy="3560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 algn="ctr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Molto tempo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richiesto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Complesso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rapporto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la DAD</a:t>
            </a:r>
          </a:p>
          <a:p>
            <a:pPr marL="285750" indent="-285750" algn="ctr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democraticità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Pericolo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trasformazione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docente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applicabilità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tutte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materie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 descr="Immagine che contiene tenendo, uomo&#10;&#10;Descrizione generata automaticamente">
            <a:extLst>
              <a:ext uri="{FF2B5EF4-FFF2-40B4-BE49-F238E27FC236}">
                <a16:creationId xmlns:a16="http://schemas.microsoft.com/office/drawing/2014/main" xmlns="" id="{2E207A4E-A0BA-43A6-AE6B-1D4925B0C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035" y="905910"/>
            <a:ext cx="4602747" cy="454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1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B901577-2E94-48C6-B203-2B85A91EA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332" y="1985638"/>
            <a:ext cx="3734868" cy="90848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it-IT" sz="5400" dirty="0">
                <a:solidFill>
                  <a:schemeClr val="accent1">
                    <a:lumMod val="75000"/>
                  </a:schemeClr>
                </a:solidFill>
              </a:rPr>
              <a:t>E le lingue?</a:t>
            </a:r>
          </a:p>
        </p:txBody>
      </p:sp>
    </p:spTree>
    <p:extLst>
      <p:ext uri="{BB962C8B-B14F-4D97-AF65-F5344CB8AC3E}">
        <p14:creationId xmlns:p14="http://schemas.microsoft.com/office/powerpoint/2010/main" val="415216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235DC25-E065-498B-B3BD-EB95D575B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457" y="49419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it-IT" sz="4000" dirty="0"/>
              <a:t>E le lingue?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3C56C136-158D-499D-B638-EC434510ADB3}"/>
              </a:ext>
            </a:extLst>
          </p:cNvPr>
          <p:cNvSpPr txBox="1"/>
          <p:nvPr/>
        </p:nvSpPr>
        <p:spPr>
          <a:xfrm>
            <a:off x="2769833" y="1455938"/>
            <a:ext cx="45453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Migliore memorizzazione di vocaboli e strutture linguistiche tramite utilizzo concreto delle lingue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0494AE51-7C85-42F5-9BF1-1286FE74E00A}"/>
              </a:ext>
            </a:extLst>
          </p:cNvPr>
          <p:cNvSpPr txBox="1"/>
          <p:nvPr/>
        </p:nvSpPr>
        <p:spPr>
          <a:xfrm>
            <a:off x="3630967" y="2636668"/>
            <a:ext cx="3053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Proposte: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211FC84E-7AF2-4BAE-9779-079F4F8A63CB}"/>
              </a:ext>
            </a:extLst>
          </p:cNvPr>
          <p:cNvSpPr txBox="1"/>
          <p:nvPr/>
        </p:nvSpPr>
        <p:spPr>
          <a:xfrm>
            <a:off x="757234" y="3548927"/>
            <a:ext cx="3264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Soggiorni all’estero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3E0B16B6-15E0-4D8D-9CB7-5CE258F0D169}"/>
              </a:ext>
            </a:extLst>
          </p:cNvPr>
          <p:cNvSpPr txBox="1"/>
          <p:nvPr/>
        </p:nvSpPr>
        <p:spPr>
          <a:xfrm>
            <a:off x="6705601" y="3346130"/>
            <a:ext cx="2929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Collaborazione con la realtà cittadina</a:t>
            </a:r>
          </a:p>
        </p:txBody>
      </p:sp>
      <p:pic>
        <p:nvPicPr>
          <p:cNvPr id="12" name="Immagine 11" descr="Immagine che contiene mappa&#10;&#10;Descrizione generata automaticamente">
            <a:extLst>
              <a:ext uri="{FF2B5EF4-FFF2-40B4-BE49-F238E27FC236}">
                <a16:creationId xmlns:a16="http://schemas.microsoft.com/office/drawing/2014/main" xmlns="" id="{91A1D219-C7D1-4009-94B4-2464FA8F9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08" y="4177127"/>
            <a:ext cx="3678178" cy="2186683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xmlns="" id="{A4AE8CC0-1FB5-4D9B-99BB-B92AE5192E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1419" y="4213067"/>
            <a:ext cx="3174738" cy="237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36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3C4E39A-8295-4093-98AB-0C40C37C7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672" y="1142260"/>
            <a:ext cx="8596668" cy="1320800"/>
          </a:xfrm>
        </p:spPr>
        <p:txBody>
          <a:bodyPr>
            <a:normAutofit/>
          </a:bodyPr>
          <a:lstStyle/>
          <a:p>
            <a:r>
              <a:rPr lang="it-IT" sz="8000" dirty="0"/>
              <a:t>Feedback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53C54302-0AD9-4048-A55D-304FD78805B9}"/>
              </a:ext>
            </a:extLst>
          </p:cNvPr>
          <p:cNvSpPr txBox="1"/>
          <p:nvPr/>
        </p:nvSpPr>
        <p:spPr>
          <a:xfrm>
            <a:off x="3808521" y="3036163"/>
            <a:ext cx="29651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Feedback con 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Mentimeter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Codice  </a:t>
            </a:r>
            <a:r>
              <a:rPr lang="it-IT" sz="2800" b="1" i="0" dirty="0">
                <a:solidFill>
                  <a:srgbClr val="252B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4175797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28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36B61EF-DBFA-41B8-8DDD-9985FD719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701" y="21898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it-IT" sz="4400" dirty="0"/>
              <a:t>Fonti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D6AE3789-3C89-43F1-A166-DD43213DF8CF}"/>
              </a:ext>
            </a:extLst>
          </p:cNvPr>
          <p:cNvSpPr txBox="1"/>
          <p:nvPr/>
        </p:nvSpPr>
        <p:spPr>
          <a:xfrm>
            <a:off x="650701" y="879382"/>
            <a:ext cx="8975324" cy="6279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71625" algn="l"/>
              </a:tabLst>
            </a:pPr>
            <a:r>
              <a:rPr lang="de-DE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Felder, R. and Brent, R., 2003. 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LEARNING BY DOING. In: </a:t>
            </a:r>
            <a:r>
              <a:rPr lang="en-US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Chemical Engineering Education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[online] pp.282–283. Available at: &lt;https://www.researchgate.net/profile/Richard_Felder/publication/279589632_Learning_by_doing/links/559aa7cb08ae793d13820e03/Learning-by-doing.pdf&gt; [Accessed 23 November 2020].</a:t>
            </a:r>
            <a:endParaRPr lang="it-IT" sz="1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71625" algn="l"/>
              </a:tabLst>
            </a:pPr>
            <a:r>
              <a:rPr lang="en-US" sz="120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Haefner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L</a:t>
            </a:r>
            <a:r>
              <a:rPr lang="en-US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A.,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Zembal</a:t>
            </a:r>
            <a:r>
              <a:rPr lang="en-US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‐Saul C., 2004 Learning by doing? Prospective elementary teachers' developing understandings of scientific inquiry and science teaching and learning. In: 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International Journal of Science Education</a:t>
            </a:r>
            <a:r>
              <a:rPr lang="en-US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26:13, 1653-1674</a:t>
            </a:r>
            <a:endParaRPr lang="it-IT" sz="1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71625" algn="l"/>
              </a:tabLs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Hansel, B. and Grove, C., 1985. Learning by doing: What a high school student can learn from a homestay abroad. </a:t>
            </a:r>
            <a:r>
              <a:rPr lang="en-US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Journal of College Admissions</a:t>
            </a:r>
            <a:endParaRPr lang="it-IT" sz="1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71625" algn="l"/>
              </a:tabLst>
            </a:pPr>
            <a:r>
              <a:rPr lang="en-US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Kolb, D., 1984. Experiential Learning: Experience as a Source of Learning and Development. Englewood Cliffs, NJ: Prentice Hall</a:t>
            </a:r>
            <a:endParaRPr lang="it-IT" sz="1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71625" algn="l"/>
              </a:tabLst>
            </a:pP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Moye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J.,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Dugger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W. and Stark-Weather, K., 2014. learning by doing. In: </a:t>
            </a:r>
            <a:r>
              <a:rPr lang="en-US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Technology and Engineering Teacher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[online] Reston. Available at: &lt;https://search.proquest.com/openview/72e2baff34452da9941dc8ce3aa43dda/1?pq-origsite=gscholar&amp;cbl=34845&gt; [Accessed 23 November 2020].</a:t>
            </a:r>
            <a:endParaRPr lang="it-IT" sz="1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71625" algn="l"/>
              </a:tabLst>
            </a:pP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Schank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R., Berman, T. and Macpherson, K., 2013. Learning By Doing. In: C.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Reigeluth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ed., </a:t>
            </a:r>
            <a:r>
              <a:rPr lang="en-US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Instructional-design Theories and Models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[online] Routledge. Available at: &lt;https://books.google.it/books?hl=it&amp;lr=&amp;id=OWavJCNfhcsC&amp;oi=fnd&amp;pg=PT173&amp;dq=learning+by+doing&amp;ots=29KzNL8Y0h&amp;sig=7ATLwaXxCJtHV3CcQQMVmrzUx60&amp;redir_esc=y#v=onepage&amp;q=learning%20by%20doing&amp;f=false&gt; [Accessed 23 November 2020].</a:t>
            </a:r>
            <a:endParaRPr lang="it-IT" sz="1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71625" algn="l"/>
              </a:tabLs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Stern, D., Wu, C., Dayton, C. and Maul, A., 2007. Learning By Doing Career Academics. In: D.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Neumark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ed., </a:t>
            </a:r>
            <a:r>
              <a:rPr lang="en-US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Improving School-to-Work Transitions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[online] Russell Sage Foundation. Available at: &lt;https://books.google.it/books?hl=it&amp;lr=&amp;id=SwWGAwAAQBAJ&amp;oi=fnd&amp;pg=PA134&amp;dq=learning+by+doing+high+school&amp;ots=_4z6QwcEXb&amp;sig=9iBabTawPmYsA09OPTTQTHX86Yo&amp;redir_esc=y#v=onepage&amp;q=learning%20by%20doing%20high%20school&amp;f=false&gt; [Accessed 23 November 2020].</a:t>
            </a:r>
            <a:endParaRPr lang="it-IT" sz="1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571625" algn="l"/>
              </a:tabLs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Wright, L., 2020. Learning by doing: The objectification of knowledge across semiotic modalities in middle school chemistry lab activities. </a:t>
            </a:r>
            <a:r>
              <a:rPr lang="en-US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Linguistics and Education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[online] 19(3), pp.225-243. Available at: &lt;https://www.sciencedirect.com/science/article/pii/S0898589808000399&gt; [Accessed 23 November 2020].</a:t>
            </a:r>
            <a:endParaRPr lang="it-IT" sz="1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60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BE3B60A-330A-48F0-A9FF-B3EC6033A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2251" y="2900039"/>
            <a:ext cx="8596668" cy="1320800"/>
          </a:xfrm>
        </p:spPr>
        <p:txBody>
          <a:bodyPr>
            <a:normAutofit/>
          </a:bodyPr>
          <a:lstStyle/>
          <a:p>
            <a:r>
              <a:rPr lang="it-IT" sz="4800" dirty="0"/>
              <a:t>Grazie per l’attenzione!</a:t>
            </a:r>
          </a:p>
        </p:txBody>
      </p:sp>
    </p:spTree>
    <p:extLst>
      <p:ext uri="{BB962C8B-B14F-4D97-AF65-F5344CB8AC3E}">
        <p14:creationId xmlns:p14="http://schemas.microsoft.com/office/powerpoint/2010/main" val="22069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0B38854-11FA-40B1-9B49-EE577C79B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908" y="582967"/>
            <a:ext cx="9478721" cy="1320800"/>
          </a:xfrm>
        </p:spPr>
        <p:txBody>
          <a:bodyPr>
            <a:noAutofit/>
          </a:bodyPr>
          <a:lstStyle/>
          <a:p>
            <a:pPr algn="ctr"/>
            <a:r>
              <a:rPr lang="it-IT" sz="4800" dirty="0"/>
              <a:t>Che cosa si intende per «</a:t>
            </a:r>
            <a:r>
              <a:rPr lang="it-IT" sz="4800" dirty="0" err="1"/>
              <a:t>doing</a:t>
            </a:r>
            <a:r>
              <a:rPr lang="it-IT" sz="4800" dirty="0"/>
              <a:t>»?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57008BA-55C2-4DD3-8B23-8CA2430B0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807194" cy="388077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“A tactile/hand-on process of technological problem solving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starting with human needs and wants that leads to the principles of innovation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such as designing, making, building, producing and evaluating”.</a:t>
            </a:r>
            <a:endParaRPr lang="it-IT" sz="24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B6BAA000-68F3-4D0A-B793-5A5970CCADB2}"/>
              </a:ext>
            </a:extLst>
          </p:cNvPr>
          <p:cNvSpPr txBox="1"/>
          <p:nvPr/>
        </p:nvSpPr>
        <p:spPr>
          <a:xfrm>
            <a:off x="7972425" y="3352800"/>
            <a:ext cx="2212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Moye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Dugger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(2014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083DE1A0-DBC3-410F-8748-23EB8AE4F3A5}"/>
              </a:ext>
            </a:extLst>
          </p:cNvPr>
          <p:cNvSpPr txBox="1"/>
          <p:nvPr/>
        </p:nvSpPr>
        <p:spPr>
          <a:xfrm>
            <a:off x="2454113" y="4240425"/>
            <a:ext cx="6253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Metodo che si basa sull’apprendimento di abilità,</a:t>
            </a:r>
          </a:p>
          <a:p>
            <a:pPr algn="ctr"/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non solo conoscenza fattuale</a:t>
            </a:r>
            <a:endParaRPr lang="it-IT" sz="2400" dirty="0"/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xmlns="" id="{12110204-DB20-47F8-8DD9-7811998D6E0B}"/>
              </a:ext>
            </a:extLst>
          </p:cNvPr>
          <p:cNvSpPr/>
          <p:nvPr/>
        </p:nvSpPr>
        <p:spPr>
          <a:xfrm>
            <a:off x="5052709" y="3495765"/>
            <a:ext cx="1225118" cy="6924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802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disegnando&#10;&#10;Descrizione generata automaticamente">
            <a:extLst>
              <a:ext uri="{FF2B5EF4-FFF2-40B4-BE49-F238E27FC236}">
                <a16:creationId xmlns:a16="http://schemas.microsoft.com/office/drawing/2014/main" xmlns="" id="{7099DBD6-7A7A-4A95-8C86-9309F75BA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838" y="533145"/>
            <a:ext cx="3406775" cy="2274022"/>
          </a:xfrm>
          <a:prstGeom prst="rect">
            <a:avLst/>
          </a:prstGeom>
        </p:spPr>
      </p:pic>
      <p:sp>
        <p:nvSpPr>
          <p:cNvPr id="10" name="Freccia a destra 9">
            <a:extLst>
              <a:ext uri="{FF2B5EF4-FFF2-40B4-BE49-F238E27FC236}">
                <a16:creationId xmlns:a16="http://schemas.microsoft.com/office/drawing/2014/main" xmlns="" id="{B615E2C3-6210-4052-8D64-B28E9B2A7619}"/>
              </a:ext>
            </a:extLst>
          </p:cNvPr>
          <p:cNvSpPr/>
          <p:nvPr/>
        </p:nvSpPr>
        <p:spPr>
          <a:xfrm>
            <a:off x="4660777" y="1284921"/>
            <a:ext cx="1331650" cy="7634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DA7B0721-B20C-4AFC-9FA7-1B4C6AE570D8}"/>
              </a:ext>
            </a:extLst>
          </p:cNvPr>
          <p:cNvSpPr txBox="1"/>
          <p:nvPr/>
        </p:nvSpPr>
        <p:spPr>
          <a:xfrm>
            <a:off x="6320901" y="1189608"/>
            <a:ext cx="32048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 intrinseca di apprendimento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xmlns="" id="{B4CBDEA2-999D-4893-BDBB-8FB77DB719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855" y="3084505"/>
            <a:ext cx="3558031" cy="3240350"/>
          </a:xfrm>
          <a:prstGeom prst="rect">
            <a:avLst/>
          </a:prstGeom>
        </p:spPr>
      </p:pic>
      <p:sp>
        <p:nvSpPr>
          <p:cNvPr id="15" name="Freccia a destra 14">
            <a:extLst>
              <a:ext uri="{FF2B5EF4-FFF2-40B4-BE49-F238E27FC236}">
                <a16:creationId xmlns:a16="http://schemas.microsoft.com/office/drawing/2014/main" xmlns="" id="{8548F3DA-9FC3-4923-8ADD-49FAB5E93C7F}"/>
              </a:ext>
            </a:extLst>
          </p:cNvPr>
          <p:cNvSpPr/>
          <p:nvPr/>
        </p:nvSpPr>
        <p:spPr>
          <a:xfrm>
            <a:off x="4557204" y="4429957"/>
            <a:ext cx="1435223" cy="8788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E427D64C-4C98-476F-A6CA-4305F3173FDF}"/>
              </a:ext>
            </a:extLst>
          </p:cNvPr>
          <p:cNvSpPr txBox="1"/>
          <p:nvPr/>
        </p:nvSpPr>
        <p:spPr>
          <a:xfrm>
            <a:off x="6199575" y="3828883"/>
            <a:ext cx="46962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Apprendimento stimolato da un’esperienza vissuta che però non è sufficiente, è necessario completare il processo attraverso riflessione, concettualizzazione e applicazione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1E472482-42EC-44DD-9815-AF69FAA56FDA}"/>
              </a:ext>
            </a:extLst>
          </p:cNvPr>
          <p:cNvSpPr txBox="1"/>
          <p:nvPr/>
        </p:nvSpPr>
        <p:spPr>
          <a:xfrm>
            <a:off x="2838331" y="6324855"/>
            <a:ext cx="1355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Kolb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(1984)</a:t>
            </a:r>
          </a:p>
        </p:txBody>
      </p:sp>
    </p:spTree>
    <p:extLst>
      <p:ext uri="{BB962C8B-B14F-4D97-AF65-F5344CB8AC3E}">
        <p14:creationId xmlns:p14="http://schemas.microsoft.com/office/powerpoint/2010/main" val="394419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965" y="2069153"/>
            <a:ext cx="6110327" cy="1320800"/>
          </a:xfrm>
        </p:spPr>
        <p:txBody>
          <a:bodyPr/>
          <a:lstStyle/>
          <a:p>
            <a:r>
              <a:rPr lang="it-IT" dirty="0" smtClean="0"/>
              <a:t>Figura del docente 	</a:t>
            </a:r>
            <a:endParaRPr lang="it-IT" dirty="0"/>
          </a:p>
        </p:txBody>
      </p:sp>
      <p:sp>
        <p:nvSpPr>
          <p:cNvPr id="4" name="Freccia a destra 9">
            <a:extLst>
              <a:ext uri="{FF2B5EF4-FFF2-40B4-BE49-F238E27FC236}">
                <a16:creationId xmlns:a16="http://schemas.microsoft.com/office/drawing/2014/main" xmlns="" id="{B615E2C3-6210-4052-8D64-B28E9B2A7619}"/>
              </a:ext>
            </a:extLst>
          </p:cNvPr>
          <p:cNvSpPr/>
          <p:nvPr/>
        </p:nvSpPr>
        <p:spPr>
          <a:xfrm>
            <a:off x="4711995" y="2084071"/>
            <a:ext cx="1331650" cy="672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extBox 4"/>
          <p:cNvSpPr txBox="1"/>
          <p:nvPr/>
        </p:nvSpPr>
        <p:spPr>
          <a:xfrm>
            <a:off x="6248400" y="1851941"/>
            <a:ext cx="3048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Guida per trasformare l’esperienza vissuta in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conoscenza 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xmlns="" id="{12110204-DB20-47F8-8DD9-7811998D6E0B}"/>
              </a:ext>
            </a:extLst>
          </p:cNvPr>
          <p:cNvSpPr/>
          <p:nvPr/>
        </p:nvSpPr>
        <p:spPr>
          <a:xfrm>
            <a:off x="7614199" y="3203833"/>
            <a:ext cx="750214" cy="10996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TextBox 6"/>
          <p:cNvSpPr txBox="1"/>
          <p:nvPr/>
        </p:nvSpPr>
        <p:spPr>
          <a:xfrm>
            <a:off x="6535645" y="4607169"/>
            <a:ext cx="290732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Per favorire l’autonomia dello studente.</a:t>
            </a:r>
          </a:p>
          <a:p>
            <a:endParaRPr lang="it-IT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724" y="3731372"/>
            <a:ext cx="4355122" cy="246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9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A5AFB369-4673-4727-A7CD-D86AFE0AE0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xmlns="" id="{50709826-4D6B-4A97-8DB3-5DA1666262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47263F58-6EE6-45B3-9BF2-C0BD5D30A5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5197CE03-EB81-4718-BEA1-C2D488961E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xmlns="" id="{A3451629-72D6-4E33-A99A-40FAF7445D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xmlns="" id="{E04F0FD4-BCD5-4435-A6B5-A2E69303B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xmlns="" id="{DE110F09-1C81-4E73-B5E9-D857CD879F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xmlns="" id="{273A9C01-06BD-4E8E-8BBF-2E2A9ECF49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xmlns="" id="{B206C9B2-27BE-4B6F-A4D0-485FBBEB58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xmlns="" id="{2E7D673E-0C5C-4F2B-B46E-3E9286B9E8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xmlns="" id="{F0F78B34-9B26-4CA9-B8F0-B9638730F9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4" name="Immagine 3" descr="Immagine che contiene persona, interni, tavolo, uomo&#10;&#10;Descrizione generata automaticamente">
            <a:extLst>
              <a:ext uri="{FF2B5EF4-FFF2-40B4-BE49-F238E27FC236}">
                <a16:creationId xmlns:a16="http://schemas.microsoft.com/office/drawing/2014/main" xmlns="" id="{A419814A-0A58-4E9C-AE8D-04F8BDA5D5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25" r="15676" b="4893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F8B0873-05E0-449C-B545-689ECD71E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509" y="861920"/>
            <a:ext cx="5106355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it-IT" sz="4400" dirty="0"/>
              <a:t>Implementazione pratica</a:t>
            </a:r>
            <a:endParaRPr lang="en-US" sz="44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A57C1A16-B8AB-4D99-A195-A38F556A6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F8A9B20B-D1DD-4573-B5EC-5580295192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3">
            <a:extLst>
              <a:ext uri="{FF2B5EF4-FFF2-40B4-BE49-F238E27FC236}">
                <a16:creationId xmlns:a16="http://schemas.microsoft.com/office/drawing/2014/main" xmlns="" id="{66D61E08-70C3-48D8-BEA0-787111DC30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xmlns="" id="{FC55298F-0AE5-478E-AD2B-03C2614C58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4">
            <a:extLst>
              <a:ext uri="{FF2B5EF4-FFF2-40B4-BE49-F238E27FC236}">
                <a16:creationId xmlns:a16="http://schemas.microsoft.com/office/drawing/2014/main" xmlns="" id="{C180E4EA-0B63-4779-A895-7E90E71088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xmlns="" id="{CEE01D9D-3DE8-4EED-B0D3-8F3C79CC76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xmlns="" id="{89AF5CE9-607F-43F4-8983-DCD6DA4051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xmlns="" id="{6EEA2DBD-9E1E-4521-8C01-F32AD18A89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Isosceles Triangle 29">
            <a:extLst>
              <a:ext uri="{FF2B5EF4-FFF2-40B4-BE49-F238E27FC236}">
                <a16:creationId xmlns:a16="http://schemas.microsoft.com/office/drawing/2014/main" xmlns="" id="{15BBD2C1-BA9B-46A9-A27A-33498B1692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540DC3F-C3AE-44ED-A4FF-E3C730834496}"/>
              </a:ext>
            </a:extLst>
          </p:cNvPr>
          <p:cNvSpPr txBox="1"/>
          <p:nvPr/>
        </p:nvSpPr>
        <p:spPr>
          <a:xfrm>
            <a:off x="1311797" y="3532490"/>
            <a:ext cx="323977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Imparare a saper fare per adattarsi alla vita reale e al mondo lavorativo.</a:t>
            </a: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DAF9A9F8-0AD0-49B1-86B4-8F5D15E6D92B}"/>
              </a:ext>
            </a:extLst>
          </p:cNvPr>
          <p:cNvSpPr txBox="1"/>
          <p:nvPr/>
        </p:nvSpPr>
        <p:spPr>
          <a:xfrm>
            <a:off x="431800" y="5812940"/>
            <a:ext cx="4022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Esempio delle scuole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primarie, secondarie e college americani.</a:t>
            </a: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04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E658630-5397-4867-B6E6-6907FCA9B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666" y="574089"/>
            <a:ext cx="6566845" cy="952870"/>
          </a:xfrm>
        </p:spPr>
        <p:txBody>
          <a:bodyPr>
            <a:normAutofit fontScale="90000"/>
          </a:bodyPr>
          <a:lstStyle/>
          <a:p>
            <a:r>
              <a:rPr lang="it-IT" dirty="0"/>
              <a:t>Schank, Berman e </a:t>
            </a:r>
            <a:r>
              <a:rPr lang="it-IT" dirty="0" smtClean="0"/>
              <a:t>Macpherson </a:t>
            </a:r>
            <a:r>
              <a:rPr lang="it-IT" sz="2200" dirty="0" smtClean="0"/>
              <a:t>(2013)</a:t>
            </a:r>
            <a:endParaRPr lang="it-IT" sz="22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D7F1DED6-ED6A-4F97-AB73-E5E245D3EBB4}"/>
              </a:ext>
            </a:extLst>
          </p:cNvPr>
          <p:cNvSpPr txBox="1"/>
          <p:nvPr/>
        </p:nvSpPr>
        <p:spPr>
          <a:xfrm>
            <a:off x="949910" y="1572950"/>
            <a:ext cx="6001305" cy="4269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 story, 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role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scenario 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Feedback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xmlns="" id="{FB436C11-635B-4671-B449-2F04656878E0}"/>
              </a:ext>
            </a:extLst>
          </p:cNvPr>
          <p:cNvSpPr/>
          <p:nvPr/>
        </p:nvSpPr>
        <p:spPr>
          <a:xfrm>
            <a:off x="4722920" y="1953087"/>
            <a:ext cx="1012055" cy="381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39EB0268-765F-47D3-9E68-FE2527DEDFF8}"/>
              </a:ext>
            </a:extLst>
          </p:cNvPr>
          <p:cNvSpPr txBox="1"/>
          <p:nvPr/>
        </p:nvSpPr>
        <p:spPr>
          <a:xfrm>
            <a:off x="5965794" y="1706252"/>
            <a:ext cx="3622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Innestare curiosità e</a:t>
            </a:r>
          </a:p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interesse per l’argomento </a:t>
            </a:r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xmlns="" id="{24787F3C-EC7A-496B-A071-CAD72B011CD0}"/>
              </a:ext>
            </a:extLst>
          </p:cNvPr>
          <p:cNvSpPr/>
          <p:nvPr/>
        </p:nvSpPr>
        <p:spPr>
          <a:xfrm>
            <a:off x="4678531" y="2760955"/>
            <a:ext cx="1100831" cy="381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66C49AF1-6D7E-44A1-BCF5-0B085F91F87F}"/>
              </a:ext>
            </a:extLst>
          </p:cNvPr>
          <p:cNvSpPr txBox="1"/>
          <p:nvPr/>
        </p:nvSpPr>
        <p:spPr>
          <a:xfrm>
            <a:off x="6285391" y="2692406"/>
            <a:ext cx="3151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Illustrazione del piano per raggiungere il goal</a:t>
            </a:r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xmlns="" id="{012064EC-D277-4E6B-85B9-06E6987919F8}"/>
              </a:ext>
            </a:extLst>
          </p:cNvPr>
          <p:cNvSpPr/>
          <p:nvPr/>
        </p:nvSpPr>
        <p:spPr>
          <a:xfrm>
            <a:off x="4678530" y="3661902"/>
            <a:ext cx="1100831" cy="381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18167F14-2D16-46CB-B8CC-C8EBA67FB4BD}"/>
              </a:ext>
            </a:extLst>
          </p:cNvPr>
          <p:cNvSpPr txBox="1"/>
          <p:nvPr/>
        </p:nvSpPr>
        <p:spPr>
          <a:xfrm>
            <a:off x="6498453" y="3584980"/>
            <a:ext cx="2556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Indicazioni per il corretto svolgimento del compito</a:t>
            </a:r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xmlns="" id="{DB5815C5-D41D-4A8D-A084-3E2A635646F8}"/>
              </a:ext>
            </a:extLst>
          </p:cNvPr>
          <p:cNvSpPr/>
          <p:nvPr/>
        </p:nvSpPr>
        <p:spPr>
          <a:xfrm>
            <a:off x="4678530" y="4563122"/>
            <a:ext cx="1100831" cy="381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09F32004-2F89-44E7-9183-DA0C00BDA8B1}"/>
              </a:ext>
            </a:extLst>
          </p:cNvPr>
          <p:cNvSpPr txBox="1"/>
          <p:nvPr/>
        </p:nvSpPr>
        <p:spPr>
          <a:xfrm>
            <a:off x="6498453" y="4374900"/>
            <a:ext cx="2592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Informazioni fornite preventivamente + conoscenze pregresse</a:t>
            </a:r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xmlns="" id="{454BF3B3-F74B-4282-8BDE-A0DE54BD4B0B}"/>
              </a:ext>
            </a:extLst>
          </p:cNvPr>
          <p:cNvSpPr/>
          <p:nvPr/>
        </p:nvSpPr>
        <p:spPr>
          <a:xfrm>
            <a:off x="4634144" y="5415106"/>
            <a:ext cx="1100831" cy="381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07FD700C-4D20-4F45-8AE6-1408AF5391B7}"/>
              </a:ext>
            </a:extLst>
          </p:cNvPr>
          <p:cNvSpPr txBox="1"/>
          <p:nvPr/>
        </p:nvSpPr>
        <p:spPr>
          <a:xfrm>
            <a:off x="6600546" y="5415106"/>
            <a:ext cx="2352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Valutazione da parte del docente</a:t>
            </a:r>
          </a:p>
        </p:txBody>
      </p:sp>
    </p:spTree>
    <p:extLst>
      <p:ext uri="{BB962C8B-B14F-4D97-AF65-F5344CB8AC3E}">
        <p14:creationId xmlns:p14="http://schemas.microsoft.com/office/powerpoint/2010/main" val="190741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12">
            <a:extLst>
              <a:ext uri="{FF2B5EF4-FFF2-40B4-BE49-F238E27FC236}">
                <a16:creationId xmlns:a16="http://schemas.microsoft.com/office/drawing/2014/main" xmlns="" id="{5E7C6FB2-8D54-49F6-AD99-A87D2F9F38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xmlns="" id="{5B78F7DD-4E31-4D90-A237-C5FA3FF019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4A3D78EB-B8AB-4890-ACB5-626E6E7BE1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DA4F4A4B-F440-4349-B8D1-38D3783817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xmlns="" id="{7E064F14-13AA-4DD6-BDD4-8BF234A00C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xmlns="" id="{3D1524CF-30E5-4311-8FBF-6345A3E94B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xmlns="" id="{B3165A77-5FB0-4E9A-853A-D3349DD75D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xmlns="" id="{538B3FC4-8BCC-417E-BAC3-6E67F3BC63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xmlns="" id="{843B7FC9-43EB-439E-ACC6-EF2819C585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xmlns="" id="{4D6E9D09-8AAF-4A1E-B186-878965EB65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xmlns="" id="{5F2191CB-1129-4C0F-BCBE-ADCFF12A67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4" name="Immagine 3" descr="Immagine che contiene erba, esterni, persona, figlio&#10;&#10;Descrizione generata automaticamente">
            <a:extLst>
              <a:ext uri="{FF2B5EF4-FFF2-40B4-BE49-F238E27FC236}">
                <a16:creationId xmlns:a16="http://schemas.microsoft.com/office/drawing/2014/main" xmlns="" id="{0DF230D6-A820-4530-BAED-74BD62F0E9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895" r="3896"/>
          <a:stretch/>
        </p:blipFill>
        <p:spPr>
          <a:xfrm>
            <a:off x="3078396" y="10"/>
            <a:ext cx="3030396" cy="2618824"/>
          </a:xfrm>
          <a:custGeom>
            <a:avLst/>
            <a:gdLst/>
            <a:ahLst/>
            <a:cxnLst/>
            <a:rect l="l" t="t" r="r" b="b"/>
            <a:pathLst>
              <a:path w="3030396" h="2618834">
                <a:moveTo>
                  <a:pt x="398252" y="0"/>
                </a:moveTo>
                <a:lnTo>
                  <a:pt x="1887012" y="0"/>
                </a:lnTo>
                <a:lnTo>
                  <a:pt x="1887012" y="1"/>
                </a:lnTo>
                <a:lnTo>
                  <a:pt x="3030396" y="1"/>
                </a:lnTo>
                <a:lnTo>
                  <a:pt x="2639222" y="2618834"/>
                </a:lnTo>
                <a:lnTo>
                  <a:pt x="0" y="2618834"/>
                </a:lnTo>
                <a:close/>
              </a:path>
            </a:pathLst>
          </a:cu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BF3B750-CC11-45B7-8A6A-7DCFB6A77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8790" y="2232539"/>
            <a:ext cx="3165212" cy="23394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700" dirty="0" err="1"/>
              <a:t>Esperienza</a:t>
            </a:r>
            <a:r>
              <a:rPr lang="en-US" sz="3700" dirty="0"/>
              <a:t> in una high school americana</a:t>
            </a:r>
          </a:p>
        </p:txBody>
      </p:sp>
      <p:pic>
        <p:nvPicPr>
          <p:cNvPr id="6" name="Immagine 5" descr="Immagine che contiene gru&#10;&#10;Descrizione generata automaticamente">
            <a:extLst>
              <a:ext uri="{FF2B5EF4-FFF2-40B4-BE49-F238E27FC236}">
                <a16:creationId xmlns:a16="http://schemas.microsoft.com/office/drawing/2014/main" xmlns="" id="{94C2FEE1-6EC7-4BDE-843E-E58925A788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772" r="1" b="3174"/>
          <a:stretch/>
        </p:blipFill>
        <p:spPr>
          <a:xfrm>
            <a:off x="440943" y="10"/>
            <a:ext cx="3038117" cy="2618824"/>
          </a:xfrm>
          <a:custGeom>
            <a:avLst/>
            <a:gdLst/>
            <a:ahLst/>
            <a:cxnLst/>
            <a:rect l="l" t="t" r="r" b="b"/>
            <a:pathLst>
              <a:path w="3038117" h="2618834">
                <a:moveTo>
                  <a:pt x="389438" y="0"/>
                </a:moveTo>
                <a:lnTo>
                  <a:pt x="3038117" y="0"/>
                </a:lnTo>
                <a:lnTo>
                  <a:pt x="2639865" y="2618834"/>
                </a:lnTo>
                <a:lnTo>
                  <a:pt x="0" y="2618834"/>
                </a:lnTo>
                <a:close/>
              </a:path>
            </a:pathLst>
          </a:custGeom>
        </p:spPr>
      </p:pic>
      <p:pic>
        <p:nvPicPr>
          <p:cNvPr id="8" name="Immagine 7" descr="Immagine che contiene erba, uomo, gioco, inpiedi&#10;&#10;Descrizione generata automaticamente">
            <a:extLst>
              <a:ext uri="{FF2B5EF4-FFF2-40B4-BE49-F238E27FC236}">
                <a16:creationId xmlns:a16="http://schemas.microsoft.com/office/drawing/2014/main" xmlns="" id="{AFDE45D9-2335-4B1D-A414-73D74F390B1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381" r="10088" b="-1"/>
          <a:stretch/>
        </p:blipFill>
        <p:spPr>
          <a:xfrm>
            <a:off x="1" y="2618834"/>
            <a:ext cx="5717617" cy="4239166"/>
          </a:xfrm>
          <a:custGeom>
            <a:avLst/>
            <a:gdLst/>
            <a:ahLst/>
            <a:cxnLst/>
            <a:rect l="l" t="t" r="r" b="b"/>
            <a:pathLst>
              <a:path w="5717617" h="4239166">
                <a:moveTo>
                  <a:pt x="440944" y="0"/>
                </a:moveTo>
                <a:lnTo>
                  <a:pt x="5717617" y="0"/>
                </a:lnTo>
                <a:lnTo>
                  <a:pt x="5084413" y="4239166"/>
                </a:lnTo>
                <a:lnTo>
                  <a:pt x="0" y="4239166"/>
                </a:lnTo>
                <a:lnTo>
                  <a:pt x="0" y="2965186"/>
                </a:lnTo>
                <a:close/>
              </a:path>
            </a:pathLst>
          </a:custGeom>
        </p:spPr>
      </p:pic>
      <p:cxnSp>
        <p:nvCxnSpPr>
          <p:cNvPr id="30" name="Straight Connector 24">
            <a:extLst>
              <a:ext uri="{FF2B5EF4-FFF2-40B4-BE49-F238E27FC236}">
                <a16:creationId xmlns:a16="http://schemas.microsoft.com/office/drawing/2014/main" xmlns="" id="{5DCCDECC-5B71-40E1-B6AD-CDF74F75D8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40943" y="2618834"/>
            <a:ext cx="52838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26">
            <a:extLst>
              <a:ext uri="{FF2B5EF4-FFF2-40B4-BE49-F238E27FC236}">
                <a16:creationId xmlns:a16="http://schemas.microsoft.com/office/drawing/2014/main" xmlns="" id="{66141C3B-6F2D-477B-A89E-8C65862483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3078396" y="0"/>
            <a:ext cx="400664" cy="26188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24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4951899-B99C-47AB-9C7C-16264D7A14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B94D217E-92A1-48B2-B6BF-8B6A35AF9D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69582FD9-95AB-4339-8A07-BAD420BE10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xmlns="" id="{6778DC79-DE09-4F89-81B1-275C542D7F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xmlns="" id="{EAEC370A-1F34-4D8E-B065-81F6F568AA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xmlns="" id="{A816EDF3-D9EE-488C-AFDC-0223815139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xmlns="" id="{E8330BD4-97D9-4D24-815A-0E557B04F9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xmlns="" id="{EA8EDE67-BAC0-478C-99D9-BBC5AD5320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xmlns="" id="{33DFB3F3-2523-4F1F-BC2B-B97C172F2C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xmlns="" id="{5E5660E4-7443-4FCC-AD43-9D1AE972B5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4EDF9C36-B365-4426-85B9-82E0DE187A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DDA0055-41B3-4B77-9299-A8E0DD48A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 err="1"/>
              <a:t>Vantaggi</a:t>
            </a:r>
            <a:endParaRPr lang="en-US" sz="4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F31E852F-7713-42AB-BA1D-E92568E633F9}"/>
              </a:ext>
            </a:extLst>
          </p:cNvPr>
          <p:cNvSpPr txBox="1"/>
          <p:nvPr/>
        </p:nvSpPr>
        <p:spPr>
          <a:xfrm>
            <a:off x="6336287" y="2160589"/>
            <a:ext cx="336700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 algn="ctr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Migliore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memorizzazione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attraverso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l’esperienza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Ambiente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studio non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più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avulso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dalla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realtà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Ridotta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tendenza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 mind wandering</a:t>
            </a:r>
          </a:p>
          <a:p>
            <a:pPr marL="285750" indent="-285750" algn="ctr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Possibile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implementazione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tutti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scolastici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Immagine 4" descr="Immagine che contiene tavolo, sedendo, finestra, figlio&#10;&#10;Descrizione generata automaticamente">
            <a:extLst>
              <a:ext uri="{FF2B5EF4-FFF2-40B4-BE49-F238E27FC236}">
                <a16:creationId xmlns:a16="http://schemas.microsoft.com/office/drawing/2014/main" xmlns="" id="{A82F0773-C0C8-48C7-A136-7028857A0F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040"/>
          <a:stretch/>
        </p:blipFill>
        <p:spPr>
          <a:xfrm>
            <a:off x="677334" y="2159331"/>
            <a:ext cx="5423429" cy="388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60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4DF5BBE-F59A-4E26-A293-5F5CBFAA3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474" y="423168"/>
            <a:ext cx="944267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dirty="0"/>
              <a:t>Framework per l’analisi dell’interazione</a:t>
            </a:r>
            <a:r>
              <a:rPr lang="it-IT" sz="4000" dirty="0"/>
              <a:t/>
            </a:r>
            <a:br>
              <a:rPr lang="it-IT" sz="4000" dirty="0"/>
            </a:br>
            <a:r>
              <a:rPr lang="it-IT" sz="3200" dirty="0"/>
              <a:t>di </a:t>
            </a:r>
            <a:r>
              <a:rPr lang="it-IT" sz="3200" dirty="0" err="1"/>
              <a:t>Laurillard</a:t>
            </a:r>
            <a:endParaRPr lang="it-IT" sz="40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16750BD2-18B9-49E3-AC9E-59B063CEFE22}"/>
              </a:ext>
            </a:extLst>
          </p:cNvPr>
          <p:cNvSpPr txBox="1"/>
          <p:nvPr/>
        </p:nvSpPr>
        <p:spPr>
          <a:xfrm>
            <a:off x="1378997" y="1550762"/>
            <a:ext cx="5433134" cy="4539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70000"/>
              </a:lnSpc>
              <a:buFont typeface="Arial" panose="020B0604020202020204" pitchFamily="34" charset="0"/>
              <a:buChar char="•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Adattivo</a:t>
            </a:r>
          </a:p>
          <a:p>
            <a:pPr marL="285750" indent="-285750">
              <a:lnSpc>
                <a:spcPct val="270000"/>
              </a:lnSpc>
              <a:buFont typeface="Arial" panose="020B0604020202020204" pitchFamily="34" charset="0"/>
              <a:buChar char="•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Discorsivo</a:t>
            </a:r>
          </a:p>
          <a:p>
            <a:pPr marL="285750" indent="-285750">
              <a:lnSpc>
                <a:spcPct val="270000"/>
              </a:lnSpc>
              <a:buFont typeface="Arial" panose="020B0604020202020204" pitchFamily="34" charset="0"/>
              <a:buChar char="•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Interattivo</a:t>
            </a:r>
          </a:p>
          <a:p>
            <a:pPr marL="285750" indent="-285750">
              <a:lnSpc>
                <a:spcPct val="270000"/>
              </a:lnSpc>
              <a:buFont typeface="Arial" panose="020B0604020202020204" pitchFamily="34" charset="0"/>
              <a:buChar char="•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Riflessivo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xmlns="" id="{2127E766-C1B8-424F-8942-A9279B9F76E1}"/>
              </a:ext>
            </a:extLst>
          </p:cNvPr>
          <p:cNvSpPr/>
          <p:nvPr/>
        </p:nvSpPr>
        <p:spPr>
          <a:xfrm>
            <a:off x="4614909" y="2281561"/>
            <a:ext cx="1065320" cy="479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0E718887-465B-402C-A40C-F2D607F0A6E5}"/>
              </a:ext>
            </a:extLst>
          </p:cNvPr>
          <p:cNvSpPr txBox="1"/>
          <p:nvPr/>
        </p:nvSpPr>
        <p:spPr>
          <a:xfrm>
            <a:off x="6533965" y="2059593"/>
            <a:ext cx="27165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Compiti adeguati al livello della classe e/o gruppi di lavoro equilibrati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5796B0A1-CCAB-4942-8471-676B93337CC9}"/>
              </a:ext>
            </a:extLst>
          </p:cNvPr>
          <p:cNvSpPr txBox="1"/>
          <p:nvPr/>
        </p:nvSpPr>
        <p:spPr>
          <a:xfrm>
            <a:off x="6439473" y="2977706"/>
            <a:ext cx="2979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Condivisione delle concettualizzazioni fra studenti e condivisione dei risultati con il docente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046E4C7E-EE61-487F-896E-6EF171A2FD9C}"/>
              </a:ext>
            </a:extLst>
          </p:cNvPr>
          <p:cNvSpPr txBox="1"/>
          <p:nvPr/>
        </p:nvSpPr>
        <p:spPr>
          <a:xfrm>
            <a:off x="6662690" y="4397820"/>
            <a:ext cx="2459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 diversi tipi di feedback dal docente… ma anche dagli studenti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2E8B23E6-CF8F-44FD-9CF0-1811E022CAF3}"/>
              </a:ext>
            </a:extLst>
          </p:cNvPr>
          <p:cNvSpPr txBox="1"/>
          <p:nvPr/>
        </p:nvSpPr>
        <p:spPr>
          <a:xfrm>
            <a:off x="6659629" y="5540935"/>
            <a:ext cx="2627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Esperienza pratica riapplicabile in futuro</a:t>
            </a:r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xmlns="" id="{72681CE1-B6A2-4ED6-A202-F2589A556B96}"/>
              </a:ext>
            </a:extLst>
          </p:cNvPr>
          <p:cNvSpPr/>
          <p:nvPr/>
        </p:nvSpPr>
        <p:spPr>
          <a:xfrm>
            <a:off x="4614909" y="3298548"/>
            <a:ext cx="1065320" cy="479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xmlns="" id="{5D6DC187-23EE-402E-9A66-086663747A01}"/>
              </a:ext>
            </a:extLst>
          </p:cNvPr>
          <p:cNvSpPr/>
          <p:nvPr/>
        </p:nvSpPr>
        <p:spPr>
          <a:xfrm>
            <a:off x="4614909" y="4554245"/>
            <a:ext cx="1065320" cy="479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xmlns="" id="{7F76424A-12E0-4DBD-8441-CD3BF70A6384}"/>
              </a:ext>
            </a:extLst>
          </p:cNvPr>
          <p:cNvSpPr/>
          <p:nvPr/>
        </p:nvSpPr>
        <p:spPr>
          <a:xfrm>
            <a:off x="4614910" y="5699464"/>
            <a:ext cx="1065320" cy="479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356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685</Words>
  <Application>Microsoft Office PowerPoint</Application>
  <PresentationFormat>Custom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Sfaccettatura</vt:lpstr>
      <vt:lpstr>Learning by doing</vt:lpstr>
      <vt:lpstr>Che cosa si intende per «doing»?</vt:lpstr>
      <vt:lpstr>PowerPoint Presentation</vt:lpstr>
      <vt:lpstr>Figura del docente  </vt:lpstr>
      <vt:lpstr>Implementazione pratica</vt:lpstr>
      <vt:lpstr>Schank, Berman e Macpherson (2013)</vt:lpstr>
      <vt:lpstr>Esperienza in una high school americana</vt:lpstr>
      <vt:lpstr>Vantaggi</vt:lpstr>
      <vt:lpstr>Framework per l’analisi dell’interazione di Laurillard</vt:lpstr>
      <vt:lpstr>Svantaggi</vt:lpstr>
      <vt:lpstr>E le lingue?</vt:lpstr>
      <vt:lpstr>E le lingue?</vt:lpstr>
      <vt:lpstr>Feedback</vt:lpstr>
      <vt:lpstr>Fonti</vt:lpstr>
      <vt:lpstr>Grazie per l’attenzione!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by doing</dc:title>
  <dc:creator>Eugenia Marabini</dc:creator>
  <cp:lastModifiedBy>Veronica</cp:lastModifiedBy>
  <cp:revision>6</cp:revision>
  <dcterms:created xsi:type="dcterms:W3CDTF">2020-11-23T17:50:11Z</dcterms:created>
  <dcterms:modified xsi:type="dcterms:W3CDTF">2020-11-25T21:00:13Z</dcterms:modified>
</cp:coreProperties>
</file>