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EA60-5AF3-4EE1-84DA-14AD31058FE0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11E8-263F-47EA-81CD-E0352AE60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077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EA60-5AF3-4EE1-84DA-14AD31058FE0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11E8-263F-47EA-81CD-E0352AE60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4519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EA60-5AF3-4EE1-84DA-14AD31058FE0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11E8-263F-47EA-81CD-E0352AE60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6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EA60-5AF3-4EE1-84DA-14AD31058FE0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11E8-263F-47EA-81CD-E0352AE60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084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EA60-5AF3-4EE1-84DA-14AD31058FE0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11E8-263F-47EA-81CD-E0352AE60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472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EA60-5AF3-4EE1-84DA-14AD31058FE0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11E8-263F-47EA-81CD-E0352AE60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492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EA60-5AF3-4EE1-84DA-14AD31058FE0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11E8-263F-47EA-81CD-E0352AE60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012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EA60-5AF3-4EE1-84DA-14AD31058FE0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11E8-263F-47EA-81CD-E0352AE60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9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EA60-5AF3-4EE1-84DA-14AD31058FE0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11E8-263F-47EA-81CD-E0352AE60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57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EA60-5AF3-4EE1-84DA-14AD31058FE0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11E8-263F-47EA-81CD-E0352AE60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771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EA60-5AF3-4EE1-84DA-14AD31058FE0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11E8-263F-47EA-81CD-E0352AE60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6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6EA60-5AF3-4EE1-84DA-14AD31058FE0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411E8-263F-47EA-81CD-E0352AE60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613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Link: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PRIMA PARTE:</a:t>
            </a:r>
          </a:p>
          <a:p>
            <a:r>
              <a:rPr lang="it-IT" dirty="0" smtClean="0"/>
              <a:t>https://web.microsoftstream.com/video/11553598-d4d0-4672-8f62-93e3df044bf0</a:t>
            </a:r>
          </a:p>
          <a:p>
            <a:endParaRPr lang="it-IT" dirty="0" smtClean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SECONDA PARTE:</a:t>
            </a:r>
          </a:p>
          <a:p>
            <a:r>
              <a:rPr lang="it-IT" dirty="0" smtClean="0"/>
              <a:t>https://web.microsoftstream.com/video/4ad36ca6-ec41-4f76-b8da-e2e995072a99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0996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Link: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Link:</dc:title>
  <dc:creator>Sara Andreetta</dc:creator>
  <cp:lastModifiedBy>Sara Andreetta</cp:lastModifiedBy>
  <cp:revision>1</cp:revision>
  <dcterms:created xsi:type="dcterms:W3CDTF">2020-12-04T14:56:09Z</dcterms:created>
  <dcterms:modified xsi:type="dcterms:W3CDTF">2020-12-04T14:56:16Z</dcterms:modified>
</cp:coreProperties>
</file>