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30:40.706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fitToCurve" value="1"/>
    </inkml:brush>
  </inkml:definitions>
  <inkml:trace contextRef="#ctx0" brushRef="#br0">403 172 1601 0,'0'0'425'16,"0"0"-453"-16,0 0 22 0,0 0 8 0,0 0-3 15,0 0-16-15,0 0-18 0,0 0-16 16,0 0-7-16,0 0 2 0,0 0 13 0,0 0 17 16,-70-149 22-16,64 141 25 0,4 2 16 0,2 2 12 15,-3 1 8-15,0 1 3 0,-1 1-7 0,4 1-17 16,0 0-28-16,0 0-26 0,0 0-32 0,0 0-21 15,0 0-3-15,0 0 19 0,0 1 25 0,0 5 33 16,4 2 17-16,-1 0 0 0,0 4 2 16,-2-1-2-16,0 7-1 0,5 1 0 0,-3 3-1 15,-2 2-4-15,0 3-1 0,1 2 7 16,2 3 2-16,-1 0 6 0,-1 3 10 0,0 2-4 16,-1 3 1-16,5 3 7 0,-1 6 0 0,-2 1 4 15,5 3 1-15,-4 2-3 0,0 1-7 0,4 2-7 16,-6 2-3-16,2-1-2 0,0 1-2 0,-1 0-4 15,-1-3-4-15,-2 1-1 0,0-3-1 16,0-4 2-16,0-3-5 0,0-3-2 0,0-6-1 16,0-3-1-16,0-4 2 0,0-3 0 0,-2-3 0 15,0-4 2-15,-3-2 0 0,2-6 0 0,2-3 1 16,1-7 0-16,-2-1 2 0,1-1-1 16,1-2-11-16,0 0-11 0,0 0-20 0,0 0-17 15,0-2-4-15,0-1-2 0,-1-5-16 0,-5-3-44 16,2-4-27-16,0-4-27 0,-4-5 6 0,-3-3 22 15,3-1-27-15,-5-2-24 0,0-2-23 0,-2 0 9 16,-4-2 49-16,-1 2 61 0,-3 3 65 16,0 4 48-16,2 2 55 0,-2 6 66 0,0 1 45 15,5 6 19-15,1 4-14 0,-4 0-44 0,6 4-49 16,-1 0-25-16,1 0-12 0,1 2-12 0,2 0-4 16,2 0-11-16,1 0-10 0,5 0-6 15,2 0-10-15,1 2-11 0,1-2-9 16,0 0-18-16,0 0-8 0,0 2 9 0,0 0 17 0,3 3 32 15,-1 2 23-15,6 3 17 0,1 6 16 0,-1 2 3 16,5 7-2-16,2 2-10 0,1 5-17 16,4 4-8-16,-2 4-6 0,5 1-7 0,0 3-7 15,-2 0-8-15,5 0-4 0,-3 0 3 0,-3-3 1 16,3-3-6-16,-2-3 2 0,-5-4-7 16,-1-4-5-16,-1-5 3 0,-3-3 1 0,-1-2 2 15,-2-5 1-15,0-1 1 0,-4-4 1 0,-1-4 3 16,-2 0 0-16,3-3 3 0,-2 0 4 0,-2 0 2 15,1 0 2-15,-1 0-6 0,1-3-16 16,1-3-1-16,2-2 3 0,4-6 7 0,2-8 9 16,-2-4-8-16,5-4-10 0,5-7-4 0,-2-2 3 15,1-1 5-15,-1-1 4 0,5 2 1 0,-5 4 1 16,-2 3 0-16,1 3-6 0,-3 6-1 0,0 4-4 16,-2 3-8-16,-5 4-16 0,-2 5-26 0,3 0-48 15,-5 3-89-15,-1-1-186 0,0 2-157 16,1 2-831-16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4:47.10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FFC114"/>
    </inkml:brush>
    <inkml:brush xml:id="br2">
      <inkml:brushProperty name="width" value="0.05" units="cm"/>
      <inkml:brushProperty name="height" value="0.05" units="cm"/>
      <inkml:brushProperty name="color" value="#00A0D7"/>
    </inkml:brush>
    <inkml:brush xml:id="br3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10446 6681 7538 0 0,'0'0'380'0'0,"0"0"18"0"0,0 0-7 0 0,0 0-88 0 0,0 0-12 0 0,0 0 58 0 0,0 0 95 0 0,0 0 111 0 0,0 0 98 0 0,0 0 97 0 0,0 0 15 0 0,5-3 1568 0 0,1 17-2243 0 0,-1 0 0 0 0,1 0 1 0 0,-2 0-1 0 0,0 1 0 0 0,-1-1 0 0 0,-1 1 0 0 0,0 0 1 0 0,0 0-1 0 0,-2-1 0 0 0,0 1 0 0 0,-1 0 0 0 0,0 0 1 0 0,-1 0-1 0 0,-1 0 0 0 0,0-1 0 0 0,-1 1 0 0 0,0-1 1 0 0,-1 0-1 0 0,-1 0 0 0 0,-1-1 0 0 0,1 0 1 0 0,-3 2-91 0 0,8-13 22 0 0,-48 176 2230 0 0,76-191-9018 0 0,-21 0 162 0 0,-6 8 565 0 0</inkml:trace>
  <inkml:trace contextRef="#ctx0" brushRef="#br0" timeOffset="625.151">10464 6595 6569 0 0,'0'0'935'0'0,"0"0"-32"0"0,0 0-23 0 0,0 0-133 0 0,0 0-15 0 0,0 0 76 0 0,0 0-15 0 0,0 0-115 0 0,0 0-167 0 0,0 0-168 0 0,0 0-98 0 0,0 0-25 0 0,0 0-1 0 0,-26 32 805 0 0,13-16-968 0 0,0 0 0 0 0,-1-1 0 0 0,0-1 0 0 0,-1 0 0 0 0,-1-1 0 0 0,0 0-1 0 0,-1-1 1 0 0,0-1 0 0 0,-1-1 0 0 0,-10 4-56 0 0,27-14 26 0 0,1 1 0 0 0,-1-1-1 0 0,0 1 1 0 0,1-1 0 0 0,-1 1 0 0 0,0-1 0 0 0,0 1-1 0 0,1-1 1 0 0,-1 0 0 0 0,0 0 0 0 0,0 1-1 0 0,0-1 1 0 0,0 0 0 0 0,1 0 0 0 0,-1 0-1 0 0,0 0 1 0 0,0 0 0 0 0,0 0 0 0 0,0 0 0 0 0,1 0-1 0 0,-1 0 1 0 0,0-1 0 0 0,0 1 0 0 0,0 0-1 0 0,1 0 1 0 0,-1-1 0 0 0,0 1 0 0 0,0-1 0 0 0,1 1-1 0 0,-1 0 1 0 0,0-1 0 0 0,1 1 0 0 0,-1-1-1 0 0,0 0 1 0 0,1 1 0 0 0,-1-1 0 0 0,1 1-1 0 0,-1-1 1 0 0,1 0 0 0 0,-1 0 0 0 0,1 1 0 0 0,-1-1-1 0 0,1 0 1 0 0,0 0 0 0 0,0 1 0 0 0,-1-1-1 0 0,1 0 1 0 0,0 0 0 0 0,0 0 0 0 0,0 0 0 0 0,0 1-1 0 0,0-1 1 0 0,0 0 0 0 0,0 0 0 0 0,0 0-1 0 0,0 0 1 0 0,0 1 0 0 0,0-1 0 0 0,0 0-1 0 0,1 0 1 0 0,-1 0 0 0 0,0 1 0 0 0,1-1 0 0 0,-1 0-1 0 0,1 0-25 0 0,24-54-600 0 0,-20 47 629 0 0,0 0-1 0 0,0 0 1 0 0,1 1 0 0 0,0 0-1 0 0,0 0 1 0 0,1 0 0 0 0,0 1-1 0 0,0 0 1 0 0,0 1-1 0 0,1-1 1 0 0,0 1 0 0 0,0 1-1 0 0,0 0 1 0 0,1 0 0 0 0,-1 0-1 0 0,1 1 1 0 0,0 0 0 0 0,0 1-1 0 0,0 0 1 0 0,0 0-1 0 0,9 1-28 0 0,40 49 2373 0 0,-30-22-2198 0 0,90 53 549 0 0,-96-70-2109 0 0,-40-9-2257 0 0,-7-1-312 0 0,22 1-6227 0 0</inkml:trace>
  <inkml:trace contextRef="#ctx0" brushRef="#br0" timeOffset="21151.204">6859 469 5001 0 0,'0'0'538'0'0,"0"0"-52"0"0,0 0-134 0 0,0 0-157 0 0,0 0-52 0 0,0 0 15 0 0,0 0 81 0 0,0 0 91 0 0,0 0 90 0 0,0 0 77 0 0,0 0 77 0 0,-11-5 78 0 0,-33-17 123 0 0,18 20 4015 0 0,42 48-4526 0 0,-8-43-147 0 0,0 0-1 0 0,-1-1 1 0 0,1 0 0 0 0,0 0-1 0 0,1 0 1 0 0,-1-1 0 0 0,0 0 0 0 0,0-1-1 0 0,1 0 1 0 0,-1 0 0 0 0,0-1-1 0 0,0 0 1 0 0,0 0 0 0 0,1-1 0 0 0,-1 0-1 0 0,0 0-116 0 0,28-4 81 0 0,149 39 131 0 0,50-34 605 0 0,-215 5-768 0 0,0-1 0 0 0,0 0 1 0 0,-1-2-1 0 0,2 0 0 0 0,-1-2 1 0 0,-1 0-1 0 0,1-1 0 0 0,0-1 1 0 0,0-1-1 0 0,-1-1 0 0 0,9-3-49 0 0,-13 4 37 0 0,-8 2-65 0 0,0-1-1 0 0,0 1 1 0 0,1 0 0 0 0,-1 1 0 0 0,1 0-1 0 0,-1 0 1 0 0,1 1 0 0 0,-1 0 0 0 0,1 0 0 0 0,-1 1-1 0 0,1-1 1 0 0,-1 2 0 0 0,1-1 0 0 0,5 3 28 0 0,-5-1 31 0 0,0-1 1 0 0,1 0 0 0 0,-1-1 0 0 0,0 0 0 0 0,1 0 0 0 0,-1-1-1 0 0,1 0 1 0 0,-1 0 0 0 0,1-1 0 0 0,-1 0 0 0 0,0 0 0 0 0,1-1-1 0 0,-1 0 1 0 0,0-1 0 0 0,7-3-32 0 0,84 0-113 0 0,-94 5-635 0 0,10-5 1723 0 0,-13 0-4460 0 0,-1-2-4912 0 0,-1 8 1113 0 0</inkml:trace>
  <inkml:trace contextRef="#ctx0" brushRef="#br0" timeOffset="21850.127">7941 318 5017 0 0,'0'0'630'0'0,"0"0"-54"0"0,0 0-192 0 0,0 0-114 0 0,0 0 27 0 0,0 0 155 0 0,0 0 220 0 0,0 0 180 0 0,0 0 68 0 0,0 0-60 0 0,0 0-128 0 0,0 0-122 0 0,-4 0-117 0 0,110 31 2303 0 0,-50-25-2591 0 0,104 30 20 0 0,-142 7 224 0 0,-58-29 132 0 0,-193 123-504 0 0,215-127-1449 0 0,26-15-2480 0 0,7-3-3586 0 0,-9 4 3002 0 0</inkml:trace>
  <inkml:trace contextRef="#ctx0" brushRef="#br0" timeOffset="31559.446">10458 5486 456 0 0,'0'0'2249'0'0,"0"0"-1259"0"0,0 0-219 0 0,0 0 31 0 0,0 0-125 0 0,0 0-93 0 0,0 0-19 0 0,0 0-7 0 0,0 0 28 0 0,0 0-50 0 0,0 0-68 0 0,0-6-52 0 0,-7-68 4835 0 0,0-28-5596 0 0,21-38 169 0 0,-5-80 874 0 0,-16 88 486 0 0,-5 22-820 0 0,4 68-387 0 0,1-1 0 0 0,2 0 0 0 0,2 0 0 0 0,2 0 0 0 0,5-38 23 0 0,-3-10-74 0 0,-30-109-109 0 0,23-74-574 0 0,43 82 729 0 0,-24-70 485 0 0,-12-204-613 0 0,0 274 283 0 0,-42-87-413 0 0,33-112-116 0 0,28 226 571 0 0,-26-142 740 0 0,23 185-735 0 0,12-180 465 0 0,-30 154-538 0 0,-24 36-272 0 0,25 112 158 0 0,0 0-10 0 0,-3-43 26 0 0,6-123 381 0 0,0-7-201 0 0,-32 94-46 0 0,29 79-142 0 0,0 0 6 0 0,0 0-9 0 0,-1 0-12 0 0,0 0 3 0 0,1 0 9 0 0,0 0 24 0 0,0 0-19 0 0,-6-36 110 0 0,17-24 1252 0 0,-15 41-3137 0 0,0 33-8203 0 0,4-10 2609 0 0</inkml:trace>
  <inkml:trace contextRef="#ctx0" brushRef="#br0" timeOffset="38863.489">9005 379 0 0 0,'0'0'3102'0'0,"0"0"-2055"0"0,0 0-863 0 0,0 0-101 0 0,0 0 38 0 0,0 0 88 0 0,0 0 91 0 0,0 0 40 0 0,0 0 3 0 0,0 0-36 0 0,0 0-27 0 0,0 0 7 0 0,0 0 9 0 0,-8 3 955 0 0,10-1-1155 0 0,0 0 1 0 0,0 0-1 0 0,0-1 0 0 0,0 1 1 0 0,0-1-1 0 0,0 1 0 0 0,1-1 1 0 0,-1 0-1 0 0,0 0 1 0 0,1 0-1 0 0,-1 0 0 0 0,1 0 1 0 0,-1 0-1 0 0,1-1 1 0 0,-1 1-1 0 0,1-1 0 0 0,0 0 1 0 0,-1 0-1 0 0,1 0 1 0 0,-1 0-1 0 0,1 0 0 0 0,0-1 1 0 0,-1 1-1 0 0,1-1 1 0 0,-1 1-1 0 0,1-1 0 0 0,0 0-96 0 0,34 1 65 0 0,128-2 1907 0 0,1-15-1209 0 0,30 38-972 0 0,-16 14 402 0 0,0 6-301 0 0,-33-50 1206 0 0,-27-7-585 0 0,-24-4-91 0 0,-94 19-318 0 0,0-1 1 0 0,0 1-1 0 0,0-1 0 0 0,-1 1 1 0 0,1-1-1 0 0,0 0 1 0 0,-1 1-1 0 0,1-1 1 0 0,-1 0-1 0 0,1 0 0 0 0,-1 0 1 0 0,0 0-1 0 0,0 0 1 0 0,0 0-1 0 0,0-1 1 0 0,-1 1-1 0 0,1 0 1 0 0,0 0-1 0 0,-1-1 0 0 0,0 1 1 0 0,1 0-1 0 0,-1-1 1 0 0,0 1-1 0 0,0-1 1 0 0,0 1-1 0 0,-1 0 0 0 0,1-1 1 0 0,0 1-1 0 0,-1 0 1 0 0,0 0-1 0 0,1-1 1 0 0,-2 0-105 0 0,1 2-83 0 0,-1 0 1 0 0,0-1 0 0 0,0 1-1 0 0,0 0 1 0 0,0 0 0 0 0,0 0 0 0 0,0 1-1 0 0,0-1 1 0 0,0 0 0 0 0,-1 1-1 0 0,1-1 1 0 0,0 1 0 0 0,0 0-1 0 0,0 0 1 0 0,-1 0 0 0 0,1 0-1 0 0,0 0 1 0 0,0 0 0 0 0,-1 1 0 0 0,1-1-1 0 0,0 1 1 0 0,0-1 0 0 0,0 1-1 0 0,0 0 1 0 0,0 0 0 0 0,0 0-1 0 0,0 0 1 0 0,0 0 0 0 0,0 1-1 0 0,0-1 1 0 0,1 0 0 0 0,-1 1 0 0 0,1-1-1 0 0,-1 1 1 0 0,1 0 0 0 0,-1-1-1 0 0,1 1 1 0 0,0 0 0 0 0,-1 1 82 0 0,1-2 21 0 0,0 1 0 0 0,-1 0 1 0 0,1 0-1 0 0,0 0 0 0 0,0 0 1 0 0,0 0-1 0 0,0 0 1 0 0,1 0-1 0 0,-1 0 0 0 0,0 1 1 0 0,1-1-1 0 0,0 0 0 0 0,-1 0 1 0 0,1 1-1 0 0,0-1 0 0 0,0 0 1 0 0,0 0-1 0 0,1 1 1 0 0,-1-1-1 0 0,0 0 0 0 0,1 0 1 0 0,0 0-1 0 0,-1 1 0 0 0,1-1 1 0 0,0 0-1 0 0,0 0 0 0 0,0 0 1 0 0,0 0-1 0 0,0 0 0 0 0,1-1 1 0 0,-1 1-1 0 0,1 0 1 0 0,-1-1-1 0 0,1 1 0 0 0,0-1 1 0 0,-1 1-1 0 0,1-1 0 0 0,0 0 1 0 0,0 1-1 0 0,0-1 0 0 0,0 0 1 0 0,0 0-1 0 0,0-1 1 0 0,0 1-1 0 0,0 0 0 0 0,1-1 1 0 0,-1 1-1 0 0,0-1 0 0 0,0 0 1 0 0,1 1-1 0 0,-1-1 0 0 0,0 0 1 0 0,0-1-1 0 0,1 1 1 0 0,-1 0-1 0 0,0-1 0 0 0,0 1 1 0 0,2-1-22 0 0,-3 1 40 0 0,1 1 0 0 0,-1-1 1 0 0,1 0-1 0 0,0 0 1 0 0,-1 0-1 0 0,1 0 0 0 0,-1 0 1 0 0,1 0-1 0 0,0 0 0 0 0,-1 0 1 0 0,1-1-1 0 0,-1 1 1 0 0,1 0-1 0 0,-1-1 0 0 0,1 1 1 0 0,-1-1-1 0 0,1 0 0 0 0,-1 0 1 0 0,0 1-1 0 0,1-1 1 0 0,-1 0-1 0 0,0 0 0 0 0,0 0 1 0 0,1 0-1 0 0,-1-1 1 0 0,0 1-1 0 0,0 0 0 0 0,0 0 1 0 0,0-1-1 0 0,-1 1 0 0 0,1 0 1 0 0,0-1-1 0 0,-1 1 1 0 0,1-1-1 0 0,0 1 0 0 0,-1-1 1 0 0,0 1-1 0 0,1-1 0 0 0,-1 0 1 0 0,0 1-1 0 0,0-1 1 0 0,0 1-1 0 0,0-1 0 0 0,0 1 1 0 0,0-1-1 0 0,0 0 1 0 0,-1 1-1 0 0,1-1 0 0 0,-1 1 1 0 0,1-1-1 0 0,-1 1 0 0 0,1-1 1 0 0,-1 1-1 0 0,0-1 1 0 0,0 1-1 0 0,1 0 0 0 0,-1-1 1 0 0,0 1-1 0 0,0 0 0 0 0,-1 0 1 0 0,1 0-1 0 0,0 0 1 0 0,0 0-1 0 0,0 0 0 0 0,-1 0 1 0 0,1 0-1 0 0,-1 0 1 0 0,1 1-41 0 0,0-2-63 0 0,-1 0 0 0 0,1 1 0 0 0,-1-1 0 0 0,1 1 0 0 0,-1-1 1 0 0,1 1-1 0 0,-1 0 0 0 0,0-1 0 0 0,0 1 0 0 0,1 0 0 0 0,-1 0 1 0 0,0 0-1 0 0,0 1 0 0 0,0-1 0 0 0,0 0 0 0 0,0 1 1 0 0,-1-1-1 0 0,1 1 0 0 0,0 0 0 0 0,0 0 0 0 0,0 0 0 0 0,0 0 1 0 0,0 0-1 0 0,0 0 0 0 0,0 0 0 0 0,-1 1 0 0 0,1-1 1 0 0,0 1-1 0 0,0-1 0 0 0,0 1 0 0 0,0 0 0 0 0,0 0 0 0 0,1 0 1 0 0,-1 0-1 0 0,0 0 0 0 0,0 0 0 0 0,1 1 0 0 0,-1-1 1 0 0,0 1-1 0 0,1-1 0 0 0,0 1 0 0 0,-1-1 0 0 0,1 1 0 0 0,0 0 1 0 0,0 0-1 0 0,0 0 0 0 0,0-1 0 0 0,0 1 0 0 0,0 0 1 0 0,0 0-1 0 0,1 0 0 0 0,-1 0 0 0 0,1 1 0 0 0,-1-1 0 0 0,1 0 1 0 0,0 0-1 0 0,0 1 63 0 0,37 22-2997 0 0,-29-22-452 0 0,-3 0-5590 0 0</inkml:trace>
  <inkml:trace contextRef="#ctx0" brushRef="#br1" timeOffset="87946.612">10341 448 4633 0 0,'0'0'495'0'0,"0"0"-297"0"0,0 0-79 0 0,0 0 11 0 0,0 0-5 0 0,0 0 15 0 0,0 0 41 0 0,0 0 67 0 0,0 0 66 0 0,0 0 38 0 0,0 0 31 0 0,0-5 22 0 0,0-16 135 0 0,0 9 4588 0 0,0 12-4855 0 0,0 0-62 0 0,0 0-62 0 0,0 0-87 0 0,0 0-54 0 0,0 0-72 0 0,0 0-66 0 0,45 39 506 0 0,33 48-172 0 0,-11-19 78 0 0,35-11 231 0 0,-37-32-47 0 0,-65-25-460 0 0,0 0 4 0 0,0 0 4 0 0,0 0 1 0 0,0 0-14 0 0,19 17-70 0 0,87 23 120 0 0,-76-34-364 0 0,25 6 1111 0 0,-45-8-2365 0 0,-24-2-2863 0 0,7-2 1164 0 0,1 0-3725 0 0</inkml:trace>
  <inkml:trace contextRef="#ctx0" brushRef="#br1" timeOffset="92517.721">10286 390 8650 0 0,'0'0'276'0'0,"0"0"-260"0"0,0 0-418 0 0,0 0-219 0 0,0 0 52 0 0,0 0 210 0 0,0 0 265 0 0,0 0 113 0 0,0 0-8 0 0,0 0-18 0 0,0 0-4 0 0,0 0 15 0 0,0 0 12 0 0,-2 7 38 0 0,-11 35 293 0 0,87 8 2198 0 0,-9-3-2279 0 0,74 33 2241 0 0,69 4-1284 0 0,-78-45-286 0 0,-79-31-743 0 0,26 48-127 0 0,197 37 755 0 0,-109-32-939 0 0,-78-23 177 0 0,109 50-115 0 0,-9-23 676 0 0,-4-13 181 0 0,24 44-392 0 0,-19 5-647 0 0,-155-78 259 0 0,191 65 230 0 0,59 28-283 0 0,-37-28 41 0 0,-120-47 190 0 0,-31-18-372 0 0,13 62 22 0 0,31-32 10 0 0,98 48 344 0 0,-104-11-272 0 0,12-9-130 0 0,69 31 100 0 0,-5-8 273 0 0,-49-82-124 0 0,-20 44-218 0 0,36-3 82 0 0,24 55 45 0 0,190 51 282 0 0,-63-81-100 0 0,32 81-140 0 0,-118-57 18 0 0,-184-81 15 0 0,183 75 74 0 0,205 2 43 0 0,-155 2-230 0 0,-243-90 50 0 0,180 52 437 0 0,79-25-254 0 0,-170-7 177 0 0,9-17-133 0 0,-57-2-225 0 0,113-10 469 0 0,-131 0-362 0 0,42 19-253 0 0,-94-25-65 0 0,3 3 494 0 0,-22 3-6088 0 0,-8 1-497 0 0,6-9-690 0 0</inkml:trace>
  <inkml:trace contextRef="#ctx0" brushRef="#br1" timeOffset="93455.678">18762 3725 0 0 0,'0'0'1480'0'0,"0"0"-1232"0"0,0 0-168 0 0,0 0 440 0 0,0 0-47 0 0,0 0 47 0 0,0 0-192 0 0,0 0-904 0 0,0 0-2497 0 0</inkml:trace>
  <inkml:trace contextRef="#ctx0" brushRef="#br1" timeOffset="95054.682">18899 3755 4337 0 0,'0'0'860'0'0,"0"0"-277"0"0,0 0-110 0 0,0 0-117 0 0,0 0-169 0 0,0 0-115 0 0,0 0-4 0 0,0 0 44 0 0,0 0 76 0 0,0 0 60 0 0,0 0 30 0 0,0 0 36 0 0,0 0 20 0 0,4-3-2 0 0,-3 1-324 0 0,1 1 0 0 0,0-1 0 0 0,1 1 0 0 0,-1 0 0 0 0,0 0 0 0 0,0 0 0 0 0,0 0 0 0 0,1 0 0 0 0,-1 0-1 0 0,1 1 1 0 0,-1-1 0 0 0,0 1 0 0 0,1 0 0 0 0,-1-1 0 0 0,1 1 0 0 0,-1 0 0 0 0,1 0 0 0 0,-1 1 0 0 0,1-1 0 0 0,-1 1 0 0 0,0-1 0 0 0,1 1 0 0 0,-1 0 0 0 0,1-1 0 0 0,-1 1 0 0 0,0 0 0 0 0,0 1 0 0 0,0-1 0 0 0,0 0 0 0 0,0 1 0 0 0,0-1 0 0 0,0 1 0 0 0,0 0 0 0 0,1 1-8 0 0,103 45 2497 0 0,68 4-2258 0 0,22 8-241 0 0,-110-35 164 0 0,34 21-554 0 0,-114-41 443 0 0,1-1-1 0 0,0 0 0 0 0,-1-1 1 0 0,1 1-1 0 0,1-1 0 0 0,-1-1 1 0 0,0 0-1 0 0,1 0 1 0 0,-1 0-1 0 0,1-1 0 0 0,-1 0 1 0 0,1 0-1 0 0,0-1 1 0 0,5 0-51 0 0,26 3-14 0 0,117 50 82 0 0,-91-44-970 0 0,-1 0-6203 0 0,-59-9 2835 0 0</inkml:trace>
  <inkml:trace contextRef="#ctx0" brushRef="#br1" timeOffset="95998.641">18811 3699 4841 0 0,'0'0'-13'0'0,"0"0"-26"0"0,0 0-18 0 0,0 0 11 0 0,0 0 30 0 0,0 0 30 0 0,0 0 26 0 0,0 0 84 0 0,0 0 206 0 0,0 0 204 0 0,0 0 39 0 0,0 0-11 0 0,22 9 247 0 0,34 50 2997 0 0,75-13-2265 0 0,-86-34-1480 0 0,181 82 845 0 0,-122-70-303 0 0,54 6-65 0 0,-125-24-503 0 0,67 33-68 0 0,-131-53-8303 0 0,27 11 1559 0 0</inkml:trace>
  <inkml:trace contextRef="#ctx0" brushRef="#br1" timeOffset="98477.802">18739 3652 3321 0 0,'0'0'755'0'0,"0"0"-545"0"0,0 0-178 0 0,0 0-18 0 0,0 0 8 0 0,0 0 6 0 0,0 0 2 0 0,0 0 35 0 0,0 0 10 0 0,0 0 78 0 0,0 0 127 0 0,7 1 117 0 0,175 25 3867 0 0,193 85-3037 0 0,-245-61-1203 0 0,-102-37 147 0 0,0-2 1 0 0,1 0 0 0 0,0-2-1 0 0,0-1 1 0 0,1-2 0 0 0,0 0 0 0 0,6-2-172 0 0,200 59 886 0 0,-158-43-159 0 0,63 33-581 0 0,-23-17 728 0 0,-71-29-205 0 0,-22 3-1016 0 0,22-8 2967 0 0,-20-40-1778 0 0,-27 38-913 0 0,-6 0-13337 0 0,2 3 8371 0 0</inkml:trace>
  <inkml:trace contextRef="#ctx0" brushRef="#br1" timeOffset="99158.944">19979 3889 4833 0 0,'0'0'-73'0'0,"0"0"-3"0"0,0 0 12 0 0,0 0 17 0 0,0 0 18 0 0,0 0 2 0 0,0 0 22 0 0,0 0 53 0 0,0 0 172 0 0,0 0 382 0 0,0 0 367 0 0,0 0 243 0 0,-3 2-16 0 0,2-1-1155 0 0,0 0 0 0 0,0 0 0 0 0,0 1 1 0 0,0-1-1 0 0,0 0 0 0 0,0 0 0 0 0,0 1 0 0 0,0-1 0 0 0,1 0 0 0 0,-1 1 0 0 0,0-1 0 0 0,1 1 0 0 0,0-1 1 0 0,-1 1-1 0 0,1-1 0 0 0,0 1 0 0 0,0-1 0 0 0,-1 1 0 0 0,1 0 0 0 0,0-1 0 0 0,1 1 0 0 0,-1-1 0 0 0,0 1 0 0 0,0-1 1 0 0,1 1-1 0 0,-1-1 0 0 0,1 1 0 0 0,-1-1 0 0 0,1 1 0 0 0,0-1 0 0 0,-1 0 0 0 0,1 1 0 0 0,0-1 0 0 0,0 0 1 0 0,0 0-1 0 0,0 1 0 0 0,0-1 0 0 0,0 0 0 0 0,0 0 0 0 0,1 0 0 0 0,-1 0 0 0 0,0-1 0 0 0,1 2-41 0 0,7 8 107 0 0,0 1-1 0 0,0-2 1 0 0,1 1-1 0 0,0-1 1 0 0,1-1-1 0 0,0 0 1 0 0,0 0-1 0 0,1-1 1 0 0,0 0 0 0 0,0-1-1 0 0,1-1 1 0 0,-1 0-1 0 0,1-1 1 0 0,0 0-1 0 0,1-1 1 0 0,-1 0-1 0 0,1-1 1 0 0,-1 0-1 0 0,1-2 1 0 0,-1 1-1 0 0,1-2 1 0 0,0 1-1 0 0,-1-2 1 0 0,1 0-1 0 0,7-3-106 0 0,-189-42 1628 0 0,58 29-1750 0 0,129 48 481 0 0,156 7 1652 0 0,-99-28-4192 0 0,-4 9-5814 0 0,-61-13 1106 0 0</inkml:trace>
  <inkml:trace contextRef="#ctx0" brushRef="#br2" timeOffset="185744.703">13484 6044 7498 0 0,'0'0'766'0'0,"0"0"-655"0"0,0 0-222 0 0,0 0-110 0 0,0 0-151 0 0,0 0-61 0 0,0 0 63 0 0,0 0 165 0 0,0 0 253 0 0,0 0 256 0 0,0 0 156 0 0,-2-8 1 0 0,0-5-631 0 0,-51-113 7707 0 0,52 124-7521 0 0,-5-4 125 0 0,-1-1 0 0 0,1 1-1 0 0,-1 0 1 0 0,0 0 0 0 0,0 1-1 0 0,-1 0 1 0 0,0 0 0 0 0,0 1-1 0 0,0 0 1 0 0,0 1 0 0 0,-1-1 0 0 0,1 1-1 0 0,-1 1 1 0 0,0 0 0 0 0,0 0-1 0 0,0 1 1 0 0,0 0 0 0 0,-5 0-141 0 0,-2 4 73 0 0,-1 0 0 0 0,1 1 0 0 0,0 1 1 0 0,0 0-1 0 0,0 1 0 0 0,1 1 0 0 0,0 0 0 0 0,0 1 1 0 0,1 1-1 0 0,0 0 0 0 0,0 1 0 0 0,1 0 0 0 0,0 1 1 0 0,1 1-1 0 0,0 0 0 0 0,1 1 0 0 0,1 0 0 0 0,-6 9-73 0 0,8-12 21 0 0,0 1 1 0 0,1-1-1 0 0,0 1 0 0 0,1 1 0 0 0,0-1 0 0 0,1 1 0 0 0,0 0 0 0 0,1 0 0 0 0,1 1 0 0 0,0-1 0 0 0,0 1 0 0 0,1-1 0 0 0,1 1 0 0 0,0 0 0 0 0,1 0 0 0 0,0 0 0 0 0,1 0 0 0 0,2 8-21 0 0,29 163 959 0 0,-24-166-889 0 0,2-1-1 0 0,0 0 1 0 0,1 0-1 0 0,0-1 1 0 0,2-1-1 0 0,-1 0 1 0 0,2 0 0 0 0,0-1-1 0 0,1-1 1 0 0,0-1-1 0 0,1 0 1 0 0,14 8-70 0 0,-18-13 65 0 0,0 1 0 0 0,0-1 0 0 0,1-1 0 0 0,0 0 0 0 0,1-1 0 0 0,-1-1 0 0 0,1 0 0 0 0,0-1 0 0 0,0 0 0 0 0,0-1 0 0 0,0 0 0 0 0,0-1 0 0 0,1-1 0 0 0,-1 0 0 0 0,0-1 1 0 0,0-1-1 0 0,1 0 0 0 0,-1-1 0 0 0,-1-1 0 0 0,1 0 0 0 0,0 0 0 0 0,-1-1 0 0 0,0-1 0 0 0,0-1 0 0 0,-1 0 0 0 0,3-2-65 0 0,2-3 57 0 0,0-2 1 0 0,-1 1-1 0 0,-1-2 1 0 0,0 0-1 0 0,-1-1 1 0 0,-1-1-1 0 0,0 0 1 0 0,-1 0-1 0 0,-1-1 1 0 0,-1-1-1 0 0,6-14-57 0 0,-11 25 20 0 0,-1 0-1 0 0,0-1 0 0 0,0 1 1 0 0,0-1-1 0 0,-1 0 1 0 0,-1 0-1 0 0,1 0 1 0 0,-1 0-1 0 0,-1 0 1 0 0,0 0-1 0 0,0-1 1 0 0,-1 1-1 0 0,0 0 1 0 0,0-1-1 0 0,-1 1 1 0 0,-1 0-1 0 0,1 0 1 0 0,-2 0-1 0 0,1 0 0 0 0,-3-5-19 0 0,-8-21 37 0 0,-2 1-1 0 0,-2 1 1 0 0,-1 1 0 0 0,-1 0-1 0 0,-1 2 1 0 0,-2 0-1 0 0,-1 1 1 0 0,-3 1-37 0 0,17 18-47 0 0,0 1 1 0 0,-1 1-1 0 0,0-1 1 0 0,-1 2-1 0 0,0-1 1 0 0,0 2 0 0 0,0-1-1 0 0,-1 2 1 0 0,0-1-1 0 0,0 2 1 0 0,0 0 0 0 0,-1 0-1 0 0,-9-1 47 0 0,-61 12-9652 0 0,67-1-1414 0 0</inkml:trace>
  <inkml:trace contextRef="#ctx0" brushRef="#br2" timeOffset="193017.299">13332 6336 0 0 0,'0'0'1484'0'0,"0"0"-1112"0"0,0 0-306 0 0,0 0-6 0 0,0 0-3 0 0,0 0 31 0 0,0 0 49 0 0,0 0 89 0 0,0 0 99 0 0,0 0 89 0 0,0 0 62 0 0,-7-30 6844 0 0,5 21-7740 0 0,13-78 4069 0 0,-5-42-1602 0 0,-5 56-2090 0 0,-5-96 591 0 0,-12 3-396 0 0,11 33-132 0 0,-12-33 26 0 0,8 69-298 0 0,13-64 300 0 0,10-23 2 0 0,-15-79 404 0 0,-19 133-237 0 0,18-152-478 0 0,-7 43 210 0 0,-1 45-329 0 0,2-281 200 0 0,-12 360 97 0 0,17-235 395 0 0,0 94-374 0 0,21-27 252 0 0,-21-123 614 0 0,-7 245-710 0 0,-19-78 506 0 0,27-46 576 0 0,33 103-913 0 0,-4-26 405 0 0,-33-20-519 0 0,0-217 320 0 0,18 262-1419 0 0,-10 178-1158 0 0,3 3-4158 0 0,-3 2-3939 0 0</inkml:trace>
  <inkml:trace contextRef="#ctx0" brushRef="#br2" timeOffset="198839.451">13355 1297 5841 0 0,'0'0'98'0'0,"0"0"-40"0"0,0 0-59 0 0,0 0-34 0 0,0 0 9 0 0,0 0 64 0 0,0 0 102 0 0,0 0 210 0 0,0 0 242 0 0,0 0 287 0 0,0 0 210 0 0,-1-4 72 0 0,-2-4-1007 0 0,-15-18 4287 0 0,-3 23-4910 0 0,3 3 588 0 0,1 0 0 0 0,-1 0 1 0 0,0 2-1 0 0,0 1 1 0 0,1 0-1 0 0,-1 1 0 0 0,1 0 1 0 0,0 2-1 0 0,1 0 0 0 0,-1 1 1 0 0,1 0-1 0 0,0 2 0 0 0,1 0 1 0 0,-3 3-120 0 0,-96 95 305 0 0,56 19 6 0 0,35-14 249 0 0,36-32-177 0 0,-7-67-314 0 0,0-1 1 0 0,0 0-1 0 0,1 0 1 0 0,1-1-1 0 0,0 0 1 0 0,0 0-1 0 0,1 0 1 0 0,1-2-1 0 0,-1 1 1 0 0,2-1-1 0 0,-1 0 1 0 0,1-1-1 0 0,0 0 1 0 0,1-1-1 0 0,0 0 1 0 0,0-1-1 0 0,6 2-69 0 0,-5-4 92 0 0,0 0 1 0 0,0-1-1 0 0,0 0 0 0 0,0-1 0 0 0,0 0 0 0 0,1-1 0 0 0,-1 0 0 0 0,0-1 1 0 0,1-1-1 0 0,-1 0 0 0 0,0-1 0 0 0,0-1 0 0 0,0 0 0 0 0,11-4-92 0 0,60-7-37 0 0,-76 13 148 0 0,0 0 0 0 0,0 0 1 0 0,1 0-1 0 0,-1-1 0 0 0,0 0 1 0 0,0-1-1 0 0,0 0 0 0 0,-1 0 1 0 0,1-1-1 0 0,-1 0 0 0 0,0 0 1 0 0,0-1-1 0 0,0 1 0 0 0,0-2 1 0 0,-1 1-1 0 0,0-1 0 0 0,0 0 1 0 0,0 0-1 0 0,-1 0 0 0 0,0-1 1 0 0,0 0-1 0 0,-1 0 0 0 0,0 0 1 0 0,0-1-1 0 0,-1 1 0 0 0,0-1 1 0 0,0 0-1 0 0,0 0 0 0 0,0-6-111 0 0,2-14 124 0 0,-2 0 0 0 0,0-1 0 0 0,-2 0 0 0 0,-1 1 0 0 0,-1-1 0 0 0,-2 0 0 0 0,-1 1 1 0 0,-1 0-1 0 0,-1 0 0 0 0,-2 0 0 0 0,-1 1 0 0 0,0 0 0 0 0,-2 0 0 0 0,-13-20-124 0 0,20 40-20 0 0,-1 0 1 0 0,0 1 0 0 0,-1-1 0 0 0,1 1 0 0 0,-1 1 0 0 0,0-1-1 0 0,-1 1 1 0 0,1 0 0 0 0,-1 0 0 0 0,0 1 0 0 0,0 0-1 0 0,0 0 1 0 0,-1 1 0 0 0,1 0 0 0 0,-1 0 0 0 0,0 0-1 0 0,0 1 1 0 0,0 1 0 0 0,0-1 0 0 0,-2 1 19 0 0,-47 3-3167 0 0,1 16-4093 0 0,36-9-3771 0 0</inkml:trace>
  <inkml:trace contextRef="#ctx0" brushRef="#br3" timeOffset="214288.556">13170 1671 4457 0 0,'0'0'441'0'0,"0"0"-2"0"0,0 0-59 0 0,0 0-138 0 0,0 0-112 0 0,0 0-50 0 0,0 0 3 0 0,0 0 48 0 0,0 0 31 0 0,0 0 2 0 0,0 0-26 0 0,-8-15 3563 0 0,-92 3-1798 0 0,-19 0 619 0 0,95 4-2408 0 0,1 1 1 0 0,-1 2 0 0 0,-1 0 0 0 0,1 2 0 0 0,0 1-1 0 0,-1 0 1 0 0,0 2 0 0 0,-6 1-115 0 0,27-1 3 0 0,-161 27 417 0 0,47-11-254 0 0,18-33 1435 0 0,-83-2-1554 0 0,-139 24-54 0 0,189-20 677 0 0,1 8-1165 0 0,-158 25 291 0 0,269-15 261 0 0,-1-1 0 0 0,1-1 0 0 0,-1-1 0 0 0,1 0 0 0 0,-1-2 0 0 0,1-1 0 0 0,0 0 0 0 0,0-2 0 0 0,0 0 0 0 0,-19-8-57 0 0,10 5-35 0 0,-228-30-60 0 0,62 58-286 0 0,24-34 745 0 0,-86 0-974 0 0,120 32 937 0 0,-176-48-891 0 0,229 62 370 0 0,-80-7 827 0 0,93-37-832 0 0,-45-27 528 0 0,79 34-235 0 0,-34 9-1145 0 0,-18 13 1265 0 0,27-7 577 0 0,50-14-1056 0 0,-5-1 563 0 0,13-5-5395 0 0,5 10 919 0 0,1 0-4865 0 0</inkml:trace>
  <inkml:trace contextRef="#ctx0" brushRef="#br3" timeOffset="217281.562">9076 1186 5145 0 0,'0'0'1195'0'0,"0"0"-4"0"0,0 0-107 0 0,0 0-233 0 0,0 0-128 0 0,0 0-79 0 0,0 0-63 0 0,0 0-64 0 0,0 0-59 0 0,0 0-72 0 0,0 0-60 0 0,0-13-4 0 0,-1-64 831 0 0,-2 73-1069 0 0,-1 0 0 0 0,1-1 0 0 0,-1 2 0 0 0,0-1 0 0 0,0 0 0 0 0,0 1 0 0 0,0-1 0 0 0,0 1 0 0 0,-1 0 0 0 0,0 1 0 0 0,1-1 0 0 0,-1 1 0 0 0,0 0 0 0 0,0 0 0 0 0,-1 0 0 0 0,1 1 0 0 0,0 0 0 0 0,0 0 0 0 0,-1 0 0 0 0,1 1 0 0 0,-1-1 0 0 0,1 1 0 0 0,0 1 0 0 0,-1-1 0 0 0,1 1 0 0 0,0 0 0 0 0,-1 0 0 0 0,-3 1-84 0 0,-14-1 200 0 0,-11 5-199 0 0,-1 1 1 0 0,1 2-1 0 0,1 1 0 0 0,0 1 1 0 0,0 3-1 0 0,1 0 1 0 0,1 2-1 0 0,1 1 1 0 0,0 2-1 0 0,1 0 0 0 0,1 2 1 0 0,1 2-1 0 0,1 0 1 0 0,-4 6-2 0 0,22-25 6 0 0,0 1 0 0 0,1 0 0 0 0,0 0 0 0 0,0 0 1 0 0,0 1-1 0 0,0 0 0 0 0,1 0 0 0 0,0 0 0 0 0,0 1 1 0 0,1 0-1 0 0,0 0 0 0 0,0 1 0 0 0,1-1 0 0 0,0 1 0 0 0,0 0 1 0 0,1 0-1 0 0,0 1 0 0 0,0-1 0 0 0,1 1 0 0 0,0-1 1 0 0,0 1-1 0 0,1 0 0 0 0,0 0 0 0 0,1-1 0 0 0,0 1 1 0 0,0 0-1 0 0,1 0 0 0 0,0 0 0 0 0,0-1 0 0 0,1 1 0 0 0,1-1 1 0 0,-1 1-1 0 0,1-1 0 0 0,1 0 0 0 0,-1 0 0 0 0,5 6-6 0 0,14 5 139 0 0,2-2-1 0 0,0 0 0 0 0,1-1 1 0 0,1-1-1 0 0,0-2 0 0 0,1 0 0 0 0,0-2 1 0 0,1-1-1 0 0,1-1 0 0 0,-1-2 1 0 0,1 0-1 0 0,0-2 0 0 0,1-2-138 0 0,3 6 157 0 0,0-2 0 0 0,0-1 1 0 0,1-2-1 0 0,-1-1 0 0 0,1-1 0 0 0,0-3 0 0 0,-1 0 1 0 0,1-2-1 0 0,-1-2 0 0 0,1-1 0 0 0,-1-1 0 0 0,-1-2 0 0 0,0-1 1 0 0,29-14-158 0 0,-48 16 76 0 0,-1-2 1 0 0,0 1-1 0 0,0-1 1 0 0,-1-1-1 0 0,0 0 1 0 0,-1-1-1 0 0,0 0 1 0 0,-1 0-1 0 0,0-1 1 0 0,-1 0-1 0 0,-1-1 1 0 0,0 1 0 0 0,0-1-1 0 0,-2-1 1 0 0,0 1-1 0 0,0-1 1 0 0,-1 0-1 0 0,-1 0 1 0 0,-1-1-1 0 0,0 1 1 0 0,-1 0-1 0 0,-1-1 1 0 0,0-11-77 0 0,1 16 3 0 0,-1-1 0 0 0,0 0 0 0 0,0 1 0 0 0,-1-1 0 0 0,0 0 1 0 0,-1 1-1 0 0,-1-1 0 0 0,0 1 0 0 0,0 0 0 0 0,-1 0 0 0 0,0 0 0 0 0,-1 0 0 0 0,0 1 0 0 0,-1 0 0 0 0,0 0 1 0 0,-1 0-1 0 0,0 1 0 0 0,0 0 0 0 0,-1 0 0 0 0,0 1 0 0 0,-1 0 0 0 0,0 0 0 0 0,0 1 0 0 0,-1 0 0 0 0,1 1 1 0 0,-1 0-1 0 0,-1 0 0 0 0,1 1 0 0 0,-1 1 0 0 0,0 0 0 0 0,0 0 0 0 0,0 1 0 0 0,-1 0 0 0 0,-5 0-3 0 0,-141 29-2920 0 0,63 23-4847 0 0,69-32-2355 0 0</inkml:trace>
  <inkml:trace contextRef="#ctx0" brushRef="#br3" timeOffset="218626.374">8216 1502 6233 0 0,'0'0'170'0'0,"0"0"-452"0"0,0 0-258 0 0,0 0 24 0 0,0 0 251 0 0,0 0 283 0 0,0 0 144 0 0,0 0 111 0 0,0 0 129 0 0,0 0 174 0 0,0 0 202 0 0,7-3 149 0 0,19-11 74 0 0,-19 10-57 0 0,-7 4-180 0 0,0 0-227 0 0,0 0-249 0 0,0 0-214 0 0,0 0-153 0 0,-38 4 4829 0 0,-45-35-2616 0 0,-47 22-2172 0 0,-68-13 1301 0 0,147 12-1325 0 0,-1 2 1 0 0,0 2 0 0 0,0 2 0 0 0,0 3 0 0 0,0 2-1 0 0,0 2 1 0 0,0 2 0 0 0,0 3 0 0 0,-21 6 61 0 0,-195 51-421 0 0,-246 40 683 0 0,462-99-211 0 0,-41 6 143 0 0,0-4 1 0 0,0-5-1 0 0,-1-3 0 0 0,-24-6-194 0 0,-420-26 248 0 0,538 32-601 0 0,0 0-379 0 0,0 0-493 0 0,2 9-7266 0 0,-1-6-576 0 0</inkml:trace>
  <inkml:trace contextRef="#ctx0" brushRef="#br3" timeOffset="220295.084">77 1442 6081 0 0,'0'0'820'0'0,"0"0"-69"0"0,0 0-105 0 0,0 0-75 0 0,0 0-117 0 0,0 0-107 0 0,0 0-12 0 0,0 0-12 0 0,0 0 26 0 0,0 0 70 0 0,0 0 107 0 0,-3 7 69 0 0,3-7-596 0 0,-1 2 53 0 0,0-1-1 0 0,0 1 0 0 0,0 0 1 0 0,1 0-1 0 0,-1-1 0 0 0,1 1 1 0 0,-1 0-1 0 0,1 0 0 0 0,0 0 1 0 0,-1 0-1 0 0,1-1 1 0 0,0 1-1 0 0,0 0 0 0 0,1 0 1 0 0,-1 0-1 0 0,0 0 0 0 0,1 0 1 0 0,-1-1-1 0 0,1 1 0 0 0,-1 0 1 0 0,1 0-1 0 0,0 0 0 0 0,-1-1 1 0 0,1 1-1 0 0,0-1 0 0 0,0 1 1 0 0,1-1-1 0 0,-1 1 0 0 0,0-1 1 0 0,0 1-1 0 0,1-1 1 0 0,-1 0-1 0 0,1 0 0 0 0,-1 0 1 0 0,1 0-1 0 0,-1 0 0 0 0,1 0 1 0 0,0 0-1 0 0,-1 0 0 0 0,1-1 1 0 0,0 1-52 0 0,23 11 248 0 0,0 0 0 0 0,1-2 0 0 0,0-1 1 0 0,0-1-1 0 0,1-1 0 0 0,0-2 0 0 0,1 0 1 0 0,-1-2-1 0 0,1-1 0 0 0,-1-1 0 0 0,1-2 1 0 0,0 0-1 0 0,-1-2 0 0 0,1-1 0 0 0,-1-1 1 0 0,0-2-1 0 0,-1 0 0 0 0,1-2 0 0 0,-2-1 1 0 0,1-1-1 0 0,-1-1 0 0 0,-1-1 0 0 0,0-1 1 0 0,-1-2-1 0 0,-1 0 0 0 0,0-1 0 0 0,4-5-248 0 0,-16 10 104 0 0,0-1-1 0 0,-1 1 1 0 0,0-1-1 0 0,-1-1 1 0 0,-1 0-1 0 0,0 0 0 0 0,-1 0 1 0 0,0-1-1 0 0,-1 0 1 0 0,-1 0-1 0 0,0 0 0 0 0,-1-1 1 0 0,-1 1-1 0 0,-1-1 1 0 0,0 0-1 0 0,0 1 1 0 0,-2-1-1 0 0,0 0 0 0 0,-1 1 1 0 0,-3-16-104 0 0,3 19-31 0 0,-1 0 1 0 0,0 0-1 0 0,-1 0 1 0 0,0 1-1 0 0,0 0 1 0 0,-1 0-1 0 0,-1 0 1 0 0,0 0 0 0 0,0 1-1 0 0,-1 0 1 0 0,0 0-1 0 0,-1 1 1 0 0,0-1-1 0 0,-1 2 1 0 0,0-1-1 0 0,0 2 1 0 0,-1-1-1 0 0,0 1 1 0 0,0 0-1 0 0,0 1 1 0 0,-1 0-1 0 0,0 1 1 0 0,0 0-1 0 0,-1 1 1 0 0,1 0 0 0 0,-1 1-1 0 0,-2 0 31 0 0,-5 4-78 0 0,0 2-1 0 0,1 0 1 0 0,-1 1 0 0 0,1 0-1 0 0,0 2 1 0 0,0 0-1 0 0,1 1 1 0 0,0 1 0 0 0,0 1-1 0 0,1 0 1 0 0,0 1 0 0 0,0 1-1 0 0,1 0 1 0 0,1 1-1 0 0,0 1 1 0 0,0 0 0 0 0,2 1-1 0 0,-1 0 1 0 0,2 1-1 0 0,0 0 1 0 0,1 1 0 0 0,-5 10 78 0 0,-45 58-145 0 0,3 3 1 0 0,4 3-1 0 0,4 2 0 0 0,4 2 1 0 0,1 9 144 0 0,37-74-15 0 0,2-1 1 0 0,1 1-1 0 0,1 1 1 0 0,1-1 0 0 0,2 0-1 0 0,1 1 1 0 0,1-1-1 0 0,1 0 1 0 0,2 0-1 0 0,1 0 1 0 0,1-1-1 0 0,2 0 1 0 0,0 0-1 0 0,11 20 15 0 0,-1 9 71 0 0,-17-49-71 0 0,8 31 42 0 0,2 0 0 0 0,1-1 0 0 0,2-1 0 0 0,2 0 0 0 0,1-1 0 0 0,2-1 0 0 0,2 0 0 0 0,21 26-42 0 0,-38-56 73 0 0,0-1 1 0 0,1 1-1 0 0,-1-1 0 0 0,1-1 1 0 0,0 1-1 0 0,0-1 0 0 0,0 0 0 0 0,0 0 1 0 0,0-1-1 0 0,1 0 0 0 0,-1 0 1 0 0,1 0-1 0 0,0-1 0 0 0,0 0 1 0 0,-1 0-1 0 0,1-1 0 0 0,0 1 1 0 0,0-2-1 0 0,0 1 0 0 0,-1-1 0 0 0,1 0 1 0 0,0 0-1 0 0,-1-1 0 0 0,1 0 1 0 0,-1 0-1 0 0,1 0 0 0 0,-1-1 1 0 0,0 0-1 0 0,0-1 0 0 0,0 1 1 0 0,-1-1-1 0 0,1 0 0 0 0,-1 0 1 0 0,3-4-75 0 0,-7 8-24 0 0,0 0 0 0 0,-1 0 0 0 0,1 0 0 0 0,-1 0 0 0 0,1-1 0 0 0,-1 1 0 0 0,1 0-1 0 0,-1 0 1 0 0,1-1 0 0 0,-1 1 0 0 0,1 0 0 0 0,-1-1 0 0 0,0 1 0 0 0,1-1-1 0 0,-1 1 1 0 0,1 0 0 0 0,-1-1 0 0 0,0 1 0 0 0,1-1 0 0 0,-1 1 0 0 0,0-1 0 0 0,0 1-1 0 0,0-1 1 0 0,1 1 0 0 0,-1-1 0 0 0,0 1 0 0 0,0-1 0 0 0,0 1 0 0 0,0-1 0 0 0,0 0-1 0 0,0 1 1 0 0,0-1 0 0 0,0 1 0 0 0,0-1 0 0 0,0 1 0 0 0,0-1 0 0 0,0 0-1 0 0,0 1 1 0 0,0-1 0 0 0,-1 1 0 0 0,1-1 0 0 0,0 1 0 0 0,0-1 0 0 0,-1 1 0 0 0,1-1-1 0 0,0 1 1 0 0,-1 0 0 0 0,1-1 0 0 0,0 1 0 0 0,-1-1 0 0 0,1 1 0 0 0,-1 0-1 0 0,1-1 1 0 0,0 1 0 0 0,-1 0 0 0 0,1-1 0 0 0,-1 1 0 0 0,1 0 0 0 0,-1 0 0 0 0,1-1-1 0 0,-1 1 1 0 0,0 0 0 0 0,1 0 0 0 0,-1 0 0 0 0,1 0 0 0 0,-1 0 0 0 0,1 0-1 0 0,-1 0 1 0 0,1 0 0 0 0,-1 0 25 0 0,-41 11-11287 0 0,31-5 1814 0 0</inkml:trace>
  <inkml:trace contextRef="#ctx0" brushRef="#br3" timeOffset="221861.523">619 2328 7378 0 0,'0'0'680'0'0,"0"0"-45"0"0,0 0-94 0 0,0 0-138 0 0,0 0-3 0 0,0 0 97 0 0,0 0 122 0 0,0 0 107 0 0,0 0-17 0 0,0 0-132 0 0,0 0-212 0 0,-2-3-235 0 0,2 3-138 0 0,0 1 0 0 0,0-1 0 0 0,0 1-1 0 0,0-1 1 0 0,0 0 0 0 0,0 1 0 0 0,0-1 0 0 0,0 1 0 0 0,0-1-1 0 0,0 1 1 0 0,0-1 0 0 0,0 0 0 0 0,0 1 0 0 0,0-1-1 0 0,0 0 1 0 0,0 1 0 0 0,-1-1 0 0 0,1 1 0 0 0,0-1-1 0 0,0 0 1 0 0,0 1 0 0 0,-1-1 0 0 0,1 0 0 0 0,0 1 0 0 0,-1-1-1 0 0,1 0 1 0 0,0 0 0 0 0,-1 1 0 0 0,1-1 0 0 0,0 0-1 0 0,-1 0 1 0 0,1 0 0 0 0,0 1 0 0 0,-1-1 0 0 0,1 0-1 0 0,0 0 1 0 0,-1 0 0 0 0,1 0 0 0 0,-1 0 0 0 0,1 0-1 0 0,-1 0 1 0 0,1 0 0 0 0,0 0 0 0 0,-1 0 0 0 0,1 0 0 0 0,-1 0-1 0 0,1 0 1 0 0,0 0 0 0 0,-1 0 0 0 0,1 0 0 0 0,-1 0-1 0 0,1 0 1 0 0,0-1 0 0 0,-1 1 0 0 0,1 0 0 0 0,0 0-1 0 0,-1-1 9 0 0,-2 20 122 0 0,-29 354 665 0 0,32-372-744 0 0,0 0 0 0 0,0 0 1 0 0,-1 1-1 0 0,1-1 1 0 0,0 0-1 0 0,0 0 0 0 0,0 0 1 0 0,0 0-1 0 0,0 1 0 0 0,0-1 1 0 0,0 0-1 0 0,1 0 0 0 0,-1 0 1 0 0,0 0-1 0 0,1 0 1 0 0,-1 1-1 0 0,1-1 0 0 0,-1 0 1 0 0,1 0-1 0 0,-1 0 0 0 0,1 0 1 0 0,0 0-1 0 0,-1 0 1 0 0,1-1-1 0 0,0 1 0 0 0,0 0 1 0 0,0 0-1 0 0,0 0 0 0 0,0-1 1 0 0,0 1-1 0 0,0-1 0 0 0,0 1 1 0 0,0 0-1 0 0,0-1 1 0 0,0 0-1 0 0,0 1 0 0 0,0-1 1 0 0,0 0-1 0 0,1 1 0 0 0,-1-1 1 0 0,0 0-1 0 0,0 0 0 0 0,0 0 1 0 0,0 0-1 0 0,1 0 1 0 0,-1 0-1 0 0,0-1 0 0 0,0 1 1 0 0,0 0-1 0 0,0 0 0 0 0,0-1 1 0 0,0 1-1 0 0,1-1 1 0 0,-1 1-1 0 0,1-1-43 0 0,52-40 1778 0 0,-46 32-1665 0 0,0-1 1 0 0,-1 0-1 0 0,0 0 0 0 0,-1-1 0 0 0,0 1 0 0 0,0-2 1 0 0,-1 1-1 0 0,-1 0 0 0 0,0-1 0 0 0,0 0 0 0 0,-1 0 1 0 0,-1 0-1 0 0,0-1 0 0 0,-1 1 0 0 0,0 0 0 0 0,-1-8-113 0 0,-6-43 740 0 0,6 63-838 0 0,0 0-97 0 0,0 0-144 0 0,0 0-167 0 0,0 0-180 0 0,0 0-118 0 0,9 36-375 0 0,-6-22 1244 0 0,0 0 0 0 0,1 0 0 0 0,0-1 0 0 0,1 0 1 0 0,0 0-1 0 0,1 0 0 0 0,1 0 0 0 0,0-1 0 0 0,1 0 0 0 0,0-1 0 0 0,0 0 0 0 0,2 0 0 0 0,-1-1 1 0 0,1 0-1 0 0,1 0 0 0 0,0-1 0 0 0,0-1 0 0 0,0 0 0 0 0,1 0 0 0 0,1-1 0 0 0,-1-1 0 0 0,1 0 0 0 0,0 0 1 0 0,0-2-1 0 0,1 1 0 0 0,-1-2 0 0 0,1 0 0 0 0,8 1-65 0 0,-18-4 47 0 0,0 0 1 0 0,0 0-1 0 0,0 0 0 0 0,-1 0 1 0 0,1 0-1 0 0,0-1 1 0 0,0 1-1 0 0,0-1 0 0 0,-1 0 1 0 0,1 0-1 0 0,0-1 0 0 0,-1 1 1 0 0,1-1-1 0 0,-1 0 0 0 0,0 0 1 0 0,1 0-1 0 0,-1 0 0 0 0,0 0 1 0 0,0-1-1 0 0,-1 1 0 0 0,1-1 1 0 0,0 0-1 0 0,-1 0 1 0 0,1 0-1 0 0,-1 0 0 0 0,0 0 1 0 0,0-1-1 0 0,-1 1 0 0 0,1-1 1 0 0,-1 1-1 0 0,1-1 0 0 0,-1 0 1 0 0,0 1-1 0 0,0-1 0 0 0,-1 0 1 0 0,1 0-1 0 0,-1 1 1 0 0,0-1-1 0 0,0 0 0 0 0,0 0 1 0 0,0 0-1 0 0,-1 0 0 0 0,0 1 1 0 0,1-1-1 0 0,-1 0 0 0 0,-1 0 1 0 0,1 1-1 0 0,0-1 0 0 0,-1 1 1 0 0,0-1-1 0 0,0 1 1 0 0,0 0-1 0 0,0 0 0 0 0,0 0 1 0 0,-1-1-48 0 0,-144-132 97 0 0,70 77 975 0 0,77 57-1091 0 0,1-1 1 0 0,0 1-1 0 0,0 0 0 0 0,0-1 0 0 0,0 1 0 0 0,0 0 1 0 0,0 0-1 0 0,1 0 0 0 0,-1 0 0 0 0,1 0 1 0 0,-1 0-1 0 0,1 0 0 0 0,0 0 0 0 0,0 1 0 0 0,-1-1 1 0 0,1 1-1 0 0,1-1 0 0 0,-1 1 0 0 0,0 0 1 0 0,0 0-1 0 0,0 0 0 0 0,1 0 0 0 0,-1 0 0 0 0,0 0 1 0 0,1 1-1 0 0,-1-1 0 0 0,1 1 0 0 0,-1 0 0 0 0,1-1 1 0 0,0 1 18 0 0,1-1 55 0 0,252-70 137 0 0,-271 69-1380 0 0,-3 2-5268 0 0,17 0 5205 0 0,1 0-3370 0 0,0 0-4153 0 0</inkml:trace>
  <inkml:trace contextRef="#ctx0" brushRef="#br3" timeOffset="224413.35">1265 2802 2881 0 0,'0'0'1603'0'0,"0"0"-918"0"0,0 0-382 0 0,0 0-178 0 0,0 0-69 0 0,0 0 52 0 0,0 0 99 0 0,0 0 118 0 0,0 0 62 0 0,0 0-36 0 0,0 0-63 0 0,0 0-63 0 0,0 0-45 0 0,7-9 346 0 0,-5 8 3339 0 0,-28 349-1089 0 0,20-300-1746 0 0,6-48-337 0 0,0 0 51 0 0,0 0-105 0 0,0 0-159 0 0,0 0-90 0 0,15-40 494 0 0,-13 36-967 0 0,0-1 1 0 0,0 0-1 0 0,1 1 1 0 0,-1-1-1 0 0,1 1 1 0 0,0 0-1 0 0,0 0 1 0 0,0 0-1 0 0,1 0 1 0 0,0 0-1 0 0,-1 1 1 0 0,1-1-1 0 0,0 1 1 0 0,1 0-1 0 0,-1 1 1 0 0,0-1-1 0 0,1 1 1 0 0,0-1-1 0 0,-1 2 1 0 0,1-1-1 0 0,0 0 1 0 0,0 1-1 0 0,0 0 1 0 0,0 0-1 0 0,0 0 1 0 0,0 1-1 0 0,1 0 1 0 0,-1 0-1 0 0,0 0 1 0 0,2 1 82 0 0,0-1-2 0 0,-1 1 0 0 0,1 0 0 0 0,-1 1 0 0 0,1 0 0 0 0,-1 0 0 0 0,0 0-1 0 0,0 1 1 0 0,0 0 0 0 0,0 0 0 0 0,0 0 0 0 0,0 1 0 0 0,-1 0 0 0 0,0 0 0 0 0,0 0 0 0 0,0 1 0 0 0,0-1 0 0 0,-1 1 0 0 0,1 1 0 0 0,-1-1 0 0 0,-1 0 0 0 0,1 1 0 0 0,-1 0 0 0 0,0 0 0 0 0,0 0 0 0 0,-1 0 0 0 0,1 0 0 0 0,-1 1 0 0 0,-1-1 0 0 0,1 1 0 0 0,-1-1 0 0 0,0 1 0 0 0,-1 6 2 0 0,2-6 100 0 0,-1 1 1 0 0,0 0-1 0 0,-1 0 1 0 0,1 0-1 0 0,-2 0 0 0 0,1 0 1 0 0,-1 0-1 0 0,0 0 1 0 0,-1 0-1 0 0,0 0 1 0 0,0 0-1 0 0,-1-1 1 0 0,0 1-1 0 0,0-1 1 0 0,-1 0-1 0 0,1 0 0 0 0,-2 0 1 0 0,1 0-1 0 0,-1-1 1 0 0,0 1-1 0 0,0-1 1 0 0,-1-1-1 0 0,0 1 1 0 0,0-1-1 0 0,0 0 0 0 0,0 0 1 0 0,-4 1-101 0 0,2-1 101 0 0,-2-1 0 0 0,1 0-1 0 0,0 0 1 0 0,-1-1 0 0 0,0 0 0 0 0,0-1 0 0 0,0 0-1 0 0,0-1 1 0 0,0 0 0 0 0,0 0 0 0 0,0-1 0 0 0,0 0-1 0 0,0-1 1 0 0,-1 0 0 0 0,1-1 0 0 0,1 0 0 0 0,-1-1 0 0 0,0 0-1 0 0,0 0 1 0 0,1-1 0 0 0,0 0 0 0 0,0-1 0 0 0,0 0-1 0 0,0 0 1 0 0,1-1 0 0 0,0 0 0 0 0,-3-2-101 0 0,10 6-79 0 0,0 0 0 0 0,-1 0 0 0 0,1 0 0 0 0,0 1 0 0 0,0-1 0 0 0,1 0 0 0 0,-1 0 0 0 0,0 0 0 0 0,1 0 0 0 0,-1 0 0 0 0,1-1 0 0 0,0 1 0 0 0,-1 0 0 0 0,1 0 0 0 0,0 0 0 0 0,0 0 0 0 0,0 0 0 0 0,1 0 1 0 0,-1 0-1 0 0,0-1 0 0 0,1 1 0 0 0,0 0 0 0 0,-1 0 0 0 0,1 0 0 0 0,0 0 0 0 0,0 0 0 0 0,0 1 0 0 0,0-1 0 0 0,0 0 0 0 0,1 0 0 0 0,-1 1 0 0 0,0-1 0 0 0,1 1 0 0 0,-1-1 0 0 0,1 1 0 0 0,0-1 0 0 0,0 1 0 0 0,-1 0 0 0 0,1 0 0 0 0,0 0 0 0 0,0 0 0 0 0,0 0 0 0 0,1 0 79 0 0,46-16-3648 0 0,-5 12-4733 0 0,-33 5 1161 0 0</inkml:trace>
  <inkml:trace contextRef="#ctx0" brushRef="#br3" timeOffset="224670.404">1247 2860 15003 0 0,'0'0'2755'0'0,"0"0"-1972"0"0,0 0-513 0 0,0 0-174 0 0,0 0-380 0 0,0 0-404 0 0,0 0-395 0 0,0 0-6 0 0,0 0 265 0 0,0 0 391 0 0,0 0 426 0 0,0 0 156 0 0,0-6 56 0 0,1 5-179 0 0,-1 0 0 0 0,0 0 0 0 0,0 0 0 0 0,0-1 0 0 0,1 1 1 0 0,-1 0-1 0 0,1 0 0 0 0,-1 0 0 0 0,1 0 0 0 0,-1 0 1 0 0,1 0-1 0 0,0 0 0 0 0,-1 0 0 0 0,1 0 0 0 0,0 0 1 0 0,0 1-1 0 0,0-1 0 0 0,0 0 0 0 0,0 0 0 0 0,-1 1 1 0 0,1-1-1 0 0,0 1 0 0 0,1-1 0 0 0,-1 0 0 0 0,0 1 1 0 0,0 0-1 0 0,0-1 0 0 0,0 1 0 0 0,0 0 0 0 0,0 0 1 0 0,1-1-1 0 0,-1 1 0 0 0,0 0 0 0 0,0 0 0 0 0,0 0 0 0 0,0 0 1 0 0,1 1-1 0 0,-1-1 0 0 0,0 0 0 0 0,0 0 0 0 0,0 1 1 0 0,0-1-1 0 0,0 1 0 0 0,0-1 0 0 0,0 1 0 0 0,0-1 1 0 0,0 1-1 0 0,0 0 0 0 0,1 0-26 0 0,22 3 250 0 0,-1-2-356 0 0,0-1-1 0 0,1-1 1 0 0,-1-1-1 0 0,1-2 1 0 0,-1 0-1 0 0,0-1 1 0 0,0-1-1 0 0,0-1 1 0 0,-1-2-1 0 0,0 0 1 0 0,0-1 0 0 0,0-2 106 0 0,-1 5-2728 0 0,-16 7-5252 0 0,-5 1 3579 0 0</inkml:trace>
  <inkml:trace contextRef="#ctx0" brushRef="#br3" timeOffset="225169.93">1622 3333 5473 0 0,'0'0'3153'0'0,"0"0"-2617"0"0,0 0-671 0 0,0 0 291 0 0,0 0 155 0 0,0 0 12 0 0,0 0 24 0 0,0 0 22 0 0,0 0 70 0 0,0 0 125 0 0,0 0 96 0 0,0 0 92 0 0,0 0 48 0 0,20 15-24 0 0,60 45-57 0 0,-77-59-589 0 0,1 1-1 0 0,-1 0 0 0 0,1-1 0 0 0,-1 0 1 0 0,1 0-1 0 0,0 0 0 0 0,-1 0 1 0 0,1 0-1 0 0,0-1 0 0 0,0 0 1 0 0,-1 0-1 0 0,1 0 0 0 0,0 0 1 0 0,0 0-1 0 0,0-1 0 0 0,-1 0 1 0 0,1 1-1 0 0,0-1 0 0 0,-1-1 0 0 0,1 1 1 0 0,-1-1-1 0 0,1 1 0 0 0,-1-1 1 0 0,0 0-1 0 0,0 0 0 0 0,0 0 1 0 0,0-1-1 0 0,0 1 0 0 0,0-1 1 0 0,0 0-1 0 0,-1 1 0 0 0,1-1 1 0 0,-1 0-1 0 0,0 0 0 0 0,0-1 0 0 0,0 1 1 0 0,0 0-1 0 0,-1-1 0 0 0,0 1 1 0 0,1-1-1 0 0,-1 0 0 0 0,0 1 1 0 0,-1-1-1 0 0,1 0 0 0 0,-1 0 1 0 0,1 1-1 0 0,-1-1 0 0 0,0 0 0 0 0,0 0 1 0 0,-1 0-1 0 0,1 1 0 0 0,-1-1 1 0 0,0 0-130 0 0,2-10-83 0 0,1 1 1 0 0,-2 0-1 0 0,0-1 0 0 0,-1 1 1 0 0,0-1-1 0 0,-1 1 1 0 0,0 0-1 0 0,-1 0 1 0 0,-1 0-1 0 0,0 0 0 0 0,-1 1 1 0 0,0-1-1 0 0,-1 1 1 0 0,0 0-1 0 0,-1 1 0 0 0,0 0 1 0 0,-1 0-1 0 0,0 0 1 0 0,-1 1-1 0 0,0 0 1 0 0,-1 1-1 0 0,0 0 0 0 0,0 0 1 0 0,-1 1-1 0 0,-8-5 83 0 0,15 12-81 0 0,1 0 1 0 0,0-1-1 0 0,-1 2 0 0 0,1-1 0 0 0,-1 0 0 0 0,1 1 0 0 0,-1-1 1 0 0,1 1-1 0 0,-1 0 0 0 0,1 0 0 0 0,-1 0 0 0 0,1 1 0 0 0,-1-1 1 0 0,1 1-1 0 0,-1 0 0 0 0,1 0 0 0 0,0 0 0 0 0,-1 0 0 0 0,1 1 0 0 0,0-1 1 0 0,0 1-1 0 0,0 0 0 0 0,0 0 0 0 0,0 0 0 0 0,0 0 0 0 0,1 1 1 0 0,-1-1-1 0 0,1 1 0 0 0,-1 0 0 0 0,1-1 0 0 0,0 1 0 0 0,0 0 1 0 0,0 0-1 0 0,1 0 0 0 0,-1 1 0 0 0,1-1 0 0 0,-1 0 0 0 0,1 0 0 0 0,0 1 1 0 0,1-1-1 0 0,-1 1 0 0 0,0 1 81 0 0,-19 155 147 0 0,21-155-178 0 0,-1 1 1 0 0,2-1 0 0 0,-1 0 0 0 0,1 0 0 0 0,-1 0 0 0 0,1 0 0 0 0,0-1 0 0 0,1 1 0 0 0,0 0 0 0 0,-1-1 0 0 0,1 1-1 0 0,1-1 1 0 0,-1 0 0 0 0,0 0 0 0 0,1-1 0 0 0,0 1 0 0 0,0-1 0 0 0,0 1 0 0 0,0-1 0 0 0,1-1 0 0 0,-1 1 0 0 0,1 0-1 0 0,0-1 1 0 0,0 0 0 0 0,0 0 0 0 0,0-1 0 0 0,0 1 0 0 0,0-1 0 0 0,0 0 0 0 0,0-1 0 0 0,1 1 0 0 0,-1-1 0 0 0,0 0-1 0 0,0 0 1 0 0,1 0 0 0 0,0-1 30 0 0,77-7-7454 0 0,-68 5-792 0 0</inkml:trace>
  <inkml:trace contextRef="#ctx0" brushRef="#br3" timeOffset="225585.881">1890 2860 11138 0 0,'0'0'-604'0'0,"0"0"-100"0"0,0 0 209 0 0,0 0 435 0 0,0 0 502 0 0,0 0 6 0 0,0 0-120 0 0,0 0-72 0 0,0 0 9 0 0,0 0 69 0 0,0 0 102 0 0,0 0 116 0 0,14 2 80 0 0,44 5 32 0 0,-54-7-549 0 0,-1 0 0 0 0,0-1 0 0 0,0 0-1 0 0,0 1 1 0 0,1-1 0 0 0,-1 0 0 0 0,0-1-1 0 0,0 1 1 0 0,0 0 0 0 0,-1-1 0 0 0,1 0-1 0 0,0 1 1 0 0,0-1 0 0 0,-1-1 0 0 0,0 1-1 0 0,1 0 1 0 0,-1 0 0 0 0,0-1 0 0 0,0 1-1 0 0,0-1 1 0 0,0 0 0 0 0,0 0 0 0 0,-1 1-1 0 0,1-1 1 0 0,0-3-115 0 0,0 2 123 0 0,0 2-134 0 0,-1-1 0 0 0,1 1 0 0 0,-1-1 0 0 0,0 1 0 0 0,0-1 0 0 0,0 1 0 0 0,0-1 0 0 0,0 1 0 0 0,-1-1 0 0 0,1 0 0 0 0,-1 1 0 0 0,1-1 0 0 0,-1 0 0 0 0,0 0 0 0 0,0 1 0 0 0,-1-1 0 0 0,1 0 0 0 0,0 0 0 0 0,-1 1 0 0 0,0-1 0 0 0,1 0 0 0 0,-1 1 0 0 0,0-1 0 0 0,0 1 0 0 0,-1-1 0 0 0,1 1 0 0 0,0 0 0 0 0,-1-1 0 0 0,0 1 0 0 0,1 0 0 0 0,-1 0 0 0 0,0 0 0 0 0,0 0 0 0 0,0 0 0 0 0,0 1 0 0 0,-1-1 0 0 0,1 1 0 0 0,0-1 0 0 0,-1 1 0 0 0,1 0 0 0 0,-1 0 0 0 0,1 0 0 0 0,-1 0 0 0 0,1 0 0 0 0,-1 1 0 0 0,0-1 11 0 0,-4-1-150 0 0,0 0-1 0 0,1 0 1 0 0,-1 1 0 0 0,0 0 0 0 0,0 0-1 0 0,0 1 1 0 0,-1 0 0 0 0,1 0-1 0 0,0 0 1 0 0,0 1 0 0 0,0 0-1 0 0,0 1 1 0 0,1-1 0 0 0,-1 1 0 0 0,0 1-1 0 0,1-1 1 0 0,-6 4 150 0 0,9-5-70 0 0,1 0 0 0 0,0 0 0 0 0,0 0 0 0 0,0 1-1 0 0,1-1 1 0 0,-1 0 0 0 0,0 1 0 0 0,0 0 0 0 0,1-1 0 0 0,-1 1 0 0 0,1 0 0 0 0,-1 0 0 0 0,1 0 0 0 0,0 0 0 0 0,0 0 0 0 0,0 0 0 0 0,0 0-1 0 0,0 0 1 0 0,1 1 0 0 0,-1-1 0 0 0,0 0 0 0 0,1 0 0 0 0,0 1 0 0 0,-1-1 0 0 0,1 0 0 0 0,0 1 0 0 0,0-1 0 0 0,1 0 0 0 0,-1 1-1 0 0,0-1 1 0 0,1 0 0 0 0,-1 0 0 0 0,1 1 0 0 0,0-1 0 0 0,0 0 0 0 0,0 0 0 0 0,0 0 0 0 0,0 0 0 0 0,0 0 0 0 0,0 0 0 0 0,1 0-1 0 0,-1 0 1 0 0,1-1 0 0 0,-1 1 0 0 0,1 0 0 0 0,0-1 0 0 0,0 1 0 0 0,0-1 0 0 0,0 0 0 0 0,0 0 0 0 0,0 1 0 0 0,0-1 0 0 0,0-1-1 0 0,0 1 1 0 0,0 0 0 0 0,1 0 0 0 0,-1-1 0 0 0,0 1 0 0 0,0-1 0 0 0,3 0 70 0 0,9 5-2873 0 0,-2 0-3612 0 0</inkml:trace>
  <inkml:trace contextRef="#ctx0" brushRef="#br3" timeOffset="226150.602">2338 3038 14059 0 0,'0'0'4314'0'0,"0"0"-3775"0"0,0 0-1263 0 0,0 0-283 0 0,0 0 137 0 0,0 0 249 0 0,0 0 362 0 0,0 0 382 0 0,0 0 157 0 0,0 0 129 0 0,0 0 133 0 0,0 0 78 0 0,3-3-1 0 0,-4 3-628 0 0,0 0 0 0 0,0 0 0 0 0,-1 1 0 0 0,1-1 0 0 0,0 0 1 0 0,0 0-1 0 0,-1-1 0 0 0,1 1 0 0 0,0 0 0 0 0,0 0 0 0 0,-1-1 0 0 0,1 1 0 0 0,0 0 1 0 0,0-1-1 0 0,0 0 0 0 0,0 1 0 0 0,-1-1 0 0 0,1 1 0 0 0,0-1 0 0 0,0 0 0 0 0,0 0 1 0 0,1 0-1 0 0,-1 0 0 0 0,0 0 0 0 0,0 0 0 0 0,0 0 0 0 0,1 0 0 0 0,-1 0 0 0 0,0 0 0 0 0,1 0 1 0 0,-1 0-1 0 0,1 0 0 0 0,-1 0 0 0 0,1-1 0 0 0,0 1 0 0 0,-1 0 0 0 0,1 0 0 0 0,0-1 1 0 0,0 1-1 0 0,0 0 0 0 0,0 0 0 0 0,0-1 0 0 0,0 1 0 0 0,0 0 0 0 0,1 0 0 0 0,-1-1 1 0 0,0 1-1 0 0,1 0 0 0 0,-1 0 0 0 0,1 0 0 0 0,-1 0 0 0 0,1-1 0 0 0,-1 1 0 0 0,1 0 1 0 0,0 0-1 0 0,0 0 0 0 0,-1 0 0 0 0,1 0 0 0 0,0 0 0 0 0,0 1 0 0 0,0-1 0 0 0,0 0 0 0 0,0 0 1 0 0,0 1-1 0 0,0-1 0 0 0,0 1 0 0 0,1-1 0 0 0,-1 1 0 0 0,0-1 0 0 0,1 1 9 0 0,-10 0-109 0 0,1 0-1 0 0,-1 1 0 0 0,1 0 0 0 0,0 0 0 0 0,0 1 0 0 0,-1 0 0 0 0,1 0 1 0 0,0 1-1 0 0,1 0 0 0 0,-1 0 0 0 0,0 1 0 0 0,1 0 0 0 0,0 0 1 0 0,0 0-1 0 0,0 1 0 0 0,0-1 0 0 0,1 2 0 0 0,0-1 0 0 0,0 0 0 0 0,0 1 1 0 0,1 0-1 0 0,0 0 0 0 0,0 1 0 0 0,0-1 0 0 0,1 1 0 0 0,-1 1 110 0 0,-2 5 92 0 0,0-1 0 0 0,1 1 0 0 0,0 0 0 0 0,1 1 0 0 0,1-1 0 0 0,0 1-1 0 0,1-1 1 0 0,0 1 0 0 0,1 0 0 0 0,1 0 0 0 0,0 0 0 0 0,1-1 0 0 0,2 14-92 0 0,-2-21 102 0 0,1 0 0 0 0,0-1 1 0 0,0 1-1 0 0,1-1 1 0 0,-1 0-1 0 0,1 1 0 0 0,0-1 1 0 0,1 0-1 0 0,-1-1 1 0 0,1 1-1 0 0,0-1 0 0 0,0 1 1 0 0,0-1-1 0 0,1-1 1 0 0,-1 1-1 0 0,1 0 0 0 0,0-1 1 0 0,0 0-1 0 0,0 0 1 0 0,1-1-1 0 0,-1 1 0 0 0,1-1 1 0 0,-1 0-1 0 0,1-1 1 0 0,0 1-1 0 0,0-1 0 0 0,0 0 1 0 0,-1-1-1 0 0,1 1 1 0 0,0-1-1 0 0,3-1-102 0 0,184-35 1555 0 0,-65-35-584 0 0,-125 61-1810 0 0,-23 7-8539 0 0,17 3 7535 0 0,-1 0-7538 0 0</inkml:trace>
  <inkml:trace contextRef="#ctx0" brushRef="#br3" timeOffset="226988.371">1329 1563 10810 0 0,'0'0'1826'0'0,"0"0"-302"0"0,0 0-318 0 0,0 0-289 0 0,0 0-186 0 0,0 0-203 0 0,0 0-160 0 0,0 0-58 0 0,0 0-31 0 0,0 0 21 0 0,0 0 13 0 0,0 0-16 0 0,0 0-28 0 0,0-13-76 0 0,32-147-85 0 0,57-54-752 0 0,-68 216-2111 0 0,6 41 2983 0 0,-24-37-399 0 0,9 15 250 0 0,-8-11-4 0 0,-1 0 1 0 0,1 0-1 0 0,1-1 1 0 0,0 1-1 0 0,0-1 1 0 0,1 0-1 0 0,0-1 1 0 0,0 0-1 0 0,1 0 0 0 0,0 0 1 0 0,1-1-1 0 0,-1 1 1 0 0,2-2-1 0 0,-1 1 1 0 0,1-1-1 0 0,-1-1 1 0 0,2 0-1 0 0,-1 0 1 0 0,0-1-1 0 0,1 0 1 0 0,0 0-1 0 0,0-1 1 0 0,0 0-1 0 0,0-1 0 0 0,1 0 1 0 0,-1-1-1 0 0,3 0-75 0 0,-6-5-19 0 0,-1 0 0 0 0,0 0 0 0 0,0-1 0 0 0,-1 1-1 0 0,1-1 1 0 0,-1-1 0 0 0,0 1 0 0 0,-1-1 0 0 0,1 0-1 0 0,-1 0 1 0 0,0 0 0 0 0,0 0 0 0 0,-1-1 0 0 0,0 0-1 0 0,0 1 1 0 0,1-6 19 0 0,7-10-2247 0 0,-6 11 238 0 0,4-6-1999 0 0,-2 7-3855 0 0,-4 8 5544 0 0</inkml:trace>
  <inkml:trace contextRef="#ctx0" brushRef="#br3" timeOffset="227485.801">1479 1705 11362 0 0,'0'0'806'0'0,"0"0"-438"0"0,0 0-271 0 0,0 0-5 0 0,0 0 222 0 0,0 0 301 0 0,0 0 285 0 0,0 0 181 0 0,0 0 54 0 0,0 0-49 0 0,0 0-119 0 0,0 0-178 0 0,46-4-1476 0 0,-30 1 642 0 0,1 0 0 0 0,-1 2 0 0 0,1-1 0 0 0,-1 2 0 0 0,1 0 0 0 0,-1 1 0 0 0,1 1 0 0 0,-1 0 0 0 0,0 2 0 0 0,0-1 0 0 0,0 2 0 0 0,0 0 0 0 0,0 1 0 0 0,0 1 45 0 0,30 35-235 0 0,-45-39 258 0 0,0 0 1 0 0,1 0-1 0 0,0 0 1 0 0,-1 0-1 0 0,1-1 1 0 0,0 1-1 0 0,1 0 0 0 0,-1-1 1 0 0,0 1-1 0 0,1-1 1 0 0,-1 0-1 0 0,1 0 1 0 0,0 0-1 0 0,0 0 0 0 0,0-1 1 0 0,0 1-1 0 0,0-1 1 0 0,0 1-1 0 0,0-1 1 0 0,0 0-1 0 0,1 0 0 0 0,-1-1 1 0 0,0 1-1 0 0,1-1 1 0 0,-1 1-1 0 0,0-1 1 0 0,1 0-1 0 0,-1 0 0 0 0,0-1 1 0 0,1 1-1 0 0,-1-1 1 0 0,0 0-1 0 0,1 1 1 0 0,-1-2-1 0 0,0 1 1 0 0,0 0-1 0 0,0 0 0 0 0,0-1 1 0 0,0 0-1 0 0,0 0 1 0 0,0 0-1 0 0,1-1-23 0 0,49-68-574 0 0,-53 37-8762 0 0,-1 32 226 0 0</inkml:trace>
  <inkml:trace contextRef="#ctx0" brushRef="#br3" timeOffset="228094.529">2179 1697 6049 0 0,'0'0'479'0'0,"0"0"-747"0"0,0 0 20 0 0,0 0 489 0 0,0 0 281 0 0,0 0 169 0 0,0 0 123 0 0,0 0 143 0 0,0 0 36 0 0,0 0-29 0 0,0 0-85 0 0,0 0-93 0 0,13 18-61 0 0,40 54-51 0 0,-50-68-490 0 0,1 0 0 0 0,1 0 0 0 0,-1 0 0 0 0,1 0 0 0 0,-1-1-1 0 0,1 0 1 0 0,0 0 0 0 0,0 0 0 0 0,0 0 0 0 0,1-1 0 0 0,-1 0 0 0 0,0 0 0 0 0,1-1 0 0 0,0 1 0 0 0,-1-1 0 0 0,1 0 0 0 0,0-1 0 0 0,0 1 0 0 0,-1-1 0 0 0,1-1 0 0 0,0 1 0 0 0,0-1 0 0 0,-1 0 0 0 0,1 0 0 0 0,0 0 0 0 0,-1-1 0 0 0,1 0 0 0 0,-1 0 0 0 0,0 0-1 0 0,0-1 1 0 0,1 0 0 0 0,-2 0 0 0 0,1 0-184 0 0,15-5 81 0 0,0 0-1 0 0,-1-1 1 0 0,0-1-1 0 0,-1-1 1 0 0,-1-1-1 0 0,1 0 0 0 0,-2-1 1 0 0,0-1-1 0 0,0 0 1 0 0,-1-2-1 0 0,-1 1 1 0 0,-1-2-1 0 0,0 0 0 0 0,-1 0 1 0 0,-1-1-1 0 0,3-8-80 0 0,-11 17-46 0 0,-1-1 0 0 0,0 0-1 0 0,-1 0 1 0 0,0 1 0 0 0,-1-1 0 0 0,0 0-1 0 0,0 0 1 0 0,-1 0 0 0 0,0 0-1 0 0,-1 1 1 0 0,0-1 0 0 0,0 0-1 0 0,-1 1 1 0 0,-1 0 0 0 0,1 0 0 0 0,-1 0-1 0 0,-1 0 1 0 0,0 0 0 0 0,0 1-1 0 0,-1 0 1 0 0,0 0 0 0 0,0 0 0 0 0,-1 1-1 0 0,0 0 1 0 0,0 0 0 0 0,0 1-1 0 0,-1 0 1 0 0,0 0 0 0 0,-1 1 46 0 0,-8-7-94 0 0,0 2 1 0 0,-1 0 0 0 0,0 2-1 0 0,-1-1 1 0 0,0 2-1 0 0,0 1 1 0 0,-1 0 0 0 0,1 1-1 0 0,-1 2 1 0 0,0 0 0 0 0,-1 1-1 0 0,1 0 1 0 0,-16 2 93 0 0,30 1-30 0 0,0 0 0 0 0,0 0 1 0 0,0 1-1 0 0,1-1 0 0 0,-1 1 1 0 0,0 1-1 0 0,1-1 0 0 0,-1 1 1 0 0,1 0-1 0 0,0 0 1 0 0,0 0-1 0 0,0 1 0 0 0,0 0 1 0 0,0 0-1 0 0,1 0 0 0 0,0 1 1 0 0,0-1-1 0 0,0 1 0 0 0,0 0 1 0 0,1 0-1 0 0,0 0 0 0 0,0 1 1 0 0,0-1-1 0 0,1 1 0 0 0,0-1 1 0 0,-2 7 29 0 0,-14 159-131 0 0,20-161 129 0 0,1 0 0 0 0,1 0-1 0 0,-1 0 1 0 0,2 0 0 0 0,-1-1 0 0 0,1 0 0 0 0,1 0-1 0 0,0 0 1 0 0,0 0 0 0 0,1-1 0 0 0,0 0-1 0 0,0-1 1 0 0,1 1 0 0 0,0-1 0 0 0,0-1-1 0 0,0 0 1 0 0,1 0 0 0 0,0 0 0 0 0,0-1-1 0 0,1-1 1 0 0,-1 0 0 0 0,7 2 2 0 0,80 28-6962 0 0,-80-30-2528 0 0</inkml:trace>
  <inkml:trace contextRef="#ctx0" brushRef="#br3" timeOffset="228438.556">2858 1683 21837 0 0,'0'0'728'0'0,"0"0"-176"0"0,0 0-283 0 0,0 0-313 0 0,0 0-209 0 0,0 0-148 0 0,0 0-42 0 0,0 0 49 0 0,0 0 128 0 0,0 0 144 0 0,0 0 77 0 0,0 0 28 0 0,0 0-10 0 0,-1 11 16 0 0,3-6-51 0 0,0 1 0 0 0,1-1 0 0 0,-1-1 0 0 0,1 1 0 0 0,0 0-1 0 0,1-1 1 0 0,-1 1 0 0 0,1-1 0 0 0,0 0 0 0 0,0 0 0 0 0,0-1 0 0 0,1 1 0 0 0,-1-1 0 0 0,1 0-1 0 0,0 0 1 0 0,0-1 0 0 0,0 1 0 0 0,3 0 62 0 0,37 6-10147 0 0,-38-9 273 0 0</inkml:trace>
  <inkml:trace contextRef="#ctx0" brushRef="#br3" timeOffset="228896.671">3088 1591 6777 0 0,'0'0'573'0'0,"0"0"20"0"0,0 0 16 0 0,0 0-30 0 0,0 0-9 0 0,0 0-41 0 0,0 0-35 0 0,0 0 210 0 0,0 0 191 0 0,0 0 116 0 0,0 0 195 0 0,0 0-35 0 0,0 0-140 0 0,26 22-131 0 0,82 70-243 0 0,-45-64 266 0 0,-51-31-737 0 0,-4 3-116 0 0,-1 0 0 0 0,1-1 0 0 0,0 0 0 0 0,0 0 0 0 0,-1-1 1 0 0,1 0-1 0 0,-1 0 0 0 0,0-1 0 0 0,1 0 0 0 0,-1 0 0 0 0,0-1 0 0 0,-1 0 0 0 0,1 0 0 0 0,-1-1 0 0 0,0 1 0 0 0,0-1 0 0 0,0-1 0 0 0,-1 1 0 0 0,1-1 1 0 0,-1 0-1 0 0,-1 0 0 0 0,1 0 0 0 0,-1-1 0 0 0,0 0 0 0 0,-1 0 0 0 0,1 0 0 0 0,-1 0 0 0 0,-1 0 0 0 0,1-1 0 0 0,-1 1 0 0 0,-1-1 0 0 0,1 0 0 0 0,-1 1 0 0 0,-1-1 1 0 0,1 0-1 0 0,-2 0 0 0 0,1 0-70 0 0,0-4-107 0 0,0 1-1 0 0,-1-1 1 0 0,0 1 0 0 0,-1-1 0 0 0,0 1 0 0 0,-1 0-1 0 0,0 0 1 0 0,0 0 0 0 0,-2 0 0 0 0,1 1 0 0 0,-1-1-1 0 0,-1 1 1 0 0,0 1 0 0 0,0-1 0 0 0,-1 1 0 0 0,0 0-1 0 0,-1 0 1 0 0,0 1 0 0 0,0 0 0 0 0,0 0 0 0 0,-1 1 0 0 0,-1 0-1 0 0,1 1 1 0 0,-3-1 107 0 0,6 1-98 0 0,-1 1 1 0 0,1 0-1 0 0,-1 1 0 0 0,0-1 1 0 0,-1 2-1 0 0,1-1 0 0 0,0 1 1 0 0,-1 0-1 0 0,0 0 0 0 0,0 1 1 0 0,0 0-1 0 0,0 0 0 0 0,0 1 1 0 0,0 0-1 0 0,0 1 0 0 0,-1 0 0 0 0,1 0 1 0 0,0 1-1 0 0,0 0 0 0 0,0 0 1 0 0,0 0-1 0 0,0 1 0 0 0,0 1 1 0 0,0-1-1 0 0,1 1 0 0 0,-1 1 1 0 0,1-1-1 0 0,-2 2 98 0 0,1 5 8 0 0,0 0-1 0 0,0 1 1 0 0,1 0 0 0 0,1 0-1 0 0,0 0 1 0 0,0 1 0 0 0,1 0-1 0 0,1 0 1 0 0,0 1 0 0 0,0-1-1 0 0,1 1 1 0 0,1 0 0 0 0,0-1-1 0 0,1 1 1 0 0,0 0 0 0 0,1 0-1 0 0,1 0 1 0 0,0 0 0 0 0,0 0-1 0 0,3 8-7 0 0,0-12-7 0 0,0-1-1 0 0,1 1 0 0 0,0-1 0 0 0,0 0 1 0 0,1 0-1 0 0,0 0 0 0 0,0-1 1 0 0,1 0-1 0 0,0 0 0 0 0,0-1 1 0 0,0 0-1 0 0,1 0 0 0 0,0-1 1 0 0,0 1-1 0 0,1-2 0 0 0,-1 1 0 0 0,1-1 1 0 0,0-1-1 0 0,0 0 0 0 0,0 0 1 0 0,1 0-1 0 0,4-1 8 0 0,77 14-7096 0 0,-74-15-2301 0 0</inkml:trace>
  <inkml:trace contextRef="#ctx0" brushRef="#br3" timeOffset="229407.973">3626 1171 9786 0 0,'0'0'-240'0'0,"0"0"-580"0"0,0 0 101 0 0,0 0 651 0 0,0 0 399 0 0,0 0 173 0 0,0 0 61 0 0,0 0 71 0 0,0 0-1 0 0,4 29-49 0 0,16 137 334 0 0,-20-94-251 0 0,10-77 3821 0 0,17-18-4950 0 0,-22 18 626 0 0,-1 2-253 0 0,0-1 0 0 0,0 1 0 0 0,0 0-1 0 0,1 0 1 0 0,-1 0 0 0 0,1 0 0 0 0,0 1 0 0 0,0 0 0 0 0,-1 0 0 0 0,1 0-1 0 0,1 1 1 0 0,-1 0 0 0 0,0 0 0 0 0,0 0 0 0 0,0 0 0 0 0,1 1 0 0 0,-1 0-1 0 0,0 0 1 0 0,0 0 0 0 0,1 1 0 0 0,-1 0 0 0 0,0 0 0 0 0,0 0 0 0 0,0 0-1 0 0,0 1 1 0 0,0 0 0 0 0,0 0 0 0 0,0 1 0 0 0,-1-1 0 0 0,1 1 0 0 0,-1 0-1 0 0,0 0 1 0 0,0 0 0 0 0,0 1 0 0 0,0-1 0 0 0,0 1 0 0 0,-1 0 0 0 0,1 0-1 0 0,-1 0 1 0 0,0 1 0 0 0,1 2 87 0 0,7 6 35 0 0,0 1 0 0 0,-2 0 0 0 0,1 0 0 0 0,-2 1 0 0 0,0 0 1 0 0,0 1-1 0 0,-1-1 0 0 0,-2 1 0 0 0,1 1 0 0 0,-2-1 0 0 0,0 1 0 0 0,-1 0 0 0 0,0 0 0 0 0,-1 8-35 0 0,-6-20 220 0 0,1-1 1 0 0,-1 0-1 0 0,1 0 0 0 0,-1 0 0 0 0,0 0 1 0 0,-1 0-1 0 0,1-1 0 0 0,-1 1 0 0 0,0-1 1 0 0,1-1-1 0 0,-1 1 0 0 0,0-1 0 0 0,-1 0 1 0 0,1 0-1 0 0,0 0 0 0 0,-1 0 1 0 0,1-1-1 0 0,-1 0 0 0 0,1-1 0 0 0,-1 1 1 0 0,1-1-1 0 0,-1 0 0 0 0,0 0 0 0 0,1 0 1 0 0,-1-1-1 0 0,1 0 0 0 0,-1 0 1 0 0,1-1-1 0 0,-1 0 0 0 0,0 0-220 0 0,-99-33-1375 0 0,103 33-165 0 0,2 2-2902 0 0,0 0-4300 0 0,0 0 4334 0 0</inkml:trace>
  <inkml:trace contextRef="#ctx0" brushRef="#br3" timeOffset="229660.291">3573 1100 17292 0 0,'0'0'972'0'0,"0"0"-115"0"0,0 0-218 0 0,0 0-317 0 0,0 0-246 0 0,0 0-106 0 0,0 0-16 0 0,0 0 48 0 0,0 0 13 0 0,0 0-8 0 0,0 0-14 0 0,0 0-2 0 0,25-8 21 0 0,80-25 9 0 0,30 28-751 0 0,-112 7-672 0 0,7-1-5611 0 0,-20-1-2965 0 0</inkml:trace>
  <inkml:trace contextRef="#ctx0" brushRef="#br3" timeOffset="230858.161">4162 1740 8210 0 0,'0'0'208'0'0,"0"0"-55"0"0,0 0 30 0 0,0 0 89 0 0,0 0 257 0 0,0 0 338 0 0,0 0 340 0 0,0 0 231 0 0,0 0 23 0 0,0 0-103 0 0,0 0-159 0 0,0 0-140 0 0,0 0-122 0 0,-8-11-126 0 0,-27-30-187 0 0,27 30-233 0 0,8 11-256 0 0,0 0-286 0 0,0 0-253 0 0,39 15-1752 0 0,-7-1 2520 0 0,-11-10-265 0 0,0-1 0 0 0,0-1 0 0 0,0-1 0 0 0,0-1 0 0 0,0-1 0 0 0,0 0 0 0 0,0-2 0 0 0,0 0 0 0 0,-1-2 0 0 0,1 0 0 0 0,-1-1 0 0 0,0-1 0 0 0,2-2-99 0 0,-21 9 53 0 0,0 0 0 0 0,-1 0 0 0 0,1 0 0 0 0,0 0 0 0 0,0 0 0 0 0,-1 0 0 0 0,1 0 0 0 0,0 0 0 0 0,-1 0 0 0 0,1-1 0 0 0,0 1 0 0 0,0 0 0 0 0,-1 0 0 0 0,1-1 0 0 0,0 1 0 0 0,-1 0 0 0 0,1-1 0 0 0,-1 1 0 0 0,1-1 0 0 0,0 1 0 0 0,-1-1 0 0 0,1 1 0 0 0,-1-1 0 0 0,1 1 0 0 0,-1-1 0 0 0,0 0 0 0 0,1 1 0 0 0,-1-1 0 0 0,1 0 0 0 0,-1 1 0 0 0,0-1 0 0 0,0 0 0 0 0,1 1 0 0 0,-1-1 0 0 0,0 0 0 0 0,0 0 0 0 0,0 1 0 0 0,0-1 0 0 0,0 0 0 0 0,0 1 1 0 0,0-1-1 0 0,0 0 0 0 0,0 0 0 0 0,0 1 0 0 0,0-1 0 0 0,-1 0 0 0 0,1 0 0 0 0,0 1 0 0 0,0-1 0 0 0,-1 0 0 0 0,1 1 0 0 0,-1-1 0 0 0,1 1 0 0 0,0-1 0 0 0,-1 0 0 0 0,1 1 0 0 0,-1-1 0 0 0,1 1 0 0 0,-1-1 0 0 0,0 1 0 0 0,1-1 0 0 0,-1 1 0 0 0,1 0 0 0 0,-1-1-53 0 0,-11-16-555 0 0,-136-310 48 0 0,128 288 478 0 0,13 29-50 0 0,1-1 1 0 0,0 0-1 0 0,1-1 1 0 0,0 1-1 0 0,0-1 1 0 0,1 0-1 0 0,1-1 1 0 0,0 1-1 0 0,1 0 1 0 0,0-1-1 0 0,1 1 1 0 0,1-8 78 0 0,70-48-1750 0 0,-55 59 1657 0 0,19-13 59 0 0,2 2 0 0 0,0 2 0 0 0,1 1 0 0 0,1 1 0 0 0,0 3-1 0 0,1 1 1 0 0,1 2 0 0 0,-1 1 0 0 0,2 2 0 0 0,-1 2 0 0 0,16 1 34 0 0,-52 4-14 0 0,0 0 1 0 0,-1 0-1 0 0,1 0 0 0 0,-1 1 0 0 0,1-1 0 0 0,-1 1 1 0 0,1 0-1 0 0,-1 0 0 0 0,1 0 0 0 0,-1 0 1 0 0,0 1-1 0 0,0-1 0 0 0,1 1 0 0 0,-1 0 0 0 0,0 0 1 0 0,-1 0-1 0 0,1 0 0 0 0,0 1 0 0 0,-1-1 1 0 0,1 1-1 0 0,-1-1 0 0 0,1 1 0 0 0,-1 0 0 0 0,0 0 1 0 0,-1 0-1 0 0,1 0 0 0 0,0 1 0 0 0,-1-1 1 0 0,0 0-1 0 0,1 1 0 0 0,-1-1 0 0 0,-1 0 1 0 0,1 1-1 0 0,0 0 0 0 0,-1-1 0 0 0,0 1 0 0 0,0-1 1 0 0,0 1-1 0 0,0 1 14 0 0,-29 142 432 0 0,-27-9-371 0 0,37-101-99 0 0,3 0 0 0 0,1 1 0 0 0,1 1-1 0 0,3 1 1 0 0,1-1 0 0 0,2 2 0 0 0,1-1-1 0 0,3 1 1 0 0,0 12 38 0 0,4-51-1 0 0,0 1 0 0 0,1-1 0 0 0,-1 1 0 0 0,1-1 0 0 0,-1 1 1 0 0,1-1-1 0 0,0 1 0 0 0,0-1 0 0 0,0 0 0 0 0,0 0 0 0 0,0 1 0 0 0,0-1 0 0 0,1 0 0 0 0,-1 0 0 0 0,1 0 1 0 0,-1 0-1 0 0,1 0 0 0 0,0-1 0 0 0,0 1 0 0 0,0 0 0 0 0,0-1 0 0 0,0 0 0 0 0,0 1 0 0 0,0-1 0 0 0,1 0 1 0 0,-1 0-1 0 0,0 0 0 0 0,1 0 0 0 0,-1-1 0 0 0,0 1 0 0 0,1 0 0 0 0,-1-1 0 0 0,1 0 0 0 0,-1 0 0 0 0,1 0 1 0 0,-1 0-1 0 0,1 0 0 0 0,-1 0 0 0 0,1-1 0 0 0,2 0 1 0 0,99-26-127 0 0,-67 19-2434 0 0,-12 8-5900 0 0,-21 2 910 0 0</inkml:trace>
  <inkml:trace contextRef="#ctx0" brushRef="#br3" timeOffset="231876.383">5132 1325 9218 0 0,'0'0'649'0'0,"0"0"-523"0"0,0 0-490 0 0,0 0-308 0 0,0 0-87 0 0,0 0 131 0 0,0 0 356 0 0,0 0 450 0 0,0 0 378 0 0,0 0 191 0 0,0 0 20 0 0,0 0-81 0 0,3 6-105 0 0,4 12-202 0 0,-4-7-153 0 0,0-1 0 0 0,1 1 0 0 0,0-1 0 0 0,0 0 0 0 0,2-1 0 0 0,-1 1 0 0 0,1-1 0 0 0,0 0 0 0 0,1 0 0 0 0,0-1 0 0 0,1 0 0 0 0,-1 0 0 0 0,3 0-226 0 0,-9-16 4798 0 0,6-20-5060 0 0,-2 7-191 0 0,-3 11 190 0 0,0 0-1 0 0,0 1 0 0 0,1-1 0 0 0,0 1 1 0 0,1 0-1 0 0,0 0 0 0 0,0 0 1 0 0,1 0-1 0 0,0 1 0 0 0,1-1 1 0 0,0 1-1 0 0,0 1 0 0 0,1-1 1 0 0,0 1-1 0 0,0 0 0 0 0,0 1 1 0 0,1 0-1 0 0,2-2 264 0 0,-6 9 40 0 0,0-1 0 0 0,0 1 0 0 0,0 0 0 0 0,-1 0 1 0 0,1 1-1 0 0,-1-1 0 0 0,1 1 0 0 0,-1 0 0 0 0,1 0 0 0 0,-1 0 1 0 0,0 0-1 0 0,0 0 0 0 0,0 1 0 0 0,0-1 0 0 0,0 1 0 0 0,-1 0 0 0 0,1 0 1 0 0,-1 0-1 0 0,0 0 0 0 0,0 0 0 0 0,0 1 0 0 0,0-1 0 0 0,0 1 1 0 0,-1-1-1 0 0,0 1 0 0 0,0 0 0 0 0,0-1 0 0 0,0 1 0 0 0,0 0 0 0 0,-1 0 1 0 0,1 0-1 0 0,-1 0 0 0 0,0-1 0 0 0,0 1 0 0 0,-1 0 0 0 0,1 0-40 0 0,9 30 294 0 0,-9-33-248 0 0,0 0 1 0 0,0 0-1 0 0,0 0 0 0 0,0 0 1 0 0,0 0-1 0 0,0 1 0 0 0,0-1 1 0 0,1 0-1 0 0,-1 0 0 0 0,0-1 1 0 0,1 1-1 0 0,-1 0 1 0 0,0 0-1 0 0,1 0 0 0 0,-1 0 1 0 0,1 0-1 0 0,-1 0 0 0 0,1 0 1 0 0,0-1-1 0 0,-1 1 0 0 0,1 0 1 0 0,0 0-1 0 0,0-1 0 0 0,0 1 1 0 0,-1 0-1 0 0,1-1 0 0 0,0 1 1 0 0,0-1-1 0 0,0 1 1 0 0,0-1-1 0 0,0 0 0 0 0,0 1 1 0 0,0-1-1 0 0,0 0 0 0 0,0 0 1 0 0,0 0-1 0 0,0 1 0 0 0,0-1 1 0 0,0 0-1 0 0,0 0 0 0 0,0-1 1 0 0,0 1-1 0 0,0 0 0 0 0,0 0 1 0 0,0 0-1 0 0,0-1 1 0 0,0 1-1 0 0,0 0 0 0 0,0-1 1 0 0,0 1-1 0 0,0-1 0 0 0,-1 1 1 0 0,1-1-1 0 0,0 0 0 0 0,0 1 1 0 0,0-1-1 0 0,-1 0 0 0 0,1 1 1 0 0,0-1-1 0 0,-1 0 0 0 0,1 0 1 0 0,0 0-1 0 0,-1 1 1 0 0,1-1-1 0 0,-1 0 0 0 0,0 0-46 0 0,169-148-3665 0 0,-164 149 3784 0 0,0 0 0 0 0,0 0-1 0 0,0 1 1 0 0,0 0 0 0 0,0 0-1 0 0,0 0 1 0 0,0 0-1 0 0,-1 1 1 0 0,1 0 0 0 0,0 0-1 0 0,-1 0 1 0 0,1 0-1 0 0,-1 1 1 0 0,0 0 0 0 0,0 0-1 0 0,0 0 1 0 0,0 0-1 0 0,-1 0 1 0 0,1 1 0 0 0,-1 0-1 0 0,0 0 1 0 0,0 0 0 0 0,0 0-1 0 0,-1 0 1 0 0,1 0-1 0 0,-1 1 1 0 0,0-1 0 0 0,0 1-1 0 0,-1 0 1 0 0,1 2-119 0 0,17 21 245 0 0,8 6-328 0 0,-14-23-3470 0 0,-7-7-5990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2422 1890 20476 0 0,'0'0'222'0'0,"0"0"30"0"0,0 0 59 0 0,0 0 79 0 0,0 0 40 0 0,-27-1-25 0 0,-83-2-79 0 0,56 5 260 0 0,53-2-526 0 0,1 0-29 0 0,0 0-55 0 0,17-20-212 0 0,138-262 618 0 0,-12-6 0 0 0,47-156-382 0 0,-153 343 57 0 0,-6-1 0 0 0,-3-2 0 0 0,-6-1 0 0 0,8-85-57 0 0,-30 189 0 0 0,3-9 75 0 0,-1-1 0 0 0,0 0 0 0 0,0-1 1 0 0,-1 1-1 0 0,0 0 0 0 0,-1 0 0 0 0,-1 0 0 0 0,1 0 0 0 0,-2-1 0 0 0,0 1 0 0 0,0 0 0 0 0,-1 1 0 0 0,0-1 0 0 0,-1 0 0 0 0,0 1 0 0 0,-1 0 0 0 0,0 0 0 0 0,0 0 0 0 0,-1 0 0 0 0,0 1 0 0 0,-1 0 0 0 0,0 0 0 0 0,-1 1-75 0 0,6 10-44 0 0,0-1-1 0 0,0 1 1 0 0,0 0 0 0 0,0 0-1 0 0,0 0 1 0 0,1 0 0 0 0,-1 0-1 0 0,1 0 1 0 0,-1 0-1 0 0,1 1 1 0 0,0-1 0 0 0,0 0-1 0 0,0 1 1 0 0,0-1 0 0 0,0 1-1 0 0,0 0 1 0 0,1-1 0 0 0,-1 1-1 0 0,1-1 1 0 0,0 1 0 0 0,0 0-1 0 0,0-1 1 0 0,0 1 0 0 0,0 0-1 0 0,1-1 1 0 0,-1 1 0 0 0,1 0 44 0 0,-3 13-29 0 0,-53 463 198 0 0,20 3-1 0 0,22 0 1 0 0,22 46-169 0 0,-1-59 21 0 0,-9-465-12 0 0,0-1 1 0 0,1 0-1 0 0,-1 1 1 0 0,-1-1-1 0 0,1 0 0 0 0,0 0 1 0 0,-1 1-1 0 0,1-1 1 0 0,-1 0-1 0 0,0 0 0 0 0,0-1 1 0 0,-1 1-1 0 0,1 0 1 0 0,0-1-1 0 0,-1 1 0 0 0,1-1 1 0 0,-1 0-1 0 0,0 0 1 0 0,0 0-1 0 0,0 0 0 0 0,0-1 1 0 0,0 1-1 0 0,0-1 1 0 0,-1 1-1 0 0,1-1 0 0 0,0 0 1 0 0,-1-1-1 0 0,1 1 1 0 0,0 0-1 0 0,-1-1-9 0 0,-113 9 192 0 0,106-9-175 0 0,-183-2 644 0 0,266 9-725 0 0,0-4 0 0 0,0-3 0 0 0,0-3-1 0 0,0-3 1 0 0,-1-3 0 0 0,63-17 64 0 0,-43 6 14 0 0,-37 6-28 0 0,0 2 1 0 0,1 3-1 0 0,0 3 1 0 0,1 1 0 0 0,-1 3-1 0 0,6 3 14 0 0,-97 28 344 0 0,-181 54-6135 0 0,72-41-6127 0 0,111-34 3335 0 0</inkml:trace>
  <inkml:trace contextRef="#ctx0" brushRef="#br0" timeOffset="496.584">123 3036 18004 0 0,'0'0'4650'0'0,"0"0"-3611"0"0,0 0-899 0 0,-26 0 23 0 0,-71 5-1624 0 0,216 12 2232 0 0,0-4 0 0 0,1-6-1 0 0,81-7-770 0 0,108 7 997 0 0,93 20-327 0 0,662 25 302 0 0,215-94-171 0 0,-773 19-738 0 0,-459 21-53 0 0,417-15 91 0 0,135 25-101 0 0,-291 28-24 0 0,-330-32-4139 0 0,-4-3-5891 0 0,14-1-1870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1367 1210 18196 0 0,'0'0'4605'0'0,"0"0"-3813"0"0,0 0-1032 0 0,0 0-43 0 0,0 0-26 0 0,-26-12-5 0 0,-80-35-76 0 0,106 46 361 0 0,-1 1 1 0 0,0-1-1 0 0,0 0 1 0 0,1 0-1 0 0,-1 0 1 0 0,0 1 0 0 0,0-1-1 0 0,0 0 1 0 0,0 1-1 0 0,0-1 1 0 0,0 1-1 0 0,0 0 1 0 0,0-1-1 0 0,0 1 1 0 0,0-1-1 0 0,0 1 1 0 0,0 0-1 0 0,-1 0 1 0 0,1 0 0 0 0,0 0-1 0 0,0 0 1 0 0,0 0-1 0 0,0 0 1 0 0,0 0-1 0 0,0 0 1 0 0,0 0-1 0 0,0 1 1 0 0,-1-1-1 0 0,1 0 1 0 0,0 1 0 0 0,0-1-1 0 0,0 1 1 0 0,0-1-1 0 0,0 1 1 0 0,1 0-1 0 0,-1-1 1 0 0,0 1-1 0 0,0 0 1 0 0,0 0-1 0 0,0-1 1 0 0,1 1-1 0 0,-1 0 1 0 0,0 0 0 0 0,1 0-1 0 0,-1 0 1 0 0,1 0-1 0 0,-1 0 1 0 0,1 0-1 0 0,-1 0 1 0 0,1 0-1 0 0,0 0 1 0 0,-1 0-1 0 0,1 0 1 0 0,0 0 0 0 0,0 1-1 0 0,0-1 1 0 0,0 0-1 0 0,0 0 1 0 0,0 0 28 0 0,-1 5-216 0 0,-6 230-370 0 0,15 50 1003 0 0,3 62 278 0 0,-30 271-695 0 0,5-444 197 0 0,-8-2-1 0 0,-8 0 1 0 0,-7 1-197 0 0,35-170 23 0 0,0 10 153 0 0,0-1 1 0 0,-1 1-1 0 0,-1-1 1 0 0,0 0-1 0 0,-1 0 0 0 0,-1 0 1 0 0,0-1-1 0 0,0 0 1 0 0,-1 0-1 0 0,-1-1 0 0 0,0 1 1 0 0,0-2-1 0 0,-1 1 1 0 0,-1-1-1 0 0,0-1 0 0 0,0 1 1 0 0,-4 1-177 0 0,5-11 24 0 0,1 0 1 0 0,-1-1-1 0 0,1 1 1 0 0,-1-2 0 0 0,1 1-1 0 0,0-1 1 0 0,0-1-1 0 0,0 0 1 0 0,0 0-1 0 0,0 0 1 0 0,0-1-1 0 0,1 0 1 0 0,-1 0-1 0 0,1-1 1 0 0,0 0-1 0 0,1 0 1 0 0,-1-1-1 0 0,1 0 1 0 0,0 0-1 0 0,1 0 1 0 0,-1-1-1 0 0,1 0 1 0 0,1 0 0 0 0,-1 0-1 0 0,1-1 1 0 0,0 1-1 0 0,1-1 1 0 0,-1-1-25 0 0,-90-157-286 0 0,6-5 0 0 0,8-3 0 0 0,8-3 0 0 0,-14-70 286 0 0,22 72 141 0 0,41 112-23 0 0,-40-102 688 0 0,6-3 0 0 0,8-2 0 0 0,-25-161-806 0 0,73 321 65 0 0,-1 6-62 0 0,1 0 0 0 0,-1 0 0 0 0,1-1 1 0 0,0 1-1 0 0,0 0 0 0 0,1-1 1 0 0,-1 1-1 0 0,1 0 0 0 0,0-1 0 0 0,0 1 1 0 0,0-1-1 0 0,1 1 0 0 0,0 0 0 0 0,0-1 1 0 0,0 1-1 0 0,0 0 0 0 0,0 0 0 0 0,1 0 1 0 0,0 0-1 0 0,0 0 0 0 0,0 0 0 0 0,0 0 1 0 0,1 1-1 0 0,-1-1 0 0 0,1 1 1 0 0,0-1-1 0 0,0 1 0 0 0,0 0 0 0 0,1 0 1 0 0,-1 1-1 0 0,1-1 0 0 0,-1 1 0 0 0,1-1-3 0 0,18-3-28 0 0,0 1 0 0 0,0 1 0 0 0,1 0 0 0 0,-1 2 0 0 0,1 1-1 0 0,-1 0 1 0 0,22 3 28 0 0,3-1-15 0 0,106 8-65 0 0,0 6 0 0 0,-1 7 0 0 0,64 22 80 0 0,-9-5-48 0 0,-152-29 45 0 0,97 19-44 0 0,0-7 1 0 0,1-7-1 0 0,9-7 47 0 0,-119-7 30 0 0,1-2 1 0 0,-1-2-1 0 0,1-2 0 0 0,-1-1 0 0 0,-1-3 1 0 0,1-1-1 0 0,-2-2 0 0 0,1-2 1 0 0,-2-2-1 0 0,0-2 0 0 0,-1-1 1 0 0,-1-2-1 0 0,4-5-30 0 0,-17 5 58 0 0,-1-2 1 0 0,-1 0-1 0 0,-1-2 1 0 0,-1 0-1 0 0,-1-1 1 0 0,-1-2-1 0 0,-2 1 0 0 0,-1-2 1 0 0,-1-1-1 0 0,-1 1 1 0 0,-1-2-1 0 0,-2 0 1 0 0,-2-1-1 0 0,-1 0 0 0 0,-1 0 1 0 0,-1 0-1 0 0,-2-1 1 0 0,-2 0-1 0 0,0 0 1 0 0,-3 0-1 0 0,-2-15-58 0 0,7 12 13 0 0,-2-1 0 0 0,-2 0 0 0 0,-1 0 0 0 0,-2 1 0 0 0,-2-1 1 0 0,-1 1-1 0 0,-2 0 0 0 0,-1 1 0 0 0,-2-1 0 0 0,-1 2 0 0 0,-2 0 0 0 0,-1 0 0 0 0,-2 2 0 0 0,-1 0 1 0 0,-2 0-1 0 0,0 2 0 0 0,-3 1 0 0 0,-5-6-13 0 0,23 31 843 0 0,-17-14-4845 0 0,24 32-10285 0 0,3-5 3827 0 0</inkml:trace>
  <inkml:trace contextRef="#ctx0" brushRef="#br0" timeOffset="587.494">2931 2520 20588 0 0,'0'0'-168'0'0,"0"0"222"0"0,0 0 50 0 0,0 0 36 0 0,0 0 89 0 0,0 0 81 0 0,-26-8 32 0 0,-79-24 18 0 0,74 18 510 0 0,39 8-938 0 0,27 4-85 0 0,503-5 433 0 0,-429 11-926 0 0,-108-1 639 0 0,0-1 0 0 0,0 1-1 0 0,-1 0 1 0 0,1-1 0 0 0,-1 1 0 0 0,0 0-1 0 0,0-1 1 0 0,0 1 0 0 0,0 0-1 0 0,0 0 1 0 0,-1-1 0 0 0,1 1 0 0 0,-1 0-1 0 0,0-1 1 0 0,0 1 0 0 0,0-1 0 0 0,0 1-1 0 0,0-1 1 0 0,0 1 0 0 0,-1-1 0 0 0,1 0-1 0 0,-1 1 1 0 0,1-1 0 0 0,-1 0 0 0 0,0 0-1 0 0,0 0 1 0 0,0-1 0 0 0,0 1 0 0 0,0 0-1 0 0,-1-1 1 0 0,1 1 0 0 0,0-1 0 0 0,-2 0 7 0 0,2 2-13 0 0,-513 425 1669 0 0,191-131 5 0 0,326-294-1652 0 0,1 0 0 0 0,-1-1-1 0 0,1 1 1 0 0,0-1 0 0 0,0 0 0 0 0,0 1 0 0 0,0-1 0 0 0,0-1 0 0 0,0 1 0 0 0,1 0 0 0 0,-1-1 0 0 0,1 0-1 0 0,-1 0 1 0 0,1 0 0 0 0,-1 0 0 0 0,1 0 0 0 0,-1-1 0 0 0,1 0 0 0 0,0 1 0 0 0,-1-1 0 0 0,1-1 0 0 0,0 1-1 0 0,-1 0 1 0 0,1-1 0 0 0,0 0 0 0 0,-1 0 0 0 0,1 0 0 0 0,0-1-9 0 0,1 2 13 0 0,51-4 99 0 0,-1-3 0 0 0,-1-3 0 0 0,1-1-1 0 0,-2-4 1 0 0,0-1 0 0 0,15-9-112 0 0,68-19-69 0 0,119-15-794 0 0,-83 62-3851 0 0,-136 6 1373 0 0,-12 0-2302 0 0,-8-1-5151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4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350 109 20268 0 0,'0'0'148'0'0,"-31"-11"178"0"0,-216-70 1115 0 0,176 66-578 0 0,207 29-988 0 0,0-6 1 0 0,0-6-1 0 0,42-8 125 0 0,-176 6-6 0 0,380-19-906 0 0,-382 20 926 0 0,1 1 1 0 0,-1 0-1 0 0,0-1 1 0 0,0 1-1 0 0,0-1 1 0 0,0 1-1 0 0,0 0 1 0 0,0-1-1 0 0,0 1 1 0 0,0-1-1 0 0,-1 1 1 0 0,1-1-1 0 0,-1 1 1 0 0,1 0-1 0 0,-1-1 1 0 0,0 0-1 0 0,1 1 1 0 0,-1-1-1 0 0,0 1 1 0 0,0-1-1 0 0,0 0 1 0 0,0 0-1 0 0,0 1 1 0 0,0-1-1 0 0,0 0 1 0 0,-1 0-1 0 0,1 0 0 0 0,0 0 1 0 0,-1 0-1 0 0,1-1 1 0 0,0 1-1 0 0,-1 0 1 0 0,1-1-1 0 0,-1 1 1 0 0,1-1-1 0 0,-1 1 1 0 0,1-1-1 0 0,-2 0-14 0 0,0 3 7 0 0,-160 125 645 0 0,75-61-235 0 0,2 4-1 0 0,4 3 0 0 0,-20 27-416 0 0,100-99-1 0 0,0-1 1 0 0,0 1-1 0 0,0 0 1 0 0,0 0-1 0 0,0 0 1 0 0,0 0-1 0 0,1 0 1 0 0,-1 0-1 0 0,1 0 1 0 0,0 0-1 0 0,-1 1 1 0 0,1-1-1 0 0,0 0 1 0 0,0 1-1 0 0,1-1 1 0 0,-1 1-1 0 0,0-1 1 0 0,1 1-1 0 0,0 0 1 0 0,-1-1-1 0 0,1 1 1 0 0,0 0-1 0 0,0-1 1 0 0,1 1-1 0 0,-1-1 1 0 0,0 1-1 0 0,1 0 1 0 0,0-1-1 0 0,-1 1 1 0 0,1-1-1 0 0,0 0 1 0 0,0 1-1 0 0,1-1 1 0 0,-1 0-1 0 0,0 1 1 0 0,1-1-1 0 0,0 0 1 0 0,-1 0-1 0 0,1 0 1 0 0,0 0-1 0 0,0-1 1 0 0,0 1-1 0 0,0 0 1 0 0,0-1-1 0 0,0 1 1 0 0,1-1-1 0 0,-1 0 1 0 0,0 0-1 0 0,1 0 1 0 0,-1 0 0 0 0,25 8 18 0 0,0-1 0 0 0,0-1 0 0 0,1-2 0 0 0,0-1 0 0 0,-1-1 0 0 0,1-1 0 0 0,1-2 1 0 0,-1 0-1 0 0,0-2 0 0 0,0-1 0 0 0,22-6-18 0 0,-44 8-3 0 0,268-19-2197 0 0,-94 25-7711 0 0,-142-2-545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4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1568 693 22405 0 0,'0'0'42'0'0,"0"0"81"0"0,0 0 36 0 0,0 0-6 0 0,0 0 7 0 0,0 0-54 0 0,0 0-112 0 0,0 0-183 0 0,0 0-245 0 0,0 0-180 0 0,0 0 47 0 0,0 0 208 0 0,0 0 271 0 0,-7-16 233 0 0,-14-52 37 0 0,21 66-174 0 0,0-1 0 0 0,1 1 0 0 0,-1-1 0 0 0,1 1 0 0 0,0-1 0 0 0,0 1 0 0 0,0-1 0 0 0,0 1-1 0 0,1 0 1 0 0,-1-1 0 0 0,0 1 0 0 0,1 0 0 0 0,0 0 0 0 0,-1 0 0 0 0,1 0 0 0 0,0 1 0 0 0,0-1 0 0 0,0 0 0 0 0,0 1 0 0 0,1-1 0 0 0,-1 1 0 0 0,0 0 0 0 0,0 0 0 0 0,1-1 0 0 0,1 1-8 0 0,8-6 24 0 0,416-278 54 0 0,-423 283-49 0 0,0 0-1 0 0,0 0 1 0 0,0-1 0 0 0,0 1-1 0 0,0-1 1 0 0,-1 0 0 0 0,1 0-1 0 0,-1-1 1 0 0,0 1-1 0 0,0-1 1 0 0,0 0 0 0 0,-1 0-1 0 0,1 0 1 0 0,-1-1-1 0 0,0 1 1 0 0,0-1 0 0 0,0 1-1 0 0,-1-1 1 0 0,0 0-1 0 0,0 0 1 0 0,0 0 0 0 0,0-1-1 0 0,-1 1 1 0 0,0 0-1 0 0,0-1 1 0 0,-1 1 0 0 0,1-1-1 0 0,-1 1 1 0 0,0 0-1 0 0,0-1 1 0 0,-1 1 0 0 0,0-1-1 0 0,0 1 1 0 0,0 0-1 0 0,-1-1 1 0 0,1 1 0 0 0,-1 0-1 0 0,-1 0 1 0 0,1 0 0 0 0,-3-4-29 0 0,-6 0-28 0 0,0 1 0 0 0,0 0 0 0 0,-1 0 0 0 0,0 1 1 0 0,0 1-1 0 0,-1 0 0 0 0,0 0 0 0 0,0 2 1 0 0,0-1-1 0 0,0 2 0 0 0,-1 0 0 0 0,1 0 1 0 0,-1 2-1 0 0,0-1 0 0 0,0 2 0 0 0,0 0 1 0 0,0 0 27 0 0,-236 37-199 0 0,202-28 267 0 0,1 3 1 0 0,0 2-1 0 0,1 2 1 0 0,0 2-1 0 0,2 2 0 0 0,0 2 1 0 0,1 2-1 0 0,2 2 1 0 0,-29 22-69 0 0,64-42-9 0 0,1 0 0 0 0,-1 1-1 0 0,1-1 1 0 0,0 1 0 0 0,0 0 0 0 0,1 1 0 0 0,0-1 0 0 0,0 1-1 0 0,1 0 1 0 0,0-1 0 0 0,0 2 0 0 0,1-1 0 0 0,0 0 0 0 0,0 0-1 0 0,1 1 1 0 0,0-1 0 0 0,1 1 0 0 0,0-1 0 0 0,0 1 0 0 0,1-1 0 0 0,0 0-1 0 0,0 1 1 0 0,1-1 0 0 0,0 0 0 0 0,0 0 0 0 0,1 0 0 0 0,0 0-1 0 0,1 0 1 0 0,-1 0 0 0 0,2-1 0 0 0,-1 0 0 0 0,1 0 0 0 0,0 0 0 0 0,0 0-1 0 0,1-1 1 0 0,0 0 0 0 0,6 5 9 0 0,39 35 73 0 0,1-3 0 0 0,3-2 0 0 0,1-2 0 0 0,15 5-73 0 0,32 24-11 0 0,91 60-138 0 0,-6 9 0 0 0,-6 8 0 0 0,-6 8 0 0 0,144 164 149 0 0,-295-288-10 0 0,-1 0 0 0 0,-2 2-1 0 0,-1 0 1 0 0,-1 2-1 0 0,-2 0 1 0 0,15 36 10 0 0,-29-60 56 0 0,-1 0 1 0 0,0 0-1 0 0,0 1 0 0 0,0-1 1 0 0,-1 1-1 0 0,-1 0 0 0 0,0 0 0 0 0,0 0 1 0 0,-1 0-1 0 0,0-1 0 0 0,0 1 0 0 0,-2 0 1 0 0,1 0-1 0 0,-1 0 0 0 0,0-1 1 0 0,-1 1-1 0 0,0-1 0 0 0,-1 1 0 0 0,0-1 1 0 0,0 0-1 0 0,-1-1 0 0 0,0 1 1 0 0,0-1-1 0 0,-1 0 0 0 0,0 0 0 0 0,-1-1 1 0 0,1 0-1 0 0,-9 6-56 0 0,-20 11 158 0 0,-2-3-1 0 0,-1-1 1 0 0,0-1 0 0 0,-2-3 0 0 0,0-1-1 0 0,0-2 1 0 0,-2-1 0 0 0,1-3 0 0 0,-1-1-1 0 0,-1-2 1 0 0,-7-1-158 0 0,-211 15 379 0 0,-1-10-1 0 0,0-12 1 0 0,0-12 0 0 0,1-11-1 0 0,-4-12-378 0 0,129 21 46 0 0,115 13-35 0 0,-269-41 150 0 0,108-18 61 0 0,183 62-269 0 0,0-1 0 0 0,0 1 1 0 0,0-1-1 0 0,0 1 0 0 0,0-1 1 0 0,-1 1-1 0 0,1-1 0 0 0,0 1 1 0 0,0-1-1 0 0,-1 0 0 0 0,1 1 1 0 0,0-1-1 0 0,-1 0 0 0 0,1 0 1 0 0,-1 1-1 0 0,1-1 0 0 0,0 0 1 0 0,-1 0-1 0 0,0 0 0 0 0,1 0 1 0 0,-1 0-1 0 0,0 0 0 0 0,1 0 1 0 0,-1 0-1 0 0,0 0 1 0 0,0 0-1 0 0,0 0 0 0 0,0 0 1 0 0,0 0-1 0 0,0 0 0 0 0,0 0 1 0 0,0 0-1 0 0,0 0 0 0 0,-1 1 1 0 0,1-1-1 0 0,0 0 0 0 0,-1 0 1 0 0,1 0-1 0 0,0 0 0 0 0,-1 0 1 0 0,1 0-1 0 0,-1 0 0 0 0,1 1 1 0 0,-1-1-1 0 0,0 0 0 0 0,1 0 1 0 0,-1 1-1 0 0,0-1 0 0 0,0 0 1 0 0,1 1-1 0 0,-1-1 0 0 0,0 1 1 0 0,0-1-1 0 0,0 1 1 0 0,0-1-1 0 0,0 1 0 0 0,0 0 1 0 0,1-1-1 0 0,-1 1 0 0 0,0 0 1 0 0,0 0-1 0 0,-1 0 47 0 0,105-14-4397 0 0,-34 17-3723 0 0,-42 1-2455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376 577 3745 0 0,'0'0'597'0'0,"0"0"245"0"0,0 0 169 0 0,0 0 33 0 0,0 0 103 0 0,0 0-14 0 0,0 0-34 0 0,0 0 56 0 0,0 0 33 0 0,0 0 35 0 0,0 0 7 0 0,-14-17-108 0 0,-45-51-162 0 0,59 68-940 0 0,0 1 1 0 0,0 0 0 0 0,0-1-1 0 0,-1 1 1 0 0,1 0 0 0 0,0-1-1 0 0,-1 1 1 0 0,1-1 0 0 0,0 1-1 0 0,-1 0 1 0 0,1-1-1 0 0,-1 1 1 0 0,1-1 0 0 0,0 1-1 0 0,-1-1 1 0 0,0 1 0 0 0,1-1-1 0 0,-1 0 1 0 0,1 1 0 0 0,-1-1-1 0 0,1 0 1 0 0,-1 1 0 0 0,0-1-1 0 0,1 0 1 0 0,-1 0-1 0 0,0 0 1 0 0,1 1 0 0 0,-1-1-1 0 0,0 0 1 0 0,1 0 0 0 0,-1 0-1 0 0,0 0 1 0 0,1 0 0 0 0,-1 0-1 0 0,0 0 1 0 0,1 0 0 0 0,-1-1-1 0 0,0 1 1 0 0,1 0-1 0 0,-1 0 1 0 0,0 0 0 0 0,1-1-1 0 0,-1 1 1 0 0,1 0 0 0 0,-1-1-1 0 0,0 1 1 0 0,1-1 0 0 0,-1 1-1 0 0,1-1 1 0 0,-1 1-21 0 0,2 4 264 0 0,-147 1533 1824 0 0,131-1331-1964 0 0,-46 900 243 0 0,7-653 505 0 0,58-421-863 0 0,2-2-1 0 0,1 1 0 0 0,1-1 0 0 0,2 0 0 0 0,1 0 0 0 0,2-1 0 0 0,0-1 0 0 0,2 0 0 0 0,1-1 0 0 0,1-1 0 0 0,2 0 0 0 0,0-2 1 0 0,1 0-1 0 0,2-1 0 0 0,0-1 0 0 0,16 11-8 0 0,-6-8 44 0 0,1-2 0 0 0,1-1 0 0 0,1-2 0 0 0,0-1-1 0 0,2-2 1 0 0,0-1 0 0 0,1-2 0 0 0,1-2 0 0 0,0-1 0 0 0,0-2 0 0 0,1-2 0 0 0,0-2 0 0 0,0-1 0 0 0,1-2 0 0 0,-1-2 0 0 0,0-1 0 0 0,1-3 0 0 0,-1-1 0 0 0,0-2 0 0 0,3-2-44 0 0,252-31 272 0 0,-295 40-232 0 0,0 0 44 0 0,0 0 45 0 0,0 0-20 0 0,0 0-85 0 0,-9-17-4756 0 0,-1-3-3430 0 0,7 10-2502 0 0</inkml:trace>
  <inkml:trace contextRef="#ctx0" brushRef="#br0" timeOffset="384.465">78 198 23589 0 0,'0'0'157'0'0,"0"0"67"0"0,0 0-108 0 0,0 0-306 0 0,0 0-373 0 0,0 0-209 0 0,0 0 96 0 0,0 0 310 0 0,0 0 360 0 0,0 0 200 0 0,0 0-15 0 0,32-5-64 0 0,104-14 3 0 0,141 19 545 0 0,713-43 360 0 0,-949 39-623 0 0,-41 4-208 0 0,0 0 38 0 0,0 0-22 0 0,-33 15-2365 0 0,-4 20-3660 0 0,15-10-2829 0 0,14-12 431 0 0</inkml:trace>
  <inkml:trace contextRef="#ctx0" brushRef="#br0" timeOffset="1607.974">2585 1683 6289 0 0,'0'0'1338'0'0,"0"0"-16"0"0,0 0 162 0 0,0 0 62 0 0,0 0-62 0 0,0 0-201 0 0,0 0-287 0 0,0 0-321 0 0,0 0-330 0 0,0 0-249 0 0,0 0-164 0 0,0 0-96 0 0,0 0 90 0 0,-6-4 264 0 0,-14 1 583 0 0,31 42 276 0 0,2 2-884 0 0,27 192-42 0 0,-9 3 0 0 0,-11 0 0 0 0,-10 1 0 0 0,-14 106-123 0 0,6-334 67 0 0,-1 1 0 0 0,0-1 0 0 0,0 1-1 0 0,-1-1 1 0 0,0 1 0 0 0,-1 0 0 0 0,0-1-1 0 0,-1 1 1 0 0,1-1 0 0 0,-2 0-1 0 0,1 1 1 0 0,-2-1 0 0 0,1 0 0 0 0,-1 0-1 0 0,0-1 1 0 0,-1 1 0 0 0,0-1-1 0 0,0 0 1 0 0,-1 0 0 0 0,0-1 0 0 0,0 0-1 0 0,-1 0 1 0 0,0 0 0 0 0,0-1 0 0 0,-1 0-1 0 0,0 0 1 0 0,0-1 0 0 0,0 0-1 0 0,0 0 1 0 0,-1-1 0 0 0,-1 0-67 0 0,-12 2 12 0 0,1 0 0 0 0,-1-2 0 0 0,0-1 0 0 0,0-1 0 0 0,0 0 0 0 0,0-2 0 0 0,-1-1 0 0 0,1 0 0 0 0,0-2 0 0 0,0 0 0 0 0,1-2 0 0 0,-1 0 0 0 0,1-2 0 0 0,0 0 0 0 0,0-1 0 0 0,1-1 0 0 0,0-1 0 0 0,1-1 0 0 0,0-1 0 0 0,0 0 0 0 0,2-1 0 0 0,-1-1 0 0 0,2-1 0 0 0,0-1 0 0 0,1 0 0 0 0,0-1 0 0 0,-6-10-12 0 0,-13-29-168 0 0,3-1 0 0 0,3-2 0 0 0,2-1 0 0 0,2-1 0 0 0,3 0 1 0 0,3-2-1 0 0,3-1 0 0 0,3 0 0 0 0,2 0 0 0 0,2-11 168 0 0,2 25 221 0 0,3 0 1 0 0,1 0-1 0 0,3-1 0 0 0,2 1 1 0 0,2 0-1 0 0,2 0 0 0 0,8-25-221 0 0,-9 52 49 0 0,1 1 0 0 0,1-1 0 0 0,1 2-1 0 0,0-1 1 0 0,2 1 0 0 0,1 1 0 0 0,0 0 0 0 0,1 1 0 0 0,1 0-1 0 0,1 1 1 0 0,1 0 0 0 0,1 2 0 0 0,0 0 0 0 0,1 0-1 0 0,0 2 1 0 0,1 0 0 0 0,4 0-49 0 0,0 2 36 0 0,1 1-1 0 0,1 1 1 0 0,0 1 0 0 0,1 2-1 0 0,-1 0 1 0 0,1 1-1 0 0,1 2 1 0 0,-1 1 0 0 0,0 1-1 0 0,1 1 1 0 0,-1 1 0 0 0,1 2-1 0 0,-1 0 1 0 0,1 2-1 0 0,-1 1 1 0 0,0 1 0 0 0,-1 1-1 0 0,0 2 1 0 0,0 0-1 0 0,0 1 1 0 0,-1 2 0 0 0,-1 0-1 0 0,0 2 1 0 0,10 8-36 0 0,162 109 347 0 0,-166-105-305 0 0,1-2 0 0 0,2-1 1 0 0,0-2-1 0 0,1-1 0 0 0,1-1 0 0 0,1-2 1 0 0,0-1-1 0 0,2-2 0 0 0,-1-2 0 0 0,2-1 1 0 0,-1-2-1 0 0,1-2 0 0 0,33 3-42 0 0,-57-10 66 0 0,0 0 0 0 0,0-1 0 0 0,-1 0 0 0 0,1-1 0 0 0,-1-1 0 0 0,1 0 0 0 0,-1-1 0 0 0,0 0 0 0 0,0-1 0 0 0,0 0 0 0 0,-1-1 0 0 0,0-1 0 0 0,0 0 0 0 0,-1-1 0 0 0,0 0 0 0 0,0 0 0 0 0,0-1 0 0 0,-1 0 0 0 0,-1-1 0 0 0,0-1 0 0 0,0 1 0 0 0,-1-1 0 0 0,0-1 0 0 0,-1 1 0 0 0,0-1 1 0 0,0-2-67 0 0,14-33 139 0 0,-1-2 0 0 0,-3 0 1 0 0,-2-1-1 0 0,-2 0 0 0 0,-2-1 1 0 0,-2-1-1 0 0,-3 1 0 0 0,-2-1 1 0 0,-2-1-1 0 0,-5-50-139 0 0,3 93 1 0 0,-1 0-1 0 0,0 0 1 0 0,0 0-1 0 0,-1 0 1 0 0,0 1-1 0 0,-1-1 1 0 0,0 1-1 0 0,0-1 1 0 0,-1 1-1 0 0,0 0 1 0 0,-1 1-1 0 0,0-1 1 0 0,0 1-1 0 0,-1 0 1 0 0,0 0-1 0 0,-5-4 0 0 0,11 12-300 0 0,0 0-207 0 0,0 0-334 0 0,0 0-421 0 0,57 111-14797 0 0,-46-93 7845 0 0</inkml:trace>
  <inkml:trace contextRef="#ctx0" brushRef="#br0" timeOffset="2354.715">4261 245 20796 0 0,'0'0'99'0'0,"0"0"181"0"0,0 0 84 0 0,0 0 4 0 0,0 0-14 0 0,0 0-61 0 0,0 0-147 0 0,0 0-208 0 0,0 0-258 0 0,0 0-219 0 0,0 0-70 0 0,0 0 179 0 0,0 0 269 0 0,-7-13 236 0 0,-17-38 166 0 0,91 41 414 0 0,3 17-592 0 0,0-4 0 0 0,-1-2-1 0 0,1-3 1 0 0,0-4 0 0 0,-1-2 0 0 0,0-4 0 0 0,0-2-1 0 0,-2-4 1 0 0,0-2 0 0 0,-1-3 0 0 0,34-19-63 0 0,-39 6 1958 0 0,-77 79-2933 0 0,-1 19 1041 0 0,2 0 0 0 0,3 1 1 0 0,3 1-1 0 0,3 0 1 0 0,2 0-1 0 0,3 0 0 0 0,5 25-66 0 0,-4-16 33 0 0,16 205 11 0 0,12-1 0 0 0,12-2 1 0 0,48 159-45 0 0,-78-386 8 0 0,27 126-13 0 0,1-6 54 0 0,-8 1 1 0 0,-6 2-1 0 0,-6 46-49 0 0,-17-95-72 0 0,-6 0 0 0 0,-5 0 0 0 0,-5-1 0 0 0,-5 0 0 0 0,-6-2 0 0 0,-5-1 0 0 0,-5-1 0 0 0,-5-2 0 0 0,-31 56 72 0 0,52-128 30 0 0,-1-1 0 0 0,-3-1 0 0 0,-1 0-1 0 0,-2-2 1 0 0,-2-2 0 0 0,-1 0 0 0 0,-2-2 0 0 0,-4 2-30 0 0,29-31 35 0 0,0 0-1 0 0,0-1 1 0 0,-1 0 0 0 0,1 0 0 0 0,-1-1 0 0 0,0 0 0 0 0,-1 0 0 0 0,1-1 0 0 0,-1 0 0 0 0,1 0-1 0 0,-1-1 1 0 0,0 0 0 0 0,0-1 0 0 0,0 0 0 0 0,0 0 0 0 0,0-1 0 0 0,0 0 0 0 0,0-1-1 0 0,0 0 1 0 0,0 0 0 0 0,0-1 0 0 0,0 0 0 0 0,0 0 0 0 0,1-1 0 0 0,-9-4-35 0 0,-200-128 313 0 0,157 90-121 0 0,18 15-85 0 0,-1-3-139 0 0,-1 2 1 0 0,-2 2 0 0 0,0 2 0 0 0,-2 2 0 0 0,-1 2 0 0 0,-22-5 31 0 0,73 29-3892 0 0,59 26-9663 0 0,-43-18 6109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19332 0 0,'0'0'754'0'0,"0"0"-72"0"0,0 0 59 0 0,0 0-1 0 0,0 0-116 0 0,0 0-201 0 0,0 0-222 0 0,0 0-213 0 0,0 0-160 0 0,0 0 0 0 0,0 0 100 0 0,0 0 175 0 0,0 0 167 0 0,-11-7 89 0 0,5 2-332 0 0,-22-20 389 0 0,82 17 280 0 0,1077 49 1090 0 0,-369-45-1437 0 0,1452 29-91 0 0,-782 52-300 0 0,-1135-39-66 0 0,-335-20-3740 0 0,-5-1-1914 0 0,32-13 1847 0 0,-7 3-7206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4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14091 0 0,'0'0'1286'0'0,"0"0"-105"0"0,0 0-199 0 0,0 0-371 0 0,0 0-486 0 0,0 0-413 0 0,0 0-79 0 0,0 0 180 0 0,0 0 311 0 0,0 0 305 0 0,0 0 111 0 0,0 0-19 0 0,0 0-62 0 0,3 30-59 0 0,20 233 313 0 0,-19-170-680 0 0,4-1 0 0 0,3-1 0 0 0,5 0 0 0 0,8 17-33 0 0,10-45 570 0 0,-5-113 505 0 0,39-82-1504 0 0,-28 48 493 0 0,3 2 0 0 0,5 2 0 0 0,2 2 0 0 0,4 3-1 0 0,5 1-63 0 0,-53 65 31 0 0,0 0 0 0 0,1 1 0 0 0,1 0-1 0 0,-1 0 1 0 0,1 1 0 0 0,0 0-1 0 0,1 0 1 0 0,0 1 0 0 0,0 0 0 0 0,0 1-1 0 0,1 0 1 0 0,0 0 0 0 0,0 1-1 0 0,0 0 1 0 0,0 1 0 0 0,1 0 0 0 0,-1 0-1 0 0,1 2 1 0 0,0-1 0 0 0,0 1-1 0 0,-1 1 1 0 0,1 0 0 0 0,0 0 0 0 0,0 1-1 0 0,0 0 1 0 0,-1 1 0 0 0,1 0-1 0 0,-1 1 1 0 0,1 0 0 0 0,-1 1 0 0 0,0 0-1 0 0,0 1 1 0 0,8 5-31 0 0,9 19 64 0 0,-1 1-1 0 0,-2 1 1 0 0,-1 1 0 0 0,-2 2 0 0 0,-1 0-1 0 0,-1 1 1 0 0,-2 1 0 0 0,-2 0-1 0 0,-1 1 1 0 0,-2 1 0 0 0,-2 0-1 0 0,-1 1 1 0 0,-1 6-64 0 0,47 185 104 0 0,12-302 15 0 0,124-288-2222 0 0,53-81 1968 0 0,-172 356 1503 0 0,-70 84-1337 0 0,0-1 0 0 0,-1 1-1 0 0,1-1 1 0 0,0 1-1 0 0,0-1 1 0 0,0 1 0 0 0,0 0-1 0 0,1 0 1 0 0,-1 0-1 0 0,0 1 1 0 0,0-1 0 0 0,1 0-1 0 0,-1 1 1 0 0,0-1-1 0 0,1 1 1 0 0,-1 0 0 0 0,0 0-1 0 0,1 0 1 0 0,-1 0 0 0 0,1 0-1 0 0,-1 0 1 0 0,0 1-1 0 0,1-1 1 0 0,-1 1 0 0 0,0 0-1 0 0,0 0 1 0 0,1-1-1 0 0,-1 1 1 0 0,0 1 0 0 0,0-1-1 0 0,0 0 1 0 0,0 0-1 0 0,0 1 1 0 0,-1-1 0 0 0,1 1-1 0 0,0 0 1 0 0,-1-1 0 0 0,1 1-1 0 0,-1 0 1 0 0,1 0-1 0 0,-1 0 1 0 0,0 0 0 0 0,0 1-31 0 0,22 38 306 0 0,-2 1 1 0 0,-1 1-1 0 0,-3 1 1 0 0,-1 1 0 0 0,-3 0-1 0 0,5 29-306 0 0,2 2 156 0 0,33 128 51 0 0,-31-102-222 0 0,5-1-1 0 0,4-1 0 0 0,4-2 1 0 0,4-2-1 0 0,5-1 0 0 0,26 38 16 0 0,-27-81 331 0 0,-57-90-797 0 0,-14-12-3212 0 0,19 35-2390 0 0,6 8-4069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4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34 17716 0 0,'0'0'325'0'0,"0"0"-109"0"0,0 0-49 0 0,0 0-60 0 0,0 0-55 0 0,0 0-40 0 0,0 0-43 0 0,0 0-10 0 0,0 0-1 0 0,0 0 29 0 0,0 0 46 0 0,0 0 59 0 0,0 0 71 0 0,-8-4 58 0 0,6 3-192 0 0,-1-1-1 0 0,1 1 0 0 0,0 0 1 0 0,-1 0-1 0 0,1 0 0 0 0,-1 0 1 0 0,1 1-1 0 0,-1-1 0 0 0,1 1 1 0 0,-1-1-1 0 0,1 1 0 0 0,-1 0 1 0 0,0 0-1 0 0,1 0 0 0 0,-1 0 0 0 0,1 0 1 0 0,-1 1-1 0 0,0-1 0 0 0,1 1 1 0 0,-1 0-1 0 0,1 0 0 0 0,0 0 1 0 0,-1 0-1 0 0,1 0 0 0 0,0 0 1 0 0,-1 1-1 0 0,1-1 0 0 0,0 1 1 0 0,0-1-1 0 0,0 1 0 0 0,0 0 1 0 0,1 0-1 0 0,-1 0 0 0 0,0 0-28 0 0,-80 89 436 0 0,5 4-1 0 0,4 3 1 0 0,4 3-1 0 0,4 3 1 0 0,-38 86-436 0 0,50-91 167 0 0,4 3 0 0 0,5 2 0 0 0,4 2 0 0 0,-23 103-167 0 0,57-191 39 0 0,1 1-1 0 0,1-1 0 0 0,1 1 0 0 0,1 0 1 0 0,0 0-1 0 0,2 1 0 0 0,0-1 1 0 0,1 0-1 0 0,1 0 0 0 0,1 0 1 0 0,0 0-1 0 0,2-1 0 0 0,0 1 1 0 0,1-1-1 0 0,8 17-38 0 0,2-6 3 0 0,1-2 0 0 0,1 0 0 0 0,1-1 0 0 0,2-1 1 0 0,0-1-1 0 0,2-1 0 0 0,1-1 0 0 0,0-1 0 0 0,1-1 0 0 0,2-1 0 0 0,0-1 0 0 0,25 11-3 0 0,-122-39-8719 0 0,41-3 1294 0 0,19 8 171 0 0</inkml:trace>
  <inkml:trace contextRef="#ctx0" brushRef="#br0" timeOffset="274.814">687 1232 20812 0 0,'0'0'-72'0'0,"0"0"-193"0"0,0 0-171 0 0,0 0 31 0 0,0 0 262 0 0,0 0 294 0 0,0 0 269 0 0,0 0 88 0 0,0 0-8 0 0,0 0-43 0 0,3 29-67 0 0,10 188 491 0 0,-13-161-631 0 0,-3-44-290 0 0,2 1 0 0 0,-1-1-1 0 0,2 1 1 0 0,0-1 0 0 0,0 1-1 0 0,1 0 1 0 0,1-1 0 0 0,0 1-1 0 0,0-1 1 0 0,2 0 0 0 0,-1 0-1 0 0,2 0 1 0 0,-1 0 0 0 0,2-1-1 0 0,-1 1 1 0 0,2-1 0 0 0,-1-1-1 0 0,1 1 1 0 0,5 4 40 0 0,25-8-4050 0 0,-14-15-3990 0 0,-13 2-2152 0 0</inkml:trace>
  <inkml:trace contextRef="#ctx0" brushRef="#br0" timeOffset="536.11">784 677 24541 0 0,'0'0'344'0'0,"0"0"87"0"0,0 0 92 0 0,0 0-68 0 0,0 0-170 0 0,0 0-177 0 0,0 0-199 0 0,0 0-103 0 0,0 0 0 0 0,0 0 24 0 0,0 0 39 0 0,0 0 24 0 0,5-15-30 0 0,17-43-83 0 0,-20 56 137 0 0,-1 1 1 0 0,1-1-1 0 0,0 1 1 0 0,0 0-1 0 0,-1 0 0 0 0,1-1 1 0 0,0 1-1 0 0,0 1 1 0 0,0-1-1 0 0,0 0 1 0 0,1 0-1 0 0,-1 1 1 0 0,0-1-1 0 0,0 1 0 0 0,0 0 1 0 0,0 0-1 0 0,1 0 1 0 0,-1 0-1 0 0,0 0 1 0 0,0 0-1 0 0,0 0 1 0 0,1 1-1 0 0,-1-1 1 0 0,0 1-1 0 0,0 0 0 0 0,0-1 1 0 0,0 1-1 0 0,0 0 1 0 0,0 0-1 0 0,0 0 1 0 0,0 0-1 0 0,-1 1 1 0 0,1-1-1 0 0,0 1 0 0 0,1 0 83 0 0,-3-1-70 0 0,36 25-4040 0 0,-15-6-2544 0 0,-9-8-4001 0 0</inkml:trace>
  <inkml:trace contextRef="#ctx0" brushRef="#br0" timeOffset="2322.274">1157 1765 24061 0 0,'0'0'-84'0'0,"0"0"-40"0"0,0 0 0 0 0,0 0-76 0 0,0 0-28 0 0,0 0 33 0 0,0 0 58 0 0,0 0 141 0 0,0 0 143 0 0,0 0 117 0 0,0 0 94 0 0,0 0 22 0 0,0 0-22 0 0,10-23 183 0 0,426-166-2798 0 0,-432 188 2205 0 0,-1-1 0 0 0,0 1 1 0 0,0 0-1 0 0,0-1 1 0 0,0 0-1 0 0,0 0 1 0 0,-1 0-1 0 0,1 0 1 0 0,0 0-1 0 0,-1 0 1 0 0,1-1-1 0 0,-1 1 1 0 0,0-1-1 0 0,0 1 1 0 0,0-1-1 0 0,0 0 1 0 0,-1 0-1 0 0,1 0 1 0 0,-1 0-1 0 0,1 0 1 0 0,-1-1-1 0 0,0 1 1 0 0,0 0-1 0 0,-1 0 1 0 0,1-1-1 0 0,-1 1 1 0 0,1 0-1 0 0,-1-1 1 0 0,0 1-1 0 0,-1-1 0 0 0,1 1 1 0 0,0 0-1 0 0,-1-1 1 0 0,0 1-1 0 0,0 0 1 0 0,0-1-1 0 0,0 1 1 0 0,0 0-1 0 0,-1 0 1 0 0,1 0-1 0 0,-1 0 1 0 0,0 0-1 0 0,0 1 1 0 0,0-1-1 0 0,0 0 1 0 0,0 1-1 0 0,-1-1 1 0 0,1 1-1 0 0,-1 0 1 0 0,0 0-1 0 0,1 0 1 0 0,-1 0-1 0 0,0 1 1 0 0,-2-2 51 0 0,-11-2 120 0 0,-1 1 1 0 0,0 0-1 0 0,0 1 1 0 0,0 1-1 0 0,0 1 1 0 0,0 0-1 0 0,0 1 1 0 0,-1 1-1 0 0,1 1 1 0 0,0 0-1 0 0,0 1 1 0 0,1 1-1 0 0,-1 1 1 0 0,1 0-1 0 0,-1 1 1 0 0,-9 6-121 0 0,21-7 58 0 0,0 1-1 0 0,0 0 1 0 0,1 0-1 0 0,0 1 1 0 0,1-1-1 0 0,-1 1 1 0 0,1 0 0 0 0,1 0-1 0 0,-1 0 1 0 0,1 0-1 0 0,0 0 1 0 0,1 0 0 0 0,0 1-1 0 0,0-1 1 0 0,0 1-1 0 0,1-1 1 0 0,0 1-1 0 0,1-1 1 0 0,0 0 0 0 0,0 1-1 0 0,0-1 1 0 0,1 0-1 0 0,0 1 1 0 0,0-1 0 0 0,1 0-1 0 0,0-1 1 0 0,0 1-1 0 0,1 0 1 0 0,0-1-1 0 0,0 0 1 0 0,0 0 0 0 0,1 0-1 0 0,0 0 1 0 0,5 4-58 0 0,11 9-82 0 0,2-1 0 0 0,0-1 0 0 0,1-2 0 0 0,0 0 0 0 0,1-1 0 0 0,1-1 0 0 0,0-2 0 0 0,1-1 0 0 0,0 0 0 0 0,1-2 0 0 0,-1-2 0 0 0,2 0 0 0 0,-1-2 0 0 0,0-1 0 0 0,1-1 0 0 0,0-1 0 0 0,-1-2 0 0 0,1-1 0 0 0,-1-1 0 0 0,1-2 0 0 0,-1 0 0 0 0,-1-2 0 0 0,1-1 0 0 0,-1-1 0 0 0,10-6 82 0 0,-22 9-358 0 0,0-1 1 0 0,-1 0-1 0 0,0-1 1 0 0,0 0-1 0 0,-1-1 0 0 0,0 0 1 0 0,-1-2-1 0 0,0 1 1 0 0,0-1-1 0 0,-1-1 1 0 0,-1 0-1 0 0,0-1 0 0 0,-1 1 1 0 0,0-2-1 0 0,-1 0 358 0 0,97-139-9332 0 0,-51 75 8272 0 0,-3 0 6949 0 0,-32 64 1323 0 0,-13 41-5946 0 0,-5-25-1367 0 0,10 70 1144 0 0,-9-47-938 0 0,0-1 0 0 0,2 0 0 0 0,1 0 0 0 0,0-1-1 0 0,2 1 1 0 0,1-1 0 0 0,1 0 0 0 0,0-1-1 0 0,2 0 1 0 0,1-1 0 0 0,0 0 0 0 0,2 0-105 0 0,-8-17-29 0 0,0 0 0 0 0,0 0 1 0 0,0-1-1 0 0,1 0 0 0 0,-1 0 0 0 0,1 0 1 0 0,-1-1-1 0 0,1 0 0 0 0,0 0 0 0 0,0-1 1 0 0,0 0-1 0 0,0 0 0 0 0,0-1 0 0 0,0 1 1 0 0,1-1-1 0 0,-1-1 0 0 0,0 0 0 0 0,0 0 1 0 0,0 0-1 0 0,0-1 0 0 0,-1 0 0 0 0,1 0 1 0 0,0-1-1 0 0,-1 1 0 0 0,1-2 0 0 0,-1 1 1 0 0,0-1-1 0 0,0 0 0 0 0,0 0 0 0 0,-1 0 1 0 0,1-1-1 0 0,-1 0 0 0 0,0 0 0 0 0,-1 0 1 0 0,1-1-1 0 0,1-2 29 0 0,14-16 27 0 0,0 0 0 0 0,-2-2 1 0 0,0 0-1 0 0,-2 0 0 0 0,-1-2 0 0 0,-1 0 1 0 0,5-17-28 0 0,28 146 2073 0 0,-45-94-2076 0 0,0 1-1 0 0,1-1 0 0 0,-1 0 1 0 0,1-1-1 0 0,1 1 0 0 0,-1 0 1 0 0,1-1-1 0 0,0 0 0 0 0,1 0 1 0 0,-1 0-1 0 0,1-1 0 0 0,0 1 0 0 0,1-1 1 0 0,-1 0-1 0 0,1 0 0 0 0,0-1 1 0 0,0 0-1 0 0,1 0 0 0 0,-1 0 1 0 0,1-1-1 0 0,0 0 0 0 0,0 0 0 0 0,0-1 1 0 0,0 0-1 0 0,0 0 0 0 0,5 0 4 0 0,0-4-74 0 0,-1 0 0 0 0,0-1 1 0 0,0 0-1 0 0,-1-1 0 0 0,1-1 0 0 0,-1 1 0 0 0,1-1 0 0 0,-2-1 0 0 0,1 0 0 0 0,0-1 0 0 0,-1 0 0 0 0,-1 0 0 0 0,1 0 0 0 0,-1-1 0 0 0,0-1 0 0 0,-1 1 0 0 0,0-1 0 0 0,0-1 0 0 0,-1 1 0 0 0,0-1 0 0 0,-1 0 0 0 0,0-1 0 0 0,-1 1 0 0 0,2-5 74 0 0,54 107 2333 0 0,-46-83-2381 0 0,0 0 0 0 0,1-1-1 0 0,0 0 1 0 0,1-1 0 0 0,0-1 0 0 0,0 0 0 0 0,0-2 0 0 0,0 0-1 0 0,1 0 1 0 0,0-2 0 0 0,-1 0 0 0 0,1 0 0 0 0,0-2 0 0 0,0 0-1 0 0,0-1 1 0 0,0-1 0 0 0,0-1 0 0 0,-1 0 0 0 0,1-1 0 0 0,-1-1 0 0 0,0 0-1 0 0,0-1 1 0 0,-1-1 0 0 0,0 0 0 0 0,0-1 0 0 0,0-1 0 0 0,-1-1 48 0 0,-5 6 14 0 0,-1-1 1 0 0,-1 0 0 0 0,1 0 0 0 0,-1-1-1 0 0,0 0 1 0 0,0-1 0 0 0,-1 1 0 0 0,0-1-1 0 0,0-1 1 0 0,0 1 0 0 0,-1-1 0 0 0,0 0 0 0 0,-1 0-1 0 0,1 0 1 0 0,-2-1 0 0 0,1 1 0 0 0,-1-1-1 0 0,-1 0 1 0 0,1 0 0 0 0,-1 0 0 0 0,-1 0-1 0 0,0 0 1 0 0,0-1 0 0 0,-1 1 0 0 0,0 0-1 0 0,-1 0 1 0 0,0-1 0 0 0,-1-2-15 0 0,1 8 26 0 0,-1 0 1 0 0,0 0-1 0 0,0 1 0 0 0,0-1 0 0 0,0 0 1 0 0,-1 1-1 0 0,1 0 0 0 0,-1 0 0 0 0,0 0 1 0 0,0 0-1 0 0,0 0 0 0 0,0 0 1 0 0,-1 1-1 0 0,1-1 0 0 0,-1 1 0 0 0,0 0 1 0 0,1 0-1 0 0,-1 1 0 0 0,0-1 0 0 0,0 1 1 0 0,0 0-1 0 0,0 0 0 0 0,0 0 1 0 0,0 0-1 0 0,-1 1 0 0 0,1-1 0 0 0,0 1 1 0 0,0 0-1 0 0,0 1 0 0 0,-2-1-26 0 0,2 5 32 0 0,0 0-1 0 0,0 0 1 0 0,1 0 0 0 0,-1 1-1 0 0,1-1 1 0 0,1 1-1 0 0,-1 0 1 0 0,1 0 0 0 0,0 0-1 0 0,0 0 1 0 0,1 0-1 0 0,-1 0 1 0 0,1 1 0 0 0,1-1-1 0 0,-1 0 1 0 0,1 1-1 0 0,0-1 1 0 0,1 0 0 0 0,0 1-1 0 0,1 5-31 0 0,-2-6 23 0 0,1 3-13 0 0,0-1-1 0 0,1 1 1 0 0,0-1 0 0 0,0 0-1 0 0,1 0 1 0 0,0 0 0 0 0,0 0 0 0 0,1-1-1 0 0,0 1 1 0 0,0-1 0 0 0,1 0-1 0 0,0 0 1 0 0,0 0 0 0 0,1-1-1 0 0,-1 0 1 0 0,1 0 0 0 0,1 0 0 0 0,-1-1-1 0 0,1 0 1 0 0,0 0 0 0 0,0-1-1 0 0,1 0 1 0 0,-1 0 0 0 0,1 0-1 0 0,0-1 1 0 0,0-1 0 0 0,7 3-10 0 0,8 2-72 0 0,0-1 0 0 0,1-1 0 0 0,0-1 0 0 0,0-1 0 0 0,0-1-1 0 0,0-1 1 0 0,1-1 0 0 0,-1-2 0 0 0,6-1 72 0 0,-23 3-35 0 0,-1 0 0 0 0,0-1-1 0 0,-1 0 1 0 0,1-1 0 0 0,0 1-1 0 0,0-1 1 0 0,0 0 0 0 0,-1 0-1 0 0,1-1 1 0 0,-1 0-1 0 0,0 0 1 0 0,0 0 0 0 0,0 0-1 0 0,0-1 1 0 0,0 0 0 0 0,-1 0-1 0 0,1 0 1 0 0,-1-1 0 0 0,0 1-1 0 0,-1-1 1 0 0,1 0 0 0 0,-1 0-1 0 0,0 0 1 0 0,0-1 0 0 0,-1 1-1 0 0,1-1 1 0 0,-1 1 0 0 0,0-1-1 0 0,-1 0 1 0 0,1 0 0 0 0,-1 0-1 0 0,-1 0 1 0 0,1 0 0 0 0,-1-2 35 0 0,-25-149 209 0 0,84 298 779 0 0,-55-129-971 0 0,0 0-1 0 0,1 0 1 0 0,1 0 0 0 0,-1-1-1 0 0,2 0 1 0 0,0 0 0 0 0,0-1-1 0 0,1 0 1 0 0,0 0-1 0 0,1-1 1 0 0,0 0 0 0 0,1 0-1 0 0,0-1 1 0 0,0 0 0 0 0,8 4-17 0 0,-13-12-21 0 0,-1-1 0 0 0,0 0 1 0 0,0 0-1 0 0,0 0 0 0 0,0 0 1 0 0,0-1-1 0 0,0 0 0 0 0,-1 0 1 0 0,1 0-1 0 0,0 0 0 0 0,-1 0 1 0 0,1-1-1 0 0,-1 0 1 0 0,0 1-1 0 0,0-1 0 0 0,0 0 1 0 0,0-1-1 0 0,-1 1 0 0 0,1 0 1 0 0,-1-1-1 0 0,0 0 0 0 0,0 1 1 0 0,0-1-1 0 0,0 0 0 0 0,-1 0 1 0 0,0 0-1 0 0,1 0 0 0 0,-2 0 1 0 0,1 0-1 0 0,0 0 1 0 0,-1-1 20 0 0,6-8-90 0 0,25-102 896 0 0,5 171 143 0 0,90 40-1954 0 0,-63-70-8848 0 0,-48-22-1576 0 0</inkml:trace>
  <inkml:trace contextRef="#ctx0" brushRef="#br0" timeOffset="2692.279">4998 1056 22525 0 0,'0'0'-295'0'0,"0"0"-210"0"0,0 0-15 0 0,0 0 86 0 0,0 0 257 0 0,0 0 309 0 0,0 0 133 0 0,0 0 25 0 0,0 0-21 0 0,0 0-29 0 0,26 2 9 0 0,84 8 45 0 0,-37 28 393 0 0,-62-26-565 0 0,246 277 306 0 0,-251-283-410 0 0,0 1 0 0 0,-1 1 0 0 0,0-1 0 0 0,0 1-1 0 0,0 0 1 0 0,-1 0 0 0 0,0 0 0 0 0,0 1 0 0 0,-1-1 0 0 0,0 1-1 0 0,-1 0 1 0 0,0 0 0 0 0,0 0 0 0 0,-1 0 0 0 0,0 0-1 0 0,-1 0 1 0 0,0 0 0 0 0,0 1 0 0 0,-1-1 0 0 0,0 0-1 0 0,-1 0 1 0 0,0 0 0 0 0,0 0 0 0 0,-1-1 0 0 0,0 1 0 0 0,-1 0-1 0 0,1-1 1 0 0,-6 8-18 0 0,-13 2-4 0 0,0-1 0 0 0,-1-1-1 0 0,-1-1 1 0 0,-1-1 0 0 0,0-1 0 0 0,0-1-1 0 0,-1-1 1 0 0,-1-2 0 0 0,0 0-1 0 0,0-2 1 0 0,-1-1 0 0 0,0-1 0 0 0,0-2-1 0 0,0-1 1 0 0,-7 0 4 0 0,34-2-598 0 0,-24 0-570 0 0,22-1-3044 0 0,1-1-3553 0 0,2-1-2497 0 0</inkml:trace>
  <inkml:trace contextRef="#ctx0" brushRef="#br0" timeOffset="3004.41">5749 1 25421 0 0,'0'0'-192'0'0,"0"0"-362"0"0,0 0-244 0 0,0 0 13 0 0,0 0 195 0 0,0 0 469 0 0,0 0 325 0 0,0 0 72 0 0,28 21 15 0 0,91 72 49 0 0,73 108 1308 0 0,-147-146-1541 0 0,-2 2 0 0 0,-3 2-1 0 0,-2 2 1 0 0,-3 1 0 0 0,-3 2 0 0 0,-2 1-1 0 0,-4 1 1 0 0,-2 1 0 0 0,-4 1 0 0 0,-2 1-1 0 0,-3 1 1 0 0,-3 1 0 0 0,-4 0 0 0 0,-3 0-1 0 0,-2 0 1 0 0,-4 0 0 0 0,-3 1 0 0 0,-3-1-1 0 0,-3-1 1 0 0,-6 14-107 0 0,-17 34-24 0 0,-4-2-1 0 0,-6-2 1 0 0,-5-1 0 0 0,-4-3-1 0 0,-6-2 1 0 0,-11 8 24 0 0,-137 187-7191 0 0,165-249-4617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8:43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192 303 8906 0 0,'0'0'605'0'0,"0"0"-338"0"0,0 0-142 0 0,0 0-165 0 0,0 0-262 0 0,0 0-190 0 0,0 0-35 0 0,0 0 120 0 0,0 0 232 0 0,0 0 182 0 0,0 0 100 0 0,7-10 102 0 0,37-52 2456 0 0,-52 55 2661 0 0,-46 27-4716 0 0,6 230-377 0 0,-22 151 560 0 0,64-355-727 0 0,6-46-22 0 0,0 0 4 0 0,0 0 3 0 0,0 0 5 0 0,0 0-22 0 0,0 0-16 0 0,0 0-16 0 0,0 0-26 0 0,0 0 0 0 0,0 0 7 0 0,0 0 2 0 0,0 0 9 0 0,0 0 15 0 0,0 0 23 0 0,0 0 20 0 0,0 0 8 0 0,0 0 17 0 0,0 0 11 0 0,0 0 10 0 0,0 0 6 0 0,0 0-20 0 0,0 0-14 0 0,0 0-18 0 0,0 0-30 0 0,-10 11-1203 0 0,-24 76-5612 0 0,25-67 2079 0 0,5-12-1489 0 0</inkml:trace>
  <inkml:trace contextRef="#ctx0" brushRef="#br0" timeOffset="1397.889">49 1148 5345 0 0,'0'0'179'0'0,"0"0"-23"0"0,0 0 149 0 0,0 0 227 0 0,0 0 229 0 0,0 0 236 0 0,0 0 159 0 0,0 0 86 0 0,0 0 18 0 0,0 0-104 0 0,0 0-157 0 0,0 0-193 0 0,29-20 1146 0 0,121-16-1197 0 0,2 6 0 0 0,79-3-755 0 0,426 29 367 0 0,-88-1-213 0 0,-122 46-136 0 0,-161-45 106 0 0,225 15-131 0 0,-336 13-24 0 0,281 20 107 0 0,319-105-97 0 0,-585 43 30 0 0,334-26 315 0 0,56 21-324 0 0,-258 28 17 0 0,-80 1 120 0 0,0-10-1 0 0,17-12-136 0 0,453-32 89 0 0,-652 41-104 0 0,1 3 0 0 0,0 2 0 0 0,1 3 0 0 0,-1 3 0 0 0,-1 2 0 0 0,1 3 0 0 0,18 7 15 0 0,-50-8 92 0 0,23 8 213 0 0,1-2 0 0 0,0-3 0 0 0,1-2 0 0 0,1-2 1 0 0,24-2-306 0 0,-133 7-1811 0 0,17 2-3239 0 0,19-7-281 0 0,5-2-3738 0 0</inkml:trace>
  <inkml:trace contextRef="#ctx0" brushRef="#br0" timeOffset="3535.932">329 196 7602 0 0,'0'0'1119'0'0,"0"0"-45"0"0,0 0 65 0 0,0 0-109 0 0,0 0-297 0 0,0 0-341 0 0,0 0-313 0 0,0 0-166 0 0,0 0-35 0 0,0 0-9 0 0,0 0 47 0 0,41-4 576 0 0,205 6 218 0 0,1-10 0 0 0,162-31-710 0 0,-291 27 103 0 0,308-30 1055 0 0,1 18-1 0 0,372 29-1157 0 0,-475 9 663 0 0,0-15 0 0 0,195-29-663 0 0,356-17 481 0 0,83 37-57 0 0,-325 45-424 0 0,-79 1 123 0 0,-34-22 21 0 0,-494-11-67 0 0,1-2-1 0 0,-1-1 0 0 0,0-1 1 0 0,0-1-1 0 0,0-1 1 0 0,0-2-1 0 0,10-3-76 0 0,108 23-84 0 0,93 20 57 0 0,-234-31 69 0 0,-1 0-1 0 0,1 0 1 0 0,-1 0-1 0 0,0 1 1 0 0,0-1-1 0 0,-1 0 1 0 0,1 1-1 0 0,-1-1 0 0 0,0 1 1 0 0,0 0-1 0 0,0-1 1 0 0,-1 1-1 0 0,0 0 1 0 0,0-1-1 0 0,0 1 1 0 0,0 0-1 0 0,-1-1 1 0 0,0 1-1 0 0,0 0 1 0 0,0 1-42 0 0,0 13 53 0 0,4 92 64 0 0,5 0 1 0 0,5-1-1 0 0,28 109-117 0 0,-35-105 975 0 0,-30-71 135 0 0,-12 68-2138 0 0,32-87-2626 0 0,3 0-3339 0 0,1-18-3600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38:04.2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76 20 1247 0,'0'0'46'0,"0"0"-42"15,0 0-2-15,0 0-4 0,0 0-5 0,0 0-12 16,0 0-26-16,0 0-29 0,0 0-37 0,0 0-15 15,0 0 21-15,0 0 44 0,-76-20 59 0,84 22 42 16,4 1 17-16,3 0 6 0,3 0 4 16,2 2 3-16,6-2-1 0,0 0-7 0,3 1-3 15,4-2-1-15,1 0 1 0,5-1 1 0,2 1-3 16,6-2-2-16,2 0-5 0,6 0-5 0,2 0-3 16,4 0 4-16,2-2 7 0,1 1 14 0,6-3-2 15,0 3-6-15,-1 1-8 0,8 0-12 0,-5 0-7 16,6 0-7-16,-4 0-5 0,1 1-4 15,-3 3 3-15,2-1 2 0,-3-2-4 0,4 2-2 16,-3-1-2-16,5-1 0 0,-6 0 3 0,4 1-2 16,-3-1-1-16,5 1-3 0,-5-2-3 15,3 0 0-15,-4 2-3 0,4-2-1 0,-4 1 1 16,-1 0-3-16,4 3 3 0,-5-3-1 0,0 2 2 16,0-1 2-16,5 1-3 0,-2-1-1 0,-2 2 1 15,5-2-4-15,-5 0 1 0,1 1-12 16,2 0 6-16,-3 0 0 0,-2 1 1 0,2-3 10 15,2 2-8-15,-2 0 1 0,0-1-3 0,-1-1 2 16,5 1 0-16,-3-1-2 0,4-1 5 16,-4 2 0-16,0-2-1 0,3 0 2 0,-3 0-3 15,-2 0 0-15,5 0 3 0,-3 0-4 0,-1 0 1 16,5 0 1-16,-4-2-3 0,5-1 5 0,-2 0 2 16,4 0-4-16,2-1 1 0,0 0-1 0,-1-1 0 15,0 1 3-15,-2 1-3 0,2 0 0 16,1 0-2-16,-2 0-1 0,3 2 5 0,-1-3 1 15,4 3 1-15,0-2 1 0,1 0-4 0,-1 0 2 16,4-2-3-16,-3 3 0 0,3-3 3 0,-2-1-3 16,4 2 4-16,-2-2-2 0,2 1-4 15,0 0 2-15,-1 2-1 0,2 0-2 0,-1 1 3 16,1 2-3-16,-3 0 4 0,1 0 1 0,0 0-3 16,1 2 1-16,-3 2-4 0,1 1-1 0,2 0 4 15,0 1 0-15,0-2 0 0,3 3 0 16,-3-3 1-16,1 0-1 0,2-1-1 0,0 1-1 15,1-3 2-15,2-1 0 0,2 1 1 0,-1-1 0 16,7 0 0-16,-4 0-3 0,3 0 4 0,3-2-1 16,-4-2 0-16,0 1-4 0,2-1-1 15,-1 0 1-15,-1 1 2 0,2-2 6 0,-2 0-2 16,1 3 0-16,-4-2-2 0,2 1 2 0,-5 2-2 16,2-3 2-16,-4 3-2 0,3-1 0 0,-1 2 1 15,0-1-1-15,-1 1-3 0,-1 0 1 16,-1 0 3-16,1 0-3 0,-2 0 3 0,-3 0-3 15,-1 0 0-15,3 1 2 0,-5 2-2 0,4 1 0 16,-4-1 0-16,4 2-1 0,-7-1 3 0,4 0 2 16,-5 3 0-16,-1-3 0 0,-2 2-1 0,0-1-3 15,-4-1 1-15,3 0 1 0,1 0 1 16,1 0 1-16,-1-1 0 0,1 0 1 0,1-2-3 16,2 3 0-16,-2-3 1 0,-1-1 2 0,1 0 0 15,0 0-1-15,-1 0 1 0,1 0 3 0,-1 0-3 16,2 0 2-16,-1 0-3 0,-1 0-2 15,1 0 1-15,-1 1-1 0,1 1 0 0,-3 1 2 16,-2-1-3-16,-2 1-1 0,0 0 3 0,-3-1-1 16,-2 1 0-16,0 0 4 0,-2-2-2 0,-1 2 2 15,1-1 1-15,-4 0 0 0,-4-2-3 16,1 1 4-16,-4-1 3 0,-1 0 2 0,-4 2 2 16,-4-2-3-16,3 0-1 0,-7 0-3 0,0 0 2 15,-2 0 0-15,-4 0-3 0,3 0 1 16,-6 0-4-16,-4-2 2 0,-4 1-4 0,-8 1-4 15,-1-2-4-15,-7 0-19 0,-3 2-37 0,-4-1-56 16,-3 1-106-16,-2-2-156 0,-6 1-76 0,5 1-700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38:07.1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55 3080 1093 0,'0'0'249'0,"0"0"-303"0,0 0 24 15,0 0-20-15,0 0 14 0,0 0 18 0,0 0 15 16,0 0 19-16,0 0 17 0,0 0 22 0,0 0 15 16,0 0 12-16,-55 23 8 0,55-25-3 15,0 0-5-15,0 0-24 0,0 0-21 0,0-2-13 16,0 1-12-16,0-2-3 0,0 1 1 0,0-1-6 16,0-1-8-16,1 0-4 0,2-2-5 15,0-1 1-15,6-3 5 0,-3 0 8 0,5-3 7 16,1-2 4-16,2 2 5 0,2-4-1 0,3 1 0 15,-1-2-1-15,4 0 2 0,-3-6 5 0,6 1-1 16,0-3-1-16,3 0-5 0,0-3-5 16,1 0-1-16,7-2-2 0,-4-2-1 0,5 1-3 15,4-5 1-15,-1 1-6 0,2-4 1 0,5 2 2 16,-2-1-3-16,-2 0 2 0,6 0 1 0,-3 2-3 16,4-1 0-16,-2 0-1 0,-2 1 0 0,2-1 0 15,-1 1-2-15,-4-1 5 0,5 4-2 0,-6 2 3 16,-1 0 0-16,-1 0-2 0,-1 2 5 15,0 0-2-15,-2 0 1 0,-3 0 1 0,4-2 0 16,-1 2 2-16,-4-2 1 0,5 0-5 16,-1-1 3-16,-3-1-3 0,4 0 2 0,2-2 0 15,-1 1-2-15,2 0-1 0,2 1 3 0,-3 1 2 16,6 2 8-16,-4 0 7 0,0 2 5 0,-1 0 3 16,2 0 0-16,-3 3 0 0,-1 0 3 0,0-1-5 15,0 2-2-15,-3 0-6 0,-1 3-6 16,3-1-1-16,-1-1 0 0,1 2 0 0,0-2 0 15,2 0-1-15,-2-1-2 0,4 0 0 0,2-3 0 16,0 2 1-16,-2-1-1 0,3 0-2 0,1 3 3 16,-3-1-2-16,2 2 1 0,0 0 2 15,0 2 1-15,-1 0 0 0,2 0-3 0,-2 2 1 16,-3-1-4-16,2 3 1 0,-2-1 0 0,-1 0-2 16,0 2 3-16,1 2-2 0,-2-1 2 0,-2 1 0 15,4 1 2-15,-3 0 3 0,0 2 2 0,-2-1 1 16,2-1 3-16,0 1-1 0,2 0 1 15,0-1 0-15,1 3-4 0,2-2 3 0,1 0-2 16,0 2-2-16,-2-2 1 0,7 3-5 0,-1-3-4 16,0 2-2-16,-2-1-3 0,1 1 3 0,-2 1 0 15,2 2 1-15,-3 1 1 0,1 0-2 16,0 2 0-16,-1 0 0 0,-2-1-5 0,-1 1 1 16,2 2 0-16,-2-2 1 0,1 1 4 0,2 0 0 15,-2-1 0-15,3-1 0 0,-4 3 0 16,5-1 3-16,1-1 2 0,-4 0 0 0,5 0 2 15,-1-1 0-15,0 3-1 0,0-1-3 0,1 0-5 16,-3 3 0-16,1-1-1 0,-1-1 2 0,2 3 4 16,-2-2-3-16,-2 1-1 0,5 1 2 15,-3 1-2-15,4-2 4 0,-1 2 0 0,3 0-3 16,-1 0 1-16,1 0-2 0,-1 0-4 0,4 0 4 16,1 0-4-16,-3 0 0 0,4 2 2 0,-2 1-1 15,-3-1 0-15,3-1 0 0,-1 2-1 16,0 0 1-16,-1-1-1 0,-3 0 0 0,-1 2 1 15,3-2-2-15,-8 2 1 0,5-2 1 0,-6 5 1 16,-1-2 1-16,-1 2-3 0,0 1 2 0,-1-1 0 16,1 2-1-16,-2 2 3 0,2 0-3 0,-2 1-1 15,-3 1 0-15,4 3-1 0,-4 0 1 0,1 0 1 16,0 1 0-16,3-2 0 0,-4-1-1 16,1 2 0-16,2-1 1 0,-4 1-2 0,0-1-1 15,3-3-1-15,-6 4 0 0,5 0 1 0,-5-1 3 16,6 2-1-16,-3-2-2 0,0 1 1 15,1 0 1-15,-3 1-1 0,-2 0 1 0,0-1-2 16,-1 1 0-16,1 3 1 0,-2 0-1 0,0-1 0 16,-1 2 2-16,2 1 0 0,1-1 1 15,-2 0 0-15,-1 1-2 0,0 1 4 0,-1-3-2 16,1 3 1-16,3 0 1 0,-2-2-3 0,0 1 1 16,1 1 1-16,-2-3-2 0,1 0 0 0,-1 0 1 15,2 2 0-15,1-1 1 0,0-1-2 0,-2 0 1 16,0-1-1-16,-1 1 1 0,0-2 0 15,-1 2-2-15,2 1 2 0,-2-1 0 0,-1 1 0 16,-1 1 1-16,2 5-2 0,-5-4 2 0,4 3 2 16,-4 2 1-16,-1-3 6 0,5 5-3 0,-4-4-2 15,3 5-3-15,0-1-3 0,4 0 3 0,-2 2 0 16,1 2-1-16,0-1 5 0,0 2-3 16,1-1-1-16,0 0-1 0,2-1-1 0,2-2 0 15,-2 1-1-15,-1 1 0 0,6-3-1 0,-4 3 2 16,4-3 1-16,-4-1 2 0,3-1-3 0,-4 1 2 15,0-2 0-15,4 1 1 0,-2-1 2 16,1 1-1-16,2 2-1 0,1 0 1 0,-4 2-2 16,5 0 2-16,-3 0-1 0,2 0-1 0,2 0 1 15,0 0-2-15,1 0 0 0,0-2 1 16,-1 0-3-16,-1 2-1 0,1-1 3 0,-1 1 1 16,-4 0-1-16,4 1 0 0,-6 1 1 0,6-3-1 15,-3 3 0-15,-1 1 6 0,1-3-6 16,-1 3 0-16,-3-2-1 0,3 3 3 0,-4-2-3 15,-2 0 1-15,2 1-2 0,-2 0-1 0,0-1 2 16,2 0 2-16,2 3 4 0,-3-1 0 0,0 3 2 16,1-1 6-16,0-2-1 0,-2 0-1 0,0 1-1 15,0-3-6-15,1 0-4 0,0-1 2 16,-2-2-4-16,2-3 1 0,-4-3 3 0,1 0-5 16,-6-4 4-16,1-1-1 0,-3-3-3 0,-4-1 4 15,-2-4-3-15,-1-2 1 0,-5-4 3 0,-2-2-1 16,-1-1-2-16,-2-3-1 0,0 1 1 0,0-1 0 15,0 0 1-15,0 0-9 0,0 0-14 16,-3 0-20-16,1-3-32 0,-3-1-48 0,-3-3-148 16,-2-1-410-16,6 3-917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7:19.189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18746 18406 3085 0,'0'0'-2'0,"0"0"-9"0,0 0-3 16,0 0 13-16,0 0 6 0,3 168 1 0,5-137 4 16,2 2-2-16,-4-1-3 0,5 1 0 15,-4 2 3-15,1 0-4 0,1 0-1 0,-5-3-2 16,0-4-8-16,3-3-8 0,-3-3-23 0,-2-1-56 16,7-4-120-16,-4-6-270 0,3-5-267 0,-5-3-758 0</inkml:trace>
  <inkml:trace contextRef="#ctx0" brushRef="#br0" timeOffset="-1996">15092 17666 2224 0,'0'0'12'0,"0"0"-24"16,0 0-24-16,0 0-24 0,0 0 0 0,0 0 28 16,0 0 36-16,0 0 40 0,0 0 23 15,0 0 6-15,0 0-3 0,0 0-9 0,19 164-5 16,-8-124-4-16,2 5-10 0,-1 3-2 0,2 0-11 16,-1 3-10-16,2 3-5 0,2-1-5 0,3 0-5 15,-4-1-5-15,4-2-3 0,-3-1-1 0,-2-6-1 16,0-4 1-16,-2-5-2 0,-2-7 1 0,-5-4 8 15,4-5 1-15,-6-4 9 0,3-5-4 16,-4-3-2-16,-2-3 1 0,-1-2 1 0,0-1 15 16,1 0 11-16,-1 0 12 0,0 0 5 0,0 0-4 15,2 0-9-15,0-5-12 0,1-9-9 16,1-8-4-16,3-8-7 0,3-13 3 0,3-7-1 16,9-13-3-16,0-8 0 0,5-7-2 0,7-11-3 15,6-5 4-15,4-7-2 0,6-2 1 16,-1-2 1-16,-1 5-2 0,3 6 1 0,-5 7 1 15,-1 9 0-15,-4 12 1 0,-7 12-3 0,-2 10 0 16,-12 12 0-16,-1 9-3 0,-9 10 2 0,-3 7-3 16,-6 4-1-16,-1 2 0 0,0 0-2 15,0 0-8-15,0 0-10 0,0 4-16 0,-3 2-23 16,-5 5-13-16,4 8-21 0,-6 5-39 0,4 5-77 16,-3 4-169-16,5-6-160 15,0-6-869-15</inkml:trace>
  <inkml:trace contextRef="#ctx0" brushRef="#br0" timeOffset="-1411">16115 18326 1590 0,'0'0'402'0,"0"0"-365"0,0 0 10 0,0 0-27 16,0 0-22-16,0 0-23 0,0 0-19 0,0 0 17 15,0 0 31-15,0 0 32 0,0 0 29 16,0 0 6-16,0 0-8 0,0 0-2 0,-21 158-13 16,26-119-6-16,-3 4-22 0,2-1-13 0,6 3-3 15,0-1-12-15,2-3 11 0,1-2-4 0,2-3-10 16,2-8 4-16,-3-1 1 0,1-10 2 0,-3-2 8 15,1-4-3-15,-3-5 0 0,-4-3 6 16,3-1 2-16,-6-2 6 0,5 0 10 0,-5 0 1 16,-1-5 6-16,3-1 4 0,0-3-1 15,-2-4 3-15,-1-6-1 0,5-2-13 0,-4-2 5 16,-2-2-10-16,5-6 6 0,-2-1-4 0,0-3-2 16,2 0-4-16,0-3-9 0,3 1 5 0,-4 4 0 15,7 1 4-15,-2 2-2 0,-2 2 2 0,3 2-7 16,0 4-5-16,-3 0 0 0,2 2-6 15,1 5-1-15,-3 3 0 0,-1 3-2 0,2 2-2 16,-5 2-4-16,3 2-8 0,-3 0-3 0,-1 3-10 16,4 0-13-16,-5 0-16 0,1 0-41 0,5 6-79 15,-4 5-137-15,5-4-219 0,-7 1-537 0</inkml:trace>
  <inkml:trace contextRef="#ctx0" brushRef="#br0" timeOffset="-1011">16642 18788 2834 0,'0'0'-66'0,"0"0"-36"0,0 0-14 0,0 0 7 16,0 0 33-16,0 0 61 0,0 0 20 0,0 0 10 15,0 0 0-15,0 0-4 0,0 0-1 0,0 0 1 16,0 0 6-16,0 0 14 0,119 41 3 15,-108-40 4-15,-2 3-8 0,-1-3-13 0,5 2-9 16,0-3-12-16,7 0 0 0,-4 0-1 0,0-3 2 16,5-5 9-16,-5 0 4 0,1 0 1 0,-1-1 0 15,2-3-7-15,-5-1-1 0,1 0-3 0,-6-3-1 16,3 2 8-16,0-3-2 0,-5 0 6 16,2-2 4-16,-6-1-4 0,1-1 1 0,1-4 1 15,-4 0-8-15,0 1 4 0,0 3-1 0,-7-1 1 16,3 3 5-16,-4 2-5 0,1 2 1 0,-2 1 5 15,-2 5 6-15,0 2 2 0,4 2 8 0,-4 2-5 16,-1 3-6-16,5 0-4 0,-3 0-15 16,1 0-12-16,5 0-10 0,-2 3-21 0,2 2-9 15,3-1-11-15,1 2-15 0,0 5-8 16,0 1-48-16,0 5-96 0,9 0-202 0,-4-6-114 16,3-2-679-16</inkml:trace>
  <inkml:trace contextRef="#ctx0" brushRef="#br0" timeOffset="-598">17566 18732 2159 0,'0'0'-86'0,"0"0"0"15,0 0 31-15,0 0 37 0,0 0 40 0,0 0 24 16,0 0 12-16,0 0 8 0,0 0 4 0,0 0 13 15,0 0 4-15,0 0 6 0,0 0 0 0,0 0-11 16,15 108-15-16,-15-108-28 0,5 1-24 16,-4-1-14-16,2 2-7 0,-1-1-3 0,7 2 2 15,-5-3-8-15,4 0-2 0,-3 0 2 0,3 0-4 16,-2-1 5-16,1-4-1 0,-2-1 2 0,-2-3-2 16,5-4-5-16,-4-3-11 0,-2-2-9 15,3-5-2-15,-5-1-4 0,0-2 8 0,0-2 7 16,-7-2 5-16,-4 1 5 0,-2-1 7 0,-2 3 4 15,-3-1 10-15,-5 6 15 0,-5 0 18 16,2 5 15-16,-1 5 16 0,0 3-5 0,0 3 3 16,-2 6-10-16,3 0-6 0,0 6 0 0,1 3-5 15,6 2 0-15,-1 1-9 0,5 6-8 0,2-1-15 16,5 4-8-16,1 5-2 0,5 3-2 0,2 1-1 16,0 1-6-16,9-2-12 0,5 0-16 15,4-4-26-15,5 0-44 0,6-6-58 0,1-5-94 16,9-4-168-16,-10-6-116 0,-6-2-653 0</inkml:trace>
  <inkml:trace contextRef="#ctx0" brushRef="#br0" timeOffset="-362">18028 18519 2894 0,'0'0'-15'0,"0"0"-14"0,0 0-3 15,0 0 10-15,0 0 16 0,0 0 14 0,0 0 3 16,0 0 0-16,-66 158 0 0,66-129 0 16,2 2 0-16,-1 0-1 0,0 2-4 0,1-4 0 15,-2-1-1-15,1-3-3 0,1-5-4 0,4-3-10 16,-1 0-17-16,1-4-20 0,1-3-30 16,0-3-36-16,-2-1-35 0,4-4-38 0,-5-2-49 15,-3-2-80-15,0-7-121 0,-1-2-9 0,0 3-372 0</inkml:trace>
  <inkml:trace contextRef="#ctx0" brushRef="#br0" timeOffset="-188">17794 18297 2223 0,'0'0'569'16,"0"0"-520"-16,0 0-9 0,0 0-25 0,0 0-17 15,0 0 4-15,0 0 4 0,0 0 11 16,0 0-4-16,0 0-6 0,0 0-2 0,0 0-8 15,0 0-6-15,159 91-11 0,-130-79-32 0,5-6-55 16,-2 2-113-16,5-6-223 0,-9-2-188 0,-12 0-828 0</inkml:trace>
  <inkml:trace contextRef="#ctx0" brushRef="#br0" timeOffset="-194043.271">0 12179 2034 0,'0'0'-113'0,"0"0"-71"0,0 0 29 0,0 0 89 15,0 0 51-15,0 0 15 0,0 0 2 16,153-8-2-16,-115 2-5 0,-1 0-3 0,4-1 6 16,3-4-4-16,1-2-1 0,3-2 5 0,2-1-11 15,2-2 4-15,-1-1 5 0,2 2 1 0,1-3 5 16,2 1 4-16,0-2 3 0,0 4 5 16,0-2 5-16,4 0 9 0,0 1 7 0,3 0 5 15,-1-2 3-15,1-1-2 0,-1-1-7 0,0 1-3 16,2-2-5-16,2-1 2 0,0 1 0 0,1-3-4 15,2-3-3-15,0 1-11 0,0-5 0 0,3 0-2 16,-1-3 5-16,1 1 5 0,2-2-9 16,-2 0 8-16,1-2-5 0,-4-2 0 0,4-2 11 15,-4-3-9-15,4-1 1 0,-1 1-3 0,-4-3-6 16,5 0 4-16,0 0 1 0,-2 2 0 0,3-7 13 16,0 2 6-16,2-1 2 0,-5-2-8 15,6 2-13-15,-5 0-16 0,3 1-1 0,-4-1 2 16,2 1-1-16,-1 0 1 0,2 0-1 0,-2-1 1 15,-1-4 3-15,3 1 2 0,-2-3 2 0,1 2 2 16,-1-1-1-16,-2 1 1 0,-3-2 5 16,1 0 2-16,0-2 1 0,-1 2-6 0,0-1-4 15,0 1-1-15,-2 2 2 0,1-1 0 0,-3 2-2 16,0 1-2-16,1-1 0 0,-3-1 3 16,-1 2 3-16,0-1 2 0,-1 3 1 0,-3 2 1 15,3-3 0-15,-2 2 3 0,-2-1 6 0,1-1 1 16,-2 2-3-16,2-3-3 0,2 2-4 15,0-2 0-15,-2 0 1 0,0-1 0 0,6-1-2 16,-5-2 0-16,6-1 4 0,-6-1 0 0,3-1-5 16,-1 1 1-16,-3 1-6 0,0-1 0 0,4 5 1 15,-4-4 1-15,-1 1 2 0,-1 3-1 0,1-1-1 16,-2-1-1-16,2 3 0 0,-2-1 2 0,0 1-3 16,1-1 3-16,0-1-2 0,-1 1 1 0,1-3 3 15,-1 1-3-15,0 1 0 0,-1-3-1 16,0 4-3-16,-3 0 0 0,3 0 2 15,0 0 1-15,0 3 0 0,-2 0 2 0,-2 1-4 0,4 1 1 16,0-1-3-16,-3 2 0 0,-1 0 0 16,2-3 2-16,2 5 0 0,-1-2 3 0,-3 0-1 15,3-1-1-15,-1 3-1 0,-4 1-2 0,5 0 1 16,-2 1 2-16,-3 0 0 0,6 1 1 0,-3 0-1 16,-2 0-3-16,3 0 2 0,-3 0-2 15,3 3 0-15,2-3 1 0,0 3 0 0,0 0-1 16,1-1 2-16,-1 1-2 0,0-1-1 0,5 2 2 15,-1-1-2-15,-1 0 2 0,-2 0 1 0,0-3 0 16,0 5 5-16,2-3-1 0,0 6 3 0,-1-2 2 16,0 3-4-16,2-1 3 0,-3 1-3 15,5 0 1-15,1 2 1 0,-1 0-3 0,3 0-5 16,-1 0 1-16,3 3-3 0,0-2 1 0,2 1 2 16,-1 0-1-16,3 0 1 0,-1 0-2 15,1 2 0-15,0 0 2 0,0 2-3 0,1-1 2 16,0 1 0-16,-1 1-1 0,4 0 2 0,0-2 0 15,0 3 0-15,0-1 0 0,-1 0 0 16,1 0 0-16,-2 2 0 0,0 4-2 0,-1 1 1 16,-1 0-3-16,0 3 1 0,0 1 1 0,-1 3-2 15,1 0 2-15,-1 1 2 0,1 2-1 0,1-1 2 16,2 2 2-16,-2 1-3 0,2 0 0 0,1 1-1 16,-3 0-1-16,2 1-1 0,-1 1-1 15,1 2 0-15,1 0 1 0,-3 2 1 0,0 1 2 16,1 0-1-16,0 0 0 0,-2 0 0 0,1 1-1 15,-1 4 0-15,0-1 2 0,-3 3 0 0,2 1 2 16,-2 0-2-16,-1 1-1 0,1 2-1 16,-2-1-1-16,-1 1 0 0,6 1 2 0,-6 1 0 15,1 2 1-15,3 0 1 0,-3 2-1 0,3 1 0 16,0 0 1-16,-1 2-2 0,3 0 1 0,-3 1 0 16,0 2-1-16,0 0 3 0,-1-1-4 0,3 2-1 15,-4-1 2-15,2 0-3 0,-2 3 3 16,2-1 1-16,-1 3-3 0,-2 2 1 0,5-2 1 15,-3 4-2-15,0-2 3 0,1 3 0 0,0-2-3 16,-3 3 2-16,1 0-1 0,-1-1 0 0,1 0 3 16,0 2 0-16,-3 0 2 0,4 3-3 15,-4-1-1-15,4 0 1 0,-2 2-2 0,-1 0 1 16,6-1 0-16,-5 2-1 0,0 1 2 0,0 0 0 16,-1 2-2-16,0-1 2 0,1 0-2 0,-2-2 1 15,1 1-2-15,-3-1-1 0,5 1 2 16,-4 2-1-16,4 1 2 0,-3 0 0 0,-1 2-2 15,2-1 2-15,-2 1 0 0,3 1-1 0,-2 0 2 16,1 0-3-16,-1 1 0 0,-3 2 1 16,4-3 0-16,-4 4 0 0,1 0 0 0,-2 2-1 15,-1-2 0-15,5 1 1 0,-4-2-3 0,-1 2 1 16,2 1 1-16,-1-1 1 0,-1 1 2 0,0 1-2 16,2-3 0-16,-2 2 0 0,1 2-2 0,2 0 2 15,-2 1 1-15,0 0 0 0,-1-1-1 16,1 4-2-16,-1-1-2 0,0 0-4 0,-1-1 4 15,0 1-2-15,-1 0 2 0,1-1 3 16,1-2-1-16,-5 3 1 0,4 0-2 0,0 0-2 16,0 0 4-16,2 2 1 0,-2 0 3 0,1-1 2 15,-1 0-7-15,0-1 4 0,2 2-4 0,3 1 1 16,-3-2 1-16,0-2-1 0,-1-1 3 0,2 1 0 16,-1-2-3-16,4-1 1 0,1 0-3 0,0 1 3 15,1-1 2-15,-1 1 4 0,3 0-1 0,1 0 1 16,0-1-4-16,-3-1-1 0,3 4-1 15,-2-4 0-15,-1 1 1 0,1 2-2 0,-3-2 0 16,4 1 1-16,-6-4-2 0,6 1 4 0,-1-2-1 16,-1 0 1-16,2 0 0 0,-3-3 0 15,4 5 0-15,0-4 0 0,-1 0 0 0,1 0-1 16,2-1 3-16,-1 0-3 0,1 0 2 0,-3-3-1 16,2 1-2-16,2 0 2 0,-3-1-1 0,3-1-1 15,0 2 2-15,3-2-5 0,-1 1 4 0,1-3 1 16,0 0-1-16,-2-1 4 0,0 1-1 15,2-2-4-15,-2 0 3 0,0 1-3 0,-1 0-5 16,1-3 6-16,4 2-6 0,-3-1 1 0,2 0 6 16,0 0-4-16,3-1 4 0,-2-1-1 0,2 0-2 15,-2 0 1-15,1-1-2 0,-2-1 3 0,0 0-4 16,-2-2 0-16,2-1 3 0,-1 2-2 16,0-3 2-16,-2 2 0 0,0-3-4 0,-1-1 3 15,1 0 0-15,-1-4 1 0,0-1 1 16,-1 0-2-16,-3-3 1 0,1-2 0 0,-3 2-2 15,2-3 0-15,-4-1 0 0,2-2 1 0,-2-1 3 16,-2 0 1-16,5-3 1 0,-6 0-2 0,2 0-1 16,1 0 1-16,-2-2 1 0,-1 3 2 0,3-4-1 15,-3 0 1-15,-3-1-2 0,-1 0-2 16,0 0 2-16,-3 0 0 0,0 0 0 0,-5 0 3 16,-2 1-4-16,2-1 0 0,-3-1 1 0,-4 1-2 15,1 2 0-15,-1-2-2 0,-7 3-2 16,-1-3 2-16,-2 2 1 0,-2-2 0 0,1 2 1 15,-6-3-2-15,-1-1-2 0,-4 1 0 0,-3-3-2 16,-2 0-1-16,-4 2-2 0,-1-2-6 0,-1 1-15 16,-3-3-22-16,-1 0-38 0,0 0-60 0,-6 0-107 15,-4 0-171-15,0 0-153 0,0 0-648 0</inkml:trace>
  <inkml:trace contextRef="#ctx0" brushRef="#br0" timeOffset="-190857.271">438 14886 2223 0,'0'0'111'0,"0"0"-265"16,0 0-44-16,0 0 19 0,0 0 40 0,0 0 96 16,0 0 46-16,0 0-9 0,0 0 1 0,0 0 0 15,0 0 5-15,170 1 0 0,-133 1-1 16,-2 0 3-16,5-2-4 0,3 0 3 0,1 0-6 15,1 0 5-15,3 0-1 0,0 0 2 0,1-2 7 16,4 0-4-16,2 1 5 0,1-1 26 16,0 1 14-16,4-1 10 0,3 1-1 0,-3-2-30 15,7 0-16-15,-2 0-15 0,3-3 3 0,2 2 0 16,2 0 1-16,3-1 7 0,1 1-3 0,1-3 6 16,4 1 1-16,1 2 1 0,-2-5 3 15,2 3-3-15,2-2 0 0,-1 1 0 0,4-3 0 16,-1 1-1-16,3-2 4 0,1-2-1 0,2 0 1 15,1-3-6-15,1 1-2 0,-1 0-3 0,-1-2 1 16,0-1 2-16,1 0 1 0,-3-4 0 0,3 1-1 16,1-5 4-16,-3 2-1 0,2-3 0 0,2-1 0 15,-4-2-1-15,-1-2 3 0,-1-2 0 16,4 0 0-16,-3-3 2 0,0-1-4 0,-1 0 2 16,4-3 2-16,1-3-7 0,-1 0 14 0,1-3-4 15,-3 0-4-15,2 1 4 0,-4-3-14 16,2-1 0-16,2 0 2 0,2-2-3 0,-1-2 3 15,1 2 0-15,1-1-4 0,2-3 5 0,-4 3-5 16,1-4-1-16,-4 4 2 0,-1-3-1 0,3 0 2 16,-1-1-1-16,-1-1-3 0,-4-3-1 15,4 2-2-15,0-1 1 0,-5 0 1 0,3 1 1 16,-5-3-2-16,4 2 0 0,-5-1-1 0,-1-1 2 16,0-1 1-16,-1 2 4 0,-1-1 0 0,1-1-1 15,-2 1 0-15,0 0 0 0,-2-3 1 16,-4 0-2-16,-3 3 2 0,4 1 1 0,-6 1 1 15,-1-3 4-15,0 3 0 0,-3-2 3 0,-3 2 0 16,5-1 0-16,-2 0 2 0,2-1 2 0,-5 2 1 16,3 0-2-16,3 2 0 0,-3-3-5 15,-5 2-1-15,5-1-3 0,-2 3-2 0,-2-2-1 16,-2 6 0-16,4-4-2 0,-3 2 0 0,2 2-1 16,-4-1 3-16,5 2-1 0,-5 1 0 0,5 0 0 15,-4 4-5-15,1-1 2 0,1 1 0 0,-3 4 1 16,4-2 2-16,-4 2-1 0,-2-1 1 15,-1 1 0-15,-1 3 0 0,1-2 5 0,-2 5 1 16,-2 1 5-16,-4 2 3 0,6 0 0 0,-2 2 1 16,-3 2-1-16,5 1-2 0,-3 0 0 15,1 2 1-15,0 0-2 0,2 4 2 0,1 0-6 16,-1 1-1-16,1 1-2 0,1 1-7 0,-1 2 3 16,3-2-2-16,-2 2 0 0,2 0 2 0,0 2-5 15,0 0 1-15,3 1 0 0,0 0 1 16,2-1 3-16,-1 2 2 0,2 1-2 0,-2 0 0 15,3 2-2-15,1-1 2 0,-3 2 0 0,5 0-1 16,-5 0 1-16,1 3 0 0,2-1 1 0,-1 3 2 16,2 1 0-16,-3 0-4 0,3 1 1 15,-2 1-4-15,-2 1 1 0,4 1 2 0,-4 0 0 16,2 1 3-16,1 3-1 0,2 0-1 0,-5 1-1 16,1 1-2-16,-2 4 1 0,-2-1 0 0,0 2-1 15,0 1 3-15,1 0 0 0,-4 1 0 0,1 3 1 16,1-1 0-16,-1 2-2 0,0 1 0 15,-1 0 1-15,-2 1-5 0,3 2 2 0,-3 2 1 16,3 1 0-16,1 0 3 0,-2 3-3 0,0-1 2 16,-1 2-2-16,2-1 0 0,-2 4 1 0,-4-1-4 15,3 2 1-15,-4-1 0 0,3 2-3 16,0 0 4-16,-3 0 0 0,1 0-2 0,0 5 2 16,-2-2 1-16,0 1 0 0,4 2 2 15,-1 0-3-15,-3-2 1 0,1 2 0 16,1-3 0-16,-5 0-1 0,1 2 1 0,0 3-1 0,2-4 3 15,-1 3-2-15,2-1 0 0,-4 2-2 0,1 2 1 16,1-1-1-16,-1 1 0 0,2 1 2 0,0 0-1 16,-2 0 3-16,3 3-3 0,-1-3 0 15,3 3 0-15,-2 1-2 0,-3-1 2 0,5 1 0 16,-4-2 1-16,1 0 2 0,-1 0-2 0,0-3 1 16,3 3-1-16,-5-2-4 0,5 2 2 15,-5 0 1-15,6 1 0 0,-3-1 0 0,1 0-2 16,3 1-2-16,0 2 1 0,-1 0 4 0,1-1-2 15,3 2 1-15,0-1 1 0,2 2-2 0,-1 0 1 16,4 1 1-16,-1 2-1 0,-1-2 0 0,4 0 0 16,3 0 1-16,0 0-2 0,0 1 1 0,-2 1 0 15,4-1 0-15,1 2 1 0,3 0 4 0,0-1-5 16,1 1 1-16,6 4-1 0,0-3-5 16,1 0 7-16,-1 0 0 0,-1 2 1 15,2 0 3-15,1-2-7 0,1 0 1 0,1-2-1 0,4 2-2 16,0 0 8-16,4 0-2 0,1 2 2 15,-2-2-2-15,4 2-2 0,1-2-1 0,-1 2-1 16,1 0 1-16,-1 0-1 0,1-1 2 0,2 1 0 16,1 0-1-16,1 1 2 0,1-1-1 15,2-2 1-15,-3-1 2 0,-1 0-6 0,5-4 2 16,-3 2 1-16,2 0-2 0,0-4 5 0,1 2-3 16,1-1 1-16,0-3 2 0,4 2-4 0,-1-4 4 15,1-1-1-15,-2-1-1 0,3-2 2 0,0-3-2 16,1 0 2-16,1-3 1 0,1 1-3 15,1-3 3-15,-1 0-3 0,-1-6-3 0,-2-1-1 16,1-1 0-16,3-4-2 0,-4 0 3 0,1-2 0 16,2-3-1-16,-4 1 1 0,-4-4-4 0,1 0-2 15,-7-1-2-15,-1-1-5 0,-4-2-2 16,-4 3-4-16,2-3-10 0,-8 0-6 0,-2 1-12 16,-6-2-13-16,-1 0-16 0,-9 1-27 0,-4-1-34 15,-6-3-60-15,-2 0-123 0,-7-3-162 0,-12-1-413 16,-12 0 366-16</inkml:trace>
  <inkml:trace contextRef="#ctx0" brushRef="#br0" timeOffset="-185832.271">8702 5778 519 0,'0'0'35'0,"0"0"-27"0,0 0-3 16,0 0-2-16,0 0-2 0,0 0 0 15,0 0 0-15,0 0 0 0,0 0 0 0,0 0 1 16,0 0-1-16,0 0 0 0,-12-8-1 0,12 8 0 15,-2 0 1-15,0 0 0 0,-4 0 0 16,3 0 0-16,1 0-1 0,-1 0-1 0,-4 1 2 16,4 1-2-16,-1-1 2 0,-3 1 1 0,3 0-2 15,-1-1 1-15,-1 1-1 0,1 0 2 0,-2-1-4 16,2 3 3-16,-3-3 0 0,2 1 0 0,-2-1 5 16,1 1-4-16,-3-1 2 0,0 1-2 15,1-1 2-15,0 2 0 0,-3-1 2 0,1-1 0 16,-2 1 1-16,2 0 0 0,5-1-4 0,-4 2 1 15,2-1-1-15,2-1 1 0,2 1 4 16,-3 0 6-16,5-1 5 0,-2-1 5 0,-2 1 7 16,3-1 11-16,2 0 17 0,0 0 12 0,1 0 8 15,0 0-1-15,0 0-14 0,0 0-5 0,0 0-12 16,0 0-9-16,0 0-5 0,0 0-14 0,0 0-9 16,0 0-12-16,0 0-13 0,0 0-7 0,0 0-4 15,1 0 1-15,-1 0 2 0,3 0 9 16,2 0 6-16,-1 0 5 0,-2 0 4 0,0 0-3 15,5 0 1-15,-3-1-1 0,2 1-2 0,2 0 2 16,0 0-4-16,-1 0 1 0,4 0 5 16,-2 0 2-16,-2 0 2 0,4 0 1 0,3 0-1 15,-2 0 5-15,0 0-2 0,1 0 0 0,-1 0 4 16,2 0-2-16,-1 0 0 0,1 0 1 16,0 0-5-16,1 0 1 0,0-3 1 0,-2 1 1 15,1-1 4-15,1 2-2 0,0-2 3 0,3-1 0 16,-2 1-1-16,1 0 0 0,-2 0-3 0,4 0-3 15,-2 0-4-15,0 0-4 0,3 0-1 16,-1 1 2-16,2 2-1 0,-2-2-2 0,3 1 0 16,-3 1-1-16,3-2 0 0,-3 2 5 0,4-2 1 15,-2 2 2-15,1-1-2 0,1-1 2 0,-4 2-1 16,5-1-1-16,1-1 3 0,0 1-3 0,-2-1 0 16,0 1 1-16,3-1-1 0,0 1-1 0,-3-1 2 15,0 2 1-15,-1 0 3 0,3 0 0 16,-5 0 1-16,2 0 1 0,1 0-5 0,-1 0 6 15,1 0-6-15,3 0 2 0,0 0 2 0,-1 0-5 16,1 0 4-16,-2 2-4 0,0-1-2 0,0 1 2 16,2-1 0-16,0-1 1 0,-1 2-3 15,-1-1 0-15,-1-1-1 0,3 0 2 0,2 0 4 16,-1 0 2-16,3 0 2 0,0 0 1 0,-1 0-1 16,-1 0 0-16,2 0 2 0,0 0-4 15,0 0 4-15,-1 0 0 0,5 0 5 0,-1 0 2 16,0 0-9-16,2 0-1 0,1-1-5 0,-2-1 0 15,1 1 4-15,2-1-7 0,-4 1 0 16,7-1-2-16,-2 2-1 0,2-1 4 0,0-1-1 16,1 1-2-16,0 1 2 0,0-2 0 0,0 0 1 15,3 1-1-15,1-1-1 0,0 2-1 0,-1-2 0 16,2 2-2-16,-3 0 0 0,-1 0-1 0,4 0 0 16,-3 0 2-16,-1 0 0 0,0 0-1 0,2 0 0 15,1 0 1-15,-1 0 1 0,-2 0 0 16,6 0 2-16,-2 0-1 0,3 0-1 0,-1 0 3 15,3 0-1-15,-2 0 0 0,0 0 0 0,3 2 1 16,-1-2-2-16,2 0 1 0,-3 0-1 16,-1 0 0-16,2 0 0 0,2 0 2 0,-2 0 0 15,2 0 0-15,0 0 1 0,1 0-3 0,-1-2 0 16,0 0-1-16,0 0 1 0,1-1 2 0,0 0 0 16,-1 1 0-16,1-1 2 0,-1 1-2 0,0-2 2 15,-1 3-3-15,1 0 0 0,-1-1 0 16,0 0 2-16,-1 2 1 0,-1-1-3 0,1 1 3 15,-1 0-4-15,3 0-1 0,-1 0 2 0,-4 0-1 16,1 0 2-16,3 0 1 0,-3 0 0 16,0 0 1-16,2 0 0 0,1 0 0 0,-3 0-1 15,0 0-1-15,3 0 1 0,0 0 0 0,-3 0 0 16,-1 0 0-16,1 0-2 0,-5 1 0 0,2-1 1 16,1 2 0-16,-6 0 0 0,1-1 1 0,-3 0-2 15,1 1 0-15,-2 0 1 0,1-2 0 16,-4 1 1-16,2 0 0 0,0 1 0 0,-4-1 0 15,1 1 1-15,-3 0 0 0,3-2 0 0,-4 0 1 16,3 1-1-16,1-1 1 0,-1 0 2 0,1 0-3 16,-1 0 1-16,1 0-4 0,-1 0 1 0,1 1 1 15,-4-1 0-15,5 0 1 0,-5 0 3 16,3 0-3-16,0 0 0 0,-3 0-3 0,4 0-1 16,-4 0 2-16,0-1 2 0,0 0 2 0,0-1 2 15,-2 0-2-15,0-1 0 0,1 1 0 16,0-2-1-16,5 0 0 0,-4 1-1 0,-2 0 1 15,1 0-2-15,4-1 0 0,-4 2-2 0,-2-1-1 16,-2 2 0-16,-2-1-3 0,-1 1 2 0,2-1-1 16,-6 0 1-16,5 2 2 0,-5 0-2 15,2 0 4-15,-3 0-2 0,-2 0 1 0,-2 0-1 16,0 0-3-16,0 0 0 0,-2 0 2 0,0 0-1 16,-1 0 3-16,-1 0 1 0,2 0-2 0,-1 0 1 15,-3 0-2-15,2 0 1 0,-3 2 3 16,3-2 0-16,-5 0 2 0,4 2 0 0,-3-2-1 15,1 0 1-15,-2 0 0 0,-2 0-1 0,2 0 1 16,0 0-2-16,-3 0-1 0,1 0 0 0,-1 0 1 16,-1 0 3-16,0 0-1 0,0 0 1 0,0 0-2 15,0 0-3-15,0 0-5 0,0 0-4 0,0 0-4 16,0 1 1-16,0-1 1 0,0 0 7 16,0 0-2-16,0 0 4 0,2 0 4 0,-1 0-2 15,4 0 4-15,-2 0-6 0,1 0-5 0,4 0-6 16,-2 2-8-16,6-1-24 0,0 2-46 15,5-1-82-15,-5 2-73 0,-1-1-877 16</inkml:trace>
  <inkml:trace contextRef="#ctx0" brushRef="#br0" timeOffset="-183228.271">6995 7362 623 0,'0'0'4'0,"0"0"-6"16,0 0-2-16,0 0-2 0,0 0 0 0,0 0 3 15,0 0 2-15,0 0 0 0,0 0 2 0,0 0-1 16,0 0 1-16,0 0 2 0,-37 25 1 16,37-25 10-16,-1 0 20 0,1 2 22 0,0-2 19 15,0 0 6-15,0 0-10 0,0 0-20 0,0 0-19 16,0 0-20-16,0 0-17 0,0 0-12 15,0 0-8-15,0 0-2 0,0 0-1 0,0 0 3 16,0 0 6-16,0 0 5 0,1 0 4 0,-1 0 0 16,0 0-4-16,2 0 2 0,-1 0 14 0,5 0 9 15,-4 0 13-15,1 0 2 0,5 0-9 16,-2 1-4-16,5-1-2 0,-2 0-2 0,-1 0-1 16,3 0 0-16,3 0-2 0,-2 2 2 0,0-2 0 15,3 0 2-15,1 0-1 0,-3 0 0 0,8 0 2 16,-2-3-4-16,1 1 4 0,-1-1-3 0,3 2-1 15,-3-3 1-15,6 2-1 0,-1-2 0 0,2 2 1 16,2-1-5-16,-1 2-2 0,2-1 0 16,-1 1-3-16,1 1 4 0,0-2-2 0,2 2-1 15,-1 0 3-15,0 0-1 0,6 0 1 0,-5 0 0 16,5 0-1-16,-4 0-1 0,7 0 2 0,-1 0-1 16,-1 3 2-16,-2-1-5 0,5-1 0 15,1 2 3-15,5-2 0 0,-2 2 6 0,-2-1 1 16,6 0-8-16,-3 0 5 0,-1 1-1 0,5 0-3 15,0 0 4-15,-2 1-3 0,2-1-3 16,-3 0 2-16,5 1 1 0,-1-2 1 0,-2 1 1 16,5 0 1-16,0-1-1 0,2 1 0 0,4-2 1 15,-1-1 1-15,4 2-1 0,-2-2 3 16,3 0-1-16,-3 0 1 0,4 0 2 0,2 0 2 16,-1 0 0-16,-1 0 2 0,2 0 2 0,-2-2 2 15,3 1 4-15,5-2 4 0,-1 1-2 16,0-1-4-16,6 0-6 0,-1 0-5 0,-2 0-1 0,4 0 2 15,-2 0 4-15,-2-1-3 0,4 1-4 16,-4 0-4-16,2 0-4 0,2 0 4 0,0 0 2 16,0 0 0-16,2-1 0 0,3 0 0 0,-1-1-1 15,2 0 1-15,0-1 0 0,1 0-1 0,-2 1 1 16,2 0-5-16,-2-1 2 0,3-1-1 0,-1 1 0 16,1 1 6-16,3-1-3 15,1 0 0-15,-3 2-2 0,2-2 0 0,-2 0 2 0,2 1-1 16,-3 1 0-16,-1 1-2 0,1-2-1 0,-3 2 3 15,3-2-2-15,0 2 2 0,-1-2 1 0,2 1-1 16,-2-2-1-16,1 1 0 0,-3-1 1 16,2 2-3-16,-3-1 2 0,2 1 1 0,-3-1-3 15,1 3 1-15,-2-2 3 0,1 2-2 0,-1-3 0 16,1 2 0-16,-2-1-2 0,-1 1 1 16,0 2-1-16,0-1 1 0,-3 1-5 0,-1 1 2 15,-2-2 0-15,3 2-2 0,-5-1 5 0,2 1 0 16,-1 0-2-16,-1 0 4 0,-2 0-1 0,-1 0-2 15,0 0 0-15,-3 0-2 0,-5 0 0 0,2 0 0 16,-5 0 1-16,-1 0 1 0,-2 0 0 16,0 0 1-16,-2 0 0 0,-3 0-2 0,2 0 2 15,1 0 0-15,-6 0-1 0,2 1 3 0,-2-1-2 16,2 2-1-16,-2-2 2 0,-3 0-3 0,-3 1 0 16,-1-1 0-16,-5 0 0 0,2 2-1 0,-4-1 2 15,4 1-1-15,-4-1 2 0,-1 3 0 16,4-2-2-16,-4 0 3 0,6 3-2 0,-5-4 3 15,6 1 1-15,-3 0-3 0,3-1 0 0,0 0-1 16,-2 1-2-16,1-1 1 0,1-1 1 16,-5 2-2-16,5-2 2 0,-1 0 1 0,-3 0 0 15,5 0 1-15,-1 0-2 0,-5 0 0 0,4 0 0 16,-5 0 0-16,2 0 0 0,-3 0 0 0,-1 0 0 16,-2 0 0-16,0 0-2 0,1 2 0 15,-2-1 0-15,0-1 0 0,0 0 2 0,0 1 0 16,0-1 1-16,-1 0 5 0,1 0-2 0,-4 0 0 15,4 0 1-15,0 0-4 0,-1 0-1 16,-1-2 1-16,1 0-2 0,-5 0 2 0,2 2-1 16,-4-1-1-16,-3 1 0 0,-1 0-4 0,-3 0-2 15,-1 0-6-15,-5 0-6 0,1 0-11 0,-4 0-13 16,-2 0-4-16,0 0 6 0,0 0 9 0,1 0 17 16,-1 0 8-16,3 0-2 0,-2 0-8 15,6 0-20-15,0 1-27 0,5-1-27 0,2 0-24 0,6 0-12 16,2 0 19-16,0 0 27 0,-8-3-586 0</inkml:trace>
  <inkml:trace contextRef="#ctx0" brushRef="#br1" timeOffset="-168868.271">9508 8367 595 0,'0'0'43'0,"0"0"-6"0,0 0 11 15,0 0 4-15,0 0-2 0,0 0 0 0,0 0-1 16,0 0-1-16,0 0 0 0,0 0-2 16,0 0-8-16,0 0-7 0,15-20-12 0,-15 20-17 15,0 0-21-15,0 0-20 0,0 0 0 0,0 2 11 16,0 3 18-16,0 3 23 0,0 3 2 16,0 3-4-16,-4 3-1 0,-5 4-1 0,3 4-1 15,-7 6 3-15,1 3-1 0,-2 0 0 0,-1 4-3 16,-4 1-2-16,3 0 0 0,-2 3-1 0,-2-5 2 15,5 1-1-15,-2-5-1 0,3-1-4 16,4-5-2-16,-1-5-3 0,8-4 0 0,0-5-5 16,3-5-1-16,0-6 11 0,0 0 31 0,0-2 62 15,0 0 30-15,0-3-12 0,3-4-33 0,-2-6-60 16,7-3-34-16,-2-2 8 0,2-3 1 0,-1-3 3 16,5-4 8-16,1 0-4 0,0-3 3 0,1 1 2 15,-1-2 2-15,1-2 3 0,0 1-6 16,-1-1 0-16,1 1-1 0,0 2-4 0,2 1 9 15,-2 1-5-15,2 0 4 0,-2 4 6 0,-1 2 0 16,0 3 10-16,-5 2 5 0,3 3 5 16,-3 4 4-16,-4 2-3 0,-1 3-6 0,1 1-11 15,0 2-14-15,-3 1-9 0,2 1-7 0,-1 1-1 16,3 0 5-16,-1 0 2 0,-1 0 4 0,4 0 1 16,-2 0-4-16,3 4 4 0,-2 1-3 15,5 3-1-15,-3-1-1 0,1 6-2 0,4 0 2 16,-1 2 1-16,-1 4 2 0,1 0 3 0,-2 5 1 15,2-1 4-15,-1 3 0 0,1 2-1 0,1-1 1 16,-1-1 0-16,-1 1 1 0,1-2-2 16,-2-3 2-16,-1-1-1 0,2-4-2 0,-1 0 0 15,-3-3-1-15,1 0-1 0,-3-3 1 0,-1-4-1 16,0 1 2-16,-1-2 2 0,-2-4-4 0,-1 1 0 16,0-1-5-16,0-1-1 0,0 1 1 0,0-2 9 15,0 1 13-15,-4 1 15 0,-4 0 2 0,1 1-3 16,-6 1-11-16,-4 1-10 0,-2 1-6 15,-5-1-2-15,0 1 1 0,-3-2 2 0,-3 2 1 16,-1-4 2-16,-5 2-1 0,3-3 1 0,-3-1 0 16,1 0 1-16,3 0 3 0,0 0 0 15,-1 0 1-15,5 0-3 0,2 0-2 0,3 0-2 16,5 0-5-16,3 0-2 0,4 0-13 0,7 0-38 16,2 0-73-16,2 0-48 0,0 0-33 0,6 2-8 15,6 0 9-15,-1-1 28 0,-5 1-677 0</inkml:trace>
  <inkml:trace contextRef="#ctx0" brushRef="#br1" timeOffset="-167268.271">10637 8479 929 0,'0'0'111'0,"0"0"-14"16,0 0-56-16,0 0-54 0,0 0-22 0,0 0-2 16,0 0 11-16,0 0 24 0,0 0 6 0,0 0-1 15,0 0-2-15,0 0 5 0,0 0 0 16,112-12 5-16,-96 12 8 0,-1 0 0 0,0-3 7 15,2 0 1-15,0 0-3 0,4-3-1 0,-1 0-5 16,2 0-2-16,-1 1-1 0,-2-1-3 0,-1 2 2 16,-2-2 0-16,-2 1 4 0,-4-1 9 15,-1 2 18-15,0-3 19 0,-5 3 23 0,-4 1 6 16,0-2-2-16,0 3-21 0,0-4-31 0,-1 3-29 16,-6 0-35-16,-1-1-18 0,-6 1-6 0,-2 1 0 15,-7 1 11-15,-5 1 12 0,-2 0 7 16,-4 4 12-16,1 4 10 0,-1 0 5 0,3 1 13 15,-2 1 4-15,4 3-4 0,2-2 2 0,7 0-7 16,-1 1-3-16,3 4-2 0,5 0-8 0,0-2-2 16,3 3 0-16,1 3 1 0,3-1 4 0,3 3-8 15,0-1-4-15,3-1 8 0,0 1 7 16,8-2 21-16,3 0 13 0,4-2 2 0,3 2 9 16,5-4-6-16,4 0 3 0,5-2 0 0,6-1-4 15,4-1-1-15,6-2-11 0,5-3-5 0,2-3-7 16,4-1-11-16,0-2-6 0,-2 0-4 15,0-6-9-15,-2-3 7 0,-3-1 2 0,-4 0 2 16,-6-1 2-16,-4-1-4 0,-8 1 5 0,-1 2-2 16,-7 2 11-16,-6 1 1 0,-2 1 1 15,-2 2 6-15,-4 0 4 0,-4 1 4 0,0 1-1 16,-4-1-2-16,0 2-12 0,0 0-7 0,0 0-10 16,0 0-12-16,0 0-6 0,0 0 0 0,0 0-2 15,-2 0 4-15,2 0 2 0,0 0-3 16,0 0-2-16,0 0-7 0,0 0-12 0,0 0-14 15,0 0-14-15,2 0-5 0,0 0 24 0,3 2 24 16,2-1 27-16,1 4 25 0,4-1-6 0,5 1 5 16,2 1 3-16,3-1-2 0,4-1-1 0,0 1-7 15,1-2-8-15,2 2-5 0,1-3-3 0,1 2 1 16,-1-3 0-16,2 0 4 0,0-1 5 16,-2 0 4-16,2 0 2 0,-5 0-2 0,0-1-7 15,1-4-3-15,-4 1-3 0,0-1 0 0,-4 1 5 16,-2-2 1-16,-3 0 6 0,-2 1 7 15,-2-3-2-15,-4 1-3 0,0-4-9 0,-3-3-15 16,-1 0-11-16,-3-3-13 0,0 0-5 0,-8-3-10 16,-5 2-5-16,-4 0-5 0,-4-1-8 0,-6 2 3 15,-5 0-1-15,-2 3 8 0,-5 1 10 16,-4 1 8-16,-2 0 10 0,2 4 7 0,-2 4-1 16,4 1 4-16,2 1-2 0,4 2-2 0,5 0 6 15,2 6 0-15,4 2 4 0,1 4 5 16,4 3-2-16,4-2 2 0,2 4 1 15,4 2 0-15,3 1 11 0,4 3 10 0,0 2 6 0,2 0 5 16,3 1 3-16,8-2-3 0,2-1 1 0,4-2 5 16,3-3 1-16,5-1 1 0,2-2 6 0,2-1-7 15,2-3-12-15,1-2-3 0,2-2-4 0,-1-2-1 16,3-4 2-16,-1-1-7 0,-1 0-6 16,-3-1-1-16,-6-4-3 0,-3 0 1 0,-6-3 8 15,-2 0 5-15,-5-1 12 0,-3 1 3 0,-2-1-6 16,-4-2-10-16,0 2-13 0,0-1-12 0,-2-1-9 15,-4 1-6-15,-4 0-9 0,0 3-2 16,-2-1-4-16,3 2 0 0,-4 1 7 0,1 1 5 16,1 1 4-16,2 1 4 0,3 2-3 15,-1 0-8-15,6 0-2 0,1 0-18 0,0 0-11 16,0 0 0-16,0 0 20 0,1 5 33 0,5 1 31 16,-1 0 18-16,2 3 4 0,3 0-5 0,2 2 1 15,3 0 0-15,4 0-4 0,1-3 0 0,4 1-4 16,3 1-6-16,-2-3-2 0,3-1-5 15,0-1-2-15,-1 0-2 0,3-2-1 0,-1-2 1 16,-2-1 2-16,0 0 5 0,2 0 2 0,0-4-5 16,-2-2-1-16,0-2-12 0,-1 0-3 0,-3 2 0 15,-2-2-2-15,-5 2 4 0,-4-1 2 0,1-2 2 16,-6 0-4-16,-2-2-8 0,2-1 0 16,-3-2 1-16,-1-1-7 0,-1-2 2 0,-2 0-1 15,0 1-2-15,0 3 10 0,0 0 3 0,0 4-4 16,-2 1 1-16,-1 2-3 0,2 2 2 0,1 2-1 15,0 1-11-15,0 1-13 0,0 0-18 0,0 0-17 16,0 0-11-16,0 0-12 0,0 0 13 16,1 1 26-16,2 5 30 0,-1 2 33 0,5 0 13 15,-1 6 1-15,2 2-3 0,3 2-8 16,-2 2-4-16,4 1-7 0,0 0-9 0,1 1 3 16,0-1-2-16,2 0 5 0,-1 1 6 0,1-3 4 15,2-1 6-15,3-2 3 0,1-3 2 0,3 0 1 16,1-4-1-16,3-1-2 0,2-2-3 15,2-3-1-15,-3-1 1 0,3-2-2 0,-2 0 0 16,-1-4-3-16,2-3 0 0,-1-3-1 0,-3-2-2 16,-2 0 3-16,-5-4 0 0,-1 1 3 0,-5-3 1 15,-3 0-6-15,-4-2-5 0,-3-1-6 0,-5-3-8 16,0-1-1-16,0-2-7 0,-1 0-1 16,-10-3 1-16,-1 3-3 0,-2-2 6 0,-1 2-3 15,-3 1 2-15,2 0 5 0,-3 2 0 0,4 4 3 16,-1 3 1-16,2 4-2 0,4 3-1 0,2 0-4 15,3 5-3-15,3 2 0 0,0 1-16 0,2 2-22 16,0 0-32-16,0 0-40 0,2 0 11 16,0 0 27-16,3 4 36 0,2 0 49 0,0 4 7 15,4 0-3-15,2 2-9 0,5 1-44 0,1 3-84 16,4-3-93-16,1 5-100 0,-1 1-27 0,-3-4-331 16,-7-6 228-16</inkml:trace>
  <inkml:trace contextRef="#ctx0" brushRef="#br1" timeOffset="-166712.271">13887 8424 1952 0,'0'0'498'0,"0"0"-432"0,0 0-8 16,0 0-41-16,0 0-85 0,0 0-40 0,0 0-5 16,0 0 11-16,0 0 38 0,0 0 23 15,0 0 6-15,0 0 25 0,0 0 21 0,0 0 14 16,0 43 5-16,-13-27-11 0,1 1-4 0,-2 0-7 15,1 3-1-15,-2 3 5 0,-3 0 5 0,4 0-2 16,1-2-6-16,4-1-11 0,1-2-5 16,3-4-2-16,5-1 5 0,-2-2 9 0,2-2 7 15,0-1 6-15,0-2 3 0,2-1 1 0,-1-3 2 16,3 0 2-16,-1 0 2 0,2-1-1 16,-3-1 1-16,3 0-1 0,1 0-7 0,-2-1-11 15,5-5-15-15,0-3-16 0,0-4-11 0,3-2-4 16,-1-2 3-16,2-5-2 0,-5-1 9 0,0-3 7 15,-1-1 5-15,0-1 11 0,-2 0 4 0,1 0-3 16,0 0 3-16,1 1-2 0,0 3 0 16,0 4 9-16,4 3-2 0,-3 5-3 0,2 1-5 15,0 6-17-15,4 1 1 0,1 1 7 0,4 3 13 16,0 0 18-16,6 0 6 0,-2 7 2 16,0-1 0-16,3 5-9 0,0 4 1 0,0-1-4 15,0 5-5-15,0 2 1 0,-3 3-4 0,3 2 1 16,-1 0-3-16,-1 1 3 0,4 2 2 0,2-2-1 15,1 1 3-15,-1-2-5 0,3-1 2 0,-3-2-1 16,-1-1 3-16,-2-4-1 0,-2-2-5 16,-5 1 0-16,1-4-2 0,-6 0 2 0,-5-6-3 15,-4-2-3-15,-2-2 0 0,-3-3 11 0,-1 0 21 16,0 0 12-16,-4 0 12 0,-3 0-4 0,-5-3-23 16,-7-3-6-16,-3-3-17 0,-5 0-6 0,-7-1 4 15,-2 0-5-15,-3 1 1 0,-2 1-14 16,-2 1-35-16,0 1-47 0,0 2-83 15,2 2-123-15,-4 1-146 0,13 1-417 0,11 0 106 16</inkml:trace>
  <inkml:trace contextRef="#ctx0" brushRef="#br1" timeOffset="-164549.271">10436 6427 487 0,'0'0'59'0,"0"0"-56"16,0 0-3-16,0 0 0 0,0 0 5 0,0 0 3 16,0 0 22-16,0 0 22 0,0 0 15 0,0 0 18 15,0 0-6-15,0 0-7 0,18-5-1 16,-14 3-11-16,-1 2-10 0,-2-3-14 0,3 2-17 15,2-1-10-15,-4-1-6 0,2 2 0 0,2-2 3 16,-2 0 3-16,0 1 6 0,2-1 9 16,-4 0 10-16,1 0 11 0,-3 0 8 0,3 0 0 15,-3 0-7-15,0 3-13 0,0-6-13 0,0 3-20 16,-3-1-15-16,-2 0-20 0,-4 1-13 0,0 0 0 16,-3 3 2-16,1 0 9 0,-6 0 12 15,-1 0 12-15,2 5 6 0,-7 1 11 0,0 6 1 16,-1-3 4-16,-2 3 3 0,2 0 2 0,-1 1 5 15,6-1-2-15,-1 3-1 0,5 0-3 0,1 3-2 16,0 4 10-16,2 2-2 0,5 2 1 16,-1 3-7-16,4-1-8 0,0 3 8 0,4 1 10 15,0 0 12-15,1-1 7 16,7-2 0-16,6-1-2 0,3-2 2 0,2 0 6 0,2-3 4 0,4-3 5 16,9-1 0-16,-2-1 1 0,7-2-1 15,1-3-9-15,2-2 1 0,6-3-10 0,1-4-3 16,2-2-1-16,2-2-11 0,1-2-4 0,0-8-11 15,-1 0-9-15,-1-5-3 0,-3-2-5 0,-7 0 3 16,-3 0 3-16,-9-3 8 0,-4 0 9 0,-9 0 4 16,-4-1 5-16,-5-2-4 0,-6 1-10 15,-2-4-7-15,-1-2-12 0,-10-1-3 0,-4 0 4 16,-4-1-3-16,-4 0 3 0,-3-1-1 0,-7 0-5 16,-1 4 0-16,-6 1-3 0,-2 5-3 15,-3 0 1-15,0 4-1 0,-3 3 1 0,0 2-2 16,2 4-3-16,1 4 4 0,3 4-3 0,3 0-1 15,5 3-5-15,3 6-13 0,5 3-5 0,5 2-6 16,1 3 1-16,6 2 8 0,1 6-5 16,7 2-16-16,2 3-60 0,4 3-84 0,4 0-63 15,2-7 15-15,3-8-572 0</inkml:trace>
  <inkml:trace contextRef="#ctx0" brushRef="#br1" timeOffset="-164046.271">11586 6560 957 0,'0'0'201'0,"0"0"11"0,0 0-38 0,0 0-55 15,0 0-52-15,0 0-41 0,0 0-26 0,0 0-26 16,0 0-17-16,0 0-15 0,0 0-10 0,0 0 23 16,0 0 25-16,0 0 25 0,0-1 23 15,-4 13-4-15,1 2-6 0,-1 1 0 0,-3 3-2 16,0 2 2-16,-1 1-1 0,1 1-3 0,0-1-3 16,2-1 0-16,1-4-2 0,0-2-1 0,2-3-2 15,2-3-1-15,0 1 0 0,0-5-1 16,0 2 1-16,0-2 4 0,2 0 3 0,3 0 6 0,-1 1 2 15,2 1 0-15,2-1 3 0,3-1 0 16,1 2 5-16,3 0-4 0,3 0-3 0,1 1-6 16,0 0-8-16,3-3-1 0,0 2-4 0,1 1 0 15,2-2-3-15,1-1 3 0,0 3 0 16,1-1 1-16,2-1-1 0,-1 1 1 0,1-1-2 16,0-2 0-16,-4 0 3 0,1-1-2 0,-4 1 3 15,-1-1-1-15,-2-1-1 0,-3-1 2 16,1 0 1-16,-8 0 4 0,1 0 6 0,-2 0 3 15,-5 0 9-15,1 0 6 0,-4 0-10 0,1-4-22 16,-1 0-33-16,0-2-39 0,1-2-33 0,-1 0-32 16,0-1-44-16,0 2-66 0,0-3-39 15,0 4 29-15,0 2-566 0</inkml:trace>
  <inkml:trace contextRef="#ctx0" brushRef="#br1" timeOffset="-163779.271">12551 6456 2129 0,'0'0'24'0,"0"0"-117"0,0 0-65 16,0 0 1-16,0 0 43 0,0 0 94 16,0 0 31-16,0 0 1 0,0 0 6 0,0 0 5 15,0 0 6-15,0 0 0 0,0 0-7 0,0 0-1 16,44 177 1-16,-44-149-6 0,0 2 0 15,3-1-1-15,-3-1-2 0,4-2 7 0,5-2 6 16,-2-3 4-16,1 0-3 0,5-6-8 0,-4 0-7 16,2-5-21-16,1-3-23 0,-1-1-26 0,6-1-42 15,-2 0-52-15,0-4-77 0,2 1-49 16,-4-1 17-16,-4-1-612 0</inkml:trace>
  <inkml:trace contextRef="#ctx0" brushRef="#br1" timeOffset="-163411.271">13077 6798 1174 0,'0'0'673'0,"0"0"-543"16,0 0-31-16,0 0-63 0,0 0-22 0,0 0 4 15,0 0-13-15,0 0-10 0,0 0-8 16,0 0 6-16,0 0 15 0,0 0 8 0,0 0 6 16,0 0 6-16,164 129 5 0,-148-120 3 0,5-2-1 15,-1 0-2-15,5 0-1 0,-4-2-3 0,4 0-5 16,2 0-7-16,3-3-6 0,2 0-5 0,1-2-1 15,-1 0-6-15,0 0-6 0,1-2-3 16,-2-4-1-16,-4-2-2 0,-1-2-1 0,0-1-4 16,-5-1-7-16,-1-3-13 0,-5 0-8 0,-1-5-14 15,-3 0-9-15,-9-3-6 0,-2-3-9 16,0 0-3-16,-8-1-1 0,-11-2 11 0,-3-2 24 16,-5 3 20-16,-7-1 25 0,-6 3 24 0,-3-1 12 15,-5 2 23-15,-1 4 21 0,-3 2 13 0,1 3 17 16,1 2 1-16,2 5-6 0,1 1-15 15,6 5-30-15,5 3-28 0,6 0-27 0,2 8-21 16,4 3-12-16,7 4-9 0,5 4 1 0,5 0 7 16,6 5 9-16,1 2 17 0,11 1-27 0,12 3-83 15,4 0-148-15,-5-7-121 0,-4-7-918 0</inkml:trace>
  <inkml:trace contextRef="#ctx0" brushRef="#br1" timeOffset="-161894.271">11810 4725 697 0,'0'0'103'0,"0"0"13"0,0 0-22 0,0 0-26 16,0 0-30-16,0 0-17 0,0 0 0 0,0 0 3 15,0 0 9-15,0 0 4 0,0 0-1 16,0 0-5-16,0 0-6 0,-6-18-11 0,6 18-8 16,0 0-8-16,0 0 13 0,4 0 8 0,0 0 8 15,-1 0 5-15,1 1-10 0,3-1-7 16,-3 2-4-16,-1-2-1 0,0 1 5 0,-1-1 14 16,0 0 27-16,-2 0 26 0,0 0 16 0,0 0-2 15,0 0-37-15,-4 0-43 0,-2 0-42 0,-2-3-28 16,0 2 2-16,-6 1 9 0,-4 0 14 0,-1 0 14 15,-4 6 13-15,-4 2 6 0,-1 2 5 0,-4 5 6 16,-2 0 0-16,-3 5 7 0,3-2-7 0,-1 4 15 16,3 4 9-16,2 2-13 0,0 4-2 15,6 4-26-15,1 1-17 0,5 2 3 0,5 0 4 16,3-1 1-16,6-2 2 0,4 1 4 0,4-2 10 16,8-2 4-16,5-3 11 0,3-2 5 15,4 0 1-15,6-6 4 0,5 0 2 0,2-4-1 16,7-1 0-16,2-3-5 0,3-1-3 0,3-2-3 15,-1-4-9-15,3-2-4 0,0-2-4 0,2-1-6 16,-6-2 0-16,-4-2 2 0,0-4 2 16,-8-3 8-16,-4-2 8 0,-7 0 12 0,-5-2 14 15,-7 1 11-15,-3-2 6 0,-6-2-8 0,-5-2-13 16,-1 0-12-16,0-8-15 0,-7 3-2 16,-6-3-4-16,-2 2-6 0,-3 1 0 0,-3 2-6 15,-2 2-4-15,-5 2-1 0,-2 0-2 0,-3 3-1 16,-1 0 3-16,-3 4 3 0,4 1 7 15,0 3 5-15,3 0 0 0,4 0 1 0,4 1 0 0,9 2 0 16,3 1 1-16,5 1 2 0,5 1-5 0,0 0-21 16,0 0-32-16,2 0-2 0,7 0 9 15,4 0 25-15,4 3 35 0,6 1 3 16,4 0-3-16,5-1-4 0,6 1-4 0,1-2 0 16,5-1-2-16,3 1 1 0,3-2-1 0,1 0-1 0,2 0 2 15,0 0-7-15,-1 0-2 0,-3-3-5 16,-2-2-2-16,-1-3 3 0,-5 1 5 0,-3-2 4 15,-4-1 3-15,-1-1 3 0,-7-1 2 0,-4-1 6 16,-2 1 11-16,-6-2 5 0,-2 2 7 16,-5 0 1-16,0 0-4 0,-4 1-4 0,-3 1-10 15,0 0-9-15,0 3-6 0,0 1-5 0,0 1-4 16,0 2-3-16,-2 1-9 0,2 2-14 0,-1 0-16 16,1 0-24-16,0 0-19 0,-1 2 15 15,-5 7 33-15,1 3 43 0,-4 2 27 0,0 6-7 16,-1 1-13-16,2 2-20 0,-3 3 1 0,3 2 2 15,0 0 0-15,-3 4 4 0,1-2-4 0,-1 1 1 16,1 1 1-16,-1 1-1 0,0 0 3 16,2-2 2-16,1-2-3 0,1-6 1 0,2-4-4 15,5-2-2-15,-1-3-4 0,1-5-3 0,0 0 4 16,0-5 2-16,1 1 7 0,-1-2 12 0,1-3 16 16,1 0 27-16,0 0 28 0,-2 0 13 0,3-5-20 15,1-5-35-15,3-3-38 0,1-4-22 16,5-5 0-16,0-4 11 0,1-4 4 0,0 0 4 15,-2-1 0-15,-1-2-12 0,0 1-4 0,-3 2-10 16,3-1-2-16,1 2 6 0,-2 2 7 16,1 1 10-16,-2 3 5 0,2 2 0 0,-3 4-2 15,-1 2 0-15,0 6 1 0,-2 2 1 0,-1 0-3 16,1 4-10-16,-4 3-18 0,2 0-29 0,-2 0-10 16,2 0 6-16,2 5 20 0,2 1 27 15,4 3 12-15,-1 3 3 0,2 3-2 0,1 5 1 16,2 2-1-16,2 3-1 0,-2 3 2 0,-1 2 2 15,2-3 1-15,2 4 3 0,-1-3-1 0,0 3 4 16,2-2 2-16,0-3 0 0,0-2 2 16,-1-2-1-16,1-5-2 0,0-1 2 0,-1-2-6 15,-3-2 4-15,-1-2-3 0,-3-2-3 0,-6-2 1 16,3-1-3-16,-6-3 2 0,-2-2 24 0,0 0 30 16,0 0 29-16,-5 0 15 0,-1 0-23 15,-4-3-36-15,-4-4-29 0,-5 0-21 0,-5-1 2 16,-4-1 4-16,0-1 2 0,-6 0 2 0,-1 1 0 15,-1-1 0-15,0 3-1 0,1 1-1 0,-2 0-2 16,4 3-5-16,3-1-1 0,0 4-8 0,7 0-8 16,-1 0-11-16,4 4-24 0,4 1-26 15,2 2-27-15,3 0-38 0,4 1-45 0,4 3-43 16,3-2-59-16,0 2-31 0,7-4 56 0,-3-2-575 0</inkml:trace>
  <inkml:trace contextRef="#ctx0" brushRef="#br1" timeOffset="-161285.271">13470 5049 1609 0,'0'0'412'15,"0"0"-382"-15,0 0 8 0,0 0-12 0,0 0-14 0,0 0-4 16,0 0 9-16,0 0 11 0,0 0 7 15,0 0 10-15,0 0 6 0,0 0 3 0,0 0 5 16,0 0-5-16,-15-53-17 0,15 53-16 0,0 0-17 16,3 0-18-16,0-2-10 0,6 1-1 0,-1-2 5 15,2-2 13-15,5 0 5 0,0 1 2 16,0-2 0-16,1 1 3 0,-2-1-4 0,1 0 0 16,-3 3 0-16,-2 0-1 0,-2-1 8 0,2-1 2 15,-9 2 6-15,2 0-2 0,-3-2-1 16,0 1-7-16,0 1-12 0,-2-2-22 0,-2 0-22 15,-7 2-17-15,-1 0-9 0,-3 2 11 0,-10 1 14 16,-2 0 18-16,-2 0 18 0,-5 4 13 0,2 2 10 16,0 1 6-16,5-1 2 0,5 0-3 15,7-1-8-15,3-1-15 0,1 2-16 0,7 0-9 16,0 3-2-16,2 2 11 0,2-1 17 0,0 3 12 16,2 0 12-16,3-3 8 0,7 4 7 0,-1-2 9 15,7-1 6-15,8 2 0 0,3-4-1 16,9 0-5-16,4-1-7 0,9-1-8 0,-1 0-6 15,3-1-5-15,2 2-4 0,1-2-2 0,-4 0-2 16,-2 1-4-16,-5-1-3 0,-6 1-2 16,-7 1-4-16,-4 0 0 0,-4 0 2 15,-7 0-1-15,-1 1-1 0,-6-1-2 0,-1 1-3 0,-5 0-1 16,-2 2 7-16,-2 1 14 0,0 0 15 0,-4 0 17 16,-10 2 11-16,-4 0-3 0,-8 1 1 0,-4 0-11 15,-7-1-10-15,-4-2-5 0,-4 2-6 0,2-5 0 16,-5 0 1-16,1-3 1 0,6 0 0 15,-2-3-1-15,6-1 2 0,0 0-2 0,6-2 1 16,-1 0 2-16,6 0-3 0,3-4-3 0,0 1-4 16,8 2-11-16,0-2-15 0,3 1-38 0,2 1-68 15,6-1-135-15,-2 2-174 0,5 0-48 16,1 2-845-16</inkml:trace>
  <inkml:trace contextRef="#ctx0" brushRef="#br1" timeOffset="-150185.271">3497 12198 360 0,'0'0'122'0,"0"0"-116"16,0 0 1-16,0 0-4 0,0 0 0 0,0 0 0 15,0 0-1-15,0 0 5 0,0 0 6 0,0 0 6 16,0 0 12-16,0 0 10 0,0-84 13 16,-6 78 15-16,2 0 0 0,-2 1-4 0,-3 0-12 15,4 1-19-15,-6 1-12 0,3 0-9 0,-3 2-6 16,-1-1-13-16,-2 2-7 0,-2 0-6 0,-4 3-9 15,1 4 5-15,-4 4 2 0,-3 3 3 0,-3 2 7 16,-3 1 0-16,-1 1 4 0,0 4 4 16,-2-1 2-16,-4 2 5 0,1 3-2 0,1-2 1 15,-1 2 3-15,4 0-2 0,1-1 1 0,5 1-3 16,-3 2 8-16,6-1 6 0,-3 2 3 0,4 4 7 16,-1-1-6-16,3 4-4 0,2-2 1 0,1 1 2 15,5-1 16-15,0-1 13 0,7 2 12 16,1-1-1-16,3 0-18 0,3 0-11 0,0 1-8 15,7 0 0-15,4 0 2 0,4 1 1 0,2 1-1 16,4-2 0-16,2 0 1 0,6-3 4 0,1-5 7 16,7-2 2-16,0-6 1 0,4-2-5 15,2-5-16-15,5-4-1 0,3-6-5 0,2 1 1 16,0-3 6-16,2-3-2 0,2-7 2 0,-2-7 2 16,3 0 2-16,-3-6 3 0,1-3-2 15,1-3-3-15,-3-3-1 0,-1-2 0 0,-5 0 0 16,-1 1 0-16,-3 0 2 0,-7-3 2 0,-4 4 6 15,-5-6 3-15,-2 1 2 0,-5-2 3 0,-5 1 8 16,-6-2 3-16,-5 0 1 0,-5 1-4 0,0 0-4 16,-12 0-6-16,-2 3-13 0,-6-1-9 15,-2 3-10-15,-8 0-13 0,-3 4 5 0,-1 2-4 16,-6 3-4-16,-2 2-1 0,-3 3-2 0,1 3 2 16,-2 2-3-16,-1 2 1 0,-3 6-1 0,5 4 0 15,-6 3 1-15,5 0-1 0,0 3-1 0,2 7-3 16,-3 6-3-16,2-1 0 0,3 5-1 15,2 1-2-15,1 2-11 0,6 2-21 0,4 0-35 16,8 3-58-16,3-1-59 0,7 1-61 0,7 2-29 16,4-9-38-16,0-8-331 0</inkml:trace>
  <inkml:trace contextRef="#ctx0" brushRef="#br1" timeOffset="-149468.271">3343 11898 924 0,'0'0'171'0,"0"0"25"15,0 0-23-15,0 0-48 0,0 0-40 0,0 0-41 16,0 0-30-16,0 0-33 0,0 0-27 0,0 0-20 16,0 0-11-16,0 0 23 0,0 0 31 0,-28-31 30 15,28 42 31-15,2 3 9 0,-2 5-2 16,0 7-1-16,0 5-9 0,0 7-11 0,0 8-5 16,0 5-5-16,0 7-4 0,-3 4-2 0,-1 6 0 15,1 2-1-15,-4 5 1 0,1 6 2 16,0 2-3-16,-2 6 0 0,1 2-3 0,2 1-1 15,-4 0 2-15,4-1 4 0,-3-4-2 0,2-1-1 16,2-5-2-16,1-6-5 0,1-7-3 0,0-6-4 16,2-9-3-16,0-10-4 0,0-7-1 15,2-6 4-15,2-6 3 0,-3-6 3 0,2-3 4 16,-3-4 1-16,0-3 3 0,0-4 1 0,0-1 3 16,-3 0 10-16,-2 0 4 0,-1 0 1 0,-6 3-10 15,-2-4-18-15,-2 2-20 0,-6 0-17 0,0-1-14 16,-8 0-12-16,-1 1-7 0,-7 0-2 15,-3 3 3-15,0-1 9 0,-4 1 13 0,-3 2 10 16,1 1 14-16,-2-1 19 0,0-1 13 0,3 1 18 16,3-4 19-16,4 1 14 0,2 1 10 15,4-3-5-15,3 1-13 0,5-1-11 0,4 2-10 16,3-2 2-16,1 2 10 0,8-3 10 0,2 1 12 16,2-2 5-16,3-2-6 0,2 0-24 0,0 0-36 15,2 0-22-15,3 2 5 0,2-2 18 0,2 1 37 16,5-1 25-16,4 0 3 0,4 0-3 15,4-1-5-15,6-7-7 0,4-1-6 16,3-2-7-16,8-3-8 0,1 1-10 0,4-2-4 16,1-1-6-16,1 1-3 0,0 0 0 0,0 1-3 15,0 4 1-15,-1 1-2 0,-1 1 1 0,-9 2-1 16,1 0 0-16,-7 2 1 0,0 3-3 0,-10 1 1 16,0 0-1-16,-2 0-2 0,-7 0 0 0,1 0-3 15,-5 1-5-15,-2 3-10 0,-3-3-17 16,1 1-29-16,-7-2-42 0,2 1-57 0,-1-1-55 15,-2 0-51-15,-1 0-44 0,-1 0-688 0</inkml:trace>
  <inkml:trace contextRef="#ctx0" brushRef="#br1" timeOffset="-149043.271">2932 11968 1990 0,'0'0'67'0,"0"0"36"0,0 0 9 0,0 0-34 15,0 0-35-15,0 0-36 0,0 0-39 0,0 0-23 16,0 0-6-16,0 0 6 0,0 0 30 15,0 0 34-15,0 0 24 0,6-49 18 0,11 46-2 16,6-3-8-16,4 0-3 0,8-1-8 0,4-3-6 16,8 1-4-16,0-3-6 0,7 0-2 0,-1-1-3 15,1 0-6-15,1 2 0 0,1-1 0 0,1-2 2 16,-2 2 4-16,-2 0-3 0,-1 0 2 16,-4 0-2-16,-2 0 3 0,-5 3 3 0,-1-1 5 15,-6 1 3-15,-1 3-1 0,-6 0 2 0,-1 1-4 16,-5 2-2-16,-6 2-6 0,-3-1-5 15,-5 2-6-15,-5 0-2 0,1 0 2 0,-3 0 0 16,0 0 4-16,0 0 0 0,0 0-11 0,-5 0-13 16,-3 5-17-16,-5 2-41 0,-2 6-54 0,-8 4-107 15,-2 4-179-15,8-5-112 0,3-4-673 0</inkml:trace>
  <inkml:trace contextRef="#ctx0" brushRef="#br1" timeOffset="-147417.271">5079 10620 1170 0,'0'0'11'0,"0"0"41"0,0 0 4 0,0 0-11 16,0 0-10-16,0 0-18 0,0 0-21 15,-66-156-12-15,55 142-8 0,-3 0-3 0,-1-2 3 16,0-1-1-16,-8 2-2 0,0-2-4 0,-7 2-7 16,-1-3 5-16,-8-1 13 0,-2 1 12 0,-1-3 14 15,-5-1 7-15,-1 2 4 0,-4-3 4 16,-1-2 5-16,-3 2 5 0,-7 1 2 0,-2-1 11 0,1 3 3 15,-7 2 3-15,0 3-7 0,-7 1-11 16,-1 5-13-16,-3 1-8 0,0 3-2 0,-4 4-2 16,-2 1-1-16,0 0 4 0,-4 9 0 0,-3 3 6 15,-4 7 4-15,-3 3 2 0,-1 6-1 16,-3 4-4-16,-2 3-7 0,0 6-3 0,0 1 1 16,-4 7 4-16,-1 6 2 0,1 3 6 0,-4 5 5 15,0 6-3-15,1 5-2 0,1 7-1 0,0 7 1 16,2 7 26-16,2 7 7 0,-5 8-5 15,7 4-9-15,2 4-31 0,6 1-9 0,6 5-2 16,5 7-3-16,8 2 0 0,12 4 1 0,3 3 2 16,6 2 0-16,8-1-2 0,3 2 0 15,8 4-4-15,3 3-2 0,9 2 2 0,3 0-2 16,4 0 5-16,5-3-3 0,4 6-1 0,9-2-1 16,4 0 0-16,0-4 2 0,11-5 2 0,8-6-1 15,9-7-1-15,10-5 3 0,7-4-2 16,10-6 1-16,6-9-1 0,7-8 0 0,11-12 10 15,5-8 6-15,11-9 12 0,9-6 3 0,9-6 3 16,8-9 5-16,6-6-5 0,6-6-4 0,8-7 0 16,7-7-1-16,6-5-1 0,3-7 8 0,7-7 0 15,0-4 1-15,1-6-4 0,3-11-2 0,0-8 0 16,2-7-2-16,4-4 8 0,-5-9-7 16,2-5-1-16,-3-4-3 0,0-4-2 0,-7-3-1 15,0-2 2-15,-5-10-1 0,-6-3 4 0,-6-9 2 16,-3-5 0-16,-4-3 7 0,-6-8 6 0,-7 0-3 15,-5-5 1-15,-3-2-6 0,-10-6-5 16,-7-6 3-16,-5-3-3 0,-4-6-2 0,-8-4-1 16,-7-1-4-16,-8-3-2 0,-8-4 0 0,-10 0-4 15,-7-7-1-15,-12-1 1 0,-11-4-2 16,-8 1 1-16,-11 0 0 0,-4-1-2 0,-19-5 0 16,-14 2-4-16,-7-1-4 0,-14 3 6 0,-16 2-5 15,-9 5 0-15,-12 4 2 16,-11 2-7-16,-12 2 3 0,-6 9-2 0,-14 6-1 0,-12 11-2 15,-11 10-5-15,-14 10-2 0,-12 11-1 0,-14 15 2 16,-12 11-1-16,-12 20 2 0,-14 16-4 0,-9 20-5 16,-10 16-21-16,-11 29-50 0,-10 20-109 0,-5 24-153 15,68-13-105-15,69-20-924 0</inkml:trace>
  <inkml:trace contextRef="#ctx0" brushRef="#br0" timeOffset="-129913">18932 7635 2571 0,'0'0'-26'0,"0"0"-9"0,0 0-6 0,0 0-20 0,0 0-4 16,0 0 24-16,0 0 15 0,0 0 13 0,154-48 3 16,-107 48 2-16,0 3 2 0,4 3 1 15,9-1-4-15,0 3-3 0,7-1-3 0,7-1-4 16,1 0 1-16,11-2 5 0,1-1 5 0,6 1 4 15,9-1 5-15,2-2 1 0,8 1-1 16,4-2 2-16,9 1 0 0,6-1 3 0,9 0 2 16,8 0 2-16,2 0-1 0,11 0 10 0,7 0 5 15,3 0 4-15,10 0 5 0,5 2-8 16,5 0-7-16,4-1 2 0,9 0-4 0,1 1 4 16,1 1 4-16,1 0-8 0,2 0 1 0,0 1-1 15,-3 2-7-15,-1 2 0 0,-4-1-4 0,-2 1-3 16,-8 1-1-16,-1 1-2 0,-11-1 1 15,-11 0 2-15,-4 2-4 0,-13-1 2 0,-10-1-1 16,-8 0-6-16,-13 1-5 0,-12-1-15 16,-14-2-24-16,-12 0-37 0,-10 0-79 15,-15-2-119-15,-17-2-174 0,-15-2-902 0</inkml:trace>
  <inkml:trace contextRef="#ctx0" brushRef="#br0" timeOffset="-130688">12906 3962 1612 0,'0'0'-49'0,"0"0"-19"0,0 0-17 16,0 0 5-16,0 0 19 0,0 0 25 0,0 0 20 15,0 0 12-15,0 0 11 0,0 0 11 0,0 0 10 16,174-85 18-16,-144 70 5 0,8-3 3 15,-1 1-1-15,5 0 0 0,-1-3-3 0,3-2 1 16,6 1 1-16,3-2-7 0,2-3-5 0,8 0-1 16,7-1-12-16,2-3-2 0,8-2-2 0,9-2-6 15,5-3 0-15,3-3-3 0,10-4 1 0,8-5-2 16,3-1-2-16,12-1 2 0,5-5-4 16,9 0-1-16,4 0 0 0,4-4-2 15,6 0-4-15,5 2 0 0,8-3 0 0,-5 2-3 0,8 0 0 16,0 1 3-16,1 2 0 0,5 1-1 0,-3 2 5 15,0 1-9-15,-2 0 1 0,-5 2-1 0,-3 0-4 16,2 4 5-16,-6 2 0 0,-2 3 0 16,-9 2 3-16,-6 3-1 0,-3 0 0 15,-9 6 1-15,-9 1-4 0,-3 4 1 0,-5 1 0 0,-7 4 1 16,-8 0 5-16,-10 6-6 0,-6-2 1 0,-7 2 1 16,-8 1-1-16,-6 2 5 0,-7 0-3 15,-5 4 3-15,-4 1-1 0,-7 0-1 0,-5 3-2 16,-5 0-2-16,-5 0-1 0,-7 3-7 0,-5 0-8 15,-6 0-12-15,-4 0-34 0,-3 0-61 16,-2 0-63-16,0 0-79 0,-7 6-62 0,0 0 18 16,-3 0-350-16</inkml:trace>
  <inkml:trace contextRef="#ctx0" brushRef="#br0" timeOffset="-127461">22365 2679 422 0,'0'0'0'0,"0"0"2"0,0 0-2 16,0 0-2-16,0 0 0 0,0 0-3 0,0 0-3 15,0 0-348-15,0 0 305 0</inkml:trace>
  <inkml:trace contextRef="#ctx0" brushRef="#br0" timeOffset="-128392">24844 1405 278 0,'0'0'61'0,"0"0"-58"16,0 0-3-16,0 0 0 0,0 0 0 15,0 0 1-15,0 0 2 0,0 0-1 0,0 0 2 16,0 0 0-16,0 0 1 0,0 0 3 0,41 0 11 16,-41 0 8-16,0 0 11 0,-3 2 2 0,-1-2-8 15,-5 1-6-15,-2 2-10 0,-3 0-1 0,-1 0 2 16,-1 0 3-16,-6 0 2 0,-1 2 1 0,-3-2-5 15,-3 2-5-15,-4-1-3 0,-5 1-3 16,-3 0 4-16,-1-2 6 0,-9 0 5 0,-2 0 3 16,0-2 0-16,-3 2-6 0,-4 2-3 0,-3-2-6 15,-4 1-1-15,-5 2 1 0,-2 0 0 16,-4 0 0-16,0 2 1 16,-5 0 2-16,0-1 4 0,1 3 10 0,-3 0 6 0,3 0 5 0,0-2 4 15,3 1-4-15,5 3 0 0,2-2 0 0,5 4-4 16,4-2-1-16,0 2-5 0,7-1-8 15,3 1-3-15,5-1-6 0,3 3-3 0,6-1-5 16,2 0-5-16,3 0 2 0,6 2-3 0,2-2-3 16,2 2-1-16,9-1-10 0,1 0 0 15,7 2 1-15,2-1-4 0,4-1 8 0,1 1 2 16,0 1 11-16,8 1 12 0,3-1 7 0,2 2 4 16,4 0-4-16,2-1-3 0,7-1-1 0,0 1 0 15,4 1-2-15,3-2 1 0,1 0-1 16,4 0-1-16,2-1 2 0,2 0 2 0,4-2 1 15,1 3 0-15,5-3-2 0,-3 1-6 0,3-1-4 16,2-1 0-16,2-3 3 0,2 2 2 0,2-3 3 16,1-2 2-16,6-1-1 0,0-2 3 0,3-2 0 15,2-1-1-15,2-2 3 0,-2 0-2 0,3 0 0 16,-1-6-1-16,0 0-7 0,3 0-1 16,-4-3 1-16,5-1-2 0,-5-1 3 0,1 2-2 15,1-3 0-15,0-1-2 0,0 0-2 0,-5 0 0 16,-2 0 0-16,-1-1 0 0,0 0 0 15,-4 0-2-15,-4 0 2 0,-1-1 0 0,1 1-1 16,-3-2 2-16,-3 0-2 0,-1 1-1 0,-4 1 1 16,0-3 1-16,-5 1-1 0,1 1 2 0,-3-2-1 15,-1 0-1-15,-5 0 4 0,1 0 3 16,-8 0 6-16,-6 1 10 0,-1 1 7 0,-6-1 6 16,-3 1 1-16,-1-4-4 0,-7 1-8 0,0-1-11 15,-4-1-9-15,0-2-9 0,-7 3-4 0,-5-3 0 16,-3-1-3-16,-8 2-1 0,-5-3-2 15,-4 1-4-15,-13-2 1 0,-5 3 2 0,-11-1 1 16,-6 5 3-16,-7-1-3 0,-12 5-2 0,-4 1-3 16,-9 4-3-16,-5 4 1 0,-8 2-3 0,-7 3-8 15,-1 0-7-15,-3 0-17 0,1 7-17 16,4 2-37-16,6 5-68 0,0 2-93 0,31-1-42 0,28-3-613 16</inkml:trace>
  <inkml:trace contextRef="#ctx0" brushRef="#br0" timeOffset="-127804">22410 1993 1605 0,'0'0'132'0,"0"0"-110"16,0 0 8-16,0 0-1 0,0 0-28 16,0 0-57-16,0 0-69 0,0 0-23 0,0 0 22 15,0 0 51-15,0 0 62 0,0 0 22 0,0 0 1 16,0 0 1-16,16-57 2 0,-16 57 6 15,0 0-6-15,0 0-8 0,0 3-14 0,0 0 3 16,0 5 20-16,0 4 15 0,-1 3 16 0,-3 5-5 16,-2 4-14-16,1 2-7 0,-1 5-10 0,1 0-3 15,-1 4-1-15,1 1-3 0,2 3 3 0,-2-3-1 16,0 3-2-16,4-6-1 0,0-1-3 16,1-5-1-16,0-5 2 0,0-1-1 0,2-4 1 15,3-4-1-15,-3-4 2 0,1-1 0 0,-2-5 3 16,1 0 5-16,-1-2 7 0,-1-1 7 15,3 0 2-15,-3 0 1 0,0 0-6 0,0 0-20 16,0 0-27-16,0 0-65 0,0-2-97 0,-3-2-81 16,0-2-9-16,2 0-180 0,-2 3 130 0</inkml:trace>
  <inkml:trace contextRef="#ctx0" brushRef="#br0" timeOffset="-126744">22449 2503 1135 0,'0'0'23'0,"0"0"14"0,0 0 15 0,0 0-11 0,0 0-32 16,0 0-44-16,0 0-54 0,0 0-30 0,0 0 14 15,0 0 31-15,0 0 38 0,0 0 33 16,0 0 13-16,0 0 12 0,-9-9 18 0,11 15 19 15,2 2 13-15,-1 0-3 0,1 2-12 0,-1 2-13 16,3 3-17-16,-2 2-9 0,2 2-5 16,1 0-3-16,3 1-1 0,-1 0 3 0,2 1 5 15,3-3 1-15,5 2 0 0,-1-3 2 0,5-2-3 16,0 0 4-16,2-1 3 0,4 1 2 0,-1-3 0 16,1-1 1-16,2-3 4 0,3-1-2 15,2 0 2-15,2-1 3 0,2 1-4 0,2-1-4 16,2 1-5-16,-1-3-6 0,1 2-10 0,-2 1 0 15,6-1-3-15,-1 1 2 0,3 0 4 0,1 1 2 16,2-2 1-16,6-1 2 0,-2 0 2 16,6-2-3-16,1 0-1 0,2 0-3 0,0-1 0 0,3-1 1 15,0-1-1-15,1 0 1 0,0 0-1 16,5-4-3-16,-4-2 3 0,2-3-3 16,3 0 3-16,0-3-1 0,-1-1 0 0,2-3 2 15,0 0-1-15,-3 0 0 0,0-4 3 0,-4-5 2 0,1 2 2 16,-5 0 5-16,1-3-1 0,-2 0 1 15,0-2-4-15,-2 1-2 0,-6-1-1 0,2 3-6 16,-2-1 2-16,-2 2-3 0,-5-1 1 0,-2 2 2 16,-1-1-3-16,-4 1 3 0,-7 0 1 15,-2 1 1-15,-7-1 7 0,1-2 3 0,-5 2 3 16,-7 0 2-16,1 0-7 0,-4 1-4 0,-2 5-4 16,0-2-7-16,-5 2-1 0,3 2-2 15,-6 1-4-15,1 2 0 0,0 2-3 0,-3 2-1 16,1 2 3-16,-2 0 0 0,0-1 2 0,1 3 0 15,-1 1 1-15,0 0 2 0,0 1-3 0,0 2-3 16,0 0-9-16,0 0-11 0,0 0-14 16,0 0-21-16,1 0-23 0,-1 0-19 0,0 0-15 15,3 0 15-15,-3 0 22 0,0 0 10 0,0 0-3 16,0 2-26-16,0-1-34 0,0 1-29 0,0-1-25 16,0 1 0-16,0-1 28 0,-3-1 48 15,1 0 49-15,2 0-332 0,-2 0 394 0</inkml:trace>
  <inkml:trace contextRef="#ctx0" brushRef="#br0" timeOffset="-126352">25815 2027 163 0,'0'0'224'16,"0"0"-198"-16,0 0 33 0,0 0 50 0,0 0 54 15,0 0 44-15,0 0 4 0,0 0-30 16,0 0-41-16,0 0-56 0,0 0-37 0,0 0-20 16,0 0-19-16,0 0-5 0,-100-126-8 0,96 125-6 15,-3 1 0-15,6 0-6 0,-2 0 0 16,0 0 0-16,1 0-4 0,2 0 4 0,0 0-7 15,0 0-4-15,0 0-3 0,0 0 5 0,0 1 20 16,0 5 21-16,0 1 19 0,2 6 6 0,-2 0-4 16,0 5-5-16,0 2-3 0,0 5-6 15,0 2-5-15,0 3-2 0,0 2-4 0,-2 2-1 16,-3-1-2-16,3 4-6 0,-4-3-9 0,1 1-10 16,2-2-27-16,-2-3-9 0,-1-4-7 0,5-5-2 15,-2-6 20-15,-1-4 12 0,0-5 18 0,1-5 44 16,3 0 29-16,-1-1 55 0,-1 0-8 0,-2-7-42 15,2-2-25-15,-1-6-53 0,0-1 0 16,0-6 6-16,-3-3 4 0,3 0-3 0,0-4 5 16,-1 0 5-16,0-3 3 0,2 1 4 0,0-2 3 15,-6 1 1-15,5 1-3 0,-5 1 1 16,2 1 7-16,-1 7 4 0,1 2 4 0,-1 5-6 16,1 4-14-16,4 5-28 0,-1 4-59 0,-3 2-47 15,4 5-19-15,-5 7 7 0,0 8 8 0,-7 5-36 16,3-5-76-16,6-3-661 0</inkml:trace>
  <inkml:trace contextRef="#ctx0" brushRef="#br0" timeOffset="-125579">22145 2460 318 0,'0'0'59'15,"0"0"-52"-15,0 0-2 0,0 0 0 0,0 0 1 16,0 0 0-16,0 0-1 0,0 0-2 15,0 0-1-15,0 0-1 0,0 0-1 0,0 0 0 16,0 0 0-16,0 0 0 0,17-33-2 0,-15 30 1 16,1 2 1-16,-2-2 1 0,2 1-1 0,-3-1 2 15,1 1-2-15,0 2 3 0,2-1 0 0,-1 1 4 16,-2 0 5-16,1-2 3 0,-1 2 1 16,1-2-2-16,1 2-4 0,-2-1-6 0,2 0-3 15,-2-1-2-15,2 2-2 0,-1-2-4 0,3 2-6 16,-2 0-3-16,0-1-2 0,2 1 2 15,2-1 1-15,-1-1 1 0,-2 2-385 0,1 0 399 0</inkml:trace>
  <inkml:trace contextRef="#ctx0" brushRef="#br0" timeOffset="-123141">22212 2155 0 0,'0'0'383'16,"0"0"-375"-16,0 0-4 0,0 0-1 0,0 0-3 15,0 0 0-15,0 0 1 0,0 0 0 16,0 0 2-16,0 0 4 0,0 0 8 0,0 0 15 16,0 0 15-16,0 0 13 0,2-22 2 0,-2 22-3 15,0-2-11-15,0 0-10 0,0 2-10 16,-1-1-8-16,0 1-11 0,-1-1-16 0,-2 1-10 0,1 0-8 16,-2-2 1-16,1 2 11 0,-4 0 8 15,2 0 7-15,-2-2 5 0,1 2 3 0,-1 0 1 16,-3 0 3-16,2-1-4 0,-4 1 1 0,1 0-1 15,0-1-1-15,-1 1 5 0,0 0-1 0,-2 0-1 16,0 0 0-16,-4 0-4 0,-2 0-1 16,-1 0 0-16,-4 0 0 0,2 1 1 0,-2 0-3 15,-2 3 0-15,0-3-3 0,-2 4-1 0,0-3 3 16,-2 3-2-16,2-1 0 0,-2 1 2 0,-1 1 0 16,0 0 0-16,0 3 1 0,0 0-3 15,1-1 2-15,-2 3-2 0,2-1 0 0,-1 1 1 16,3-1-1-16,-1 2-1 0,-2 1 1 0,2 1-2 15,-2-1 3-15,3 1-1 0,-1-1 1 0,0 3 0 16,1-3 1-16,2 0 2 0,2-1 0 16,0 0 2-16,1 0 1 0,-1 0 1 0,0 0 2 15,0 2-3-15,1-1 3 0,0 1 0 0,-1-2 0 16,3 2 2-16,1 2 1 0,0-3 1 16,0 1 0-16,2 0-1 0,-1 2-2 0,4 0 0 15,-1-1-4-15,0 0 0 0,4-2-4 0,3 1 0 16,-1-1 3-16,3 2 1 0,0-1 8 0,3 0 4 15,0-2-1-15,3 1 0 0,1-1-9 0,2 0-3 16,0 1 0-16,0-3 2 0,2 0 7 0,4 1 2 16,-2-2 1-16,1 1 0 0,2 0-3 15,0-2-1-15,0 0 0 0,0-3 1 0,1 4-3 16,-3-3 2-16,4 4-3 0,-1-3-3 0,-3 3-2 16,5-3-7-16,-3 1 0 0,1 1 1 15,-1 0 0-15,1 2 2 0,0-2 0 0,-1 1 0 16,0 1 1-16,1-2 2 0,-1 0-1 0,-3 1 1 15,5 0-3-15,-2 0 0 0,1 0 2 0,-1 2 0 16,3 0 2-16,-1-1 0 0,-1 0-1 16,3-1 0-16,-2 0-2 0,0 1 0 0,1 0 2 15,1 0 1-15,0-1 2 0,-1 1-3 0,0-2 0 16,2 2 1-16,1-1 0 0,-2 1 4 0,2-2 3 16,4 3-1-16,-4-2 5 0,2-1 4 15,2 2 0-15,-2-4 3 0,0 2-9 0,0-2-3 16,-2 1-2-16,8 0 1 0,-2-2 2 0,3 2 2 15,-3-1 1-15,6-1-4 0,-1-2 1 0,-2 2-4 16,4 1-2-16,0-1 1 0,1-2-4 16,-2 2 0-16,1-1-1 0,0 0-3 0,0-1 4 15,1 1 0-15,0-2 1 0,0 2 3 0,3-2-4 16,-1 1-1-16,3 1 1 0,-2-1-3 0,-2 1 4 16,4 0-2-16,-2-1-1 0,0-1 4 0,-2 0-4 15,4 1 1-15,1 1 1 0,-1-2-4 16,0 2 3-16,1-1 0 0,-1-1-2 0,1 0 5 15,-1 2-5-15,-1-1 1 0,0 0-1 0,1 0-3 16,1 1 2-16,1 1 0 0,-2-1 1 0,3-1 4 16,-3 1-3-16,0-1-1 0,-1-1-1 15,2 3-2-15,0-2 2 0,-3 0 2 0,5 0-1 16,-3 1 4-16,3-2-3 0,-3 0-2 0,2 2 1 16,-3-2-2-16,2 1 1 0,-2-1 2 15,-1 3 0-15,2-4 1 0,-2 2-1 0,1-2 1 16,2 2-1-16,0-2 0 0,-3 0 2 0,1-1 0 15,2 0-4-15,-4 1-2 0,3-2 1 0,1 1-2 16,1 1 5-16,-1-1 1 0,3 1-2 0,-4-2 1 16,4 0 0-16,-3 1 0 0,3-1 2 15,-4 0 1-15,5 0 0 0,0 0 1 0,-3 0-1 16,4 0-1-16,-1-1 1 0,-3-2-3 0,0 0 4 16,-4 0 1-16,2-1 0 0,-4 1 1 0,2-1-2 15,-1-2-2-15,-3 2-1 0,0-1-2 0,0 2 0 16,-3 0-2-16,3 0 1 0,-3 0-1 15,2 1 0-15,-1-1 0 0,-3 2 0 0,1-2 1 16,-1 1 0-16,3-1-1 0,-1 2 2 0,3-1 1 16,-2 0-1-16,2 1 1 0,-2-2 0 0,-3 1-1 15,4-2 0-15,-3 2 1 0,-2 0 0 16,3 0-1-16,-5 1 1 0,4-2-1 0,-4 1-2 16,5 1 2-16,-2-1 0 0,0 1-1 0,3-2 2 15,-1 1 1-15,-1-3 0 0,5 2 0 16,-2 0 1-16,0-1-1 0,-3 0 1 0,0 0 0 15,1-1 1-15,-1 2-1 0,-1-1 0 0,2 1-2 16,-4-2 0-16,4 0-2 0,-1 2 0 16,0 0-2-16,3 0 0 0,-1 0 0 0,-1 2-3 15,-1 1 0-15,3-3 1 0,-1 3-1 16,-3 0 2-16,1 0-2 16,-3 0 1-16,1 0-1 0,1 0 2 0,1 0 3 0,1 0 1 0,-1 0 0 0,-2 0 0 15,5 0 0-15,-6 0-1 0,4 0 0 0,2 0 2 16,-6 0 0-16,4 0-2 0,-3 0 3 15,1 0-3-15,1 0-1 0,-3 0 1 0,3-1-1 16,-5 1 0-16,5 0 1 0,-4 0 0 0,5-2 1 16,-4 2 0-16,5 0 0 0,-4-1 1 0,2-1-2 15,1 2 0-15,-4-1 0 0,4-1 1 16,-2 0 1-16,2 1-3 0,0-1 4 0,-2 1-2 16,1-2 0-16,2 1 2 0,1-1-2 15,-2 0 1-15,0 2 1 0,2-2 0 0,1-2-3 16,-2 2 0-16,0 0-1 0,-3-3 1 0,4 4 3 15,-2-4 0-15,-4 1 1 0,5-2 0 0,-3 1-1 16,0 0 1-16,-2-2 0 0,0 2 3 0,-2 0 8 16,-4-2 4-16,1 2 4 0,-2-1 4 15,2-1-3-15,-3 0-3 0,0 1-3 0,-3 0-7 16,3-3 2-16,1 1-4 0,-2-1-1 0,-4 2 1 16,5-1-4-16,0-1 0 0,-3 1-3 0,2 0-3 15,2 1 0-15,-1-2-1 0,1 1 1 0,1 0 2 16,-1 0-2-16,-1 3 1 0,0-2 0 15,3 2-4-15,-2 0 1 0,0 0 0 0,0 0-4 16,2 1 2-16,0 2 0 0,-1 0 0 0,1 0 1 16,0 0-1-16,1 0 2 0,-2 0 2 0,1 0 2 15,0 0 1-15,1 0 0 0,-4 0 0 0,2 0 2 16,-2-2 1-16,3 2 2 16,-3-2 1-16,0-2 3 0,-4 1 2 0,3 0 3 15,1 0 0-15,0-3-2 0,-4 0 3 0,4-4-3 0,0 3 0 16,-4-3-1-16,2 1-4 0,2 0 1 15,0 0-1-15,-5 1-3 0,5 1 2 0,-6 0-6 16,6 1-3-16,-3 2-3 0,-2 0-3 0,3 0-1 16,-3 1-3-16,3-1 3 0,-2 0 3 0,1 1 3 15,-1-1 4-15,0-1 3 0,-4 2-4 16,5 0 6-16,-5-2 2 0,-1 2 2 0,5-1 7 16,-6-1-6-16,1-1-1 0,-1-1-6 0,-1 2-9 15,0-5-1-15,0 1-1 0,0 1 3 16,0-2 5-16,0-1-2 0,-1 2 2 0,1-2-2 15,-2 2-3-15,1 1 3 0,0-1-1 0,-1 1-3 16,-2-2 7-16,4 2-1 0,0 1 2 0,0 0 2 16,0 2-6-16,0 0 1 0,0-1-3 0,4 1-3 15,-2 2 4-15,0 0-2 0,0-1 0 0,-1 1 2 16,3-1-3-16,-1-1 2 0,-2 1 1 16,2 0 3-16,-2 0 2 0,-1-1-2 15,0-2-2-15,0 1 0 0,0-1-7 0,0 0-1 0,0-2-2 16,-1 0-1-16,-2-1 1 0,-1-3 1 0,-1 1 1 15,2-3 3-15,-4 3 1 0,5-1 2 16,-4-1-2-16,-1 2 1 0,3 1-4 0,0 2 3 16,-3-3 0-16,3 3-2 0,-4 0 3 0,4 0-6 15,-4-2 1-15,4 2-3 0,-6 1-2 16,5 3 3-16,-5-4-3 0,-1 2 0 0,4-1 1 16,-4 2-5-16,-1-1 0 0,-2 1 0 0,1-1-2 15,-2 1 3-15,-2 0 4 0,-5 0 2 0,5-1 6 16,-7 1-1-16,0 2 1 0,1-1 1 15,-2-1-2-15,-1 0 3 0,-1 0-1 0,0 1-1 16,1 0-2-16,-2 1-7 0,2 1-12 0,-1 0-13 16,-3 2-17-16,-1 1-14 0,-1 0-18 0,-5 1-17 15,-2 2-17-15,-2 0-23 0,-4 0-16 0,-3 3-21 16,-5 2-16-16,-2 2 12 0,14-1-420 16,12-3 570-16</inkml:trace>
  <inkml:trace contextRef="#ctx0" brushRef="#br0" timeOffset="-122450">20449 2937 614 0,'0'0'451'0,"0"0"-400"15,0 0 15-15,0 0-10 0,0 0-47 0,0 0-22 16,0 0-19-16,0 0 3 0,0 0 22 0,0 0 4 16,0 0-2-16,0 0 1 0,79-30-2 15,-68 33 1-15,-1 4 7 0,-1-1 3 16,-1 1 9-16,-2 3 11 0,1 0 12 0,-5 4 10 15,1 0 5-15,-2 4-5 0,-1 0-11 0,0 5-13 0,0 1-9 16,0 1-6-16,0 1-5 0,0 1 2 16,0 0 1-16,0 1 0 0,0 0 2 0,0 0-4 15,0 0-2-15,-1-5 0 0,1-1-3 0,0-2 4 16,0-3-2-16,0-3 1 0,0 0 2 16,0-2-3-16,0-2 0 0,0-3 2 0,0 4-2 15,0-5 4-15,0 2 1 0,-1-4 0 0,-1 2 1 16,1 0-7-16,0-1-7 0,-2-2-31 0,1 1-51 15,2-1-64-15,-2 2-67 0,2-2-15 16,0 0 38-16,0-1-392 0</inkml:trace>
  <inkml:trace contextRef="#ctx0" brushRef="#br0" timeOffset="-121110">20473 3624 498 0,'0'0'88'0,"0"0"19"0,0 0-1 16,0 0-23-16,0 0-30 0,0 0-31 0,0 0-16 15,0 0-4-15,0 0 2 0,0 0 3 0,0 0 4 16,0 0 1-16,0 0 0 0,15-8 1 0,-13 8-2 16,-1 3 2-16,-1-1 2 0,0 1 4 15,3 1 4-15,-2-2 4 0,2 4 3 0,-2-1-2 16,1 2-1-16,0 1-6 0,0 0-3 0,2 0-5 15,0 1-4-15,0 1 2 0,0 0 1 0,3 1 4 16,-3-2 0-16,4 2 0 0,-2-2-1 0,3 0-1 16,-2 2 4-16,3-2 0 0,1-2 2 15,0 3 3-15,1-3-5 0,2 1-2 0,-1-2 0 16,2 0-7-16,0 1 2 0,2-2 3 0,-1 1 2 16,2-1 5-16,-2-1 0 0,1 1-2 0,0-1-3 15,4 0-3-15,-3 0-3 0,2 0 1 16,0-2-1-16,2 3-3 0,0-1 1 0,-1 1-7 15,2 0 1-15,-1 1 1 0,0-2-2 16,3 2 3-16,1 0-4 16,0 0 0-16,0 0 1 0,0 2-2 0,2 1 0 0,-1-1-4 0,0 2 2 15,2 0-1-15,1-2 1 0,-3 2 4 0,5 0 1 16,-2-1 0-16,0 2 1 0,5 0 3 16,-3 0-5-16,4 0 4 0,0-2 4 0,2 2-2 15,3-2 0-15,3 1-1 0,0 0-5 0,1-2 2 16,-3 1 0-16,2-1 1 0,-1-1 0 0,2 0 1 15,2-1 2-15,-1 2 0 0,1-1-1 0,-2-1 2 16,0 0-2-16,4-2-6 0,0 3 4 0,2-1-1 16,-1-1-1-16,3 1 4 0,-2-3-2 15,1 2-3-15,0 1 2 0,1-1-2 0,-1 1 1 16,0 2-1-16,0-2-2 0,1 0 4 16,-3 0-2-16,2 0 0 0,0-1 2 0,-1 1-3 0,-1-2-2 15,2 1 1-15,-3-1-1 0,0 2 1 16,3-1 3-16,0-1-2 0,-1 1 3 0,1-2-1 15,-3 2 0-15,1-2 1 0,3 0-2 0,-2 0 1 16,0-1 0-16,-2 0-1 0,3 0 1 0,-5 0 0 16,1-1 3-16,3-1-4 0,-6 2 1 15,3-2-2-15,-5 1-4 0,2-1 2 0,0 2 0 16,-1-1-1-16,-2-1 4 0,3 3-2 0,-1-3 0 16,-2 1 3-16,-1 3-2 0,0-4 2 15,4 2 0-15,2 0-3 0,-5-2 2 0,2 2 0 16,0-2-1-16,-1 2 1 0,-2-2-2 0,0 0 2 15,2 0 0-15,-4 0 1 0,2 0 0 0,0 0-1 16,-1 0-1-16,-2 0 2 0,-3 0-2 16,1 0 3-16,2 0 0 0,0-2-1 0,1 0 2 15,-5 0-2-15,3 1 0 0,1 0-1 0,-7-1 0 16,6 0 2-16,-6 1 1 0,6 0 2 0,-1-1 1 16,-3-1-1-16,5 2-1 0,-4-2 3 0,0-1-3 15,-1 2 3-15,0-2-1 0,-3 1 1 16,5-1 3-16,-5 1-4 0,6-4-1 0,-5 3 0 15,-2-2-5-15,5-1 4 0,-4 2 0 0,-3-1 0 16,2 1 6-16,0-1-4 0,3 0 1 0,0-1-2 16,-2 0-3-16,4 0 4 0,-3-1-1 15,4 0 2-15,-4 0-2 0,-2 2-1 0,3-2 1 16,-2-1 0-16,-1-1 1 0,-2 1 1 0,2 0-1 16,-2-2 0-16,1 2 0 0,-1-1 1 0,2-3 1 15,-5 2-1-15,1-3 2 0,1-2-1 16,-2 2 0-16,0-3 3 0,-5 1-1 0,4 1 1 15,-4-1 1-15,6 0-3 0,-8 2 4 0,5-2-5 16,-5 1-2-16,4-1 0 16,-4 3-6-16,2-2 1 0,1 1-3 0,-3-1-2 0,5 1 3 15,-6 0 2-15,5 2-1 0,-5-1 1 0,-1-1-1 16,-1-2 4-16,-1 3 3 0,0-4 1 0,0 2 2 16,1-2-2-16,1-1-1 0,-1-1 0 0,-1 3-3 15,-1-2 2-15,1-1 1 0,-1 2 2 0,-1 0 2 16,-4 0-3-16,4 0-2 0,-2 0 1 15,-2 0-2-15,3 3 1 0,-6-3-1 0,4 1-7 16,-4 1 1-16,4 2-5 0,-4-2-2 16,-1-2-3-16,4 1-14 0,-3 2-4 15,-3 1-13-15,2-2-14 0,3 0-10 0,-5-2-20 0,-1-2-13 16,0 2-10-16,0-2-7 0,0 1-5 0,-1-2-2 16,-6 1 0-16,3-1 2 0,0-2-8 0,-5-1-17 15,4-1-26-15,-3 0-8 0,2 5 31 16,-1 4-350-16</inkml:trace>
  <inkml:trace contextRef="#ctx0" brushRef="#br0" timeOffset="-120650">26817 2460 350 0,'0'0'20'0,"0"0"-13"15,0 0 5-15,0 0 9 0,0 0 9 0,0 0 14 16,0 0 2-16,0 0-13 0,0 0-11 15,0 0-14-15,0 0 2 0,0 0 17 0,0 0 19 16,0 0 13-16,25-59 8 0,-14 59 0 0,1 0-5 16,-1 0-6-16,-1 0-5 0,0 0-6 0,3 0-6 15,-4 1-5-15,-3 1-10 0,3 1-5 16,-5 2-4-16,3-2-6 0,-3 2 4 0,-2 1 0 16,0 0 3-16,3 0 7 0,-3 3 1 0,1 1 4 15,-2-2 0-15,2 4-1 0,1 2 0 0,-1 3-2 16,-2 0-1-16,2 2 1 0,-2 4-5 15,1 2 2-15,3 0-1 0,-3 4-4 0,-1 4-3 16,0-2-5-16,1 3-4 0,-1-1-2 0,4 2 2 16,-2-2-1-16,0 1 1 0,-2-3 1 15,6 0-5-15,-4 0 1 0,0-3 0 0,-1 0 0 16,4-2-1-16,-3-4 1 0,-2 0-2 0,0-2 0 16,1-2 0-16,-2-2 0 0,0 0 2 0,0-2 2 15,0-2 4-15,0 0 0 0,0-2 4 0,-2 1 2 16,0-2 5-16,-1-1 5 0,-5-1 6 15,5 0 7-15,-7-1 5 0,6 1 3 0,-5 0 0 16,-2 2-6-16,4-2-10 0,-3-1-12 16,4 0-11-16,-4 0-16 0,0-1-21 0,5-1-42 0,-5 1-55 15,8-2-72-15,-5 0-59 0,5 0-45 0,1 2 20 16,1-2-286-16,0-2 411 0</inkml:trace>
  <inkml:trace contextRef="#ctx0" brushRef="#br0" timeOffset="-119184">20464 3730 513 0,'0'0'155'16,"0"0"-15"-16,0 0-13 0,0 0-24 0,0 0-26 15,0 0-21-15,0 0-10 0,0 0-7 0,0 0 0 16,0 0-5-16,0 0 0 0,0 0 2 0,0 0 7 16,0 0 7-16,1-29 4 0,-1 28-1 15,0-1-10-15,-1 1-12 0,-2-1-13 0,2 1-9 16,-1 1-8-16,0-2-2 0,0 2 1 0,0-1-2 15,2 1 1-15,-2-2 1 0,1 2-1 0,-2-2 3 16,2 1 0-16,-3 0 2 0,1-3-1 0,2 3 0 16,-4-1 0-16,1 1-1 0,0-2-2 15,-1 0 0-15,-3 2-1 0,2-3-2 0,-3 0 2 16,-2 1-1-16,1 0-1 0,1-2 0 16,-4 2-3-16,0-1-1 0,-1 1-2 0,0 0-1 0,1 0-4 15,-2 2 0-15,-2 1 1 0,4-2 0 16,-4 2 3-16,4 0 2 0,-2 0 2 0,0 0 3 15,1 0-1-15,2 0 2 0,-1 0 0 0,1 0 2 16,-2 0 2-16,2 0 2 0,1 0 3 16,2 0 3-16,-1 0 6 0,3 0 5 0,2 0 4 15,1-2 0-15,0 1-4 0,-1 1-11 0,5 0-8 16,-1-1-8-16,1 1-10 0,0 0-11 16,0 0-19-16,0 0-24 0,0 0-19 0,0 0-13 15,0 0 3-15,0 0 19 0,0 0 18 0,0 0 25 16,0 0 17-16,0 0 20 0,0 0 19 0,0 0 13 15,0 0 9-15,-1 0 4 0,-2 0-11 16,-2 0-8-16,0 0-8 0,-3 0-8 0,0 2 4 16,-6 2 0-16,2-2 2 0,-2 0 3 0,-1 1 0 15,-2-2-1-15,-1 1-1 0,0-1-7 0,-4 1-3 16,3-1-5-16,-4 2-1 0,1 1 0 0,0-1-4 16,-2 1-2-16,-1-1-2 0,6 2-9 0,-3-1-9 15,0 2-14-15,2 0-22 0,-2 0-20 16,6 0-10-16,-1-1-4 0,-1 1 4 0,5 0 8 15,2-1 6-15,0 0 11 0,1 0 14 0,5-3 8 16,-3 3-1-16,6-1 1 0,0 0 4 0,0-1-2 16,2 0-384-16</inkml:trace>
  <inkml:trace contextRef="#ctx0" brushRef="#br0" timeOffset="-118163">19363 3877 303 0,'0'0'83'16,"0"0"-80"-16,0 0-1 0,0 0 1 0,0 0-3 16,0 0 0-16,0 0-2 0,0 0-1 0,0 0-2 15,0 0-7-15,0 0-5 0,0 0-9 16,0 0 2-16,0 0 9 0,-39 7 10 0,37-5 17 15,-2-1 4-15,-3 1-1 0,5-1 1 0,-1 1-4 16,0 0-3-16,-2 0 0 0,3 0-5 0,0-1-2 16,-1 0-1-16,0 1-3 0,-1 1 1 15,3-1-12-15,-2-1-334 0,2-1 329 0</inkml:trace>
  <inkml:trace contextRef="#ctx0" brushRef="#br0" timeOffset="-117975">19363 3877 658 0</inkml:trace>
  <inkml:trace contextRef="#ctx0" brushRef="#br0" timeOffset="-117520">19363 3877 658 0,'-41'-11'33'0,"41"11"-55"0,2 2-13 0,-2-1 3 0,4 0 12 0,0 1 17 0,0-1 0 16,-3 1 0-16,3 0 1 0,-1-2 0 0,-1 1-1 16,-2-1 1-16,0 1 4 0,0-1 8 0,0 0 10 15,0 0 12-15,0 0-1 0,0 0-9 0,0 2-11 16,0 1-11-16,0 0-2 0,-2 2 2 0,-3 1 2 16,3-1-1-16,1 1-1 0,0 0 1 15,-2 2-1-15,2 0-1 0,-5-2 1 0,5 2 0 16,1-1-2-16,0-1 1 0,-2 0-1 0,2-2-1 15,0 1 2-15,0 2 0 0,0-3 0 16,0 2-1-16,0 0 2 0,0-1 0 0,0 1 1 16,0 0 0-16,0-1-1 0,0-2 2 0,2 2 0 15,-2-2 1-15,1 0 4 0,2 0 0 0,0 0 0 16,-2 0 0-16,2-1 0 0,-2 0 1 16,0 1 0-16,3 1 0 0,-1-2-1 0,0 0-1 15,0-1 0-15,-2 1-3 0,-1-1-2 0,1 1 1 16,2-1-2-16,0-1 1 0,-2 2-1 15,-1-2-1-15,2 0 0 0,-2 1 1 0,0-1 0 16,0 0 2-16,0 0 1 0,0 0-1 0,0 0 0 16,0 0-4-16,0 0-4 0,0 0-6 0,0 0-6 15,0 2 4-15,0-2 3 0,0 1 5 0,0 2 8 16,0 1 0-16,1-1 0 0,0 0-1 16,1 0 1-16,-1 0 0 0,2 0 0 0,1 2 0 15,-3-2 0-15,2 1-1 0,-2 2 0 0,5-1 1 16,-2 1-1-16,-1-2-2 0,-2 1 0 0,6 1 0 15,-4-2-1-15,-1 0 2 0,-2 3-2 0,4-1 0 16,0 0 2-16,-1 0-1 0,-1 1 0 16,-1-2-4-16,3 1-2 0,-1 0-6 0,-2-3-8 15,1 3-20-15,0-1-21 0,0 1-1 0,-1-1 6 16,2-2 18-16,-1 0-358 0,-2-1 379 0</inkml:trace>
  <inkml:trace contextRef="#ctx0" brushRef="#br0" timeOffset="-116699">19328 4043 400 0,'0'0'8'0,"0"0"-3"15,0 0-1-15,0 0-1 0,0 0-3 0,0 0 0 16,0 0 0-16,0 0-1 0,0 0 3 0,0 0 0 15,0 0 5-15,0 0 12 0,0 0 17 0,0 0 21 16,0 0 11-16,0 0 4 0,-32-96-1 0,31 89-5 16,1 3 4-16,-1-2 3 0,1 1-1 15,-2 2 0-15,1-2-2 0,1 2-3 0,-3 2 1 16,1-3-6-16,2 3-4 0,0 1-2 0,0-1-10 16,0 1-5-16,0 0-12 0,0 0-15 15,0 0-16-15,0 0-20 0,0 0-16 0,0 0-14 16,0 0 9-16,0 4 27 0,0 2 26 0,-2 2 26 15,2 3 6-15,0 1-8 0,-1 2-10 0,1 2-3 16,0 2-6-16,0 4-2 0,-2-1-4 16,1 3-1-16,-2 1-1 0,-2 1-2 0,3 2 0 15,-3 2-1-15,-3 1 1 0,4 1 2 0,-6 2 2 16,5-4 0-16,-3-1 1 0,3-3 2 16,-3-2-2-16,6-2 1 0,0-2-3 0,1-4-1 15,1-1 1-15,0-3-3 0,0 1 2 0,0-3 0 16,0-2 0-16,0-1 2 0,0-1 1 0,0 0-3 15,0-3 2-15,0 0 1 0,0-1 0 0,0-2 2 16,0 2-2-16,0-2 1 0,0 1-3 0,0 1-2 16,0-2 0-16,0 0-1 0,0 1-2 15,0-1 1-15,0 0-1 0,0 2 0 0,0 1 0 16,0-2-1-16,0 1 0 0,0-2 0 0,0 0 0 16,0 0-3-16,0 0 0 0,0 0 0 15,0 0-2-15,0 0 0 0,0 0-1 0,0 0-4 16,0 0-10-16,1 0-19 0,-1 0-31 0,3 0-44 15,-2-3-43-15,6 0-77 0,-1-2-66 0,2 0 31 16,-4 1-461-16</inkml:trace>
  <inkml:trace contextRef="#ctx0" brushRef="#br0" timeOffset="-114790">19363 4026 1847 0,'0'0'92'0,"0"0"-23"0,0 0-24 15,0 0-62-15,0 0-66 0,0 0-57 0,0 0-37 16,0 0 30-16,0 0 52 0,0 0 57 0,0 0 41 16,0 0 0-16,0 0-3 0,0 0-2 15,10 1 1-15,-9 2 4 0,1 2 6 0,-1-1 10 16,0 0 5-16,6 5 4 0,-3-2-4 0,2 2-5 15,1 2-7-15,2 0-2 0,-2 0-3 0,4 3 0 16,0 1-1-16,-2-2-2 0,1 3 2 16,2-2-1-16,2 0 1 0,-2-1-1 0,2-1 0 15,-2 1 0-15,0-1-1 0,1-1 1 0,-1-1-1 16,0 0 0-16,-1 0 1 0,0-1 0 16,4 0 1-16,-1-1-1 15,-1 0 3-15,4-2 0 0,-2 0 4 0,0-1 2 0,1 0-2 0,-1 2 0 16,6-2-3-16,-5 0-3 0,-1-1 1 0,6 0-3 15,-5 1-1-15,2 0 2 0,0 0-2 0,1-1 1 16,-3 1 1-16,6-2-2 0,-3 1 0 0,3 1-2 16,-3 0 0-16,4-1 0 0,-2 1-1 0,0 0 2 15,5-1-2-15,-2 0 0 0,-5 2 3 16,5 0-6-16,-2-1 3 0,-3 1 2 0,5 0-3 16,-3-1 5-16,3 0 0 0,2 0-1 15,-2 2 0-15,2-3 0 0,0 1-1 0,1-1 0 16,-1 1 0-16,2 0 2 0,0 0 0 0,0 0-1 15,0-1 1-15,2 1-1 0,3 1 1 0,-2 0 1 16,4 0-3-16,-3 1 0 0,4-1 3 0,-5 1-2 16,5-1 1-16,-5 2-2 0,1-1 1 15,0 1-1-15,1-1 4 0,1 1 3 0,0 0 2 16,2-1 2-16,-1 1-2 0,-2 1 3 0,3-1-3 16,-2 1 0-16,3-2-1 0,-2 1-3 0,1 1 2 15,0-1-2-15,1 1 1 0,-1-1 2 16,-1 1-1-16,2-2 2 0,0 1 0 0,-1-2-4 15,2 3 0-15,0-2-3 0,3 1 0 0,-1-2 0 16,-1 2 0-16,-1-2 3 0,-2 2-1 0,2-2-1 16,-4 0 0-16,2 0-3 0,1 0 1 0,-2 0 2 15,1 0-2-15,1 0-1 0,-3-1 2 16,0 1-5-16,0-2 2 0,0 3 2 0,4-3-3 16,-2 1 4-16,2-1 1 0,2-1-1 0,-3 2 2 15,1-2 2-15,1 0-1 0,-2-1 0 0,3 1-1 16,-1-2-2-16,2 2 0 15,3-2 0-15,-3 1 1 16,0 1-1-16,-1-2-2 0,1 1 0 0,-2 1-3 0,2-2 3 0,0 3-1 0,1-3-1 16,1 1 2-16,-2 1-2 0,0 0-3 15,0 1 0-15,0-2-3 0,0 2 2 0,2 0 2 16,-2 2 0-16,3-2 3 0,0-1-1 0,1 2 1 16,-3 0 1-16,2 1-6 0,1-1 4 0,0 1 0 15,1 0 1-15,-2 1 2 0,1-1-2 0,-4 0 0 16,4 0-1-16,0 2 2 0,-1-1-2 15,1-1 3-15,0-2-1 0,-1 2-1 0,-2-2 2 16,4 0-3-16,-1 2 1 0,2-3 2 0,1 0-2 16,-2 1 2-16,2-1-2 0,-2 0-1 15,2 0 1-15,3 0 0 0,-1-2 1 0,-1 2 0 0,3-1-1 16,0-1 0-16,-1-1 0 0,-1 2 0 16,1-2 1-16,2 0-1 0,-1 0 1 0,1 0-2 15,-1 0-1-15,0 0 1 0,-2 0-1 16,2-3 5-16,-1 1-2 0,1-1 0 15,-1 2-1-15,0 1-2 0,-3-2 2 0,2 1-3 0,1-2 2 16,-5 3 1-16,3-2-1 0,-4 1 0 0,3 1 0 16,-4-1-2-16,4 1 3 0,-5-2 0 0,0 0 0 15,2 0 2-15,-2-1-2 0,1 2 0 16,-1-1 0-16,-1-1-2 0,2 2 2 0,-1-1 0 16,-2 0 0-16,0-1 1 0,0 0 0 0,0 0 0 15,0 0 0-15,0-1 0 0,0 0 2 0,-1-1-1 16,-1-1 0-16,-2 2 0 0,-3-3 0 15,3 3 2-15,3-2 0 0,-5-1 0 0,-2 1 0 16,2-1-1-16,-3 0 1 0,2 1 0 16,-4-2 0-16,0-1 1 0,-3 3-3 0,6-1 2 0,-3 0-2 15,0-1-1-15,-1 0 0 0,0-1-4 16,2 2 2-16,-2 0 1 0,-2 0-2 0,0 0 4 0,1 1-4 16,-1-2 2-16,-1 2-1 0,0-3-4 15,1 2 5-15,-1 0-1 0,1-1 2 0,-1 0 3 16,-1 1-3-16,-3 0 2 0,1-2-1 0,-1 1 2 15,-3-1 2-15,-3-1 0 0,5 0 0 16,-4 1 0-16,0-2-2 0,3 2 2 0,-2-1-1 16,-3-3-2-16,6 2 2 0,-4 1-5 15,-2-2 2-15,6 0 2 0,-5 0 2 16,-1-1 6-16,0 3-2 0,4-2-1 0,-2 1-2 0,-2-2-4 16,0 3 1-16,-2-3-2 0,2-1-1 0,-1 1 2 15,-2 1-2-15,2 1-1 0,1-2 2 0,3-1-1 16,-5 2 0-16,3 0 2 0,-3-2 1 15,1 1-1-15,-2 1 5 0,-4-2-1 0,3-1 1 16,1 2-1-16,-3-1 1 0,-2-2-2 0,2 1-1 16,-5 0-1-16,6-1-3 0,-6 0-2 15,4-2 2-15,-4 1-2 0,4-2-2 0,-4 2 2 16,-1 2-3-16,4-3-3 0,-4-1 0 0,-1 2-1 0,0-2 0 16,3 2 3-16,-3-4 0 0,0 0 2 15,0 2 2-15,-2-1-1 0,1-1 0 0,0 1 0 16,4-1 1-16,-4 1-1 0,-1-2 1 0,1 3-1 15,-1-1 0-15,0 0 0 0,0 0 1 16,0 1-2-16,0 0-1 0,0-1 1 16,0 0 0-16,0 0 0 0,0 0 3 0,0-1 1 0,0 2 0 15,0 1 1-15,-1-2-1 0,1 0-3 16,-1 0 3-16,1 2 0 0,-5-2 0 0,4 1 1 16,0 0-1-16,1 1-1 0,-3 2 2 0,2-3-1 15,-5 2 1-15,3 1 1 0,2-2-2 0,-2 2 0 16,1-1-4-16,-5 4 4 0,4-4-3 15,-1 4 2-15,-3-3-1 0,3 2-2 0,-4-2 1 16,2-1-2-16,-2 2 1 0,3 0-1 0,-5-1-1 16,-1 3 1-16,3-2 0 0,-4 0 1 0,-2 1 0 15,0 0 1-15,-1-1-3 0,-4 0 3 0,4 0-2 16,-1-2 3-16,-5 3 0 0,5-2 0 16,-3 3 3-16,-3-2-2 0,-3 1-1 15,5 0-1-15,-7 1-5 0,2 1 2 0,-1 0-2 0,0 1 0 16,-1 3 1-16,1-4-4 0,0 3 2 0,-1 0-5 15,1 1-2-15,0 3-5 0,0-2-3 0,1 3-8 16,5 1-12-16,-2 0-24 0,6 1-41 16,-1 1-48-16,5 1-61 0,1 0-68 15,0 0-55-15,8 1 27 0,1 1-452 0</inkml:trace>
  <inkml:trace contextRef="#ctx0" brushRef="#br0" timeOffset="-114223">27135 2950 1468 0,'0'0'57'0,"0"0"-46"0,0 0-12 0,0 0-54 15,0 0-98-15,0 0-65 0,0 0-26 0,0 0 20 16,0 0 80-16,0 0 60 0,0 0-329 0</inkml:trace>
  <inkml:trace contextRef="#ctx0" brushRef="#br0" timeOffset="-112969">19111 4705 1520 0,'0'0'113'0,"0"0"-76"0,0 0-20 16,0 0-39-16,0 0-50 0,0 0-38 0,0 0-22 15,0 0 22-15,0 0 42 0,0 0 46 16,0 0 32-16,0 0 8 0,7-10 15 0,-7 10 28 16,0 0 40-16,0 0 31 0,0-2-25 0,0-2-30 15,0 0-41-15,0-5-35 0,0 3 11 0,0 0 1 16,0 0-4-16,0-2-3 0,0 3-4 16,0-1 0-16,0-1-1 0,0 0 1 0,0 1 0 15,0-2 0-15,0 0-1 0,1 2 2 0,0-2 0 16,1 1 0-16,-1-1 4 0,3 1-1 0,0 1 2 15,-1-2-3-15,-2 2-2 0,6 0-2 0,-3 0-3 16,-1 0-2-16,0 0 0 0,4-1 2 16,-3 3 4-16,0-1 4 0,0 1 3 0,-1-2 2 15,-2 5 2-15,0-4 4 0,-1 2 10 0,2 0 16 16,0 1 16-16,-2 1 9 0,0-1 0 16,3 2-10-16,-3-1-16 0,0 1-11 0,0 0-7 15,0 0-6-15,0 0-5 0,0 0-9 0,0 0-7 16,0 0-5-16,0 0-6 0,0 0-1 15,0 0 3-15,0 0-4 0,0 1-8 0,0 1 0 16,0 2 9-16,0 4 15 0,0 1 17 0,0 1 5 16,0 6-7-16,0 1-5 0,-3 0-2 0,1 5-3 15,0 2 2-15,-2 1 3 0,-1 3-1 0,-1 5 3 16,-5-3 2-16,4 3-3 0,-3 0-4 16,-3 1-2-16,2 0-5 0,-2-3 0 0,0 2 1 15,5-6-2-15,-1-3 2 0,-1-2 0 0,6-5 0 16,-1-4 4-16,0-3-5 0,4 1 1 0,0-3 0 15,-1-2-3-15,1-1 4 0,1-4 0 0,0 1 1 16,0-2 5-16,0 0 0 0,0 0 3 16,0 0 2-16,0 0-3 0,0 0 0 0,0 0-4 15,0 0-6-15,0 0-2 0,0 0-5 0,0 0-3 16,0 0-1-16,0 0-8 0,0 0-6 0,0 0-9 16,0 0-16-16,0 0-21 0,0-2-37 15,0 2-49-15,0 0-63 0,-4 0-87 0,0 0-25 16,1 0 30-16,-1 0 66 0,-3 0-294 0</inkml:trace>
  <inkml:trace contextRef="#ctx0" brushRef="#br0" timeOffset="-111605">18857 5274 1077 0,'0'0'5'0,"0"0"-26"16,0 0-2-16,0 0 5 0,0 0 19 16,0 0 2-16,0 0-3 0,0 0 0 0,0 0 2 15,0 0-2-15,0 0 4 0,0 0 6 0,0 0 9 16,139 14 9-16,-135-13 10 0,-1 0 8 16,2 3 6-16,-1-1 9 0,-1 0 8 0,5 3-2 15,-2 0-5-15,2 2-8 0,-3-1-15 0,6 0-8 16,-1 3-8-16,-2 0-6 0,4 3-2 0,1-3-2 15,0 3 2-15,0-1 3 0,2-2 1 0,-2 2 2 16,4 1 2-16,2-3-3 0,-1 2 1 16,6-2-4-16,1 1-2 0,-1-2 0 0,2 1-4 15,-1 1 0-15,2-3-1 0,3 2-2 0,-1 1 6 16,0-2 1-16,-1-1 3 0,4 2 3 16,2-1-10-16,-1 0 2 0,1 0-4 0,1 0 1 15,-1 1 3-15,3-1-5 0,-3 1 1 0,2-1-1 16,1 1-4-16,0 2 5 0,-3-2-2 0,5 0-2 15,-2 1 2-15,1-1-3 0,-1 0-1 0,-1 1-1 16,2-2-2-16,-1 2 1 0,0-2 2 16,0 0 0-16,2 2 5 0,2-3-1 0,-1 2-3 15,-1-3 1-15,1 3-4 0,0-1 1 16,-1 0 1-16,2 0 3 0,1 2 2 16,2-2-3-16,0 1 1 0,-2-1-3 0,-1 2-2 0,1-2 2 0,1 2 0 15,-1-1-1-15,0 0 0 0,3 2 0 16,-1 0-3-16,-3 0 1 0,4-1 2 0,3 1 0 15,-2-1 3-15,2 0-2 0,1-1 1 16,0 0-1-16,3 0 0 0,-1-1 0 0,4 0 1 16,0 0 0-16,1-2-1 0,2 2 1 0,-2-2-2 15,3 0 2-15,-3-1-2 0,2 1 1 0,0 2 0 16,0-2 0-16,2 0 0 0,-1 0 0 0,4 2-4 16,0 1 3-16,0-2 1 0,2 0 0 15,-1 1 4-15,3-1-1 0,4-1-3 0,-4 0 1 16,3 2 0-16,2-2 0 0,-1 0-1 0,-1 0 1 15,2-1-6-15,2-2 0 0,0 2 7 0,1-1-1 16,1 0 5-16,2-1-1 0,-2 1-6 16,2-1 0-16,0 1 2 0,-3-2-2 0,0 0 0 15,-1 3 1-15,0-4-2 0,-1-1 2 0,1 2 0 16,-3 1-1-16,4-4 0 0,-4 3 0 0,2-2 0 16,0 1 0-16,0-2 0 0,2 0 1 0,-6 3-2 15,4-2 0-15,-2-1 1 0,-3 2-2 0,0-2-2 16,2 1 2-16,0-1-1 15,1 0 1-15,-3 0 1 0,0 0 2 0,0-1 0 16,1-2 1-16,-1 0 1 0,-1-3-1 0,0 0 0 16,0 2 0-16,-2-3-1 0,-2 1 1 0,-1-1-1 15,2 0-1-15,-1-1 1 0,-3 0-2 0,5-1 2 16,-2-1 0-16,-3 1-2 0,4-2 1 0,-1 0-1 16,-3 1 0-16,4-1 1 0,-4 0-2 15,2 1 1-15,-5 0-1 0,3-1-1 0,-2 1 1 16,-5 1-2-16,1 0 4 0,0-1-2 0,-1 2-1 15,-1 1-1-15,0-2-1 0,-4 2 1 0,1 0 2 16,-2-1-1-16,-1-1 3 0,-4-1 0 16,2 1 0-16,1-1 2 0,-4 0 1 0,-2-1 1 15,-5-2 2-15,3 3 0 0,-7-3 0 0,4 1 3 16,-5-2 0-16,1 2-1 0,-3-3 3 0,2 2-3 16,-2-2-1-16,5 2 1 0,-6-2-1 0,2 0 0 15,-2-2 1-15,-4 2-1 0,4-1 3 0,-1 2 0 16,-1-2 3-16,1 1-1 0,-1-2-1 15,-3 1-3-15,3 0-3 0,1-3 0 0,-4 0-3 16,3 1 0-16,1 0-1 0,-3 0-1 0,-2-2 1 16,3 1-1-16,-2 0-1 0,2-1 3 0,-1 0 0 15,-3 1-1-15,3 0 1 0,-3-2 2 16,3 1-1-16,-5 1 1 0,5 0-1 0,-4-1-3 16,3 2 0-16,-4 0 0 0,0-2-2 0,-2 4 1 15,4-3-2-15,-6 2 2 0,2 0 0 16,-1 0 1-16,-2 1 3 0,1 1-1 0,-5 0-2 15,4 1-1-15,0-1-2 0,-1 1 1 0,-1 2 1 16,-2 0 0-16,2 0 3 0,-1 1-1 16,-3 2 0-16,3-2 1 0,-3 1-5 0,3-1 1 15,-3 0 0-15,2 3 0 0,-4-3 3 16,6 0-2-16,-6 2 0 0,3-2 4 0,-3 1 1 0,2-3 1 16,-1 3-1-16,-3-2-2 0,1 0-3 0,2-1-1 15,-2 1 0-15,0-2-1 0,-2 0 1 16,5 0 0-16,-3 0-1 0,-1-1-1 0,0 5 2 0,-1-3-3 15,4 3 0-15,-2-1 1 0,0 2-5 16,-2-1-2-16,3 1-4 0,-1 2-4 0,0-1-3 16,0 2-6-16,-2 0-6 0,-1 2-5 0,1-1-8 15,3 2-8-15,-4 2-6 0,0-1-15 16,2 0-19-16,-2 2-21 0,0 0-19 0,0 0-13 16,0 0-3-16,0 0-13 0,0 0-35 0,-6 0 4 15,5 0 13-15,-5 0-9 0,-2 0 20 0,3 0 26 16,-2 0-335-16</inkml:trace>
  <inkml:trace contextRef="#ctx0" brushRef="#br0" timeOffset="-110881">28170 3590 952 0,'0'0'68'0,"0"0"-18"16,0 0-1-16,0 0-16 0,0 0-33 15,0 0-31-15,0 0-29 0,0 0-14 0,0 0-4 16,0 0 20-16,0 0 30 0,0 0 23 0,0 0 29 16,0 0 30-16,29-120 24 0,-18 117 20 0,0 0 11 15,0 2-2-15,-2 1-16 0,4 0-26 16,-1 0-28-16,2 3-22 0,1 4-13 0,2 4-2 16,-2 1-2-16,0 1-2 0,-1 1-2 0,1 3-4 15,-1 3 1-15,-2 2 4 0,-1 0 7 16,-4 3 11-16,0 1 11 0,-5 2 12 15,0 3 15-15,-2 2 11 16,0 2 1-16,-2 1-7 0,-2 4-14 0,-3 2-11 0,3 3-2 0,-4 4-7 0,3 2-1 16,-5 4-7-16,3 3-7 0,-1 0-1 0,-1 1-4 15,4 5 0-15,1-3 2 0,-1-4-2 0,4-1 0 16,1-6-1-16,0-2 5 0,1-7-1 16,8-1 0-16,2-7-1 0,0-3-1 0,-2-4-2 15,3-5 2-15,-3-2-1 0,-3-7-1 0,2-4 5 16,-5-2 6-16,-2-3 16 0,-1-2 34 0,1-1 42 15,-1 0 40-15,0 0 7 0,0 0-15 16,0 0-31-16,0-6-59 0,0-6-47 0,0-4-36 16,0-3-37-16,0-4-14 0,-1-6-12 0,1-2-31 15,-3-6-31-15,1-2-25 0,-4-4-14 16,3 0 1-16,2-7 12 0,-2 3 27 0,2-5 45 16,0-1 52-16,1 0 61 0,0 0 66 0,0 3 45 15,0 5 37-15,1 6 14 0,3 5 2 0,-3 5-6 16,6 8-23-16,-4 7-30 0,-2 6-70 15,1 7-110-15,-1 1-41 0,3 6-8 0,2 10 38 16,-4 4 86-16,5 8 42 0,-4 4 15 0,-2 7 9 16,-1 8 5-16,0 4-4 0,0 7-3 0,0 4-4 15,0 5-16-15,0 3-10 0,0 4-11 0,0 4-11 16,0 1-8-16,0 4-26 0,2 1-81 16,0-2-161-16,4-19-203 0,-3-22-876 0</inkml:trace>
  <inkml:trace contextRef="#ctx0" brushRef="#br0" timeOffset="-106027">19251 891 1024 0,'0'0'-23'0,"0"0"-17"0,0 0 53 0,0 0 10 16,-95-170 1-16,81 141-5 0,3 0 6 0,0 3 18 16,0 3 12-16,6-1 22 0,-5 3 13 0,2 3 1 15,3-1 3-15,-1 3-15 0,-1 2-12 0,6 2-5 16,-2 4-11-16,2-1-4 0,1 5-6 0,0 2-15 16,0 1-13-16,0 1-23 0,0 0-29 15,0 0-30-15,0 0-21 0,0 0 13 0,0 4 31 16,0 4 37-16,0 3 30 0,3 2 6 15,-2 5-1-15,0 3 1 0,1 5 0 0,-2 5-1 16,0 2 2-16,0 7 1 16,-2 3 2-16,-2 5-3 0,-3 4-6 0,5 5-6 0,-1 8-7 0,-2 2-1 15,-1 2-2-15,2 6 1 0,-4 3-1 0,4 4 4 16,-4 3 1-16,5 4 6 0,-3 2 8 16,-1 4 0-16,3 1 8 0,-2 2 3 0,3 3 0 15,0 4 2-15,0 4-1 0,-2 2-9 0,2 3-4 16,2 4-1-16,-1 2-6 0,1 2-1 0,1 5 0 15,0-1-6-15,0 0-2 0,0 2-3 16,0-6-2-16,0-2 3 0,4-6 2 0,3-7-1 16,-2-4 3-16,4-6-3 0,-4-4-1 0,3-3 1 15,-1-7-1-15,1-6-1 0,-2-3-1 0,3-7-2 16,-3-8 0-16,3-6-3 0,-5-6 2 16,5-6-1-16,-5-7 0 0,3-5 1 0,-5-5-2 15,1-8-3-15,-3-6 0 0,0-4-1 0,1-3 3 16,-1-3 2-16,0 0-4 0,0 0-2 0,0 0-3 15,0-2-18-15,0-4-28 0,0-1-73 0,-1-7-76 16,1-5-69-16,-1-2-53 0,1-1 1 0,-2-1 42 16,1-1 81-16,0 7 82 15,-1 4-296-15,2 3 416 0</inkml:trace>
  <inkml:trace contextRef="#ctx0" brushRef="#br0" timeOffset="-105613">18637 5090 2183 0,'0'0'-2'0,"0"0"-2"15,0 0-9-15,0 0-24 0,0 0-15 0,0 0-8 16,0 0 5-16,0 0 24 0,0 0 24 0,0 0 30 15,0 0 12-15,0 0-3 0,0 0-11 0,0 0-5 16,-16-1 22-16,20 11 20 0,4 8 21 16,-3 8 14-16,5 8-10 0,-3 7-7 0,4 9-9 15,0 9-20-15,-1 4-16 0,3 0-13 0,0 2-10 16,2-2-2-16,2-4-3 0,-2-4 1 0,1-6 0 16,5-9-5-16,-5-5-5 0,0-13-5 0,4-6-2 15,-4-5 6-15,-1-8 6 0,1-3 6 16,5 0 10-16,-5-7 6 0,1-10 3 0,3-5 1 15,-2-11-7-15,4-8-7 0,-3-6-6 0,3-7-3 16,-5 1 3-16,1-2-2 0,0-2-3 16,-4-1 0-16,-1 1-6 0,0-1-3 0,-5 3 0 15,3 5 1-15,0 9 4 0,-2 7 4 0,-3 11-1 16,-1 7-4-16,-1 7-11 0,-1 4-17 0,-2 2-27 16,2 2-30-16,5 1-37 0,2 0-56 15,3 0-87-15,5 0-126 0,-3 0-54 0,-3 0-642 0</inkml:trace>
  <inkml:trace contextRef="#ctx0" brushRef="#br0" timeOffset="-104346">20898 648 903 0,'0'0'119'15,"0"0"45"-15,0 0 29 0,0 0-19 0,0 0-36 16,0 0-34-16,0 0-10 0,0 0 5 0,0 0-1 16,0 0-10-16,0 0-9 0,0 0-12 0,0 0-11 15,0 0-5-15,-27-149-11 0,27 147-7 16,0 2-5-16,-2 0-3 0,2 0-9 0,0 0-8 16,0 0-15-16,0 0-24 0,0 3-22 0,0 2 2 15,0 4 15-15,0 8 23 0,-2 8 32 16,-1 6 7-16,0 13-3 0,-4 10-1 0,2 8-9 15,-3 11-6-15,1 12-1 0,-1 6-6 0,-2 6 5 16,2 8 1-16,-2 4-4 0,1 3 6 0,1 5-3 16,-1-1 1-16,1 0-1 0,3-1 0 15,-1-2-2-15,0-1 1 0,1-2 3 0,3-7-1 16,-1-7 2-16,3-9-3 0,0-7-1 0,0-10-1 16,0-11-1-16,5-8-1 0,0-4 0 0,-1-11-1 15,0-7 0-15,-2-5 3 0,1-7-1 0,-3-4 2 16,0-3 0-16,3-3-4 0,-3-2 1 0,0-3 0 15,1-2-15-15,-1 0-10 0,0 0-16 16,0 0-22-16,0 0-7 0,0 0-11 0,0-1-9 16,0-2-21-16,0-4-77 0,0-6-120 15,-4-4-71-15,1-5-2 0,-3-5 91 0,-1-3 138 16,-4-3 28-16,1 0-177 0,-3 4 300 0,-4 3 0 16,0 3 32-16,-3 4 273 0,1 5-273 0,-3 3-5 15,2 5 14-15,-3 2 26 0,5 4 15 0,-4 0 1 16,7 4 4-16,0 2-10 0,1 0-7 15,4 2 1-15,1 0-6 0,4-2-11 0,2 3-4 16,3-1 4-16,0 5 9 0,0 2 12 0,2 4 11 16,0 1-4-16,8 0-10 0,-3 7-10 15,2-4-12-15,2 3-6 0,0-1-5 0,1-1-7 16,2 2 4-16,0-2 4 0,-1 3-6 0,1-4-3 16,0 2-7-16,-2-3-9 0,-1 1 6 0,-2-1 4 15,2 1 4-15,-4-1-1 0,1 0 6 16,-1-2 2-16,-1 3 3 0,-2-6 4 0,0 2-7 15,-1-2-3-15,-1-1 1 0,0-6-5 0,2 1-2 16,-2-2-5-16,1-6-8 0,0 1-6 0,-2-4-5 16,-1 0-1-16,4 0 1 0,2-4 16 0,-2-3 20 15,8-5 7-15,6-8 5 0,5-12-22 0,6-7-23 16,4-9-12-16,3-6-14 0,7-7-10 16,1-3-19-16,-1-4-33 0,1 0-42 0,-3-2-63 15,-3 5-112-15,-5 2-125 16,-10 19-12-16,-9 14-545 0</inkml:trace>
  <inkml:trace contextRef="#ctx0" brushRef="#br0" timeOffset="-103672">22791 109 1504 0,'0'0'-44'0,"0"0"47"16,0 0 28-16,0 0-3 0,0 0-9 0,0 0-12 16,0 0-6-16,0 0 8 0,0 0 10 0,0 0 10 15,0 0 4-15,0 0 4 0,0 0-4 16,-33-63-7-16,33 63-5 0,0 1-1 0,0 5 10 16,0 3 24-16,0 5 22 0,0 8 7 0,0 6-3 15,0 10-16-15,-2 6-18 0,2 12-10 0,-1 9-15 16,0 8-8-16,-3 8-6 0,2 5-1 0,-2 5-1 15,0 5 3-15,-1 3 2 0,1 4-1 16,-1 1 0-16,0 1 4 0,-1-1 1 0,0 0 3 16,2 0 2-16,-1-4-1 0,0-4 0 0,4-2-2 15,-3-8-3-15,1-4-4 0,0-6 3 16,2-9-3-16,1-10 0 0,0-7-3 0,0-13-2 16,0-8 5-16,0-10 6 0,0-4 7 0,0-4 2 15,0-5-1-15,0-2-3 0,0-2-5 0,0-2-3 16,0 0 0-16,0 0-5 0,1 0-6 0,-1 0-15 15,3 0-19-15,-2-4-21 0,-1 3-19 16,3-3-16-16,1-2-17 0,-1-6-32 0,6-5-61 16,-1-5-91-16,3-5-92 0,-2 3-10 0,-3 9-508 15</inkml:trace>
  <inkml:trace contextRef="#ctx0" brushRef="#br0" timeOffset="-103165">22414 1878 1234 0,'0'0'366'0,"0"0"-348"0,0 0-3 15,0 0-6-15,0 0-33 0,0 0-24 0,0 0-16 16,0 0 5-16,0 0 41 0,0 0 44 16,0 0 38-16,0 0 30 0,0 0 1 0,-15 6-6 15,23-4-12-15,3-1-13 0,0 2-11 0,2-1-12 16,5-1-11-16,-1 1-11 0,0-1-2 0,4-1-5 15,-2 2-6-15,1-1 1 0,-2 2-7 16,-3-3 2-16,-1 2 2 0,-2 0-4 0,-4 0 2 16,-1-2 0-16,-1 0 0 0,-4 1 11 0,0-1 18 15,-2 0 29-15,0 0 27 0,0 0 13 0,0 0-1 16,0 0-12-16,0 0-19 0,0 0-14 16,0 0-11-16,0 0-8 0,0 0-8 0,0-5-21 15,0-4-21-15,0-4-22 0,0-6-16 0,0-2 10 16,0-7 15-16,0 0 15 0,0-1 19 0,0-3-2 15,0 1 1-15,-3 1 1 0,-3 1-2 16,0 2 5-16,-3 3 0 0,1 2 1 0,-1 4 6 16,1 4-1-16,2 2 2 0,-1 4 3 0,4 4-5 15,-1 1-4-15,3 3-11 0,0 0-15 0,1 0-14 16,0 0-25-16,0 2-20 0,0 3 21 16,0 7 23-16,0 8 40 0,0 8 30 0,2 5-5 15,1 8-1-15,0 5-14 0,1 5-4 0,3 3-3 16,-3 2-10-16,5 2 3 0,-2-2-2 15,1-1-2-15,5-4-1 16,-4-7-7-16,5-7-7 0,-2-5-5 0,3-8-14 0,3-5-11 0,-3-6-16 16,3-5-29-16,2-3-48 0,-1-5-102 0,3-2-196 15,-4-5-63-15,-7-1-671 0</inkml:trace>
  <inkml:trace contextRef="#ctx0" brushRef="#br0" timeOffset="-80477">12176 128 2437 0,'0'0'-37'0,"0"0"26"0,0 0 11 16,0 0-4-16,0 0-3 0,0 0-7 0,0 0-2 15,0 0 1-15,0 0 6 0,0 0 6 16,0 0 7-16,0 0 7 0,-47-126 7 0,46 124 2 0,1 2 3 16,0 0 2-16,0 0-1 15,0 0-9-15,0 0-21 0,0 0-27 0,0 2-34 0,0 2 1 16,0 5 20-16,0 7 26 0,0 7 36 0,0 6 4 16,0 9-1-16,0 8-3 0,0 7-7 15,-6 8 2-15,-2 5 1 0,-1 5 0 0,-1 4 12 16,-1 6 2-16,-2 1 7 0,0 3 8 0,0 7 6 15,-2 3 8-15,1 5 1 0,-2 3-3 0,-1 6-7 16,2 7-10-16,-1 0-5 0,2 4-1 16,0 1-7-16,4 1 1 0,-4 4-4 0,2 0-2 15,-1-3-1-15,5-1-5 0,-1-2 2 0,3-4-1 16,1 2-2-16,-2-4 4 0,3 0-3 0,2 1-1 16,2 0 2-16,0 1-1 0,0 3 1 15,0-2-4-15,0 2-2 0,4-1-2 0,1 0-5 16,-1 2 0-16,2-2-2 0,-1 0-5 0,-1 0-1 15,0 1-2-15,-2-1 0 0,1 2 4 0,0-2 4 16,0-2 4-16,-1 0 0 0,2 2 0 16,-1 3-3-16,4-1 2 0,0 2 1 0,0-1-5 15,0-1 4-15,2 2-1 0,1-5-2 16,-1 2 2-16,3-2 1 0,1 1-6 0,0 1 2 16,1 0-10-16,0-3-1 0,1-3 4 15,0 2-11-15,1-3-3 0,-1 4-8 0,2-1 1 0,-1-1-8 16,-1-1 9-16,0-1 8 0,1-3-4 0,-2-2 9 15,-2-3-2-15,-2-3-15 0,1 1 3 16,-2-2 4-16,-3-4-2 0,-1 2 17 0,-3-5-5 16,-2-5 4-16,0-3 6 0,-2-5-10 0,-5-4 3 15,1-4-3-15,-5-4-2 0,2-3-5 0,-1-6-10 16,0-1-18-16,-1-5 0 0,2-3 0 0,-2-6-34 16,2-6-4-16,1-8-43 0,1-4-42 15,2-12-18-15,-2-8-131 0,2-6-14 0,1-18 48 16,1-1 58-16,0 2-175 0</inkml:trace>
  <inkml:trace contextRef="#ctx0" brushRef="#br0" timeOffset="-79608">12755 177 2259 0,'0'0'-188'0,"0"0"18"16,0 0 122-16,0 0 70 0,0 0 9 15,0 0-20-15,0 0-22 0,0 0-7 0,0 0-1 16,0 0 7-16,0 0 3 0,0 0 8 0,0 0 10 16,-59-72 14-16,59 72 10 0,0 0 10 0,0 0 9 15,0 0 1-15,0 0-7 0,0 0-13 0,0 0-20 16,0 2-21-16,0 1 0 0,0 4 16 15,0 4 26-15,0 8 35 0,0 8 6 0,-4 8-2 16,0 10-5-16,-3 8-11 0,0 12-1 16,-1 6 0-16,-4 8-4 0,-2 6-3 0,0 9-7 15,-1 8-3-15,-3 5-5 0,-1 10-3 0,3 4-1 16,-2 9-4-16,-2 2-2 0,3 8-5 0,-3 3-4 16,1 4-2-16,1 5-2 0,2 3-4 0,-1-2-3 15,2 0 3-15,2-2-4 0,-1-2 2 16,0-3 2-16,2-2-2 0,0-4 8 0,2 0-4 15,1-8-2-15,-1-1 1 0,2-7-5 0,1 1 4 16,-3 0 2-16,6 0 0 0,-2 1 1 16,0 2 1-16,5-2-3 0,-3 0-1 0,2-4-3 15,2-3-2-15,0-2-4 0,0 1 1 0,0-1-2 16,3 5-4-16,2-3-1 0,4-1-1 0,-3-2 3 16,4-7 10-16,-2-2-1 0,0-7-2 0,3-3-1 15,-1 2-6-15,1 0 0 0,-2 0 1 16,4 3-2-16,-2-3 3 0,-1-2 2 0,0-1-7 0,0-3-2 15,1-3-2-15,-3-3-2 0,3 3 0 16,-2-3-4-16,2-2 3 0,-1-1 1 0,-1-3 2 16,-1-1 3-16,2-2-4 0,0-1-3 0,-2-1 5 15,-1 0 1-15,-2-3 8 0,2 0 5 16,0 0 1-16,-5-1 1 0,3-1-6 0,-1-1 0 16,-2-2-2-1,1-6-4-15,3-1 5 0,-5-4-1 0,3-6 1 16,-4-3 2-16,1-6-3 0,1-3 3 0,-2-2 0 0,2-4 1 0,-2-3 7 15,0-3-4-15,0-3-1 0,0-3 2 0,0-1-10 16,0-3 7-16,0-4 1 0,-2-2 2 0,2-1 5 16,-2-5-5-16,2-1-3 0,0-2-4 0,0 0-9 15,0 0-2-15,0-2-12 0,0 0-15 16,0 0-15-16,0 0-28 0,0 0-26 0,0 0-54 16,0 0-93-16,0 0-22 0,0-5-27 15,0-5-1-15,0-4 42 0,2-8 1 0,0 6-17 16,-2 2-168-16</inkml:trace>
  <inkml:trace contextRef="#ctx0" brushRef="#br0" timeOffset="-79094">12316 9339 1938 0,'0'0'59'16,"0"0"-25"-16,0 0-79 0,0 0-22 0,0 0 2 16,-164 118 24-16,140-104 30 0,-2-2 34 0,4-1 15 15,0-2 12-15,0-1 6 0,3-4-2 16,2 0-2-16,-1-1-9 0,3-1-15 0,-2-2-14 16,4 0-13-16,0 0-8 0,3-5-7 0,3-1-5 15,0 2-5-15,3 0-5 0,2-1-1 0,2 1 2 16,0-4 6-16,0 0 11 0,6-1 12 15,1-3 4-15,2 2 13 0,8 0 23 0,2-2 7 16,5-2 5-16,8 2-13 0,5-2-22 0,6 0 1 16,5 0-4-16,4-2 2 0,4-2-6 0,3-2-13 15,-2-1-5-15,3-2-1 0,-1 0-1 0,1-1-3 16,-4 3 0-16,1 0-5 0,-5 0-7 0,-7 7-2 16,-5 0-8-16,-6 3 3 0,-10 4 10 15,-9 3 23-15,-8 4 84 0,-7 0 46 0,-2 8 0 16,-13 8-5-16,-10 7-56 0,-11 10-10 0,-7 3 20 15,-9 7 2-15,-4 2 2 0,-6 4-19 16,-4 1-5-16,-3 3-2 0,-2 1-13 0,2-1-10 16,2-2-7-16,0-5-9 0,5-3-3 0,9-7-5 15,7-7-4-15,7-5-9 0,12-8-4 16,9-7-7-16,8-5-33 0,7-4-56 0,3 0-39 16,5-10-3-16,12-10 20 0,4-9 22 0,11-6-5 15,5-8-51-15,11-1-58 0,6-6-42 0,6 1-53 16,10-1-39-16,-2 0 2 0,-13 14 70 15,-20 11-308-15</inkml:trace>
  <inkml:trace contextRef="#ctx0" brushRef="#br0" timeOffset="-76725">631 2674 1293 0,'0'0'232'0,"0"0"-285"15,0 0 64-15,0 0 57 0,0 0-12 0,0 0-19 16,0 0-31-16,0 0-21 0,0 0-26 0,0 0-33 15,0 0-32-15,0 0-14 0,-90-30 17 16,90 30 29-16,0 0 37 0,0 0 34 0,0 0 21 16,0 0 13-16,0 0 10 0,4 0 5 0,0-1-2 15,-1 1 5-15,2 0-6 0,3-2-6 0,3 2 0 16,4-2-1-16,4 0-1 0,5-1-2 0,3 0-5 16,6 0-9-16,2 0-12 0,5-1 2 15,4-2-3-15,2 0-1 0,2 1 3 0,2 0-2 16,6-1 5-16,3-2-4 0,-2 2-1 0,2 0-4 15,2-1-12-15,0-1 0 0,1 2-2 0,3-1 2 16,-4 0 9-16,2 1-1 0,2 0 0 16,-1-2 0-16,-1 2-2 0,3 0 3 0,-1 0-1 15,2 0 2-15,-3 1 5 0,3 1 1 0,0 0 8 16,-1 0 2-16,-1 2 0 0,2 0 5 16,2 2-4-16,-1-1-2 0,3 1 5 0,-3-2-5 15,4 2 2-15,4 0-1 0,-1 0 1 0,1 0 1 16,6 0 3-16,-1 0-2 0,1 0-1 0,4 0-5 15,-5 0-6-15,5 0-1 0,3 0-8 16,-1 0 4-16,2 0-1 0,3 0 1 0,-1 0 4 16,1-1-2-16,2-1-2 0,-3 1 2 0,0-1-4 15,-2 0 2-15,1 2-1 0,1 0 1 0,1 0 2 16,1 0-1-16,-1 0 1 0,1 0 2 0,0 0 3 16,0 0 6-16,1 0 1 0,2 0 3 0,2 0 2 15,0 0 1-15,2 0 0 0,0 0 1 16,5 0-5-16,-1 0-1 0,2-1-1 0,1 1-4 15,0 0-3-15,-1 0 4 0,3 0-2 0,0-1 0 16,8 1 0-16,-5 0-4 0,3 0-6 16,3 0 0-16,-3 0-1 0,-1 0 1 0,3 0 4 15,1 0-2-15,1 0 2 0,2 0-3 0,1 1 1 16,-2 0-1-16,1-1 0 0,1 2 0 0,2 0 0 16,-2-2 1-16,2 1 0 0,0 1 0 15,2-1-1-15,2 1 1 0,-1 1-1 0,0-1 2 16,1 2 2-16,3-2-1 0,2 0 5 0,0 1 3 15,2 0 3-15,-1-2 2 0,2 3-2 16,1-3-1-16,-2 2 0 0,2 0 1 0,2 0 3 16,2 0 18-16,0 1-5 0,-2 0 1 0,4-2-5 15,-2 4-17-15,1 0 2 0,3-2 0 0,0 2 3 16,0-1-1-16,-1 0-4 0,2 1-3 0,1 0-3 16,2-1 0-16,-1 3 4 0,4 0 0 0,-4 1 0 15,4-1-3-15,1 0-2 0,-1 2-2 16,4-2 0-16,0-1 2 0,1 0 0 0,1-1-2 15,0 2 0-15,3 0-2 0,-1 0 2 16,0 1-2-16,0-1 3 0,-3-1-5 0,2 2-1 0,-7-2 1 16,4 2 0-16,0-1 2 0,-5 1 5 15,-1-5 1-15,2 5-1 0,-3-3 0 0,-2 0-3 16,-1 0-2-16,-1 2 2 0,-5-2 2 0,4 2-1 16,-2-3 1-16,-2 0 2 0,5 1-1 15,-1 0 1-15,-1-2-1 0,0 1-1 0,0 0-1 16,3-1 1-16,-1-1 2 0,1 1-1 0,1 0-3 15,0-2 0-15,1 2-2 0,0-2 0 0,-1-2 2 16,0 0 0-16,3 3 0 0,0-3 0 0,-3 0-1 16,-1 0 3-16,-2 0-2 0,-2 0 2 15,1 0-3-15,-5 0 2 0,3 3 0 0,-7-2 1 16,0 2-2-16,-2 1-1 0,0-1 0 0,-1-2 2 16,0 1 6-16,2 2-2 0,-2-4 3 0,-2 3-3 15,-3-2-1-15,0 1 2 0,0 1-1 0,-4-2 3 16,1 2-1-16,-5-1 0 0,-2 1 0 15,-2 0 0-15,-3 0-5 0,-7 0-2 0,0 0 0 16,-5 0-2-16,-3 0 4 0,-3 2 0 0,-4-2-1 16,-8 0-1-16,-8-1 2 0,-6 1-4 0,-6 1 2 15,-9-4-1-15,-7 3-3 0,-9-2 2 16,-8 1 0-16,-9-2 0 0,-6 0 1 0,-5 0 4 16,-7 0 13-16,-2 0 3 0,-2 0-13 15,-7-3-48-15,-8-4-101 0,-7-2-186 0,2-1-311 16,4 4-912-16</inkml:trace>
  <inkml:trace contextRef="#ctx0" brushRef="#br0" timeOffset="-74625">1838 1874 1146 0,'0'0'-14'0,"0"0"8"15,0 0 11-15,0 0 1 0,0 0-6 0,0 0-28 16,0 0-24-16,0 0-10 0,0 0 12 0,0 0 29 16,0 0 22-16,0 0 18 0,-59 53 10 15,54-33 7-15,-2 1 14 0,-1 5 2 0,-3 3 0 16,0 7-7-16,-3 3-11 0,-1 1-8 0,-1 6-6 0,-3 3-4 15,2 2-5-15,0 0-5 0,-3-1-2 16,4-3-5-16,2-4-3 0,2-5 0 0,1 0-2 16,4-8-3-16,3-3-4 0,-1-7-7 0,2-7-11 15,3-5-15-15,0-3-17 0,0-4-15 16,0-1-13-16,4 0 6 0,2 0 14 0,0-10 12 16,7-1-8-16,0-8-20 0,4-3-10 0,5-8 8 15,4-5 28-15,1-4 32 0,0-1 19 0,3-3 2 16,2-3 2-16,-1 1 1 0,-1-2-4 15,0-1 0-15,0 5-3 0,-1 0 8 0,-2 5 8 16,-1 4 7-16,-5 6 13 0,-1 6 17 0,-5 7 28 16,-4 4 31-16,-4 7 23 0,-2 2 14 15,-3 2-2-15,-1 0-16 0,-1 0-16 0,1 0-12 16,2 3 2-16,3 3 7 0,-1 3 12 0,3 4-5 16,-2 3-16-16,5 5-14 0,0 4-13 0,-1 2-17 15,6 0-11-15,-6 4-9 0,3-1-10 0,0 2-1 16,0-1-8-16,0-1-1 0,1-2-1 15,1-5-6-15,1-6 0 0,1-1-6 0,1-5-5 16,1-4-2-16,0-4-7 0,4-2-1 0,0-1-1 16,3-1 3-16,6-9 3 0,0-4-3 15,2-3-6-15,3-5-13 16,6-3-8-16,-1-4-1 0,4-1-4 0,2-2 2 0,0 0 1 16,2 1 2-16,-2 1 8 0,0 1 12 0,-2 3 11 0,-3 4 12 15,-4 3 8-15,-6 6 15 0,-4 3 26 0,-5 7 20 16,-2 2 24-16,-4 1 17 0,-4 1 2 15,-1 7 6-15,0 2-6 0,-2 3-13 0,1 4-9 16,2 5-17-16,2 1-9 0,0 4-8 0,3 4-16 16,2 4 13-16,3 0-13 0,4 3-9 0,-1-4-7 15,7-3-29-15,0-5-1 0,6-4-5 16,0-6-2-16,3-2 0 0,4-6-2 0,3-5-1 16,1-3-3-16,2-2-8 0,6-10-5 0,-1-5-4 15,1-4 0-15,4-4-2 0,0-5-3 16,-3 0-1-16,3-2-3 0,-5 0 2 0,1 2 4 15,-2 0 4-15,-3 4 7 0,-5 2 6 0,-4 4 4 16,-4 3 9-16,-4 7 5 0,-5 0 15 0,-4 7 19 16,-2 1 21-16,-3 2 21 0,-5 2 13 0,1 5 6 15,-1 5 0-15,-3 2-10 0,1 1-11 0,3 5-13 16,0 4-11-16,6 2-7 0,-2 3-13 0,7 3-5 16,1 2-8-16,6-2-6 0,3 2 0 15,1-4-4-15,3-2-3 0,5-5 0 0,4-3-5 16,4-5-4-16,3-5-3 0,5-4-7 15,4-2-5-15,5-4-6 0,4-5-6 0,1-7 2 16,4-4 0-16,-1-1 4 0,6-5 3 0,-1-1 3 16,-4-1 10-16,5-2 5 0,-6 3 6 0,-3 2 6 15,-3 1 2-15,-1 5 2 0,-5 4 8 16,2 4 10-16,-10 2 14 0,-1 5 13 0,-3 0 3 16,-5 9-3-16,-1 3-8 0,-5 4-4 0,1 2-1 15,-5 3-1-15,4 4 0 0,-2 2-6 0,5 2-5 16,-4-1-4-16,6 1-5 0,4 0-3 15,4 1-2-15,0-3-3 0,7-3-1 0,8 1-4 16,3-6 0-16,5-1-2 0,3-4-2 0,7-5-3 16,3-2-2-16,6-6-2 0,-2-1 0 15,5-4-1-15,1-4-4 0,2-3 2 0,-1-3 0 0,1-1-1 16,1 0 5-16,-3 0 1 0,-1 0 2 16,-8 0 1-16,3 4 0 0,-8 0-1 0,-2 2 3 15,0 2 4-15,-7 0 6 0,2 5 7 0,-5 2 4 16,-3 0 3-16,3 0 0 0,-5 6-3 15,-1 0-1-15,4 3-6 0,1-1-6 0,0 1-3 16,5 2-3-16,3-1 5 0,5 0-1 0,2-1 1 16,4 1-2-16,-1-3-4 0,0 0 2 0,7-2-1 15,-3-1 0-15,1 1 0 0,1 1 0 0,-1 0 0 16,0-1 0-16,1 1 2 0,1 0-2 16,1 0 2-16,-1 1-7 0,1-3 6 0,-2 2-3 15,4 0 0-15,-1-1 6 0,5-3-7 0,2 1 2 16,2 0 1-16,4-3-4 0,2 0 3 15,5 0-2-15,1-3-4 0,8-2-3 0,-1-1-4 16,1-3-1-16,4-1 0 0,-2 0 1 0,2-2 2 16,-2 1 0-16,1 0 2 0,1 1 6 0,-4 2 1 15,-2 1 2-15,-6 2 2 0,-3 2 2 0,-3 3-2 16,-6 0 1-16,1 3 7 0,-5 6 1 0,-3 2 7 16,-1 0 1-16,-3 3-6 0,-4 0-2 15,4 0-2-15,-6 0-1 0,7-2 1 16,-1-2-2-16,2-2 1 0,2-2-3 0,2-2 0 15,-4-4 0-15,-2 0-2 0,-5 0 0 0,-2-1-1 0,2-5-1 16,-11-3 0-16,4-1 0 0,-9 2 0 16,-1-4 0-16,-3-1 0 0,-4 1 0 0,-8-2 2 15,-2 0-3-15,-11 1-2 0,-6-1-4 16,-2 1-7-16,-6 2-17 0,-7 0-23 0,-6 2-34 0,-4 3-50 16,-8 0-79-16,-5 2-155 0,-6 0-158 15,-3 3-898-15</inkml:trace>
  <inkml:trace contextRef="#ctx0" brushRef="#br0" timeOffset="-72132">6220 8138 1961 0,'0'0'72'0,"0"0"-26"0,0 0-33 16,0 0-13-16,0 0-8 0,0 0-17 0,0 0-24 16,0 0-23-16,0 0 10 0,0 0 23 15,0 0 25-15,0 0 25 0,0 0 2 0,0 0-5 16,-2-61-5-16,6 47 4 0,6-1-1 0,-5 2 1 15,5-2 1-15,0 0-3 0,-1-1 0 0,1-3-2 16,2-1 0-16,2-1 1 0,-1 0 0 0,2-2-4 16,2-2 0-16,0 1-5 0,0-2 4 15,-2 0 3-15,5-1 3 0,-2 1 3 0,0-1-4 16,5 0 1-16,-1-1 1 0,-3 3 1 0,4-3 5 16,-4 2 1-16,6 1 1 0,-1-2 1 15,1 1-2-15,-3-1 4 0,2 1-2 0,1-1-3 16,2 0-1-16,1-4-5 0,-1-1 1 0,2-4-1 15,5-2-3-15,-3-1 1 0,6-4-5 0,-6 1 2 16,6 1-1-16,-5-3 1 0,3 5 4 0,-3 1-3 16,2 0 1-16,-4 3 2 0,5 1 1 0,-3-1 12 15,-2 2 2-15,4 1 3 0,-4 1-5 16,4 3-5-16,-3-1-3 0,-2 5-5 0,1-1-2 16,4 1-2-16,-4 1-2 0,4 0 1 0,-1 0 2 15,-3 2-2-15,4 0-1 0,-4 0 2 16,5-4 2-16,-3 4-2 0,-2-2 5 0,6 0 2 15,-1 0 3-15,-2-1 3 0,4 0 1 0,-6-1-2 16,5 1-2-16,-6 1 1 0,4-1 2 0,-4 2 3 16,0 2 0-16,4-2-4 0,-2 1-3 0,-2 1-5 15,7 0-3-15,-6-1 2 0,6 0-1 16,-2-2 0-16,-2-1 1 0,5 0-1 0,-1-1 3 16,3-1 0-16,-1-1-3 0,4 1 0 0,-1-1-1 15,0-2-2-15,-1 1-2 0,4 0 0 0,1 2 6 16,-3-3 2-16,5 1 4 0,-4 1-2 15,-2-2-3-15,2 2 0 0,1-1 0 0,-2 0 4 16,0 2 2-16,-1-1 2 0,3-2 2 0,-2 3 2 16,-2 0 1-16,-1-4 1 0,1 3-5 0,-1-2-1 15,1 1-3-15,0 1 1 0,0-1 6 16,0 1-4-16,0-1 2 0,4 3-2 0,1-3-8 16,1 2 3-16,1-2-1 0,-2 3-1 15,0 0 3-15,-2-2-2 16,4 3-2-16,-3-1 2 0,0 2-6 0,1-1 4 0,-2 1 2 0,1-1-2 15,2 2 3-15,-5 0-4 0,3 1 1 0,0 1-1 16,-1 0 2-16,-3 2 2 0,2-1 1 0,-3 3-2 16,-2-1 0-16,2 1-4 0,-1 2 1 15,1 0 0-15,-2-1 0 0,2 5-1 0,-5-3 2 16,1 0 1-16,-1 2-2 0,-3-2 0 0,2 4-2 16,-4 2 1-16,0-2 1 0,1 1 2 15,4 1 0-15,-4-1-1 0,0 2 0 0,1-2-1 0,-4 4 0 16,2-3-2-16,-2 2-1 0,2 1 0 15,-3 1 0-15,2-1 1 0,-1 0 4 0,0 4-1 16,-1-3 1-16,0 1 0 0,1 1-1 16,-2 1 0-16,1-3 0 0,-1 3 2 0,1-1-1 0,0 1 3 15,1-1-2-15,3-1-1 0,2 2-1 0,0-2-1 16,0 1 0-16,-1 1 0 0,1-1 0 16,1 1 8-16,-4 0 0 0,3 0 0 0,-2 0-1 15,2 0-7-15,-3 0-2 0,-1 0 0 0,1 0-1 16,-1 0 0-16,1 0 2 0,-3 0-1 15,2 0 1-15,-2 1 2 0,-1 0-3 0,1 3 3 16,1-2-1-16,0 2 0 0,2-2 5 0,3 1-2 16,-2-3-1-16,2 4-1 0,0-1-3 0,0 0 1 15,1 1 2-15,-1 1-2 0,1 0 3 16,-1-2-2-16,2 1 0 0,-1 1 2 0,2 1-1 16,-5-1 3-16,5-1-1 0,-6 1-1 0,2 1-1 15,1 0 0-15,0 0-1 0,1 0 1 0,-1 0 2 16,1 0-1-16,0 2-2 0,-1-2 2 15,2 3-2-15,-2-3-1 0,0 2 1 16,1-1-1-16,0 3 1 0,-1-3 0 16,1 3 0-16,0 0 0 0,-1-1 0 0,0 1 1 0,0 1-2 15,-1-1 1-15,-3 2 0 0,5-1 0 0,-1 0-1 0,1 1 1 16,-1 1 0-16,2-1-1 0,-2 0 3 16,4 1-3-16,-6 1 1 0,3-2 0 0,-1 2 2 15,4 0-3-15,-1 1 0 0,-1 0 1 0,3 0-3 16,-4 1 2-16,2 1-1 0,1-3 1 0,-3 4 2 15,0-2-3-15,0 1 1 0,0 0-1 16,3 0 0-16,-5 2-1 0,5-1 1 0,-3 2-1 16,0-1 2-16,0 1-1 0,-1 0 0 15,1 0 2-15,0 1-4 0,4 0 2 0,-4 3 0 16,0-2 1-16,3 3 0 0,-4-2 0 0,3-1-2 16,-5 1 0-16,6-2-1 0,-4 1 0 0,1-1 1 15,-4-2 0-15,5 3 1 0,-3-1 0 0,-1-1-2 16,2 2 2-16,-4-3-2 0,-1 3 3 15,4 2-1-15,-1-3 2 0,-1 3 0 0,4-1-3 16,-2 0 1-16,-2 2-1 0,2-2 0 0,0 1-3 16,-3 0 4-16,5-2 0 0,-4 0-1 15,0 2 1-15,1 0-2 0,1 1-1 0,-2-1 0 0,1 0 2 16,0 1 0-16,-1-1 2 0,-1 2-1 16,3 0 3-16,-2 2-3 0,-2-3-1 0,1 1 0 15,0 0-3-15,5 1 3 0,-4 1 3 0,0-1-3 16,4-1 3-16,-3 4-2 0,-1-2-1 0,5 0 2 15,-5-3-5-15,5 0 3 0,-4 0 1 0,6-1-3 16,-5 0 6-16,5 1-5 16,-6-1 1-16,6 2 1 0,-4-3-5 0,1 1 5 0,1 1-3 15,-2-1 2-15,4 0 5 0,-4 2-1 0,4 0 0 16,-2-2 0-16,-4 2-4 0,-2-5 1 16,3 2 0-16,-4 0-1 0,1 1 3 0,-2 1-3 15,1-1 2-15,-3 0 0 0,3 1 0 0,-2-1-1 16,0 0-2-16,-4 1 0 0,3 0 1 15,0-2 1-15,0 2 0 0,-2-2 1 0,-3 1-2 16,4 0 0-16,-1-1-1 0,-1 4-1 0,2-4 4 16,-1 1-2-16,-2 1 3 0,2-3-2 0,0 0-2 15,-4-4 4-15,5 2-3 0,-8-4 1 0,6 3 2 16,-6-2-2-16,1-2 3 0,2 0 1 16,-3-2-3-16,-1 2 2 0,0-2 1 0,0-1 0 15,0 2 2-15,4-2-3 0,-4 0-1 0,2 0 0 16,-4-1-3-16,2-1 5 0,-1-1-2 0,-3-1 0 15,1 0 2-15,-2-2-3 0,-3 1-1 16,1-2 2-16,-4-1-4 0,-1 1 3 16,2-4 1-16,-2 3 0 0,-2-4 1 0,-1 1-3 0,0-1 0 15,0 0-2-15,0 0-5 0,0 0-3 0,0 0-20 16,0-3-37-16,-1-7-105 0,-3-1-443 16,0 3-1105-16</inkml:trace>
  <inkml:trace contextRef="#ctx0" brushRef="#br0" timeOffset="-69099">17849 7666 2057 0,'0'0'-6'0,"0"0"15"15,0 0 13-15,0 0-26 0,0 0-29 0,0 0-3 16,0 0 3-16,0 0 17 0,0 0 36 16,0 0 26-16,0 0 14 0,0 0 5 0,-73-35-7 15,73 35-18-15,0-1-13 0,0 0-12 0,1 1-1 16,0-4-1-16,1 3 2 0,2-4 9 0,4-1-3 16,-2-2 2-16,6 1-1 0,0-3-10 15,3 0 1-15,3-3-1 0,0 0-1 0,-1-4 5 16,8 0-3-16,1-2 0 0,3-2-1 0,6-3-5 15,-2-1 5-15,6-3 6 0,6-5 2 16,1-2 5-16,4-6 0 0,5-4-4 0,3-8 1 16,9-3-2-16,2-3 1 0,7 2 0 0,2-3-2 15,1 2 1-15,2 0-4 0,1 2-7 16,-2 3 1-16,-1 3-7 0,-5 1 0 0,-4 5 0 0,-3 3-1 16,-3 4 2-16,-10 6-2 0,-2 3-1 15,-9 2 1-15,-5 8-4 0,-8 1 2 0,-4 5 0 16,-3 3-2-16,-7 1 3 0,-2 4-2 15,-4-1 1-15,-6 3 1 0,0 1-2 0,-1 1 5 16,-3 0 5-16,0 0 4 0,0 0 8 0,0 0 2 16,0 0 0-16,0 0-6 0,0 0-6 0,0 0-8 15,0 0-6-15,0 0-4 0,0 0-5 0,0 0-4 16,0 0-8-16,0 0-11 0,0 0-16 0,0 0-19 16,0 0-9-16,4 0-10 0,1 0-22 15,5 0-36-15,1 0-68 0,1 1-93 0,-1 2-84 16,-4-1 10-16,1-2-628 0</inkml:trace>
  <inkml:trace contextRef="#ctx0" brushRef="#br0" timeOffset="-68628">19135 6431 1647 0,'0'0'112'0,"0"0"17"15,0 0 17-15,0 0-36 0,0 0-31 0,0 0-24 16,0 0-24-16,0 0-8 0,0 0-20 0,0 0-8 15,0 0-3-15,0 0 1 0,0 0 16 0,0 0 7 16,0-82 1-16,24 72 2 0,-5-3 1 0,5 0 1 16,1 3-1-16,1-2-3 0,2 0-3 15,1 2-2-15,0-2-6 0,4 1 0 16,-3 0-1-16,0 2-1 0,2 0 3 0,0-1-1 16,2 1-1-16,1 1 1 0,2-1-3 0,0-1 4 15,-3 3 0-15,3-1 2 0,-5 0 3 0,3 1-2 16,-5 0-3-16,-3 1 1 0,1 2-6 0,-2-1 2 15,-2 3-1-15,-7 0-3 0,-1 1 0 0,-5 1-4 16,-2 0-3-16,-4 0-4 0,0 0-3 16,-2 0-1-16,-3 0-1 0,0 0-3 0,0 0 3 15,0 0 3-15,0 0 7 0,-2 3 10 0,-2 1 13 16,-1 5 9-16,-1 3 2 0,-3 5-3 0,-3 5-10 16,-1 1-10-16,0 3-2 0,-2 1-1 15,1-1 0-15,-1 1 0 0,0-3-1 0,1 0 2 16,2-3-2-16,0-1 1 0,2-1 2 0,1-6-3 15,2-2 3-15,3-1 0 0,-3-2-4 0,5-3 0 16,1-2-5-16,1-2 0 0,0-1-4 0,0 0-4 16,0 0-2-16,0 0-11 0,0 0-9 15,0 0-13-15,1 0-13 0,1 0 1 16,-1 0 9-16,6 0 6 0,-2 0-14 0,4 0-50 0,-3 0-95 16,7-1-116-16,-2-1-69 0,-6 2-782 0</inkml:trace>
  <inkml:trace contextRef="#ctx0" brushRef="#br0" timeOffset="-68030">19546 6293 2673 0,'0'0'-34'0,"0"0"41"0,0 0-6 0,0 0-89 16,0 0-84-16,0 0-11 0,0 0 13 15,0 0 76-15,0 0 79 0,0 0 15 0,0 0 6 16,0 0 0-16,0 0 0 0,0 0-1 0,104-2 0 16,-77 14 0-16,3-2 2 0,-1 7 3 0,0-4 3 15,-2 2 6-15,0 2 3 0,1-2-1 16,-1-2 0-16,-1 3-3 0,-1-3-2 0,-2 0-3 16,-3 1-6-16,1-5 2 0,-5-2-1 15,-4 0-1-15,-1-3 2 0,-4-1-1 0,-6-1 7 16,2-1 25-16,-3-1 15 0,0 0 26 0,-3 0 2 15,-2 0-24-15,-7 0-16 0,-2-3-27 0,-5-4-14 16,-2 0-3-16,-3 0-2 0,-3-1-1 16,-3 0 4-16,-3-1-1 0,-1 2 1 0,-3 0 1 15,1-2 3-15,-1 2 4 0,1 1 3 0,1 2 5 16,4-3 7-16,4 4 8 0,5 0 12 0,4 0 2 16,6 0-4-16,8 2-10 0,1 1-14 0,3 0-20 15,0 0-26-15,0 0-18 0,5 0 4 16,6 3 12-16,4 6 24 0,5-1 16 0,3 5 1 15,7 0-3-15,4 0-1 0,0 2 0 0,2-3-2 16,2-1-1-16,0-2-5 0,0-6-4 16,-1 0-7-16,-1-3-12 0,0 0-17 0,-4-3-30 0,2 0-54 15,-4-3-112-15,-3 2-188 0,-5 0-60 16,-11 1-785-16</inkml:trace>
  <inkml:trace contextRef="#ctx0" brushRef="#br0" timeOffset="-6838">9883 15108 2146 0,'0'0'100'0,"0"0"-2"0,0 0-19 16,0 0-1-16,0 0-11 0,0 0-3 0,0 0-12 16,0 0-12-16,0 0-3 0,0 0-15 0,0 0-9 15,0 0-8-15,-105-34-8 0,105 34 1 16,0 0 2-16,0 0-1 0,0 0-2 0,0-2-12 16,1 2-16-16,5 0 1 0,1 0 3 0,2 0 12 15,3 0 14-15,3 0-3 0,2 0 1 16,3 0-3-16,-1-3-3 0,1-2 0 0,0-3 0 15,-1-1 5-15,2 1 0 0,-6 1 4 0,-2-3 6 16,0 2 4-16,-5 0 12 0,-4 4 16 16,-4 1 21-16,0 1 10 0,-1-1-11 0,-9-2-17 15,-5 1-22-15,-3-2-18 0,-8 1-2 0,-2 3-5 16,-11 2-6-16,-6 0 5 0,-4 10 3 0,-8 7 8 16,-5 3 3-16,-3 3-2 0,-5 5 1 0,-5 3-2 15,1 3-2-15,-2 5 5 0,-2 1 1 0,6 3 0 16,-1 3 3-16,2-2-1 0,9 2-2 15,3-4-1-15,4-2 1 0,11-4-4 16,8-4-4-16,10-6-2 0,11-7-10 0,5-3-12 0,9-2-5 16,1-2-2-16,11-1 6 0,5 2 13 0,9 0 6 15,5 0 9-15,8-1 0 0,10-1-2 16,-2 0-1-16,7-4-6 0,2-1-3 0,6 0 2 16,-2 2-1-16,7-1 3 0,-1 3 3 0,2 0 0 15,0 2-1-15,1 3 0 0,-2 4-1 0,-1 4 1 16,-2 3 1-16,-1 5-1 0,-6 3 2 15,-2 4-2-15,-3 3 3 0,-8 1 0 0,0 2 4 16,-8 1 0-16,-7-2-1 0,-2 1-3 0,-7-2-3 16,-8-4 4-16,-3-3 6 0,-7-2 13 15,-1-1 12-15,-11-1 10 0,-5-2 1 0,-9 1-1 16,-2 1-5-16,-9-3-5 0,-7 1-1 0,-6-3-1 16,-9 0-4-16,-2-2-2 0,-5-2-3 0,-5 0-1 15,-5-4 3-15,4-1 2 0,-6-3 3 16,6-5 10-16,-4-1-6 0,6-3-1 0,-1-5-2 15,3 2-12-15,3-2 1 0,3 0-6 0,2-2 1 16,3-5 0-16,4-2-3 0,8-2 2 0,3 2-6 16,6-1-1-16,6-1-4 0,3 1-5 0,7-1-1 15,1 2-6-15,10-1-8 0,0 0-8 0,7 2-20 16,1-1-20-16,0 0-16 0,10-7-9 16,7-1-4-16,7-6 2 0,6 1-13 0,11 0-33 15,9 2-47-15,4 3-86 0,8 5-144 16,-13 3-114-16,-14 5-820 0</inkml:trace>
  <inkml:trace contextRef="#ctx0" brushRef="#br0" timeOffset="-6015">10768 16395 1817 0,'0'0'-6'0,"0"0"-8"16,0 0 17-16,0 0 16 0,0 0 26 0,0 0 29 15,0 0 25-15,0 0 21 0,0 0 11 0,0 0-2 16,0 0-10-16,0 0-14 0,0 0-17 0,0 0-18 16,-124-57-18-16,120 57-22 0,1 0-20 15,3 0-18-15,0 3-7 0,-2 5 1 16,2 4 8-16,-1 7 8 0,0 6 7 0,-3 4 0 0,2 5 2 15,-2 2-3-15,4 5-3 0,0-4 2 16,0 3-1-16,0-4-3 0,3-3-2 0,2-3-5 16,1-4 2-16,2 0-2 0,0-5-1 0,0-1 0 15,2-3-3-15,-3-5-2 0,5-2-2 16,-2-2 1-16,-1-2 0 0,2-1 0 0,0-2-3 16,1-3-2-16,2 0-8 0,0 0-2 0,2-5-7 15,2-5-6-15,-2-5-4 0,1-5-3 0,-1-2 1 16,-1-7 1-16,3-1 2 0,-3-3 7 15,-2 1 7-15,0-2 13 0,-4 1 11 0,-1 4 8 16,-1 3 16-16,-3 8 17 0,-2 0 19 0,-2 7 28 16,0 5 5-16,0 3-1 0,0 3-11 0,0 0-21 15,0 0-14-15,0 0-15 0,0 0-18 16,0 0-11-16,0 0-15 0,0 5-4 0,0 1 11 0,0 8 8 16,1 5 18-16,3 2 3 0,2 5-8 15,-2 2-4-15,5-1-9 0,-1 1 3 0,3-2 7 16,3 5-1-16,1-2 0 0,3-3-5 15,0-2-9-15,5-2-1 0,-1-5 5 0,4-4-2 16,0-1 5-16,1-4-1 0,0-4-4 0,0-2 1 16,3-2-3-16,-2 0 4 0,-1-8-3 0,-1-3-2 15,-1-3-2-15,-1-2-2 0,-1-4 6 16,-5-1 2-16,-3-2 6 0,-4 1 7 0,-3-4 3 16,-5-1 1-16,-3-3 0 0,-3-3 4 0,-8 0 1 15,-4-3 6-15,-2 3 7 0,-5 1 6 0,-1 1 6 16,-2 7 11-16,-1-2-2 0,1 5 5 15,1 3-7-15,-2 1-7 0,1 3-6 0,6 4-8 16,-1 1-4-16,6 1-7 0,3 3-6 0,4 3-6 16,3 0-6-16,3-1-6 0,1 2-7 0,0-1-7 15,0 1-8-15,0-1-8 0,5 1 12 16,-1-1 2-16,9 1 10 0,2-3 11 0,3 0-3 16,3-1 4-16,7 1-4 0,3-1-1 0,3-1-3 15,2 0 1-15,1-3-4 0,1 2 0 0,-1 0-9 16,-2-2-6-16,-2 2 0 0,-6-1-2 0,-2 0 3 15,-6 2 10-15,-5 1 1 0,-5 2 6 0,-3 2 7 16,-2-1-3-16,-4 2 7 0,0 0-5 16,0 0-3-16,0 0-12 0,0 0-19 0,0 0-32 15,0 0-54-15,-2 0-86 0,2 0-139 16,0 0-183-16,0 3-32 0,0 0-18 0,0 1-65 0</inkml:trace>
  <inkml:trace contextRef="#ctx0" brushRef="#br0" timeOffset="-5728">12309 15531 3106 0,'0'0'-15'16,"0"0"6"-16,0 0-26 0,0 0-16 0,0 0-16 15,0 0 1-15,0 0 17 0,0 0 18 0,0 0 27 16,0 0 10-16,0 0 0 0,0 0 3 0,0 0 3 16,5 23 1-16,3-15 5 0,0-1-6 15,6 1-3-15,-2 3-5 0,4 0-8 0,5 0-9 16,2 0-12-16,0-2-18 0,5-3-20 0,-1-1-15 16,0-5-18-16,-1 0-18 0,-1 0-28 15,-4 0-54-15,-3 0-48 0,-3 0-79 0,-2 0-67 16,-7 0 51-16,0 0-459 0</inkml:trace>
  <inkml:trace contextRef="#ctx0" brushRef="#br0" timeOffset="-5525">12196 16026 2085 0,'0'0'185'0,"0"0"1"16,0 0-82-16,0 0-42 0,0 0-14 15,0 0-4-15,0 0 6 0,0 0 9 0,0 0-1 16,0 0-7-16,0 0-14 0,0 0-2 0,0 0-4 15,164 59-5-15,-119-59-4 0,4 0-8 0,7 0-8 16,4-3-7-16,3-2-13 0,3 2-21 0,2 0-31 16,0 0-55-16,-2 3-85 0,-1 0-145 15,-17 0-247-15,-19 0-894 0</inkml:trace>
  <inkml:trace contextRef="#ctx0" brushRef="#br0" timeOffset="-4735">14726 14711 2476 0,'0'0'41'0,"0"0"22"16,0 0-4-16,0 0-16 0,0 0-13 15,0 0-19-15,0 0-17 0,0 0-13 0,0 0-3 16,0 0-1-16,0 0 5 0,0 0 17 0,0 0 16 15,0 0 18-15,-31-13 9 0,42 33 1 0,2 8-1 16,3 7-9-16,3 9-5 0,0 8-9 0,4 7-8 16,-3 7-3-16,5 4-4 0,1 3-3 15,1 1 11-15,-1 4-6 0,0-4 3 16,-1-4 1-16,-2-6-12 0,0-6-2 16,2-8 3-16,-2-6-2 0,-4-6 1 0,4-6 2 0,-6-6-1 0,0-5 3 15,0-4 0-15,-4-4 1 0,-3-2 2 0,-2-2-4 16,-5-3 4-16,4-1-4 0,-6-2 0 15,-1-3 12-15,0 2 4 0,0-2 15 0,0 0 11 16,1 0 6-16,-1 0 1 0,0 0-3 0,0-3-8 16,0-4-7-16,0-2-14 0,0-7-9 0,2-7-9 15,1-9-7-15,5-10 1 0,3-12-2 16,2-5 3-16,5-11 1 0,3-6 0 0,5-8 3 16,1-6-1-16,4-5-4 0,1-7 3 0,5 0-1 15,-1-4 1-15,-3 0 1 0,5 4 2 16,-3 7 5-16,-3 7 3 0,-3 9 2 0,-3 12-1 15,-2 11 1-15,-6 10-4 0,-4 13 1 0,-3 6 1 16,-2 12-5-16,-5 4 1 0,-4 7-4 16,2 2-3-16,-2 2-5 0,0 0-8 0,0 0-9 0,0 0-5 15,0 0-8-15,0 0-5 0,0 2-2 16,0 2 5-16,4 6 4 0,1 1-10 0,1 10-24 16,5 3-51-16,-2 5-80 0,1 6-119 15,1 4-204-15,-2-8-71 0,-2-10-565 0</inkml:trace>
  <inkml:trace contextRef="#ctx0" brushRef="#br0" timeOffset="-4007">15992 15441 2006 0,'0'0'32'0,"0"0"16"15,0 0 4-15,0 0-3 0,0 0-5 0,0 0-8 16,0 0-13-16,0 0-7 0,0 0 0 0,0 0-3 16,0 0-2-16,0 0 7 0,0 0 17 0,-15-19 22 15,15 38 15-15,-1 10-3 0,1 6-15 0,-3 7-23 16,3 7-14-16,-3 6-4 0,3 2-9 0,0-2 0 15,0 3-4-15,0-1-6 0,3-6 2 16,1-6-1-16,0-9 2 0,-1-7 1 0,4-6 3 16,-5-8-3-16,1-4 0 0,-1-6-2 0,3-2-5 15,-4-1 4-15,1-2 6 0,-1 0 9 0,-1 0 8 16,1 0 8-16,-1-3 3 0,0-3 0 16,0-3-6-16,0-6-9 0,2-10-10 0,-2-3-8 15,1-6 1-15,-1 0 0 0,0 0 4 0,0 2 6 16,0 4 2-16,-3 7 12 0,1 6 3 15,-4 2 4-15,1 6 5 0,3 1 2 0,0 5 1 16,0-1-2-16,0 2-4 0,2 0-11 0,0 0-10 16,0 0-8-16,0 0-9 0,0 0-3 15,0 0-4-15,0 3 6 0,2 3 1 0,2 1 6 16,6 6 5-16,-3-1-4 0,6 0-3 0,7 0-3 16,-1-1-5-16,4-4-3 0,3-2-2 0,1-2-2 15,0-3-3-15,4-2-2 0,-3-5-1 0,6-3 2 16,-4-4 0-16,-2 0 8 0,-2-3 3 15,-2 0 4-15,-6 1 7 0,-2-2 2 0,-2 1 4 16,-2-2 5-16,-4 2 4 0,-5-2 2 0,-1 2 3 16,-2 2 4-16,0 3 5 0,0 0 4 0,-3 5 3 15,0-1-2-15,-2 3 0 0,2 4-3 16,2-1-4-16,-1 2-3 0,2 0-10 0,-1 0-8 16,1 0-5-16,0 2-5 0,0-1-3 0,-2 2-5 15,2 2 0-15,-1 5 4 0,-3 7 3 0,1 6 6 16,2 7 6-16,-2 5-4 0,-1 4 1 0,0 3-3 15,3-2-6-15,1 0 1 0,0-6-6 16,0-6-2-16,0-3 1 0,2-6 0 0,7-2 4 16,-5-2 0-16,2-1-4 0,-1-1-6 0,3-3-10 15,-4 0-12-15,0-3-15 0,3 0-20 16,-3 1-30-16,4-2-45 0,-2 0-71 0,-1-1-104 16,2-3-125-16,-3 0-32 0,1-2-617 0</inkml:trace>
  <inkml:trace contextRef="#ctx0" brushRef="#br0" timeOffset="-3619">16601 16088 1884 0,'0'0'758'0,"0"0"-843"16,0 0 7-16,0 0 16 0,0 0 30 0,0 0 56 15,0 0 14-15,0 0 1 0,0 0-11 16,0 0-10-16,0 0-7 0,0 0-2 0,0 0 10 16,0 0 6-16,167-113 0 0,-161 110-4 0,4 1-9 15,-5 2-8-15,4 0-6 0,-5 0 1 0,4 0 1 16,-5 2 0-16,1 2 6 0,0 2 6 16,-4 1 14-16,0 0 14 0,0 6 5 0,-4 1-1 15,0 5-10-15,-6 2-13 0,2 4-10 0,-4 0-5 16,-3 3-2-16,-3-1 1 0,3-1 3 15,1-3 4-15,1-2 2 0,3-5 3 0,2 0-5 16,-2-4-1-16,8-1-6 0,-7 0-4 0,8-2-5 16,1-1-3-16,0 1-3 0,0 2-4 0,7-1-3 15,-2 0-1-15,6-1-2 0,1-1-4 0,2-2-4 16,3-1-11-16,6-2-17 0,3-3-25 16,2 0-39-16,2-3-61 0,6-8-103 0,-1-1-140 15,-5 1-65-15,-12 3-684 0</inkml:trace>
  <inkml:trace contextRef="#ctx0" brushRef="#br0" timeOffset="-3254">17157 16264 1945 0,'0'0'261'16,"0"0"-262"-16,0 0-4 0,0 0 15 0,0 0 29 15,0 0 47-15,0 0 12 0,0 0-10 0,0 0-17 16,0 0-19-16,0 0-13 0,0 0-1 0,0 0-2 15,0 0 6-15,164 73 2 0,-137-73-13 16,2 0-7-16,5-5-13 0,-1-4-11 0,3-1 2 16,-1-3-4-16,1-2 1 0,4-3 0 0,-4 2-1 15,-5-1 0-15,-4-2-3 0,-4 1-2 0,-5-1 3 16,-4 2 2-16,-5-2 3 0,-5-1 2 0,-4-1-2 16,0 0-2-16,-10-4 2 0,-5 1 7 0,-3-1 8 15,-8 1 5-15,-4 3 4 0,-6 4 6 16,-3 4 2-16,-1 4 5 0,1 3 3 0,-1 4-3 15,6 2-4-15,-3 0-3 0,1 6-8 0,6 5-3 16,3 2-8-16,2 4-5 0,6 0-2 16,-1 4-5-16,8 0-3 0,5 2-5 0,4 3-9 15,3 1-5-15,6 0-10 0,7 3-9 0,12-2-20 16,3-1-31-16,8-4-46 0,6-3-118 0,3-4-207 16,-6-6-161-16,-12-5-863 0</inkml:trace>
  <inkml:trace contextRef="#ctx0" brushRef="#br0" timeOffset="-2663">14034 16728 3075 0,'0'0'11'0,"0"0"-7"0,0 0 2 15,0 0-14-15,-153-4-4 0,146 4-4 16,7 0-11-16,0 0-7 0,0 0-8 0,3 0 12 15,7 0 20-15,2 0 16 0,2 2 15 0,2 1 4 16,8 0-2-16,4-1 4 0,2 1-3 16,9-2-4-16,6 1-1 0,9-1-5 0,4-1-3 15,8 0-1-15,4 0-7 0,9-6 2 0,4 0 0 16,4-2-1-16,4 1 3 0,4 0-3 0,1 1 1 16,3-1-3-16,-2 3-1 0,7-1-4 0,-1 1 3 15,6 2-2-15,1 1 2 0,2 0 4 16,7-3-3-16,1 2 5 0,0-1-3 0,3 2-2 15,6-1 4-15,-2-2-2 0,5 2 0 0,3-1 2 16,6 0 0-16,-4 0 2 0,0 0 2 0,0 1-1 16,6-1 1-16,-3 0-2 0,3 0-2 15,-5 2 1-15,4-2-3 0,-6 1 0 0,-3 0 0 16,-3 1-2-16,-6-1-1 0,-5 1 1 0,-7 0-2 16,-6 0 1-16,-10 1 0 0,-6-2 0 0,-11 2 6 15,-9 0-3-15,-13 0 3 0,-4 2-2 16,-12 0-4-16,-5 1-1 0,-10 0-1 0,-10 2 0 15,-5-4-1-15,-7 2 1 0,-4-1-1 0,0 1-3 16,-1 1-4-16,-9 3-17 0,-3 3-29 0,-5 4-32 16,-8 3-63-16,-8 2-142 0,6-2-345 15,9-6-926-15</inkml:trace>
  <inkml:trace contextRef="#ctx0" brushRef="#br0" timeOffset="935">12233 16901 810 0,'0'0'8'16,"0"0"29"-16,0 0 41 0,0 0 49 0,0 0 49 15,0 0 24-15,0 0-8 0,0 0-16 0,0 0-20 16,0 0-15-16,0 0-4 0,0 0-8 16,0 0-14-16,4 19-23 0,-9-9-28 0,-5 8-13 15,-1 7-13-15,-5 4-9 0,-5 8 2 0,-2 4-7 0,-4 6-4 16,-2 2 4-16,-5 3-5 0,0 6 1 16,-6 1 0-16,-1 3-6 0,-2 2 0 15,0-2-2-15,0 1-9 0,2-2 2 0,4-7-6 0,3-7-3 16,6-5-3-16,6-12-6 0,10-10-10 0,4-8-25 15,7-7-52-15,1-4-37 0,6-1-42 16,9-6-90-16,7-8-180 0,-5 0-539 0,-4 4 244 0</inkml:trace>
  <inkml:trace contextRef="#ctx0" brushRef="#br0" timeOffset="1260">11867 16827 3018 0,'0'0'11'0,"0"0"19"0,0 0-2 0,0 0 2 15,0 0 2-15,0 0-6 0,0 0-6 0,0 0-4 16,0 0-1-16,0 0 2 0,0 0 5 0,0 0 4 16,0 0-3-16,0 0-6 0,-45-28-10 15,42 26-4-15,3-2-7 0,0 2-4 16,-2-1-5-16,2 2-6 0,0-2 3 0,0 1 4 15,-2 1 5-15,2-1 7 0,0 0 2 0,-1 2 0 16,1-1-1-16,0 1-5 0,0 0-11 0,0 0-11 16,0 0-12-16,0 0-10 0,0 0-1 0,0 0 5 15,0 0 9-15,0 0 12 0,0 0 5 0,0 0-4 16,0 0-13-16,0 0-29 0,0 0-13 16,3 0-15-16,2 0-28 0,6 1-32 0,0 4-74 15,5 3-138-15,-5-1-130 0,-1-1-827 0</inkml:trace>
  <inkml:trace contextRef="#ctx0" brushRef="#br0" timeOffset="1580">12163 18031 2731 0,'0'0'62'0,"0"0"-43"0,0 0 10 16,0 0-7-16,0 0 1 0,0 0 2 0,0 0 1 15,0 0 4-15,0 0-3 0,0 0-2 0,0 0 1 16,0 0-2-16,0 0 1 0,0 0-5 16,2 17-11-16,-1-17-11 0,2 0-17 0,-2-1-3 15,6-2-14-15,4-2-17 0,0-3-13 0,3-2-31 16,2-6-19-16,0-4-9 0,2-3-7 16,-4-4 10-16,1 1 9 0,-2 1 22 0,-2 0 25 15,-2 4 30-15,-4 6 43 0,-5 0 49 0,0 6 50 16,0 4 38-16,-7 4 25 0,-2 1-5 0,0 0-20 15,1 0-19-15,0 1-28 0,-2 4-26 16,4-1-26-16,-1 6-19 0,3 4-22 0,-2 6-11 16,5 9-14-16,1 7-31 0,1 9-71 0,6-10-227 15,-1-11-1266-15</inkml:trace>
  <inkml:trace contextRef="#ctx0" brushRef="#br0" timeOffset="2894">22711 17366 2712 0,'0'0'-3'16,"0"0"-20"-16,0 0-11 0,0 0-19 0,0 0 5 15,0 0 18-15,0 0 17 0,0 0 19 16,0 0 9-16,0 0 2 0,-64 168 2 0,64-134 0 16,3 1 1-16,2-1 3 0,1 5-5 0,0-4-3 15,1 0-7-15,1-2-4 0,5 1-2 0,-2-4-4 16,5-4-4-16,0-4-2 0,3-4-3 15,1-6-2-15,0-5 2 0,-1-4 1 0,4-3 11 16,-2-4 5-16,2-9 6 0,-1-3 3 0,-2-5-9 16,1-5-8-16,-2-3-4 0,1-6 0 15,0-4 1-15,0-3 7 0,-2-5 0 0,-3-2 5 16,-1-4-1-16,-6-1-2 0,-3-1 1 0,-5 0 0 16,0 0-1-16,-8 2 5 0,-6 1-2 15,-5 4 6-15,-5 1-1 0,-2 5 5 0,-4 3 7 0,-7 5 5 16,0 7 7-16,-7 1-3 0,1 8-8 15,-1 6-8-15,-3 9-8 0,4 3 2 0,-1 7 0 16,2 7 0-16,1 5 3 0,1 4 2 0,5 3-4 16,2 4-6-16,6 3 2 0,2 4-1 0,9 7 1 15,2 3 4-15,4 4-4 0,8 4-4 0,2 1-8 16,4 2-5-16,12-3-12 0,5-4-8 16,7-1-13-16,9-10-18 0,5-4-30 0,6-10-38 15,6-7-61-15,6-8-115 0,6-11-199 0,-14 0-74 16,-16-2-495-16</inkml:trace>
  <inkml:trace contextRef="#ctx0" brushRef="#br0" timeOffset="3309">23892 17530 2341 0,'0'0'61'0,"0"0"-18"0,0 0-26 16,0 0-47-16,0 0 2 0,0 0 17 15,0 0 20-15,0 0 21 0,0 0 0 0,0 0-3 16,0 0-2-16,170-1-1 0,-128 4 0 0,9-1-2 15,2 2 2-15,2-3-2 0,3 2-3 16,6 0 1-16,2-1 0 0,1 1-2 0,1-3 2 16,0 0-2-16,-1 0-1 0,2 0 3 0,2 0 1 15,-2-3 3-15,1 0-1 0,0 1-4 16,-4 0-2-16,3 2-11 0,-4-1 4 0,-1 0-6 16,-5 1-1-16,-3 0 7 0,-4 0-9 0,-4 0 4 15,-7 0-2-15,-4 0-4 0,-5 0 0 0,-6 0-7 16,-7 0 0-16,1 0-6 0,-10 0-14 15,-3 0-13-15,-1 0-27 0,-6 0-22 0,0 0-18 16,-3 0-83-16,-2 0-200 0,-6 0-173 0,7-2-851 0</inkml:trace>
  <inkml:trace contextRef="#ctx0" brushRef="#br0" timeOffset="3544">24638 16997 3126 0,'0'0'-11'0,"0"0"16"0,0 0 12 0,0 0-21 16,0 0-14-16,0 0-21 0,0 0-4 16,0 0 6-16,0 0 8 0,0 0 15 0,0 0 0 15,0 0-9-15,0 0-6 0,0 0-12 0,40-66-15 16,-29 70-24-16,5 4-57 0,0 8-77 0,1 5-112 15,5 6-204-15,-7-2-352 0,-7-9 261 0</inkml:trace>
  <inkml:trace contextRef="#ctx0" brushRef="#br0" timeOffset="3731">24903 18142 3331 0,'0'0'-8'0,"0"0"2"0,0 0-8 0,0 0-20 16,0 0-13-16,0 0-13 0,0 0 3 16,0 0 5-16,0 0-3 0,0 0-13 0,0 0-34 15,0 0-32-15,0 0-28 0,0 0-32 0,31 69-57 16,-18-62-159-16,-1-3-109 0,-7-2-639 0</inkml:trace>
  <inkml:trace contextRef="#ctx0" brushRef="#br0" timeOffset="4642">26536 17363 1776 0,'0'0'158'0,"0"0"-11"16,0 0-27-16,0 0-40 0,0 0-18 0,0 0-9 16,0 0-2-16,0 0-5 0,0 0-6 15,0 0-6-15,0 0-6 0,0 0-3 0,0 0-4 16,0 0-4-16,8 3-4 0,-6-3-5 0,-1-1-1 15,2-1-1-15,5 0 0 0,0-3 1 16,3-2-6-16,7-5-4 0,1-5-9 0,4-3-6 16,2-6-6-16,3-5-6 0,1-2-1 0,1-3-3 15,-3-1 5-15,1-2 3 0,-2 0 0 0,-3-1 7 16,-5 1 0-16,1 1 6 0,-10 1 6 0,2 2 5 16,-3 5 11-16,-6 6 9 0,-2 2 9 0,0 7 19 15,0 3 10-15,-7 6 2 0,4 2 3 16,-1 1-16-16,1 3-11 0,-2 0-8 0,3 0-12 15,2 0-15-15,0 0-14 0,0 1-10 0,-2 8 4 16,0 4 9-16,-4 13 11 0,3 7 8 16,-3 8 3-16,-2 8 0 0,-3 8-2 0,4 2-3 15,-2 4-5-15,-1 2-6 0,6 2-3 0,0 2-6 16,-1 5-13-16,5 1-13 0,0-1-20 0,0-3-13 16,6-2-10-16,0-6-2 0,3-4 0 0,-4-9 0 15,4-4 8-15,-5-7 11 0,4-7 16 16,-5-4 16-16,5-9 16 0,-4-4 12 0,-2-4 6 15,-1-2 8-15,-1-3 10 0,0 2 11 0,0-3 3 16,-1 1-5-16,-10 4-13 0,3-3-17 16,-11 3-16-16,-1 0-10 0,-7 0-4 0,-7 0 4 15,0 0 16-15,-6-2 19 0,-1-2 20 0,-5 2 25 16,4-2 12-16,1 0 13 0,0 0 8 0,2 2-7 16,8-2-4-16,4 0-8 0,5-1-17 15,8-2-13-15,6-3-21 0,5 0-33 0,3 0-23 16,0 0 0-16,11 1 10 0,3 1 27 0,6 1 28 15,2 0 10-15,10-1 4 0,0 1 2 0,7-3 1 16,3 0 0-16,6 0-8 0,4 0 3 0,5 0-6 16,0 0-6-16,1 0-7 0,2 0-9 15,-3 0-4-15,-2-3-2 0,-3 3-1 0,-2 0 2 16,-6 0-3-16,-3 0 0 0,-6 0 2 0,-3 0-17 16,-5 0-13-16,-2 0-23 0,-8 0-51 15,4 0-62-15,-6 0-103 0,-3 3-169 0,-8-3-95 16,3 0-586-16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8:24.32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3183 414 14083 0 0,'0'0'33'0'0,"0"0"-6"0"0,0 0-43 0 0,0 0 1 0 0,0 0-5 0 0,0 0-12 0 0,0 0-72 0 0,0 0-82 0 0,0 0-60 0 0,0 0-14 0 0,-6-10 105 0 0,-92-83 2639 0 0,-42 28 507 0 0,109 56-2988 0 0,-1 2 0 0 0,0 1 0 0 0,0 2-1 0 0,0 1 1 0 0,0 2 0 0 0,-1 0 0 0 0,1 3 0 0 0,0 0-1 0 0,-26 7-2 0 0,-136 21 239 0 0,1 8 0 0 0,2 9-1 0 0,2 8 1 0 0,3 8 0 0 0,3 8 0 0 0,-128 72-239 0 0,244-106 77 0 0,1 2-1 0 0,2 4 1 0 0,2 2 0 0 0,2 3 0 0 0,2 3 0 0 0,2 2 0 0 0,2 2 0 0 0,4 3 0 0 0,1 2-1 0 0,4 2 1 0 0,2 1 0 0 0,3 3 0 0 0,2 1 0 0 0,4 2 0 0 0,3 2 0 0 0,3 0 0 0 0,3 2 0 0 0,3 1-1 0 0,4 1 1 0 0,1 6-77 0 0,11-46 30 0 0,2 0 0 0 0,1 0-1 0 0,2 0 1 0 0,2 0 0 0 0,0 0 0 0 0,3 0-1 0 0,1 0 1 0 0,1-1 0 0 0,2 0-1 0 0,1 0 1 0 0,2-1 0 0 0,1 0-1 0 0,2-1 1 0 0,1 0 0 0 0,2-1 0 0 0,0-1-1 0 0,3 0 1 0 0,0-2 0 0 0,2 0-1 0 0,0-1 1 0 0,2-2 0 0 0,2 0-30 0 0,45 25 80 0 0,1-4 0 0 0,3-3 0 0 0,1-3 0 0 0,3-4 0 0 0,0-3 1 0 0,2-4-1 0 0,1-3 0 0 0,2-4 0 0 0,0-3 0 0 0,1-4 0 0 0,0-4 0 0 0,27-2-80 0 0,92 10 129 0 0,0-9 0 0 0,1-9 0 0 0,-1-9 1 0 0,0-9-1 0 0,0-9 0 0 0,-3-9 0 0 0,0-8 0 0 0,-3-9 0 0 0,181-74-129 0 0,-298 94 164 0 0,-2-3 0 0 0,-1-4 0 0 0,-2-3 0 0 0,-2-3-1 0 0,-2-4 1 0 0,40-36-164 0 0,-76 54 88 0 0,-2-1 0 0 0,-1-2 0 0 0,-1-1-1 0 0,-2-1 1 0 0,-2-2 0 0 0,-2-1 0 0 0,-1-1-1 0 0,-2-1 1 0 0,-2-1 0 0 0,-1-1 0 0 0,-3 0-1 0 0,12-47-87 0 0,-16 34 16 0 0,-3-1 1 0 0,-3 0-1 0 0,-2 0 0 0 0,-2-1 0 0 0,-3 1 0 0 0,-3-1 1 0 0,-2 1-1 0 0,-2 0 0 0 0,-3 0 0 0 0,-3 1 0 0 0,-2 0 0 0 0,-2 1 1 0 0,-3 1-1 0 0,-2 1 0 0 0,-2 1 0 0 0,-3 0 0 0 0,-2 3 1 0 0,-12-15-17 0 0,-4-3-29 0 0,-4 2 0 0 0,-2 2 0 0 0,-3 2 0 0 0,-3 3 0 0 0,-2 2 1 0 0,-2 3-1 0 0,-3 3 0 0 0,-2 2 0 0 0,-2 4 0 0 0,-2 2 0 0 0,-1 3 1 0 0,-60-21 28 0 0,46 30-28 0 0,0 3 1 0 0,-2 5 0 0 0,0 3 0 0 0,-1 4 0 0 0,-1 4-1 0 0,0 4 1 0 0,-1 3 0 0 0,1 5 0 0 0,-1 3 0 0 0,1 5-1 0 0,1 3 1 0 0,0 4 0 0 0,1 4 0 0 0,0 4 0 0 0,-53 23 27 0 0,-37 21-515 0 0,4 7 0 0 0,2 8 0 0 0,-90 63 515 0 0,18 6-3436 0 0,13 7-3651 0 0,110-70-4302 0 0</inkml:trace>
  <inkml:trace contextRef="#ctx0" brushRef="#br0" timeOffset="7104.968">3598 959 4961 0 0,'0'0'3345'0'0,"0"0"-874"0"0,0 0-357 0 0,0 0-531 0 0,0 0-578 0 0,0 0-343 0 0,0 0-202 0 0,-6-29-151 0 0,-19-88-93 0 0,-30 5 53 0 0,33 85-268 0 0,-11-24 84 0 0,-1 1 0 0 0,-3 2 0 0 0,-1 2 0 0 0,-3 1 0 0 0,-1 2 0 0 0,-3 2 0 0 0,-1 2 0 0 0,-2 2 0 0 0,-1 2 0 0 0,-2 2 0 0 0,-1 3 0 0 0,-2 2 1 0 0,0 2-1 0 0,-9 0-85 0 0,14 12 29 0 0,-1 1 1 0 0,-1 3-1 0 0,0 2 1 0 0,0 2-1 0 0,0 3 1 0 0,-1 1-1 0 0,1 3 1 0 0,-1 3-1 0 0,1 1 1 0 0,0 3-1 0 0,0 2 1 0 0,1 2-1 0 0,1 2 1 0 0,0 3-1 0 0,-36 17-29 0 0,-57 35 68 0 0,2 7-1 0 0,5 5 0 0 0,2 6 0 0 0,5 6 1 0 0,4 6-1 0 0,5 5 0 0 0,-9 17-67 0 0,8-10 40 0 0,5 6 0 0 0,5 4 0 0 0,6 5 0 0 0,5 5 0 0 0,6 4 0 0 0,-60 119-40 0 0,135-222 22 0 0,1 0 0 0 0,3 1 1 0 0,0 1-1 0 0,2 0 0 0 0,2 1 0 0 0,1 0 0 0 0,1 1 0 0 0,2 0 0 0 0,2 0 0 0 0,1 0 0 0 0,2 0 1 0 0,2 0-1 0 0,1 1 0 0 0,1-1 0 0 0,2 0 0 0 0,2-1 0 0 0,1 1 0 0 0,2-1 0 0 0,13 30-22 0 0,-1-25 68 0 0,2 0 0 0 0,2-2-1 0 0,1-1 1 0 0,2-1-1 0 0,2-1 1 0 0,1-1 0 0 0,1-3-1 0 0,2 0 1 0 0,1-2-1 0 0,1-2 1 0 0,18 9-68 0 0,25 12 80 0 0,2-4 0 0 0,2-3 0 0 0,2-4 0 0 0,2-3 1 0 0,15-1-81 0 0,40 7 39 0 0,1-7 1 0 0,2-5-1 0 0,0-8 1 0 0,2-6-1 0 0,-1-6 1 0 0,2-6-1 0 0,-1-7 1 0 0,-1-7-1 0 0,96-21-39 0 0,-73 1 97 0 0,-2-7 0 0 0,-2-8 0 0 0,-2-6 0 0 0,-2-8 0 0 0,9-12-97 0 0,-54 19 310 0 0,-2-5 1 0 0,-3-6-1 0 0,-3-3 1 0 0,-4-6-1 0 0,67-60-310 0 0,-128 95 142 0 0,-1-1 0 0 0,-2-2 0 0 0,-2-2 0 0 0,-2-2 0 0 0,-2-1-1 0 0,-2-2 1 0 0,-3-1 0 0 0,-1-1 0 0 0,-3-2 0 0 0,-2 0 0 0 0,-2-2 0 0 0,-3 0-1 0 0,6-34-141 0 0,-17 41 11 0 0,-2 0 0 0 0,-2-1-1 0 0,-3 0 1 0 0,-1 0 0 0 0,-3 1-1 0 0,-2-1 1 0 0,-2 1-1 0 0,-2 0 1 0 0,-2 0 0 0 0,-2 1-1 0 0,-2 1 1 0 0,-3 0-1 0 0,-1 1 1 0 0,-2 1 0 0 0,-2 1-1 0 0,-2 1 1 0 0,-2 1-1 0 0,-1 2 1 0 0,-2 0 0 0 0,-2 2-1 0 0,-1 2 1 0 0,-2 1 0 0 0,-35-26-11 0 0,-46-28-61 0 0,-4 6 0 0 0,-4 6 0 0 0,-2 5 0 0 0,-4 5 0 0 0,-2 6 0 0 0,-3 6 0 0 0,-2 6 0 0 0,-2 6 0 0 0,-81-12 61 0 0,109 27-16 0 0,-1 5 0 0 0,0 4-1 0 0,-2 6 1 0 0,1 4-1 0 0,-9 5 17 0 0,68 5-10 0 0,0 1-1 0 0,0 3 0 0 0,0 3 0 0 0,1 2 1 0 0,0 2-1 0 0,1 2 0 0 0,0 2 1 0 0,2 3-1 0 0,0 2 0 0 0,1 2 0 0 0,-30 21 11 0 0,15 0-72 0 0,2 3-1 0 0,1 3 0 0 0,3 2 0 0 0,3 2 0 0 0,1 3 1 0 0,4 3-1 0 0,2 1 0 0 0,3 2 0 0 0,3 3 1 0 0,2 1-1 0 0,4 1 0 0 0,3 3 0 0 0,2 0 0 0 0,4 2 1 0 0,4 1-1 0 0,-5 33 73 0 0,9-21-950 0 0,3 0 1 0 0,4 2 0 0 0,5 0-1 0 0,3 9 950 0 0,4-14-2126 0 0,4 0 0 0 0,3 0 0 0 0,5-1-1 0 0,9 29 2127 0 0,9 16-4464 0 0,-3-36-2642 0 0</inkml:trace>
  <inkml:trace contextRef="#ctx0" brushRef="#br0" timeOffset="10470.494">4216 878 15291 0 0,'0'0'1078'0'0,"0"0"-53"0"0,0 0-74 0 0,0 0-156 0 0,0 0-221 0 0,0 0-205 0 0,0 0-149 0 0,0 0-93 0 0,0 0-86 0 0,-3-26-82 0 0,-13-82-83 0 0,16 105 105 0 0,-1-1 0 0 0,0 0 0 0 0,0 0 0 0 0,0 0 0 0 0,0 1 0 0 0,-1-1 0 0 0,0 0 0 0 0,0 1 0 0 0,0 0 0 0 0,0-1 0 0 0,0 1 0 0 0,0 0 0 0 0,-1 0 0 0 0,0 0 0 0 0,1 0 0 0 0,-1 1 0 0 0,0-1 0 0 0,-1 1 0 0 0,1 0 0 0 0,0 0 0 0 0,-1 0 0 0 0,1 0 0 0 0,-3-1 19 0 0,-8-5-65 0 0,-68-36-67 0 0,-1 3-1 0 0,-2 3 1 0 0,-2 4-1 0 0,-88-21 133 0 0,10 1 83 0 0,-24-13 75 0 0,85 23-146 0 0,-2 5 0 0 0,-1 4 0 0 0,-2 5 0 0 0,-1 4 1 0 0,-2 6-1 0 0,1 4 0 0 0,-2 5 0 0 0,0 6 0 0 0,-26 4-12 0 0,67 16-24 0 0,0 4 0 0 0,1 2-1 0 0,1 3 1 0 0,1 4 0 0 0,2 2 0 0 0,1 4-1 0 0,1 2 1 0 0,2 3 0 0 0,2 2-1 0 0,1 4 1 0 0,3 2 0 0 0,2 2 0 0 0,2 3-1 0 0,2 2 1 0 0,-8 14 24 0 0,-4 14 47 0 0,4 2 0 0 0,3 2 0 0 0,4 3 0 0 0,4 2 1 0 0,4 2-1 0 0,4 2 0 0 0,4 1 0 0 0,5 2 0 0 0,4 2 0 0 0,4 0 0 0 0,5 1 0 0 0,4 1 0 0 0,4 1 0 0 0,5 0 1 0 0,4 0-1 0 0,7 21-47 0 0,-6-95 91 0 0,2 0-1 0 0,1 0 1 0 0,1 0 0 0 0,1-1 0 0 0,2 1 0 0 0,1-1 0 0 0,1 0 0 0 0,1-1 0 0 0,2 0 0 0 0,0-1 0 0 0,2 0 0 0 0,1-1-1 0 0,1-1 1 0 0,1 0 0 0 0,1-1 0 0 0,1-1 0 0 0,1-1 0 0 0,1 0 0 0 0,1-2 0 0 0,0-1 0 0 0,2 0 0 0 0,0-2-1 0 0,1 0 1 0 0,16 6-91 0 0,37 8 71 0 0,0-3-1 0 0,2-4 0 0 0,0-3 1 0 0,1-4-1 0 0,1-4 0 0 0,0-3 0 0 0,1-3 1 0 0,0-4-1 0 0,0-4 0 0 0,5-4-70 0 0,138-10 59 0 0,0-11 0 0 0,-2-9-1 0 0,-2-9 1 0 0,149-55-59 0 0,-271 72 7 0 0,-1-4-1 0 0,-2-4 1 0 0,-2-5-1 0 0,-1-4 1 0 0,68-45-7 0 0,-130 70 44 0 0,-1-1 0 0 0,-1-2 0 0 0,-1-1 0 0 0,-1-1 0 0 0,-2-2 0 0 0,0 0 0 0 0,-2-2-1 0 0,-1 0 1 0 0,-1-2 0 0 0,-2 0 0 0 0,-1-2 0 0 0,-1 0 0 0 0,-2-1 0 0 0,-2 0 0 0 0,-1-2 0 0 0,-1 1 0 0 0,2-22-44 0 0,-4-1 26 0 0,-4 0-1 0 0,-1-1 0 0 0,-4 1 1 0 0,-2-1-1 0 0,-2 0 1 0 0,-3 1-1 0 0,-3 0 1 0 0,-2 0-1 0 0,-3 1 0 0 0,-2 1 1 0 0,-3 0-1 0 0,-11-21-25 0 0,-6-6 63 0 0,-4 2-1 0 0,-3 1 1 0 0,-4 2-1 0 0,-3 3 1 0 0,-3 2-1 0 0,-4 2 1 0 0,-45-43-63 0 0,67 75-53 0 0,-1 1 0 0 0,-2 3 0 0 0,-2 0 1 0 0,-1 3-1 0 0,-1 1 0 0 0,-2 3 0 0 0,0 1 0 0 0,-2 2 0 0 0,-1 2 1 0 0,-1 3-1 0 0,-1 1 0 0 0,-1 3 0 0 0,0 2 0 0 0,-1 2 0 0 0,0 2 1 0 0,-1 2-1 0 0,0 3 0 0 0,0 2 0 0 0,0 2 0 0 0,-1 3 0 0 0,-50 7 53 0 0,16 15-376 0 0,2 3-1 0 0,1 4 1 0 0,1 4-1 0 0,2 3 0 0 0,1 4 1 0 0,3 3-1 0 0,2 3 1 0 0,-60 52 376 0 0,-165 151-4670 0 0,119-67-3132 0 0,119-113-260 0 0</inkml:trace>
  <inkml:trace contextRef="#ctx0" brushRef="#br1" timeOffset="13964.511">3305 1740 12851 0 0,'0'0'812'0'0,"0"0"-4"0"0,0 0-246 0 0,0 0-261 0 0,0 0-53 0 0,0 0 116 0 0,0 0 244 0 0,0 0 218 0 0,0 0 78 0 0,0 0-116 0 0,0 0-197 0 0,16-7-180 0 0,48-22-143 0 0,50 17 594 0 0,-91 14-804 0 0,606 109 431 0 0,776 121-449 0 0,-589-103 37 0 0,355 68 485 0 0,-749-86-569 0 0,-422-111 10 0 0,28 13-683 0 0,-43-1-2379 0 0,-59-7-7296 0 0,53-3 2023 0 0</inkml:trace>
  <inkml:trace contextRef="#ctx0" brushRef="#br1" timeOffset="14674.801">4044 1656 13067 0 0,'0'0'1725'0'0,"0"0"-1120"0"0,0 0-404 0 0,0 0-188 0 0,0 0-93 0 0,0 0 18 0 0,0 0 24 0 0,0 0 50 0 0,0 0 10 0 0,0 0-1 0 0,0 0 74 0 0,0 0 185 0 0,0 0 241 0 0,4-1 207 0 0,2-9 787 0 0,-39 1-1239 0 0,-52-1-442 0 0,-8 8 403 0 0,1 3 1 0 0,0 5 0 0 0,-1 3-1 0 0,2 5 1 0 0,-64 19-238 0 0,154-34-6 0 0,-1 1 1 0 0,0 0-1 0 0,1 0 0 0 0,-1 1 0 0 0,1-1 1 0 0,-1 0-1 0 0,1 0 0 0 0,-1 1 1 0 0,1-1-1 0 0,0 1 0 0 0,-1-1 0 0 0,1 1 1 0 0,-1 0-1 0 0,1-1 0 0 0,0 1 1 0 0,0 0-1 0 0,-1 0 0 0 0,1 0 0 0 0,0 0 1 0 0,0 0-1 0 0,0 0 0 0 0,0 0 1 0 0,0 1-1 0 0,0-1 0 0 0,0 0 0 0 0,1 1 1 0 0,-1-1-1 0 0,0 0 0 0 0,1 1 1 0 0,-1-1-1 0 0,1 1 0 0 0,-1-1 0 0 0,1 1 1 0 0,0-1-1 0 0,0 1 0 0 0,-1-1 1 0 0,1 1-1 0 0,0 0 6 0 0,44 44 484 0 0,282 164 369 0 0,-283-185-246 0 0,-38-69-156 0 0,-2 24-480 0 0,-1 1 0 0 0,-1 0 0 0 0,-1-1 0 0 0,-1 1 0 0 0,0 0 0 0 0,-1-1 0 0 0,-2 1 1 0 0,0 0-1 0 0,0 1 0 0 0,-2-1 0 0 0,-1 1 0 0 0,0 0 0 0 0,-1 0 0 0 0,-1 1 0 0 0,-4-6 29 0 0,13 39-3337 0 0,-2 33 3506 0 0,11 91-387 0 0,10-49-7829 0 0,-14-73-995 0 0</inkml:trace>
  <inkml:trace contextRef="#ctx0" brushRef="#br1" timeOffset="15504.434">3027 235 15979 0 0,'0'0'-57'0'0,"0"0"17"0"0,0 0-56 0 0,0 0-116 0 0,0 0-47 0 0,0 0 1 0 0,0 0 48 0 0,0 0 135 0 0,0 0 103 0 0,-28-4 50 0 0,-174-15 515 0 0,50 7 1542 0 0,93 5-1773 0 0,-1 3 0 0 0,0 3 0 0 0,-1 2 0 0 0,1 2 0 0 0,-40 9-362 0 0,-61 33 118 0 0,3 7 0 0 0,1 7 0 0 0,4 7 0 0 0,2 6 0 0 0,-109 74-118 0 0,253-143 1 0 0,-88 43 50 0 0,2 3-1 0 0,1 5 1 0 0,4 4 0 0 0,2 3-1 0 0,2 4 1 0 0,4 4 0 0 0,3 3-1 0 0,3 4 1 0 0,3 2 0 0 0,4 4-1 0 0,-38 62-50 0 0,83-113 30 0 0,2 1 0 0 0,1 0 0 0 0,2 2 0 0 0,1 0 0 0 0,2 1 0 0 0,1 0 0 0 0,2 1 0 0 0,1 1 0 0 0,2 0 0 0 0,1 0 0 0 0,3 0 0 0 0,0 1 0 0 0,3-1 0 0 0,1 1 0 0 0,2 0 0 0 0,1-1 0 0 0,2 1 0 0 0,2-1 0 0 0,10 31-30 0 0,2-25 25 0 0,3 0 1 0 0,2-1-1 0 0,1-2 1 0 0,2 0-1 0 0,2-2 1 0 0,1-1-1 0 0,2-2 1 0 0,1-1-1 0 0,2-1 0 0 0,2-2 1 0 0,0-2-1 0 0,2-1 1 0 0,1-2-1 0 0,18 8-25 0 0,27 11 53 0 0,3-4-1 0 0,0-4 0 0 0,3-3 1 0 0,0-5-1 0 0,2-3 1 0 0,65 7-53 0 0,-8-10 203 0 0,1-8 1 0 0,1-5-1 0 0,-1-8 1 0 0,1-6-1 0 0,0-6 1 0 0,-2-8-1 0 0,0-6 1 0 0,-1-6-1 0 0,-2-7 1 0 0,-1-6-1 0 0,-3-6 1 0 0,-2-7 0 0 0,58-35-204 0 0,-114 49 140 0 0,-2-4 0 0 0,-2-3 0 0 0,-2-4 0 0 0,-2-3 0 0 0,-4-4 1 0 0,-1-2-1 0 0,41-50-140 0 0,-80 75 22 0 0,-1-1 0 0 0,-2-1 0 0 0,-2-2 0 0 0,-2-1 1 0 0,-1-1-1 0 0,-3-1 0 0 0,-1-1 0 0 0,-2 0 0 0 0,-3-2 0 0 0,-1 0 1 0 0,-2-1-1 0 0,-3 0 0 0 0,-2-1 0 0 0,-1 0 0 0 0,-2-28-22 0 0,-7 28-21 0 0,-3 0-1 0 0,-2 0 1 0 0,-1 0-1 0 0,-3 1 1 0 0,-2 0-1 0 0,-2 1 1 0 0,-3 0-1 0 0,-1 2 1 0 0,-2 0-1 0 0,-2 1 1 0 0,-2 1-1 0 0,-2 2 1 0 0,-1 0-1 0 0,-2 2 1 0 0,-2 1 0 0 0,-2 2-1 0 0,-1 1 1 0 0,-2 2-1 0 0,-33-23 22 0 0,4-1-28 0 0,-3 3 1 0 0,-3 3-1 0 0,-1 3 0 0 0,-2 3 1 0 0,-3 4-1 0 0,-1 3 0 0 0,-2 3 0 0 0,-1 4 1 0 0,-1 4-1 0 0,-2 4 0 0 0,0 3 1 0 0,-1 4-1 0 0,-59-3 28 0 0,63 16-121 0 0,-1 4 0 0 0,1 4-1 0 0,0 3 1 0 0,0 4 0 0 0,1 3 0 0 0,1 4-1 0 0,0 3 1 0 0,2 4 0 0 0,1 3 0 0 0,1 4 0 0 0,2 2-1 0 0,1 4 1 0 0,2 3 0 0 0,2 4 0 0 0,2 2 0 0 0,2 3-1 0 0,3 2 1 0 0,1 4 0 0 0,-6 13 121 0 0,30-27-623 0 0,3 1-1 0 0,2 2 1 0 0,1 1 0 0 0,3 2-1 0 0,2 1 1 0 0,-7 22 623 0 0,-55 187-9318 0 0,70-179-317 0 0</inkml:trace>
  <inkml:trace contextRef="#ctx0" brushRef="#br1" timeOffset="17094.618">9289 2226 5561 0 0,'0'0'1232'0'0,"0"0"-30"0"0,0 0 106 0 0,0 0-67 0 0,0 0-265 0 0,0 0-156 0 0,0 0-117 0 0,0 0-55 0 0,0 0-8 0 0,-4-26 2 0 0,-16-77 3 0 0,11 74 873 0 0,9 29-1296 0 0,0 0-196 0 0,0 0-189 0 0,-2 24-983 0 0,-54 480 2404 0 0,48-173-202 0 0,30 263-1056 0 0,-20-576 30 0 0,60 1136 2534 0 0,-78-641-2423 0 0,6 247 17 0 0,56-518-301 0 0,-46-243 157 0 0,0 1-1 0 0,0-1 1 0 0,0 1-1 0 0,0-1 1 0 0,0 1 0 0 0,0-1-1 0 0,1 1 1 0 0,-1-1-1 0 0,0 1 1 0 0,0-1-1 0 0,0 1 1 0 0,1-1 0 0 0,-1 1-1 0 0,0 0 1 0 0,1-1-1 0 0,-1 1 1 0 0,0-1-1 0 0,1 1 1 0 0,-1 0 0 0 0,0-1-1 0 0,1 1 1 0 0,-1 0-1 0 0,1 0 1 0 0,-1-1-1 0 0,1 1 1 0 0,-1 0 0 0 0,1 0-1 0 0,-1 0 1 0 0,1-1-1 0 0,-1 1 1 0 0,1 0-1 0 0,-1 0 1 0 0,1 0-1 0 0,-1 0 1 0 0,1 0 0 0 0,-1 0-1 0 0,1 0 1 0 0,-1 0-1 0 0,1 0 1 0 0,-1 0-1 0 0,1 0 1 0 0,-1 0 0 0 0,1 1-1 0 0,-1-1 1 0 0,0 0-1 0 0,1 0 1 0 0,-1 1-1 0 0,1-1 1 0 0,-1 0 0 0 0,1 0-1 0 0,-1 1 1 0 0,0-1-1 0 0,1 0 1 0 0,-1 1-1 0 0,0-1 1 0 0,1 1 0 0 0,-1-1-1 0 0,0 0 1 0 0,1 1-1 0 0,-1-1-13 0 0,12-47-214 0 0,1-46-3478 0 0,-10 31-5989 0 0,-3 46 1315 0 0</inkml:trace>
  <inkml:trace contextRef="#ctx0" brushRef="#br1" timeOffset="18478.642">8365 2681 6937 0 0,'0'0'2012'0'0,"0"0"-1168"0"0,0 0-151 0 0,0 0 1 0 0,0 0-101 0 0,0 0-71 0 0,0 0-130 0 0,0 0-114 0 0,0 0-202 0 0,0 0-210 0 0,0 0-78 0 0,0 0 2 0 0,-5-11 136 0 0,-17-28 150 0 0,-11 71 225 0 0,-3 38-162 0 0,2 2 0 0 0,4 2 0 0 0,3 1 0 0 0,3 0 0 0 0,4 2 1 0 0,2 1-1 0 0,2 17-139 0 0,13-71 203 0 0,0 0 0 0 0,2 0 0 0 0,0 0 0 0 0,2 0 0 0 0,1 0 1 0 0,1 0-1 0 0,0 0 0 0 0,2 0 0 0 0,1-1 0 0 0,1 0 1 0 0,1 0-1 0 0,1 0 0 0 0,1-1 0 0 0,0-1 0 0 0,2 0 0 0 0,1 0 1 0 0,0-1-1 0 0,2-1 0 0 0,0 0 0 0 0,12 11-203 0 0,7 3 98 0 0,0-1 1 0 0,2-2-1 0 0,1-2 0 0 0,2-1 0 0 0,1-2 0 0 0,0-1 1 0 0,2-3-1 0 0,0-1 0 0 0,2-2 0 0 0,0-2 0 0 0,1-2 1 0 0,0-2-1 0 0,1-2 0 0 0,0-2 0 0 0,0-2 0 0 0,1-2 1 0 0,0-2-1 0 0,0-2 0 0 0,0-2 0 0 0,-1-2 0 0 0,1-2 1 0 0,32-10-99 0 0,95-32 255 0 0,-104 25-536 0 0,1 4-1 0 0,1 3 0 0 0,0 3 0 0 0,1 3 0 0 0,30 1 282 0 0,-157-9-13079 0 0,45 15 7326 0 0</inkml:trace>
  <inkml:trace contextRef="#ctx0" brushRef="#br1" timeOffset="18781.77">9703 3737 15563 0 0,'0'0'1258'0'0,"0"0"-631"0"0,0 0-425 0 0,0 0-255 0 0,0 0-131 0 0,0 0 131 0 0,0 0 146 0 0,0 0 35 0 0,0 0 1 0 0,0 0-22 0 0,27 1-23 0 0,86 2-26 0 0,14 35 425 0 0,-90-19-312 0 0,-31-19-128 0 0,-1 1 0 0 0,0 0 0 0 0,0 0-1 0 0,0 0 1 0 0,0 1 0 0 0,0 0-1 0 0,0-1 1 0 0,0 2 0 0 0,0-1 0 0 0,0 1-1 0 0,-1-1 1 0 0,0 1 0 0 0,1 1 0 0 0,-1-1-1 0 0,0 1 1 0 0,0-1 0 0 0,-1 1 0 0 0,1 0-1 0 0,-1 0 1 0 0,0 1 0 0 0,0-1 0 0 0,0 1-1 0 0,-1-1 1 0 0,0 1 0 0 0,0 0 0 0 0,0 0-1 0 0,0 0 1 0 0,-1 0 0 0 0,1 0 0 0 0,-1 0-1 0 0,-1 1 1 0 0,1-1 0 0 0,-1 0 0 0 0,0 1-1 0 0,0-1 1 0 0,0 0 0 0 0,-1 0 0 0 0,0 1-1 0 0,0-1 1 0 0,-1 2-43 0 0,-10 11 182 0 0,-1 0-1 0 0,-1-2 1 0 0,-1 0-1 0 0,0 0 1 0 0,-1-2-1 0 0,0 0 1 0 0,-1 0-1 0 0,-1-2 1 0 0,0 0-1 0 0,-1-1 1 0 0,0-1-1 0 0,-1 0-181 0 0,-52 32-3252 0 0,6 7-5693 0 0,56-39-1359 0 0</inkml:trace>
  <inkml:trace contextRef="#ctx0" brushRef="#br1" timeOffset="19947.655">10461 4024 2601 0 0,'0'0'1250'0'0,"0"0"108"0"0,0 0 274 0 0,0 0 54 0 0,0 0-200 0 0,0 0-270 0 0,0 0-413 0 0,0 0-400 0 0,0 0-330 0 0,0 0-204 0 0,0 0 37 0 0,0 0 260 0 0,0 0 357 0 0,-15 7 1252 0 0,4 96 991 0 0,63 137-796 0 0,-41-344 2833 0 0,0 64-4960 0 0,2 1 0 0 0,2 0 0 0 0,1 0 0 0 0,2 2 0 0 0,2 0 0 0 0,16-22 157 0 0,-36 57-18 0 0,1 1 1 0 0,0-1-1 0 0,-1 1 1 0 0,1-1-1 0 0,0 0 1 0 0,0 1-1 0 0,0 0 1 0 0,1-1-1 0 0,-1 1 1 0 0,0 0-1 0 0,0-1 1 0 0,1 1-1 0 0,-1 0 0 0 0,0 0 1 0 0,1 0-1 0 0,0 0 1 0 0,-1 0-1 0 0,1 1 1 0 0,-1-1-1 0 0,1 0 1 0 0,0 1-1 0 0,-1-1 1 0 0,1 1-1 0 0,0-1 1 0 0,0 1-1 0 0,-1 0 1 0 0,1 0-1 0 0,0 0 1 0 0,0 0-1 0 0,0 0 1 0 0,-1 0-1 0 0,1 1 1 0 0,0-1-1 0 0,0 0 1 0 0,-1 1-1 0 0,1 0 1 0 0,0-1-1 0 0,-1 1 1 0 0,1 0-1 0 0,-1 0 1 0 0,1 0-1 0 0,-1 0 1 0 0,1 0-1 0 0,-1 0 1 0 0,1 0-1 0 0,-1 0 1 0 0,0 1-1 0 0,0-1 1 0 0,0 0-1 0 0,0 1 0 0 0,0-1 1 0 0,0 1-1 0 0,0 0 18 0 0,39 91 257 0 0,-20 7 11 0 0,-17-74-223 0 0,1-1-1 0 0,2 0 0 0 0,0-1 0 0 0,1 1 0 0 0,2-1 0 0 0,0-1 0 0 0,8 12-44 0 0,-15-34 37 0 0,0-1 1 0 0,0 0-1 0 0,0 0 1 0 0,0 0-1 0 0,-1 0 0 0 0,1-1 1 0 0,0 1-1 0 0,0 0 1 0 0,0-1-1 0 0,0 0 0 0 0,0 1 1 0 0,0-1-1 0 0,0 0 1 0 0,-1 0-1 0 0,1 0 1 0 0,0 0-1 0 0,-1 0 0 0 0,1 0 1 0 0,-1 0-1 0 0,1-1 1 0 0,-1 1-1 0 0,0 0 0 0 0,1-1 1 0 0,-1 1-1 0 0,0-1 1 0 0,0 0-1 0 0,0 1 0 0 0,0-1 1 0 0,0 0-1 0 0,0 0 1 0 0,-1 0-1 0 0,1-1-37 0 0,6-5 23 0 0,134-213-1997 0 0,-72 94 1926 0 0,-69 126 44 0 0,1 1-1 0 0,-1-1 0 0 0,1 1 1 0 0,-1-1-1 0 0,1 1 0 0 0,-1-1 1 0 0,1 1-1 0 0,-1-1 0 0 0,1 1 0 0 0,-1-1 1 0 0,1 1-1 0 0,0 0 0 0 0,-1-1 1 0 0,1 1-1 0 0,0 0 0 0 0,-1 0 1 0 0,1 0-1 0 0,0-1 0 0 0,-1 1 1 0 0,1 0-1 0 0,0 0 0 0 0,-1 0 0 0 0,1 0 1 0 0,0 0-1 0 0,-1 0 0 0 0,1 0 1 0 0,0 0-1 0 0,0 1 0 0 0,-1-1 1 0 0,1 0-1 0 0,0 0 0 0 0,-1 0 0 0 0,1 1 1 0 0,-1-1-1 0 0,1 0 0 0 0,0 1 1 0 0,-1-1-1 0 0,1 1 0 0 0,-1-1 1 0 0,1 1-1 0 0,-1-1 0 0 0,1 1 0 0 0,-1-1 1 0 0,1 1-1 0 0,-1-1 0 0 0,0 1 1 0 0,1-1-1 0 0,-1 1 0 0 0,0 0 1 0 0,1-1-1 0 0,-1 1 0 0 0,0 0 1 0 0,0-1-1 0 0,1 1 0 0 0,-1 0 0 0 0,0-1 1 0 0,0 1-1 0 0,0 0 0 0 0,0-1 1 0 0,0 1-1 0 0,0 0 0 0 0,0 0 1 0 0,0-1-1 0 0,-1 1 5 0 0,19 61 491 0 0,-16-54-447 0 0,-1-5-90 0 0,80 231 851 0 0,-14-153-6854 0 0,-59-75 38 0 0,-1-3-4922 0 0</inkml:trace>
  <inkml:trace contextRef="#ctx0" brushRef="#br1" timeOffset="20561.596">11695 3763 15923 0 0,'0'0'1126'0'0,"0"0"-661"0"0,0 0-211 0 0,0 0-70 0 0,0 0-57 0 0,0 0 11 0 0,0 0 89 0 0,0 0 174 0 0,16-26 195 0 0,66-112 950 0 0,-82 138-1518 0 0,1-1 0 0 0,-1 0 0 0 0,1 1 0 0 0,-1-1 1 0 0,0 1-1 0 0,1-1 0 0 0,-1 0 0 0 0,0 1 0 0 0,0-1 0 0 0,1 0 0 0 0,-1 1 0 0 0,0-1 0 0 0,0 0 0 0 0,0 0 0 0 0,0 1 1 0 0,0-1-1 0 0,0 0 0 0 0,0 1 0 0 0,0-1 0 0 0,0 0 0 0 0,0 0 0 0 0,0 1 0 0 0,0-1 0 0 0,-1 0 0 0 0,1 1 0 0 0,0-1 1 0 0,-1 0-1 0 0,1 1 0 0 0,0-1 0 0 0,-1 1 0 0 0,1-1 0 0 0,0 0 0 0 0,-1 1 0 0 0,1-1 0 0 0,-1 1 0 0 0,1-1 0 0 0,-1 1 0 0 0,0-1 1 0 0,1 1-1 0 0,-1 0 0 0 0,1-1 0 0 0,-1 1 0 0 0,0 0 0 0 0,1-1 0 0 0,-1 1 0 0 0,0 0 0 0 0,1 0 0 0 0,-1 0 0 0 0,0 0 1 0 0,0-1-1 0 0,1 1 0 0 0,-1 0 0 0 0,0 0 0 0 0,1 0 0 0 0,-1 1 0 0 0,0-1 0 0 0,1 0 0 0 0,-1 0 0 0 0,0 0 0 0 0,0 0 0 0 0,1 1 1 0 0,-1-1-1 0 0,0 0 0 0 0,1 0 0 0 0,-1 1 0 0 0,1-1 0 0 0,-1 1 0 0 0,0-1 0 0 0,1 1-28 0 0,-53 21-567 0 0,39-13 574 0 0,1 0-1 0 0,0 1 1 0 0,0 1-1 0 0,1 0 1 0 0,0 0-1 0 0,1 2 1 0 0,1-1-1 0 0,0 1 1 0 0,0 1-1 0 0,2 0 1 0 0,-1 0-1 0 0,2 1 1 0 0,0-1-1 0 0,0 2 1 0 0,2-1-1 0 0,0 1 1 0 0,1 0-1 0 0,0 0 0 0 0,1 0 1 0 0,1 0-1 0 0,1 1 1 0 0,0-1-1 0 0,1 7-6 0 0,38 304-101 0 0,-9-152 104 0 0,28 468-1090 0 0,-56-641 1124 0 0,-1 1 0 0 0,1 0-1 0 0,-1-1 1 0 0,0 1 0 0 0,1 0 0 0 0,-1 0 0 0 0,0-1-1 0 0,-1 1 1 0 0,1 0 0 0 0,0 0 0 0 0,-1-1 0 0 0,0 1-1 0 0,0 0 1 0 0,0-1 0 0 0,0 1 0 0 0,0-1 0 0 0,0 1-1 0 0,0-1 1 0 0,-1 1 0 0 0,1-1 0 0 0,-1 0 0 0 0,0 0-1 0 0,0 0 1 0 0,0 0 0 0 0,0 0 0 0 0,0 0 0 0 0,0 0 0 0 0,0-1-1 0 0,-1 1 1 0 0,1-1 0 0 0,0 0 0 0 0,-1 1 0 0 0,1-1-1 0 0,-1 0 1 0 0,0-1 0 0 0,1 1 0 0 0,-1 0 0 0 0,0-1-1 0 0,0 1 1 0 0,1-1 0 0 0,-1 0 0 0 0,0 0 0 0 0,0 0-1 0 0,1 0 1 0 0,-1-1 0 0 0,0 1 0 0 0,0-1 0 0 0,1 1-1 0 0,-1-1 1 0 0,0 0-37 0 0,-32-4 122 0 0,0-2-1 0 0,1-1 0 0 0,0-2 0 0 0,0-1 1 0 0,1-2-1 0 0,0-1 0 0 0,1-2 0 0 0,1-1 1 0 0,0-1-1 0 0,2-1 0 0 0,0-2 0 0 0,-11-11-121 0 0,32 26-341 0 0,-18-14 247 0 0,18 6-4380 0 0,9 14-649 0 0,4 0 1439 0 0,-5 0 2800 0 0,6 0-9133 0 0</inkml:trace>
  <inkml:trace contextRef="#ctx0" brushRef="#br1" timeOffset="20779.654">11361 4526 23117 0 0,'0'0'267'0'0,"0"0"-42"0"0,0 0-114 0 0,0 0-138 0 0,0 0 3 0 0,0 0 156 0 0,0 0 168 0 0,27-11 118 0 0,85-33-12 0 0,96 7 585 0 0,-167 35-915 0 0,-11 0-287 0 0,84-1 269 0 0,-43 14-4571 0 0,-64-8 1595 0 0,-3 0-3185 0 0,-4-2-4738 0 0</inkml:trace>
  <inkml:trace contextRef="#ctx0" brushRef="#br1" timeOffset="21697.968">12132 4952 6753 0 0,'0'0'2872'0'0,"0"0"-637"0"0,0 0-431 0 0,0 0-373 0 0,0 0-296 0 0,0 0-171 0 0,0 0-171 0 0,0 0-125 0 0,0 0-110 0 0,0 0-49 0 0,0 0-20 0 0,0 0-9 0 0,0 0-22 0 0,3-2-84 0 0,15-6-253 0 0,1 2 0 0 0,-1 1 0 0 0,1 0 0 0 0,1 1-1 0 0,-1 1 1 0 0,0 1 0 0 0,1 0 0 0 0,14 2-121 0 0,14-3 100 0 0,428-43 337 0 0,9-2 230 0 0,172 17-667 0 0,-507 32-17 0 0,323-3 408 0 0,113-29-391 0 0,-419 4 405 0 0,-202-3-587 0 0,-75 9-4027 0 0,35 20-3806 0 0,54 1 3712 0 0,4 0-3461 0 0</inkml:trace>
  <inkml:trace contextRef="#ctx0" brushRef="#br1" timeOffset="21957.343">14805 4511 23517 0 0,'0'0'-236'0'0,"0"0"-180"0"0,0 0-67 0 0,0 0 15 0 0,0 0 224 0 0,27 5 243 0 0,198 43 95 0 0,-118-24-67 0 0,219 73 92 0 0,-325-97-102 0 0,1 0-1 0 0,-1 1 1 0 0,0-1 0 0 0,0 0 0 0 0,0 0 0 0 0,0 1-1 0 0,1-1 1 0 0,-1 1 0 0 0,0-1 0 0 0,0 1 0 0 0,0 0 0 0 0,0-1-1 0 0,0 1 1 0 0,0 0 0 0 0,0 0 0 0 0,-1 0 0 0 0,1-1 0 0 0,0 1-1 0 0,0 0 1 0 0,-1 0 0 0 0,1 0 0 0 0,0 0 0 0 0,-1 0 0 0 0,1 1-1 0 0,-1-1 1 0 0,1 0 0 0 0,-1 0 0 0 0,0 0 0 0 0,1 0 0 0 0,-1 1-1 0 0,0-1 1 0 0,0 0 0 0 0,0 0 0 0 0,0 0 0 0 0,0 1-1 0 0,0-1 1 0 0,0 0 0 0 0,0 0 0 0 0,-1 0 0 0 0,1 1 0 0 0,0-1-1 0 0,-1 0 1 0 0,1 0 0 0 0,-1 0 0 0 0,1 0 0 0 0,-1 0 0 0 0,1 0-1 0 0,-1 0 1 0 0,0 0 0 0 0,0 0 0 0 0,1 0 0 0 0,-1 0 0 0 0,0 0-1 0 0,0-1 1 0 0,0 1 0 0 0,0 0 0 0 0,0 0 0 0 0,0-1 0 0 0,0 1-1 0 0,0-1 1 0 0,0 1 0 0 0,-1-1 0 0 0,1 0 0 0 0,0 1-1 0 0,0-1 1 0 0,0 0 0 0 0,0 0 0 0 0,-1 1-17 0 0,-337 185 301 0 0,303-149-2795 0 0,28-23-1047 0 0,3 3-3277 0 0,5-10-3683 0 0</inkml:trace>
  <inkml:trace contextRef="#ctx0" brushRef="#br1" timeOffset="24916.808">15961 5806 7258 0 0,'0'0'1228'0'0,"0"0"-736"0"0,0 0-405 0 0,0 0-217 0 0,0 0-7 0 0,0 0 208 0 0,0 0 213 0 0,0 0 177 0 0,0 0 134 0 0,0 0 128 0 0,-4 26 108 0 0,-10 86 114 0 0,31 78 3261 0 0,29 144-3838 0 0,-49-262 873 0 0,-13-56 2 0 0,7 7-1215 0 0,1 1 0 0 0,2 0 0 0 0,0 1 0 0 0,1-1 0 0 0,1 1 0 0 0,2 0 0 0 0,0 0 0 0 0,2 0 0 0 0,1 0 1 0 0,1 0-1 0 0,0 0 0 0 0,2 0 0 0 0,2 0 0 0 0,0-1 0 0 0,1 0-28 0 0,-1 11-35 0 0,52 223 45 0 0,-57-254 40 0 0,-1 0 0 0 0,0 0 0 0 0,-1-1 0 0 0,1 1 0 0 0,-1 0 1 0 0,0 0-1 0 0,0 0 0 0 0,0-1 0 0 0,0 1 0 0 0,0-1 1 0 0,-1 1-1 0 0,0-1 0 0 0,0 1 0 0 0,0-1 0 0 0,0 0 0 0 0,0 0 1 0 0,-1 0-1 0 0,1 0 0 0 0,-1 0 0 0 0,0 0 0 0 0,0-1 0 0 0,0 0 1 0 0,0 1-1 0 0,0-1 0 0 0,0 0 0 0 0,-1 0 0 0 0,1-1 0 0 0,-1 1 1 0 0,1-1-1 0 0,-1 0 0 0 0,0 0 0 0 0,1 0 0 0 0,-1 0 0 0 0,-1 0-50 0 0,-136 17 994 0 0,115-23-967 0 0,0-1-1 0 0,0-2 1 0 0,1 0 0 0 0,0-2-1 0 0,0 0 1 0 0,1-2 0 0 0,1 0-1 0 0,0-2 1 0 0,0-1 0 0 0,1-1-1 0 0,1 0 1 0 0,1-2 0 0 0,-12-13-27 0 0,-132-118-711 0 0,158 134-1919 0 0,25 7-9485 0 0,-11 7 4363 0 0</inkml:trace>
  <inkml:trace contextRef="#ctx0" brushRef="#br1" timeOffset="25458.701">15907 6592 17132 0 0,'0'0'321'0'0,"0"0"90"0"0,0 0 81 0 0,0 0-41 0 0,0 0-18 0 0,0 0-65 0 0,0 0-102 0 0,0 0-64 0 0,0 0-3 0 0,0 0 38 0 0,0 0 73 0 0,0 0 82 0 0,-1-6 17 0 0,0 5-391 0 0,1-1-1 0 0,0 0 1 0 0,0 1-1 0 0,0-1 1 0 0,0 1-1 0 0,0-1 1 0 0,0 1-1 0 0,0-1 1 0 0,0 0-1 0 0,1 1 1 0 0,-1-1-1 0 0,1 1 0 0 0,-1-1 1 0 0,1 1-1 0 0,-1-1 1 0 0,1 1-1 0 0,0 0 1 0 0,0-1-1 0 0,0 1 1 0 0,0 0-1 0 0,0 0 1 0 0,0-1-1 0 0,0 1 1 0 0,0 0-1 0 0,0 0 1 0 0,0 0-1 0 0,1 0 1 0 0,-1 1-1 0 0,0-1 1 0 0,1 0-1 0 0,-1 0 1 0 0,1 1-1 0 0,-1-1 0 0 0,1 1 1 0 0,-1-1-1 0 0,1 1 1 0 0,-1 0-1 0 0,1-1 1 0 0,0 1-1 0 0,-1 0 1 0 0,1 0-1 0 0,-1 0 1 0 0,1 0-1 0 0,-1 1 1 0 0,1-1-1 0 0,0 0-17 0 0,3-1 11 0 0,87-25 72 0 0,132-37-1068 0 0,-76 18-3709 0 0,-136 43 2544 0 0,-39 24 2477 0 0,21-16-149 0 0,-1 1 0 0 0,1 0-1 0 0,1 0 1 0 0,-1 1 0 0 0,1 0 0 0 0,0 0-1 0 0,1 0 1 0 0,0 0 0 0 0,0 1-1 0 0,1-1 1 0 0,0 1 0 0 0,1 0 0 0 0,0 0-1 0 0,0 0 1 0 0,1 0 0 0 0,0 0-1 0 0,0 1 1 0 0,1-1 0 0 0,0 0 0 0 0,1 0-1 0 0,0 1 1 0 0,1-1 0 0 0,0 2-178 0 0,1-6 97 0 0,0-1 0 0 0,1 0 0 0 0,0 1 0 0 0,-1-2 1 0 0,1 1-1 0 0,0 0 0 0 0,1-1 0 0 0,-1 0 0 0 0,1 0 0 0 0,-1 0 1 0 0,1-1-1 0 0,0 1 0 0 0,0-1 0 0 0,0 0 0 0 0,0-1 1 0 0,0 1-1 0 0,1-1 0 0 0,-1 0 0 0 0,0 0 0 0 0,1-1 0 0 0,-1 1 1 0 0,1-1-1 0 0,-1-1 0 0 0,1 1 0 0 0,-1-1 0 0 0,1 0-97 0 0,138-36 738 0 0,-137 36-757 0 0,0 0 0 0 0,-1 0 0 0 0,0-1 0 0 0,1 0-1 0 0,-1-1 1 0 0,0 1 0 0 0,0-1 0 0 0,0 0 0 0 0,-1-1 0 0 0,1 1-1 0 0,-1-1 1 0 0,0 0 0 0 0,0-1 0 0 0,0 1 0 0 0,0-1-1 0 0,-1 0 1 0 0,0 0 0 0 0,0 0 0 0 0,0-1 0 0 0,-1 1-1 0 0,0-1 1 0 0,0 0 0 0 0,0 0 0 0 0,-1 0 0 0 0,1-1-1 0 0,-2 1 1 0 0,1 0 0 0 0,-1-1 0 0 0,0 1 0 0 0,0-1 0 0 0,0 1-1 0 0,-1-1 1 0 0,0 0 0 0 0,-1 1 0 0 0,1-1 0 0 0,-1 1-1 0 0,-1-1 1 0 0,1 1 0 0 0,-1-1 0 0 0,0 1 0 0 0,-1-2 19 0 0,-4-1-31 0 0,1 1 1 0 0,-1 1 0 0 0,0-1 0 0 0,-1 1-1 0 0,1 0 1 0 0,-1 1 0 0 0,-1 0-1 0 0,1 0 1 0 0,-1 1 0 0 0,0 0 0 0 0,-1 0-1 0 0,1 1 1 0 0,-1 0 0 0 0,1 1 0 0 0,-1 0-1 0 0,0 1 1 0 0,-1 0 0 0 0,-2 0 30 0 0,7 1-23 0 0,-1 0 0 0 0,1 0 1 0 0,0 1-1 0 0,-1-1 0 0 0,1 2 1 0 0,0-1-1 0 0,-1 1 0 0 0,1 0 1 0 0,0 0-1 0 0,0 0 0 0 0,0 1 1 0 0,0 0-1 0 0,0 0 0 0 0,0 1 0 0 0,0 0 1 0 0,1 0-1 0 0,-1 0 0 0 0,1 1 1 0 0,0-1-1 0 0,0 1 0 0 0,0 1 1 0 0,0-1-1 0 0,1 0 0 0 0,0 1 1 0 0,0 0-1 0 0,0 0 0 0 0,1 1 0 0 0,-1-1 1 0 0,1 1-1 0 0,0 0 23 0 0,1-2-95 0 0,1 0 1 0 0,-1-1-1 0 0,1 1 1 0 0,0 0-1 0 0,0 0 0 0 0,0 0 1 0 0,1 0-1 0 0,-1 1 1 0 0,1-1-1 0 0,0 0 0 0 0,0 0 1 0 0,1 0-1 0 0,-1 0 1 0 0,1 0-1 0 0,0 0 0 0 0,0 0 1 0 0,0 0-1 0 0,1 0 1 0 0,-1 0-1 0 0,1-1 0 0 0,0 1 1 0 0,0 0-1 0 0,0-1 1 0 0,1 0-1 0 0,-1 1 0 0 0,1-1 1 0 0,0 0-1 0 0,2 2 95 0 0,28 20-4270 0 0,7-8-3964 0 0,-19-10 3028 0 0</inkml:trace>
  <inkml:trace contextRef="#ctx0" brushRef="#br1" timeOffset="26316.23">16797 6279 17732 0 0,'0'0'449'0'0,"0"0"3"0"0,0 0-38 0 0,0 0-128 0 0,0 0-68 0 0,0 0-67 0 0,0 0-45 0 0,0 0-23 0 0,0 0-7 0 0,0 0 7 0 0,0 0-5 0 0,0 0 10 0 0,0 0-12 0 0,6-3-6 0 0,17-3-188 0 0,0 2 1 0 0,-1 0 0 0 0,1 1-1 0 0,0 2 1 0 0,1 0 0 0 0,-1 2-1 0 0,0 0 1 0 0,0 2-1 0 0,0 0 1 0 0,-1 2 0 0 0,13 4 117 0 0,-32-8-21 0 0,0-1 0 0 0,0 1 0 0 0,0 0 0 0 0,-1 1 0 0 0,1-1 0 0 0,0 0 0 0 0,-1 1 0 0 0,1-1 0 0 0,-1 1 0 0 0,1 0 0 0 0,-1 0 0 0 0,0 0 0 0 0,0 0 0 0 0,1 1 0 0 0,-2-1 0 0 0,1 0 0 0 0,0 1 0 0 0,0-1-1 0 0,-1 1 1 0 0,0 0 0 0 0,1 0 0 0 0,-1-1 0 0 0,0 1 0 0 0,0 0 0 0 0,0 0 0 0 0,-1 0 0 0 0,1 0 0 0 0,-1 0 0 0 0,0 0 0 0 0,0 0 0 0 0,0 0 0 0 0,0 0 0 0 0,0 0 0 0 0,-1 0 0 0 0,1 0 0 0 0,-1 0 21 0 0,-35 114 1118 0 0,30-103-1142 0 0,-29 96 568 0 0,99-97 442 0 0,-51-14-1188 0 0,1-1 0 0 0,-1 0 1 0 0,1-1-1 0 0,-1 0 0 0 0,0-1 1 0 0,0 0-1 0 0,-1-1 0 0 0,1-1 1 0 0,-1 0-1 0 0,0 0 0 0 0,-1-2 0 0 0,1 1 1 0 0,-2-1-1 0 0,1-1 0 0 0,-1 0 1 0 0,0 0-1 0 0,-1-1 0 0 0,0 0 1 0 0,0-1-1 0 0,-1 0 0 0 0,4-7 202 0 0,5-31 3814 0 0,-17 49-3414 0 0,0 0-146 0 0,0 0-113 0 0,0 0-75 0 0,2 34 28 0 0,-3-30-111 0 0,0 0-1 0 0,0 0 1 0 0,0 1-1 0 0,1-1 1 0 0,0 0-1 0 0,0 0 1 0 0,0 1-1 0 0,1-1 1 0 0,-1 0-1 0 0,1 0 1 0 0,0 0-1 0 0,0 1 1 0 0,1-1-1 0 0,-1 0 1 0 0,1 0-1 0 0,0-1 1 0 0,0 1-1 0 0,0 0 1 0 0,0-1-1 0 0,1 1 1 0 0,-1-1-1 0 0,1 0 1 0 0,0 1-1 0 0,0-1 1 0 0,0-1-1 0 0,0 1 1 0 0,1 0-1 0 0,-1-1 1 0 0,1 0-1 0 0,0 0 1 0 0,0 0-1 0 0,-1 0 1 0 0,1 0-1 0 0,0-1 1 0 0,0 0-1 0 0,1 0 1 0 0,-1 0-1 0 0,0 0 1 0 0,0-1-1 0 0,0 1 1 0 0,1-1-1 0 0,-1 0 1 0 0,0 0-1 0 0,1-1 1 0 0,-1 1-1 0 0,0-1 1 0 0,0 0-1 0 0,0 0 1 0 0,0-1-1 0 0,2 0 18 0 0,6-2-585 0 0,-1-1-1 0 0,0-1 1 0 0,0 0-1 0 0,0 0 0 0 0,0-1 1 0 0,-1-1-1 0 0,0 0 1 0 0,-1 0-1 0 0,0-1 0 0 0,0 0 1 0 0,-1 0-1 0 0,6-9 586 0 0,6-52 5460 0 0,-20 70-4778 0 0,0 0-219 0 0,0 0-227 0 0,0 32-44 0 0,0-26-193 0 0,-1 0-1 0 0,1 0 1 0 0,0 0 0 0 0,1 0 0 0 0,-1 0-1 0 0,1 0 1 0 0,0 0 0 0 0,1 0 0 0 0,0 0-1 0 0,0 0 1 0 0,0-1 0 0 0,0 1 0 0 0,1-1 0 0 0,0 0-1 0 0,0 1 1 0 0,0-1 0 0 0,1-1 0 0 0,-1 1-1 0 0,1 0 1 0 0,1-1 0 0 0,-1 0 0 0 0,1 0-1 0 0,-1 0 1 0 0,1 0 0 0 0,0-1 0 0 0,0 0 0 0 0,1 0-1 0 0,-1 0 1 0 0,0-1 0 0 0,1 0 0 0 0,0 0-1 0 0,0 0 1 0 0,-1-1 0 0 0,1 0 0 0 0,0 0 0 0 0,0 0-1 0 0,0-1 1 0 0,0 1 1 0 0,3-1-299 0 0,0-1 0 0 0,-1 1 0 0 0,1-2 0 0 0,-1 1 1 0 0,1-1-1 0 0,-1 0 0 0 0,0-1 0 0 0,0 0 0 0 0,0 0 0 0 0,0 0 0 0 0,0-1 0 0 0,-1-1 0 0 0,0 1 0 0 0,1-1 1 0 0,-2 0-1 0 0,1-1 0 0 0,-1 0 0 0 0,0 0 0 0 0,0 0 0 0 0,0-1 0 0 0,2-4 299 0 0,15-70 4445 0 0,-26 109-2250 0 0,1-23-2210 0 0,1 1 0 0 0,0 0 0 0 0,0 0-1 0 0,1 0 1 0 0,-1 0 0 0 0,1 0 0 0 0,1 0 0 0 0,-1 0 0 0 0,1 0-1 0 0,0 0 1 0 0,0 0 0 0 0,1-1 0 0 0,0 1 0 0 0,0 0 0 0 0,0-1 0 0 0,1 1-1 0 0,1 1 16 0 0,27 32-2691 0 0,-5-18-6245 0 0,-18-16-97 0 0</inkml:trace>
  <inkml:trace contextRef="#ctx0" brushRef="#br1" timeOffset="26770.723">18265 6561 20452 0 0,'0'0'615'0'0,"0"0"-131"0"0,0 0-168 0 0,0 0-132 0 0,0 0-18 0 0,0 0 46 0 0,0 0 24 0 0,0 0 47 0 0,0 0 7 0 0,0 0 5 0 0,0 0-11 0 0,0 0-56 0 0,0 0-61 0 0,6-6-88 0 0,24-21 42 0 0,-22 22-256 0 0,-1 0 0 0 0,0-1 0 0 0,0 1-1 0 0,-1-2 1 0 0,1 1 0 0 0,-1-1 0 0 0,-1 0 0 0 0,1 0 0 0 0,-1-1 0 0 0,-1 1 0 0 0,1-1 0 0 0,-1 0 0 0 0,-1 0 0 0 0,1-1 0 0 0,-2 1-1 0 0,1-1 1 0 0,1-8 135 0 0,-3 12-28 0 0,-1-1 0 0 0,1 1-1 0 0,-1 0 1 0 0,0 0-1 0 0,-1-1 1 0 0,1 1-1 0 0,-1 0 1 0 0,0-1-1 0 0,-1 1 1 0 0,1 0 0 0 0,-1 0-1 0 0,0 0 1 0 0,0 0-1 0 0,0 0 1 0 0,-1 1-1 0 0,0-1 1 0 0,0 1-1 0 0,0 0 1 0 0,0-1 0 0 0,-1 1-1 0 0,1 1 1 0 0,-1-1-1 0 0,0 0 1 0 0,0 1-1 0 0,-1 0 1 0 0,1 0 0 0 0,-1 0-1 0 0,1 1 1 0 0,-1-1-1 0 0,0 1 1 0 0,0 0-1 0 0,0 1 1 0 0,0-1-1 0 0,0 1 1 0 0,-1 0 0 0 0,1 0-1 0 0,0 1 1 0 0,-1-1-1 0 0,1 1 1 0 0,0 0-1 0 0,0 1 1 0 0,-1-1-1 0 0,-4 2 29 0 0,5 0 30 0 0,0 0 0 0 0,-1 0-1 0 0,1 1 1 0 0,1 0-1 0 0,-1 0 1 0 0,0 0 0 0 0,1 1-1 0 0,-1-1 1 0 0,1 1-1 0 0,0 0 1 0 0,0 0-1 0 0,1 0 1 0 0,-1 1 0 0 0,1 0-1 0 0,0-1 1 0 0,0 1-1 0 0,0 0 1 0 0,1 0 0 0 0,0 1-1 0 0,0-1 1 0 0,0 0-1 0 0,1 1 1 0 0,-1-1 0 0 0,1 1-1 0 0,1 0 1 0 0,-1-1-1 0 0,1 1 1 0 0,0-1-1 0 0,0 1 1 0 0,0 0 0 0 0,1-1-1 0 0,0 1 1 0 0,0 0-1 0 0,1-1 1 0 0,0 0 0 0 0,-1 1-1 0 0,2-1 1 0 0,-1 0-1 0 0,1 0 1 0 0,-1 0-1 0 0,1 0 1 0 0,1 0 0 0 0,-1-1-1 0 0,1 0 1 0 0,0 1-1 0 0,0-1 1 0 0,0-1 0 0 0,0 1-1 0 0,1 0-29 0 0,226 62-561 0 0,-191-39 529 0 0,-2-2-3116 0 0,-4-17-6651 0 0,-23-8 997 0 0</inkml:trace>
  <inkml:trace contextRef="#ctx0" brushRef="#br1" timeOffset="27325.917">18539 6102 17884 0 0,'0'0'192'0'0,"0"0"-411"0"0,0 0-302 0 0,0 0 73 0 0,0 0 302 0 0,0 0 369 0 0,0 0 114 0 0,0 0-126 0 0,0 0-143 0 0,0 0-44 0 0,0 0 39 0 0,0 0 43 0 0,27 15 20 0 0,85 45-6 0 0,52-7-2731 0 0,-210-27 2835 0 0,24-12 68 0 0,-1 0 1 0 0,2 1-1 0 0,0 1 1 0 0,1 1 0 0 0,0 1-1 0 0,2 1 1 0 0,0 0-1 0 0,1 1 1 0 0,1 1-1 0 0,1 1 1 0 0,1 0 0 0 0,1 1-1 0 0,-1 4-292 0 0,13-25 16 0 0,0 0 0 0 0,0 0-1 0 0,-1 0 1 0 0,2 0 0 0 0,-1 0 0 0 0,0 0-1 0 0,0 1 1 0 0,1-1 0 0 0,-1 0 0 0 0,1 1-1 0 0,0-1 1 0 0,0 0 0 0 0,0 1 0 0 0,0-1 0 0 0,0 0-1 0 0,0 1 1 0 0,1-1 0 0 0,-1 0 0 0 0,1 1-1 0 0,-1-1 1 0 0,1 0 0 0 0,0 0 0 0 0,0 0-1 0 0,0 0 1 0 0,0 1 0 0 0,0-1 0 0 0,1 0-1 0 0,-1-1 1 0 0,1 1 0 0 0,-1 0 0 0 0,1 0-1 0 0,0-1 1 0 0,-1 1 0 0 0,1-1 0 0 0,0 1-1 0 0,0-1 1 0 0,1 1-16 0 0,88 12 1055 0 0,-5-16-1775 0 0,-77 0 430 0 0,-1 0 0 0 0,0 0 0 0 0,0-1 0 0 0,0 0 0 0 0,-1 0 1 0 0,1-1-1 0 0,-1 0 0 0 0,0-1 0 0 0,0 1 0 0 0,0-1 0 0 0,0-1 0 0 0,-1 1 1 0 0,0-1-1 0 0,0 0 0 0 0,-1-1 0 0 0,1 1 0 0 0,-1-1 0 0 0,1-3 290 0 0,26-26-1698 0 0,-30 90 3277 0 0,-7 74-1545 0 0,18-112-2198 0 0,-2-9-3725 0 0,-7-5-1109 0 0</inkml:trace>
  <inkml:trace contextRef="#ctx0" brushRef="#br1" timeOffset="27593.845">18873 5915 22741 0 0,'0'0'360'0'0,"0"0"-56"0"0,0 0-192 0 0,0 0-312 0 0,0 0-272 0 0,0 0-224 0 0,0 0-40 0 0,0 0 103 0 0,0 0 153 0 0,0 0 112 0 0,0 0-32 0 0,0 0-136 0 0,0 0-336 0 0,29 11-608 0 0,-25 12-1297 0 0,2-2-1408 0 0,-2-7-5497 0 0</inkml:trace>
  <inkml:trace contextRef="#ctx0" brushRef="#br1" timeOffset="27841.464">19212 6572 22261 0 0,'0'0'316'0'0,"0"0"-185"0"0,0 0-211 0 0,0 0-63 0 0,0 0 73 0 0,0 0 112 0 0,0 0 110 0 0,0 0 75 0 0,0 0 43 0 0,0 0 36 0 0,0 0 35 0 0,0 0 15 0 0,0 0-40 0 0,3 0-78 0 0,6-2-302 0 0,-1-1 0 0 0,-1 0 1 0 0,1 0-1 0 0,0 0 1 0 0,-1-1-1 0 0,0 0 0 0 0,1-1 1 0 0,-2 0-1 0 0,1 0 1 0 0,-1 0-1 0 0,1-1 0 0 0,-1 0 1 0 0,-1 0-1 0 0,1-1 0 0 0,-1 1 1 0 0,-1-1-1 0 0,1 0 1 0 0,-1 0-1 0 0,0-1 0 0 0,0 1 1 0 0,-1-1-1 0 0,0 0 1 0 0,-1-1 63 0 0,-1 8-59 0 0,0-1 0 0 0,0 1 0 0 0,-1-1 0 0 0,1 0 0 0 0,-1 1 1 0 0,1-1-1 0 0,-1 0 0 0 0,0 1 0 0 0,0-1 0 0 0,0 0 0 0 0,0 0 1 0 0,0 1-1 0 0,0-1 0 0 0,0 0 0 0 0,0 0 0 0 0,-1 1 0 0 0,1-1 1 0 0,-1 0-1 0 0,1 1 0 0 0,-1-1 0 0 0,0 1 0 0 0,1-1 0 0 0,-1 0 1 0 0,0 1-1 0 0,0 0 0 0 0,0-1 0 0 0,0 1 0 0 0,-1-1 0 0 0,1 1 1 0 0,0 0-1 0 0,0 0 0 0 0,-1 0 0 0 0,1 0 0 0 0,-1 0 0 0 0,1 0 1 0 0,-1 0-1 0 0,1 0 0 0 0,-1 1 0 0 0,0-1 0 0 0,1 1 0 0 0,-1-1 1 0 0,0 1-1 0 0,1-1 0 0 0,-1 1 0 0 0,0 0 0 0 0,0 0 0 0 0,1 0 0 0 0,-1 0 1 0 0,0 0-1 0 0,0 0 0 0 0,-1 1 59 0 0,-86 35-475 0 0,82-33 412 0 0,1 0-1 0 0,0 1 0 0 0,0 0 1 0 0,0 0-1 0 0,0 0 1 0 0,1 1-1 0 0,0 0 0 0 0,0 0 1 0 0,0 0-1 0 0,1 1 1 0 0,-1 0-1 0 0,1-1 0 0 0,1 2 1 0 0,-1-1-1 0 0,1 0 1 0 0,0 1-1 0 0,0-1 0 0 0,1 1 1 0 0,0 0-1 0 0,0 0 1 0 0,1 0-1 0 0,0 0 0 0 0,0 0 1 0 0,0 0-1 0 0,1 0 1 0 0,1 6 63 0 0,21 5-4581 0 0,-4-11-2421 0 0,-12-6 514 0 0</inkml:trace>
  <inkml:trace contextRef="#ctx0" brushRef="#br1" timeOffset="28290.983">19422 6371 14235 0 0,'0'0'1516'0'0,"0"0"-417"0"0,0 0-479 0 0,0 0-397 0 0,0 0-211 0 0,0 0 41 0 0,0 0 161 0 0,0 0 229 0 0,0 0 209 0 0,0 0 23 0 0,0 0-66 0 0,0 0-57 0 0,0 0-105 0 0,-4 20-94 0 0,-9 59-86 0 0,12-76-291 0 0,0 1 0 0 0,1 0-1 0 0,-1-1 1 0 0,1 1 0 0 0,0 0 0 0 0,0-1-1 0 0,0 1 1 0 0,0 0 0 0 0,1 0 0 0 0,-1-1-1 0 0,1 1 1 0 0,0-1 0 0 0,0 1 0 0 0,0-1-1 0 0,1 1 1 0 0,-1-1 0 0 0,1 0 0 0 0,0 1 0 0 0,0-1-1 0 0,0 0 1 0 0,0 0 0 0 0,1 0 0 0 0,-1-1-1 0 0,1 1 1 0 0,0-1 0 0 0,-1 1 0 0 0,1-1-1 0 0,0 0 1 0 0,1 0 0 0 0,-1 0 0 0 0,0 0-1 0 0,0-1 1 0 0,1 1 0 0 0,-1-1 0 0 0,2 1 24 0 0,113 6-8954 0 0,-117-9 9090 0 0,-1 1 0 0 0,1 0 0 0 0,0-1 0 0 0,-1 1 0 0 0,1-1 0 0 0,0 1 0 0 0,-1 0 0 0 0,1 0 0 0 0,0-1 0 0 0,0 1 0 0 0,-1 0 0 0 0,1 0 0 0 0,0 0 0 0 0,0 0 0 0 0,-1 0 0 0 0,1 0 0 0 0,0 0 0 0 0,0 0 0 0 0,-1 0 0 0 0,1 0 0 0 0,0 0 0 0 0,0 1 0 0 0,-1-1 0 0 0,1 0 0 0 0,0 0 0 0 0,-1 1 0 0 0,1-1 0 0 0,0 0 0 0 0,-1 1 0 0 0,1-1 0 0 0,-1 1 0 0 0,1-1 0 0 0,0 1 0 0 0,-1-1 0 0 0,1 1 0 0 0,-1 0 0 0 0,1-1 0 0 0,-1 1 0 0 0,0-1 0 0 0,1 1 0 0 0,-1 0 0 0 0,0-1 0 0 0,1 1 0 0 0,-1 0 0 0 0,0 0 0 0 0,0-1 0 0 0,0 1 0 0 0,1 0 0 0 0,-1 0 0 0 0,0-1 0 0 0,0 1 0 0 0,0 0 0 0 0,0 0 0 0 0,0-1 0 0 0,-1 1 0 0 0,1 0 0 0 0,0-1 0 0 0,0 1 0 0 0,0 0 0 0 0,-1 0 0 0 0,1 0-136 0 0,0 13-1376 0 0,-1-12 1327 0 0,1 0 1 0 0,0 0-1 0 0,0 0 0 0 0,0 0 0 0 0,1 0 1 0 0,-1 0-1 0 0,0 0 0 0 0,1 0 0 0 0,-1 0 1 0 0,1 0-1 0 0,0 0 0 0 0,-1 0 0 0 0,1-1 0 0 0,0 1 1 0 0,0 0-1 0 0,0-1 0 0 0,1 1 0 0 0,-1 0 1 0 0,0-1-1 0 0,1 1 0 0 0,-1-1 0 0 0,1 0 1 0 0,-1 1-1 0 0,1-1 0 0 0,-1 0 0 0 0,1 0 1 0 0,0 0-1 0 0,0 0 0 0 0,-1 0 0 0 0,1-1 1 0 0,0 1-1 0 0,0 0 0 0 0,0-1 0 0 0,0 0 1 0 0,0 1-1 0 0,0-1 0 0 0,0 0 0 0 0,0 0 1 0 0,0 0-1 0 0,0 0 0 0 0,0 0 0 0 0,0 0 1 0 0,0-1-1 0 0,0 1 0 0 0,0-1 0 0 0,0 0 1 0 0,0 1-1 0 0,0-1 49 0 0,88-50-3909 0 0,-65-15 5083 0 0,-24 64-972 0 0,-1 0-1 0 0,1 0 1 0 0,-1 0-1 0 0,1 0 1 0 0,-1 0 0 0 0,0 1-1 0 0,0-1 1 0 0,0 0-1 0 0,0 0 1 0 0,0 0-1 0 0,0 0 1 0 0,0 0-1 0 0,-1 0 1 0 0,1 0-1 0 0,-1 0 1 0 0,1 0 0 0 0,-1 0-1 0 0,0 0 1 0 0,0 1-1 0 0,0-1 1 0 0,0 0-1 0 0,0 1 1 0 0,0-1-1 0 0,0 0 1 0 0,-1 1-1 0 0,1 0 1 0 0,-1-1 0 0 0,1 1-1 0 0,-1 0 1 0 0,1 0-1 0 0,-1-1 1 0 0,0 1-1 0 0,1 1 1 0 0,-1-1-202 0 0,0 38-1180 0 0,2 25-768 0 0,0-22-5298 0 0,0-20-3246 0 0</inkml:trace>
  <inkml:trace contextRef="#ctx0" brushRef="#br1" timeOffset="22838.115">16231 4023 16211 0 0,'0'0'374'0'0,"0"0"-141"0"0,0 0-389 0 0,0 0-492 0 0,0 0-32 0 0,0 0 221 0 0,0 0 403 0 0,0 0 415 0 0,0 0 188 0 0,0 0 102 0 0,-9 31 54 0 0,-27 102-26 0 0,22-73-156 0 0,3 2 0 0 0,3 0-1 0 0,2 0 1 0 0,3 29-521 0 0,-1-13 222 0 0,2-41-115 0 0,-1-10-88 0 0,2 0 0 0 0,0 0 0 0 0,1 0 0 0 0,2-1 0 0 0,1 1 0 0 0,1 0 0 0 0,7 22-19 0 0,-1-58 4106 0 0,-1-125-3990 0 0,-32-13 320 0 0,67 148-2292 0 0,-18 2 1836 0 0,1-1-1 0 0,-1-1 1 0 0,1-1 0 0 0,-1-2-1 0 0,1-1 1 0 0,-1 0-1 0 0,0-2 1 0 0,0-1 0 0 0,-1-1-1 0 0,0-2 1 0 0,0 0 0 0 0,17-10 20 0 0,-29 13-61 0 0,-1 0 0 0 0,1-1 0 0 0,-2 0 0 0 0,1-1 0 0 0,-1 0 0 0 0,0-1 0 0 0,-1-1 1 0 0,0 1-1 0 0,0-2 0 0 0,-1 1 0 0 0,0-1 0 0 0,-1 0 0 0 0,0-1 0 0 0,-1 0 0 0 0,-1-1 0 0 0,0 1 1 0 0,0-1-1 0 0,-1 0 0 0 0,-1 0 0 0 0,0-1 0 0 0,-1 1 0 0 0,0-1 0 0 0,-1 0 0 0 0,0-9 61 0 0,-1 7 23 0 0,0 1 1 0 0,-1 0-1 0 0,0-1 0 0 0,-1 1 1 0 0,-1 0-1 0 0,0-1 0 0 0,-1 1 0 0 0,-1 0 1 0 0,0 1-1 0 0,-1-1 0 0 0,-1 1 0 0 0,0 0 1 0 0,-1 0-1 0 0,-1 0 0 0 0,0 1 0 0 0,-8-10-23 0 0,15 22-8 0 0,0 0-1 0 0,0 0 1 0 0,0 0 0 0 0,1 1-1 0 0,-1-1 1 0 0,0 0-1 0 0,-1 1 1 0 0,1-1-1 0 0,0 0 1 0 0,0 1-1 0 0,0 0 1 0 0,0-1 0 0 0,0 1-1 0 0,-1-1 1 0 0,1 1-1 0 0,0 0 1 0 0,0 0-1 0 0,0 0 1 0 0,-1 0 0 0 0,1 0-1 0 0,0 0 1 0 0,0 0-1 0 0,-1 0 1 0 0,1 0-1 0 0,0 1 1 0 0,0-1-1 0 0,0 0 1 0 0,-1 1 0 0 0,1-1-1 0 0,0 1 1 0 0,0 0-1 0 0,0-1 1 0 0,0 1-1 0 0,0 0 1 0 0,0-1 0 0 0,0 1-1 0 0,0 0 1 0 0,0 0-1 0 0,1 0 1 0 0,-1 0-1 0 0,0 0 1 0 0,0 0-1 0 0,1 0 1 0 0,-1 0 0 0 0,1 0-1 0 0,-1 0 1 0 0,1 0-1 0 0,-1 1 1 0 0,1-1-1 0 0,0 0 1 0 0,-1 0-1 0 0,1 0 10 0 0,-25 76 61 0 0,22-66 38 0 0,-12 66 240 0 0,4 1-1 0 0,3 0 1 0 0,3 0-1 0 0,3 1 1 0 0,8 54-340 0 0,-6-109 8 0 0,0 1 0 0 0,2-1-1 0 0,1 1 1 0 0,1-1 0 0 0,1 0 0 0 0,1 0 0 0 0,1-1 0 0 0,1 0 0 0 0,1 0-1 0 0,2-1 1 0 0,0 0 0 0 0,1 0 0 0 0,1-1 0 0 0,0-1 0 0 0,2 0-1 0 0,1-1 1 0 0,6 5-8 0 0,18-6-1299 0 0,-28-22-2528 0 0,0-7-4262 0 0,-9 7-2018 0 0</inkml:trace>
  <inkml:trace contextRef="#ctx0" brushRef="#br1" timeOffset="23199.983">16836 4952 13827 0 0,'0'0'1822'0'0,"0"0"-343"0"0,0 0-334 0 0,0 0-437 0 0,0 0-365 0 0,0 0-223 0 0,0 0-153 0 0,0 0 1 0 0,0 0 41 0 0,0 0 42 0 0,0 0 15 0 0,0 0-1 0 0,0 0 17 0 0,29-14 4 0 0,87-42-13 0 0,-114 54-79 0 0,1 0 1 0 0,-1 0-1 0 0,1 0 0 0 0,0 0 1 0 0,0 1-1 0 0,-1-1 1 0 0,1 1-1 0 0,0 0 0 0 0,0 0 1 0 0,0 0-1 0 0,0 0 1 0 0,1 0-1 0 0,-1 1 0 0 0,0-1 1 0 0,0 1-1 0 0,0 0 1 0 0,1 0-1 0 0,-1 0 0 0 0,0 0 1 0 0,0 1-1 0 0,0-1 0 0 0,0 1 1 0 0,1 0-1 0 0,-1 0 1 0 0,0 0-1 0 0,0 0 0 0 0,-1 1 1 0 0,1-1-1 0 0,0 1 1 0 0,0 0-1 0 0,-1-1 0 0 0,1 1 1 0 0,-1 0-1 0 0,1 1 1 0 0,-1-1-1 0 0,0 0 0 0 0,0 1 1 0 0,0-1-1 0 0,0 1 1 0 0,0 0-1 0 0,-1-1 0 0 0,1 1 1 0 0,0 2 5 0 0,-14 108 138 0 0,-131 101 64 0 0,145-211-233 0 0,-1-1 0 0 0,1 0 0 0 0,0 0 0 0 0,-1 0 1 0 0,1-1-1 0 0,0 1 0 0 0,0 0 0 0 0,0-1 0 0 0,0 1 1 0 0,1-1-1 0 0,-1 0 0 0 0,0 1 0 0 0,1-1 1 0 0,-1 0-1 0 0,0-1 0 0 0,1 1 0 0 0,0 0 0 0 0,-1-1 1 0 0,1 1-1 0 0,-1-1 0 0 0,1 0 0 0 0,-1 0 0 0 0,1 0 1 0 0,0 0-1 0 0,-1 0 0 0 0,1-1 0 0 0,-1 1 0 0 0,1-1 1 0 0,-1 1-1 0 0,1-1 0 0 0,-1 0 0 0 0,1 0 1 0 0,-1 0-1 0 0,1-1 31 0 0,113-30-6835 0 0,-85 23 2655 0 0,-5 0-3308 0 0</inkml:trace>
  <inkml:trace contextRef="#ctx0" brushRef="#br1" timeOffset="23531.808">17497 4990 20908 0 0,'0'0'72'0'0,"0"0"-236"0"0,0 0-246 0 0,0 0-96 0 0,0 0 205 0 0,0 0 353 0 0,0 0 288 0 0,0 0 176 0 0,0 0-12 0 0,0 0-46 0 0,0 0-6 0 0,0 0 13 0 0,0 0-15 0 0,27 4-60 0 0,84 15-107 0 0,27-31 35 0 0,-106 3-297 0 0,3 0 8 0 0,0-1 0 0 0,-1-2 0 0 0,0-1 0 0 0,-1-1 1 0 0,0-3-1 0 0,-2 0 0 0 0,16-12-29 0 0,-36 21-10 0 0,1 0 0 0 0,-1-1 0 0 0,-1 0 0 0 0,1-1-1 0 0,-2 0 1 0 0,1-1 0 0 0,-2 0 0 0 0,1 0 0 0 0,-1-1 0 0 0,-1 0 0 0 0,0 0 0 0 0,-1-1 0 0 0,0 0 0 0 0,-1 0 0 0 0,-1 0 0 0 0,0-1 0 0 0,-1 0 0 0 0,0 0-1 0 0,-1 1 1 0 0,1-11 10 0 0,-4 7-34 0 0,-1 0 0 0 0,0 0 0 0 0,-1 1-1 0 0,-1-1 1 0 0,0 1 0 0 0,-2 0-1 0 0,1 0 1 0 0,-2 0 0 0 0,0 1-1 0 0,-1 0 1 0 0,-1 0 0 0 0,0 1 0 0 0,-1 0-1 0 0,0 0 1 0 0,-1 1 0 0 0,-1 1-1 0 0,0 0 1 0 0,0 1 0 0 0,-1 0 0 0 0,-1 1-1 0 0,0 0 1 0 0,0 1 0 0 0,-1 0-1 0 0,0 2 1 0 0,0-1 0 0 0,-3 2 34 0 0,5-1 17 0 0,-1 1-1 0 0,0 0 1 0 0,0 2 0 0 0,-1-1 0 0 0,1 2 0 0 0,-1 0-1 0 0,0 1 1 0 0,0 0 0 0 0,0 1 0 0 0,0 1 0 0 0,0 0 0 0 0,0 1-1 0 0,0 1 1 0 0,0 0 0 0 0,0 1 0 0 0,0 1 0 0 0,1 0-1 0 0,0 1 1 0 0,0 1 0 0 0,0 0 0 0 0,0 1 0 0 0,1 0-1 0 0,0 1 1 0 0,1 0 0 0 0,0 1 0 0 0,0 1 0 0 0,0 0 0 0 0,2 0-1 0 0,-6 6-16 0 0,7-3-88 0 0,1 0 0 0 0,0 1 0 0 0,1 0 0 0 0,0 0 0 0 0,1 0 0 0 0,1 1-1 0 0,0 0 1 0 0,1 0 0 0 0,1 0 0 0 0,0 1 0 0 0,1-1 0 0 0,1 1 0 0 0,0 0 0 0 0,1-1-1 0 0,0 1 1 0 0,2 0 0 0 0,0-1 0 0 0,1 0 0 0 0,0 1 0 0 0,1-1 0 0 0,1 0-1 0 0,0 0 1 0 0,1-1 0 0 0,3 5 88 0 0,26 42-3051 0 0,-10-23-2429 0 0,-4-6-5544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9:01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7741 2729 18996 0 0,'0'0'35'0'0,"0"0"-89"0"0,0 0-160 0 0,0 0-57 0 0,0 0 59 0 0,0 0 35 0 0,0 0 19 0 0,0 0 27 0 0,0 0 23 0 0,0 0 38 0 0,0 0 59 0 0,-50-28 3226 0 0,3 5-2473 0 0,-1 1 0 0 0,-1 2 0 0 0,0 3 0 0 0,-1 1 0 0 0,-49-7-742 0 0,68 15 127 0 0,-783-136 492 0 0,-453-85 1838 0 0,774 148-1894 0 0,281 78-5742 0 0,200 4-604 0 0,4 1-5802 0 0</inkml:trace>
  <inkml:trace contextRef="#ctx0" brushRef="#br0" timeOffset="1315.133">928 1026 7202 0 0,'0'0'1813'0'0,"0"0"-1106"0"0,0 0-41 0 0,0 0 134 0 0,0 0-103 0 0,0 0-262 0 0,0 0-435 0 0,0 0-223 0 0,0 0 38 0 0,0 0 250 0 0,0 0 333 0 0,4-15 226 0 0,15-47 116 0 0,39 17 1525 0 0,-45 41-1809 0 0,210-103 2384 0 0,-223 104-2786 0 0,-1 1-1 0 0,1 0 1 0 0,-1 0 0 0 0,1 0-1 0 0,-1 0 1 0 0,0 0 0 0 0,0 0-1 0 0,0 0 1 0 0,0 0 0 0 0,0 0-1 0 0,0 0 1 0 0,0 0 0 0 0,0 1-1 0 0,-1-1 1 0 0,1 1 0 0 0,-1-1-1 0 0,0 1 1 0 0,1-1 0 0 0,-1 1-1 0 0,0 0 1 0 0,0-1 0 0 0,0 1-1 0 0,1 0 1 0 0,-1 1 0 0 0,0-1-1 0 0,-1 0 1 0 0,1 0 0 0 0,0 1-1 0 0,0-1 1 0 0,-1 1-54 0 0,-11-4-49 0 0,-1 0 0 0 0,1 1 0 0 0,-1 1 0 0 0,1 0 0 0 0,-1 1 1 0 0,0 1-1 0 0,0 0 0 0 0,1 1 0 0 0,-1 1 0 0 0,0 0 0 0 0,1 1 0 0 0,0 0 0 0 0,-1 1 1 0 0,1 1-1 0 0,1 0 0 0 0,-1 1 0 0 0,-5 4 49 0 0,-214 136-189 0 0,208-128 163 0 0,16-14 0 0 0,1 1 1 0 0,0 0 0 0 0,1 0 0 0 0,-1 1 0 0 0,1 0 0 0 0,0 0 0 0 0,1 1 0 0 0,-1 0 0 0 0,1 0 0 0 0,1 0-1 0 0,-1 1 1 0 0,1 0 0 0 0,1 0 0 0 0,-1 1 25 0 0,6-2-47 0 0,1 0-1 0 0,0 0 1 0 0,0-1-1 0 0,0 1 1 0 0,1-1-1 0 0,0 0 1 0 0,0 0-1 0 0,1 0 1 0 0,-1 0-1 0 0,1 0 1 0 0,1-1-1 0 0,-1 1 1 0 0,1-1-1 0 0,0 0 1 0 0,0-1-1 0 0,1 1 1 0 0,-1-1-1 0 0,1 0 1 0 0,0-1-1 0 0,6 4 48 0 0,-7-3-18 0 0,129 88 65 0 0,-85-61-29 0 0,-3 1 0 0 0,0 2 0 0 0,-2 2 0 0 0,-2 2 0 0 0,29 35-18 0 0,-69-72 3 0 0,14 15 27 0 0,0 1-1 0 0,-2 0 0 0 0,1 1 0 0 0,-2 1 0 0 0,-1 0 1 0 0,0 0-1 0 0,-1 1 0 0 0,-1 1 0 0 0,-1 0 1 0 0,-1 0-1 0 0,-1 1 0 0 0,-1 0 0 0 0,0 0 1 0 0,-2 0-1 0 0,1 23-29 0 0,-8-37 162 0 0,-1-1 1 0 0,-1-1 0 0 0,1 1 0 0 0,-1 0-1 0 0,0-1 1 0 0,-1 0 0 0 0,1 0-1 0 0,-1-1 1 0 0,-1 1 0 0 0,1-1-1 0 0,-1-1 1 0 0,1 1 0 0 0,-1-1 0 0 0,-1 0-1 0 0,1-1 1 0 0,0 0 0 0 0,-1 0-1 0 0,0 0 1 0 0,0-1 0 0 0,1 0-1 0 0,-1-1 1 0 0,-1 0 0 0 0,1 0 0 0 0,0 0-1 0 0,-6-2-162 0 0,-37 9 59 0 0,-1-3 0 0 0,0-2-1 0 0,1-2 1 0 0,-1-3 0 0 0,0-1-1 0 0,0-3 1 0 0,1-3 0 0 0,0-1-1 0 0,1-3 1 0 0,0-2 0 0 0,1-2-1 0 0,1-2 1 0 0,1-2 0 0 0,-11-9-59 0 0,63 27-6018 0 0,34 12 4083 0 0,121 51-10394 0 0,-137-52 8599 0 0</inkml:trace>
  <inkml:trace contextRef="#ctx0" brushRef="#br0" timeOffset="1930.007">1746 1770 17580 0 0,'0'0'-663'0'0,"0"0"-129"0"0,0 0-100 0 0,0 0-129 0 0,0 0 188 0 0,0 0 195 0 0,0 0 156 0 0,0 0 244 0 0,0 0 234 0 0,0 0 276 0 0,0 0 326 0 0,0 0 338 0 0,-18-3 4976 0 0,-125 155-5092 0 0,43-35-147 0 0,64-72-443 0 0,-1-1 0 0 0,-3-3 0 0 0,-1-1-1 0 0,-33 25-229 0 0,107-170-13711 0 0,-5 29 7920 0 0,-6-3 3564 0 0,-8-28 8150 0 0,-13 95 3181 0 0,4 19-5340 0 0,2 6-4082 0 0,128 346 3777 0 0,-134-357-3458 0 0,0 0 0 0 0,0 1 1 0 0,0-1-1 0 0,0 0 0 0 0,0 0 0 0 0,1 0 0 0 0,-1-1 1 0 0,1 1-1 0 0,-1 0 0 0 0,1 0 0 0 0,0-1 0 0 0,-1 1 1 0 0,1-1-1 0 0,0 1 0 0 0,0-1 0 0 0,0 0 0 0 0,0 0 0 0 0,1 0 1 0 0,-1 0-1 0 0,0 0 0 0 0,0-1 0 0 0,1 1 0 0 0,-1 0 1 0 0,0-1-1 0 0,1 0 0 0 0,-1 0 0 0 0,0 0 0 0 0,1 0 1 0 0,-1 0-1 0 0,0 0 0 0 0,1 0 0 0 0,-1-1 0 0 0,0 1 0 0 0,1-1 1 0 0,0 0-2 0 0,40-38-7194 0 0,-34 26 1545 0 0,-4 3-3900 0 0</inkml:trace>
  <inkml:trace contextRef="#ctx0" brushRef="#br0" timeOffset="2316.645">1801 2072 21028 0 0,'0'0'-417'0'0,"0"0"28"0"0,0 0 161 0 0,0 0 206 0 0,0 0 242 0 0,0 0-5 0 0,0 0-74 0 0,0 0-49 0 0,22 28-26 0 0,71 88-21 0 0,-85-105-7 0 0,0-1 0 0 0,1 0 0 0 0,0 0 0 0 0,1-1 0 0 0,0 0 0 0 0,1 0 0 0 0,-1-2-1 0 0,1 1 1 0 0,1-1 0 0 0,0-1 0 0 0,4 2-38 0 0,2 1 229 0 0,-16-8-218 0 0,1 1 0 0 0,-1-1 0 0 0,1 1 0 0 0,0-1 0 0 0,-1 0 1 0 0,1 0-1 0 0,0 0 0 0 0,0-1 0 0 0,0 1 0 0 0,0-1 0 0 0,0 0 1 0 0,0 1-1 0 0,0-1 0 0 0,0 0 0 0 0,0-1 0 0 0,0 1 0 0 0,0 0 1 0 0,0-1-1 0 0,0 0 0 0 0,-1 0 0 0 0,1 0 0 0 0,0 0 0 0 0,0 0 1 0 0,-1 0-1 0 0,1-1 0 0 0,0 1 0 0 0,-1-1 0 0 0,0 0 0 0 0,1 0 1 0 0,-1 0-1 0 0,0 0 0 0 0,0 0 0 0 0,0 0 0 0 0,0-1 1 0 0,0 1-1 0 0,-1-1 0 0 0,1 1 0 0 0,-1-1 0 0 0,0 0 0 0 0,1 1 1 0 0,-1-1-1 0 0,0 0 0 0 0,-1 0 0 0 0,1 0 0 0 0,0-3-11 0 0,8-138-821 0 0,-12 131 850 0 0,0 1-1 0 0,0 0 1 0 0,-2 0 0 0 0,1 0 0 0 0,-1 0 0 0 0,-1 1 0 0 0,0 0-1 0 0,-1 0 1 0 0,0 0 0 0 0,0 1 0 0 0,-1 0 0 0 0,-1 0 0 0 0,1 1-1 0 0,-2 0 1 0 0,1 1 0 0 0,-1 0 0 0 0,0 0 0 0 0,-1 1-1 0 0,0 0 1 0 0,0 1 0 0 0,0 0 0 0 0,-1 1 0 0 0,0 1 0 0 0,0-1-1 0 0,0 2 1 0 0,-1 0 0 0 0,1 0 0 0 0,-1 1 0 0 0,1 1 0 0 0,-1 0-1 0 0,-5 1-28 0 0,13 3-16 0 0,0 1 0 0 0,0 0-1 0 0,0 1 1 0 0,0-1-1 0 0,1 1 1 0 0,-1 0 0 0 0,1 0-1 0 0,1 0 1 0 0,-1 1 0 0 0,1-1-1 0 0,0 1 1 0 0,0 0-1 0 0,0 0 1 0 0,1 0 0 0 0,0 0-1 0 0,0 1 1 0 0,1-1-1 0 0,-1 0 1 0 0,1 1 0 0 0,1-1-1 0 0,-1 1 1 0 0,1-1 0 0 0,0 1-1 0 0,1-1 1 0 0,0 1-1 0 0,0-1 1 0 0,0 1 0 0 0,2 5 16 0 0,-2-2-126 0 0,1-1 0 0 0,0 0-1 0 0,0 1 1 0 0,1-1 0 0 0,0 0 0 0 0,0 0 0 0 0,1 0 0 0 0,0-1 0 0 0,1 1 0 0 0,0-1 0 0 0,0 0 0 0 0,1-1 0 0 0,0 1 0 0 0,0-1 126 0 0,69 52-9183 0 0,-53-47-1382 0 0</inkml:trace>
  <inkml:trace contextRef="#ctx0" brushRef="#br0" timeOffset="13981.534">2535 1432 1472 0 0,'0'0'786'0'0,"0"0"345"0"0,0 0 429 0 0,0 0 196 0 0,0 0 10 0 0,0 0-110 0 0,0 0-175 0 0,0 0-133 0 0,0 0-138 0 0,0 0-175 0 0,0 0-207 0 0,-6-5-225 0 0,-17-14-211 0 0,17 14-170 0 0,6 5-124 0 0,0 0-82 0 0,30 0-159 0 0,583-32 1826 0 0,-614 33-1708 0 0,1-1 0 0 0,-1 0-1 0 0,0 0 1 0 0,1 0 0 0 0,-1 0 0 0 0,1 1-1 0 0,-1-1 1 0 0,0 0 0 0 0,1 1 0 0 0,-1-1-1 0 0,1 0 1 0 0,-1 1 0 0 0,1-1-1 0 0,-1 0 1 0 0,1 1 0 0 0,0-1 0 0 0,-1 1-1 0 0,1-1 1 0 0,-1 1 0 0 0,1-1 0 0 0,0 1-1 0 0,-1 0 1 0 0,1-1 0 0 0,0 1 0 0 0,0-1-1 0 0,0 1 1 0 0,-1 0 0 0 0,1-1 0 0 0,0 1-1 0 0,0-1 1 0 0,0 1 0 0 0,0 0 0 0 0,0-1-1 0 0,0 1 1 0 0,0 0 0 0 0,0-1 0 0 0,0 1-1 0 0,1-1 1 0 0,-1 1 0 0 0,0 0 0 0 0,0-1-1 0 0,0 1 1 0 0,1-1 0 0 0,-1 1 0 0 0,0-1-1 0 0,1 1 1 0 0,-1 0 0 0 0,0-1 0 0 0,1 1-1 0 0,-1-1 1 0 0,1 0 0 0 0,-1 1 0 0 0,1-1-1 0 0,-1 1 1 0 0,1-1 0 0 0,-1 0 0 0 0,1 1-1 0 0,-1-1 1 0 0,1 0 0 0 0,0 0 25 0 0,-54 35-5237 0 0,-17 2-3936 0 0,54-30 6198 0 0</inkml:trace>
  <inkml:trace contextRef="#ctx0" brushRef="#br0" timeOffset="14228.152">2632 1581 2048 0 0,'0'0'1253'0'0,"0"0"163"0"0,0 0-64 0 0,0 0-315 0 0,0 0-373 0 0,0 0-279 0 0,0 0 10 0 0,0 0 148 0 0,0 0 167 0 0,0 0 151 0 0,0 0-36 0 0,0 0-119 0 0,0 0-58 0 0,12 8-13 0 0,139 48 1870 0 0,185-50-848 0 0,-384 0-15176 0 0,41-6 9398 0 0</inkml:trace>
  <inkml:trace contextRef="#ctx0" brushRef="#br0" timeOffset="14621.456">3140 958 17284 0 0,'0'0'-292'0'0,"0"0"22"0"0,0 0-161 0 0,0 0-333 0 0,0 0-161 0 0,0 0-41 0 0,0 0 134 0 0,0 0 353 0 0,0 0 279 0 0,0 0 195 0 0,0 0 104 0 0,0 0 98 0 0,0 0 127 0 0,-7 8 145 0 0,-60 133 2344 0 0,41-26-2395 0 0,-4-2-1 0 0,-6-1 0 0 0,-4-2 1 0 0,-5-2-1 0 0,-40 69-417 0 0,9-90 2139 0 0,89-124-9835 0 0,28-16-2162 0 0,-30 41 7164 0 0</inkml:trace>
  <inkml:trace contextRef="#ctx0" brushRef="#br0" timeOffset="15558.767">3533 1355 19380 0 0,'0'0'61'0'0,"0"0"-126"0"0,0 0-248 0 0,0 0-129 0 0,0 0 34 0 0,0 0 119 0 0,0 0 182 0 0,0 0 64 0 0,0 0 11 0 0,0 0-26 0 0,0 0-38 0 0,0 0-6 0 0,20 9 24 0 0,61 28 72 0 0,-79-36 19 0 0,0-1 0 0 0,0 1 0 0 0,0 0 0 0 0,0 0 0 0 0,0-1 0 0 0,0 1 0 0 0,0-1 0 0 0,0 0 0 0 0,0 0 0 0 0,0 1 0 0 0,1-1 0 0 0,-1-1 0 0 0,0 1 0 0 0,0 0 0 0 0,0 0 0 0 0,0-1 0 0 0,0 1 0 0 0,0-1 0 0 0,0 0 0 0 0,0 1 0 0 0,0-1 0 0 0,0 0 0 0 0,-1 0 0 0 0,1 0 0 0 0,0-1 0 0 0,-1 1 0 0 0,1 0 0 0 0,0-1 0 0 0,-1 1 0 0 0,1-1-13 0 0,4-3 102 0 0,16-15-193 0 0,-1-1-1 0 0,-1-1 0 0 0,-1-1 0 0 0,-1 0 1 0 0,-2-2-1 0 0,0 0 0 0 0,-1 0 0 0 0,-2-1 1 0 0,0-1-1 0 0,2-12 92 0 0,-7 23 9 0 0,-1-1-1 0 0,-1 0 1 0 0,0 0-1 0 0,-2-1 1 0 0,0 1-1 0 0,0-1 1 0 0,-2 0-1 0 0,0 0 1 0 0,-1 0-1 0 0,-2-14-8 0 0,1 32-7 0 0,-1 0-1 0 0,1 0 0 0 0,-1 0 0 0 0,0 0 1 0 0,1 1-1 0 0,-1-1 0 0 0,1 0 1 0 0,-1 0-1 0 0,1 0 0 0 0,-1 0 0 0 0,0 0 1 0 0,1 0-1 0 0,-1 0 0 0 0,1-1 1 0 0,-1 1-1 0 0,1 0 0 0 0,-1 0 0 0 0,1 0 1 0 0,-1 0-1 0 0,1-1 0 0 0,-1 1 1 0 0,1 0-1 0 0,-1-1 0 0 0,1 1 0 0 0,-1 0 1 0 0,1-1-1 0 0,-1 1 0 0 0,1 0 1 0 0,0-1-1 0 0,-1 1 0 0 0,1-1 0 0 0,0 1 1 0 0,-1-1-1 0 0,1 1 0 0 0,0-1 1 0 0,-1 1-1 0 0,1-1 0 0 0,0 1 0 0 0,0-1 1 0 0,0 1-1 0 0,0-1 0 0 0,0 0 1 0 0,-1 1-1 0 0,1-1 0 0 0,0 1 0 0 0,0-1 1 0 0,0 1-1 0 0,1-1 0 0 0,-1 0 1 0 0,0 1-1 0 0,0-1 8 0 0,-43 627 1060 0 0,34-400-1247 0 0,7-222-70 0 0,0 1 0 0 0,-1-1 0 0 0,0 0 0 0 0,0 0 0 0 0,0 0 0 0 0,-1 0 0 0 0,1 0 0 0 0,-1-1 0 0 0,0 1 0 0 0,0-1 0 0 0,0 0 0 0 0,-1 0 0 0 0,1-1 0 0 0,0 1 0 0 0,-1-1 0 0 0,0 0 0 0 0,0 0 0 0 0,0-1 0 0 0,1 1 0 0 0,-1-1 0 0 0,-1 0 0 0 0,1 0 0 0 0,0-1 0 0 0,0 0 0 0 0,0 1 0 0 0,0-2 0 0 0,0 1 0 0 0,0-1 0 0 0,0 1 0 0 0,-1-2 0 0 0,2 1 0 0 0,-1 0 0 0 0,-4-2 256 0 0,-22 2 562 0 0,-18-1-230 0 0,35 0 382 0 0,0 1 0 0 0,-1 1 0 0 0,1 0 0 0 0,0 0 0 0 0,-1 2 0 0 0,1 0 0 0 0,0 0 0 0 0,0 2 0 0 0,0-1 0 0 0,1 2-1 0 0,-4 1-712 0 0,17-4 42 0 0,-1 0 0 0 0,1 0 0 0 0,1 0 0 0 0,-1 0-1 0 0,0-1 1 0 0,0 1 0 0 0,1 0 0 0 0,-1 0 0 0 0,1 0-1 0 0,-1-1 1 0 0,1 1 0 0 0,0 0 0 0 0,0-1-1 0 0,0 1 1 0 0,0 0 0 0 0,0-1 0 0 0,0 1 0 0 0,0-1-1 0 0,1 0 1 0 0,-1 1 0 0 0,0-1 0 0 0,1 0 0 0 0,-1 0-1 0 0,1 0 1 0 0,-1 0 0 0 0,1 0 0 0 0,0 0-1 0 0,-1 0 1 0 0,1 0 0 0 0,0-1 0 0 0,0 1 0 0 0,-1-1-1 0 0,1 1 1 0 0,0-1 0 0 0,0 0 0 0 0,1 0-42 0 0,42 12 66 0 0,0-1 1 0 0,1-3 0 0 0,0-2 0 0 0,1-2-1 0 0,-1-2 1 0 0,1-2 0 0 0,-1-2-1 0 0,1-2 1 0 0,-1-2 0 0 0,-1-3-1 0 0,1-1 1 0 0,-1-2 0 0 0,7-4-67 0 0,65-21-288 0 0,-140 37-10648 0 0,14 0 1994 0 0</inkml:trace>
  <inkml:trace contextRef="#ctx0" brushRef="#br0" timeOffset="16529.542">309 90 2729 0 0,'0'0'808'0'0,"0"0"-279"0"0,0 0 387 0 0,0 0 375 0 0,0 0 166 0 0,0 0 6 0 0,0 0-215 0 0,0 0-159 0 0,0 0-83 0 0,0 0-138 0 0,0 0-145 0 0,0 0-168 0 0,-23-15-195 0 0,-69-45-223 0 0,69 45-302 0 0,21 32-949 0 0,-41 430 2839 0 0,20 223-992 0 0,12-187-143 0 0,-72 454-590 0 0,79-916-143 0 0,0 157-1685 0 0,16-156-2816 0 0,-24-38 10799 0 0,12 16-5659 0 0,0 0-174 0 0,0 0-188 0 0,0 0-178 0 0,34-1-1351 0 0,684 13 3769 0 0,-300 22-1794 0 0,1-18 0 0 0,1-19 0 0 0,90-24-580 0 0,1103-128 2951 0 0,-1256 114-2101 0 0,-437 41-2923 0 0,-20 1-6877 0 0,66 5 3643 0 0,9-1-2279 0 0</inkml:trace>
  <inkml:trace contextRef="#ctx0" brushRef="#br0" timeOffset="17165.673">434 127 22845 0 0,'0'0'243'0'0,"0"0"-213"0"0,0 0-83 0 0,0 0-238 0 0,0 0-414 0 0,0 0-85 0 0,0 0 81 0 0,0 0 249 0 0,31-17 392 0 0,-5 2 70 0 0,-14 7-2 0 0,0 1-1 0 0,0 0 1 0 0,1 1-1 0 0,0 0 0 0 0,0 1 1 0 0,1 0-1 0 0,-1 1 1 0 0,1 1-1 0 0,0 0 1 0 0,0 1-1 0 0,0 0 0 0 0,1 1 1 0 0,-1 1-1 0 0,10 1 1 0 0,587 21 163 0 0,486-48-163 0 0,-589 6 12 0 0,-43 12 675 0 0,0 21 1 0 0,66 27-688 0 0,-169 1 1096 0 0,-381 44-593 0 0,-31 109-478 0 0,8 2 0 0 0,10 2 0 0 0,8 1 0 0 0,8 1-1 0 0,10 0 1 0 0,10 45-25 0 0,-5-221 4 0 0,5 406 648 0 0,44 280-652 0 0,-38-685-727 0 0,-5-32-3213 0 0,1-6-3715 0 0,-3 5-3397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38:07.12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55 3080 1093 0,'0'0'249'0,"0"0"-303"0,0 0 24 15,0 0-20-15,0 0 14 0,0 0 18 0,0 0 15 16,0 0 19-16,0 0 17 0,0 0 22 0,0 0 15 16,0 0 12-16,-55 23 8 0,55-25-3 15,0 0-5-15,0 0-24 0,0 0-21 0,0-2-13 16,0 1-12-16,0-2-3 0,0 1 1 0,0-1-6 16,0-1-8-16,1 0-4 0,2-2-5 15,0-1 1-15,6-3 5 0,-3 0 8 0,5-3 7 16,1-2 4-16,2 2 5 0,2-4-1 0,3 1 0 15,-1-2-1-15,4 0 2 0,-3-6 5 0,6 1-1 16,0-3-1-16,3 0-5 0,0-3-5 16,1 0-1-16,7-2-2 0,-4-2-1 0,5 1-3 15,4-5 1-15,-1 1-6 0,2-4 1 0,5 2 2 16,-2-1-3-16,-2 0 2 0,6 0 1 0,-3 2-3 16,4-1 0-16,-2 0-1 0,-2 1 0 0,2-1 0 15,-1 1-2-15,-4-1 5 0,5 4-2 0,-6 2 3 16,-1 0 0-16,-1 0-2 0,-1 2 5 15,0 0-2-15,-2 0 1 0,-3 0 1 0,4-2 0 16,-1 2 2-16,-4-2 1 0,5 0-5 16,-1-1 3-16,-3-1-3 0,4 0 2 0,2-2 0 15,-1 1-2-15,2 0-1 0,2 1 3 0,-3 1 2 16,6 2 8-16,-4 0 7 0,0 2 5 0,-1 0 3 16,2 0 0-16,-3 3 0 0,-1 0 3 0,0-1-5 15,0 2-2-15,-3 0-6 0,-1 3-6 16,3-1-1-16,-1-1 0 0,1 2 0 0,0-2 0 15,2 0-1-15,-2-1-2 0,4 0 0 0,2-3 0 16,0 2 1-16,-2-1-1 0,3 0-2 0,1 3 3 16,-3-1-2-16,2 2 1 0,0 0 2 15,0 2 1-15,-1 0 0 0,2 0-3 0,-2 2 1 16,-3-1-4-16,2 3 1 0,-2-1 0 0,-1 0-2 16,0 2 3-16,1 2-2 0,-2-1 2 0,-2 1 0 15,4 1 2-15,-3 0 3 0,0 2 2 0,-2-1 1 16,2-1 3-16,0 1-1 0,2 0 1 15,0-1 0-15,1 3-4 0,2-2 3 0,1 0-2 16,0 2-2-16,-2-2 1 0,7 3-5 0,-1-3-4 16,0 2-2-16,-2-1-3 0,1 1 3 0,-2 1 0 15,2 2 1-15,-3 1 1 0,1 0-2 16,0 2 0-16,-1 0 0 0,-2-1-5 0,-1 1 1 16,2 2 0-16,-2-2 1 0,1 1 4 0,2 0 0 15,-2-1 0-15,3-1 0 0,-4 3 0 16,5-1 3-16,1-1 2 0,-4 0 0 0,5 0 2 15,-1-1 0-15,0 3-1 0,0-1-3 0,1 0-5 16,-3 3 0-16,1-1-1 0,-1-1 2 0,2 3 4 16,-2-2-3-16,-2 1-1 0,5 1 2 15,-3 1-2-15,4-2 4 0,-1 2 0 0,3 0-3 16,-1 0 1-16,1 0-2 0,-1 0-4 0,4 0 4 16,1 0-4-16,-3 0 0 0,4 2 2 0,-2 1-1 15,-3-1 0-15,3-1 0 0,-1 2-1 16,0 0 1-16,-1-1-1 0,-3 0 0 0,-1 2 1 15,3-2-2-15,-8 2 1 0,5-2 1 0,-6 5 1 16,-1-2 1-16,-1 2-3 0,0 1 2 0,-1-1 0 16,1 2-1-16,-2 2 3 0,2 0-3 0,-2 1-1 15,-3 1 0-15,4 3-1 0,-4 0 1 0,1 0 1 16,0 1 0-16,3-2 0 0,-4-1-1 16,1 2 0-16,2-1 1 0,-4 1-2 0,0-1-1 15,3-3-1-15,-6 4 0 0,5 0 1 0,-5-1 3 16,6 2-1-16,-3-2-2 0,0 1 1 15,1 0 1-15,-3 1-1 0,-2 0 1 0,0-1-2 16,-1 1 0-16,1 3 1 0,-2 0-1 0,0-1 0 16,-1 2 2-16,2 1 0 0,1-1 1 15,-2 0 0-15,-1 1-2 0,0 1 4 0,-1-3-2 16,1 3 1-16,3 0 1 0,-2-2-3 0,0 1 1 16,1 1 1-16,-2-3-2 0,1 0 0 0,-1 0 1 15,2 2 0-15,1-1 1 0,0-1-2 0,-2 0 1 16,0-1-1-16,-1 1 1 0,0-2 0 15,-1 2-2-15,2 1 2 0,-2-1 0 0,-1 1 0 16,-1 1 1-16,2 5-2 0,-5-4 2 0,4 3 2 16,-4 2 1-16,-1-3 6 0,5 5-3 0,-4-4-2 15,3 5-3-15,0-1-3 0,4 0 3 0,-2 2 0 16,1 2-1-16,0-1 5 0,0 2-3 16,1-1-1-16,0 0-1 0,2-1-1 0,2-2 0 15,-2 1-1-15,-1 1 0 0,6-3-1 0,-4 3 2 16,4-3 1-16,-4-1 2 0,3-1-3 0,-4 1 2 15,0-2 0-15,4 1 1 0,-2-1 2 16,1 1-1-16,2 2-1 0,1 0 1 0,-4 2-2 16,5 0 2-16,-3 0-1 0,2 0-1 0,2 0 1 15,0 0-2-15,1 0 0 0,0-2 1 16,-1 0-3-16,-1 2-1 0,1-1 3 0,-1 1 1 16,-4 0-1-16,4 1 0 0,-6 1 1 0,6-3-1 15,-3 3 0-15,-1 1 6 0,1-3-6 16,-1 3 0-16,-3-2-1 0,3 3 3 0,-4-2-3 15,-2 0 1-15,2 1-2 0,-2 0-1 0,0-1 2 16,2 0 2-16,2 3 4 0,-3-1 0 0,0 3 2 16,1-1 6-16,0-2-1 0,-2 0-1 0,0 1-1 15,0-3-6-15,1 0-4 0,0-1 2 16,-2-2-4-16,2-3 1 0,-4-3 3 0,1 0-5 16,-6-4 4-16,1-1-1 0,-3-3-3 0,-4-1 4 15,-2-4-3-15,-1-2 1 0,-5-4 3 0,-2-2-1 16,-1-1-2-16,-2-3-1 0,0 1 1 0,0-1 0 15,0 0 1-15,0 0-9 0,0 0-14 16,-3 0-20-16,1-3-32 0,-3-1-48 0,-3-3-148 16,-2-1-410-16,6 3-917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7:19.189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18746 18406 3085 0,'0'0'-2'0,"0"0"-9"0,0 0-3 16,0 0 13-16,0 0 6 0,3 168 1 0,5-137 4 16,2 2-2-16,-4-1-3 0,5 1 0 15,-4 2 3-15,1 0-4 0,1 0-1 0,-5-3-2 16,0-4-8-16,3-3-8 0,-3-3-23 0,-2-1-56 16,7-4-120-16,-4-6-270 0,3-5-267 0,-5-3-758 0</inkml:trace>
  <inkml:trace contextRef="#ctx0" brushRef="#br0" timeOffset="-194043.271">0 12179 2034 0,'0'0'-113'0,"0"0"-71"0,0 0 29 0,0 0 89 15,0 0 51-15,0 0 15 0,0 0 2 16,153-8-2-16,-115 2-5 0,-1 0-3 0,4-1 6 16,3-4-4-16,1-2-1 0,3-2 5 0,2-1-11 15,2-2 4-15,-1-1 5 0,2 2 1 0,1-3 5 16,2 1 4-16,0-2 3 0,0 4 5 16,0-2 5-16,4 0 9 0,0 1 7 0,3 0 5 15,-1-2 3-15,1-1-2 0,-1-1-7 0,0 1-3 16,2-2-5-16,2-1 2 0,0 1 0 0,1-3-4 15,2-3-3-15,0 1-11 0,0-5 0 0,3 0-2 16,-1-3 5-16,1 1 5 0,2-2-9 16,-2 0 8-16,1-2-5 0,-4-2 0 0,4-2 11 15,-4-3-9-15,4-1 1 0,-1 1-3 0,-4-3-6 16,5 0 4-16,0 0 1 0,-2 2 0 0,3-7 13 16,0 2 6-16,2-1 2 0,-5-2-8 15,6 2-13-15,-5 0-16 0,3 1-1 0,-4-1 2 16,2 1-1-16,-1 0 1 0,2 0-1 0,-2-1 1 15,-1-4 3-15,3 1 2 0,-2-3 2 0,1 2 2 16,-1-1-1-16,-2 1 1 0,-3-2 5 16,1 0 2-16,0-2 1 0,-1 2-6 0,0-1-4 15,0 1-1-15,-2 2 2 0,1-1 0 0,-3 2-2 16,0 1-2-16,1-1 0 0,-3-1 3 16,-1 2 3-16,0-1 2 0,-1 3 1 0,-3 2 1 15,3-3 0-15,-2 2 3 0,-2-1 6 0,1-1 1 16,-2 2-3-16,2-3-3 0,2 2-4 15,0-2 0-15,-2 0 1 0,0-1 0 0,6-1-2 16,-5-2 0-16,6-1 4 0,-6-1 0 0,3-1-5 16,-1 1 1-16,-3 1-6 0,0-1 0 0,4 5 1 15,-4-4 1-15,-1 1 2 0,-1 3-1 0,1-1-1 16,-2-1-1-16,2 3 0 0,-2-1 2 0,0 1-3 16,1-1 3-16,0-1-2 0,-1 1 1 0,1-3 3 15,-1 1-3-15,0 1 0 0,-1-3-1 16,0 4-3-16,-3 0 0 0,3 0 2 15,0 0 1-15,0 3 0 0,-2 0 2 0,-2 1-4 0,4 1 1 16,0-1-3-16,-3 2 0 0,-1 0 0 16,2-3 2-16,2 5 0 0,-1-2 3 0,-3 0-1 15,3-1-1-15,-1 3-1 0,-4 1-2 0,5 0 1 16,-2 1 2-16,-3 0 0 0,6 1 1 0,-3 0-1 16,-2 0-3-16,3 0 2 0,-3 0-2 15,3 3 0-15,2-3 1 0,0 3 0 0,0 0-1 16,1-1 2-16,-1 1-2 0,0-1-1 0,5 2 2 15,-1-1-2-15,-1 0 2 0,-2 0 1 0,0-3 0 16,0 5 5-16,2-3-1 0,0 6 3 0,-1-2 2 16,0 3-4-16,2-1 3 0,-3 1-3 15,5 0 1-15,1 2 1 0,-1 0-3 0,3 0-5 16,-1 0 1-16,3 3-3 0,0-2 1 0,2 1 2 16,-1 0-1-16,3 0 1 0,-1 0-2 15,1 2 0-15,0 0 2 0,0 2-3 0,1-1 2 16,0 1 0-16,-1 1-1 0,4 0 2 0,0-2 0 15,0 3 0-15,0-1 0 0,-1 0 0 16,1 0 0-16,-2 2 0 0,0 4-2 0,-1 1 1 16,-1 0-3-16,0 3 1 0,0 1 1 0,-1 3-2 15,1 0 2-15,-1 1 2 0,1 2-1 0,1-1 2 16,2 2 2-16,-2 1-3 0,2 0 0 0,1 1-1 16,-3 0-1-16,2 1-1 0,-1 1-1 15,1 2 0-15,1 0 1 0,-3 2 1 0,0 1 2 16,1 0-1-16,0 0 0 0,-2 0 0 0,1 1-1 15,-1 4 0-15,0-1 2 0,-3 3 0 0,2 1 2 16,-2 0-2-16,-1 1-1 0,1 2-1 16,-2-1-1-16,-1 1 0 0,6 1 2 0,-6 1 0 15,1 2 1-15,3 0 1 0,-3 2-1 0,3 1 0 16,0 0 1-16,-1 2-2 0,3 0 1 0,-3 1 0 16,0 2-1-16,0 0 3 0,-1-1-4 0,3 2-1 15,-4-1 2-15,2 0-3 0,-2 3 3 16,2-1 1-16,-1 3-3 0,-2 2 1 0,5-2 1 15,-3 4-2-15,0-2 3 0,1 3 0 0,0-2-3 16,-3 3 2-16,1 0-1 0,-1-1 0 0,1 0 3 16,0 2 0-16,-3 0 2 0,4 3-3 15,-4-1-1-15,4 0 1 0,-2 2-2 0,-1 0 1 16,6-1 0-16,-5 2-1 0,0 1 2 0,0 0 0 16,-1 2-2-16,0-1 2 0,1 0-2 0,-2-2 1 15,1 1-2-15,-3-1-1 0,5 1 2 16,-4 2-1-16,4 1 2 0,-3 0 0 0,-1 2-2 15,2-1 2-15,-2 1 0 0,3 1-1 0,-2 0 2 16,1 0-3-16,-1 1 0 0,-3 2 1 16,4-3 0-16,-4 4 0 0,1 0 0 0,-2 2-1 15,-1-2 0-15,5 1 1 0,-4-2-3 0,-1 2 1 16,2 1 1-16,-1-1 1 0,-1 1 2 0,0 1-2 16,2-3 0-16,-2 2 0 0,1 2-2 0,2 0 2 15,-2 1 1-15,0 0 0 0,-1-1-1 16,1 4-2-16,-1-1-2 0,0 0-4 0,-1-1 4 15,0 1-2-15,-1 0 2 0,1-1 3 16,1-2-1-16,-5 3 1 0,4 0-2 0,0 0-2 16,0 0 4-16,2 2 1 0,-2 0 3 0,1-1 2 15,-1 0-7-15,0-1 4 0,2 2-4 0,3 1 1 16,-3-2 1-16,0-2-1 0,-1-1 3 0,2 1 0 16,-1-2-3-16,4-1 1 0,1 0-3 0,0 1 3 15,1-1 2-15,-1 1 4 0,3 0-1 0,1 0 1 16,0-1-4-16,-3-1-1 0,3 4-1 15,-2-4 0-15,-1 1 1 0,1 2-2 0,-3-2 0 16,4 1 1-16,-6-4-2 0,6 1 4 0,-1-2-1 16,-1 0 1-16,2 0 0 0,-3-3 0 15,4 5 0-15,0-4 0 0,-1 0 0 0,1 0-1 16,2-1 3-16,-1 0-3 0,1 0 2 0,-3-3-1 16,2 1-2-16,2 0 2 0,-3-1-1 0,3-1-1 15,0 2 2-15,3-2-5 0,-1 1 4 0,1-3 1 16,0 0-1-16,-2-1 4 0,0 1-1 15,2-2-4-15,-2 0 3 0,0 1-3 0,-1 0-5 16,1-3 6-16,4 2-6 0,-3-1 1 0,2 0 6 16,0 0-4-16,3-1 4 0,-2-1-1 0,2 0-2 15,-2 0 1-15,1-1-2 0,-2-1 3 0,0 0-4 16,-2-2 0-16,2-1 3 0,-1 2-2 16,0-3 2-16,-2 2 0 0,0-3-4 0,-1-1 3 15,1 0 0-15,-1-4 1 0,0-1 1 16,-1 0-2-16,-3-3 1 0,1-2 0 0,-3 2-2 15,2-3 0-15,-4-1 0 0,2-2 1 0,-2-1 3 16,-2 0 1-16,5-3 1 0,-6 0-2 0,2 0-1 16,1 0 1-16,-2-2 1 0,-1 3 2 0,3-4-1 15,-3 0 1-15,-3-1-2 0,-1 0-2 16,0 0 2-16,-3 0 0 0,0 0 0 0,-5 0 3 16,-2 1-4-16,2-1 0 0,-3-1 1 0,-4 1-2 15,1 2 0-15,-1-2-2 0,-7 3-2 16,-1-3 2-16,-2 2 1 0,-2-2 0 0,1 2 1 15,-6-3-2-15,-1-1-2 0,-4 1 0 0,-3-3-2 16,-2 0-1-16,-4 2-2 0,-1-2-6 0,-1 1-15 16,-3-3-22-16,-1 0-38 0,0 0-60 0,-6 0-107 15,-4 0-171-15,0 0-153 0,0 0-648 0</inkml:trace>
  <inkml:trace contextRef="#ctx0" brushRef="#br0" timeOffset="-190857.271">438 14886 2223 0,'0'0'111'0,"0"0"-265"16,0 0-44-16,0 0 19 0,0 0 40 0,0 0 96 16,0 0 46-16,0 0-9 0,0 0 1 0,0 0 0 15,0 0 5-15,170 1 0 0,-133 1-1 16,-2 0 3-16,5-2-4 0,3 0 3 0,1 0-6 15,1 0 5-15,3 0-1 0,0 0 2 0,1-2 7 16,4 0-4-16,2 1 5 0,1-1 26 16,0 1 14-16,4-1 10 0,3 1-1 0,-3-2-30 15,7 0-16-15,-2 0-15 0,3-3 3 0,2 2 0 16,2 0 1-16,3-1 7 0,1 1-3 0,1-3 6 16,4 1 1-16,1 2 1 0,-2-5 3 15,2 3-3-15,2-2 0 0,-1 1 0 0,4-3 0 16,-1 1-1-16,3-2 4 0,1-2-1 0,2 0 1 15,1-3-6-15,1 1-2 0,-1 0-3 0,-1-2 1 16,0-1 2-16,1 0 1 0,-3-4 0 0,3 1-1 16,1-5 4-16,-3 2-1 0,2-3 0 0,2-1 0 15,-4-2-1-15,-1-2 3 0,-1-2 0 16,4 0 0-16,-3-3 2 0,0-1-4 0,-1 0 2 16,4-3 2-16,1-3-7 0,-1 0 14 0,1-3-4 15,-3 0-4-15,2 1 4 0,-4-3-14 16,2-1 0-16,2 0 2 0,2-2-3 0,-1-2 3 15,1 2 0-15,1-1-4 0,2-3 5 0,-4 3-5 16,1-4-1-16,-4 4 2 0,-1-3-1 0,3 0 2 16,-1-1-1-16,-1-1-3 0,-4-3-1 15,4 2-2-15,0-1 1 0,-5 0 1 0,3 1 1 16,-5-3-2-16,4 2 0 0,-5-1-1 0,-1-1 2 16,0-1 1-16,-1 2 4 0,-1-1 0 0,1-1-1 15,-2 1 0-15,0 0 0 0,-2-3 1 16,-4 0-2-16,-3 3 2 0,4 1 1 0,-6 1 1 15,-1-3 4-15,0 3 0 0,-3-2 3 0,-3 2 0 16,5-1 0-16,-2 0 2 0,2-1 2 0,-5 2 1 16,3 0-2-16,3 2 0 0,-3-3-5 15,-5 2-1-15,5-1-3 0,-2 3-2 0,-2-2-1 16,-2 6 0-16,4-4-2 0,-3 2 0 0,2 2-1 16,-4-1 3-16,5 2-1 0,-5 1 0 0,5 0 0 15,-4 4-5-15,1-1 2 0,1 1 0 0,-3 4 1 16,4-2 2-16,-4 2-1 0,-2-1 1 15,-1 1 0-15,-1 3 0 0,1-2 5 0,-2 5 1 16,-2 1 5-16,-4 2 3 0,6 0 0 0,-2 2 1 16,-3 2-1-16,5 1-2 0,-3 0 0 15,1 2 1-15,0 0-2 0,2 4 2 0,1 0-6 16,-1 1-1-16,1 1-2 0,1 1-7 0,-1 2 3 16,3-2-2-16,-2 2 0 0,2 0 2 0,0 2-5 15,0 0 1-15,3 1 0 0,0 0 1 16,2-1 3-16,-1 2 2 0,2 1-2 0,-2 0 0 15,3 2-2-15,1-1 2 0,-3 2 0 0,5 0-1 16,-5 0 1-16,1 3 0 0,2-1 1 0,-1 3 2 16,2 1 0-16,-3 0-4 0,3 1 1 15,-2 1-4-15,-2 1 1 0,4 1 2 0,-4 0 0 16,2 1 3-16,1 3-1 0,2 0-1 0,-5 1-1 16,1 1-2-16,-2 4 1 0,-2-1 0 0,0 2-1 15,0 1 3-15,1 0 0 0,-4 1 0 0,1 3 1 16,1-1 0-16,-1 2-2 0,0 1 0 15,-1 0 1-15,-2 1-5 0,3 2 2 0,-3 2 1 16,3 1 0-16,1 0 3 0,-2 3-3 0,0-1 2 16,-1 2-2-16,2-1 0 0,-2 4 1 0,-4-1-4 15,3 2 1-15,-4-1 0 0,3 2-3 16,0 0 4-16,-3 0 0 0,1 0-2 0,0 5 2 16,-2-2 1-16,0 1 0 0,4 2 2 15,-1 0-3-15,-3-2 1 0,1 2 0 16,1-3 0-16,-5 0-1 0,1 2 1 0,0 3-1 0,2-4 3 15,-1 3-2-15,2-1 0 0,-4 2-2 0,1 2 1 16,1-1-1-16,-1 1 0 0,2 1 2 0,0 0-1 16,-2 0 3-16,3 3-3 0,-1-3 0 15,3 3 0-15,-2 1-2 0,-3-1 2 0,5 1 0 16,-4-2 1-16,1 0 2 0,-1 0-2 0,0-3 1 16,3 3-1-16,-5-2-4 0,5 2 2 15,-5 0 1-15,6 1 0 0,-3-1 0 0,1 0-2 16,3 1-2-16,0 2 1 0,-1 0 4 0,1-1-2 15,3 2 1-15,0-1 1 0,2 2-2 0,-1 0 1 16,4 1 1-16,-1 2-1 0,-1-2 0 0,4 0 0 16,3 0 1-16,0 0-2 0,0 1 1 0,-2 1 0 15,4-1 0-15,1 2 1 0,3 0 4 0,0-1-5 16,1 1 1-16,6 4-1 0,0-3-5 16,1 0 7-16,-1 0 0 0,-1 2 1 15,2 0 3-15,1-2-7 0,1 0 1 0,1-2-1 0,4 2-2 16,0 0 8-16,4 0-2 0,1 2 2 15,-2-2-2-15,4 2-2 0,1-2-1 0,-1 2-1 16,1 0 1-16,-1 0-1 0,1-1 2 0,2 1 0 16,1 0-1-16,1 1 2 0,1-1-1 15,2-2 1-15,-3-1 2 0,-1 0-6 0,5-4 2 16,-3 2 1-16,2 0-2 0,0-4 5 0,1 2-3 16,1-1 1-16,0-3 2 0,4 2-4 0,-1-4 4 15,1-1-1-15,-2-1-1 0,3-2 2 0,0-3-2 16,1 0 2-16,1-3 1 0,1 1-3 15,1-3 3-15,-1 0-3 0,-1-6-3 0,-2-1-1 16,1-1 0-16,3-4-2 0,-4 0 3 0,1-2 0 16,2-3-1-16,-4 1 1 0,-4-4-4 0,1 0-2 15,-7-1-2-15,-1-1-5 0,-4-2-2 16,-4 3-4-16,2-3-10 0,-8 0-6 0,-2 1-12 16,-6-2-13-16,-1 0-16 0,-9 1-27 0,-4-1-34 15,-6-3-60-15,-2 0-123 0,-7-3-162 0,-12-1-413 16,-12 0 366-16</inkml:trace>
  <inkml:trace contextRef="#ctx0" brushRef="#br0" timeOffset="-185832.271">8702 5778 519 0,'0'0'35'0,"0"0"-27"0,0 0-3 16,0 0-2-16,0 0-2 0,0 0 0 15,0 0 0-15,0 0 0 0,0 0 0 0,0 0 1 16,0 0-1-16,0 0 0 0,-12-8-1 0,12 8 0 15,-2 0 1-15,0 0 0 0,-4 0 0 16,3 0 0-16,1 0-1 0,-1 0-1 0,-4 1 2 16,4 1-2-16,-1-1 2 0,-3 1 1 0,3 0-2 15,-1-1 1-15,-1 1-1 0,1 0 2 0,-2-1-4 16,2 3 3-16,-3-3 0 0,2 1 0 0,-2-1 5 16,1 1-4-16,-3-1 2 0,0 1-2 15,1-1 2-15,0 2 0 0,-3-1 2 0,1-1 0 16,-2 1 1-16,2 0 0 0,5-1-4 0,-4 2 1 15,2-1-1-15,2-1 1 0,2 1 4 16,-3 0 6-16,5-1 5 0,-2-1 5 0,-2 1 7 16,3-1 11-16,2 0 17 0,0 0 12 0,1 0 8 15,0 0-1-15,0 0-14 0,0 0-5 0,0 0-12 16,0 0-9-16,0 0-5 0,0 0-14 0,0 0-9 16,0 0-12-16,0 0-13 0,0 0-7 0,0 0-4 15,1 0 1-15,-1 0 2 0,3 0 9 16,2 0 6-16,-1 0 5 0,-2 0 4 0,0 0-3 15,5 0 1-15,-3-1-1 0,2 1-2 0,2 0 2 16,0 0-4-16,-1 0 1 0,4 0 5 16,-2 0 2-16,-2 0 2 0,4 0 1 0,3 0-1 15,-2 0 5-15,0 0-2 0,1 0 0 0,-1 0 4 16,2 0-2-16,-1 0 0 0,1 0 1 16,0 0-5-16,1 0 1 0,0-3 1 0,-2 1 1 15,1-1 4-15,1 2-2 0,0-2 3 0,3-1 0 16,-2 1-1-16,1 0 0 0,-2 0-3 0,4 0-3 15,-2 0-4-15,0 0-4 0,3 0-1 16,-1 1 2-16,2 2-1 0,-2-2-2 0,3 1 0 16,-3 1-1-16,3-2 0 0,-3 2 5 0,4-2 1 15,-2 2 2-15,1-1-2 0,1-1 2 0,-4 2-1 16,5-1-1-16,1-1 3 0,0 1-3 0,-2-1 0 16,0 1 1-16,3-1-1 0,0 1-1 0,-3-1 2 15,0 2 1-15,-1 0 3 0,3 0 0 16,-5 0 1-16,2 0 1 0,1 0-5 0,-1 0 6 15,1 0-6-15,3 0 2 0,0 0 2 0,-1 0-5 16,1 0 4-16,-2 2-4 0,0-1-2 0,0 1 2 16,2-1 0-16,0-1 1 0,-1 2-3 15,-1-1 0-15,-1-1-1 0,3 0 2 0,2 0 4 16,-1 0 2-16,3 0 2 0,0 0 1 0,-1 0-1 16,-1 0 0-16,2 0 2 0,0 0-4 15,0 0 4-15,-1 0 0 0,5 0 5 0,-1 0 2 16,0 0-9-16,2 0-1 0,1-1-5 0,-2-1 0 15,1 1 4-15,2-1-7 0,-4 1 0 16,7-1-2-16,-2 2-1 0,2-1 4 0,0-1-1 16,1 1-2-16,0 1 2 0,0-2 0 0,0 0 1 15,3 1-1-15,1-1-1 0,0 2-1 0,-1-2 0 16,2 2-2-16,-3 0 0 0,-1 0-1 0,4 0 0 16,-3 0 2-16,-1 0 0 0,0 0-1 0,2 0 0 15,1 0 1-15,-1 0 1 0,-2 0 0 16,6 0 2-16,-2 0-1 0,3 0-1 0,-1 0 3 15,3 0-1-15,-2 0 0 0,0 0 0 0,3 2 1 16,-1-2-2-16,2 0 1 0,-3 0-1 16,-1 0 0-16,2 0 0 0,2 0 2 0,-2 0 0 15,2 0 0-15,0 0 1 0,1 0-3 0,-1-2 0 16,0 0-1-16,0 0 1 0,1-1 2 0,0 0 0 16,-1 1 0-16,1-1 2 0,-1 1-2 0,0-2 2 15,-1 3-3-15,1 0 0 0,-1-1 0 16,0 0 2-16,-1 2 1 0,-1-1-3 0,1 1 3 15,-1 0-4-15,3 0-1 0,-1 0 2 0,-4 0-1 16,1 0 2-16,3 0 1 0,-3 0 0 16,0 0 1-16,2 0 0 0,1 0 0 0,-3 0-1 15,0 0-1-15,3 0 1 0,0 0 0 0,-3 0 0 16,-1 0 0-16,1 0-2 0,-5 1 0 0,2-1 1 16,1 2 0-16,-6 0 0 0,1-1 1 0,-3 0-2 15,1 1 0-15,-2 0 1 0,1-2 0 16,-4 1 1-16,2 0 0 0,0 1 0 0,-4-1 0 15,1 1 1-15,-3 0 0 0,3-2 0 0,-4 0 1 16,3 1-1-16,1-1 1 0,-1 0 2 0,1 0-3 16,-1 0 1-16,1 0-4 0,-1 0 1 0,1 1 1 15,-4-1 0-15,5 0 1 0,-5 0 3 16,3 0-3-16,0 0 0 0,-3 0-3 0,4 0-1 16,-4 0 2-16,0-1 2 0,0 0 2 0,0-1 2 15,-2 0-2-15,0-1 0 0,1 1 0 16,0-2-1-16,5 0 0 0,-4 1-1 0,-2 0 1 15,1 0-2-15,4-1 0 0,-4 2-2 0,-2-1-1 16,-2 2 0-16,-2-1-3 0,-1 1 2 0,2-1-1 16,-6 0 1-16,5 2 2 0,-5 0-2 15,2 0 4-15,-3 0-2 0,-2 0 1 0,-2 0-1 16,0 0-3-16,0 0 0 0,-2 0 2 0,0 0-1 16,-1 0 3-16,-1 0 1 0,2 0-2 0,-1 0 1 15,-3 0-2-15,2 0 1 0,-3 2 3 16,3-2 0-16,-5 0 2 0,4 2 0 0,-3-2-1 15,1 0 1-15,-2 0 0 0,-2 0-1 0,2 0 1 16,0 0-2-16,-3 0-1 0,1 0 0 0,-1 0 1 16,-1 0 3-16,0 0-1 0,0 0 1 0,0 0-2 15,0 0-3-15,0 0-5 0,0 0-4 0,0 0-4 16,0 1 1-16,0-1 1 0,0 0 7 16,0 0-2-16,0 0 4 0,2 0 4 0,-1 0-2 15,4 0 4-15,-2 0-6 0,1 0-5 0,4 0-6 16,-2 2-8-16,6-1-24 0,0 2-46 15,5-1-82-15,-5 2-73 0,-1-1-877 16</inkml:trace>
  <inkml:trace contextRef="#ctx0" brushRef="#br0" timeOffset="-183228.271">6995 7362 623 0,'0'0'4'0,"0"0"-6"16,0 0-2-16,0 0-2 0,0 0 0 0,0 0 3 15,0 0 2-15,0 0 0 0,0 0 2 0,0 0-1 16,0 0 1-16,0 0 2 0,-37 25 1 16,37-25 10-16,-1 0 20 0,1 2 22 0,0-2 19 15,0 0 6-15,0 0-10 0,0 0-20 0,0 0-19 16,0 0-20-16,0 0-17 0,0 0-12 15,0 0-8-15,0 0-2 0,0 0-1 0,0 0 3 16,0 0 6-16,0 0 5 0,1 0 4 0,-1 0 0 16,0 0-4-16,2 0 2 0,-1 0 14 0,5 0 9 15,-4 0 13-15,1 0 2 0,5 0-9 16,-2 1-4-16,5-1-2 0,-2 0-2 0,-1 0-1 16,3 0 0-16,3 0-2 0,-2 2 2 0,0-2 0 15,3 0 2-15,1 0-1 0,-3 0 0 0,8 0 2 16,-2-3-4-16,1 1 4 0,-1-1-3 0,3 2-1 15,-3-3 1-15,6 2-1 0,-1-2 0 0,2 2 1 16,2-1-5-16,-1 2-2 0,2-1 0 16,-1 1-3-16,1 1 4 0,0-2-2 0,2 2-1 15,-1 0 3-15,0 0-1 0,6 0 1 0,-5 0 0 16,5 0-1-16,-4 0-1 0,7 0 2 0,-1 0-1 16,-1 3 2-16,-2-1-5 0,5-1 0 15,1 2 3-15,5-2 0 0,-2 2 6 0,-2-1 1 16,6 0-8-16,-3 0 5 0,-1 1-1 0,5 0-3 15,0 0 4-15,-2 1-3 0,2-1-3 16,-3 0 2-16,5 1 1 0,-1-2 1 0,-2 1 1 16,5 0 1-16,0-1-1 0,2 1 0 0,4-2 1 15,-1-1 1-15,4 2-1 0,-2-2 3 16,3 0-1-16,-3 0 1 0,4 0 2 0,2 0 2 16,-1 0 0-16,-1 0 2 0,2 0 2 0,-2-2 2 15,3 1 4-15,5-2 4 0,-1 1-2 16,0-1-4-16,6 0-6 0,-1 0-5 0,-2 0-1 0,4 0 2 15,-2 0 4-15,-2-1-3 0,4 1-4 16,-4 0-4-16,2 0-4 0,2 0 4 0,0 0 2 16,0 0 0-16,2-1 0 0,3 0 0 0,-1-1-1 15,2 0 1-15,0-1 0 0,1 0-1 0,-2 1 1 16,2 0-5-16,-2-1 2 0,3-1-1 0,-1 1 0 16,1 1 6-16,3-1-3 15,1 0 0-15,-3 2-2 0,2-2 0 0,-2 0 2 0,2 1-1 16,-3 1 0-16,-1 1-2 0,1-2-1 0,-3 2 3 15,3-2-2-15,0 2 2 0,-1-2 1 0,2 1-1 16,-2-2-1-16,1 1 0 0,-3-1 1 16,2 2-3-16,-3-1 2 0,2 1 1 0,-3-1-3 15,1 3 1-15,-2-2 3 0,1 2-2 0,-1-3 0 16,1 2 0-16,-2-1-2 0,-1 1 1 16,0 2-1-16,0-1 1 0,-3 1-5 0,-1 1 2 15,-2-2 0-15,3 2-2 0,-5-1 5 0,2 1 0 16,-1 0-2-16,-1 0 4 0,-2 0-1 0,-1 0-2 15,0 0 0-15,-3 0-2 0,-5 0 0 0,2 0 0 16,-5 0 1-16,-1 0 1 0,-2 0 0 16,0 0 1-16,-2 0 0 0,-3 0-2 0,2 0 2 15,1 0 0-15,-6 0-1 0,2 1 3 0,-2-1-2 16,2 2-1-16,-2-2 2 0,-3 0-3 0,-3 1 0 16,-1-1 0-16,-5 0 0 0,2 2-1 0,-4-1 2 15,4 1-1-15,-4-1 2 0,-1 3 0 16,4-2-2-16,-4 0 3 0,6 3-2 0,-5-4 3 15,6 1 1-15,-3 0-3 0,3-1 0 0,0 0-1 16,-2 1-2-16,1-1 1 0,1-1 1 16,-5 2-2-16,5-2 2 0,-1 0 1 0,-3 0 0 15,5 0 1-15,-1 0-2 0,-5 0 0 0,4 0 0 16,-5 0 0-16,2 0 0 0,-3 0 0 0,-1 0 0 16,-2 0 0-16,0 0-2 0,1 2 0 15,-2-1 0-15,0-1 0 0,0 0 2 0,0 1 0 16,0-1 1-16,-1 0 5 0,1 0-2 0,-4 0 0 15,4 0 1-15,0 0-4 0,-1 0-1 16,-1-2 1-16,1 0-2 0,-5 0 2 0,2 2-1 16,-4-1-1-16,-3 1 0 0,-1 0-4 0,-3 0-2 15,-1 0-6-15,-5 0-6 0,1 0-11 0,-4 0-13 16,-2 0-4-16,0 0 6 0,0 0 9 0,1 0 17 16,-1 0 8-16,3 0-2 0,-2 0-8 15,6 0-20-15,0 1-27 0,5-1-27 0,2 0-24 0,6 0-12 16,2 0 19-16,0 0 27 0,-8-3-586 0</inkml:trace>
  <inkml:trace contextRef="#ctx0" brushRef="#br1" timeOffset="-168868.271">9508 8367 595 0,'0'0'43'0,"0"0"-6"0,0 0 11 15,0 0 4-15,0 0-2 0,0 0 0 0,0 0-1 16,0 0-1-16,0 0 0 0,0 0-2 16,0 0-8-16,0 0-7 0,15-20-12 0,-15 20-17 15,0 0-21-15,0 0-20 0,0 0 0 0,0 2 11 16,0 3 18-16,0 3 23 0,0 3 2 16,0 3-4-16,-4 3-1 0,-5 4-1 0,3 4-1 15,-7 6 3-15,1 3-1 0,-2 0 0 0,-1 4-3 16,-4 1-2-16,3 0 0 0,-2 3-1 0,-2-5 2 15,5 1-1-15,-2-5-1 0,3-1-4 16,4-5-2-16,-1-5-3 0,8-4 0 0,0-5-5 16,3-5-1-16,0-6 11 0,0 0 31 0,0-2 62 15,0 0 30-15,0-3-12 0,3-4-33 0,-2-6-60 16,7-3-34-16,-2-2 8 0,2-3 1 0,-1-3 3 16,5-4 8-16,1 0-4 0,0-3 3 0,1 1 2 15,-1-2 2-15,1-2 3 0,0 1-6 16,-1-1 0-16,1 1-1 0,0 2-4 0,2 1 9 15,-2 1-5-15,2 0 4 0,-2 4 6 0,-1 2 0 16,0 3 10-16,-5 2 5 0,3 3 5 16,-3 4 4-16,-4 2-3 0,-1 3-6 0,1 1-11 15,0 2-14-15,-3 1-9 0,2 1-7 0,-1 1-1 16,3 0 5-16,-1 0 2 0,-1 0 4 0,4 0 1 16,-2 0-4-16,3 4 4 0,-2 1-3 15,5 3-1-15,-3-1-1 0,1 6-2 0,4 0 2 16,-1 2 1-16,-1 4 2 0,1 0 3 0,-2 5 1 15,2-1 4-15,-1 3 0 0,1 2-1 0,1-1 1 16,-1-1 0-16,-1 1 1 0,1-2-2 16,-2-3 2-16,-1-1-1 0,2-4-2 0,-1 0 0 15,-3-3-1-15,1 0-1 0,-3-3 1 0,-1-4-1 16,0 1 2-16,-1-2 2 0,-2-4-4 0,-1 1 0 16,0-1-5-16,0-1-1 0,0 1 1 0,0-2 9 15,0 1 13-15,-4 1 15 0,-4 0 2 0,1 1-3 16,-6 1-11-16,-4 1-10 0,-2 1-6 15,-5-1-2-15,0 1 1 0,-3-2 2 0,-3 2 1 16,-1-4 2-16,-5 2-1 0,3-3 1 0,-3-1 0 16,1 0 1-16,3 0 3 0,0 0 0 15,-1 0 1-15,5 0-3 0,2 0-2 0,3 0-2 16,5 0-5-16,3 0-2 0,4 0-13 0,7 0-38 16,2 0-73-16,2 0-48 0,0 0-33 0,6 2-8 15,6 0 9-15,-1-1 28 0,-5 1-677 0</inkml:trace>
  <inkml:trace contextRef="#ctx0" brushRef="#br1" timeOffset="-167268.271">10637 8479 929 0,'0'0'111'0,"0"0"-14"16,0 0-56-16,0 0-54 0,0 0-22 0,0 0-2 16,0 0 11-16,0 0 24 0,0 0 6 0,0 0-1 15,0 0-2-15,0 0 5 0,0 0 0 16,112-12 5-16,-96 12 8 0,-1 0 0 0,0-3 7 15,2 0 1-15,0 0-3 0,4-3-1 0,-1 0-5 16,2 0-2-16,-1 1-1 0,-2-1-3 0,-1 2 2 16,-2-2 0-16,-2 1 4 0,-4-1 9 15,-1 2 18-15,0-3 19 0,-5 3 23 0,-4 1 6 16,0-2-2-16,0 3-21 0,0-4-31 0,-1 3-29 16,-6 0-35-16,-1-1-18 0,-6 1-6 0,-2 1 0 15,-7 1 11-15,-5 1 12 0,-2 0 7 16,-4 4 12-16,1 4 10 0,-1 0 5 0,3 1 13 15,-2 1 4-15,4 3-4 0,2-2 2 0,7 0-7 16,-1 1-3-16,3 4-2 0,5 0-8 0,0-2-2 16,3 3 0-16,1 3 1 0,3-1 4 0,3 3-8 15,0-1-4-15,3-1 8 0,0 1 7 16,8-2 21-16,3 0 13 0,4-2 2 0,3 2 9 16,5-4-6-16,4 0 3 0,5-2 0 0,6-1-4 15,4-1-1-15,6-2-11 0,5-3-5 0,2-3-7 16,4-1-11-16,0-2-6 0,-2 0-4 15,0-6-9-15,-2-3 7 0,-3-1 2 0,-4 0 2 16,-6-1 2-16,-4-1-4 0,-8 1 5 0,-1 2-2 16,-7 2 11-16,-6 1 1 0,-2 1 1 15,-2 2 6-15,-4 0 4 0,-4 1 4 0,0 1-1 16,-4-1-2-16,0 2-12 0,0 0-7 0,0 0-10 16,0 0-12-16,0 0-6 0,0 0 0 0,0 0-2 15,-2 0 4-15,2 0 2 0,0 0-3 16,0 0-2-16,0 0-7 0,0 0-12 0,0 0-14 15,0 0-14-15,2 0-5 0,0 0 24 0,3 2 24 16,2-1 27-16,1 4 25 0,4-1-6 0,5 1 5 16,2 1 3-16,3-1-2 0,4-1-1 0,0 1-7 15,1-2-8-15,2 2-5 0,1-3-3 0,1 2 1 16,-1-3 0-16,2 0 4 0,0-1 5 16,-2 0 4-16,2 0 2 0,-5 0-2 0,0-1-7 15,1-4-3-15,-4 1-3 0,0-1 0 0,-4 1 5 16,-2-2 1-16,-3 0 6 0,-2 1 7 15,-2-3-2-15,-4 1-3 0,0-4-9 0,-3-3-15 16,-1 0-11-16,-3-3-13 0,0 0-5 0,-8-3-10 16,-5 2-5-16,-4 0-5 0,-4-1-8 0,-6 2 3 15,-5 0-1-15,-2 3 8 0,-5 1 10 16,-4 1 8-16,-2 0 10 0,2 4 7 0,-2 4-1 16,4 1 4-16,2 1-2 0,4 2-2 0,5 0 6 15,2 6 0-15,4 2 4 0,1 4 5 16,4 3-2-16,4-2 2 0,2 4 1 15,4 2 0-15,3 1 11 0,4 3 10 0,0 2 6 0,2 0 5 16,3 1 3-16,8-2-3 0,2-1 1 0,4-2 5 16,3-3 1-16,5-1 1 0,2-2 6 0,2-1-7 15,2-3-12-15,1-2-3 0,2-2-4 0,-1-2-1 16,3-4 2-16,-1-1-7 0,-1 0-6 16,-3-1-1-16,-6-4-3 0,-3 0 1 0,-6-3 8 15,-2 0 5-15,-5-1 12 0,-3 1 3 0,-2-1-6 16,-4-2-10-16,0 2-13 0,0-1-12 0,-2-1-9 15,-4 1-6-15,-4 0-9 0,0 3-2 16,-2-1-4-16,3 2 0 0,-4 1 7 0,1 1 5 16,1 1 4-16,2 1 4 0,3 2-3 15,-1 0-8-15,6 0-2 0,1 0-18 0,0 0-11 16,0 0 0-16,0 0 20 0,1 5 33 0,5 1 31 16,-1 0 18-16,2 3 4 0,3 0-5 0,2 2 1 15,3 0 0-15,4 0-4 0,1-3 0 0,4 1-4 16,3 1-6-16,-2-3-2 0,3-1-5 15,0-1-2-15,-1 0-2 0,3-2-1 0,-1-2 1 16,-2-1 2-16,0 0 5 0,2 0 2 0,0-4-5 16,-2-2-1-16,0-2-12 0,-1 0-3 0,-3 2 0 15,-2-2-2-15,-5 2 4 0,-4-1 2 0,1-2 2 16,-6 0-4-16,-2-2-8 0,2-1 0 16,-3-2 1-16,-1-1-7 0,-1-2 2 0,-2 0-1 15,0 1-2-15,0 3 10 0,0 0 3 0,0 4-4 16,-2 1 1-16,-1 2-3 0,2 2 2 0,1 2-1 15,0 1-11-15,0 1-13 0,0 0-18 0,0 0-17 16,0 0-11-16,0 0-12 0,0 0 13 16,1 1 26-16,2 5 30 0,-1 2 33 0,5 0 13 15,-1 6 1-15,2 2-3 0,3 2-8 16,-2 2-4-16,4 1-7 0,0 0-9 0,1 1 3 16,0-1-2-16,2 0 5 0,-1 1 6 0,1-3 4 15,2-1 6-15,3-2 3 0,1-3 2 0,3 0 1 16,1-4-1-16,3-1-2 0,2-2-3 15,2-3-1-15,-3-1 1 0,3-2-2 0,-2 0 0 16,-1-4-3-16,2-3 0 0,-1-3-1 0,-3-2-2 16,-2 0 3-16,-5-4 0 0,-1 1 3 0,-5-3 1 15,-3 0-6-15,-4-2-5 0,-3-1-6 0,-5-3-8 16,0-1-1-16,0-2-7 0,-1 0-1 16,-10-3 1-16,-1 3-3 0,-2-2 6 0,-1 2-3 15,-3 1 2-15,2 0 5 0,-3 2 0 0,4 4 3 16,-1 3 1-16,2 4-2 0,4 3-1 0,2 0-4 15,3 5-3-15,3 2 0 0,0 1-16 0,2 2-22 16,0 0-32-16,0 0-40 0,2 0 11 16,0 0 27-16,3 4 36 0,2 0 49 0,0 4 7 15,4 0-3-15,2 2-9 0,5 1-44 0,1 3-84 16,4-3-93-16,1 5-100 0,-1 1-27 0,-3-4-331 16,-7-6 228-16</inkml:trace>
  <inkml:trace contextRef="#ctx0" brushRef="#br1" timeOffset="-164549.271">10436 6427 487 0,'0'0'59'0,"0"0"-56"16,0 0-3-16,0 0 0 0,0 0 5 0,0 0 3 16,0 0 22-16,0 0 22 0,0 0 15 0,0 0 18 15,0 0-6-15,0 0-7 0,18-5-1 16,-14 3-11-16,-1 2-10 0,-2-3-14 0,3 2-17 15,2-1-10-15,-4-1-6 0,2 2 0 0,2-2 3 16,-2 0 3-16,0 1 6 0,2-1 9 16,-4 0 10-16,1 0 11 0,-3 0 8 0,3 0 0 15,-3 0-7-15,0 3-13 0,0-6-13 0,0 3-20 16,-3-1-15-16,-2 0-20 0,-4 1-13 0,0 0 0 16,-3 3 2-16,1 0 9 0,-6 0 12 15,-1 0 12-15,2 5 6 0,-7 1 11 0,0 6 1 16,-1-3 4-16,-2 3 3 0,2 0 2 0,-1 1 5 15,6-1-2-15,-1 3-1 0,5 0-3 0,1 3-2 16,0 4 10-16,2 2-2 0,5 2 1 16,-1 3-7-16,4-1-8 0,0 3 8 0,4 1 10 15,0 0 12-15,1-1 7 16,7-2 0-16,6-1-2 0,3-2 2 0,2 0 6 0,2-3 4 0,4-3 5 16,9-1 0-16,-2-1 1 0,7-2-1 15,1-3-9-15,2-2 1 0,6-3-10 0,1-4-3 16,2-2-1-16,2-2-11 0,1-2-4 0,0-8-11 15,-1 0-9-15,-1-5-3 0,-3-2-5 0,-7 0 3 16,-3 0 3-16,-9-3 8 0,-4 0 9 0,-9 0 4 16,-4-1 5-16,-5-2-4 0,-6 1-10 15,-2-4-7-15,-1-2-12 0,-10-1-3 0,-4 0 4 16,-4-1-3-16,-4 0 3 0,-3-1-1 0,-7 0-5 16,-1 4 0-16,-6 1-3 0,-2 5-3 15,-3 0 1-15,0 4-1 0,-3 3 1 0,0 2-2 16,2 4-3-16,1 4 4 0,3 4-3 0,3 0-1 15,5 3-5-15,3 6-13 0,5 3-5 0,5 2-6 16,1 3 1-16,6 2 8 0,1 6-5 16,7 2-16-16,2 3-60 0,4 3-84 0,4 0-63 15,2-7 15-15,3-8-572 0</inkml:trace>
  <inkml:trace contextRef="#ctx0" brushRef="#br1" timeOffset="-164046.271">11586 6560 957 0,'0'0'201'0,"0"0"11"0,0 0-38 0,0 0-55 15,0 0-52-15,0 0-41 0,0 0-26 0,0 0-26 16,0 0-17-16,0 0-15 0,0 0-10 0,0 0 23 16,0 0 25-16,0 0 25 0,0-1 23 15,-4 13-4-15,1 2-6 0,-1 1 0 0,-3 3-2 16,0 2 2-16,-1 1-1 0,1 1-3 0,0-1-3 16,2-1 0-16,1-4-2 0,0-2-1 0,2-3-2 15,2-3-1-15,0 1 0 0,0-5-1 16,0 2 1-16,0-2 4 0,2 0 3 0,3 0 6 0,-1 1 2 15,2 1 0-15,2-1 3 0,3-1 0 16,1 2 5-16,3 0-4 0,3 0-3 0,1 1-6 16,0 0-8-16,3-3-1 0,0 2-4 0,1 1 0 15,2-2-3-15,1-1 3 0,0 3 0 16,1-1 1-16,2-1-1 0,-1 1 1 0,1-1-2 16,0-2 0-16,-4 0 3 0,1-1-2 0,-4 1 3 15,-1-1-1-15,-2-1-1 0,-3-1 2 16,1 0 1-16,-8 0 4 0,1 0 6 0,-2 0 3 15,-5 0 9-15,1 0 6 0,-4 0-10 0,1-4-22 16,-1 0-33-16,0-2-39 0,1-2-33 0,-1 0-32 16,0-1-44-16,0 2-66 0,0-3-39 15,0 4 29-15,0 2-566 0</inkml:trace>
  <inkml:trace contextRef="#ctx0" brushRef="#br1" timeOffset="-163779.271">12551 6456 2129 0,'0'0'24'0,"0"0"-117"0,0 0-65 16,0 0 1-16,0 0 43 0,0 0 94 16,0 0 31-16,0 0 1 0,0 0 6 0,0 0 5 15,0 0 6-15,0 0 0 0,0 0-7 0,0 0-1 16,44 177 1-16,-44-149-6 0,0 2 0 15,3-1-1-15,-3-1-2 0,4-2 7 0,5-2 6 16,-2-3 4-16,1 0-3 0,5-6-8 0,-4 0-7 16,2-5-21-16,1-3-23 0,-1-1-26 0,6-1-42 15,-2 0-52-15,0-4-77 0,2 1-49 16,-4-1 17-16,-4-1-612 0</inkml:trace>
  <inkml:trace contextRef="#ctx0" brushRef="#br1" timeOffset="-163411.271">13077 6798 1174 0,'0'0'673'0,"0"0"-543"16,0 0-31-16,0 0-63 0,0 0-22 0,0 0 4 15,0 0-13-15,0 0-10 0,0 0-8 16,0 0 6-16,0 0 15 0,0 0 8 0,0 0 6 16,0 0 6-16,164 129 5 0,-148-120 3 0,5-2-1 15,-1 0-2-15,5 0-1 0,-4-2-3 0,4 0-5 16,2 0-7-16,3-3-6 0,2 0-5 0,1-2-1 15,-1 0-6-15,0 0-6 0,1-2-3 16,-2-4-1-16,-4-2-2 0,-1-2-1 0,0-1-4 16,-5-1-7-16,-1-3-13 0,-5 0-8 0,-1-5-14 15,-3 0-9-15,-9-3-6 0,-2-3-9 16,0 0-3-16,-8-1-1 0,-11-2 11 0,-3-2 24 16,-5 3 20-16,-7-1 25 0,-6 3 24 0,-3-1 12 15,-5 2 23-15,-1 4 21 0,-3 2 13 0,1 3 17 16,1 2 1-16,2 5-6 0,1 1-15 15,6 5-30-15,5 3-28 0,6 0-27 0,2 8-21 16,4 3-12-16,7 4-9 0,5 4 1 0,5 0 7 16,6 5 9-16,1 2 17 0,11 1-27 0,12 3-83 15,4 0-148-15,-5-7-121 0,-4-7-918 0</inkml:trace>
  <inkml:trace contextRef="#ctx0" brushRef="#br1" timeOffset="-161894.271">11810 4725 697 0,'0'0'103'0,"0"0"13"0,0 0-22 0,0 0-26 16,0 0-30-16,0 0-17 0,0 0 0 0,0 0 3 15,0 0 9-15,0 0 4 0,0 0-1 16,0 0-5-16,0 0-6 0,-6-18-11 0,6 18-8 16,0 0-8-16,0 0 13 0,4 0 8 0,0 0 8 15,-1 0 5-15,1 1-10 0,3-1-7 16,-3 2-4-16,-1-2-1 0,0 1 5 0,-1-1 14 16,0 0 27-16,-2 0 26 0,0 0 16 0,0 0-2 15,0 0-37-15,-4 0-43 0,-2 0-42 0,-2-3-28 16,0 2 2-16,-6 1 9 0,-4 0 14 0,-1 0 14 15,-4 6 13-15,-4 2 6 0,-1 2 5 0,-4 5 6 16,-2 0 0-16,-3 5 7 0,3-2-7 0,-1 4 15 16,3 4 9-16,2 2-13 0,0 4-2 15,6 4-26-15,1 1-17 0,5 2 3 0,5 0 4 16,3-1 1-16,6-2 2 0,4 1 4 0,4-2 10 16,8-2 4-16,5-3 11 0,3-2 5 15,4 0 1-15,6-6 4 0,5 0 2 0,2-4-1 16,7-1 0-16,2-3-5 0,3-1-3 0,3-2-3 15,-1-4-9-15,3-2-4 0,0-2-4 0,2-1-6 16,-6-2 0-16,-4-2 2 0,0-4 2 16,-8-3 8-16,-4-2 8 0,-7 0 12 0,-5-2 14 15,-7 1 11-15,-3-2 6 0,-6-2-8 0,-5-2-13 16,-1 0-12-16,0-8-15 0,-7 3-2 16,-6-3-4-16,-2 2-6 0,-3 1 0 0,-3 2-6 15,-2 2-4-15,-5 2-1 0,-2 0-2 0,-3 3-1 16,-1 0 3-16,-3 4 3 0,4 1 7 15,0 3 5-15,3 0 0 0,4 0 1 0,4 1 0 0,9 2 0 16,3 1 1-16,5 1 2 0,5 1-5 0,0 0-21 16,0 0-32-16,2 0-2 0,7 0 9 15,4 0 25-15,4 3 35 0,6 1 3 16,4 0-3-16,5-1-4 0,6 1-4 0,1-2 0 16,5-1-2-16,3 1 1 0,3-2-1 0,1 0-1 0,2 0 2 15,0 0-7-15,-1 0-2 0,-3-3-5 16,-2-2-2-16,-1-3 3 0,-5 1 5 0,-3-2 4 15,-4-1 3-15,-1-1 3 0,-7-1 2 0,-4-1 6 16,-2 1 11-16,-6-2 5 0,-2 2 7 16,-5 0 1-16,0 0-4 0,-4 1-4 0,-3 1-10 15,0 0-9-15,0 3-6 0,0 1-5 0,0 1-4 16,0 2-3-16,-2 1-9 0,2 2-14 0,-1 0-16 16,1 0-24-16,0 0-19 0,-1 2 15 15,-5 7 33-15,1 3 43 0,-4 2 27 0,0 6-7 16,-1 1-13-16,2 2-20 0,-3 3 1 0,3 2 2 15,0 0 0-15,-3 4 4 0,1-2-4 0,-1 1 1 16,1 1 1-16,-1 1-1 0,0 0 3 16,2-2 2-16,1-2-3 0,1-6 1 0,2-4-4 15,5-2-2-15,-1-3-4 0,1-5-3 0,0 0 4 16,0-5 2-16,1 1 7 0,-1-2 12 0,1-3 16 16,1 0 27-16,0 0 28 0,-2 0 13 0,3-5-20 15,1-5-35-15,3-3-38 0,1-4-22 16,5-5 0-16,0-4 11 0,1-4 4 0,0 0 4 15,-2-1 0-15,-1-2-12 0,0 1-4 0,-3 2-10 16,3-1-2-16,1 2 6 0,-2 2 7 16,1 1 10-16,-2 3 5 0,2 2 0 0,-3 4-2 15,-1 2 0-15,0 6 1 0,-2 2 1 0,-1 0-3 16,1 4-10-16,-4 3-18 0,2 0-29 0,-2 0-10 16,2 0 6-16,2 5 20 0,2 1 27 15,4 3 12-15,-1 3 3 0,2 3-2 0,1 5 1 16,2 2-1-16,2 3-1 0,-2 3 2 0,-1 2 2 15,2-3 1-15,2 4 3 0,-1-3-1 0,0 3 4 16,2-2 2-16,0-3 0 0,0-2 2 16,-1-2-1-16,1-5-2 0,0-1 2 0,-1-2-6 15,-3-2 4-15,-1-2-3 0,-3-2-3 0,-6-2 1 16,3-1-3-16,-6-3 2 0,-2-2 24 0,0 0 30 16,0 0 29-16,-5 0 15 0,-1 0-23 15,-4-3-36-15,-4-4-29 0,-5 0-21 0,-5-1 2 16,-4-1 4-16,0-1 2 0,-6 0 2 0,-1 1 0 15,-1-1 0-15,0 3-1 0,1 1-1 0,-2 0-2 16,4 3-5-16,3-1-1 0,0 4-8 0,7 0-8 16,-1 0-11-16,4 4-24 0,4 1-26 15,2 2-27-15,3 0-38 0,4 1-45 0,4 3-43 16,3-2-59-16,0 2-31 0,7-4 56 0,-3-2-575 0</inkml:trace>
  <inkml:trace contextRef="#ctx0" brushRef="#br1" timeOffset="-161285.271">13470 5049 1609 0,'0'0'412'15,"0"0"-382"-15,0 0 8 0,0 0-12 0,0 0-14 0,0 0-4 16,0 0 9-16,0 0 11 0,0 0 7 15,0 0 10-15,0 0 6 0,0 0 3 0,0 0 5 16,0 0-5-16,-15-53-17 0,15 53-16 0,0 0-17 16,3 0-18-16,0-2-10 0,6 1-1 0,-1-2 5 15,2-2 13-15,5 0 5 0,0 1 2 16,0-2 0-16,1 1 3 0,-2-1-4 0,1 0 0 16,-3 3 0-16,-2 0-1 0,-2-1 8 0,2-1 2 15,-9 2 6-15,2 0-2 0,-3-2-1 16,0 1-7-16,0 1-12 0,-2-2-22 0,-2 0-22 15,-7 2-17-15,-1 0-9 0,-3 2 11 0,-10 1 14 16,-2 0 18-16,-2 0 18 0,-5 4 13 0,2 2 10 16,0 1 6-16,5-1 2 0,5 0-3 15,7-1-8-15,3-1-15 0,1 2-16 0,7 0-9 16,0 3-2-16,2 2 11 0,2-1 17 0,0 3 12 16,2 0 12-16,3-3 8 0,7 4 7 0,-1-2 9 15,7-1 6-15,8 2 0 0,3-4-1 16,9 0-5-16,4-1-7 0,9-1-8 0,-1 0-6 15,3-1-5-15,2 2-4 0,1-2-2 0,-4 0-2 16,-2 1-4-16,-5-1-3 0,-6 1-2 16,-7 1-4-16,-4 0 0 0,-4 0 2 15,-7 0-1-15,-1 1-1 0,-6-1-2 0,-1 1-3 0,-5 0-1 16,-2 2 7-16,-2 1 14 0,0 0 15 0,-4 0 17 16,-10 2 11-16,-4 0-3 0,-8 1 1 0,-4 0-11 15,-7-1-10-15,-4-2-5 0,-4 2-6 0,2-5 0 16,-5 0 1-16,1-3 1 0,6 0 0 15,-2-3-1-15,6-1 2 0,0 0-2 0,6-2 1 16,-1 0 2-16,6 0-3 0,3-4-3 0,0 1-4 16,8 2-11-16,0-2-15 0,3 1-38 0,2 1-68 15,6-1-135-15,-2 2-174 0,5 0-48 16,1 2-845-16</inkml:trace>
  <inkml:trace contextRef="#ctx0" brushRef="#br0" timeOffset="-129913">18932 7635 2571 0,'0'0'-26'0,"0"0"-9"0,0 0-6 0,0 0-20 0,0 0-4 16,0 0 24-16,0 0 15 0,0 0 13 0,154-48 3 16,-107 48 2-16,0 3 2 0,4 3 1 15,9-1-4-15,0 3-3 0,7-1-3 0,7-1-4 16,1 0 1-16,11-2 5 0,1-1 5 0,6 1 4 15,9-1 5-15,2-2 1 0,8 1-1 16,4-2 2-16,9 1 0 0,6-1 3 0,9 0 2 16,8 0 2-16,2 0-1 0,11 0 10 0,7 0 5 15,3 0 4-15,10 0 5 0,5 2-8 16,5 0-7-16,4-1 2 0,9 0-4 0,1 1 4 16,1 1 4-16,1 0-8 0,2 0 1 0,0 1-1 15,-3 2-7-15,-1 2 0 0,-4-1-4 0,-2 1-3 16,-8 1-1-16,-1 1-2 0,-11-1 1 15,-11 0 2-15,-4 2-4 0,-13-1 2 0,-10-1-1 16,-8 0-6-16,-13 1-5 0,-12-1-15 16,-14-2-24-16,-12 0-37 0,-10 0-79 15,-15-2-119-15,-17-2-174 0,-15-2-902 0</inkml:trace>
  <inkml:trace contextRef="#ctx0" brushRef="#br0" timeOffset="-120650">26817 2460 350 0,'0'0'20'0,"0"0"-13"15,0 0 5-15,0 0 9 0,0 0 9 0,0 0 14 16,0 0 2-16,0 0-13 0,0 0-11 15,0 0-14-15,0 0 2 0,0 0 17 0,0 0 19 16,0 0 13-16,25-59 8 0,-14 59 0 0,1 0-5 16,-1 0-6-16,-1 0-5 0,0 0-6 0,3 0-6 15,-4 1-5-15,-3 1-10 0,3 1-5 16,-5 2-4-16,3-2-6 0,-3 2 4 0,-2 1 0 16,0 0 3-16,3 0 7 0,-3 3 1 0,1 1 4 15,-2-2 0-15,2 4-1 0,1 2 0 0,-1 3-2 16,-2 0-1-16,2 2 1 0,-2 4-5 15,1 2 2-15,3 0-1 0,-3 4-4 0,-1 4-3 16,0-2-5-16,1 3-4 0,-1-1-2 0,4 2 2 16,-2-2-1-16,0 1 1 0,-2-3 1 15,6 0-5-15,-4 0 1 0,0-3 0 0,-1 0 0 16,4-2-1-16,-3-4 1 0,-2 0-2 0,0-2 0 16,1-2 0-16,-2-2 0 0,0 0 2 0,0-2 2 15,0-2 4-15,0 0 0 0,0-2 4 0,-2 1 2 16,0-2 5-16,-1-1 5 0,-5-1 6 15,5 0 7-15,-7-1 5 0,6 1 3 0,-5 0 0 16,-2 2-6-16,4-2-10 0,-3-1-12 16,4 0-11-16,-4 0-16 0,0-1-21 0,5-1-42 0,-5 1-55 15,8-2-72-15,-5 0-59 0,5 0-45 0,1 2 20 16,1-2-286-16,0-2 411 0</inkml:trace>
  <inkml:trace contextRef="#ctx0" brushRef="#br0" timeOffset="-119184">20464 3730 513 0,'0'0'155'16,"0"0"-15"-16,0 0-13 0,0 0-24 0,0 0-26 15,0 0-21-15,0 0-10 0,0 0-7 0,0 0 0 16,0 0-5-16,0 0 0 0,0 0 2 0,0 0 7 16,0 0 7-16,1-29 4 0,-1 28-1 15,0-1-10-15,-1 1-12 0,-2-1-13 0,2 1-9 16,-1 1-8-16,0-2-2 0,0 2 1 0,0-1-2 15,2 1 1-15,-2-2 1 0,1 2-1 0,-2-2 3 16,2 1 0-16,-3 0 2 0,1-3-1 0,2 3 0 16,-4-1 0-16,1 1-1 0,0-2-2 15,-1 0 0-15,-3 2-1 0,2-3-2 0,-3 0 2 16,-2 1-1-16,1 0-1 0,1-2 0 16,-4 2-3-16,0-1-1 0,-1 1-2 0,0 0-1 0,1 0-4 15,-2 2 0-15,-2 1 1 0,4-2 0 16,-4 2 3-16,4 0 2 0,-2 0 2 0,0 0 3 15,1 0-1-15,2 0 2 0,-1 0 0 0,1 0 2 16,-2 0 2-16,2 0 2 0,1 0 3 16,2 0 3-16,-1 0 6 0,3 0 5 0,2 0 4 15,1-2 0-15,0 1-4 0,-1 1-11 0,5 0-8 16,-1-1-8-16,1 1-10 0,0 0-11 16,0 0-19-16,0 0-24 0,0 0-19 0,0 0-13 15,0 0 3-15,0 0 19 0,0 0 18 0,0 0 25 16,0 0 17-16,0 0 20 0,0 0 19 0,0 0 13 15,0 0 9-15,-1 0 4 0,-2 0-11 16,-2 0-8-16,0 0-8 0,-3 0-8 0,0 2 4 16,-6 2 0-16,2-2 2 0,-2 0 3 0,-1 1 0 15,-2-2-1-15,-1 1-1 0,0-1-7 0,-4 1-3 16,3-1-5-16,-4 2-1 0,1 1 0 0,0-1-4 16,-2 1-2-16,-1-1-2 0,6 2-9 0,-3-1-9 15,0 2-14-15,2 0-22 0,-2 0-20 16,6 0-10-16,-1-1-4 0,-1 1 4 0,5 0 8 15,2-1 6-15,0 0 11 0,1 0 14 0,5-3 8 16,-3 3-1-16,6-1 1 0,0 0 4 0,0-1-2 16,2 0-384-16</inkml:trace>
  <inkml:trace contextRef="#ctx0" brushRef="#br0" timeOffset="-118163">19363 3877 303 0,'0'0'83'16,"0"0"-80"-16,0 0-1 0,0 0 1 0,0 0-3 16,0 0 0-16,0 0-2 0,0 0-1 0,0 0-2 15,0 0-7-15,0 0-5 0,0 0-9 16,0 0 2-16,0 0 9 0,-39 7 10 0,37-5 17 15,-2-1 4-15,-3 1-1 0,5-1 1 0,-1 1-4 16,0 0-3-16,-2 0 0 0,3 0-5 0,0-1-2 16,-1 0-1-16,0 1-3 0,-1 1 1 15,3-1-12-15,-2-1-334 0,2-1 329 0</inkml:trace>
  <inkml:trace contextRef="#ctx0" brushRef="#br0" timeOffset="-117975">19363 3877 658 0</inkml:trace>
  <inkml:trace contextRef="#ctx0" brushRef="#br0" timeOffset="-114223">27135 2950 1468 0,'0'0'57'0,"0"0"-46"0,0 0-12 0,0 0-54 15,0 0-98-15,0 0-65 0,0 0-26 0,0 0 20 16,0 0 80-16,0 0 60 0,0 0-329 0</inkml:trace>
  <inkml:trace contextRef="#ctx0" brushRef="#br0" timeOffset="-80477">12176 128 2437 0,'0'0'-37'0,"0"0"26"0,0 0 11 16,0 0-4-16,0 0-3 0,0 0-7 0,0 0-2 15,0 0 1-15,0 0 6 0,0 0 6 16,0 0 7-16,0 0 7 0,-47-126 7 0,46 124 2 0,1 2 3 16,0 0 2-16,0 0-1 15,0 0-9-15,0 0-21 0,0 0-27 0,0 2-34 0,0 2 1 16,0 5 20-16,0 7 26 0,0 7 36 0,0 6 4 16,0 9-1-16,0 8-3 0,0 7-7 15,-6 8 2-15,-2 5 1 0,-1 5 0 0,-1 4 12 16,-1 6 2-16,-2 1 7 0,0 3 8 0,0 7 6 15,-2 3 8-15,1 5 1 0,-2 3-3 0,-1 6-7 16,2 7-10-16,-1 0-5 0,2 4-1 16,0 1-7-16,4 1 1 0,-4 4-4 0,2 0-2 15,-1-3-1-15,5-1-5 0,-1-2 2 0,3-4-1 16,1 2-2-16,-2-4 4 0,3 0-3 0,2 1-1 16,2 0 2-16,0 1-1 0,0 3 1 15,0-2-4-15,0 2-2 0,4-1-2 0,1 0-5 16,-1 2 0-16,2-2-2 0,-1 0-5 0,-1 0-1 15,0 1-2-15,-2-1 0 0,1 2 4 0,0-2 4 16,0-2 4-16,-1 0 0 0,2 2 0 16,-1 3-3-16,4-1 2 0,0 2 1 0,0-1-5 15,0-1 4-15,2 2-1 0,1-5-2 16,-1 2 2-16,3-2 1 0,1 1-6 0,0 1 2 16,1 0-10-16,0-3-1 0,1-3 4 15,0 2-11-15,1-3-3 0,-1 4-8 0,2-1 1 0,-1-1-8 16,-1-1 9-16,0-1 8 0,1-3-4 0,-2-2 9 15,-2-3-2-15,-2-3-15 0,1 1 3 16,-2-2 4-16,-3-4-2 0,-1 2 17 0,-3-5-5 16,-2-5 4-16,0-3 6 0,-2-5-10 0,-5-4 3 15,1-4-3-15,-5-4-2 0,2-3-5 0,-1-6-10 16,0-1-18-16,-1-5 0 0,2-3 0 0,-2-6-34 16,2-6-4-16,1-8-43 0,1-4-42 15,2-12-18-15,-2-8-131 0,2-6-14 0,1-18 48 16,1-1 58-16,0 2-175 0</inkml:trace>
  <inkml:trace contextRef="#ctx0" brushRef="#br0" timeOffset="-79608">12755 177 2259 0,'0'0'-188'0,"0"0"18"16,0 0 122-16,0 0 70 0,0 0 9 15,0 0-20-15,0 0-22 0,0 0-7 0,0 0-1 16,0 0 7-16,0 0 3 0,0 0 8 0,0 0 10 16,-59-72 14-16,59 72 10 0,0 0 10 0,0 0 9 15,0 0 1-15,0 0-7 0,0 0-13 0,0 0-20 16,0 2-21-16,0 1 0 0,0 4 16 15,0 4 26-15,0 8 35 0,0 8 6 0,-4 8-2 16,0 10-5-16,-3 8-11 0,0 12-1 16,-1 6 0-16,-4 8-4 0,-2 6-3 0,0 9-7 15,-1 8-3-15,-3 5-5 0,-1 10-3 0,3 4-1 16,-2 9-4-16,-2 2-2 0,3 8-5 0,-3 3-4 16,1 4-2-16,1 5-2 0,2 3-4 0,-1-2-3 15,2 0 3-15,2-2-4 0,-1-2 2 16,0-3 2-16,2-2-2 0,0-4 8 0,2 0-4 15,1-8-2-15,-1-1 1 0,2-7-5 0,1 1 4 16,-3 0 2-16,6 0 0 0,-2 1 1 16,0 2 1-16,5-2-3 0,-3 0-1 0,2-4-3 15,2-3-2-15,0-2-4 0,0 1 1 0,0-1-2 16,3 5-4-16,2-3-1 0,4-1-1 0,-3-2 3 16,4-7 10-16,-2-2-1 0,0-7-2 0,3-3-1 15,-1 2-6-15,1 0 0 0,-2 0 1 16,4 3-2-16,-2-3 3 0,-1-2 2 0,0-1-7 0,0-3-2 15,1-3-2-15,-3-3-2 0,3 3 0 16,-2-3-4-16,2-2 3 0,-1-1 1 0,-1-3 2 16,-1-1 3-16,2-2-4 0,0-1-3 0,-2-1 5 15,-1 0 1-15,-2-3 8 0,2 0 5 16,0 0 1-16,-5-1 1 0,3-1-6 0,-1-1 0 16,-2-2-2-1,1-6-4-15,3-1 5 0,-5-4-1 0,3-6 1 16,-4-3 2-16,1-6-3 0,1-3 3 0,-2-2 0 0,2-4 1 0,-2-3 7 15,0-3-4-15,0-3-1 0,0-3 2 0,0-1-10 16,0-3 7-16,0-4 1 0,-2-2 2 0,2-1 5 16,-2-5-5-16,2-1-3 0,0-2-4 0,0 0-9 15,0 0-2-15,0-2-12 0,0 0-15 16,0 0-15-16,0 0-28 0,0 0-26 0,0 0-54 16,0 0-93-16,0 0-22 0,0-5-27 15,0-5-1-15,0-4 42 0,2-8 1 0,0 6-17 16,-2 2-168-16</inkml:trace>
  <inkml:trace contextRef="#ctx0" brushRef="#br0" timeOffset="-79094">12316 9339 1938 0,'0'0'59'16,"0"0"-25"-16,0 0-79 0,0 0-22 0,0 0 2 16,-164 118 24-16,140-104 30 0,-2-2 34 0,4-1 15 15,0-2 12-15,0-1 6 0,3-4-2 16,2 0-2-16,-1-1-9 0,3-1-15 0,-2-2-14 16,4 0-13-16,0 0-8 0,3-5-7 0,3-1-5 15,0 2-5-15,3 0-5 0,2-1-1 0,2 1 2 16,0-4 6-16,0 0 11 0,6-1 12 15,1-3 4-15,2 2 13 0,8 0 23 0,2-2 7 16,5-2 5-16,8 2-13 0,5-2-22 0,6 0 1 16,5 0-4-16,4-2 2 0,4-2-6 0,3-2-13 15,-2-1-5-15,3-2-1 0,-1 0-1 0,1-1-3 16,-4 3 0-16,1 0-5 0,-5 0-7 0,-7 7-2 16,-5 0-8-16,-6 3 3 0,-10 4 10 15,-9 3 23-15,-8 4 84 0,-7 0 46 0,-2 8 0 16,-13 8-5-16,-10 7-56 0,-11 10-10 0,-7 3 20 15,-9 7 2-15,-4 2 2 0,-6 4-19 16,-4 1-5-16,-3 3-2 0,-2 1-13 0,2-1-10 16,2-2-7-16,0-5-9 0,5-3-3 0,9-7-5 15,7-7-4-15,7-5-9 0,12-8-4 16,9-7-7-16,8-5-33 0,7-4-56 0,3 0-39 16,5-10-3-16,12-10 20 0,4-9 22 0,11-6-5 15,5-8-51-15,11-1-58 0,6-6-42 0,6 1-53 16,10-1-39-16,-2 0 2 0,-13 14 70 15,-20 11-308-15</inkml:trace>
  <inkml:trace contextRef="#ctx0" brushRef="#br0" timeOffset="-72132">6220 8138 1961 0,'0'0'72'0,"0"0"-26"0,0 0-33 16,0 0-13-16,0 0-8 0,0 0-17 0,0 0-24 16,0 0-23-16,0 0 10 0,0 0 23 15,0 0 25-15,0 0 25 0,0 0 2 0,0 0-5 16,-2-61-5-16,6 47 4 0,6-1-1 0,-5 2 1 15,5-2 1-15,0 0-3 0,-1-1 0 0,1-3-2 16,2-1 0-16,2-1 1 0,-1 0 0 0,2-2-4 16,2-2 0-16,0 1-5 0,0-2 4 15,-2 0 3-15,5-1 3 0,-2 1 3 0,0-1-4 16,5 0 1-16,-1-1 1 0,-3 3 1 0,4-3 5 16,-4 2 1-16,6 1 1 0,-1-2 1 15,1 1-2-15,-3-1 4 0,2 1-2 0,1-1-3 16,2 0-1-16,1-4-5 0,-1-1 1 0,2-4-1 15,5-2-3-15,-3-1 1 0,6-4-5 0,-6 1 2 16,6 1-1-16,-5-3 1 0,3 5 4 0,-3 1-3 16,2 0 1-16,-4 3 2 0,5 1 1 0,-3-1 12 15,-2 2 2-15,4 1 3 0,-4 1-5 16,4 3-5-16,-3-1-3 0,-2 5-5 0,1-1-2 16,4 1-2-16,-4 1-2 0,4 0 1 0,-1 0 2 15,-3 2-2-15,4 0-1 0,-4 0 2 16,5-4 2-16,-3 4-2 0,-2-2 5 0,6 0 2 15,-1 0 3-15,-2-1 3 0,4 0 1 0,-6-1-2 16,5 1-2-16,-6 1 1 0,4-1 2 0,-4 2 3 16,0 2 0-16,4-2-4 0,-2 1-3 0,-2 1-5 15,7 0-3-15,-6-1 2 0,6 0-1 16,-2-2 0-16,-2-1 1 0,5 0-1 0,-1-1 3 16,3-1 0-16,-1-1-3 0,4 1 0 0,-1-1-1 15,0-2-2-15,-1 1-2 0,4 0 0 0,1 2 6 16,-3-3 2-16,5 1 4 0,-4 1-2 15,-2-2-3-15,2 2 0 0,1-1 0 0,-2 0 4 16,0 2 2-16,-1-1 2 0,3-2 2 0,-2 3 2 16,-2 0 1-16,-1-4 1 0,1 3-5 0,-1-2-1 15,1 1-3-15,0 1 1 0,0-1 6 16,0 1-4-16,0-1 2 0,4 3-2 0,1-3-8 16,1 2 3-16,1-2-1 0,-2 3-1 15,0 0 3-15,-2-2-2 16,4 3-2-16,-3-1 2 0,0 2-6 0,1-1 4 0,-2 1 2 0,1-1-2 15,2 2 3-15,-5 0-4 0,3 1 1 0,0 1-1 16,-1 0 2-16,-3 2 2 0,2-1 1 0,-3 3-2 16,-2-1 0-16,2 1-4 0,-1 2 1 15,1 0 0-15,-2-1 0 0,2 5-1 0,-5-3 2 16,1 0 1-16,-1 2-2 0,-3-2 0 0,2 4-2 16,-4 2 1-16,0-2 1 0,1 1 2 15,4 1 0-15,-4-1-1 0,0 2 0 0,1-2-1 0,-4 4 0 16,2-3-2-16,-2 2-1 0,2 1 0 15,-3 1 0-15,2-1 1 0,-1 0 4 0,0 4-1 16,-1-3 1-16,0 1 0 0,1 1-1 16,-2 1 0-16,1-3 0 0,-1 3 2 0,1-1-1 0,0 1 3 15,1-1-2-15,3-1-1 0,2 2-1 0,0-2-1 16,0 1 0-16,-1 1 0 0,1-1 0 16,1 1 8-16,-4 0 0 0,3 0 0 0,-2 0-1 15,2 0-7-15,-3 0-2 0,-1 0 0 0,1 0-1 16,-1 0 0-16,1 0 2 0,-3 0-1 15,2 0 1-15,-2 1 2 0,-1 0-3 0,1 3 3 16,1-2-1-16,0 2 0 0,2-2 5 0,3 1-2 16,-2-3-1-16,2 4-1 0,0-1-3 0,0 0 1 15,1 1 2-15,-1 1-2 0,1 0 3 16,-1-2-2-16,2 1 0 0,-1 1 2 0,2 1-1 16,-5-1 3-16,5-1-1 0,-6 1-1 0,2 1-1 15,1 0 0-15,0 0-1 0,1 0 1 0,-1 0 2 16,1 0-1-16,0 2-2 0,-1-2 2 15,2 3-2-15,-2-3-1 0,0 2 1 16,1-1-1-16,0 3 1 0,-1-3 0 16,1 3 0-16,0 0 0 0,-1-1 0 0,0 1 1 0,0 1-2 15,-1-1 1-15,-3 2 0 0,5-1 0 0,-1 0-1 0,1 1 1 16,-1 1 0-16,2-1-1 0,-2 0 3 16,4 1-3-16,-6 1 1 0,3-2 0 0,-1 2 2 15,4 0-3-15,-1 1 0 0,-1 0 1 0,3 0-3 16,-4 1 2-16,2 1-1 0,1-3 1 0,-3 4 2 15,0-2-3-15,0 1 1 0,0 0-1 16,3 0 0-16,-5 2-1 0,5-1 1 0,-3 2-1 16,0-1 2-16,0 1-1 0,-1 0 0 15,1 0 2-15,0 1-4 0,4 0 2 0,-4 3 0 16,0-2 1-16,3 3 0 0,-4-2 0 0,3-1-2 16,-5 1 0-16,6-2-1 0,-4 1 0 0,1-1 1 15,-4-2 0-15,5 3 1 0,-3-1 0 0,-1-1-2 16,2 2 2-16,-4-3-2 0,-1 3 3 15,4 2-1-15,-1-3 2 0,-1 3 0 0,4-1-3 16,-2 0 1-16,-2 2-1 0,2-2 0 0,0 1-3 16,-3 0 4-16,5-2 0 0,-4 0-1 15,0 2 1-15,1 0-2 0,1 1-1 0,-2-1 0 0,1 0 2 16,0 1 0-16,-1-1 2 0,-1 2-1 16,3 0 3-16,-2 2-3 0,-2-3-1 0,1 1 0 15,0 0-3-15,5 1 3 0,-4 1 3 0,0-1-3 16,4-1 3-16,-3 4-2 0,-1-2-1 0,5 0 2 15,-5-3-5-15,5 0 3 0,-4 0 1 0,6-1-3 16,-5 0 6-16,5 1-5 16,-6-1 1-16,6 2 1 0,-4-3-5 0,1 1 5 0,1 1-3 15,-2-1 2-15,4 0 5 0,-4 2-1 0,4 0 0 16,-2-2 0-16,-4 2-4 0,-2-5 1 16,3 2 0-16,-4 0-1 0,1 1 3 0,-2 1-3 15,1-1 2-15,-3 0 0 0,3 1 0 0,-2-1-1 16,0 0-2-16,-4 1 0 0,3 0 1 15,0-2 1-15,0 2 0 0,-2-2 1 0,-3 1-2 16,4 0 0-16,-1-1-1 0,-1 4-1 0,2-4 4 16,-1 1-2-16,-2 1 3 0,2-3-2 0,0 0-2 15,-4-4 4-15,5 2-3 0,-8-4 1 0,6 3 2 16,-6-2-2-16,1-2 3 0,2 0 1 16,-3-2-3-16,-1 2 2 0,0-2 1 0,0-1 0 15,0 2 2-15,4-2-3 0,-4 0-1 0,2 0 0 16,-4-1-3-16,2-1 5 0,-1-1-2 0,-3-1 0 15,1 0 2-15,-2-2-3 0,-3 1-1 16,1-2 2-16,-4-1-4 0,-1 1 3 16,2-4 1-16,-2 3 0 0,-2-4 1 0,-1 1-3 0,0-1 0 15,0 0-2-15,0 0-5 0,0 0-3 0,0 0-20 16,0-3-37-16,-1-7-105 0,-3-1-443 16,0 3-1105-16</inkml:trace>
  <inkml:trace contextRef="#ctx0" brushRef="#br0" timeOffset="1260">11867 16827 3018 0,'0'0'11'0,"0"0"19"0,0 0-2 0,0 0 2 15,0 0 2-15,0 0-6 0,0 0-6 0,0 0-4 16,0 0-1-16,0 0 2 0,0 0 5 0,0 0 4 16,0 0-3-16,0 0-6 0,-45-28-10 15,42 26-4-15,3-2-7 0,0 2-4 16,-2-1-5-16,2 2-6 0,0-2 3 0,0 1 4 15,-2 1 5-15,2-1 7 0,0 0 2 0,-1 2 0 16,1-1-1-16,0 1-5 0,0 0-11 0,0 0-11 16,0 0-12-16,0 0-10 0,0 0-1 0,0 0 5 15,0 0 9-15,0 0 12 0,0 0 5 0,0 0-4 16,0 0-13-16,0 0-29 0,0 0-13 16,3 0-15-16,2 0-28 0,6 1-32 0,0 4-74 15,5 3-138-15,-5-1-130 0,-1-1-827 0</inkml:trace>
  <inkml:trace contextRef="#ctx0" brushRef="#br0" timeOffset="1580">12163 18031 2731 0,'0'0'62'0,"0"0"-43"0,0 0 10 16,0 0-7-16,0 0 1 0,0 0 2 0,0 0 1 15,0 0 4-15,0 0-3 0,0 0-2 0,0 0 1 16,0 0-2-16,0 0 1 0,0 0-5 16,2 17-11-16,-1-17-11 0,2 0-17 0,-2-1-3 15,6-2-14-15,4-2-17 0,0-3-13 0,3-2-31 16,2-6-19-16,0-4-9 0,2-3-7 16,-4-4 10-16,1 1 9 0,-2 1 22 0,-2 0 25 15,-2 4 30-15,-4 6 43 0,-5 0 49 0,0 6 50 16,0 4 38-16,-7 4 25 0,-2 1-5 0,0 0-20 15,1 0-19-15,0 1-28 0,-2 4-26 16,4-1-26-16,-1 6-19 0,3 4-22 0,-2 6-11 16,5 9-14-16,1 7-31 0,1 9-71 0,6-10-227 15,-1-11-1266-15</inkml:trace>
  <inkml:trace contextRef="#ctx0" brushRef="#br0" timeOffset="3309">23892 17530 2341 0,'0'0'61'0,"0"0"-18"0,0 0-26 16,0 0-47-16,0 0 2 0,0 0 17 15,0 0 20-15,0 0 21 0,0 0 0 0,0 0-3 16,0 0-2-16,170-1-1 0,-128 4 0 0,9-1-2 15,2 2 2-15,2-3-2 0,3 2-3 16,6 0 1-16,2-1 0 0,1 1-2 0,1-3 2 16,0 0-2-16,-1 0-1 0,2 0 3 0,2 0 1 15,-2-3 3-15,1 0-1 0,0 1-4 16,-4 0-2-16,3 2-11 0,-4-1 4 0,-1 0-6 16,-5 1-1-16,-3 0 7 0,-4 0-9 0,-4 0 4 15,-7 0-2-15,-4 0-4 0,-5 0 0 0,-6 0-7 16,-7 0 0-16,1 0-6 0,-10 0-14 15,-3 0-13-15,-1 0-27 0,-6 0-22 0,0 0-18 16,-3 0-83-16,-2 0-200 0,-6 0-173 0,7-2-851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58:52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19422 6371 14235 0 0,'0'0'1516'0'0,"0"0"-417"0"0,0 0-479 0 0,0 0-397 0 0,0 0-211 0 0,0 0 41 0 0,0 0 161 0 0,0 0 229 0 0,0 0 209 0 0,0 0 23 0 0,0 0-66 0 0,0 0-57 0 0,0 0-105 0 0,-4 20-94 0 0,-9 59-86 0 0,12-76-291 0 0,0 1 0 0 0,1 0-1 0 0,-1-1 1 0 0,1 1 0 0 0,0 0 0 0 0,0-1-1 0 0,0 1 1 0 0,0 0 0 0 0,1 0 0 0 0,-1-1-1 0 0,1 1 1 0 0,0-1 0 0 0,0 1 0 0 0,0-1-1 0 0,1 1 1 0 0,-1-1 0 0 0,1 0 0 0 0,0 1 0 0 0,0-1-1 0 0,0 0 1 0 0,0 0 0 0 0,1 0 0 0 0,-1-1-1 0 0,1 1 1 0 0,0-1 0 0 0,-1 1 0 0 0,1-1-1 0 0,0 0 1 0 0,1 0 0 0 0,-1 0 0 0 0,0 0-1 0 0,0-1 1 0 0,1 1 0 0 0,-1-1 0 0 0,2 1 24 0 0,113 6-8954 0 0,-117-9 9090 0 0,-1 1 0 0 0,1 0 0 0 0,0-1 0 0 0,-1 1 0 0 0,1-1 0 0 0,0 1 0 0 0,-1 0 0 0 0,1 0 0 0 0,0-1 0 0 0,0 1 0 0 0,-1 0 0 0 0,1 0 0 0 0,0 0 0 0 0,0 0 0 0 0,-1 0 0 0 0,1 0 0 0 0,0 0 0 0 0,0 0 0 0 0,-1 0 0 0 0,1 0 0 0 0,0 0 0 0 0,0 1 0 0 0,-1-1 0 0 0,1 0 0 0 0,0 0 0 0 0,-1 1 0 0 0,1-1 0 0 0,0 0 0 0 0,-1 1 0 0 0,1-1 0 0 0,-1 1 0 0 0,1-1 0 0 0,0 1 0 0 0,-1-1 0 0 0,1 1 0 0 0,-1 0 0 0 0,1-1 0 0 0,-1 1 0 0 0,0-1 0 0 0,1 1 0 0 0,-1 0 0 0 0,0-1 0 0 0,1 1 0 0 0,-1 0 0 0 0,0 0 0 0 0,0-1 0 0 0,0 1 0 0 0,1 0 0 0 0,-1 0 0 0 0,0-1 0 0 0,0 1 0 0 0,0 0 0 0 0,0 0 0 0 0,0-1 0 0 0,-1 1 0 0 0,1 0 0 0 0,0-1 0 0 0,0 1 0 0 0,0 0 0 0 0,-1 0 0 0 0,1 0-136 0 0,0 13-1376 0 0,-1-12 1327 0 0,1 0 1 0 0,0 0-1 0 0,0 0 0 0 0,0 0 0 0 0,1 0 1 0 0,-1 0-1 0 0,0 0 0 0 0,1 0 0 0 0,-1 0 1 0 0,1 0-1 0 0,0 0 0 0 0,-1 0 0 0 0,1-1 0 0 0,0 1 1 0 0,0 0-1 0 0,0-1 0 0 0,1 1 0 0 0,-1 0 1 0 0,0-1-1 0 0,1 1 0 0 0,-1-1 0 0 0,1 0 1 0 0,-1 1-1 0 0,1-1 0 0 0,-1 0 0 0 0,1 0 1 0 0,0 0-1 0 0,0 0 0 0 0,-1 0 0 0 0,1-1 1 0 0,0 1-1 0 0,0 0 0 0 0,0-1 0 0 0,0 0 1 0 0,0 1-1 0 0,0-1 0 0 0,0 0 0 0 0,0 0 1 0 0,0 0-1 0 0,0 0 0 0 0,0 0 0 0 0,0 0 1 0 0,0-1-1 0 0,0 1 0 0 0,0-1 0 0 0,0 0 1 0 0,0 1-1 0 0,0-1 49 0 0,88-50-3909 0 0,-65-15 5083 0 0,-24 64-972 0 0,-1 0-1 0 0,1 0 1 0 0,-1 0-1 0 0,1 0 1 0 0,-1 0 0 0 0,0 1-1 0 0,0-1 1 0 0,0 0-1 0 0,0 0 1 0 0,0 0-1 0 0,0 0 1 0 0,0 0-1 0 0,-1 0 1 0 0,1 0-1 0 0,-1 0 1 0 0,1 0 0 0 0,-1 0-1 0 0,0 0 1 0 0,0 1-1 0 0,0-1 1 0 0,0 0-1 0 0,0 1 1 0 0,0-1-1 0 0,0 0 1 0 0,-1 1-1 0 0,1 0 1 0 0,-1-1 0 0 0,1 1-1 0 0,-1 0 1 0 0,1 0-1 0 0,-1-1 1 0 0,0 1-1 0 0,1 1 1 0 0,-1-1-202 0 0,0 38-1180 0 0,2 25-768 0 0,0-22-5298 0 0,0-20-3246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30:42.7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156 156 2375 0,'0'0'-53'0,"0"0"7"0,0 0 26 0,0 0 13 15,0 0-7-15,0 0-29 0,0 0-21 0,0 0 0 16,0 0 19-16,0 0 30 0,0 0 23 16,0 0 15-16,-3-104 16 0,6 101 12 0,-2 2 7 15,-1-1 7-15,2 2-5 0,-2 0-11 0,0 0-16 16,0 3-18-16,5 5 0 0,-2 1 7 0,-1 8 13 15,7 4 11-15,-4 9-5 0,5 9-5 16,-2 4-13-16,0 13-5 16,0 5-3-16,-1 4-5 0,-3 5-7 0,2 6-3 0,-4 4-10 0,-2 6-6 15,0 1 0-15,0 3 1 0,0-2 2 0,0-1 6 16,0-2 5-16,0-2 2 0,0-1 3 0,0-3 1 16,3-3-2-16,5-3-5 0,-4-8 1 15,6-6-4-15,-3-5-2 0,2-8-2 0,2-9-7 16,0-9-4-16,-4-8-1 0,4-8 3 0,-3-2 7 15,-2-4 4-15,-2-3-1 0,0-3-1 0,-3 0-1 16,-1 0-1-16,1 0-6 0,-1 0-15 0,0-1-27 16,0-7-29-16,0-5-39 0,0-10-69 15,-1-9-74-15,-3-6-69 0,-1-8-40 0,2 10 72 16,-3 11-297-16</inkml:trace>
  <inkml:trace contextRef="#ctx0" brushRef="#br0" timeOffset="288">83 1256 929 0,'0'0'252'0,"0"0"-30"0,0 0-20 0,0 0-42 15,0 0-46-15,0 0-48 0,0 0-34 16,0 0-17-16,0 0-2 0,0 0 13 0,0 0 3 16,0 0 2-16,-91 176-4 0,102-138-7 0,0 1-6 15,2 0-7-15,5-1 0 0,0-2 1 0,0 2 4 16,4 0 9-16,-2-1 7 0,0 2 11 0,1-4 5 16,-2-3 0-16,3-2-6 0,-3 1-5 0,3-4-3 15,-4-1-6-15,4-2-2 0,-3-2-5 16,2-5-5-16,-3-1-1 0,0-2-2 0,1-5 1 15,-3-3 2-15,-1-1 1 0,5-2 2 16,-5-3 6-16,1 0 5 0,-1-5 7 0,0-6 5 16,1-2 4-16,1-7-1 0,-1-4-2 0,1-5-6 15,2-5-6-15,1-4-7 0,2-4-7 0,-1-4-7 16,3-1-3-16,1 1-7 0,-1 4-10 0,-3 1-11 16,3 5-34-16,-2 4-42 0,-5 4-68 0,-2 5-124 15,-6 6-233-15,-3 5-945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4:48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917 1 3081 0 0,'0'0'933'0'0,"0"0"425"0"0,-32 11 420 0 0,-104 36 65 0 0,-20 52 2083 0 0,22 100-2859 0 0,117-167-962 0 0,-219 408-614 0 0,176-382 1325 0 0,53-102 585 0 0,14 11-1575 0 0,1 1 0 0 0,2 0-1 0 0,2 0 1 0 0,1 1 0 0 0,1 1-1 0 0,1 0 1 0 0,5-4 174 0 0,2-7 37 0 0,0-6 633 0 0,1 1 0 0 0,3 1 0 0 0,2 1-1 0 0,2 2 1 0 0,2 1 0 0 0,1 1 0 0 0,2 2-1 0 0,2 2 1 0 0,1 1 0 0 0,10-6-670 0 0,-45 39 26 0 0,-1-1 0 0 0,1 1-1 0 0,-1 0 1 0 0,1 0 0 0 0,0 0 0 0 0,0 0 0 0 0,0 1-1 0 0,0-1 1 0 0,0 1 0 0 0,0-1 0 0 0,0 1 0 0 0,1 0-1 0 0,-1 0 1 0 0,0 1 0 0 0,1-1 0 0 0,-1 1 0 0 0,1 0 0 0 0,-1-1-1 0 0,0 1 1 0 0,1 1 0 0 0,-1-1 0 0 0,1 0 0 0 0,-1 1-1 0 0,0 0 1 0 0,1 0 0 0 0,-1 0 0 0 0,0 0 0 0 0,0 0-1 0 0,0 1 1 0 0,0 0 0 0 0,0-1 0 0 0,0 1 0 0 0,0 0 0 0 0,0 0-1 0 0,-1 1 1 0 0,1-1 0 0 0,-1 0 0 0 0,0 1 0 0 0,0 0-1 0 0,1-1 1 0 0,-2 1 0 0 0,1 0 0 0 0,0 0 0 0 0,-1 0 0 0 0,2 2-27 0 0,36 124 209 0 0,24 46-396 0 0,-41-144-188 0 0,1-1-1 0 0,2-1 1 0 0,2-2-1 0 0,0 0 1 0 0,1-1-1 0 0,2-2 1 0 0,1-1-1 0 0,12 6 377 0 0,164 88-6804 0 0,-135-86 2687 0 0,-475-149 14826 0 0,-1 57-7082 0 0,-2 44-3537 0 0,310 27-2000 0 0,66-1-1317 0 0,1 4-3383 0 0,17-5-4231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06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43 668 3409 0 0,'0'0'172'0'0,"0"0"53"0"0,0 0 31 0 0,0 0-13 0 0,0 0-50 0 0,0 0-74 0 0,0 0-52 0 0,0 0-34 0 0,0 0-8 0 0,0 0 57 0 0,0 0 51 0 0,-7-8 87 0 0,-22-26 156 0 0,22 26 127 0 0,7 8 154 0 0,0 0 78 0 0,0 0-81 0 0,47 0-600 0 0,648-40 781 0 0,1600-57-520 0 0,331 66 2135 0 0,-970-17 226 0 0,-1548 44-3061 0 0,-108 4 306 0 0,0 0 226 0 0,0 0 289 0 0,-37 0 898 0 0,-101 9-5643 0 0,1 0-3684 0 0,122-9 4410 0 0</inkml:trace>
  <inkml:trace contextRef="#ctx0" brushRef="#br0" timeOffset="524.385">7707 31 3353 0 0,'0'0'224'0'0,"0"0"187"0"0,0 0 325 0 0,0 0 344 0 0,0 0 271 0 0,0 0 58 0 0,0 0-159 0 0,0 0-315 0 0,0 0-455 0 0,0 0-549 0 0,0 0-527 0 0,0 0-219 0 0,0 0 163 0 0,-4-6 365 0 0,4-19 606 0 0,42 37 409 0 0,-12-2-515 0 0,51 14 213 0 0,23 5-273 0 0,-2 4 0 0 0,-2 5-1 0 0,61 33-152 0 0,-155-68 71 0 0,0 0 0 0 0,-1 0 0 0 0,0 1 0 0 0,0 0 0 0 0,0 0 1 0 0,0 0-1 0 0,0 0 0 0 0,-1 1 0 0 0,0 0 0 0 0,0 0 0 0 0,0 0 0 0 0,-1 0 0 0 0,1 1 0 0 0,-1 0 0 0 0,-1-1 0 0 0,1 1 0 0 0,-1 0 0 0 0,0 0 0 0 0,0 0 0 0 0,-1 1 0 0 0,0-1 0 0 0,0 0 0 0 0,0 1 0 0 0,-1-1 0 0 0,0 0 0 0 0,0 1 0 0 0,0-1 0 0 0,-1 1 0 0 0,0-1 0 0 0,-1 0 0 0 0,1 0 0 0 0,-1 0 0 0 0,0 0 0 0 0,-1 0 0 0 0,1 0 0 0 0,-1 0 0 0 0,0-1 0 0 0,-1 1 0 0 0,1-1 0 0 0,-1 0 0 0 0,0 0 1 0 0,0 0-1 0 0,-1-1 0 0 0,1 1 0 0 0,-1-1 0 0 0,0 0 0 0 0,-1 0 0 0 0,1-1 0 0 0,0 0 0 0 0,-4 2-71 0 0,-218 72 2089 0 0,57-29-3973 0 0,104 0-7739 0 0,60-38 4535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12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1057 43 3153 0 0,'0'0'677'0'0,"0"0"321"0"0,0 0 245 0 0,0 0 52 0 0,0 0-79 0 0,0 0-195 0 0,0 0-239 0 0,0 0-315 0 0,0 0-435 0 0,0 0-396 0 0,0 0-174 0 0,0 0 171 0 0,0 0 341 0 0,-2-10 339 0 0,-1-23 339 0 0,9 70 638 0 0,-7 800 2315 0 0,23-751-3055 0 0,-41-107-358 0 0,-2 2 1 0 0,0 1-1 0 0,-1 0 0 0 0,-1 2 0 0 0,-1 0 0 0 0,0 2 0 0 0,-1 1 0 0 0,0 1 0 0 0,-19-7-192 0 0,35 32-2586 0 0,9 50 2999 0 0,5-38-213 0 0,1 0 0 0 0,1-1 0 0 0,1 0-1 0 0,1 0 1 0 0,1-1 0 0 0,2 0 0 0 0,0-1 0 0 0,1 0-1 0 0,1-1 1 0 0,1-1 0 0 0,1 0 0 0 0,0-1 0 0 0,2 0-1 0 0,0-2 1 0 0,1 0 0 0 0,11 7-200 0 0,-26-22 176 0 0,65 43 176 0 0,-40-37 2697 0 0,-26-35-1384 0 0,4-38-1663 0 0,3 0 0 0 0,3 0 0 0 0,3 1 0 0 0,2 1 0 0 0,19-40-2 0 0,-34 95-198 0 0,1 1 0 0 0,-1 0 0 0 0,1 0 0 0 0,1 0 0 0 0,-1 0 0 0 0,1 1 0 0 0,0 0 0 0 0,1 0 0 0 0,-1 0 0 0 0,1 0 0 0 0,0 1 0 0 0,1 0 0 0 0,-1 1-1 0 0,6-3 199 0 0,25 1-4650 0 0,3 23-4011 0 0,-31-8 741 0 0</inkml:trace>
  <inkml:trace contextRef="#ctx0" brushRef="#br0" timeOffset="1313.938">327 1666 448 0 0,'0'0'2234'0'0,"0"0"-1750"0"0,0 0-419 0 0,0 0-2 0 0,0 0-11 0 0,0 0 0 0 0,0 0 1 0 0,0 0 73 0 0,0 0 190 0 0,0 0 295 0 0,0 0 313 0 0,0 0 235 0 0,0 0 60 0 0,-3-1-110 0 0,-11-5-215 0 0,10 4-247 0 0,4 2-246 0 0,0 0-205 0 0,0 0-175 0 0,0 0-139 0 0,0 0-93 0 0,0 0-49 0 0,0 0 9 0 0,0 0 43 0 0,0 0 45 0 0,0 0 35 0 0,0 0 31 0 0,0 0 32 0 0,0 0 63 0 0,0 0 102 0 0,0 0 127 0 0,0 0 133 0 0,0 0 99 0 0,0 0 62 0 0,0 0 33 0 0,0 0 26 0 0,0 0 15 0 0,0-5 2314 0 0,1-21-3022 0 0,1-123-365 0 0,-2 148 908 0 0,0-46 1009 0 0,1 44-1477 0 0,0 0 0 0 0,-1 0 0 0 0,1 0-1 0 0,-1 0 1 0 0,0 0 0 0 0,0 0-1 0 0,0-1 1 0 0,-1 1 0 0 0,1 0 0 0 0,-1 0-1 0 0,1 0 1 0 0,-1 0 0 0 0,0 0 0 0 0,0 0-1 0 0,0 0 1 0 0,-1 1 0 0 0,1-1 0 0 0,-1 0-1 0 0,1 0 1 0 0,-1 1 0 0 0,0-1-1 0 0,0 1 1 0 0,0 0 0 0 0,0 0 0 0 0,-1-1-1 0 0,1 2 1 0 0,-1-1 0 0 0,1 0 0 0 0,-1 0-1 0 0,1 1 1 0 0,-1-1 0 0 0,0 1 0 0 0,0 0-1 0 0,0 0 1 0 0,0 0 0 0 0,0 0-1 0 0,0 0 1 0 0,0 1 0 0 0,0-1 0 0 0,0 1-1 0 0,0 0 1 0 0,0 0 0 0 0,0 0 0 0 0,-1 0-1 0 0,1 1 1 0 0,0-1 0 0 0,0 1 0 0 0,0 0-1 0 0,-1 0 39 0 0,-11 5-30 0 0,-1 0 0 0 0,1 0 0 0 0,1 2 0 0 0,-1 0 0 0 0,1 0-1 0 0,0 2 1 0 0,1-1 0 0 0,0 2 0 0 0,1 0 0 0 0,0 0 0 0 0,1 1 0 0 0,0 1-1 0 0,1 0 1 0 0,0 0 0 0 0,-6 11 30 0 0,14-9 29 0 0,1 0 1 0 0,0 0-1 0 0,0 0 0 0 0,2 0 0 0 0,0-1 0 0 0,0 1 0 0 0,2 0 0 0 0,0 0 1 0 0,0-1-1 0 0,1 1 0 0 0,1-1 0 0 0,1 0 0 0 0,0-1 0 0 0,0 1 1 0 0,2-1-1 0 0,-1 0 0 0 0,2-1 0 0 0,0 0 0 0 0,0 0 0 0 0,1-1 1 0 0,0 0-1 0 0,1-1 0 0 0,1 0-29 0 0,92 106 476 0 0,-128-114 3669 0 0,-6 1-5080 0 0,16-7 3188 0 0,-34-53-1451 0 0,25 13-3073 0 0,23 41 1162 0 0,0 3-4421 0 0,0 0-5612 0 0,1 0 8955 0 0</inkml:trace>
  <inkml:trace contextRef="#ctx0" brushRef="#br0" timeOffset="1563.583">10 1557 2609 0 0,'0'0'488'0'0,"0"0"-488"0"0,0 0-24 0 0,0 0-24 0 0,0 0 24 0 0,0 0-72 0 0,0 0-1065 0 0,0 0-583 0 0,0 0 1744 0 0</inkml:trace>
  <inkml:trace contextRef="#ctx0" brushRef="#br0" timeOffset="2915.955">10 1557 2753 0 0,'47'7'361'0'0,"-56"-46"3619"0"0,-26-25 4540 0 0,75 49-9289 0 0,-20 9 818 0 0,-1 2 0 0 0,1 0 0 0 0,0 1 0 0 0,0 1 0 0 0,0 1 0 0 0,0 1 0 0 0,1 1 0 0 0,-1 0 0 0 0,0 2 0 0 0,0 0 0 0 0,-1 1 0 0 0,1 1 0 0 0,-1 1 0 0 0,0 1 0 0 0,0 0 0 0 0,-1 1 0 0 0,8 6-49 0 0,44 44-444 0 0,-68-55 440 0 0,0-1 0 0 0,0 1 0 0 0,0 0 0 0 0,0-1 0 0 0,-1 1 0 0 0,0 0 0 0 0,1 0 0 0 0,-1 0 0 0 0,0 0 0 0 0,0 0 0 0 0,-1 0 0 0 0,1 1 0 0 0,-1-1 0 0 0,1 0 0 0 0,-1 0 0 0 0,0 0 0 0 0,0 1 0 0 0,-1-1 0 0 0,1 0 0 0 0,-1 0 0 0 0,1 0 0 0 0,-1 0 0 0 0,0 0 0 0 0,0 0 0 0 0,0 0 0 0 0,-1 0 0 0 0,1 0 0 0 0,-1 0 0 0 0,0 0 0 0 0,1-1 0 0 0,-1 1 0 0 0,0-1 0 0 0,-1 1 0 0 0,1-1 0 0 0,0 0 0 0 0,-1 0 0 0 0,1 0 0 0 0,-1 0 0 0 0,-1 1 4 0 0,-111 63 1487 0 0,90-57-1235 0 0,-1-1 1 0 0,0-2 0 0 0,0-1-1 0 0,0 0 1 0 0,-1-2-1 0 0,0-1 1 0 0,1-2 0 0 0,-1 0-1 0 0,0-2 1 0 0,-23-4-253 0 0,64 16-2090 0 0,62 44 2902 0 0,-1-17-539 0 0,1-3 0 0 0,2-3 0 0 0,1-4 1 0 0,52 10-274 0 0,-42-11 145 0 0,-111-51 1680 0 0,22 25-1890 0 0,107-10-1725 0 0,-61 9 1788 0 0,-30 1 24 0 0,0 0-1 0 0,0 0 1 0 0,0-1 0 0 0,-1-1-1 0 0,1-1 1 0 0,0 0 0 0 0,-1-1-1 0 0,0-1 1 0 0,0 0 0 0 0,0-1-1 0 0,13-8-21 0 0,-26 11-14 0 0,0 0-1 0 0,0 0 1 0 0,0 0-1 0 0,0 0 1 0 0,-1-1-1 0 0,1 1 1 0 0,-1-1-1 0 0,0 1 1 0 0,0-1-1 0 0,0 1 1 0 0,0-1-1 0 0,-1 0 1 0 0,0 1-1 0 0,1-1 0 0 0,-1 0 1 0 0,-1 1-1 0 0,1-1 1 0 0,0 0-1 0 0,-1 1 1 0 0,0-1-1 0 0,0 0 1 0 0,0 1-1 0 0,0-1 1 0 0,-1 1-1 0 0,1 0 1 0 0,-1-1-1 0 0,0 1 0 0 0,0 0 1 0 0,0 0-1 0 0,0 0 1 0 0,0 0-1 0 0,-1 1 1 0 0,1-1-1 0 0,-1 1 1 0 0,0-1-1 0 0,0 1 1 0 0,0 0-1 0 0,0 0 1 0 0,0 0-1 0 0,-1 0 1 0 0,1 1-1 0 0,0-1 0 0 0,-1 1 1 0 0,1 0-1 0 0,-1 0 1 0 0,0 0-1 0 0,1 1 1 0 0,-1-1-1 0 0,-2 1 15 0 0,-2-3-67 0 0,0 0-1 0 0,0 1 0 0 0,0 0 1 0 0,0 1-1 0 0,-1 0 0 0 0,1 0 0 0 0,-1 1 1 0 0,1 0-1 0 0,-1 0 0 0 0,1 1 1 0 0,-1 0-1 0 0,1 1 0 0 0,0 0 1 0 0,0 0-1 0 0,0 1 0 0 0,0 0 0 0 0,0 0 1 0 0,0 1-1 0 0,1 0 0 0 0,-1 0 1 0 0,-1 2 67 0 0,7 0 25 0 0,1-1-1 0 0,-1 0 1 0 0,1 1 0 0 0,1-1 0 0 0,-1 0 0 0 0,1 1 0 0 0,0-1-1 0 0,0 1 1 0 0,1-1 0 0 0,0 1 0 0 0,0-1 0 0 0,0 0 0 0 0,0 1-1 0 0,1-1 1 0 0,0 0 0 0 0,0 0 0 0 0,0 0 0 0 0,1 0 0 0 0,0-1 0 0 0,-1 1-1 0 0,2-1 1 0 0,-1 1 0 0 0,0-1 0 0 0,1 0 0 0 0,0 0 0 0 0,0-1-1 0 0,0 1 1 0 0,1-1 0 0 0,-1 0 0 0 0,1 0 0 0 0,-1 0 0 0 0,1-1-1 0 0,0 1 1 0 0,0-1 0 0 0,3 0-25 0 0,20 9-10 0 0,1-1-1 0 0,1-2 1 0 0,0-1 0 0 0,0-1-1 0 0,0-2 1 0 0,0-1 0 0 0,1-1-1 0 0,0-2 1 0 0,-1-1-1 0 0,1-1 1 0 0,-1-2 0 0 0,0-1-1 0 0,0-1 1 0 0,28-10 10 0 0,-54 16 10 0 0,-1-1 0 0 0,1 1 0 0 0,-1-1 0 0 0,1 0 0 0 0,-1 0-1 0 0,0 0 1 0 0,0-1 0 0 0,1 1 0 0 0,-1-1 0 0 0,0 0 0 0 0,0 0 0 0 0,0 0 0 0 0,-1 0 0 0 0,1 0 0 0 0,0 0 0 0 0,-1-1 0 0 0,1 0 0 0 0,-1 1 0 0 0,0-1 0 0 0,0 0 0 0 0,0 0 0 0 0,0 0-1 0 0,-1 0 1 0 0,1 0 0 0 0,-1-1 0 0 0,0 1 0 0 0,0 0 0 0 0,0-1 0 0 0,0 1 0 0 0,0-1 0 0 0,-1 1 0 0 0,0-1 0 0 0,0 1 0 0 0,0-1 0 0 0,0 1 0 0 0,0-1 0 0 0,-1 1 0 0 0,1-1 0 0 0,-1 1-1 0 0,0-1 1 0 0,0 1 0 0 0,0 0 0 0 0,0 0 0 0 0,-1-1 0 0 0,0 1 0 0 0,1 0 0 0 0,-1 0 0 0 0,0 0 0 0 0,-1 1 0 0 0,1-1 0 0 0,0 0 0 0 0,-1 1 0 0 0,1-1 0 0 0,-1 1 0 0 0,-2-1-10 0 0,-74-32-1653 0 0,95 70 686 0 0,-3-26 1040 0 0,0 0-1 0 0,0 0 0 0 0,0-2 0 0 0,1 1 0 0 0,1-2 0 0 0,-1 0 1 0 0,1-1-1 0 0,0 0 0 0 0,0-1 0 0 0,1-1 0 0 0,-1 0 0 0 0,1-1 1 0 0,-1-1-1 0 0,7 0-72 0 0,88 18-90 0 0,-96-15 28 0 0,-6-2-6 0 0,1-1 0 0 0,-1 1 0 0 0,0 1-1 0 0,0-1 1 0 0,0 2 0 0 0,-1-1 0 0 0,1 1 0 0 0,-1 0-1 0 0,1 0 1 0 0,-1 1 0 0 0,-1 0 0 0 0,1 0 0 0 0,-1 1-1 0 0,5 5 69 0 0,-84 8 2035 0 0,-160-15-886 0 0,232-4-1324 0 0,1 0-237 0 0,164-26-1307 0 0,-114 15 1714 0 0,259-86 961 0 0,-279 161-511 0 0,57 51-1175 0 0,-47-89-2449 0 0,5-5-3677 0 0,-31-16-332 0 0</inkml:trace>
  <inkml:trace contextRef="#ctx0" brushRef="#br0" timeOffset="3168.104">2075 1524 18756 0 0,'0'0'553'0'0,"0"0"66"0"0,0 0-53 0 0,0 0-277 0 0,0 0-384 0 0,0 0-545 0 0,0 0-236 0 0,0 0-45 0 0,0 0 102 0 0,0 0 165 0 0,0 0-253 0 0,0 0-424 0 0,0 0-368 0 0,5 5-281 0 0,94 68-5706 0 0,-83-65 4511 0 0</inkml:trace>
  <inkml:trace contextRef="#ctx0" brushRef="#br0" timeOffset="3463.128">2448 1779 8850 0 0,'0'0'2466'0'0,"0"0"-372"0"0,0 0-529 0 0,0 0-559 0 0,0 0-458 0 0,0 0-428 0 0,0 0-364 0 0,0 0-274 0 0,0 0-12 0 0,0 0 138 0 0,0 0 206 0 0,0 0 229 0 0,0 0 65 0 0,-1 3 27 0 0,4 2-91 0 0,0-1 0 0 0,0 0 0 0 0,1 0 1 0 0,-1 0-1 0 0,1 0 0 0 0,0-1 1 0 0,1 1-1 0 0,-1-1 0 0 0,0 0 0 0 0,1-1 1 0 0,0 1-1 0 0,0-1 0 0 0,-1 0 1 0 0,2 0-1 0 0,-1 0 0 0 0,0-1 0 0 0,0 1 1 0 0,0-1-1 0 0,1-1 0 0 0,-1 1 1 0 0,0-1-1 0 0,6 0-44 0 0,3 3 18 0 0,4 2-38 0 0,-1-3-21 0 0,-1 2 0 0 0,1-1 1 0 0,-1 2-1 0 0,0 0 0 0 0,0 1 0 0 0,0 1 1 0 0,-1 0-1 0 0,0 2 0 0 0,0-1 0 0 0,-1 2 1 0 0,0-1-1 0 0,-1 2 0 0 0,2 2 41 0 0,-13-11 25 0 0,-1 1-1 0 0,1 0 1 0 0,0-1-1 0 0,-1 1 0 0 0,0 0 1 0 0,1 0-1 0 0,-1 0 0 0 0,0 0 1 0 0,-1 0-1 0 0,1 0 1 0 0,0 0-1 0 0,-1 0 0 0 0,0 1 1 0 0,0-1-1 0 0,0 0 1 0 0,0 0-1 0 0,0 0 0 0 0,-1 0 1 0 0,1 0-1 0 0,-1 1 1 0 0,0-1-1 0 0,0 0 0 0 0,0 0 1 0 0,0-1-1 0 0,0 1 1 0 0,-1 0-1 0 0,0 0 0 0 0,1 0 1 0 0,-1-1-1 0 0,0 1 1 0 0,0-1-1 0 0,0 0 0 0 0,0 1 1 0 0,-1-1-1 0 0,1 0 1 0 0,-1 0-1 0 0,1-1 0 0 0,-1 1 1 0 0,0 0-1 0 0,-2 0-24 0 0,-119 58 949 0 0,46-43-779 0 0,82-27-5946 0 0,11-10 1881 0 0,13-9-673 0 0,-18 18 1205 0 0</inkml:trace>
  <inkml:trace contextRef="#ctx0" brushRef="#br0" timeOffset="3850.816">2977 1314 11835 0 0,'0'0'1751'0'0,"0"0"-82"0"0,0 0-140 0 0,0 0-365 0 0,0 0-315 0 0,0 0-323 0 0,0 0-488 0 0,0 0-484 0 0,0 0-337 0 0,0 0 1 0 0,0 0 209 0 0,0 0 334 0 0,-2-14 279 0 0,-1-31 82 0 0,15 88 420 0 0,23 475 885 0 0,-34-508-1396 0 0,0 1 0 0 0,2-1-1 0 0,-1 1 1 0 0,1-1 0 0 0,1 0-1 0 0,0-1 1 0 0,0 1 0 0 0,1 0-1 0 0,0-1 1 0 0,1 0 0 0 0,0 0-1 0 0,0-1 1 0 0,1 0 0 0 0,0 0-1 0 0,0 0 1 0 0,1-1 0 0 0,0 0-1 0 0,3 1-30 0 0,0-7 100 0 0,-1-1-1 0 0,1-1 0 0 0,0 0 0 0 0,0 0 1 0 0,0-1-1 0 0,-1-1 0 0 0,1 1 1 0 0,-1-2-1 0 0,0 1 0 0 0,0-2 0 0 0,0 1 1 0 0,-1-1-1 0 0,1-1 0 0 0,-1 0 0 0 0,0 0 1 0 0,-1-1-1 0 0,5-4-99 0 0,-3 4-45 0 0,110-105-1680 0 0,-100 49 3817 0 0,-20 62-1945 0 0,0 1-202 0 0,0 0-195 0 0,0 0-149 0 0,0 32-276 0 0,0-23 675 0 0,1 1 0 0 0,0-1 0 0 0,1 0-1 0 0,0-1 1 0 0,0 1 0 0 0,1 0 0 0 0,0 0 0 0 0,1-1 0 0 0,0 0-1 0 0,0 0 1 0 0,1 0 0 0 0,0 0 0 0 0,0-1 0 0 0,0 1 0 0 0,1-1 0 0 0,0-1-1 0 0,1 1 1 0 0,0-1 0 0 0,0 0 0 0 0,0-1 0 0 0,0 0 0 0 0,1 0 0 0 0,7 4 0 0 0,130 29-5494 0 0,-50-46-5406 0 0,-83 4 7298 0 0</inkml:trace>
  <inkml:trace contextRef="#ctx0" brushRef="#br0" timeOffset="4097.465">3585 1631 5393 0 0,'0'0'1841'0'0,"0"0"263"0"0,0 0-200 0 0,0 0-543 0 0,0 0-441 0 0,-169-130-400 0 0,148 116-328 0 0,7 3-216 0 0,2 4-168 0 0,0-1-288 0 0,6 2-448 0 0,-3 0-889 0 0,2 0-695 0 0,0 1 111 0 0,1 2 313 0 0,0 0-1705 0 0</inkml:trace>
  <inkml:trace contextRef="#ctx0" brushRef="#br0" timeOffset="4251.785">2854 1233 7130 0 0,'0'0'5069'0'0,"0"0"-2608"0"0,0 0-755 0 0,0 0-555 0 0,0 0-632 0 0,0 0-336 0 0,32-22-151 0 0,105-70-40 0 0,-20 58-83 0 0,-92 34 60 0 0,266-9-1326 0 0,-101 28-3527 0 0,-43 24-3949 0 0,-129-36 5786 0 0</inkml:trace>
  <inkml:trace contextRef="#ctx0" brushRef="#br0" timeOffset="4718.065">3811 1463 2529 0 0,'0'0'502'0'0,"0"0"64"0"0,0 0 190 0 0,0 0 215 0 0,6 30 121 0 0,18 99 50 0 0,-21-115-746 0 0,1 0 1 0 0,0 0 0 0 0,0 0-1 0 0,2-1 1 0 0,0 0 0 0 0,0 0-1 0 0,1 0 1 0 0,1 0 0 0 0,0-1-1 0 0,0-1 1 0 0,1 1 0 0 0,1-1-1 0 0,0-1 1 0 0,1 0 0 0 0,-1 0-1 0 0,13 7-396 0 0,-16-12 555 0 0,47 33 653 0 0,-14-27 5646 0 0,-45-54-5585 0 0,2 35-1331 0 0,0 0 0 0 0,0-1 0 0 0,1 0 0 0 0,0 1 0 0 0,1-1 0 0 0,0 0-1 0 0,0 0 1 0 0,1 0 0 0 0,0 0 0 0 0,0 0 0 0 0,1 0 0 0 0,0 0 0 0 0,1 1-1 0 0,0-1 1 0 0,0 0 0 0 0,1 1 0 0 0,0-1 0 0 0,1 1 0 0 0,-1 0-1 0 0,2 0 1 0 0,-1 0 0 0 0,1 1 0 0 0,0 0 0 0 0,1 0 0 0 0,2-3 62 0 0,4-2-427 0 0,-1 1 1 0 0,2 1 0 0 0,-1 0-1 0 0,1 0 1 0 0,1 2-1 0 0,0 0 1 0 0,0 0 0 0 0,1 1-1 0 0,0 1 1 0 0,5-2 426 0 0,-14 6-463 0 0,-1 1 0 0 0,1-1 0 0 0,0 1 0 0 0,0 0 0 0 0,-1 0-1 0 0,1 1 1 0 0,0 0 0 0 0,0 0 0 0 0,0 0 0 0 0,-1 1 0 0 0,1-1 0 0 0,0 1 0 0 0,0 1 0 0 0,-1-1 0 0 0,1 1 0 0 0,-1 0 0 0 0,1 0-1 0 0,-1 1 1 0 0,0 0 0 0 0,0 0 0 0 0,0 0 0 0 0,0 0 0 0 0,-1 1 0 0 0,1 0 0 0 0,-1 0 0 0 0,0 0 0 0 0,0 0 0 0 0,0 1 0 0 0,2 3 463 0 0,-1 5 911 0 0,1 0 1 0 0,-2 0 0 0 0,0 1-1 0 0,0-1 1 0 0,-1 1 0 0 0,-1 0-1 0 0,0 0 1 0 0,-1 0 0 0 0,-1 0-1 0 0,0 1 1 0 0,-1 2-912 0 0,3 32 606 0 0,36 98 1044 0 0,-37-142-1760 0 0,2-1 0 0 0,-1 1 0 0 0,0-1 0 0 0,1 0-1 0 0,0 0 1 0 0,0 0 0 0 0,0 0 0 0 0,0 0-1 0 0,1-1 1 0 0,-1 0 0 0 0,1 1 0 0 0,0-1 0 0 0,0-1-1 0 0,0 1 1 0 0,0 0 0 0 0,1-1 0 0 0,-1 0 0 0 0,1 0-1 0 0,-1-1 1 0 0,1 1 0 0 0,0-1 0 0 0,0 0 0 0 0,-1 0-1 0 0,1 0 1 0 0,0-1 0 0 0,0 0 0 0 0,0 0-1 0 0,0 0 1 0 0,3 0 110 0 0,8-9-6296 0 0,-12 4-1040 0 0</inkml:trace>
  <inkml:trace contextRef="#ctx0" brushRef="#br0" timeOffset="4976.057">4448 1072 17884 0 0,'0'0'1119'0'0,"0"0"66"0"0,0 0-147 0 0,0 0-375 0 0,-2-27-338 0 0,-5-81-356 0 0,7 107-67 0 0,0-1 0 0 0,0 1 0 0 0,0-1-1 0 0,0 1 1 0 0,0 0 0 0 0,1-1 0 0 0,-1 1-1 0 0,0-1 1 0 0,1 1 0 0 0,-1 0 0 0 0,1-1-1 0 0,-1 1 1 0 0,1 0 0 0 0,0 0 0 0 0,-1-1-1 0 0,1 1 1 0 0,0 0 0 0 0,0 0 0 0 0,0 0-1 0 0,0 0 1 0 0,0 0 0 0 0,0 0 0 0 0,0 0-1 0 0,0 0 1 0 0,0 1 0 0 0,1-1 0 0 0,-1 0-1 0 0,0 1 1 0 0,1-1 0 0 0,-1 0 0 0 0,0 1 0 0 0,1 0-1 0 0,-1-1 1 0 0,0 1 0 0 0,1 0 0 0 0,-1 0-1 0 0,1 0 1 0 0,-1 0 0 0 0,0 0 0 0 0,1 0-1 0 0,-1 0 1 0 0,1 0 0 0 0,-1 1 0 0 0,0-1-1 0 0,1 0 1 0 0,-1 1 0 0 0,0-1 0 0 0,1 1-1 0 0,-1 0 1 0 0,0-1 0 0 0,0 1 0 0 0,1 0-1 0 0,-1 0 1 0 0,0 0 0 0 0,0 0 0 0 0,0 0-1 0 0,0 0 1 0 0,1 1 98 0 0,0-1-447 0 0,71 57-11769 0 0,-66-52 8394 0 0</inkml:trace>
  <inkml:trace contextRef="#ctx0" brushRef="#br0" timeOffset="5265.973">4953 1004 12467 0 0,'0'0'3427'0'0,"0"0"-2887"0"0,0 0-936 0 0,0 0-135 0 0,0 0 207 0 0,0 0 483 0 0,0 0 169 0 0,-3 33-49 0 0,-16 189 78 0 0,0 160 443 0 0,19-370-739 0 0,0 1 0 0 0,1 0-1 0 0,0 0 1 0 0,1-1 0 0 0,1 1-1 0 0,0-1 1 0 0,1 1-1 0 0,0-1 1 0 0,1 0 0 0 0,0-1-1 0 0,1 1 1 0 0,0-1 0 0 0,0 0-1 0 0,2-1 1 0 0,-1 1 0 0 0,1-1-1 0 0,1-1 1 0 0,0 0 0 0 0,4 3-61 0 0,-99-107-14401 0 0,67 73 14241 0 0,1-1-1 0 0,2-1 1 0 0,0 0-1 0 0,1-1 1 0 0,2 0-1 0 0,1-1 1 0 0,-9-26 160 0 0,1-31 2769 0 0,18-1 3520 0 0,4 75-6052 0 0,-1 1 1 0 0,1-1-1 0 0,1 1 0 0 0,0 0 0 0 0,0 0 1 0 0,1 0-1 0 0,-1 0 0 0 0,2 1 0 0 0,-1-1 0 0 0,1 1 1 0 0,0 0-1 0 0,1 1 0 0 0,-1-1 0 0 0,1 1 1 0 0,1 0-1 0 0,-1 0 0 0 0,1 1 0 0 0,0 0 0 0 0,0 0 1 0 0,1 1-1 0 0,-1 0 0 0 0,1 0 0 0 0,5-1-237 0 0,9-4-87 0 0,0 1 0 0 0,0 1-1 0 0,0 0 1 0 0,1 2-1 0 0,0 1 1 0 0,0 1 0 0 0,0 1-1 0 0,5 1 88 0 0,97 12-4270 0 0,-7 26-5930 0 0,-102-31 8120 0 0</inkml:trace>
  <inkml:trace contextRef="#ctx0" brushRef="#br0" timeOffset="5728.629">5321 1745 5585 0 0,'0'0'2018'0'0,"0"0"77"0"0,0 0-18 0 0,0 0-353 0 0,0 0-496 0 0,0 0-424 0 0,0 0-234 0 0,0 0-177 0 0,0 0-126 0 0,0 0-72 0 0,0 0-41 0 0,0 0 5 0 0,27 24 8 0 0,85 73 9 0 0,-30-58 1106 0 0,-67-40-528 0 0,-12 0-738 0 0,0-1 0 0 0,1 1-1 0 0,-1 0 1 0 0,0-1 0 0 0,0 1 0 0 0,0-1-1 0 0,0 0 1 0 0,0 0 0 0 0,-1 0-1 0 0,1-1 1 0 0,-1 1 0 0 0,1-1 0 0 0,-1 1-1 0 0,0-1 1 0 0,0 0 0 0 0,0 0 0 0 0,0 0-1 0 0,0 0 1 0 0,-1 0 0 0 0,1 0 0 0 0,-1 0-1 0 0,0 0 1 0 0,0-1 0 0 0,0 1-1 0 0,-1 0 1 0 0,1-1 0 0 0,-1 1 0 0 0,1-1-1 0 0,-1 1 1 0 0,0-1 0 0 0,-1 1 0 0 0,1-1-1 0 0,-1 1 1 0 0,1-1 0 0 0,-1 1-1 0 0,0 0 1 0 0,0-1 0 0 0,0 1 0 0 0,-1 0-1 0 0,1 0 1 0 0,-1 0 0 0 0,0 0 0 0 0,0 0-1 0 0,-1-1-15 0 0,-3-3-70 0 0,-1-1-1 0 0,-1 1 0 0 0,1 0 1 0 0,-1 1-1 0 0,0-1 0 0 0,-1 2 1 0 0,1-1-1 0 0,-1 1 0 0 0,-1 0 1 0 0,1 1-1 0 0,0 0 0 0 0,-1 1 0 0 0,0 0 1 0 0,0 0-1 0 0,0 1 0 0 0,0 1 1 0 0,0-1-1 0 0,-1 1 0 0 0,1 1 1 0 0,-1 0 70 0 0,7 2-10 0 0,-1 0 1 0 0,1 1 0 0 0,0-1-1 0 0,0 1 1 0 0,0 0 0 0 0,1 0-1 0 0,-1 0 1 0 0,1 0-1 0 0,-1 1 1 0 0,1-1 0 0 0,0 1-1 0 0,0 0 1 0 0,1 0 0 0 0,-1 0-1 0 0,1 0 1 0 0,0 0-1 0 0,0 1 1 0 0,0-1 0 0 0,1 1-1 0 0,0-1 1 0 0,-1 1 0 0 0,1-1-1 0 0,1 1 1 0 0,-1 0 0 0 0,1 0-1 0 0,0-1 1 0 0,0 1-1 0 0,0 0 1 0 0,1 0 0 0 0,0-1-1 0 0,0 1 1 0 0,0 0 0 0 0,0-1-1 0 0,1 1 1 0 0,-1-1 0 0 0,1 1-1 0 0,0-1 1 0 0,1 0-1 0 0,-1 0 1 0 0,1 0 0 0 0,0 0 9 0 0,10 9 99 0 0,1 0 1 0 0,0-1-1 0 0,1-1 1 0 0,0-1 0 0 0,1 0-1 0 0,0-1 1 0 0,0 0 0 0 0,1-2-1 0 0,0 0 1 0 0,1 0-1 0 0,-1-2 1 0 0,1 0 0 0 0,0-1-1 0 0,1-1 1 0 0,-1-1 0 0 0,0-1-1 0 0,1 0 1 0 0,15-2-100 0 0,152 32-4509 0 0,-140-18-6196 0 0,-41-11 5583 0 0</inkml:trace>
  <inkml:trace contextRef="#ctx0" brushRef="#br0" timeOffset="5969">5556 1291 22909 0 0,'0'0'680'0'0,"0"0"-8"0"0,0 0-264 0 0,0 0-392 0 0,0 0-176 0 0,0 0-72 0 0,0 0 64 0 0,155-15-8 0 0,-100 35-240 0 0,-2 4-256 0 0,-4 2-400 0 0,1 1-457 0 0,-7 2-455 0 0,-4-2-769 0 0,-2 1-1031 0 0,-15-9 71 0 0,-8-6-4313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08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161 304 6353 0 0,'0'0'2218'0'0,"0"0"-1198"0"0,0 0-310 0 0,0 0-366 0 0,0 0-699 0 0,0 0-617 0 0,0 0-356 0 0,0 0 97 0 0,0 0 465 0 0,0 0 589 0 0,0 0 492 0 0,0 0 273 0 0,0 0 128 0 0,10 28 1344 0 0,-2 320 1896 0 0,-12-275-3781 0 0,4-1 1 0 0,2 1-1 0 0,4-1 0 0 0,3 0 0 0 0,18 69-175 0 0,-21-123 61 0 0,1 4 136 0 0,-5-9 3064 0 0,-35-49-2535 0 0,8 3-837 0 0,1-2-1 0 0,2-1 1 0 0,2 0 0 0 0,2-2-1 0 0,1 0 1 0 0,1-1 0 0 0,3-1-1 0 0,1 0 1 0 0,2-1 0 0 0,1 0 0 0 0,3 0-1 0 0,1-1 1 0 0,2 0 0 0 0,2 0-1 0 0,4-30 112 0 0,-1 48 20 0 0,1 0-1 0 0,1 0 1 0 0,1 0 0 0 0,1 0-1 0 0,1 1 1 0 0,1 0-1 0 0,1 0 1 0 0,2 1 0 0 0,0 0-1 0 0,1 1 1 0 0,1 0-1 0 0,1 1 1 0 0,0 1 0 0 0,2 0-1 0 0,0 1 1 0 0,1 0-1 0 0,1 2 1 0 0,1 0 0 0 0,0 1-1 0 0,1 1 1 0 0,1 0-1 0 0,0 2 1 0 0,0 1 0 0 0,1 0-1 0 0,1 2 1 0 0,19-6-20 0 0,-8 4-103 0 0,0 2-1 0 0,0 2 1 0 0,1 1 0 0 0,0 2 0 0 0,0 1 0 0 0,0 2 0 0 0,0 1 0 0 0,0 2 0 0 0,0 1-1 0 0,0 2 1 0 0,-1 1 0 0 0,7 3 103 0 0,-30-4-39 0 0,1 0 0 0 0,-1 0 0 0 0,0 1 0 0 0,0 1 1 0 0,-1 0-1 0 0,0 0 0 0 0,0 1 0 0 0,0 0 0 0 0,-1 1 0 0 0,-1 0 0 0 0,1 0 0 0 0,-2 1 0 0 0,1 0 0 0 0,-1 1 0 0 0,-1-1 1 0 0,0 1-1 0 0,0 1 0 0 0,-1-1 0 0 0,0 1 0 0 0,-1 0 0 0 0,-1 0 0 0 0,0 0 0 0 0,0 0 0 0 0,-1 0 0 0 0,-1 1 0 0 0,0-1 0 0 0,-1 1 1 0 0,0-1-1 0 0,-1 1 0 0 0,0-1 0 0 0,-1 1 0 0 0,-1-1 0 0 0,0 0 0 0 0,0 0 0 0 0,-1 0 0 0 0,-1 0 0 0 0,0-1 0 0 0,0 1 0 0 0,-4 4 39 0 0,-4 5 104 0 0,-1-1 0 0 0,-1 0 0 0 0,-1-1 0 0 0,0-1 0 0 0,-1 0 0 0 0,-1-2 0 0 0,-1 0 0 0 0,0-1 0 0 0,-1 0 0 0 0,-1-2 0 0 0,0 0 0 0 0,-1-2 0 0 0,0 0 0 0 0,0-2 0 0 0,-4 1-104 0 0,-28 7 220 0 0,0-2 0 0 0,-1-3 0 0 0,0-1 0 0 0,-1-4 0 0 0,0-2 0 0 0,-3-2-220 0 0,60-2-69 0 0,0-1 1 0 0,0 0-1 0 0,0 0 1 0 0,-1 1 0 0 0,1-1-1 0 0,0 1 1 0 0,0-1-1 0 0,0 1 1 0 0,-1-1-1 0 0,1 1 1 0 0,0-1-1 0 0,-1 1 1 0 0,1 0 0 0 0,-1-1-1 0 0,1 1 1 0 0,-1 0-1 0 0,1 0 1 0 0,-1-1-1 0 0,1 1 1 0 0,-1 0-1 0 0,0 0 1 0 0,1 0 0 0 0,-1-1-1 0 0,0 1 1 0 0,0 0-1 0 0,1 0 1 0 0,-1 0-1 0 0,0 0 1 0 0,0 0 0 0 0,0 0-1 0 0,0 0 1 0 0,0-1-1 0 0,0 1 1 0 0,-1 0-1 0 0,1 0 1 0 0,0 0-1 0 0,0 0 1 0 0,-1 0 0 0 0,1-1-1 0 0,0 1 1 0 0,-1 0-1 0 0,1 0 1 0 0,-1 0-1 0 0,1-1 1 0 0,-1 1-1 0 0,1 0 1 0 0,-1-1 0 0 0,1 1-1 0 0,-1 0 1 0 0,0-1-1 0 0,1 1 1 0 0,-1-1-1 0 0,0 1 1 0 0,0-1-1 0 0,0 1 1 0 0,1-1 0 0 0,-1 0-1 0 0,0 1 1 0 0,0-1 68 0 0,11 9 802 0 0,397 293 831 0 0,-149-90-1205 0 0,-199-170 1899 0 0,-59-42-1542 0 0,0 0 108 0 0,0 0 16 0 0,-16-28 764 0 0,4 10-1982 0 0,-35-44-195 0 0,9 36-3107 0 0,14 43-9009 0 0,20-8 6716 0 0</inkml:trace>
  <inkml:trace contextRef="#ctx0" brushRef="#br0" timeOffset="2043.034">1619 1405 4969 0 0,'0'0'1240'0'0,"0"0"125"0"0,0 0 75 0 0,0 0-249 0 0,0 0-242 0 0,0 0-203 0 0,0 0-199 0 0,0 0-86 0 0,0 0-3 0 0,0 0 12 0 0,0 0 14 0 0,-2-13 8 0 0,-5-57 773 0 0,50 135-1715 0 0,-16 151 534 0 0,-16-199-2531 0 0,2-14-6445 0 0,-10-3 4520 0 0</inkml:trace>
  <inkml:trace contextRef="#ctx0" brushRef="#br0" timeOffset="2376.089">1415 1195 8122 0 0,'0'0'4781'0'0,"0"0"-3101"0"0,0 0-577 0 0,0 0-4 0 0,0 0-322 0 0,0 0-370 0 0,0 0-409 0 0,0 0-277 0 0,0 0 39 0 0,0 0 233 0 0,0 0 268 0 0,0 0 222 0 0,0 0 56 0 0,9-10-44 0 0,-2 3-398 0 0,-5 4-66 0 0,0 0 0 0 0,1 0 0 0 0,0 0 0 0 0,-1 0 0 0 0,1 0 0 0 0,0 1 0 0 0,1-1 0 0 0,-1 1 1 0 0,0 0-1 0 0,1 0 0 0 0,-1 0 0 0 0,1 1 0 0 0,-1-1 0 0 0,1 1 0 0 0,0 0 0 0 0,0 0 0 0 0,-1 0 0 0 0,1 0 1 0 0,0 1-1 0 0,3-1-31 0 0,572 9 1372 0 0,-578-8-1119 0 0,-1 0 31 0 0,0 0-29 0 0,0 0-78 0 0,0 0-86 0 0,-24 5-3917 0 0,-35 40-7674 0 0,49-36 4456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1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574 251 7410 0 0,'0'0'1237'0'0,"0"0"-34"0"0,0 0-331 0 0,0 0-558 0 0,0 0-353 0 0,0 0-136 0 0,0 0 59 0 0,0 0 303 0 0,0 0 282 0 0,0 0 257 0 0,0 0 130 0 0,2-3-13 0 0,37-45 999 0 0,17-46 53 0 0,-54 91-1862 0 0,-1-1 0 0 0,0 0 1 0 0,0 0-1 0 0,0 0 0 0 0,-1 0 0 0 0,0 0 1 0 0,1 0-1 0 0,-1 0 0 0 0,-1 0 1 0 0,1 0-1 0 0,0 0 0 0 0,-1 0 1 0 0,0 0-1 0 0,0 0 0 0 0,0 0 0 0 0,-1 1 1 0 0,1-1-1 0 0,-1 0 0 0 0,0 1 1 0 0,0-1-1 0 0,0 1 0 0 0,0 0 0 0 0,0-1 1 0 0,-1 1-1 0 0,0 0 0 0 0,0 0 1 0 0,0 1-1 0 0,-1-2-33 0 0,-48 72-2003 0 0,34-21 2086 0 0,3 1 1 0 0,2 0-1 0 0,2 1 0 0 0,2 0 1 0 0,2 0-1 0 0,3 1 0 0 0,2 0 1 0 0,2 7-84 0 0,26 429 156 0 0,-26-407-24 0 0,-60-60 985 0 0,38-16-1108 0 0,-1-2 0 0 0,1 0 0 0 0,-1-2 1 0 0,0 0-1 0 0,1-1 0 0 0,-1-2 0 0 0,1 0 0 0 0,0-1 0 0 0,0-2 0 0 0,1 0 0 0 0,0-1 0 0 0,-7-5-9 0 0,11 5-533 0 0,2 0-1 0 0,-1-2 0 0 0,1 0 1 0 0,1-1-1 0 0,0 0 1 0 0,0-1-1 0 0,1-1 1 0 0,0 0-1 0 0,2-1 1 0 0,-2-2 533 0 0,10 12-396 0 0,0 0 0 0 0,0 0 1 0 0,0 0-1 0 0,1 0 0 0 0,0 0 1 0 0,0-1-1 0 0,0 1 0 0 0,0-1 1 0 0,1 1-1 0 0,0-1 0 0 0,0 0 1 0 0,0 0-1 0 0,0 0 0 0 0,1 1 0 0 0,0-1 1 0 0,0 0-1 0 0,0 0 0 0 0,0 0 1 0 0,1 0 395 0 0,48-63-2464 0 0,-34 59 2567 0 0,1 0 1 0 0,0 0-1 0 0,0 1 1 0 0,1 1 0 0 0,0 1-1 0 0,0 1 1 0 0,1 0-1 0 0,-1 1 1 0 0,7 0-104 0 0,276-24 4117 0 0,-200 25-5627 0 0,1 2-3494 0 0,-92 1 3152 0 0</inkml:trace>
  <inkml:trace contextRef="#ctx0" brushRef="#br0" timeOffset="314.578">814 629 4585 0 0,'0'0'1360'0'0,"0"0"-109"0"0,0 0-255 0 0,0 0-254 0 0,0 0 61 0 0,0 0 204 0 0,0 0 158 0 0,0 0 11 0 0,0 0-146 0 0,0 0-182 0 0,0 0-140 0 0,0 0-92 0 0,0 0-106 0 0,17 7-95 0 0,145 45 910 0 0,-145-48-1258 0 0,1 0 0 0 0,0-2 0 0 0,0 0 0 0 0,0-2 0 0 0,0 1-1 0 0,0-2 1 0 0,0-1 0 0 0,0 0 0 0 0,0-1 0 0 0,0-1 0 0 0,-1-1 0 0 0,0 0 0 0 0,0-1-1 0 0,0-1 1 0 0,-1-1 0 0 0,1 0 0 0 0,-2-1 0 0 0,0-1 0 0 0,0 0 0 0 0,0-1-1 0 0,-2 0 1 0 0,4-4-67 0 0,-15 12-48 0 0,0 0 0 0 0,0 0 1 0 0,0 0-1 0 0,0 0 0 0 0,0-1 0 0 0,0 1 0 0 0,-1 0 0 0 0,0-1 0 0 0,1 1 0 0 0,-2-1 0 0 0,1 0 1 0 0,0 1-1 0 0,-1-1 0 0 0,1 1 0 0 0,-1-1 0 0 0,0 0 0 0 0,0 0 0 0 0,0 1 0 0 0,-1-1 0 0 0,1 0 0 0 0,-1 1 1 0 0,0-1-1 0 0,0 1 0 0 0,-1-1 0 0 0,1 1 0 0 0,0 0 0 0 0,-1-1 0 0 0,0 1 0 0 0,0 0 0 0 0,0 0 1 0 0,0 0-1 0 0,-1 0 0 0 0,1 0 0 0 0,-1 1 0 0 0,1-1 0 0 0,-1 1 0 0 0,0 0 0 0 0,0-1 0 0 0,0 1 0 0 0,0 1 1 0 0,-1-1 47 0 0,-7-6-147 0 0,-1 2 0 0 0,1 0 0 0 0,-1 0 0 0 0,-1 1 0 0 0,1 0 0 0 0,-1 1 0 0 0,1 1 0 0 0,-1 0 1 0 0,0 0-1 0 0,0 2 0 0 0,-2-1 147 0 0,7 2-133 0 0,1-1 0 0 0,0 2 1 0 0,-1-1-1 0 0,1 1 0 0 0,0 0 0 0 0,0 0 1 0 0,0 1-1 0 0,0 0 0 0 0,0 0 0 0 0,0 1 1 0 0,0 0-1 0 0,1 0 0 0 0,-1 1 0 0 0,1-1 1 0 0,0 1-1 0 0,0 1 0 0 0,0-1 133 0 0,4-1-258 0 0,0 0 0 0 0,0 0-1 0 0,0-1 1 0 0,1 1 0 0 0,-1 0 0 0 0,1 0-1 0 0,-1 1 1 0 0,1-1 0 0 0,0 0 0 0 0,0 0 0 0 0,1 1-1 0 0,-1-1 1 0 0,1 0 0 0 0,0 1 0 0 0,0-1-1 0 0,0 0 1 0 0,0 1 0 0 0,0-1 0 0 0,1 0-1 0 0,-1 1 1 0 0,1-1 0 0 0,0 0 0 0 0,0 1 0 0 0,0-1-1 0 0,2 3 259 0 0,5 9-2796 0 0,-2-5-2124 0 0</inkml:trace>
  <inkml:trace contextRef="#ctx0" brushRef="#br0" timeOffset="1347.075">1515 383 8298 0 0,'0'0'2138'0'0,"0"0"22"0"0,0 0-126 0 0,0 0-399 0 0,0 0-447 0 0,0 0-433 0 0,0 0-412 0 0,0 0-265 0 0,0 0-199 0 0,0 0-60 0 0,0 0 45 0 0,0 0 70 0 0,4-7 81 0 0,-3 6-14 0 0,-1-1 0 0 0,1 0 0 0 0,0 1 0 0 0,0-1 0 0 0,0 0 0 0 0,0 1 0 0 0,1-1 0 0 0,-1 1 0 0 0,0 0 0 0 0,1-1 0 0 0,-1 1 1 0 0,1 0-1 0 0,-1 0 0 0 0,1 0 0 0 0,-1 0 0 0 0,1 0 0 0 0,0 0 0 0 0,-1 0 0 0 0,1 0 0 0 0,0 1 0 0 0,0-1 0 0 0,0 1 0 0 0,-1-1 0 0 0,1 1 0 0 0,0 0 0 0 0,0 0 0 0 0,0 0 0 0 0,0 0 0 0 0,0 0 0 0 0,0 0 1 0 0,0 1-1 0 0,-1-1 0 0 0,1 0 0 0 0,0 1 0 0 0,0 0 0 0 0,0-1 0 0 0,-1 1 0 0 0,2 0-1 0 0,280 52-488 0 0,-294-52 411 0 0,-1 1 0 0 0,1 0 0 0 0,0 1 0 0 0,0 0 0 0 0,0 1 0 0 0,0 0 0 0 0,1 1 0 0 0,-1 0 0 0 0,1 1 0 0 0,1 0 0 0 0,-1 0 0 0 0,1 1 0 0 0,0 0 0 0 0,0 1 1 0 0,1 0-1 0 0,0 0 0 0 0,0 1 0 0 0,1 0 0 0 0,0 0 0 0 0,-1 4 77 0 0,5-7 3 0 0,1 0 1 0 0,0 0-1 0 0,1 0 1 0 0,-1 0 0 0 0,1 0-1 0 0,0 1 1 0 0,1-1-1 0 0,-1 0 1 0 0,1 1-1 0 0,1-1 1 0 0,-1 0 0 0 0,1 1-1 0 0,0-1 1 0 0,0 0-1 0 0,1 0 1 0 0,0 0-1 0 0,0 0 1 0 0,1 0 0 0 0,-1 0-1 0 0,1 0 1 0 0,0-1-1 0 0,1 1 1 0 0,-1-1-1 0 0,1 0 1 0 0,0 0-1 0 0,1-1 1 0 0,-1 1 0 0 0,1-1-1 0 0,0 0 1 0 0,0 0-1 0 0,0 0 1 0 0,0-1-1 0 0,1 1 1 0 0,-1-1 0 0 0,1-1-1 0 0,0 1 1 0 0,0-1-1 0 0,0 0 1 0 0,0-1-1 0 0,0 1 1 0 0,1-1 0 0 0,-1 0-1 0 0,0-1 1 0 0,1 1-1 0 0,-1-1 1 0 0,0-1-1 0 0,1 1 1 0 0,-1-1-1 0 0,2 0-3 0 0,2 0 80 0 0,0 0 0 0 0,0-1 0 0 0,0 0 0 0 0,0-1 0 0 0,-1 0-1 0 0,1-1 1 0 0,-1 0 0 0 0,0 0 0 0 0,0-1 0 0 0,0 0 0 0 0,0 0-1 0 0,-1-1 1 0 0,0 0 0 0 0,0-1 0 0 0,-1 0 0 0 0,0 0 0 0 0,0-1-1 0 0,0 1 1 0 0,-1-1 0 0 0,0-1 0 0 0,-1 1 0 0 0,0-1 0 0 0,0 0-1 0 0,-1-1 1 0 0,0 1 0 0 0,0 0 0 0 0,-1-1 0 0 0,-1 0 0 0 0,0 0-1 0 0,0 0 1 0 0,-1 0 0 0 0,0 0 0 0 0,0 0 0 0 0,-1-1 0 0 0,-1 1-1 0 0,0-2-79 0 0,29 80-1002 0 0,-23-51 1097 0 0,-2-4-40 0 0,1 0-1 0 0,0 1 1 0 0,1-1-1 0 0,0-1 1 0 0,1 1-1 0 0,0-1 1 0 0,1 0-1 0 0,0 0 1 0 0,1-1-1 0 0,1 0 1 0 0,0 0-1 0 0,0-1 1 0 0,1 0-1 0 0,1 0-54 0 0,-4-10 40 0 0,-1 0-1 0 0,0 0 1 0 0,0-1-1 0 0,0 0 1 0 0,0 0-1 0 0,0 0 1 0 0,0-1-1 0 0,0 0 1 0 0,0 0-1 0 0,-1-1 1 0 0,1 1 0 0 0,-1-1-1 0 0,1-1 1 0 0,-1 1-1 0 0,0-1 1 0 0,-1 0-1 0 0,1 0 1 0 0,0 0-1 0 0,-1 0 1 0 0,0-1-1 0 0,0 0 1 0 0,-1 0-1 0 0,1 0 1 0 0,-1-1-40 0 0,68-129-35 0 0,-48 177-697 0 0,-23-35 750 0 0,1 0-1 0 0,1 0 1 0 0,-1-1 0 0 0,1 1 0 0 0,1-1 0 0 0,-1 0-1 0 0,1 1 1 0 0,0-1 0 0 0,0 0 0 0 0,1-1-1 0 0,-1 1 1 0 0,2-1 0 0 0,-1 1 0 0 0,0-1 0 0 0,1 0-1 0 0,0-1 1 0 0,0 1 0 0 0,0-1 0 0 0,1 0 0 0 0,0 0-1 0 0,-1-1 1 0 0,1 1 0 0 0,0-1 0 0 0,1-1 0 0 0,-1 1-1 0 0,0-1 1 0 0,1 0 0 0 0,0-1 0 0 0,-1 1 0 0 0,1-1-1 0 0,0-1 1 0 0,-1 1 0 0 0,1-1 0 0 0,0 0 0 0 0,0-1-1 0 0,0 0 1 0 0,-1 0 0 0 0,1 0 0 0 0,-1-1-1 0 0,1 0 1 0 0,-1 0 0 0 0,1 0 0 0 0,-1-1 0 0 0,2-1-18 0 0,-1-1 38 0 0,0 0 0 0 0,0-1 0 0 0,0 0 0 0 0,-1 0 0 0 0,0-1 0 0 0,0 0 0 0 0,-1 0 0 0 0,0 0 0 0 0,0 0 0 0 0,0-1 0 0 0,-1 0 1 0 0,0 0-1 0 0,-1 0 0 0 0,0-1 0 0 0,0 1 0 0 0,-1-1 0 0 0,0 1 0 0 0,0-1 0 0 0,-1 0 0 0 0,0-8-38 0 0,-1 17-20 0 0,0 0-96 0 0,0 0-75 0 0,14 37 206 0 0,76 90 24 0 0,-51-92-3631 0 0,3-6-4871 0 0,-31-23 8 0 0</inkml:trace>
  <inkml:trace contextRef="#ctx0" brushRef="#br0" timeOffset="1810.08">3196 724 17348 0 0,'0'0'1581'0'0,"0"0"-268"0"0,0 0-385 0 0,0 0-365 0 0,0 0-218 0 0,0 0-134 0 0,0 0-62 0 0,0 0 23 0 0,0 0-1 0 0,0 0-6 0 0,0 0-25 0 0,0 0-62 0 0,0 0-32 0 0,4-8-48 0 0,-2 4-17 0 0,0 0-1 0 0,0 1 1 0 0,0-1 0 0 0,1 0 0 0 0,-1 1 0 0 0,1 0 0 0 0,0 0 0 0 0,0-1 0 0 0,0 2 0 0 0,1-1 0 0 0,-1 0 0 0 0,0 1-1 0 0,1-1 1 0 0,0 1 0 0 0,0 0 0 0 0,0 0 0 0 0,0 1 0 0 0,0-1 0 0 0,4 0 19 0 0,10-4-117 0 0,-8 5-15 0 0,0-1 1 0 0,-1 0-1 0 0,1-1 1 0 0,-1 0 0 0 0,0 0-1 0 0,1-1 1 0 0,-2-1-1 0 0,1 1 1 0 0,0-1-1 0 0,-1-1 1 0 0,0 0-1 0 0,0 0 1 0 0,-1 0-1 0 0,1-1 1 0 0,-2 0 0 0 0,1 0-1 0 0,-1-1 1 0 0,2-3 131 0 0,-7 9-51 0 0,0 0 1 0 0,-1 0 0 0 0,0 0 0 0 0,1 0 0 0 0,-1 0-1 0 0,0 0 1 0 0,0 0 0 0 0,0 0 0 0 0,0 0 0 0 0,-1 0-1 0 0,1 0 1 0 0,0 0 0 0 0,-1 0 0 0 0,1 0 0 0 0,-1 0-1 0 0,0 0 1 0 0,0 0 0 0 0,0 0 0 0 0,0 1 0 0 0,0-1-1 0 0,0 0 1 0 0,0 0 0 0 0,0 1 0 0 0,-1-1 0 0 0,1 1-1 0 0,-1 0 1 0 0,1-1 0 0 0,-1 1 0 0 0,0 0 0 0 0,1 0-1 0 0,-1 0 1 0 0,0 0 0 0 0,0 0 0 0 0,0 0 0 0 0,0 0-1 0 0,1 1 1 0 0,-1-1 0 0 0,0 1 0 0 0,0-1 0 0 0,0 1-1 0 0,-1 0 1 0 0,1 0 0 0 0,0 0 0 0 0,-1 0 50 0 0,-97-4-949 0 0,93 4 954 0 0,0 0 1 0 0,1 0-1 0 0,-1 0 1 0 0,0 1-1 0 0,1 0 0 0 0,-1 0 1 0 0,1 1-1 0 0,-1-1 1 0 0,1 2-1 0 0,0-1 1 0 0,-1 1-1 0 0,1 0 1 0 0,1 0-1 0 0,-1 0 1 0 0,0 1-1 0 0,1 0 1 0 0,0 0-1 0 0,0 0 1 0 0,0 1-1 0 0,0 0 1 0 0,1 0-1 0 0,-1 0 0 0 0,1 0 1 0 0,1 1-1 0 0,-1 0 1 0 0,1 0-1 0 0,0 0 1 0 0,0 0-1 0 0,1 0 1 0 0,-2 6-6 0 0,4-8 61 0 0,1 1 1 0 0,-1 0-1 0 0,1 0 1 0 0,0-1-1 0 0,0 1 1 0 0,1 0-1 0 0,0-1 1 0 0,-1 1-1 0 0,1-1 1 0 0,1 0-1 0 0,-1 0 1 0 0,1 0-1 0 0,-1 0 1 0 0,1 0-1 0 0,1 0 1 0 0,-1-1-1 0 0,0 1 1 0 0,1-1-1 0 0,-1 0 1 0 0,1 0-1 0 0,0 0 1 0 0,0-1-1 0 0,0 1 1 0 0,1-1-1 0 0,-1 0 1 0 0,1 0-1 0 0,-1 0 1 0 0,1-1-1 0 0,-1 0 1 0 0,5 1-62 0 0,154 23 812 0 0,-153-24-817 0 0,94 4 486 0 0,22 2-1166 0 0,-40 3-3818 0 0,-46-8-4485 0 0,-30-2 2663 0 0</inkml:trace>
  <inkml:trace contextRef="#ctx0" brushRef="#br0" timeOffset="2449.5">3737 406 13931 0 0,'0'0'1396'0'0,"0"0"-67"0"0,0 0-431 0 0,0 0-563 0 0,0 0-510 0 0,0 0-286 0 0,0 0-8 0 0,0 0 191 0 0,0 0 253 0 0,0 0 156 0 0,0 0-7 0 0,0 0-27 0 0,0 0-21 0 0,14-7-32 0 0,45-23-24 0 0,39 25-105 0 0,-75 9 63 0 0,90 22-665 0 0,-113-23 694 0 0,0-1-1 0 0,0 1 0 0 0,0 0 0 0 0,-1 0 1 0 0,1-1-1 0 0,-1 1 0 0 0,1 0 0 0 0,-1-1 1 0 0,0 1-1 0 0,0-1 0 0 0,0 1 1 0 0,0-1-1 0 0,-1 1 0 0 0,1-1 0 0 0,-1 0 1 0 0,1 0-1 0 0,-1 1 0 0 0,0-1 0 0 0,0 0 1 0 0,0-1-1 0 0,0 1 0 0 0,0 0 0 0 0,0 0 1 0 0,-1-1-1 0 0,1 0 0 0 0,0 1 0 0 0,-1-1 1 0 0,1 0-1 0 0,-2 0-6 0 0,-2 4-20 0 0,-19 14 123 0 0,5-6-98 0 0,1 1 1 0 0,1 1-1 0 0,0 0 1 0 0,0 2-1 0 0,2 0 0 0 0,0 1 1 0 0,1 0-1 0 0,1 2 1 0 0,1-1-1 0 0,-3 8-5 0 0,14-24 19 0 0,0 0 0 0 0,1 0 0 0 0,-1 1-1 0 0,1-1 1 0 0,0 1 0 0 0,0-1 0 0 0,0 1 0 0 0,0-1-1 0 0,0 1 1 0 0,1 0 0 0 0,0-1 0 0 0,0 1 0 0 0,0 0-1 0 0,0-1 1 0 0,0 1 0 0 0,1 0 0 0 0,0-1 0 0 0,0 1-1 0 0,0-1 1 0 0,0 1 0 0 0,0-1 0 0 0,1 1 0 0 0,-1-1-1 0 0,1 0 1 0 0,0 0 0 0 0,0 1 0 0 0,0-2-1 0 0,0 1 1 0 0,1 0 0 0 0,-1 0 0 0 0,1-1 0 0 0,0 1-1 0 0,0-1 1 0 0,0 0 0 0 0,0 0 0 0 0,0 0 0 0 0,0 0-1 0 0,0 0 1 0 0,1-1 0 0 0,-1 0 0 0 0,1 1 0 0 0,3-1-19 0 0,5 3 32 0 0,-1-2 0 0 0,2 0 0 0 0,-1 0 0 0 0,0-1 0 0 0,0 0 0 0 0,0-1 0 0 0,0-1 0 0 0,1 0 0 0 0,-1 0 0 0 0,0-1 0 0 0,0-1 0 0 0,6-2-32 0 0,-13 4 10 0 0,-1 1 0 0 0,1-1 1 0 0,-1 0-1 0 0,0 0 0 0 0,0 0 0 0 0,0-1 1 0 0,0 1-1 0 0,0-1 0 0 0,0 0 1 0 0,0 0-1 0 0,0-1 0 0 0,0 1 0 0 0,-1-1 1 0 0,0 1-1 0 0,1-1 0 0 0,-1 0 0 0 0,0-1 1 0 0,0 1-1 0 0,-1 0 0 0 0,1-1 1 0 0,-1 0-1 0 0,1 1 0 0 0,-1-1 0 0 0,-1 0 1 0 0,1 0-1 0 0,0 0 0 0 0,-1-1 0 0 0,0 1 1 0 0,0 0-1 0 0,0 0 0 0 0,0-1 1 0 0,-1 1-1 0 0,0-1 0 0 0,0 1 0 0 0,0 0 1 0 0,0-1-1 0 0,-1 1 0 0 0,1 0 1 0 0,-1-1-1 0 0,0 1 0 0 0,-1 0 0 0 0,1 0 1 0 0,-1 0-1 0 0,0-1-10 0 0,-47-60 305 0 0,54 74-2660 0 0,17 13 3419 0 0,-6-16-879 0 0,1 0 0 0 0,1-1 0 0 0,-1-1-1 0 0,1-1 1 0 0,-1-1 0 0 0,1 0 0 0 0,0-1 0 0 0,0-1-1 0 0,0 0 1 0 0,0-2 0 0 0,9-1-185 0 0,55-1 773 0 0,-80 6-766 0 0,1 0 0 0 0,0 0 0 0 0,0 0 0 0 0,-1 1-1 0 0,0-1 1 0 0,1 1 0 0 0,-1 0 0 0 0,0 0 0 0 0,0 0 0 0 0,0 0 0 0 0,-1 0-1 0 0,1 0 1 0 0,-1 0 0 0 0,0 1 0 0 0,0-1 0 0 0,0 0 0 0 0,0 1-1 0 0,0-1 1 0 0,-1 1 0 0 0,1-1 0 0 0,-1 1 0 0 0,0 2-7 0 0,3 9 20 0 0,3 12-691 0 0,20 54 197 0 0,-11-60-4248 0 0,5-8-4709 0 0,-17-12 4614 0 0</inkml:trace>
  <inkml:trace contextRef="#ctx0" brushRef="#br0" timeOffset="2702.412">4251 290 17732 0 0,'0'0'752'0'0,"0"0"-40"0"0,0 0-272 0 0,0 0-776 0 0,0 0-672 0 0,0 0-232 0 0,0 0-473 0 0,0 0-287 0 0,0 0-161 0 0,0 0-407 0 0,0 0 143 0 0,0 0 745 0 0,0 0 632 0 0,0 0-1137 0 0,74 10 913 0 0</inkml:trace>
  <inkml:trace contextRef="#ctx0" brushRef="#br0" timeOffset="2953.216">4695 712 8386 0 0,'0'0'1385'0'0,"0"0"-159"0"0,0 0-70 0 0,0 0-77 0 0,0 0-168 0 0,0 0-143 0 0,0 0-153 0 0,0 0-135 0 0,26 19-128 0 0,84 58-110 0 0,-19-34 1362 0 0,-87-42-1502 0 0,-1-1 0 0 0,1 0 0 0 0,-1 0 0 0 0,0 0 0 0 0,1 0 0 0 0,-1-1 0 0 0,1 1 0 0 0,-1-1 0 0 0,0 0 0 0 0,1 0 0 0 0,-1 0 0 0 0,0-1 0 0 0,0 1 0 0 0,0-1 0 0 0,0 1-1 0 0,0-1 1 0 0,0 0 0 0 0,0 0 0 0 0,-1-1 0 0 0,1 1 0 0 0,-1 0 0 0 0,1-1 0 0 0,-1 1 0 0 0,0-1 0 0 0,0 0 0 0 0,0 0 0 0 0,-1 0 0 0 0,1 0 0 0 0,0 0-102 0 0,0-3-105 0 0,0-1-1 0 0,0 1 1 0 0,-1 0 0 0 0,0-1-1 0 0,0 1 1 0 0,0-1-1 0 0,-1 0 1 0 0,0 1 0 0 0,0-1-1 0 0,-1 1 1 0 0,1-1 0 0 0,-1 1-1 0 0,-1-1 1 0 0,0 1-1 0 0,1-1 1 0 0,-2 1 0 0 0,1 0-1 0 0,-1 0 1 0 0,0 0-1 0 0,0 0 1 0 0,-1 1 0 0 0,-2-4 105 0 0,-4-1-267 0 0,0 0 0 0 0,-1 1 0 0 0,0 1 1 0 0,0-1-1 0 0,-1 2 0 0 0,0 0 0 0 0,0 0 1 0 0,0 1-1 0 0,-1 1 0 0 0,0 0 0 0 0,0 0 1 0 0,-1 1-1 0 0,-1 1 267 0 0,11 2-100 0 0,-1-1 1 0 0,0 1-1 0 0,0 0 1 0 0,0 0 0 0 0,1 1-1 0 0,-1 0 1 0 0,0 0-1 0 0,0 0 1 0 0,0 0-1 0 0,0 1 1 0 0,0 0 0 0 0,0 0-1 0 0,1 0 1 0 0,-1 0-1 0 0,0 1 1 0 0,1 0-1 0 0,-1 0 1 0 0,1 0 0 0 0,-1 0-1 0 0,1 1 1 0 0,0 0-1 0 0,0 0 1 0 0,0 0-1 0 0,1 0 1 0 0,-1 1 0 0 0,1-1-1 0 0,0 1 1 0 0,0 0-1 0 0,0 0 1 0 0,0 0-1 0 0,1 0 1 0 0,-1 0 0 0 0,1 1-1 0 0,0-1 1 0 0,0 1-1 0 0,1 0 1 0 0,-2 4 99 0 0,2-2-27 0 0,0 0 1 0 0,0 0-1 0 0,0 1 1 0 0,1-1-1 0 0,0 0 0 0 0,1 1 1 0 0,0-1-1 0 0,0 0 1 0 0,0 0-1 0 0,1 0 1 0 0,0 0-1 0 0,0 0 0 0 0,1 0 1 0 0,0 0-1 0 0,0-1 1 0 0,3 6 26 0 0,45 58-6926 0 0,-42-60 2581 0 0</inkml:trace>
  <inkml:trace contextRef="#ctx0" brushRef="#br0" timeOffset="3519.738">4971 532 16916 0 0,'0'0'456'0'0,"0"0"-336"0"0,0 0-528 0 0,0 0-224 0 0,0 0-49 0 0,0 0 233 0 0,0 0 395 0 0,0 0 121 0 0,0 0 116 0 0,0 0 116 0 0,0 0 29 0 0,0 0-30 0 0,0 0-81 0 0,15 15-45 0 0,44 49 15 0 0,-6 51 555 0 0,16-21-1001 0 0,9-91-3020 0 0,-30-50 2495 0 0,-35 4 7000 0 0,22 78-6531 0 0,-20-23 367 0 0,0-1-1 0 0,1-1 0 0 0,1-1 1 0 0,0 0-1 0 0,0-1 0 0 0,1 0 1 0 0,0-2-1 0 0,0 0 1 0 0,0-1-1 0 0,1-1 0 0 0,0-1 1 0 0,0 0-1 0 0,-1-2 1 0 0,2 0-1 0 0,-1-1 0 0 0,0-1 1 0 0,0 0-1 0 0,0-2 1 0 0,-1 0-1 0 0,1-1 0 0 0,1-2-52 0 0,-11 5-4 0 0,0 0-1 0 0,0-1 0 0 0,0 0 1 0 0,-1-1-1 0 0,1 0 0 0 0,-1 0 0 0 0,0 0 1 0 0,0-1-1 0 0,0-1 0 0 0,0 0 1 0 0,0 0-1 0 0,-1 0 0 0 0,0-1 0 0 0,0 0 1 0 0,-1 0-1 0 0,0 0 0 0 0,0-1 1 0 0,0 0-1 0 0,-1-1 0 0 0,0 1 0 0 0,0-1 1 0 0,-1 0-1 0 0,0 0 0 0 0,0 0 1 0 0,-1-1-1 0 0,0 1 0 0 0,-1-1 0 0 0,1 0 1 0 0,-2 1-1 0 0,1-1 0 0 0,-1 0 1 0 0,-1 0-1 0 0,0 0 0 0 0,0 0 0 0 0,-1 0 1 0 0,0 0-1 0 0,0 0 0 0 0,-1 0 0 0 0,0 0 1 0 0,0 1-1 0 0,-1-1 0 0 0,-1 1 1 0 0,-1-5 4 0 0,3 10 25 0 0,1-1 0 0 0,-1 0 0 0 0,0 0 0 0 0,0 1 0 0 0,0-1 0 0 0,-1 1 1 0 0,1 0-1 0 0,-1-1 0 0 0,0 1 0 0 0,0 0 0 0 0,0 1 0 0 0,0-1 0 0 0,0 0 1 0 0,-1 1-1 0 0,1 0 0 0 0,-1 0 0 0 0,1 0 0 0 0,-1 0 0 0 0,0 1 0 0 0,0-1 0 0 0,0 1 1 0 0,0 0-1 0 0,0 0 0 0 0,0 0 0 0 0,0 1 0 0 0,0 0 0 0 0,0-1 0 0 0,0 1 1 0 0,-1 1-1 0 0,1-1 0 0 0,0 1 0 0 0,0-1 0 0 0,0 1 0 0 0,0 0 0 0 0,0 1 0 0 0,0-1 1 0 0,0 1-1 0 0,1-1 0 0 0,-4 3-25 0 0,-3 11-38 0 0,0 1 0 0 0,1 1 0 0 0,0 0 0 0 0,2 0 0 0 0,0 0 0 0 0,1 1 0 0 0,0 0-1 0 0,2 0 1 0 0,0 1 0 0 0,1-1 0 0 0,-1 19 38 0 0,-8 37-1148 0 0,-8 11-2277 0 0,7-27-3062 0 0,7-29-3268 0 0</inkml:trace>
  <inkml:trace contextRef="#ctx0" brushRef="#br0" timeOffset="4571.439">1021 1231 3481 0 0,'0'0'431'0'0,"0"0"102"0"0,0 0 22 0 0,0 0-231 0 0,0 0-262 0 0,0 0-171 0 0,0 0 18 0 0,0 0 319 0 0,0 0 371 0 0,0 0 335 0 0,0 0 193 0 0,0 0 30 0 0,0 10-22 0 0,38 298 5049 0 0,-34-295-5777 0 0,-15-41-5331 0 0,-22-11-5411 0 0,26 29 8637 0 0</inkml:trace>
  <inkml:trace contextRef="#ctx0" brushRef="#br0" timeOffset="4853.028">828 1130 7738 0 0,'0'0'2530'0'0,"0"0"-183"0"0,0 0-615 0 0,0 0-597 0 0,0 0-382 0 0,0 0-263 0 0,0 0-118 0 0,27-19-69 0 0,88-55-63 0 0,-35 53 43 0 0,-63 22-235 0 0,10 1-85 0 0,0 1 1 0 0,0 1 0 0 0,0 2-1 0 0,0 0 1 0 0,-1 2 0 0 0,0 1-1 0 0,-1 1 1 0 0,0 1 0 0 0,0 1 0 0 0,-1 2-1 0 0,-1 0 1 0 0,0 1 0 0 0,-1 2-1 0 0,14 13 37 0 0,-34-29-5 0 0,1-1-1 0 0,-1 1 0 0 0,0 0 1 0 0,0 0-1 0 0,0 0 1 0 0,0 0-1 0 0,0 0 0 0 0,0 0 1 0 0,0 1-1 0 0,-1-1 0 0 0,1 1 1 0 0,0-1-1 0 0,-1 1 0 0 0,1 0 1 0 0,-1-1-1 0 0,0 1 0 0 0,1 0 1 0 0,-1 0-1 0 0,0 0 0 0 0,0 0 1 0 0,0 0-1 0 0,0 0 0 0 0,-1 1 1 0 0,1-1-1 0 0,0 0 1 0 0,-1 0-1 0 0,0 0 0 0 0,1 1 1 0 0,-1-1-1 0 0,0 0 0 0 0,0 1 1 0 0,0-1-1 0 0,-1 0 0 0 0,1 0 1 0 0,-1 1-1 0 0,1-1 0 0 0,-1 0 1 0 0,1 0-1 0 0,-1 0 0 0 0,0 0 1 0 0,0 0-1 0 0,0 0 1 0 0,-1 0-1 0 0,1 0 0 0 0,0 0 1 0 0,-1 0-1 0 0,1-1 0 0 0,-1 1 1 0 0,1 0-1 0 0,-1-1 0 0 0,-1 1 6 0 0,-63 19 293 0 0,-2-2-1 0 0,0-4 0 0 0,-1-3 0 0 0,0-2 1 0 0,-1-4-1 0 0,1-3 0 0 0,-70-5-292 0 0,139 2-174 0 0,0 0-1 0 0,0 1 1 0 0,0-1 0 0 0,1 0-1 0 0,-1 1 1 0 0,0-1-1 0 0,0 0 1 0 0,0 1 0 0 0,0-1-1 0 0,0 1 1 0 0,0-1-1 0 0,0 0 1 0 0,0 1 0 0 0,0-1-1 0 0,0 1 1 0 0,0-1 0 0 0,0 0-1 0 0,0 1 1 0 0,0-1-1 0 0,0 0 1 0 0,0 1 0 0 0,0-1-1 0 0,0 1 1 0 0,-1-1-1 0 0,1 0 1 0 0,0 1 0 0 0,0-1-1 0 0,0 0 1 0 0,-1 1 0 0 0,1-1-1 0 0,0 0 1 0 0,0 1-1 0 0,-1-1 1 0 0,1 0 0 0 0,0 0-1 0 0,-1 1 1 0 0,1-1-1 0 0,0 0 1 0 0,-1 0 0 0 0,1 0-1 0 0,0 1 1 0 0,-1-1 174 0 0,39 16-6663 0 0,-25-12 1430 0 0</inkml:trace>
  <inkml:trace contextRef="#ctx0" brushRef="#br0" timeOffset="5372.651">1728 1234 15611 0 0,'0'0'424'0'0,"0"0"-334"0"0,0 0-460 0 0,0 0-378 0 0,0 0 64 0 0,0 0 321 0 0,0 0 314 0 0,0 0 334 0 0,0 0 155 0 0,0 0 127 0 0,0 0 196 0 0,0 0 91 0 0,-8 19-102 0 0,-77 150 257 0 0,47-106-934 0 0,38-63-100 0 0,0 0 14 0 0,0 0 44 0 0,0 0 54 0 0,13-15 130 0 0,19-30-435 0 0,-2-1-1 0 0,-2-2 1 0 0,-2 0 0 0 0,-2-2-1 0 0,-2-2 219 0 0,-22 51 7 0 0,0 0-1 0 0,1-1 1 0 0,-1 1-1 0 0,1 0 1 0 0,-1-1-1 0 0,1 1 0 0 0,-1 0 1 0 0,1 0-1 0 0,0-1 1 0 0,-1 1-1 0 0,1 0 1 0 0,0 0-1 0 0,0 0 1 0 0,0 0-1 0 0,0 0 1 0 0,0 0-1 0 0,0 0 1 0 0,0 0-1 0 0,0 1 1 0 0,1-1-1 0 0,-1 0 1 0 0,0 1-1 0 0,0-1 1 0 0,1 0-1 0 0,-1 1 0 0 0,0 0 1 0 0,1-1-1 0 0,-1 1 1 0 0,0 0-1 0 0,1 0 1 0 0,-1 0-1 0 0,1 0 1 0 0,-1 0-1 0 0,0 0 1 0 0,1 0-1 0 0,-1 0 1 0 0,1 0-1 0 0,-1 1 1 0 0,0-1-1 0 0,1 0 1 0 0,-1 1-1 0 0,0-1 1 0 0,0 1-1 0 0,1 0 0 0 0,-1-1 1 0 0,0 1-1 0 0,0 0 1 0 0,0 0-1 0 0,0 0 1 0 0,0 0-1 0 0,0 0 1 0 0,0 0-1 0 0,0 0 1 0 0,0 0-1 0 0,0 0 1 0 0,-1 0-1 0 0,1 1 1 0 0,0-1-1 0 0,-1 0 1 0 0,1 1-1 0 0,-1-1 1 0 0,1 0-1 0 0,-1 1 1 0 0,0-1-1 0 0,0 0 0 0 0,1 1 1 0 0,-1-1-1 0 0,0 1 1 0 0,0 0-7 0 0,262 359 1314 0 0,-263-359-1274 0 0,0-1 0 0 0,-1 1 0 0 0,1-1 0 0 0,0 1 0 0 0,-1-1 1 0 0,1 1-1 0 0,-1-1 0 0 0,1 0 0 0 0,-1 1 0 0 0,0-1 0 0 0,0 0 1 0 0,1 0-1 0 0,-1 0 0 0 0,0-1 0 0 0,0 1 0 0 0,0 0 0 0 0,0-1 1 0 0,0 1-1 0 0,0-1 0 0 0,0 0 0 0 0,0 1 0 0 0,0-1 0 0 0,0 0 1 0 0,0 0-1 0 0,0-1 0 0 0,0 1 0 0 0,0 0 0 0 0,0-1 0 0 0,0 1 1 0 0,0-1-1 0 0,0 1 0 0 0,0-1 0 0 0,0 0 0 0 0,0 0 0 0 0,0 0-39 0 0,-9 0 42 0 0,-156-8 606 0 0,92 5-949 0 0,24 1-2844 0 0,-34 1-10819 0 0,85 2 9646 0 0</inkml:trace>
  <inkml:trace contextRef="#ctx0" brushRef="#br0" timeOffset="6019.537">2307 1216 6561 0 0,'0'0'1123'0'0,"0"0"-515"0"0,0 0-694 0 0,0 0-210 0 0,0 0 344 0 0,0 0 458 0 0,0 0 389 0 0,0 0 31 0 0,0 0-171 0 0,0 0-126 0 0,0 0-90 0 0,0 0-95 0 0,0 0-52 0 0,9 29-40 0 0,25 92-33 0 0,-15 45 897 0 0,-19-166-1109 0 0,0-1 1 0 0,0 1-1 0 0,0 0 0 0 0,0-1 0 0 0,1 1 1 0 0,-1 0-1 0 0,0-1 0 0 0,0 1 0 0 0,0 0 1 0 0,0-1-1 0 0,1 1 0 0 0,-1 0 0 0 0,0 0 1 0 0,0-1-1 0 0,1 1 0 0 0,-1 0 0 0 0,0 0 1 0 0,1-1-1 0 0,-1 1 0 0 0,0 0 0 0 0,0 0 0 0 0,1 0 1 0 0,-1 0-1 0 0,0-1 0 0 0,1 1 0 0 0,-1 0 1 0 0,1 0-1 0 0,-1 0 0 0 0,0 0 0 0 0,1 0 1 0 0,-1 0-1 0 0,0 0 0 0 0,1 0 0 0 0,-1 0 1 0 0,0 0-1 0 0,1 0 0 0 0,-1 0 0 0 0,0 0 1 0 0,1 0-1 0 0,-1 1 0 0 0,1-1 0 0 0,-1 0 1 0 0,0 0-1 0 0,0 0 0 0 0,1 0 0 0 0,-1 1 1 0 0,0-1-1 0 0,1 0 0 0 0,-1 0 0 0 0,0 1 0 0 0,1-1-107 0 0,13-58-2111 0 0,-7 29 1539 0 0,60-135-2905 0 0,-65 159 3440 0 0,1 0 0 0 0,0 1 0 0 0,0-1 0 0 0,0 0 0 0 0,0 1 0 0 0,1 0 0 0 0,0 0 0 0 0,0 0 0 0 0,0 0 0 0 0,0 1 0 0 0,1 0 0 0 0,-1-1 0 0 0,1 2 0 0 0,0-1 0 0 0,0 0 0 0 0,0 1 1 0 0,0 0-1 0 0,0 0 0 0 0,0 1 0 0 0,1-1 0 0 0,-1 1 0 0 0,0 0 0 0 0,1 1 0 0 0,-1-1 0 0 0,1 1 0 0 0,-1 0 0 0 0,1 0 0 0 0,-1 1 0 0 0,1 0 0 0 0,1 0 37 0 0,-4 0-14 0 0,0 0 0 0 0,0 0 0 0 0,0 1 0 0 0,0-1 0 0 0,0 1 0 0 0,-1-1 0 0 0,1 1 0 0 0,-1 0 0 0 0,1 0 0 0 0,-1 0 0 0 0,0 0 0 0 0,0 0 0 0 0,0 1 0 0 0,0-1 0 0 0,0 1 0 0 0,0-1 0 0 0,-1 1 0 0 0,1 0 0 0 0,-1-1 0 0 0,0 1 0 0 0,1 0 0 0 0,-1 0 0 0 0,-1 0 0 0 0,1 0 0 0 0,0 0 0 0 0,-1 0 0 0 0,0 0 0 0 0,1 0 0 0 0,-1 0 0 0 0,0 1 0 0 0,-1-1 1 0 0,1 0-1 0 0,0 0 0 0 0,-1 0 0 0 0,0 0 0 0 0,0 0 0 0 0,0 0 0 0 0,0 0 0 0 0,0-1 0 0 0,-1 1 0 0 0,1 0 0 0 0,-1 0 0 0 0,1-1 0 0 0,-1 1 0 0 0,0-1 0 0 0,0 0 0 0 0,-1 1 0 0 0,1-1 0 0 0,0 0 0 0 0,-1 0 0 0 0,1 0 0 0 0,-1-1 0 0 0,1 1 0 0 0,-3 0 14 0 0,-139 80 1719 0 0,143-81-1684 0 0,0 0 1 0 0,0 0-1 0 0,0 0 0 0 0,0-1 0 0 0,0 1 1 0 0,0 0-1 0 0,0 0 0 0 0,1 0 1 0 0,-1 0-1 0 0,0 1 0 0 0,1-1 1 0 0,-1 0-1 0 0,1 0 0 0 0,-1 0 0 0 0,1 0 1 0 0,-1 1-1 0 0,1-1 0 0 0,0 0 1 0 0,0 0-1 0 0,0 1 0 0 0,-1-1 0 0 0,1 0 1 0 0,0 0-1 0 0,1 1 0 0 0,-1-1 1 0 0,0 0-1 0 0,0 1 0 0 0,0-1 1 0 0,1 0-1 0 0,-1 0 0 0 0,1 0 0 0 0,-1 1 1 0 0,1-1-1 0 0,-1 0 0 0 0,1 0 1 0 0,0 0-1 0 0,0 0 0 0 0,-1 0 1 0 0,1 0-1 0 0,0 0 0 0 0,0 0 0 0 0,0-1 1 0 0,0 1-1 0 0,0 0 0 0 0,0 0 1 0 0,0-1-1 0 0,0 1-35 0 0,50 43 1791 0 0,77 33 6 0 0,-71-44-4129 0 0,-1 1-8641 0 0,-53-32 4936 0 0</inkml:trace>
  <inkml:trace contextRef="#ctx0" brushRef="#br0" timeOffset="6908.617">2986 1248 15667 0 0,'0'0'783'0'0,"0"0"-24"0"0,0 0-291 0 0,0 0-484 0 0,0 0-339 0 0,0 0-145 0 0,0 0 75 0 0,0 0 289 0 0,0 0 295 0 0,0 0 211 0 0,0 0 37 0 0,0 0-82 0 0,1-18-9 0 0,14 25-222 0 0,0-2-1 0 0,1 0 0 0 0,-1 0 1 0 0,1-2-1 0 0,0 0 0 0 0,1 0 0 0 0,-1-2 1 0 0,0 0-1 0 0,1-1 0 0 0,-1 0 0 0 0,0-2 1 0 0,0 0-1 0 0,1 0 0 0 0,-1-2 0 0 0,4-1-93 0 0,193-31-946 0 0,-220 80 43 0 0,-15-22 985 0 0,-1-2 0 0 0,0-1 0 0 0,-2-1 0 0 0,0 0 1 0 0,-2-2-1 0 0,1-2 0 0 0,-2 0 0 0 0,0-1 0 0 0,0-2 1 0 0,-25 6-83 0 0,-10 7 25 0 0,-69 51-247 0 0,129-73 218 0 0,0 0 1 0 0,0 0 0 0 0,0 1 0 0 0,0-1 0 0 0,1 1 0 0 0,-1 0 0 0 0,0 0 0 0 0,1 0 0 0 0,0 0 0 0 0,0 0 0 0 0,0 1 0 0 0,0-1 0 0 0,1 1 0 0 0,-1-1 0 0 0,1 1 0 0 0,0 0 0 0 0,0-1 0 0 0,0 1 0 0 0,0 0 0 0 0,1 0 0 0 0,-1 0 0 0 0,1-1-1 0 0,0 1 1 0 0,0 0 0 0 0,1 0 0 0 0,-1 0 0 0 0,1 0 0 0 0,0-1 0 0 0,0 1 0 0 0,0 0 0 0 0,0-1 0 0 0,1 1 0 0 0,-1-1 0 0 0,1 1 0 0 0,0-1 0 0 0,0 0 0 0 0,2 2 3 0 0,9 9 56 0 0,1-1 0 0 0,1 0 0 0 0,0-1 1 0 0,1-1-1 0 0,0-1 0 0 0,1 0 0 0 0,0-1 0 0 0,0-1 1 0 0,1 0-1 0 0,0-1 0 0 0,0-1 0 0 0,1-1 0 0 0,0-1 0 0 0,0 0 1 0 0,16 0-57 0 0,-10-1-20 0 0,-12 0-78 0 0,0-1 0 0 0,0 0 0 0 0,1-1-1 0 0,-1-1 1 0 0,1 0 0 0 0,-1-1 0 0 0,1 0 0 0 0,-1-1-1 0 0,0-1 1 0 0,9-2 98 0 0,-21 3-254 0 0,0 0-1 0 0,1 0 0 0 0,-1-1 1 0 0,0 1-1 0 0,0 0 1 0 0,0 0-1 0 0,-1-1 1 0 0,1 1-1 0 0,0 0 0 0 0,-1-1 1 0 0,0 1-1 0 0,1-1 1 0 0,-1 1-1 0 0,0 0 1 0 0,0-1-1 0 0,0 1 1 0 0,-1-1-1 0 0,1 1 0 0 0,-1 0 1 0 0,1-1-1 0 0,-1 1 1 0 0,0 0-1 0 0,0-1 1 0 0,0 1-1 0 0,0 0 0 0 0,0 0 1 0 0,0 0-1 0 0,-1 0 1 0 0,1 0-1 0 0,-1 0 1 0 0,1 0-1 0 0,-1 0 1 0 0,0 1-1 0 0,0-1 0 0 0,1 1 1 0 0,-1-1-1 0 0,-1 1 1 0 0,1 0-1 0 0,0 0 1 0 0,0 0-1 0 0,0 0 0 0 0,-2-1 256 0 0,-61-34-3467 0 0,-43-7 2777 0 0,16 7 816 0 0,47 20 275 0 0,16 6 1330 0 0,4 0 3978 0 0,24 9-4500 0 0,1 1-358 0 0,0 0-377 0 0,45 6 3656 0 0,210 0-2593 0 0,-241-7-1589 0 0,0-1 0 0 0,0-1 0 0 0,0 0 0 0 0,0 0 1 0 0,0-2-1 0 0,-1 0 0 0 0,1 0 0 0 0,-1-1 0 0 0,-1-1 0 0 0,1 0 1 0 0,-1 0-1 0 0,0-1 0 0 0,-1-1 0 0 0,0 0 0 0 0,0-1 1 0 0,6-7 50 0 0,13-63 439 0 0,-28 38-1565 0 0,12 244 2809 0 0,33 11-2614 0 0,-45-206-2034 0 0,-1-2-6437 0 0,-1-3 3461 0 0</inkml:trace>
  <inkml:trace contextRef="#ctx0" brushRef="#br0" timeOffset="7496.055">3836 1388 15635 0 0,'0'0'94'0'0,"0"0"-186"0"0,0 0-84 0 0,0 0 125 0 0,0 0 320 0 0,0 0 125 0 0,0 0-94 0 0,0 0-52 0 0,0 0 9 0 0,0 0 47 0 0,0 0 24 0 0,0 0 11 0 0,0 0-15 0 0,5 29-30 0 0,13 92-22 0 0,-35-25 168 0 0,6-71-334 0 0,-34 111-12 0 0,45-136-85 0 0,0 0 52 0 0,0 0 70 0 0,0 0 51 0 0,17-41-1127 0 0,13-42-380 0 0,100-212 282 0 0,-129 293 1076 0 0,0 0-1 0 0,0 0 1 0 0,1-1 0 0 0,-1 1 0 0 0,0 0 0 0 0,1 0-1 0 0,-1 0 1 0 0,1 1 0 0 0,0-1 0 0 0,-1 0 0 0 0,1 0-1 0 0,0 1 1 0 0,0-1 0 0 0,0 1 0 0 0,0 0 0 0 0,1 0-1 0 0,-1 0 1 0 0,0 0 0 0 0,0 0 0 0 0,1 0 0 0 0,-1 0-1 0 0,0 1 1 0 0,1-1 0 0 0,-1 1 0 0 0,1 0-1 0 0,-1 0 1 0 0,1-1 0 0 0,-1 2 0 0 0,1-1 0 0 0,-1 0-1 0 0,0 0 1 0 0,1 1 0 0 0,-1-1 0 0 0,1 1 0 0 0,-1 0-1 0 0,0 0 1 0 0,1 0 0 0 0,-1 0 0 0 0,0 0 0 0 0,0 0-1 0 0,2 2-32 0 0,61 81 642 0 0,108 300 382 0 0,-173-384-978 0 0,-1 0-1 0 0,1-1 1 0 0,-1 1 0 0 0,0 0 0 0 0,0 0 0 0 0,1-1-1 0 0,-1 1 1 0 0,0 0 0 0 0,1 0 0 0 0,-1 0 0 0 0,0 0-1 0 0,1 0 1 0 0,-1 0 0 0 0,0 0 0 0 0,0 1 0 0 0,1-1-1 0 0,-1 0 1 0 0,0 0 0 0 0,1 0 0 0 0,-1 1 0 0 0,0-1-1 0 0,1 0 1 0 0,-1 1 0 0 0,1-1 0 0 0,-1 1 0 0 0,0-1-1 0 0,1 0 1 0 0,-1 1 0 0 0,1-1 0 0 0,-1 1 0 0 0,1 0-1 0 0,0-1 1 0 0,-1 1 0 0 0,1-1 0 0 0,-1 1 0 0 0,1 0-1 0 0,0-1 1 0 0,0 1 0 0 0,-1 0 0 0 0,1-1 0 0 0,0 1-1 0 0,0 0 1 0 0,0-1 0 0 0,0 1 0 0 0,0 0 0 0 0,-1-1-1 0 0,2 1 1 0 0,-1 0 0 0 0,0 0 0 0 0,0-1 0 0 0,0 1-46 0 0,-19-7-388 0 0,-25-6 264 0 0,-1 3-1 0 0,0 2 1 0 0,-1 2-1 0 0,1 1 1 0 0,-1 3-1 0 0,-7 2 125 0 0,-10 22-3446 0 0,38 14-6385 0 0,21-27 2448 0 0</inkml:trace>
  <inkml:trace contextRef="#ctx0" brushRef="#br0" timeOffset="8053.504">4522 1417 10450 0 0,'0'0'1457'0'0,"0"0"0"0"0,0 0-326 0 0,0 0-499 0 0,0 0-413 0 0,0 0-286 0 0,0 0-119 0 0,0 0 28 0 0,0 0 70 0 0,0 0 76 0 0,0 0 95 0 0,0 0 110 0 0,4-2 114 0 0,16 7 464 0 0,-30 32 197 0 0,4-19-804 0 0,2-4-12 0 0,-4 7-41 0 0,1 1 0 0 0,1 0 1 0 0,1 0-1 0 0,1 1 0 0 0,1-1 0 0 0,1 1 0 0 0,1 0 1 0 0,1 11-112 0 0,3-30 131 0 0,1 0 1 0 0,0 0 0 0 0,0-1 0 0 0,0 1 0 0 0,0-1 0 0 0,0 0 0 0 0,1-1 0 0 0,-1 1-1 0 0,1-1 1 0 0,0 1 0 0 0,0-1 0 0 0,0-1 0 0 0,0 1 0 0 0,0-1 0 0 0,0 0 0 0 0,0 0-1 0 0,1 0 1 0 0,-1-1 0 0 0,5 0-132 0 0,-1 2 28 0 0,217 33 769 0 0,-225-35-580 0 0,-1 0 11 0 0,0 0-19 0 0,0 0-54 0 0,0 0-88 0 0,0 0-126 0 0,0 0-181 0 0,0 0-237 0 0,0 0-324 0 0,-1-5-12800 0 0,-2 4 6210 0 0</inkml:trace>
  <inkml:trace contextRef="#ctx0" brushRef="#br0" timeOffset="8892.661">4857 1383 15843 0 0,'0'0'-262'0'0,"0"0"-453"0"0,0 0-28 0 0,0 0 47 0 0,0 0 225 0 0,0 0 538 0 0,0 0 129 0 0,0 0 87 0 0,0 0 133 0 0,0 0 84 0 0,0 0 63 0 0,0 0-30 0 0,-2 28-86 0 0,-11 183 509 0 0,13-206-893 0 0,0 1-1 0 0,0-1 1 0 0,0 1 0 0 0,1-1-1 0 0,-1 1 1 0 0,1-1 0 0 0,1 0-1 0 0,-1 0 1 0 0,1 1 0 0 0,0-1-1 0 0,0 0 1 0 0,0 0 0 0 0,1-1-1 0 0,0 1 1 0 0,0 0 0 0 0,0-1 0 0 0,0 0-1 0 0,1 0 1 0 0,-1 0 0 0 0,3 2-63 0 0,7-16 2520 0 0,2-46-3305 0 0,-13 32 755 0 0,-1-1 1 0 0,-1 0 0 0 0,-1 0-1 0 0,-1 0 1 0 0,-1 1 0 0 0,-1-1-1 0 0,-1 1 1 0 0,-2 0 0 0 0,0 0-1 0 0,-1 1 1 0 0,-10-18 29 0 0,23 49 13 0 0,-1-1-1 0 0,2 1 1 0 0,-1-1 0 0 0,1 0 0 0 0,0 0-1 0 0,1 0 1 0 0,0-1 0 0 0,0 0 0 0 0,0 0 0 0 0,1-1-1 0 0,-1 0 1 0 0,1 0 0 0 0,0-1 0 0 0,1 0-1 0 0,-1-1 1 0 0,1 0 0 0 0,0 0 0 0 0,-1 0-1 0 0,1-1 1 0 0,1-1 0 0 0,0 1-13 0 0,-5-5-28 0 0,0 0 1 0 0,0 0-1 0 0,-1 0 0 0 0,1-1 1 0 0,-1 1-1 0 0,0-1 0 0 0,0 0 1 0 0,0-1-1 0 0,0 1 0 0 0,-1-1 1 0 0,1 1-1 0 0,-1-1 0 0 0,0 0 1 0 0,-1 0-1 0 0,1 0 0 0 0,-1-1 1 0 0,0 1-1 0 0,-1 0 0 0 0,1-1 1 0 0,-1 0-1 0 0,0 1 0 0 0,0-1 1 0 0,-1-3 27 0 0,2-77-11 0 0,-2 86-393 0 0,0 0-240 0 0,16 38-390 0 0,-5-12 1293 0 0,-2-12-231 0 0,-1 0 0 0 0,-1 0 0 0 0,0 1 0 0 0,-2 0 0 0 0,1 0-1 0 0,-2 0 1 0 0,0 1 0 0 0,0-1 0 0 0,-2 1 0 0 0,0 0 0 0 0,-1 0-1 0 0,0 0 1 0 0,-1 0 0 0 0,-1 0 0 0 0,-1 0 0 0 0,0-1 0 0 0,-1 1-1 0 0,-3 7-27 0 0,7-23-90 0 0,0 0-1 0 0,-1-1 1 0 0,1 1-1 0 0,0 0 1 0 0,-1 0-1 0 0,1 0 0 0 0,0 0 1 0 0,-1 0-1 0 0,1 0 1 0 0,0 0-1 0 0,-1 0 1 0 0,1 0-1 0 0,0 0 0 0 0,-1 0 1 0 0,1 0-1 0 0,0 0 1 0 0,-1 0-1 0 0,1 1 0 0 0,-1-1 1 0 0,1 0-1 0 0,0 1 1 0 0,-1-1-1 0 0,1 0 1 0 0,-1 1-1 0 0,1-1 0 0 0,-1 1 1 0 0,1-1-1 0 0,-1 1 1 0 0,1-1-1 0 0,-1 1 1 0 0,1-1-1 0 0,-1 1 0 0 0,0-1 1 0 0,1 1-1 0 0,-1-1 1 0 0,0 1-1 0 0,0 0 0 0 0,1-1 1 0 0,-1 1-1 0 0,0 0 1 0 0,0-1-1 0 0,0 1 1 0 0,0 0-1 0 0,0-1 0 0 0,0 1 1 0 0,0 0-1 0 0,0-1 1 0 0,0 1-1 0 0,0 0 1 0 0,0-1-1 0 0,0 1 0 0 0,0 0 1 0 0,0-1-1 0 0,-1 1 1 0 0,1-1-1 0 0,0 1 0 0 0,-1 0 1 0 0,1-1-1 0 0,0 1 1 0 0,-1-1-1 0 0,1 1 1 0 0,-1-1-1 0 0,1 1 91 0 0,52-32-1231 0 0,-49 29 1071 0 0,126-131-3446 0 0,-84 67 9364 0 0,-30 44-1399 0 0,-29 102-3498 0 0,10-70-817 0 0,1 0 1 0 0,1 0-1 0 0,-1 0 0 0 0,1 0 0 0 0,1 0 1 0 0,0 1-1 0 0,0-1 0 0 0,1 0 0 0 0,1 1 1 0 0,0-1-1 0 0,0 0 0 0 0,1 0 0 0 0,0 0 0 0 0,0 0 1 0 0,1 0-1 0 0,1 0 0 0 0,0-1 0 0 0,0 1 1 0 0,1-1-1 0 0,0 0 0 0 0,0 0 0 0 0,1-1 1 0 0,0 1-1 0 0,1-2 0 0 0,0 1 0 0 0,0 0 0 0 0,1-1 1 0 0,0-1-1 0 0,0 1 0 0 0,1-1-44 0 0,59 18-1129 0 0,-45-24-1952 0 0,-5-8-4037 0 0,-15 3 2025 0 0,-1 0 2030 0 0</inkml:trace>
  <inkml:trace contextRef="#ctx0" brushRef="#br0" timeOffset="9139.119">5400 1576 7850 0 0,'0'0'1868'0'0,"0"0"-380"0"0,0 0-562 0 0,0 0-389 0 0,0 0-175 0 0,0 0-21 0 0,0 0-35 0 0,0 0-92 0 0,26-10-152 0 0,79-33-116 0 0,-9 25-2847 0 0,-71 20-3806 0 0,-20-2 2415 0 0</inkml:trace>
  <inkml:trace contextRef="#ctx0" brushRef="#br0" timeOffset="9948.721">5394 1356 7290 0 0,'0'0'2424'0'0,"0"0"-246"0"0,0 0-740 0 0,0 0-666 0 0,0 0-368 0 0,0 0-79 0 0,0 0 81 0 0,0 0 43 0 0,0 0-56 0 0,0 0-82 0 0,26-12-108 0 0,83-35-78 0 0,24 23-82 0 0,-93 24-108 0 0,-37-1 47 0 0,0 1 0 0 0,-1 0 0 0 0,1 0 0 0 0,0 0 0 0 0,0 0 1 0 0,-1 0-1 0 0,1 1 0 0 0,0-1 0 0 0,-1 1 0 0 0,1-1 0 0 0,0 1 0 0 0,-1 0 1 0 0,1 0-1 0 0,-1 1 0 0 0,0-1 0 0 0,1 0 0 0 0,-1 1 0 0 0,0-1 1 0 0,0 1-1 0 0,0 0 0 0 0,0 0 0 0 0,0 0 0 0 0,0 0 0 0 0,0 0 0 0 0,-1 0 1 0 0,1 0-1 0 0,-1 1 0 0 0,1-1 0 0 0,-1 0 0 0 0,0 1 0 0 0,0-1 1 0 0,0 1-1 0 0,0 0 0 0 0,-1-1 0 0 0,1 1 0 0 0,-1 0 0 0 0,1-1 0 0 0,-1 1 1 0 0,0 0-1 0 0,0-1 0 0 0,0 1 0 0 0,-1 1 18 0 0,-5 198 845 0 0,-7-71-664 0 0,14-143 3180 0 0,15-136-3182 0 0,-13 98 23 0 0,-3 49-482 0 0,14 40-1109 0 0,-2-15 1664 0 0,-8-11-214 0 0,0-1 0 0 0,1-1 0 0 0,1 1 0 0 0,0-1 0 0 0,1 0 0 0 0,0 0 0 0 0,0 0 0 0 0,1-1 0 0 0,1-1 0 0 0,0 1 0 0 0,0-1 0 0 0,1-1 0 0 0,0 0 0 0 0,0 0 0 0 0,2 0-61 0 0,-10-7 13 0 0,1 0-1 0 0,0 0 1 0 0,0-1-1 0 0,0 1 1 0 0,0-1 0 0 0,0 0-1 0 0,0 1 1 0 0,0-1-1 0 0,-1 0 1 0 0,1-1 0 0 0,0 1-1 0 0,0-1 1 0 0,0 1 0 0 0,0-1-1 0 0,0 0 1 0 0,0 0-1 0 0,-1 0 1 0 0,1 0 0 0 0,0-1-1 0 0,-1 1 1 0 0,1-1-1 0 0,-1 1 1 0 0,0-1 0 0 0,1 0-1 0 0,-1 0 1 0 0,0 0-1 0 0,0 0 1 0 0,0 0 0 0 0,0-1-1 0 0,-1 1 1 0 0,1-1 0 0 0,0 1-1 0 0,-1-1 1 0 0,0 0-1 0 0,0 1 1 0 0,0-1 0 0 0,0 0-1 0 0,0 0 1 0 0,0 0-1 0 0,-1 0-12 0 0,21-121 463 0 0,-41-71-310 0 0,21 193-171 0 0,1 0-1 0 0,-1 1 1 0 0,1-1-1 0 0,-1 0 1 0 0,1 1-1 0 0,-1-1 0 0 0,1 1 1 0 0,0 0-1 0 0,-1 0 1 0 0,1-1-1 0 0,0 1 1 0 0,0 0-1 0 0,0 0 1 0 0,0 1-1 0 0,0-1 1 0 0,0 0-1 0 0,1 1 1 0 0,-1-1-1 0 0,0 1 0 0 0,0 0 1 0 0,0 0-1 0 0,0 0 1 0 0,1 0-1 0 0,-1 0 1 0 0,0 0-1 0 0,0 0 1 0 0,0 1-1 0 0,0-1 1 0 0,1 1-1 0 0,-1-1 0 0 0,0 1 1 0 0,0 0-1 0 0,0 0 1 0 0,0 0-1 0 0,-1 0 1 0 0,1 0-1 0 0,0 1 1 0 0,0-1-1 0 0,-1 0 1 0 0,1 1-1 0 0,1 1 19 0 0,9 14-25 0 0,-1 1-1 0 0,0 0 1 0 0,-2 1-1 0 0,0 0 1 0 0,-1 0-1 0 0,0 1 1 0 0,-2 0-1 0 0,-1 1 1 0 0,0-1-1 0 0,-1 1 1 0 0,-1 2 25 0 0,-47 167-819 0 0,73-129-3037 0 0,36-34-8305 0 0,-54-26 8682 0 0</inkml:trace>
  <inkml:trace contextRef="#ctx0" brushRef="#br0" timeOffset="10365.026">6084 1256 12147 0 0,'0'0'277'0'0,"0"0"-30"0"0,0 0-86 0 0,0 0-22 0 0,0 0 13 0 0,0 0-71 0 0,28-2-89 0 0,87-4-80 0 0,-109 5 32 0 0,-1 0 1 0 0,0 0-1 0 0,0 1 0 0 0,0 0 0 0 0,1 0 1 0 0,-1 0-1 0 0,0 0 0 0 0,0 1 0 0 0,0 0 1 0 0,0 0-1 0 0,0 1 0 0 0,0-1 0 0 0,0 1 0 0 0,0 0 1 0 0,0 1-1 0 0,-1-1 0 0 0,1 1 0 0 0,-1 0 1 0 0,0 0-1 0 0,0 0 0 0 0,0 0 0 0 0,0 1 1 0 0,0 0-1 0 0,-1 0 0 0 0,0 0 0 0 0,1 0 1 0 0,-2 0-1 0 0,1 1 0 0 0,0-1 0 0 0,-1 1 1 0 0,0-1-1 0 0,0 2 56 0 0,-2 0 4 0 0,-1-1 1 0 0,0 1-1 0 0,-1 0 1 0 0,1-1-1 0 0,-1 1 1 0 0,0-1-1 0 0,-1 0 1 0 0,1 1-1 0 0,-1-1 1 0 0,0 0-1 0 0,0 0 1 0 0,-1-1-1 0 0,0 1 1 0 0,1-1-1 0 0,-1 0 1 0 0,-1 0-1 0 0,1 0 1 0 0,-1 0-5 0 0,-13 16 76 0 0,10-11-16 0 0,0 0 0 0 0,1 1-1 0 0,0 0 1 0 0,0 1 0 0 0,1-1 0 0 0,1 1 0 0 0,0 0-1 0 0,0 0 1 0 0,1 1 0 0 0,0 0 0 0 0,1-1-1 0 0,1 1 1 0 0,0 0 0 0 0,0 1 0 0 0,1-1 0 0 0,1 0-1 0 0,0 8-59 0 0,6-11 221 0 0,0 0-1 0 0,0 0 0 0 0,1-1 1 0 0,0 0-1 0 0,0 0 0 0 0,1-1 1 0 0,0 0-1 0 0,1 0 0 0 0,-1-1 1 0 0,1 0-1 0 0,0 0 0 0 0,1-1 1 0 0,-1-1-1 0 0,1 1 0 0 0,0-1 1 0 0,0-1-1 0 0,1 0 0 0 0,-1 0 1 0 0,7 0-221 0 0,2 3-27 0 0,1-1 1 0 0,-1-1 0 0 0,1 0 0 0 0,0-2-1 0 0,0 0 1 0 0,0-1 0 0 0,0-1 0 0 0,0-1 0 0 0,7-2 26 0 0,-2-14-897 0 0,-29-1-7886 0 0,-1 15 2015 0 0</inkml:trace>
  <inkml:trace contextRef="#ctx0" brushRef="#br0" timeOffset="10607.18">6156 1455 21661 0 0,'0'0'666'0'0,"0"0"-132"0"0,0 0-257 0 0,0 0-237 0 0,0 0-114 0 0,31-15-5 0 0,100-45 19 0 0,40 16-426 0 0,-142 37 178 0 0,6-2-1126 0 0,-13 0-4636 0 0,-36 11-2511 0 0,-12-3 5612 0 0,10-1 383 0 0,2 2 2055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35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0 0 0,'0'0'2064'0'0,"0"0"-1527"0"0,0 0-305 0 0,0 0 277 0 0,0 0 417 0 0,0 0 355 0 0,0 0 238 0 0,0 0 24 0 0,0 0-137 0 0,0 0-131 0 0,0 0-171 0 0,0 0-194 0 0,0 0-244 0 0,3-9-259 0 0,10-29-200 0 0,-10 29-147 0 0,-3 9-80 0 0,0 0-26 0 0,0 0-28 0 0,0 0-10 0 0,18 42 1376 0 0,-3-11-244 0 0,-18-37 3772 0 0,-7-54-4421 0 0,9 60-447 0 0,1 0-44 0 0,-21 222-1071 0 0,55-249 3373 0 0,-19 11-2339 0 0,-9 7 18 0 0,1 1 0 0 0,-1 0 1 0 0,2 0-1 0 0,-1 0 0 0 0,1 1 0 0 0,0 0 0 0 0,0 1 0 0 0,1 0 0 0 0,0 0 1 0 0,0 1-1 0 0,1 0 0 0 0,-1 0 0 0 0,1 1 0 0 0,0 1 0 0 0,0 0 0 0 0,0 0 1 0 0,1 1-1 0 0,-1 0 0 0 0,1 0 0 0 0,-1 1 0 0 0,1 1 0 0 0,4 0 111 0 0,-11 3 52 0 0,0 0 0 0 0,0 0 0 0 0,0 0 0 0 0,-1 1 0 0 0,1-1 0 0 0,-1 1 0 0 0,0 0 0 0 0,0 0 0 0 0,-1 0 0 0 0,1 1-1 0 0,-1-1 1 0 0,0 1 0 0 0,0-1 0 0 0,0 1 0 0 0,0 0 0 0 0,-1 0 0 0 0,0-1 0 0 0,0 3-52 0 0,13 28 228 0 0,-8-31-293 0 0,1 0-1 0 0,-1-1 0 0 0,0 0 1 0 0,1 0-1 0 0,0-1 1 0 0,0 1-1 0 0,-1-2 0 0 0,1 1 1 0 0,0-1-1 0 0,0 0 1 0 0,1 0-1 0 0,-1-1 0 0 0,0 0 1 0 0,0 0-1 0 0,0-1 1 0 0,0 0-1 0 0,0 0 0 0 0,0 0 1 0 0,0-1-1 0 0,0 0 1 0 0,0-1-1 0 0,-1 0 0 0 0,1 0 1 0 0,-1 0-1 0 0,0 0 1 0 0,2-3 65 0 0,76-50 1270 0 0,-84 56-911 0 0,0 0-160 0 0,0 0-138 0 0,27 32 277 0 0,69 62-1325 0 0,-62-65-2993 0 0,1-2-4831 0 0,-25-21 584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3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19012 0 0,'0'0'256'0'0,"0"0"0"0"0,0 0-408 0 0,0 0-536 0 0,0 0-112 0 0,0 0-152 0 0,0 0 55 0 0,0 0 129 0 0,0 0-408 0 0,178-42-424 0 0,-137 55-441 0 0,2 3-415 0 0,-1 2 223 0 0,-10-3 489 0 0,-11-4-2273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4:52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4825 782 4793 0 0,'0'0'1006'0'0,"0"0"229"0"0,0 0 97 0 0,0 0-67 0 0,0 0-62 0 0,0 0-148 0 0,0 0-133 0 0,0 0-190 0 0,0 0-247 0 0,0 0-230 0 0,0 0-191 0 0,0-6-123 0 0,-2-13 64 0 0,4 31 708 0 0,4 45 515 0 0,-33 892 1774 0 0,27-899-2902 0 0,-3-25-62 0 0,1 0 0 0 0,2 1 0 0 0,0-1 0 0 0,2 0 0 0 0,1 0 0 0 0,1 1 0 0 0,1-2 0 0 0,1 1 0 0 0,1-1 0 0 0,1 0 0 0 0,2 0 0 0 0,0-1 0 0 0,1 0 0 0 0,13 19-38 0 0,-31-56 4616 0 0,-41-66-9032 0 0,44 74 3697 0 0,-22-31-4806 0 0,9 12-1308 0 0,10 14-158 0 0</inkml:trace>
  <inkml:trace contextRef="#ctx0" brushRef="#br0" timeOffset="599.011">4684 890 14779 0 0,'0'0'2262'0'0,"0"0"-1626"0"0,0 0-222 0 0,0 0 11 0 0,0 0-156 0 0,0 0-186 0 0,0 0-228 0 0,0 0-75 0 0,9-26 62 0 0,33-78 154 0 0,-41 101 15 0 0,0 1-1 0 0,-1 0 1 0 0,1 0-1 0 0,1 0 1 0 0,-1 0-1 0 0,0 0 1 0 0,0 0-1 0 0,1 0 1 0 0,-1 0-1 0 0,1 1 1 0 0,0-1-1 0 0,-1 0 1 0 0,1 1-1 0 0,0-1 1 0 0,0 1-1 0 0,0 0 1 0 0,0 0-1 0 0,0 0 1 0 0,0 0-1 0 0,0 0 1 0 0,1 0-1 0 0,-1 0 1 0 0,0 1-1 0 0,0-1 1 0 0,1 1-1 0 0,-1-1 1 0 0,0 1-1 0 0,2 0-10 0 0,7-1 94 0 0,54-11 1 0 0,0 4 0 0 0,0 2 0 0 0,1 3 0 0 0,0 3 0 0 0,-1 3 0 0 0,1 2 0 0 0,-1 4 0 0 0,-1 2 0 0 0,20 8-95 0 0,-70-15-21 0 0,4-2-42 0 0,-1 1-1 0 0,0 1 0 0 0,0 0 1 0 0,0 1-1 0 0,0 1 1 0 0,-1 1-1 0 0,0 0 0 0 0,0 1 1 0 0,-1 1-1 0 0,0 0 0 0 0,0 1 1 0 0,-1 1-1 0 0,-1 0 1 0 0,0 1-1 0 0,0 0 0 0 0,-1 1 64 0 0,-10-7-22 0 0,1 0 1 0 0,-1 0-1 0 0,0 0 0 0 0,0 0 0 0 0,-1 0 0 0 0,0 0 1 0 0,0 0-1 0 0,0 1 0 0 0,-1-1 0 0 0,0 0 0 0 0,0 0 1 0 0,-1 1-1 0 0,1-1 0 0 0,-1 0 0 0 0,-1 0 0 0 0,1 0 0 0 0,-1 0 1 0 0,0 0-1 0 0,-1 0 0 0 0,1 0 0 0 0,-1 0 0 0 0,0-1 1 0 0,-1 0-1 0 0,0 2 22 0 0,-103 118 403 0 0,99-116-399 0 0,-53 49 117 0 0,-3-3 1 0 0,-2-3-1 0 0,-2-3 0 0 0,-2-3 0 0 0,-2-2 0 0 0,-2-4 0 0 0,-63 23-121 0 0,137-60-16 0 0,0-1 0 0 0,0 1 0 0 0,0-1 0 0 0,1 0 0 0 0,-1 1 0 0 0,1-1 0 0 0,-1 0-1 0 0,1 1 1 0 0,0-1 0 0 0,0 0 0 0 0,0 0 0 0 0,1 0 0 0 0,-1 0 0 0 0,0 0 0 0 0,1 0-1 0 0,-1 0 1 0 0,1 0 0 0 0,0 0 0 0 0,-1-1 0 0 0,1 1 0 0 0,0-1 0 0 0,0 1 0 0 0,0-1-1 0 0,0 0 1 0 0,0 0 0 0 0,1 0 0 0 0,-1 0 0 0 0,0 0 0 0 0,0 0 0 0 0,1 0 0 0 0,-1-1-1 0 0,2 1 17 0 0,8 7-58 0 0,16 12 129 0 0,44 29 152 0 0,-3 3 0 0 0,-2 3 1 0 0,-2 3-1 0 0,26 33-223 0 0,182 183 673 0 0,-229-244 1516 0 0,-43-30-1469 0 0,-1 0 76 0 0,0-32 695 0 0,-23-70-4237 0 0,3 74-3206 0 0,-9 8-6889 0 0,22 17 8844 0 0</inkml:trace>
  <inkml:trace contextRef="#ctx0" brushRef="#br0" timeOffset="1003.78">5982 2263 18356 0 0,'0'0'-504'0'0,"0"0"76"0"0,0 0 241 0 0,0 0 371 0 0,0 0 455 0 0,0 0 89 0 0,0 0-159 0 0,0 0-82 0 0,0 0-65 0 0,0 0-6 0 0,27 21-52 0 0,84 64-79 0 0,-101-76-164 0 0,1-1 0 0 0,0 0 0 0 0,0-1 0 0 0,0 0 0 0 0,1 0-1 0 0,0-2 1 0 0,0 1 0 0 0,0-2 0 0 0,1 1 0 0 0,-1-2 0 0 0,1 0 0 0 0,9 1-121 0 0,-16-3 31 0 0,7 1 26 0 0,1 0 1 0 0,-1-2-1 0 0,1 0 1 0 0,0 0-1 0 0,-1-1 0 0 0,1-1 1 0 0,-1 0-1 0 0,1-1 1 0 0,-1 0-1 0 0,0-1 1 0 0,0 0-1 0 0,-1-2 0 0 0,1 1 1 0 0,5-5-58 0 0,-12 7-26 0 0,-1 0 0 0 0,0 0 0 0 0,0 0 1 0 0,-1-1-1 0 0,1 0 0 0 0,-1 0 0 0 0,1 0 0 0 0,-1-1 0 0 0,-1 1 1 0 0,1-1-1 0 0,-1 0 0 0 0,1 0 0 0 0,-1 0 0 0 0,-1-1 1 0 0,1 1-1 0 0,-1-1 0 0 0,0 0 0 0 0,0 1 0 0 0,-1-1 0 0 0,1 0 1 0 0,-1 0-1 0 0,-1 0 0 0 0,1 0 0 0 0,-1 0 0 0 0,0 0 1 0 0,0 0-1 0 0,-1 0 0 0 0,0 0 0 0 0,0 0 0 0 0,0 1 0 0 0,-1-1 1 0 0,0 0-1 0 0,-2-4 26 0 0,-4-3 6 0 0,-1 1 0 0 0,-1 0 0 0 0,0 0 0 0 0,-1 1 0 0 0,0 0-1 0 0,-1 1 1 0 0,0 0 0 0 0,0 1 0 0 0,-1 1 0 0 0,0 0 0 0 0,-1 0 0 0 0,0 1 0 0 0,0 1 0 0 0,0 0 0 0 0,-1 1 0 0 0,0 1 0 0 0,0 0 0 0 0,0 1-1 0 0,0 1 1 0 0,-1 0 0 0 0,1 1 0 0 0,-1 1 0 0 0,1 0 0 0 0,-1 1 0 0 0,1 1 0 0 0,0 0 0 0 0,-2 2-6 0 0,12-4 21 0 0,-1 0 1 0 0,1 0-1 0 0,0 0 0 0 0,-1 1 0 0 0,1 0 1 0 0,0 0-1 0 0,0 1 0 0 0,0-1 1 0 0,0 1-1 0 0,0 0 0 0 0,0 1 1 0 0,0-1-1 0 0,1 1 0 0 0,-1 0 1 0 0,1 0-1 0 0,0 0 0 0 0,0 1 0 0 0,0-1 1 0 0,0 1-1 0 0,0 0 0 0 0,1 0 1 0 0,0 1-1 0 0,0-1 0 0 0,0 1 1 0 0,0-1-1 0 0,1 1 0 0 0,0 0 1 0 0,0 0-1 0 0,0 0 0 0 0,0 0 1 0 0,1 0-1 0 0,0 0 0 0 0,0 1 0 0 0,0-1 1 0 0,1 0-1 0 0,0 1 0 0 0,0-1 1 0 0,0 0-1 0 0,1 1 0 0 0,0-1 1 0 0,0 0-1 0 0,0 0 0 0 0,0 0 1 0 0,1 1-1 0 0,0-1 0 0 0,1 2-21 0 0,2 2-68 0 0,1 0 0 0 0,0 0 0 0 0,1-1-1 0 0,-1 0 1 0 0,2 0 0 0 0,-1-1 0 0 0,1 0 0 0 0,0 0 0 0 0,0-1-1 0 0,1 0 1 0 0,0 0 0 0 0,0-1 0 0 0,7 3 68 0 0,31 13-2821 0 0,0-3-3399 0 0,-21-8-4813 0 0</inkml:trace>
  <inkml:trace contextRef="#ctx0" brushRef="#br0" timeOffset="2969.26">7371 1206 4041 0 0,'0'0'921'0'0,"0"0"296"0"0,0 0 170 0 0,0 0-88 0 0,0 0-107 0 0,0 0-211 0 0,0 0-199 0 0,0 0-117 0 0,0 0-105 0 0,0 0-50 0 0,0 0-41 0 0,8-28-25 0 0,21-86-38 0 0,-26 99-299 0 0,-2 0-1 0 0,0-1 1 0 0,-1 1 0 0 0,0-1 0 0 0,-1 1-1 0 0,-1 0 1 0 0,-1 0 0 0 0,0-1-1 0 0,-1 1 1 0 0,0 1 0 0 0,-1-1 0 0 0,-1 1-1 0 0,0 0 1 0 0,-1 0 0 0 0,-1 1 0 0 0,0-1-1 0 0,-1 2 1 0 0,0-1 0 0 0,-1 1 0 0 0,0 1-1 0 0,-1 0 1 0 0,0 0 0 0 0,-1 1-1 0 0,0 1 1 0 0,0 0 0 0 0,-5-2-107 0 0,-6-9 76 0 0,-51-52-46 0 0,-4 3 0 0 0,-3 4 0 0 0,-2 3 0 0 0,-3 5 0 0 0,-3 2 0 0 0,-1 5 0 0 0,-3 4 0 0 0,-2 4 0 0 0,-1 4 0 0 0,-2 5 0 0 0,-87-18-30 0 0,47 31 42 0 0,-1 6 1 0 0,0 6-1 0 0,0 6 1 0 0,-1 6-1 0 0,1 7 1 0 0,1 5-1 0 0,0 6 1 0 0,1 7-1 0 0,-93 33-42 0 0,176-48 72 0 0,2 2 0 0 0,0 2 0 0 0,1 3 0 0 0,1 2 0 0 0,1 1-1 0 0,1 3 1 0 0,1 3 0 0 0,2 1 0 0 0,1 2 0 0 0,2 2 0 0 0,1 1 0 0 0,2 3-1 0 0,1 1 1 0 0,2 2 0 0 0,2 1 0 0 0,2 2 0 0 0,-5 13-72 0 0,-13 48 43 0 0,5 2 0 0 0,4 3-1 0 0,5 1 1 0 0,5 1 0 0 0,5 2 0 0 0,5 1 0 0 0,0 54-43 0 0,6-44 0 0 0,5 1 0 0 0,6 0 0 0 0,6 0 1 0 0,5 0-1 0 0,8 20 0 0 0,-5-83 12 0 0,2 0 1 0 0,3-1-1 0 0,3 0 1 0 0,3-2-1 0 0,2 0 1 0 0,3-2 0 0 0,3 0-1 0 0,2-2 1 0 0,3-2-1 0 0,2 0 1 0 0,2-3-13 0 0,0-8 86 0 0,1-2 1 0 0,2-2 0 0 0,2-1 0 0 0,2-3 0 0 0,1-1 0 0 0,2-3 0 0 0,1-1-1 0 0,1-3 1 0 0,2-2 0 0 0,45 16-87 0 0,36 6 261 0 0,2-5-1 0 0,1-6 0 0 0,119 15-260 0 0,-116-30 69 0 0,1-6-1 0 0,1-6 1 0 0,-1-6-1 0 0,1-6 1 0 0,0-6-1 0 0,-1-7 1 0 0,-1-5-1 0 0,-1-7 1 0 0,-1-6-1 0 0,1-6-68 0 0,-27 3 139 0 0,-1-5 0 0 0,-3-5 0 0 0,-1-4 0 0 0,-3-5-1 0 0,-3-4 1 0 0,-2-5 0 0 0,-3-4 0 0 0,-2-4 0 0 0,-5-4 0 0 0,-2-3 0 0 0,-4-5-1 0 0,14-24-138 0 0,-37 36 89 0 0,-4-2 0 0 0,-2-2-1 0 0,-5-3 1 0 0,-2-2-1 0 0,-5-1 1 0 0,-2-3-1 0 0,-5-1 1 0 0,-3-1-1 0 0,-5-2 1 0 0,-3 0-1 0 0,-4-2 1 0 0,-4 0-1 0 0,-4-1 1 0 0,-4-1-1 0 0,-4 1 1 0 0,-4-1-1 0 0,-4 1 1 0 0,-5 0-1 0 0,-18-81-88 0 0,16 119-39 0 0,-1 2-1 0 0,-3 0 0 0 0,-3 1 1 0 0,-1 1-1 0 0,-3 1 1 0 0,-2 0-1 0 0,-2 2 1 0 0,-1 1-1 0 0,-3 2 1 0 0,-2 1-1 0 0,-2 1 0 0 0,-1 2 1 0 0,-2 1-1 0 0,-2 2 1 0 0,-2 2-1 0 0,-1 2 1 0 0,-1 2-1 0 0,-1 1 0 0 0,-2 3 1 0 0,-1 2-1 0 0,-1 2 1 0 0,-1 2-1 0 0,-1 2 1 0 0,-40-9 39 0 0,36 19-361 0 0,0 2 0 0 0,-1 2 0 0 0,1 3 1 0 0,-1 2-1 0 0,-14 3 361 0 0,-155 30-7441 0 0,139-13-3640 0 0</inkml:trace>
  <inkml:trace contextRef="#ctx0" brushRef="#br0" timeOffset="45078.997">4473 3298 1856 0 0,'0'0'1106'0'0,"0"0"-518"0"0,0 0 284 0 0,0 0 542 0 0,0 0 462 0 0,0 0 225 0 0,0 0-41 0 0,0 0-143 0 0,0 0-169 0 0,0 0-160 0 0,0 0-183 0 0,0 0-242 0 0,0 0-274 0 0,-5-3-277 0 0,4 2-606 0 0,-1 0 0 0 0,1 1 0 0 0,0-1 0 0 0,-1 0 0 0 0,1 1 0 0 0,0-1 0 0 0,-1 0 0 0 0,1 1 0 0 0,-1 0 0 0 0,1-1 0 0 0,0 1-1 0 0,-1 0 1 0 0,1 0 0 0 0,-1 0 0 0 0,1 0 0 0 0,-1 0 0 0 0,1 0 0 0 0,-1 0 0 0 0,1 0 0 0 0,-1 0 0 0 0,1 1 0 0 0,-1-1 0 0 0,1 1 0 0 0,0-1 0 0 0,-1 1 0 0 0,1 0 0 0 0,0-1-1 0 0,-1 1 1 0 0,1 0 0 0 0,0 0 0 0 0,0 0 0 0 0,0 0 0 0 0,-1 0 0 0 0,1 0 0 0 0,1 0 0 0 0,-1 0 0 0 0,0 1 0 0 0,0-1 0 0 0,0 0 0 0 0,0 0 0 0 0,1 1 0 0 0,-1 0-6 0 0,-326 318 970 0 0,115-104-904 0 0,25-21-89 0 0,-9-8-1 0 0,-123 84 24 0 0,-40-17-819 0 0,322-210-2609 0 0,36-43 3233 0 0,1 0-1 0 0,-1-1 1 0 0,1 1-1 0 0,-1 0 1 0 0,1 0-1 0 0,0-1 1 0 0,-1 1 0 0 0,1 0-1 0 0,0 0 1 0 0,0 0-1 0 0,0-1 1 0 0,0 1-1 0 0,-1 0 1 0 0,1 0 0 0 0,0 0-1 0 0,0 0 1 0 0,1 0-1 0 0,-1-1 1 0 0,0 1-1 0 0,0 0 1 0 0,0 0 0 0 0,0 0-1 0 0,1-1 1 0 0,-1 1-1 0 0,0 0 1 0 0,1 0-1 0 0,-1 0 1 0 0,1-1 0 0 0,-1 1-1 0 0,1 0 1 0 0,-1-1-1 0 0,1 1 1 0 0,-1-1-1 0 0,1 1 1 0 0,0 0 0 0 0,-1-1-1 0 0,1 1 1 0 0,0-1-1 0 0,0 0 1 0 0,-1 1 0 0 0,1-1-1 0 0,0 1 1 0 0,0-1-1 0 0,-1 0 1 0 0,1 0-1 0 0,0 0 1 0 0,0 1 0 0 0,0-1-1 0 0,0 0 1 0 0,0 0-1 0 0,-1 0 1 0 0,1 0-1 0 0,0 0 1 0 0,0 0 0 0 0,0-1-1 0 0,0 1 1 0 0,-1 0-1 0 0,1 0 1 0 0,0-1-1 0 0,0 1 196 0 0,12 0-2940 0 0,-4 0-581 0 0</inkml:trace>
  <inkml:trace contextRef="#ctx0" brushRef="#br0" timeOffset="45469.043">2744 4383 3145 0 0,'0'0'74'0'0,"0"0"52"0"0,0 0 46 0 0,0 0 44 0 0,0 0 124 0 0,0 0 223 0 0,0 0 261 0 0,0 0 284 0 0,0 0 223 0 0,0 0 108 0 0,0 0-4 0 0,0 0-115 0 0,-17 26-172 0 0,-56 82-191 0 0,9 50 1327 0 0,12 2-1524 0 0,57-157-638 0 0,-1 0-1 0 0,0-1 1 0 0,1 0-1 0 0,0 1 1 0 0,-1-2-1 0 0,1 1 1 0 0,0 0-1 0 0,0-1 1 0 0,0 0 0 0 0,0 0-1 0 0,0-1 1 0 0,0 1-1 0 0,0-1 1 0 0,0 0-1 0 0,0 0 1 0 0,0-1-1 0 0,0 1 1 0 0,1-1-1 0 0,1-1-121 0 0,2 1 105 0 0,145-11 615 0 0,-113 6-731 0 0,-1 2-1 0 0,1 1 0 0 0,-1 3 0 0 0,1 1 1 0 0,35 6 11 0 0,15 36-2473 0 0,-74-17-1790 0 0,-9 9-4019 0 0,-8-22 2982 0 0</inkml:trace>
  <inkml:trace contextRef="#ctx0" brushRef="#br0" timeOffset="46714.06">375 5149 13987 0 0,'0'0'496'0'0,"0"0"107"0"0,0 0-99 0 0,0 0-271 0 0,0 0-355 0 0,0 0-208 0 0,0 0 64 0 0,0 0 223 0 0,0 0 311 0 0,0 0 229 0 0,0 0 120 0 0,0 0 79 0 0,9-8 1353 0 0,3 4-1967 0 0,0 0 0 0 0,0-1 0 0 0,0 0 1 0 0,-1-1-1 0 0,0 0 0 0 0,0-1 0 0 0,-1 0 0 0 0,0-1 0 0 0,0 0 0 0 0,-1 0 0 0 0,0-1 0 0 0,0 0 0 0 0,-1-1 0 0 0,7-10-82 0 0,-15 17-75 0 0,0 0 0 0 0,-1 1 0 0 0,1-1 0 0 0,-1 1 1 0 0,0-1-1 0 0,0 1 0 0 0,0-1 0 0 0,0 1 0 0 0,0-1 0 0 0,0 1 1 0 0,-1 0-1 0 0,1 0 0 0 0,-1-1 0 0 0,1 1 0 0 0,-1 0 0 0 0,0 1 1 0 0,0-1-1 0 0,0 0 0 0 0,0 0 0 0 0,0 1 0 0 0,-1-1 0 0 0,1 1 1 0 0,0 0-1 0 0,-1 0 0 0 0,1 0 0 0 0,-1 0 0 0 0,1 0 0 0 0,-1 0 1 0 0,1 1-1 0 0,-1-1 0 0 0,0 1 0 0 0,1 0 0 0 0,-1-1 0 0 0,1 1 1 0 0,-1 1-1 0 0,0-1 0 0 0,1 0 0 0 0,-1 1 0 0 0,0-1 0 0 0,1 1 0 0 0,-1 0 1 0 0,1-1-1 0 0,-1 1 0 0 0,-1 1 75 0 0,-25 8 3 0 0,1 1-1 0 0,0 1 1 0 0,0 2-1 0 0,1 0 1 0 0,1 2-1 0 0,0 1 1 0 0,2 1-1 0 0,0 1 1 0 0,1 1-1 0 0,-14 15-2 0 0,24-26 111 0 0,1 1-1 0 0,0 0 1 0 0,1 1 0 0 0,0 0-1 0 0,0 1 1 0 0,2 0-1 0 0,-1 1 1 0 0,1 0 0 0 0,1 0-1 0 0,0 1 1 0 0,1 0-1 0 0,1 0 1 0 0,0 0 0 0 0,1 1-1 0 0,1 0 1 0 0,0 0-1 0 0,1 1 1 0 0,0-1-1 0 0,1 1 1 0 0,1-1 0 0 0,1 1-1 0 0,0 0 1 0 0,1-1-1 0 0,0 1 1 0 0,2-1 0 0 0,0 5-111 0 0,2-12 50 0 0,1 1 0 0 0,0-1 0 0 0,0 0 1 0 0,0-1-1 0 0,1 1 0 0 0,0-1 0 0 0,1-1 1 0 0,0 1-1 0 0,0-1 0 0 0,0-1 0 0 0,0 1 1 0 0,1-1-1 0 0,0-1 0 0 0,0 0 0 0 0,0 0 1 0 0,1-1-1 0 0,-1 0 0 0 0,1 0 0 0 0,8 0-50 0 0,192 10 602 0 0,-172-18-543 0 0,-1-1 0 0 0,0-2-1 0 0,0-2 1 0 0,-1-1 0 0 0,0-2 0 0 0,-1-1 0 0 0,-1-2-1 0 0,0-2 1 0 0,-1 0 0 0 0,-1-3 0 0 0,6-5-59 0 0,-31 130-446 0 0,-2-100 475 0 0,1-1-1 0 0,-1 0 1 0 0,1 0-1 0 0,0-1 0 0 0,-1 1 1 0 0,1-1-1 0 0,0 0 1 0 0,1-1-1 0 0,-1 0 0 0 0,0 0 1 0 0,0 0-1 0 0,1 0 1 0 0,-1-1-1 0 0,0 0 1 0 0,1-1-1 0 0,-1 1 0 0 0,0-1 1 0 0,0 0-1 0 0,0-1 1 0 0,0 0-1 0 0,0 0 1 0 0,0 0-1 0 0,0 0 0 0 0,0-1 1 0 0,-1 0-1 0 0,1 0 1 0 0,-1-1-1 0 0,0 1 0 0 0,2-3-28 0 0,110-74-263 0 0,-113 77 181 0 0,0 0 0 0 0,0 0 1 0 0,-1-1-1 0 0,1 0 1 0 0,-1 0-1 0 0,0 0 0 0 0,0 0 1 0 0,-1 0-1 0 0,1 0 1 0 0,-1-1-1 0 0,0 1 0 0 0,0-1 1 0 0,0 0-1 0 0,-1 1 0 0 0,1-1 1 0 0,-1 0-1 0 0,0 0 1 0 0,-1 0-1 0 0,1 0 0 0 0,-1 0 1 0 0,0 0-1 0 0,0 0 1 0 0,-1 0-1 0 0,1 0 0 0 0,-1 0 1 0 0,-1-4 81 0 0,-4 2-97 0 0,0 0 1 0 0,-1 1 0 0 0,0-1 0 0 0,0 1 0 0 0,0 1 0 0 0,0-1-1 0 0,-1 1 1 0 0,0 1 0 0 0,0-1 0 0 0,-1 1 0 0 0,1 1 0 0 0,-1-1-1 0 0,0 2 1 0 0,0-1 0 0 0,0 1 0 0 0,0 0 0 0 0,0 1 0 0 0,0 0-1 0 0,0 1 1 0 0,0 0 0 0 0,-1 0 0 0 0,1 1 0 0 0,0 0 0 0 0,0 0-1 0 0,0 1 1 0 0,0 1 0 0 0,-6 1 96 0 0,2-1 51 0 0,1 0 0 0 0,-1 0 0 0 0,0 1 0 0 0,1 1 0 0 0,0 0 0 0 0,0 0 0 0 0,1 1 0 0 0,-1 1 0 0 0,1 0 0 0 0,1 1 1 0 0,-1 0-1 0 0,1 0 0 0 0,0 1 0 0 0,1 0 0 0 0,0 1 0 0 0,1 0 0 0 0,0 0 0 0 0,1 1 0 0 0,0 0 0 0 0,0 1 0 0 0,1-1 0 0 0,0 4-51 0 0,5-11 29 0 0,1-1 1 0 0,1 1-1 0 0,-1 0 0 0 0,0 0 1 0 0,1-1-1 0 0,0 1 0 0 0,0 0 1 0 0,0-1-1 0 0,0 1 0 0 0,1-1 1 0 0,0 1-1 0 0,-1-1 1 0 0,1 0-1 0 0,0 1 0 0 0,0-1 1 0 0,1 0-1 0 0,-1 0 0 0 0,1-1 1 0 0,0 1-1 0 0,-1 0 0 0 0,1-1 1 0 0,0 0-1 0 0,0 0 0 0 0,1 0 1 0 0,-1 0-1 0 0,0 0 0 0 0,1 0 1 0 0,-1-1-1 0 0,1 0 0 0 0,-1 0 1 0 0,4 1-30 0 0,119 17 962 0 0,-101-22-950 0 0,0-2-1 0 0,-1 0 0 0 0,1-2 0 0 0,-1 0 1 0 0,-1-2-1 0 0,0 0 0 0 0,0-2 0 0 0,0-1 1 0 0,-2 0-1 0 0,1-2 0 0 0,-2-1 0 0 0,0 0 1 0 0,-1-1-1 0 0,15-16-11 0 0,-31 91 892 0 0,-3-55-880 0 0,0 1 1 0 0,1 0 0 0 0,0-1-1 0 0,0 1 1 0 0,0 0-1 0 0,0-1 1 0 0,1 0-1 0 0,-1 1 1 0 0,1-1-1 0 0,1 0 1 0 0,-1 0-1 0 0,0 0 1 0 0,1 0-1 0 0,0 0 1 0 0,0 0-1 0 0,0-1 1 0 0,0 1 0 0 0,0-1-1 0 0,1 0 1 0 0,0 0-1 0 0,0 0 1 0 0,-1-1-1 0 0,1 1 1 0 0,1-1-1 0 0,-1 0 1 0 0,0 0-1 0 0,1-1 1 0 0,-1 1-1 0 0,1-1 1 0 0,-1 0-1 0 0,1 0 1 0 0,-1 0-1 0 0,1-1 1 0 0,0 1 0 0 0,-1-1-1 0 0,1-1 1 0 0,0 1-1 0 0,-1 0 1 0 0,1-1-1 0 0,0 0 1 0 0,-1 0-1 0 0,1-1 1 0 0,-1 1-1 0 0,1-1 1 0 0,-1 0-1 0 0,0 0 1 0 0,0 0-1 0 0,3-2-12 0 0,203-132-1620 0 0,-171 198 3306 0 0,-27-47-1669 0 0,0 0 0 0 0,2-1 0 0 0,-1 0 0 0 0,2-1 1 0 0,0-1-1 0 0,0 0 0 0 0,1-1 0 0 0,1-1 0 0 0,0 0 1 0 0,0-1-1 0 0,1-1 0 0 0,4 1-17 0 0,30 9-3542 0 0,2-3-3370 0 0,-41-12-3521 0 0</inkml:trace>
  <inkml:trace contextRef="#ctx0" brushRef="#br0" timeOffset="47738.052">279 3681 5361 0 0,'0'0'1935'0'0,"0"0"278"0"0,0 0-34 0 0,0 0-408 0 0,0 0-426 0 0,0 0-328 0 0,0 0-226 0 0,0 0-118 0 0,0 0-96 0 0,0 0-127 0 0,0 0-155 0 0,0 0-122 0 0,0 0-48 0 0,19 23 439 0 0,-8-13-492 0 0,0 0 0 0 0,1-1-1 0 0,0 0 1 0 0,0 0-1 0 0,1-2 1 0 0,0 1-1 0 0,1-2 1 0 0,-1 0-1 0 0,1 0 1 0 0,1-1-1 0 0,-1-1 1 0 0,1-1-1 0 0,-1 0 1 0 0,1 0-1 0 0,0-2 1 0 0,0 0-1 0 0,0 0 1 0 0,0-2-1 0 0,0 0 1 0 0,0 0-1 0 0,12-4-71 0 0,7-1 5 0 0,1-2-1 0 0,-1-1 1 0 0,-1-2-1 0 0,0-1 1 0 0,-1-2-1 0 0,0-1 1 0 0,-1-2-1 0 0,24-16-4 0 0,-46 28-15 0 0,0-1 1 0 0,-1 1-1 0 0,1-1 0 0 0,-1-1 0 0 0,0 1 1 0 0,-1-2-1 0 0,0 1 0 0 0,0-1 0 0 0,0 0 1 0 0,-1 0-1 0 0,0-1 0 0 0,-1 1 1 0 0,0-1-1 0 0,0-1 0 0 0,-1 1 0 0 0,0-1 1 0 0,-1 1-1 0 0,0-1 0 0 0,-1 0 0 0 0,0 0 1 0 0,0-1-1 0 0,-1 1 0 0 0,0 0 0 0 0,-1 0 1 0 0,0-1-1 0 0,-1 1 0 0 0,0 0 0 0 0,0 0 1 0 0,-1-1-1 0 0,0 1 0 0 0,-1 0 0 0 0,-1 1 1 0 0,1-1-1 0 0,-1 1 0 0 0,-1-1 0 0 0,0 1 1 0 0,-3-5 14 0 0,-1 6-48 0 0,1-1-1 0 0,-1 1 1 0 0,-1 0 0 0 0,1 1 0 0 0,-1 0 0 0 0,-1 1 0 0 0,1 0-1 0 0,-1 0 1 0 0,0 1 0 0 0,0 1 0 0 0,-1 0 0 0 0,1 0 0 0 0,-1 1-1 0 0,0 1 1 0 0,0 0 0 0 0,0 1 0 0 0,0 0 0 0 0,0 0 0 0 0,0 1-1 0 0,0 1 1 0 0,0 0 0 0 0,0 1 0 0 0,0 0 0 0 0,0 1-1 0 0,1 0 1 0 0,-1 1 0 0 0,1 0 0 0 0,0 1 0 0 0,0 0 0 0 0,0 1-1 0 0,1 0 1 0 0,-1 1 0 0 0,2 0 0 0 0,-1 0 0 0 0,1 1 0 0 0,0 0-1 0 0,1 1 1 0 0,-1 0 0 0 0,2 0 0 0 0,0 1 0 0 0,0 0 0 0 0,-3 5 48 0 0,-11 22 157 0 0,1 1 1 0 0,2 0 0 0 0,1 2 0 0 0,2 0 0 0 0,2 0 0 0 0,2 1 0 0 0,1 1 0 0 0,2 0 0 0 0,3 0-1 0 0,1 1 1 0 0,1-1 0 0 0,3 1 0 0 0,3 23-158 0 0,-2-49 61 0 0,-1 0 0 0 0,2 1 0 0 0,1-1 0 0 0,0-1 0 0 0,1 1-1 0 0,0 0 1 0 0,2-1 0 0 0,0 0 0 0 0,0 0 0 0 0,2-1 0 0 0,0 0 0 0 0,1 0 0 0 0,0-1 0 0 0,1 0 0 0 0,0 0-1 0 0,2-1 1 0 0,-1-1 0 0 0,2 1 0 0 0,-1-2 0 0 0,2 0 0 0 0,-1-1 0 0 0,1 0 0 0 0,1-1 0 0 0,0-1 0 0 0,0 0 0 0 0,1-1-1 0 0,0 0 1 0 0,0-2 0 0 0,0 0 0 0 0,1 0 0 0 0,0-2 0 0 0,0 0 0 0 0,4-1-61 0 0,-5-2 999 0 0,-2-1-4919 0 0,-15 17-8461 0 0,-3-9 5182 0 0</inkml:trace>
  <inkml:trace contextRef="#ctx0" brushRef="#br0" timeOffset="48484.847">2158 5537 8074 0 0,'0'0'1319'0'0,"0"0"-54"0"0,0 0-351 0 0,0 0-263 0 0,0 0-198 0 0,0 0-244 0 0,0 0-173 0 0,0 0-62 0 0,0 0 27 0 0,0 0 107 0 0,0 0 100 0 0,0 0 48 0 0,0 0-32 0 0,-18 9 742 0 0,18-7-860 0 0,0 1-1 0 0,1-1 1 0 0,-1 0 0 0 0,1 0 0 0 0,-1 1 0 0 0,1-1 0 0 0,0 0-1 0 0,0 0 1 0 0,0 0 0 0 0,0 0 0 0 0,0 0 0 0 0,0 0-1 0 0,1 0 1 0 0,-1-1 0 0 0,1 1 0 0 0,-1 0 0 0 0,1-1 0 0 0,0 1-1 0 0,-1-1 1 0 0,1 1 0 0 0,0-1 0 0 0,0 0 0 0 0,0 0-1 0 0,0 0 1 0 0,0 0 0 0 0,0 0 0 0 0,1 0 0 0 0,-1-1 0 0 0,0 1-1 0 0,0-1 1 0 0,0 1 0 0 0,1-1 0 0 0,-1 0 0 0 0,0 0-1 0 0,1 0 1 0 0,-1 0 0 0 0,0 0 0 0 0,0-1 0 0 0,1 1 0 0 0,-1-1-1 0 0,0 1 1 0 0,0-1 0 0 0,0 0 0 0 0,0 0 0 0 0,0 0-1 0 0,2-1-104 0 0,43-61-242 0 0,-12 95-31 0 0,83 34 344 0 0,-75-51-2805 0 0,0-3-3813 0 0,-30-8-2092 0 0</inkml:trace>
  <inkml:trace contextRef="#ctx0" brushRef="#br0" timeOffset="49089.475">2808 5359 8298 0 0,'0'0'637'0'0,"0"0"-466"0"0,0 0-215 0 0,0 0 248 0 0,0 0 441 0 0,0 0 338 0 0,0 0-26 0 0,0 0-93 0 0,0 0-49 0 0,0 0-9 0 0,0 0 31 0 0,0 0 36 0 0,9 28-26 0 0,24 91-92 0 0,-21 36 605 0 0,25 265-444 0 0,-53-540-2056 0 0,14 97 975 0 0,1-1-1 0 0,1 1 1 0 0,1-1-1 0 0,1 0 1 0 0,1 1-1 0 0,1 0 0 0 0,1 0 1 0 0,2 0-1 0 0,0 0 1 0 0,1 1-1 0 0,1 0 1 0 0,1 1-1 0 0,1 0 1 0 0,1 1-1 0 0,1 0 1 0 0,0 0-1 0 0,2 2 1 0 0,0 0-1 0 0,1 0 1 0 0,1 2-1 0 0,0 0 1 0 0,1 1-1 0 0,1 0 1 0 0,0 2-1 0 0,1 0 1 0 0,1 1-1 0 0,0 1 1 0 0,0 1-1 0 0,1 1 1 0 0,12-2 165 0 0,-30 10 6 0 0,8-3 6 0 0,0 1 0 0 0,1 0-1 0 0,-1 1 1 0 0,1 0 0 0 0,0 1 0 0 0,0 0-1 0 0,0 1 1 0 0,0 1 0 0 0,-1 0-1 0 0,1 1 1 0 0,0 0 0 0 0,-1 1-1 0 0,1 0 1 0 0,-1 1 0 0 0,0 0-1 0 0,5 3-11 0 0,-16-6 49 0 0,1 1-1 0 0,0-1 0 0 0,-1 1 0 0 0,1-1 1 0 0,-1 1-1 0 0,0 0 0 0 0,1-1 1 0 0,-1 1-1 0 0,0 0 0 0 0,0 0 0 0 0,0 0 1 0 0,0 0-1 0 0,0 0 0 0 0,-1 0 1 0 0,1 0-1 0 0,-1 0 0 0 0,1 0 0 0 0,-1 0 1 0 0,0 1-1 0 0,0-1 0 0 0,0 0 1 0 0,0 0-1 0 0,0 0 0 0 0,0 0 0 0 0,0 0 1 0 0,-1 1-1 0 0,1-1 0 0 0,-1 0 1 0 0,0 0-1 0 0,1 0 0 0 0,-1 0 0 0 0,0 0 1 0 0,0 0-1 0 0,0-1 0 0 0,-1 1 1 0 0,1 0-1 0 0,0 0 0 0 0,-1-1 0 0 0,1 1 1 0 0,-1-1-1 0 0,1 1 0 0 0,-1-1 0 0 0,0 0 1 0 0,-1 1-49 0 0,-84 55 1457 0 0,56-45-1307 0 0,-1 0 0 0 0,0-2 0 0 0,0-1 0 0 0,-1-2 0 0 0,0-1-1 0 0,-30 1-149 0 0,-50-2-7388 0 0,111-5 3450 0 0,1-3-3229 0 0</inkml:trace>
  <inkml:trace contextRef="#ctx0" brushRef="#br0" timeOffset="49593.944">3719 4816 13723 0 0,'0'0'452'0'0,"0"0"-252"0"0,0 0-519 0 0,0 0-295 0 0,0 0 59 0 0,0 0 325 0 0,0 0 518 0 0,0 0 329 0 0,0 0 84 0 0,0 0 15 0 0,0 0-45 0 0,-4 27-63 0 0,-17 184 1294 0 0,21-188-1605 0 0,-2 8-155 0 0,1 0 1 0 0,1 0-1 0 0,2 0 1 0 0,1 0-1 0 0,1 0 1 0 0,2-1-1 0 0,1 0 1 0 0,1 0-1 0 0,2 0 1 0 0,1-1-1 0 0,11 22-142 0 0,-15-44-9 0 0,-1-1 0 0 0,1 0-1 0 0,0 0 1 0 0,1 0-1 0 0,-1-1 1 0 0,1 0 0 0 0,0 0-1 0 0,1-1 1 0 0,-1 0 0 0 0,1-1-1 0 0,-1 0 1 0 0,1 0 0 0 0,0-1-1 0 0,0 0 1 0 0,1-1-1 0 0,-1 0 1 0 0,0 0 0 0 0,0-1-1 0 0,1 0 1 0 0,-1 0 0 0 0,0-1-1 0 0,0 0 1 0 0,0-1 0 0 0,0 0-1 0 0,0-1 1 0 0,0 0-1 0 0,0 0 1 0 0,-1-1 0 0 0,1 0-1 0 0,-1 0 1 0 0,0-1 0 0 0,0 0-1 0 0,-1 0 1 0 0,0-1 0 0 0,0 0-1 0 0,0 0 1 0 0,0-1-1 0 0,-1 0 1 0 0,0 0 0 0 0,-1-1-1 0 0,1 1 1 0 0,-2-1 0 0 0,1 0-1 0 0,-1 0 1 0 0,0-1 0 0 0,-1 0-1 0 0,0 1 1 0 0,0-1-1 0 0,1-6 11 0 0,-3 11-25 0 0,0 0 0 0 0,0-1 0 0 0,-1 1 0 0 0,1-1 0 0 0,-1 0 0 0 0,0 1 0 0 0,0-1 0 0 0,-1 1 0 0 0,1-1 0 0 0,-1 1 0 0 0,0-1 0 0 0,0 1 0 0 0,-1-1 0 0 0,1 1 0 0 0,-1 0 0 0 0,0 0 1 0 0,0 0-1 0 0,0 0 0 0 0,-1 0 0 0 0,0 0 0 0 0,1 0 0 0 0,-1 1 0 0 0,0-1 0 0 0,-1 1 0 0 0,1 0 0 0 0,0 0 0 0 0,-1 0 0 0 0,0 1 0 0 0,0-1 0 0 0,0 1 0 0 0,0 0 0 0 0,0 0 1 0 0,0 0-1 0 0,0 1 0 0 0,-1-1 0 0 0,1 1 0 0 0,-1 0 0 0 0,1 0 0 0 0,-1 1 0 0 0,-3-1 24 0 0,5 5 26 0 0,0 0 1 0 0,0 0-1 0 0,1 1 0 0 0,-1-1 1 0 0,1 1-1 0 0,0-1 0 0 0,1 1 1 0 0,-1 0-1 0 0,1 0 0 0 0,0 0 1 0 0,0 0-1 0 0,0 0 0 0 0,1 0 1 0 0,-1 0-1 0 0,1 0 0 0 0,1 0 1 0 0,-1 0-1 0 0,1 0 0 0 0,-1 0 0 0 0,1 0 1 0 0,1 0-1 0 0,-1-1 0 0 0,2 5-26 0 0,6 0 79 0 0,-1 1 0 0 0,1-2-1 0 0,1 1 1 0 0,0-1 0 0 0,0 0 0 0 0,0-1-1 0 0,1 0 1 0 0,0-1 0 0 0,1 0-1 0 0,-1-1 1 0 0,1 0 0 0 0,0-1-1 0 0,0 0 1 0 0,1-1 0 0 0,-1 0-1 0 0,1-1 1 0 0,-1-1 0 0 0,1 0-1 0 0,0 0 1 0 0,0-1 0 0 0,1-1-79 0 0,7 2-412 0 0,0-2 0 0 0,0 0 0 0 0,0-1 0 0 0,0-1 0 0 0,0-1 0 0 0,-1-1 0 0 0,0 0 0 0 0,20-9 412 0 0,18-23-4606 0 0,-15-17-3818 0 0,-37 42 3884 0 0</inkml:trace>
  <inkml:trace contextRef="#ctx0" brushRef="#br0" timeOffset="49848.523">4480 4768 10674 0 0,'0'0'2111'0'0,"0"0"-522"0"0,0 0-872 0 0,0 0-703 0 0,0 0-353 0 0,0 0 8 0 0,0 0 304 0 0,0 0 365 0 0,0 0 86 0 0,0 0 75 0 0,0 0 90 0 0,11 27 54 0 0,33 88 30 0 0,62 334 1699 0 0,-105-431-4901 0 0,-21-35-5850 0 0,12 9 4996 0 0,0 3-2272 0 0</inkml:trace>
  <inkml:trace contextRef="#ctx0" brushRef="#br0" timeOffset="50022.676">4561 5076 4345 0 0,'0'0'2989'0'0,"0"0"-776"0"0,0 0-494 0 0,0 0-509 0 0,0 0-412 0 0,0 0-237 0 0,28-9-190 0 0,92-26-177 0 0,-106 31-279 0 0,-1 2 0 0 0,1-1 0 0 0,0 2 0 0 0,0 0 0 0 0,0 0 0 0 0,0 2 0 0 0,0 0 0 0 0,0 0 0 0 0,0 1 1 0 0,-1 1-1 0 0,1 0 0 0 0,-1 1 0 0 0,1 0 85 0 0,34 9-1931 0 0,9 2-6295 0 0,-46-12 5087 0 0</inkml:trace>
  <inkml:trace contextRef="#ctx0" brushRef="#br0" timeOffset="51455.252">4707 5491 4217 0 0,'0'0'1459'0'0,"0"0"288"0"0,0 0 117 0 0,0 0-153 0 0,0 0-209 0 0,0 0-190 0 0,0 0-193 0 0,28 6-227 0 0,88 19-214 0 0,-105-23-588 0 0,1 0 1 0 0,0-1-1 0 0,0 0 1 0 0,0-1-1 0 0,0 0 1 0 0,-1-1-1 0 0,1-1 1 0 0,0 1-1 0 0,0-2 1 0 0,-1 0-1 0 0,1 0 1 0 0,-1-1-1 0 0,0 0 1 0 0,4-3-91 0 0,10-3 50 0 0,-12 6-34 0 0,-1 0 0 0 0,0-1 0 0 0,0 0-1 0 0,0-1 1 0 0,-1 0 0 0 0,0-1 0 0 0,0 0-1 0 0,-1-1 1 0 0,0 0 0 0 0,0-1-1 0 0,-1 0 1 0 0,0 0 0 0 0,0-1 0 0 0,4-7-16 0 0,-13 15-35 0 0,1 1 0 0 0,-1-1 0 0 0,1 0 0 0 0,-1 1 0 0 0,0-1 0 0 0,0 1 0 0 0,1-1 0 0 0,-1 0 0 0 0,-1 0 1 0 0,1 1-1 0 0,0-1 0 0 0,0 1 0 0 0,-1-1 0 0 0,1 0 0 0 0,0 1 0 0 0,-1-1 0 0 0,0 1 0 0 0,1-1 1 0 0,-1 1-1 0 0,0-1 0 0 0,0 1 0 0 0,0-1 0 0 0,0 1 0 0 0,0 0 0 0 0,0-1 0 0 0,0 1 0 0 0,0 0 1 0 0,-1 0-1 0 0,1 0 0 0 0,0 0 0 0 0,-1 0 0 0 0,1 0 0 0 0,-1 1 0 0 0,1-1 0 0 0,-1 0 0 0 0,1 1 0 0 0,-1-1 1 0 0,0 1-1 0 0,1-1 0 0 0,-1 1 0 0 0,0 0 0 0 0,1 0 0 0 0,-1 0 0 0 0,0 0 0 0 0,1 0 0 0 0,-1 0 1 0 0,0 0-1 0 0,0 0 35 0 0,-86 7-1854 0 0,72-3 1795 0 0,-1 2 1 0 0,1 0 0 0 0,-1 0-1 0 0,2 2 1 0 0,-1 0 0 0 0,1 1 0 0 0,0 0-1 0 0,1 1 1 0 0,0 1 0 0 0,1 0-1 0 0,0 1 1 0 0,1 1 0 0 0,0 0-1 0 0,1 0 1 0 0,-6 11 58 0 0,16-22 17 0 0,0 0 1 0 0,0 0-1 0 0,1-1 1 0 0,-1 1-1 0 0,1 0 1 0 0,0 0-1 0 0,-1 0 0 0 0,1 0 1 0 0,0 0-1 0 0,0 0 1 0 0,0 0-1 0 0,0 0 1 0 0,1 0-1 0 0,-1 0 0 0 0,0 0 1 0 0,1 0-1 0 0,0 0 1 0 0,-1 0-1 0 0,1 0 1 0 0,0 0-1 0 0,0-1 0 0 0,0 1 1 0 0,0 0-1 0 0,0-1 1 0 0,0 1-1 0 0,1-1 1 0 0,-1 1-1 0 0,1-1 0 0 0,-1 1 1 0 0,1-1-1 0 0,-1 0 1 0 0,1 0-1 0 0,0 0 1 0 0,-1 0-1 0 0,1 0 0 0 0,0 0 1 0 0,0 0-1 0 0,0-1 1 0 0,0 1-1 0 0,0 0 1 0 0,0-1-1 0 0,-1 0 0 0 0,1 1 1 0 0,0-1-1 0 0,0 0 1 0 0,1 0-18 0 0,106 7 946 0 0,-94-7-931 0 0,125-19-883 0 0,-85-2 2990 0 0,43 40-17 0 0,-86-18-2255 0 0,0 0 0 0 0,0-1-1 0 0,0-1 1 0 0,0 0 0 0 0,0 0 0 0 0,0-1-1 0 0,0 0 1 0 0,0-1 0 0 0,-1-1-1 0 0,1 0 1 0 0,-1 0 0 0 0,0-1 0 0 0,0-1-1 0 0,-1 0 1 0 0,0 0 0 0 0,0-1-1 0 0,0 0 1 0 0,-1-1 0 0 0,0 0 0 0 0,0 0-1 0 0,-1-1 1 0 0,0 0 0 0 0,0 0-1 0 0,-1-1 1 0 0,-1 0 0 0 0,1-1-1 0 0,-2 1 1 0 0,0-1 0 0 0,0 0 0 0 0,0-1-1 0 0,-2 1 1 0 0,1-1 0 0 0,-2 1-1 0 0,1-1 1 0 0,-2 0 0 0 0,1-7 150 0 0,-2 20 51 0 0,-1 0 1 0 0,1 0-1 0 0,-1 0 1 0 0,1-1-1 0 0,-1 1 1 0 0,1 0-1 0 0,-1 0 1 0 0,1-1-1 0 0,-1 1 1 0 0,0 0-1 0 0,1-1 1 0 0,-1 1-1 0 0,0-1 1 0 0,1 1-1 0 0,-1-1 1 0 0,0 1-1 0 0,0-1 1 0 0,0 0-1 0 0,1 1 1 0 0,-1-1-1 0 0,0 0 1 0 0,0 0-1 0 0,0 1 1 0 0,0-1-1 0 0,0 0 1 0 0,0 0-1 0 0,0 0 0 0 0,1 0 1 0 0,-1 0-1 0 0,0 0 1 0 0,0 0-1 0 0,0-1 1 0 0,0 1-1 0 0,0 0 1 0 0,0 0-1 0 0,1-1 1 0 0,-1 1-1 0 0,0 0 1 0 0,0-1-1 0 0,0 1 1 0 0,1-1-1 0 0,-1 1 1 0 0,0-1-1 0 0,1 0 1 0 0,-1 1-1 0 0,0-1 1 0 0,1 0-1 0 0,-1 1 1 0 0,1-1-1 0 0,-1 0 1 0 0,1 0-1 0 0,-1 1 1 0 0,1-1-1 0 0,-1 0 1 0 0,1 0-1 0 0,0 0-51 0 0,-3 6 107 0 0,1 1-1 0 0,0 0 1 0 0,0 0 0 0 0,1 0-1 0 0,-1 0 1 0 0,1 0-1 0 0,1 1 1 0 0,-1-1 0 0 0,1 0-1 0 0,0 0 1 0 0,1 1-1 0 0,-1-1 1 0 0,1 0 0 0 0,0 0-1 0 0,1 0 1 0 0,0 0 0 0 0,0 0-1 0 0,0 0 1 0 0,0 0-1 0 0,1-1 1 0 0,0 1 0 0 0,0-1-1 0 0,1 0 1 0 0,-1 0-1 0 0,1 0 1 0 0,0 0 0 0 0,1 0-1 0 0,-1-1 1 0 0,1 0 0 0 0,0 0-1 0 0,0 0 1 0 0,0-1-1 0 0,0 0 1 0 0,1 0 0 0 0,1 1-107 0 0,-1-1-129 0 0,0 0 1 0 0,0 0-1 0 0,0-1 1 0 0,0 1-1 0 0,0-1 1 0 0,0-1 0 0 0,1 1-1 0 0,-1-1 1 0 0,1-1-1 0 0,-1 1 1 0 0,1-1-1 0 0,-1 0 1 0 0,1 0-1 0 0,-1-1 1 0 0,1 0 0 0 0,-1 0-1 0 0,1 0 1 0 0,-1-1-1 0 0,0 0 1 0 0,0 0-1 0 0,0-1 1 0 0,0 0-1 0 0,0 0 1 0 0,0 0 0 0 0,-1 0-1 0 0,1-1 1 0 0,-1 0-1 0 0,0-1 1 0 0,0 1-1 0 0,-1-1 1 0 0,1 1 0 0 0,-1-2-1 0 0,0 1 1 0 0,0 0-1 0 0,-1-1 1 0 0,0 1-1 0 0,0-1 1 0 0,0 0-1 0 0,-1 0 1 0 0,1 0 0 0 0,-1-1-1 0 0,1-5 129 0 0,-4-1-67 0 0,2-4 1253 0 0,8 39 345 0 0,-7-16-1445 0 0,0 0 0 0 0,0 0 0 0 0,1-1 0 0 0,0 1 0 0 0,0-1 1 0 0,0 0-1 0 0,1 0 0 0 0,0 0 0 0 0,0 0 0 0 0,0-1 0 0 0,0 1 0 0 0,1-1 0 0 0,-1 0 0 0 0,1-1 0 0 0,0 1 1 0 0,1-1-1 0 0,-1 0 0 0 0,1 0 0 0 0,3 1-86 0 0,-4-2-145 0 0,0 0-1 0 0,0-1 1 0 0,0 0 0 0 0,0 0-1 0 0,0 0 1 0 0,0-1 0 0 0,0 0 0 0 0,0 0-1 0 0,0 0 1 0 0,0 0 0 0 0,0-1-1 0 0,0 0 1 0 0,0 0 0 0 0,0 0 0 0 0,0-1-1 0 0,0 1 1 0 0,0-1 0 0 0,-1-1-1 0 0,1 1 1 0 0,-1 0 0 0 0,0-1 0 0 0,1 0-1 0 0,2-3 146 0 0,31-47-897 0 0,-31 32 4747 0 0,-6 27-3760 0 0,0-1 1 0 0,0 0-1 0 0,0 1 1 0 0,1-1-1 0 0,0 0 1 0 0,0 0-1 0 0,0 0 1 0 0,0 0-1 0 0,1 0 1 0 0,0-1-1 0 0,0 1 1 0 0,0-1-1 0 0,1 1 1 0 0,-1-1-1 0 0,1 0 0 0 0,0-1 1 0 0,0 1-1 0 0,0-1 1 0 0,1 1-1 0 0,-1-1 1 0 0,1-1-1 0 0,0 1 1 0 0,0-1-1 0 0,0 1 1 0 0,0-2-1 0 0,0 1 1 0 0,0 0-1 0 0,1-1 1 0 0,0 0-91 0 0,164 22-733 0 0,-166-22 680 0 0,0 0-1 0 0,0-1 1 0 0,0 1-1 0 0,0-1 1 0 0,0 0-1 0 0,0 0 1 0 0,0-1-1 0 0,0 1 1 0 0,0-1-1 0 0,0 0 1 0 0,0 0-1 0 0,-1 0 1 0 0,1 0 0 0 0,0-1-1 0 0,0 0 1 0 0,-1 1-1 0 0,1-1 1 0 0,-1-1-1 0 0,0 1 1 0 0,0 0-1 0 0,0-1 1 0 0,0 0-1 0 0,0 1 1 0 0,0-1-1 0 0,-1 0 1 0 0,1-1 0 0 0,-1 1-1 0 0,0 0 1 0 0,0-1-1 0 0,0 1 1 0 0,0-1-1 0 0,-1 1 1 0 0,1-1-1 0 0,-1 0 1 0 0,0 0-1 0 0,0 0 1 0 0,-1 0-1 0 0,1 0 1 0 0,-1 0 0 0 0,0 0-1 0 0,0 0 1 0 0,0 0-1 0 0,0 0 1 0 0,-1 0-1 0 0,1 1 1 0 0,-1-1-1 0 0,0 0 1 0 0,0 0-1 0 0,-1 0 1 0 0,1 1-1 0 0,-1-1 1 0 0,0 0 0 0 0,0 1-1 0 0,0 0 1 0 0,0-1-1 0 0,-1 1 1 0 0,-2-2 53 0 0,3 1-2 0 0,-1 1 1 0 0,1 0-1 0 0,-1 0 0 0 0,0 0 1 0 0,0 0-1 0 0,-1 0 1 0 0,1 1-1 0 0,0 0 1 0 0,-1-1-1 0 0,0 1 1 0 0,1 1-1 0 0,-1-1 0 0 0,0 0 1 0 0,0 1-1 0 0,0 0 1 0 0,0 0-1 0 0,0 0 1 0 0,0 0-1 0 0,0 1 1 0 0,-1 0-1 0 0,1-1 0 0 0,0 2 1 0 0,0-1-1 0 0,0 0 1 0 0,0 1-1 0 0,0 0 1 0 0,-1 0-1 0 0,1 0 1 0 0,0 0-1 0 0,1 1 0 0 0,-1-1 1 0 0,0 1-1 0 0,0 0 1 0 0,1 0-1 0 0,-1 1 1 0 0,1-1-1 0 0,0 1 1 0 0,-1-1-1 0 0,1 1 0 0 0,1 0 1 0 0,-1 0-1 0 0,0 1 1 0 0,1-1-1 0 0,-1 0 1 0 0,1 1-1 0 0,0 0 1 0 0,0-1-1 0 0,-1 5 2 0 0,2-3 81 0 0,1 1 1 0 0,0-1-1 0 0,0 1 0 0 0,0-1 0 0 0,0 1 0 0 0,1-1 1 0 0,0 1-1 0 0,0-1 0 0 0,0 1 0 0 0,1-1 1 0 0,0 0-1 0 0,0 0 0 0 0,0 0 0 0 0,1 0 1 0 0,0 0-1 0 0,0 0 0 0 0,0-1 0 0 0,0 1 1 0 0,1-1-1 0 0,-1 0 0 0 0,1 0 0 0 0,0 0 1 0 0,1-1-1 0 0,-1 1 0 0 0,0-1 0 0 0,1 0 1 0 0,0 0-1 0 0,0-1 0 0 0,0 1 0 0 0,0-1 1 0 0,0 0-1 0 0,0 0 0 0 0,1-1 0 0 0,2 1-81 0 0,193 23-1450 0 0,-87-55-2478 0 0,-84-42 4302 0 0,-29 71-303 0 0,-1 0 1 0 0,0-1-1 0 0,1 1 0 0 0,-1 0 0 0 0,0-1 1 0 0,0 1-1 0 0,0 0 0 0 0,0-1 0 0 0,0 1 1 0 0,-1 0-1 0 0,1 0 0 0 0,0-1 0 0 0,0 1 1 0 0,-1 0-1 0 0,1 0 0 0 0,-1-1 0 0 0,1 1 1 0 0,-1 0-1 0 0,0 0 0 0 0,1 0 0 0 0,-1 0 1 0 0,0 0-1 0 0,0 0 0 0 0,0 0 0 0 0,0 0 0 0 0,0 0 1 0 0,0 0-1 0 0,0 0 0 0 0,0 1 0 0 0,0-1 1 0 0,0 0-1 0 0,0 1 0 0 0,-1-1 0 0 0,1 1 1 0 0,0-1-1 0 0,0 1 0 0 0,-1-1 0 0 0,1 1 1 0 0,0 0-1 0 0,-1 0 0 0 0,1 0 0 0 0,0 0 1 0 0,0 0-1 0 0,-1 0 0 0 0,1 0 0 0 0,0 0 1 0 0,-1 0-1 0 0,1 1 0 0 0,0-1 0 0 0,-1 0-71 0 0,1 3 81 0 0,0 0 0 0 0,0 0-1 0 0,0 0 1 0 0,0 0 0 0 0,0 0-1 0 0,1 0 1 0 0,-1 0 0 0 0,1 0-1 0 0,0 0 1 0 0,0 0 0 0 0,0 0-1 0 0,0 0 1 0 0,1 0 0 0 0,-1 0 0 0 0,1 0-1 0 0,-1 0 1 0 0,1 0 0 0 0,0 0-1 0 0,0 0 1 0 0,1 0 0 0 0,-1-1-1 0 0,1 1 1 0 0,-1 0 0 0 0,1-1-1 0 0,0 1 1 0 0,0-1 0 0 0,0 0-1 0 0,0 0 1 0 0,0 0 0 0 0,0 0-1 0 0,1 0 1 0 0,-1 0 0 0 0,1 0 0 0 0,0-1-1 0 0,-1 1 1 0 0,1-1 0 0 0,0 0-1 0 0,0 0 1 0 0,0 0 0 0 0,0 0-81 0 0,121 34-2666 0 0,-110-33 1540 0 0,6 4-2769 0 0,-12 9 4843 0 0,-5-9 145 0 0,1 1-956 0 0,1 0-1 0 0,-1 0 0 0 0,1-1 0 0 0,0 0 0 0 0,1 0 0 0 0,0 0 1 0 0,0 0-1 0 0,0-1 0 0 0,1 0 0 0 0,-1-1 0 0 0,1 1 0 0 0,0-1 1 0 0,1 0-1 0 0,-1-1 0 0 0,1 0 0 0 0,-1 0 0 0 0,1-1 0 0 0,5 1-136 0 0,38-2-4410 0 0,-4-22-6527 0 0,-41 16 7698 0 0</inkml:trace>
  <inkml:trace contextRef="#ctx0" brushRef="#br0" timeOffset="51883.21">7233 5081 13755 0 0,'0'0'2063'0'0,"0"0"-640"0"0,0 0-810 0 0,0 0-458 0 0,0 0-121 0 0,0 0 203 0 0,0 0 104 0 0,0 0 35 0 0,0 0 75 0 0,0 0 31 0 0,0 0-12 0 0,0 0-30 0 0,15 24-65 0 0,44 78-69 0 0,-32 27 332 0 0,20 61-428 0 0,-44-184-383 0 0,1 1 0 0 0,-1-1 0 0 0,1 1 0 0 0,0-1 0 0 0,1 0 0 0 0,-1-1 0 0 0,1 1 0 0 0,0-1 0 0 0,1 0-1 0 0,-1 0 1 0 0,1-1 0 0 0,0 0 0 0 0,0 0 0 0 0,0 0 0 0 0,1 0 0 0 0,-1-1 0 0 0,1 0 0 0 0,0-1 0 0 0,0 1 0 0 0,0-2 0 0 0,0 1 0 0 0,0-1 0 0 0,1 1 0 0 0,-1-2 0 0 0,3 1 173 0 0,81-19-3925 0 0,-90 17 3952 0 0,1 0 0 0 0,-1 0 0 0 0,1 0-1 0 0,-1 0 1 0 0,0-1 0 0 0,1 1 0 0 0,-1-1-1 0 0,0 1 1 0 0,0-1 0 0 0,0 1-1 0 0,0-1 1 0 0,0 1 0 0 0,-1-1 0 0 0,1 0-1 0 0,0 1 1 0 0,-1-1 0 0 0,1 0 0 0 0,-1 0-1 0 0,1 0 1 0 0,-1 1 0 0 0,0-1-1 0 0,0 0 1 0 0,0 0 0 0 0,0 0 0 0 0,0 0-1 0 0,-1 1 1 0 0,1-1 0 0 0,0 0 0 0 0,-1 0-1 0 0,1 0 1 0 0,-1 1 0 0 0,0-1 0 0 0,0 0-27 0 0,-3-3 245 0 0,-1 0 0 0 0,1 0 0 0 0,-1 0 0 0 0,0 1 0 0 0,0 0 0 0 0,-1 0 0 0 0,0 1 0 0 0,1-1 0 0 0,-1 1 1 0 0,0 0-1 0 0,0 1 0 0 0,-1-1 0 0 0,1 1 0 0 0,0 1 0 0 0,-1-1 0 0 0,0 1 0 0 0,1 0 0 0 0,-1 1 1 0 0,0-1-246 0 0,7 1-147 0 0,9 21-32 0 0,1-11 273 0 0,0-1 0 0 0,1 0 0 0 0,0 0-1 0 0,1-1 1 0 0,0 0 0 0 0,0-1 0 0 0,1 0 0 0 0,0-1 0 0 0,0-1-1 0 0,0 0 1 0 0,1 0 0 0 0,0-2 0 0 0,0 0 0 0 0,0 0 0 0 0,7 0-94 0 0,136-3-4649 0 0,-124-9 347 0 0,-15 4-891 0 0,-9 2-1403 0 0</inkml:trace>
  <inkml:trace contextRef="#ctx0" brushRef="#br0" timeOffset="52135.625">7351 5175 23141 0 0,'0'0'968'0'0,"0"0"-80"0"0,0 0-432 0 0,0 0-328 0 0,0 0-168 0 0,0 0-56 0 0,0 0 24 0 0,177-114-40 0 0,-141 109-104 0 0,-5 4-80 0 0,-6-1-128 0 0,-6 2-184 0 0,-1 0-400 0 0,-9 0-737 0 0,-1 3-1295 0 0,-5 2-1737 0 0,-3 0-7026 0 0</inkml:trace>
  <inkml:trace contextRef="#ctx0" brushRef="#br0" timeOffset="52774.974">1115 6298 16067 0 0,'0'0'1034'0'0,"0"0"-110"0"0,0 0-398 0 0,0 0-360 0 0,0 0-186 0 0,0 0-28 0 0,0 0 63 0 0,0 0 61 0 0,0 0 12 0 0,0 0-1 0 0,0 0-7 0 0,0 0-8 0 0,0 0-4 0 0,28-18 9 0 0,139-88 263 0 0,-167 106-336 0 0,-1 0 0 0 0,0 0-1 0 0,1 0 1 0 0,-1 0 0 0 0,0 0-1 0 0,1 0 1 0 0,-1-1 0 0 0,0 1-1 0 0,1 0 1 0 0,-1 0 0 0 0,0 0-1 0 0,1-1 1 0 0,-1 1 0 0 0,1 0-1 0 0,-1-1 1 0 0,0 1 0 0 0,1 0 0 0 0,-1-1-1 0 0,1 1 1 0 0,-1-1 0 0 0,1 1-1 0 0,0-1 1 0 0,-1 1 0 0 0,1-1-1 0 0,-1 1 1 0 0,1-1 0 0 0,0 1-1 0 0,-1-1 1 0 0,1 0 0 0 0,0 1-1 0 0,0-1 1 0 0,-1 1 0 0 0,1-1 0 0 0,0 0-1 0 0,0 1 1 0 0,0-1 0 0 0,0 0-1 0 0,0 1 1 0 0,0-1 0 0 0,0 0-1 0 0,0 1 1 0 0,0-1 0 0 0,0 0-1 0 0,0 1 1 0 0,1-1 0 0 0,-1 0-1 0 0,0 1 1 0 0,0-1 0 0 0,1 1 0 0 0,-1-1-1 0 0,0 0 1 0 0,1 1 0 0 0,-1-1-1 0 0,0 1 1 0 0,1-1 0 0 0,-1 1-1 0 0,1-1 1 0 0,-1 1 0 0 0,1-1-1 0 0,-1 1 1 0 0,1 0 0 0 0,-1-1-1 0 0,1 1 1 0 0,0 0 0 0 0,-1-1 0 0 0,1 1-4 0 0,-56-5-1435 0 0,34 10 1339 0 0,0 1 0 0 0,0 0-1 0 0,0 2 1 0 0,1 0-1 0 0,0 1 1 0 0,1 1 0 0 0,0 1-1 0 0,0 1 1 0 0,1 0 0 0 0,1 2-1 0 0,0 0 1 0 0,-1 3 96 0 0,14-16 3 0 0,1 1 1 0 0,0 0-1 0 0,-1 0 0 0 0,1 0 1 0 0,0 0-1 0 0,0 0 0 0 0,0 1 1 0 0,0-1-1 0 0,0 1 0 0 0,1 0 1 0 0,-1 0-1 0 0,1 0 0 0 0,-1 0 1 0 0,1 0-1 0 0,0 1 0 0 0,1-1 1 0 0,-1 1-1 0 0,1-1 0 0 0,-1 1 1 0 0,1 0-1 0 0,0-1 0 0 0,0 1 1 0 0,1 0-1 0 0,-1 0 0 0 0,1 0 1 0 0,0 0-1 0 0,0-1 0 0 0,0 1 1 0 0,0 0-1 0 0,1 0 0 0 0,-1 0 1 0 0,1 0-1 0 0,0-1 0 0 0,0 1 1 0 0,1 0-1 0 0,-1-1 0 0 0,1 1 1 0 0,0-1-1 0 0,-1 1 0 0 0,2-1 1 0 0,-1 0-1 0 0,0 0-3 0 0,22 15 109 0 0,1-2 0 0 0,1-1 0 0 0,0-1 1 0 0,0-1-1 0 0,2-1 0 0 0,-1-2 0 0 0,2 0 0 0 0,-1-2 0 0 0,15 1-109 0 0,92 34 12 0 0,7 28-49 0 0,-138-68 61 0 0,1-1 0 0 0,-1 1-1 0 0,0 0 1 0 0,-1 0 0 0 0,1 0 0 0 0,-1 1 0 0 0,1-1 0 0 0,-1 1 0 0 0,0 0-1 0 0,0 0 1 0 0,-1 0 0 0 0,1 0 0 0 0,-1 1 0 0 0,0-1 0 0 0,0 0-1 0 0,0 1 1 0 0,0 0 0 0 0,-1-1 0 0 0,0 1 0 0 0,0 0 0 0 0,0 0 0 0 0,-1 0-1 0 0,0-1 1 0 0,0 1 0 0 0,0 0 0 0 0,0 0 0 0 0,-1 0 0 0 0,0 0 0 0 0,0 0-1 0 0,-1 3-23 0 0,-4 0 95 0 0,-1 0 0 0 0,0 0 0 0 0,-1-1 0 0 0,1-1 0 0 0,-1 1-1 0 0,0-1 1 0 0,-1 0 0 0 0,0-1 0 0 0,0 0 0 0 0,0 0-1 0 0,0-1 1 0 0,-1 0 0 0 0,1-1 0 0 0,-1 0 0 0 0,0-1 0 0 0,0 0-1 0 0,0 0 1 0 0,0-1 0 0 0,-3 0-95 0 0,-21 4 124 0 0,0-2-1 0 0,0-1 1 0 0,1-1-1 0 0,-1-2 1 0 0,0-2 0 0 0,0 0-1 0 0,1-3 1 0 0,-1-1-1 0 0,2-1 1 0 0,-1-2 0 0 0,1-1-1 0 0,-6-4-123 0 0,0-8-778 0 0,38 23 649 0 0,-1-1 1 0 0,1 0 0 0 0,-1 1-1 0 0,1-1 1 0 0,0 1 0 0 0,-1-1-1 0 0,1 0 1 0 0,0 1 0 0 0,0-1-1 0 0,-1 0 1 0 0,1 0 0 0 0,0 1-1 0 0,0-1 1 0 0,0 0 0 0 0,0 1-1 0 0,0-1 1 0 0,0 0-1 0 0,0 1 1 0 0,0-1 0 0 0,0 0-1 0 0,0 0 1 0 0,0 1 0 0 0,1-1-1 0 0,-1 0 1 0 0,0 1 0 0 0,0-1-1 0 0,1 0 1 0 0,-1 1 0 0 0,0-1-1 0 0,1 1 1 0 0,-1-1 0 0 0,1 0-1 0 0,-1 1 1 0 0,1-1 0 0 0,-1 1-1 0 0,1-1 1 0 0,-1 1 0 0 0,1 0-1 0 0,-1-1 1 0 0,1 1 0 0 0,0-1-1 0 0,-1 1 1 0 0,1 0-1 0 0,0 0 1 0 0,-1-1 0 0 0,1 1-1 0 0,0 0 1 0 0,-1 0 0 0 0,1 0-1 0 0,0 0 1 0 0,0 0 0 0 0,-1 0-1 0 0,1 0 1 0 0,0 0 0 0 0,-1 0-1 0 0,2 0 129 0 0,84-24-9850 0 0,-63 19 5364 0 0</inkml:trace>
  <inkml:trace contextRef="#ctx0" brushRef="#br0" timeOffset="53785.783">1858 6774 17180 0 0,'0'0'1085'0'0,"0"0"-159"0"0,0 0-414 0 0,0 0-335 0 0,0 0-205 0 0,0 0-68 0 0,0 0 2 0 0,0 0 58 0 0,0 0 114 0 0,0 0 122 0 0,0 0 114 0 0,0 0 70 0 0,0 0-7 0 0,-4 0-58 0 0,-5-8 102 0 0,43-2-70 0 0,2-1-206 0 0,-13 1-379 0 0,1 0-1 0 0,-1-2 0 0 0,-1-1 0 0 0,0 0 0 0 0,-1-2 0 0 0,0 0 0 0 0,14-15 235 0 0,-34 29-38 0 0,0 0-1 0 0,0 0 1 0 0,0 1-1 0 0,1-1 1 0 0,-1 0 0 0 0,0 0-1 0 0,0-1 1 0 0,0 1-1 0 0,-1 0 1 0 0,1 0 0 0 0,0 0-1 0 0,0-1 1 0 0,-1 1-1 0 0,1 0 1 0 0,-1-1 0 0 0,1 1-1 0 0,-1 0 1 0 0,1-1-1 0 0,-1 1 1 0 0,0-1 0 0 0,0 1-1 0 0,1-1 1 0 0,-1 1-1 0 0,0-1 1 0 0,-1 1-1 0 0,1 0 1 0 0,0-1 0 0 0,0 1-1 0 0,-1-1 1 0 0,1 1-1 0 0,0-1 1 0 0,-1 1 0 0 0,0 0-1 0 0,1-1 1 0 0,-1 1-1 0 0,0 0 1 0 0,1 0 0 0 0,-1 0-1 0 0,0-1 1 0 0,0 1-1 0 0,0 0 1 0 0,0 0 0 0 0,0 0-1 0 0,0 0 1 0 0,-1 0-1 0 0,1 1 1 0 0,0-1 0 0 0,0 0-1 0 0,-1 0 1 0 0,1 1-1 0 0,0-1 1 0 0,-1 1-1 0 0,1-1 1 0 0,-1 1 0 0 0,1 0-1 0 0,0 0 1 0 0,-1-1-1 0 0,0 1 39 0 0,-90-8-973 0 0,75 9 1084 0 0,1 1-1 0 0,-1 1 0 0 0,1 1 0 0 0,-1 0 0 0 0,1 1 0 0 0,0 1 0 0 0,1 0 1 0 0,-1 1-1 0 0,1 1 0 0 0,1 1 0 0 0,-1 0 0 0 0,1 0 0 0 0,1 1 0 0 0,0 1 0 0 0,0 1 1 0 0,2 0-1 0 0,-4 3-110 0 0,13-11 22 0 0,-1 0 1 0 0,1 0 0 0 0,0 1-1 0 0,1-1 1 0 0,-1 0-1 0 0,1 1 1 0 0,0-1 0 0 0,0 1-1 0 0,0-1 1 0 0,0 1 0 0 0,1 0-1 0 0,0-1 1 0 0,0 1-1 0 0,0-1 1 0 0,1 1 0 0 0,-1 0-1 0 0,1-1 1 0 0,0 1-1 0 0,0-1 1 0 0,1 1 0 0 0,-1-1-1 0 0,1 0 1 0 0,0 0 0 0 0,0 1-1 0 0,1-1 1 0 0,-1-1-1 0 0,1 1 1 0 0,0 0 0 0 0,0-1-1 0 0,0 1 1 0 0,0-1 0 0 0,1 0-1 0 0,-1 0 1 0 0,1 0-1 0 0,0-1 1 0 0,0 1 0 0 0,0-1-1 0 0,0 0 1 0 0,0 0-1 0 0,1 0 1 0 0,-1 0 0 0 0,0-1-1 0 0,1 0 1 0 0,-1 0 0 0 0,1 0-1 0 0,0-1 1 0 0,-1 1-1 0 0,1-1-22 0 0,24 2 59 0 0,0-1 1 0 0,0-2-1 0 0,-1-1 0 0 0,1-1 0 0 0,-1-1 0 0 0,1-1 0 0 0,-1-2 0 0 0,-1-1 0 0 0,1-1 0 0 0,-2-1 0 0 0,13-8-59 0 0,51-14-7 0 0,-24 20-1072 0 0,-43-14 923 0 0,-1-1-1 0 0,-2-1 0 0 0,0-1 1 0 0,-2 0-1 0 0,-2-2 0 0 0,0 0 1 0 0,-2 0-1 0 0,-2-2 0 0 0,-1 1 1 0 0,-1-1-1 0 0,3-24 157 0 0,-9 40 22 0 0,-1-1-1 0 0,0 1 1 0 0,-1-1-1 0 0,-2 0 1 0 0,1 0-1 0 0,-2 0 1 0 0,0 1-1 0 0,-2-1 0 0 0,0 0 1 0 0,-1-2-22 0 0,-5 30-2525 0 0,-3 34 3446 0 0,1 17-63 0 0,2 0 0 0 0,3 0 1 0 0,2 1-1 0 0,3 0 0 0 0,7 53-858 0 0,-7-108 29 0 0,1 0 1 0 0,0 0-1 0 0,1 0 0 0 0,-1 1 0 0 0,1-1 1 0 0,0 0-1 0 0,1 0 0 0 0,0 0 1 0 0,0-1-1 0 0,1 1 0 0 0,-1 0 0 0 0,2-1 1 0 0,-1 0-1 0 0,0 1 0 0 0,1-1 0 0 0,1 0 1 0 0,-1-1-1 0 0,1 1 0 0 0,-1-1 0 0 0,2 0 1 0 0,-1 0-1 0 0,0-1 0 0 0,1 1 0 0 0,0-1 1 0 0,0 0-1 0 0,0-1 0 0 0,1 0 1 0 0,-1 0-1 0 0,1 0 0 0 0,0-1 0 0 0,-1 1 1 0 0,1-2-1 0 0,0 1 0 0 0,0-1 0 0 0,2 0-29 0 0,4-2-1 0 0,0-1 0 0 0,-1-1 0 0 0,0 0-1 0 0,0 0 1 0 0,0-2 0 0 0,0 1 0 0 0,0-1-1 0 0,-1-1 1 0 0,0 0 0 0 0,0-1-1 0 0,-1 0 1 0 0,0 0 0 0 0,0-1 0 0 0,0-1-1 0 0,-1 1 1 0 0,0-2 1 0 0,78-102-3108 0 0,-90 118 3161 0 0,-1 0 1 0 0,1 1 0 0 0,1-1 0 0 0,-1 1-1 0 0,1 0 1 0 0,0 0 0 0 0,1 0 0 0 0,0 0-1 0 0,0 0 1 0 0,0 0 0 0 0,1 0 0 0 0,0 0-1 0 0,1 0 1 0 0,-1 0 0 0 0,1 0 0 0 0,1 0-1 0 0,-1 0 1 0 0,1 0 0 0 0,0 0 0 0 0,1-1-1 0 0,-1 1 1 0 0,1-1 0 0 0,1 1-1 0 0,-1-1 1 0 0,1 0 0 0 0,0-1 0 0 0,1 1-1 0 0,-1-1 1 0 0,1 1 0 0 0,0-1 0 0 0,1-1-1 0 0,-1 1 1 0 0,1-1 0 0 0,0 0 0 0 0,0 0-1 0 0,0-1 1 0 0,5 3-54 0 0,-4-5-219 0 0,0 1 0 0 0,0-1-1 0 0,0-1 1 0 0,0 1 0 0 0,0-1-1 0 0,0-1 1 0 0,0 1 0 0 0,0-1-1 0 0,1 0 1 0 0,-1-1 0 0 0,-1 0 0 0 0,1 0-1 0 0,0 0 1 0 0,0-1 0 0 0,-1 0-1 0 0,0 0 1 0 0,1-1 0 0 0,-1 0 0 0 0,0 0-1 0 0,-1 0 1 0 0,1-1 0 0 0,-1 1-1 0 0,0-1 1 0 0,0-1 0 0 0,1-1 219 0 0,17-59 3320 0 0,-22 73-3264 0 0,1 0 0 0 0,0 0 0 0 0,0 0-1 0 0,1 0 1 0 0,-1 0 0 0 0,1-1 0 0 0,1 1-1 0 0,0-1 1 0 0,0 0 0 0 0,0 0-1 0 0,0 0 1 0 0,1-1 0 0 0,0 0 0 0 0,0 1-1 0 0,1-2 1 0 0,-1 1 0 0 0,1-1 0 0 0,0 1-1 0 0,0-2 1 0 0,0 1 0 0 0,1-1 0 0 0,-1 0-1 0 0,6 2-55 0 0,46 21-3796 0 0,-8-8-6036 0 0,-36-13 3385 0 0</inkml:trace>
  <inkml:trace contextRef="#ctx0" brushRef="#br0" timeOffset="54035.15">2158 6353 18180 0 0,'0'0'2628'0'0,"0"0"-1931"0"0,0 0-731 0 0,0 0-171 0 0,0 0-113 0 0,0 0 78 0 0,28-9 176 0 0,96-26 44 0 0,89 26 31 0 0,-82 8-360 0 0,194 4-610 0 0,-218 5-2819 0 0,-2 6-3368 0 0,-71-8-1257 0 0</inkml:trace>
  <inkml:trace contextRef="#ctx0" brushRef="#br0" timeOffset="54687.483">3364 6669 4241 0 0,'0'0'863'0'0,"0"0"88"0"0,0 0 153 0 0,0 0 152 0 0,0 0 228 0 0,0 0 282 0 0,0 0 87 0 0,0 0-148 0 0,0 0-259 0 0,0 0-333 0 0,0 0-380 0 0,0 0-305 0 0,27-7-219 0 0,176-48-190 0 0,19-13-414 0 0,-221 67 699 0 0,-1 1 101 0 0,-8 2-381 0 0,-1 0-1 0 0,1 0 0 0 0,-1 1 0 0 0,1 0 0 0 0,0 0 0 0 0,0 1 1 0 0,0 0-1 0 0,1 0 0 0 0,-1 1 0 0 0,1 0 0 0 0,0 0 0 0 0,0 1 0 0 0,1-1 1 0 0,-1 2-1 0 0,1-1 0 0 0,1 1 0 0 0,-1 0 0 0 0,1 0 0 0 0,1 0 0 0 0,-1 1 1 0 0,1 0-1 0 0,0 0 0 0 0,1 0 0 0 0,0 0 0 0 0,0 0 0 0 0,1 1 0 0 0,0-1 1 0 0,0 5-24 0 0,2-5-27 0 0,0 0 1 0 0,1 0 0 0 0,0 0-1 0 0,1 0 1 0 0,0 0 0 0 0,0-1 0 0 0,1 1-1 0 0,0-1 1 0 0,0 1 0 0 0,0-1-1 0 0,1 0 1 0 0,0 0 0 0 0,1-1-1 0 0,-1 1 1 0 0,1-1 0 0 0,1 0 0 0 0,-1 0-1 0 0,1-1 1 0 0,0 1 0 0 0,0-1-1 0 0,1-1 1 0 0,-1 1 0 0 0,1-1 0 0 0,0 0-1 0 0,0 0 1 0 0,1-1 26 0 0,10 6-246 0 0,1 0 0 0 0,1-2 0 0 0,-1 0 0 0 0,1-1 1 0 0,1-1-1 0 0,-1-1 0 0 0,1 0 0 0 0,-1-2 0 0 0,16 0 246 0 0,-35-2 1424 0 0,15 32 418 0 0,-9-28-2001 0 0,1 0 0 0 0,-1 0 1 0 0,0-1-1 0 0,1 0 0 0 0,-1 0 0 0 0,1-1 0 0 0,0 0 0 0 0,0 0 0 0 0,0-1 1 0 0,0 0-1 0 0,0-1 0 0 0,0 0 0 0 0,0 0 0 0 0,1 0 0 0 0,-1-1 0 0 0,0 0 1 0 0,0-1-1 0 0,-1 0 0 0 0,1 0 0 0 0,0-1 0 0 0,-1 0 0 0 0,1 0 1 0 0,-1 0-1 0 0,0-1 0 0 0,0 0 0 0 0,0-1 0 0 0,0 0 0 0 0,-1 0 0 0 0,0 0 1 0 0,0-1-1 0 0,-1 0 0 0 0,1 0 0 0 0,-1 0 0 0 0,0-1 0 0 0,-1 1 0 0 0,1-1 159 0 0,-4 4-63 0 0,0 0-1 0 0,1 0 1 0 0,-1 0-1 0 0,0-1 1 0 0,-1 1-1 0 0,1 0 0 0 0,-1 0 1 0 0,1 0-1 0 0,-1-1 1 0 0,0 1-1 0 0,0 0 0 0 0,0 0 1 0 0,-1-1-1 0 0,1 1 1 0 0,-1 0-1 0 0,1 0 0 0 0,-1 0 1 0 0,0 0-1 0 0,-1 0 1 0 0,1 0-1 0 0,0 0 0 0 0,-1 0 1 0 0,0 0-1 0 0,1 0 1 0 0,-1 1-1 0 0,0-1 0 0 0,0 1 1 0 0,-1-1-1 0 0,1 1 1 0 0,0 0-1 0 0,-1 0 0 0 0,0 0 1 0 0,1 0-1 0 0,-1 1 1 0 0,0-1-1 0 0,0 1 0 0 0,0-1 1 0 0,0 1-1 0 0,0 0 1 0 0,-3-1 63 0 0,-131-26 4327 0 0,134 27-4253 0 0,-1-1 0 0 0,0 1 0 0 0,1-1 0 0 0,-1 1 0 0 0,0 0 0 0 0,0 1 1 0 0,0-1-1 0 0,0 1 0 0 0,0-1 0 0 0,0 1 0 0 0,0 1 0 0 0,0-1 0 0 0,0 0 1 0 0,0 1-1 0 0,0 0 0 0 0,0 0 0 0 0,0 0 0 0 0,0 0 0 0 0,1 1 0 0 0,-1 0 1 0 0,0-1-1 0 0,1 1 0 0 0,-1 1 0 0 0,1-1 0 0 0,0 0 0 0 0,0 1 0 0 0,0 0 1 0 0,0-1-1 0 0,0 1 0 0 0,1 0 0 0 0,-1 1 0 0 0,1-1 0 0 0,0 0 0 0 0,0 1 1 0 0,0-1-1 0 0,0 1 0 0 0,0 0 0 0 0,1-1 0 0 0,0 1 0 0 0,0 0 0 0 0,0 0 1 0 0,0 0-1 0 0,1 0 0 0 0,-1 0 0 0 0,1 0 0 0 0,0 0 0 0 0,0 2-74 0 0,6 2 184 0 0,-1-1-1 0 0,1 0 1 0 0,0 0-1 0 0,1 0 1 0 0,0-1-1 0 0,0 0 1 0 0,0-1-1 0 0,1 1 1 0 0,0-1-1 0 0,0 0 1 0 0,0-1-1 0 0,0 0 1 0 0,1-1-1 0 0,-1 1 1 0 0,1-2-1 0 0,0 1 1 0 0,0-1-1 0 0,0 0 1 0 0,1-1-1 0 0,5 0-183 0 0,-6 1 44 0 0,327 47 872 0 0,-183-32-3209 0 0,-2 8-5858 0 0,-122-19-2566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35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36 155 18564 0 0,'0'0'155'0'0,"0"0"-330"0"0,0 0-409 0 0,0 0-84 0 0,0 0 242 0 0,0 0 369 0 0,0 0 358 0 0,0 0 146 0 0,0 0 25 0 0,0 0-4 0 0,-1 27-58 0 0,-10 186 333 0 0,20-126-693 0 0,-13-133-369 0 0,-24-45 1742 0 0,73 83-2029 0 0,49-3 512 0 0,145-36-2709 0 0,-234 45 2723 0 0,1-2 1 0 0,-1 1-1 0 0,1 0 0 0 0,-1-1 0 0 0,0 0 1 0 0,0 0-1 0 0,-1-1 0 0 0,0 1 0 0 0,1-1 1 0 0,-1 0-1 0 0,-1 0 0 0 0,1-1 0 0 0,-1 1 1 0 0,0-1-1 0 0,0 1 0 0 0,0-1 0 0 0,-1 0 1 0 0,0 0-1 0 0,0 0 0 0 0,-1 0 0 0 0,0-1 1 0 0,0 1-1 0 0,0 0 0 0 0,-1-1 0 0 0,1 1 1 0 0,-2 0-1 0 0,1-1 0 0 0,-1-4 80 0 0,-32-112 3271 0 0,31 202-3205 0 0,0-49 136 0 0,2-1 0 0 0,1 0-1 0 0,1 0 1 0 0,1 0 0 0 0,1 0 0 0 0,2-1-1 0 0,1 1 1 0 0,1-1 0 0 0,2-1-1 0 0,0 0 1 0 0,2 0 0 0 0,10 16-202 0 0,-14-27-2173 0 0,-27 8-9112 0 0,14-21 3917 0 0</inkml:trace>
  <inkml:trace contextRef="#ctx0" brushRef="#br0" timeOffset="369.568">644 321 18124 0 0,'0'0'987'0'0,"0"0"-1037"0"0,0 0-460 0 0,0 0-24 0 0,0 0 158 0 0,0 0 333 0 0,0 0 187 0 0,0 0-61 0 0,0 0-67 0 0,0 0-23 0 0,0 0 1 0 0,0 0 30 0 0,0 0 8 0 0,18 9 2 0 0,54 28 5 0 0,-12 20-262 0 0,-61-54 234 0 0,1-1 0 0 0,-1 1 0 0 0,0 0 0 0 0,0-1 0 0 0,-1 1 0 0 0,1 0 0 0 0,0-1 0 0 0,-1 1 0 0 0,1-1 0 0 0,-1 0 0 0 0,0 0 0 0 0,0 0 0 0 0,0 1 0 0 0,0-2 0 0 0,0 1 0 0 0,-1 0 0 0 0,1 0 0 0 0,0-1-1 0 0,-1 1 1 0 0,1-1 0 0 0,-1 0 0 0 0,0 0 0 0 0,1 0 0 0 0,-1 0 0 0 0,0 0 0 0 0,0 0 0 0 0,0-1-11 0 0,-9 6 37 0 0,-168 94 139 0 0,179-99-181 0 0,0 0 1 0 0,0 0-1 0 0,1 0 1 0 0,-1 0 0 0 0,0-1-1 0 0,1 1 1 0 0,-1 1 0 0 0,1-1-1 0 0,-1 0 1 0 0,1 0-1 0 0,-1 0 1 0 0,1 0 0 0 0,0 0-1 0 0,0 0 1 0 0,0 0 0 0 0,-1 0-1 0 0,1 1 1 0 0,0-1-1 0 0,0 0 1 0 0,1 0 0 0 0,-1 0-1 0 0,0 0 1 0 0,0 1 0 0 0,0-1-1 0 0,1 0 1 0 0,-1 0-1 0 0,1 0 1 0 0,-1 0 0 0 0,1 0-1 0 0,-1 0 1 0 0,1 0 0 0 0,-1 0-1 0 0,1 0 1 0 0,0 0-1 0 0,0 0 1 0 0,-1-1 0 0 0,1 1-1 0 0,0 0 1 0 0,0 0-1 0 0,0-1 1 0 0,0 1 0 0 0,0 0-1 0 0,0-1 1 0 0,0 1 0 0 0,0-1-1 0 0,0 0 1 0 0,0 1-1 0 0,0-1 1 0 0,1 0 0 0 0,-1 1-1 0 0,0-1 1 0 0,1 0 4 0 0,65 17 125 0 0,-63-16-202 0 0,232 25-4046 0 0,-219-21 1266 0 0,-5 8-4344 0 0,-11-10 3319 0 0</inkml:trace>
  <inkml:trace contextRef="#ctx0" brushRef="#br0" timeOffset="672.452">1164 643 15579 0 0,'0'0'3064'0'0,"0"0"-1505"0"0,0 0-664 0 0,0 0-395 0 0,0 0-338 0 0,0 0-118 0 0,0 0-16 0 0,0 0 12 0 0,0 0 10 0 0,0 0-17 0 0,27-14-13 0 0,88-44 0 0 0,8 11-104 0 0,-112 45-46 0 0,0-1-1 0 0,-1 0 0 0 0,1-1 1 0 0,-1 0-1 0 0,0-1 1 0 0,0 0-1 0 0,0 0 0 0 0,-1-1 1 0 0,0-1-1 0 0,0 1 0 0 0,0-2 1 0 0,-1 1-1 0 0,0-1 1 0 0,-1 0-1 0 0,1-1 131 0 0,-4 4-4 0 0,-1 0-1 0 0,1 0 1 0 0,-1-1-1 0 0,0 1 1 0 0,-1-1 0 0 0,1 0-1 0 0,-1 0 1 0 0,0 0-1 0 0,-1 0 1 0 0,1 0 0 0 0,-1 0-1 0 0,0 0 1 0 0,-1-1-1 0 0,0 1 1 0 0,0 0 0 0 0,0 0-1 0 0,0-1 1 0 0,-1 1-1 0 0,0 0 1 0 0,-1 0 0 0 0,1 0-1 0 0,-1 0 1 0 0,0 0 0 0 0,-1 0-1 0 0,0 0 1 0 0,1 1-1 0 0,-2-1 1 0 0,1 1 0 0 0,-1 0-1 0 0,1 0 1 0 0,-1 0-1 0 0,-1 1 1 0 0,1-1 0 0 0,-1 1-1 0 0,0 0 1 0 0,0 0-1 0 0,0 1 1 0 0,0-1 0 0 0,0 1-1 0 0,-1 0 1 0 0,0 1-1 0 0,0-1 1 0 0,1 1 0 0 0,-1 0-1 0 0,-1 1 1 0 0,1-1-1 0 0,0 1 1 0 0,0 0 0 0 0,0 1-1 0 0,-1-1 1 0 0,1 1 0 0 0,0 1-1 0 0,0-1 1 0 0,-1 1-1 0 0,1 0 1 0 0,0 1 0 0 0,0-1-1 0 0,-4 3 5 0 0,-9 5-5 0 0,0 2 0 0 0,1 0 0 0 0,1 1 0 0 0,0 0 0 0 0,0 2 0 0 0,1 0 0 0 0,1 0 0 0 0,1 2 0 0 0,0 0 0 0 0,-6 9 5 0 0,-24 25-522 0 0,-27 21-2552 0 0,23-27-3193 0 0,21-21-3516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1:35:30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481 147 6257 0 0,'0'0'1850'0'0,"0"0"185"0"0,0 0-93 0 0,0 0-435 0 0,0 0-307 0 0,0 0-205 0 0,0 0-112 0 0,0 0-56 0 0,0 0-75 0 0,0 0-128 0 0,0 0-204 0 0,3-22-237 0 0,6-67-242 0 0,-9 87 33 0 0,0 0 0 0 0,0 1-1 0 0,-1-1 1 0 0,1 1 0 0 0,-1-1 0 0 0,1 1-1 0 0,-1-1 1 0 0,1 1 0 0 0,-1-1 0 0 0,0 1-1 0 0,0-1 1 0 0,0 1 0 0 0,0 0 0 0 0,0-1-1 0 0,0 1 1 0 0,0 0 0 0 0,0 0-1 0 0,0 0 1 0 0,-1 0 0 0 0,1 0 0 0 0,0 0-1 0 0,-1 0 1 0 0,1 1 0 0 0,-1-1 0 0 0,1 0-1 0 0,-1 1 1 0 0,1-1 0 0 0,-1 1 0 0 0,1-1-1 0 0,-1 1 1 0 0,0 0 0 0 0,1 0 0 0 0,-1 0-1 0 0,1 0 1 0 0,-1 0 0 0 0,0 0 0 0 0,1 0-1 0 0,-1 0 1 0 0,0 1 0 0 0,1-1 0 0 0,-1 1-1 0 0,1-1 1 0 0,-1 1 0 0 0,1-1-1 0 0,-1 1 28 0 0,-3 0-69 0 0,-32 7 79 0 0,0 1 1 0 0,1 2 0 0 0,0 1 0 0 0,0 2 0 0 0,2 1-1 0 0,0 2 1 0 0,-9 7-12 0 0,36-20 59 0 0,-74 50-356 0 0,79-52 287 0 0,1-1-1 0 0,-1 1 0 0 0,1-1 1 0 0,0 1-1 0 0,0-1 0 0 0,-1 1 1 0 0,1 0-1 0 0,0 0 0 0 0,0-1 1 0 0,1 1-1 0 0,-1 0 0 0 0,0 0 1 0 0,1 0-1 0 0,-1 0 0 0 0,1 0 1 0 0,-1 0-1 0 0,1 0 1 0 0,0 0-1 0 0,0 0 0 0 0,0 0 1 0 0,0 0-1 0 0,0 0 0 0 0,1 0 1 0 0,-1 0-1 0 0,1 0 0 0 0,-1 0 1 0 0,1 0-1 0 0,0 0 0 0 0,-1 0 1 0 0,1 0-1 0 0,0 0 0 0 0,0-1 1 0 0,0 1-1 0 0,1 0 0 0 0,-1-1 1 0 0,0 1-1 0 0,1-1 0 0 0,-1 1 1 0 0,1-1-1 0 0,-1 0 0 0 0,1 1 1 0 0,0-1-1 0 0,1 0 11 0 0,11 9 62 0 0,0-2 0 0 0,1 0 0 0 0,0-1 0 0 0,0 0 0 0 0,1-1 0 0 0,0-1 0 0 0,0-1 0 0 0,0 0 0 0 0,0-1 0 0 0,1 0 0 0 0,6-1-62 0 0,-6-1-20 0 0,0 2 0 0 0,1 0 0 0 0,-1 1-1 0 0,0 0 1 0 0,-1 2 0 0 0,1 0 0 0 0,-1 0 0 0 0,0 2-1 0 0,0 0 1 0 0,-1 1 20 0 0,-13-7-3 0 0,0-1 0 0 0,0 0 1 0 0,0 1-1 0 0,-1-1 0 0 0,1 1 0 0 0,-1 0 0 0 0,1-1 0 0 0,-1 1 0 0 0,1 0 1 0 0,-1 0-1 0 0,0 0 0 0 0,0 0 0 0 0,0 0 0 0 0,0 0 0 0 0,0 0 0 0 0,-1 0 1 0 0,1 1-1 0 0,-1-1 0 0 0,1 0 0 0 0,-1 0 0 0 0,0 1 0 0 0,0-1 0 0 0,0 0 1 0 0,0 0-1 0 0,0 1 0 0 0,0-1 0 0 0,-1 0 0 0 0,1 0 0 0 0,-1 1 0 0 0,1-1 1 0 0,-1 0-1 0 0,0 0 0 0 0,0 0 0 0 0,0 0 0 0 0,0 0 0 0 0,0 0 0 0 0,-1 0 1 0 0,1 0-1 0 0,-1-1 0 0 0,1 1 0 0 0,-1 0 0 0 0,1-1 0 0 0,-1 1 0 0 0,0-1 1 0 0,0 0-1 0 0,0 1 0 0 0,0-1 0 0 0,-1 0 3 0 0,-99 57 503 0 0,66-48-443 0 0,-1-3-1 0 0,0 0 1 0 0,0-3 0 0 0,0-1 0 0 0,0-1 0 0 0,-29-4-60 0 0,30 2-477 0 0,32-3-8330 0 0,21-2 2734 0 0,-8 4 2672 0 0</inkml:trace>
  <inkml:trace contextRef="#ctx0" brushRef="#br0" timeOffset="518.122">718 203 4537 0 0,'0'0'1663'0'0,"0"0"200"0"0,0 0-104 0 0,0 0-405 0 0,0 0-334 0 0,0 0-271 0 0,0 0-186 0 0,0 0-57 0 0,0 0 12 0 0,0 0 61 0 0,0 0 95 0 0,0 0 31 0 0,14 6-45 0 0,-7-4-525 0 0,-5-2-113 0 0,0 0 1 0 0,0 0-1 0 0,0 0 1 0 0,0 1 0 0 0,-1-1-1 0 0,1 1 1 0 0,0-1-1 0 0,0 1 1 0 0,0-1-1 0 0,0 1 1 0 0,0 0-1 0 0,-1 0 1 0 0,1 0-1 0 0,0 0 1 0 0,-1 0 0 0 0,1 1-1 0 0,-1-1 1 0 0,1 0-1 0 0,-1 1 1 0 0,0-1-1 0 0,0 1 1 0 0,1-1-1 0 0,-1 1 1 0 0,0 0-1 0 0,0-1 1 0 0,0 1 0 0 0,-1 0-1 0 0,1 0 1 0 0,0 0-1 0 0,-1-1 1 0 0,1 1-1 0 0,-1 0 1 0 0,0 0-1 0 0,1 0 1 0 0,-1 0-1 0 0,0 0 1 0 0,0 0-1 0 0,0 0 1 0 0,-1 0 0 0 0,1 0-23 0 0,-217 291 1174 0 0,377-506-7762 0 0,-122 163 3893 0 0,38-47-1383 0 0,-17 44 9374 0 0,-39 67-1048 0 0,0 34-3056 0 0,9 68-302 0 0,-24-86-819 0 0,2 0 0 0 0,1 0 0 0 0,1-1-1 0 0,2-1 1 0 0,1 0 0 0 0,12 22-71 0 0,-13-31 1086 0 0,-21-27 1448 0 0,-12-13-2890 0 0,7 10 112 0 0,-1 2 0 0 0,0 0 0 0 0,-1 1 0 0 0,0 0 0 0 0,0 1 0 0 0,0 1 0 0 0,-1 1-1 0 0,0 1 1 0 0,0 0 0 0 0,0 1 0 0 0,-17 0 244 0 0,-65-2-7309 0 0,87 14-298 0 0,12-6 3893 0 0</inkml:trace>
  <inkml:trace contextRef="#ctx0" brushRef="#br0" timeOffset="769.016">1329 191 17852 0 0,'0'0'460'0'0,"0"0"-219"0"0,0 0-385 0 0,0 0-248 0 0,0 0 108 0 0,0 0 245 0 0,0 0 278 0 0,0 0 184 0 0,0 0 24 0 0,0 0-55 0 0,0 0-92 0 0,0 0-83 0 0,0 0-71 0 0,-3 21-54 0 0,-10 155 110 0 0,48-118-1551 0 0,-24-50-2512 0 0,0-5-3363 0 0,-11-3 4134 0 0,0 0-1538 0 0</inkml:trace>
  <inkml:trace contextRef="#ctx0" brushRef="#br0" timeOffset="1240.082">1089 162 13587 0 0,'0'0'2817'0'0,"0"0"-1184"0"0,0 0-757 0 0,0 0-574 0 0,0 0-322 0 0,0 0-36 0 0,0 0 121 0 0,0 0 148 0 0,0 0 14 0 0,31-7-43 0 0,98-19-49 0 0,150 12-2 0 0,-137 6-605 0 0,-142 8 466 0 0,0 0-21 0 0,0 0-33 0 0,-16 36-1218 0 0,4-6 1540 0 0,1 1 0 0 0,1 0-1 0 0,2 1 1 0 0,1 0 0 0 0,1 1 0 0 0,2-1-1 0 0,2 1 1 0 0,0 2-262 0 0,2-31 41 0 0,1 1 1 0 0,-1-1-1 0 0,1 1 1 0 0,0 0-1 0 0,0-1 1 0 0,0 0-1 0 0,1 1 1 0 0,0-1-1 0 0,0 0 0 0 0,0 0 1 0 0,0 0-1 0 0,0 0 1 0 0,1 0-1 0 0,0 0 1 0 0,0 0-1 0 0,0-1 0 0 0,0 0 1 0 0,0 0-1 0 0,1 0 1 0 0,-1 0-1 0 0,1 0 1 0 0,0 0-1 0 0,0-1 0 0 0,0 0 1 0 0,0 0-1 0 0,0 0 1 0 0,1 0-1 0 0,-1-1 1 0 0,0 0-1 0 0,1 0 1 0 0,2 1-42 0 0,3 0 41 0 0,0 0 0 0 0,1-1 1 0 0,-1 0-1 0 0,1 0 1 0 0,-1-1-1 0 0,1-1 1 0 0,0 0-1 0 0,-1 0 0 0 0,0-1 1 0 0,1 0-1 0 0,-1-1 1 0 0,0 0-1 0 0,3-2-41 0 0,-1 1-28 0 0,-1-1 0 0 0,1 0 0 0 0,-1-1 0 0 0,-1 0 0 0 0,1 0 0 0 0,-1-1 0 0 0,0-1 0 0 0,-1 0 0 0 0,1 0 0 0 0,-2-1 0 0 0,1 0-1 0 0,-1 0 1 0 0,0-1 0 0 0,-1 0 0 0 0,-1 0 0 0 0,1-1 0 0 0,-1 0 0 0 0,-1 0 0 0 0,0 0 0 0 0,-1-1 0 0 0,0 0 0 0 0,-1 1 0 0 0,0-1 0 0 0,-1-1 0 0 0,0 1 0 0 0,-1 0 0 0 0,0-1 0 0 0,-1 1 0 0 0,-1 0 0 0 0,-1-13 28 0 0,0 17-98 0 0,0-1 0 0 0,-1 1 0 0 0,0-1 1 0 0,0 1-1 0 0,-1 0 0 0 0,0 0 1 0 0,-1 1-1 0 0,1-1 0 0 0,-1 1 1 0 0,-1 0-1 0 0,0 0 0 0 0,0 1 1 0 0,0 0-1 0 0,0 0 0 0 0,-1 0 1 0 0,-3-2 97 0 0,-6 66-12055 0 0,16-44 9024 0 0,2-4-1649 0 0</inkml:trace>
  <inkml:trace contextRef="#ctx0" brushRef="#br0" timeOffset="2135.203">2293 182 13763 0 0,'0'0'-710'0'0,"0"0"-407"0"0,0 0 63 0 0,0 0 390 0 0,0 0 742 0 0,0 0 704 0 0,0 0 161 0 0,0 0 8 0 0,0 0-27 0 0,0 0-30 0 0,0 0-74 0 0,0 0-100 0 0,0 0-106 0 0,5 21-120 0 0,41 159 456 0 0,5-58-343 0 0,-51-122-622 0 0,0 0 6 0 0,0 0 41 0 0,-27-27-2985 0 0,-66-67-2412 0 0,-11-72 6260 0 0,102 164-776 0 0,1-1 0 0 0,0 1 0 0 0,-1-1-1 0 0,1 1 1 0 0,1-1 0 0 0,-1 0 0 0 0,0 1 0 0 0,0-1 0 0 0,1 0 0 0 0,0 1 0 0 0,0-1 0 0 0,-1 0 0 0 0,1 0-1 0 0,1 1 1 0 0,-1-1 0 0 0,0 0 0 0 0,1 0 0 0 0,-1 1 0 0 0,1-1 0 0 0,0 0 0 0 0,0 1 0 0 0,0-1 0 0 0,0 1 0 0 0,1-1-1 0 0,-1 1 1 0 0,1 0 0 0 0,-1-1 0 0 0,1 1 0 0 0,0 0 0 0 0,0 0 0 0 0,0 0 0 0 0,0 0 0 0 0,0 1 0 0 0,0-1-1 0 0,0 0 1 0 0,1 1 0 0 0,-1-1 0 0 0,1 1 0 0 0,-1 0 0 0 0,1 0 0 0 0,-1 0 0 0 0,1 0 0 0 0,0 1 0 0 0,0-1-119 0 0,28-4 146 0 0,1 1 1 0 0,-1 1 0 0 0,1 2 0 0 0,-1 1 0 0 0,1 2 0 0 0,-1 1 0 0 0,1 1-1 0 0,6 3-146 0 0,133 10-388 0 0,-113-17-905 0 0,-34 0-8856 0 0,-19 15 6818 0 0,-3 19 6266 0 0,-19 127 4566 0 0,-61 72-4597 0 0,74-224-2668 0 0,0-2 2423 0 0,29-51-2392 0 0,200-304-2270 0 0,-225 346 2042 0 0,0 1 0 0 0,0-1 0 0 0,0 1 0 0 0,0 0 0 0 0,0-1 0 0 0,0 1-1 0 0,1-1 1 0 0,-1 1 0 0 0,1-1 0 0 0,-1 1 0 0 0,1 0 0 0 0,-1-1 0 0 0,1 1 0 0 0,0 0 0 0 0,0 0 0 0 0,0-1 0 0 0,0 1 0 0 0,0 0 0 0 0,0 0 0 0 0,0 0 0 0 0,0 0 0 0 0,0 0 0 0 0,0 0 0 0 0,0 1 0 0 0,1-1 0 0 0,-1 0 0 0 0,0 0 0 0 0,1 1 0 0 0,-1-1 0 0 0,0 1 0 0 0,1 0 0 0 0,-1-1 0 0 0,1 1 0 0 0,-1 0 0 0 0,1 0 0 0 0,-1-1 0 0 0,1 1-1 0 0,-1 0 1 0 0,1 1 0 0 0,-1-1 0 0 0,1 0 0 0 0,-1 0 0 0 0,0 1 0 0 0,1-1 0 0 0,-1 1 0 0 0,1-1 0 0 0,-1 1 0 0 0,0-1 0 0 0,1 1 0 0 0,-1 0 0 0 0,0 0 0 0 0,0 0 0 0 0,0 0 0 0 0,0 0 0 0 0,0 0 0 0 0,0 0 0 0 0,0 0 0 0 0,0 0 0 0 0,0 0 0 0 0,0 0 0 0 0,0 1 0 0 0,-1-1 0 0 0,1 0 0 0 0,0 1-39 0 0,229 316 281 0 0,-231-316-266 0 0,0 0 1 0 0,0 0-1 0 0,0-1 1 0 0,1 1-1 0 0,-1 0 1 0 0,-1 0-1 0 0,1-1 1 0 0,0 1-1 0 0,0-1 1 0 0,-1 1-1 0 0,1-1 1 0 0,-1 0-1 0 0,1 1 1 0 0,-1-1-1 0 0,1 0 1 0 0,-1 0-1 0 0,0 0 1 0 0,0 0-1 0 0,1-1 1 0 0,-1 1-1 0 0,0 0 1 0 0,0-1-1 0 0,0 1 1 0 0,0-1-1 0 0,0 1 0 0 0,0-1 1 0 0,0 0-1 0 0,0 0 1 0 0,0 0-1 0 0,0 0 1 0 0,0 0-1 0 0,0-1 1 0 0,0 1-1 0 0,0-1 1 0 0,1 1-1 0 0,-1-1 1 0 0,0 1-1 0 0,0-1 1 0 0,0 0-1 0 0,0 0 1 0 0,1 0-1 0 0,-1 0 1 0 0,0 0-1 0 0,1-1 1 0 0,-1 1-1 0 0,1 0 1 0 0,0-1-16 0 0,-19-1-71 0 0,-155 1-1203 0 0,118 10-1586 0 0,1 8-3386 0 0,37-9-1473 0 0</inkml:trace>
  <inkml:trace contextRef="#ctx0" brushRef="#br0" timeOffset="3319.235">2409 305 3945 0 0,'0'0'245'0'0,"0"0"-211"0"0,0 0-229 0 0,0 0-89 0 0,0 0 149 0 0,0 0 226 0 0,0 0 148 0 0,0 0 2 0 0,0 0 0 0 0,0 0 110 0 0,0 0 157 0 0,0 0 130 0 0,0 0 22 0 0,12 18 1165 0 0,1-17-1483 0 0,-13 0-291 0 0,-1-1 0 0 0,1 0 0 0 0,0 1 0 0 0,-1-1 0 0 0,1 0 0 0 0,0 1 0 0 0,0-1 0 0 0,-1 1 0 0 0,1-1 0 0 0,0 1 0 0 0,0-1 0 0 0,0 0 0 0 0,-1 1 0 0 0,1-1 0 0 0,0 1 0 0 0,0-1 0 0 0,0 1 0 0 0,0-1 0 0 0,0 1 0 0 0,0-1 0 0 0,0 1 0 0 0,0-1 0 0 0,0 1 0 0 0,0-1 0 0 0,0 1 0 0 0,0-1 0 0 0,1 1 0 0 0,-1-1-1 0 0,0 1 1 0 0,0-1 0 0 0,0 0 0 0 0,1 1 0 0 0,-1-1 0 0 0,0 1 0 0 0,1-1 0 0 0,-1 0 0 0 0,0 1 0 0 0,1-1 0 0 0,-1 1-51 0 0,-192 71 2673 0 0,224-45-2861 0 0,212 66 4661 0 0,-183-69-4578 0 0,-24-3-7809 0 0,-30-16 866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30:52.4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00A0D7"/>
      <inkml:brushProperty name="fitToCurve" value="1"/>
    </inkml:brush>
    <inkml:brush xml:id="br2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5555 1554 854 0,'0'0'131'0,"0"0"-155"15,0 0-19-15,0 0-29 0,0 0-18 0,0 0 29 16,0 0 20-16,0 0 30 0,0 0 21 0,0 0 6 16,0 0 8-16,0 0 4 0,-29 32 3 0,22-24 1 15,2-1 4-15,-4 3 1 0,3-3 0 16,-4 3-4-16,-1 1-8 0,-1 3-7 0,-2 3-7 16,-2 3 0-16,-1 3-2 0,-5 5-3 0,-2 4 2 15,-3 0-2-15,-2 0 0 0,-1 3 2 16,-6 1 0-16,1 0 2 0,-5 0 4 0,-3 0 6 15,0 3 8-15,0-3 7 0,-1 2 1 0,-1 0-5 16,2-1-5-16,0-3-8 0,3 0-3 0,3-2-5 16,3-5-2-16,6-1-6 0,2-2-1 0,4-3-3 15,5-2-2-15,5-4-3 0,4-4-8 0,4-3-12 16,1-4-15-16,3-4-21 0,0 0 17 16,3 0 26-16,2 0 34 0,6-3 33 0,4-4-6 15,4-4-15-15,6-5-16 0,4-4-13 16,3-2 1-16,7-4-2 0,3-2-2 0,2-2 4 0,3-2-3 15,7-2 2-15,0-1 0 0,4-1 1 16,2 0 1-16,-2-1 1 0,5 2 2 0,-1 2-1 16,2 0-1-16,-3 0 0 0,-2 5-1 0,-3 2 1 15,-4 1 0-15,-3 5 0 0,-4 1 1 16,-5 3 4-16,-1 1 0 0,-9 3 1 0,-2 3-5 16,-5 4-7-16,-8 4-8 0,-3 1-8 0,-5 0-8 15,-6 0 6-15,-1 4 28 0,0 6 33 0,-5 0 22 16,-7 6 6-16,-5 3-18 0,-5 4-23 0,-8 5-11 15,-2 4-9-15,-5 1 0 0,-4 5 1 16,-6 3-4-16,-2 5 5 0,-3 2-2 0,-5 4 0 16,-6 4 3-16,-2 3-6 0,-1 4 1 0,-2 4 0 15,-1 3-1-15,0 1 1 0,3 2-2 0,-1 2 0 16,0 1 0-16,6-2-1 0,0-1 1 0,5-1 1 16,2-3-3-16,7-3 0 0,7-5-2 15,7-8-3-15,7-7-8 0,10-8-8 0,6-10-18 16,9-5-12-16,1-7 6 0,8-4 12 0,7-6 23 15,6-4 19-15,6-2 4 0,6-3-6 16,4-11-7-16,6-3-16 0,2-6-10 0,9-4-7 16,2-4-1-16,4-3 6 0,1-5 10 0,3-1 11 15,6-2 6-15,2-2 8 0,1 0 2 0,2 0 6 16,0-1 6-16,0 3 8 0,-3 2 5 16,-2 1 2-16,-5 3 4 0,-2 2 0 0,-4 0 3 15,-2 5 9-15,-6 1-4 0,-3 4-3 0,-5 3-8 16,-6 7-16-16,-4 1-7 0,-7 6-7 0,-6 2-9 15,-5 4-9-15,-4 1-10 0,-5 0 3 0,-5 6 22 16,-1 1 37-16,0 6 23 0,-7 1 8 0,-6 7-5 16,-8 4-19-16,-3 8-9 0,-6 4-10 15,-9 5-9-15,-3 5-10 0,-3 3-3 0,-4 6 1 16,-7 7-4-16,-6 5 1 0,1 6 0 0,-7 6-3 16,-5 5 0-16,-2 4 0 0,-4 2 2 15,1 1-1-15,0 4 2 0,3-2-1 0,0-2-4 16,4-5 3-16,4-4-2 0,6-4-4 0,3-8 1 15,7-8-3-15,10-7-1 0,5-11 1 0,10-6-5 16,8-11-8-16,7-6-17 0,7-7-19 16,4-4 0-16,2-5 12 0,11 0 23 0,4-5 24 15,6-1 5-15,4 0-13 0,7-7-15 0,3-5-21 16,7-7-22-16,4-4-12 0,2-5-2 16,8-5 12-16,3-3 24 0,6-4 22 0,3-3 15 15,2-2 16-15,6 0 14 0,-2-1 13 16,2 0 17-16,-4 4 14 0,-6 2 0 0,-1 4 3 0,-4 2-5 15,-6 5-12-15,-6 6-4 0,-8 4-17 0,-3 3-12 16,-10 6-11-16,-3 4-7 0,-3 3-7 16,-11 2-11-16,1 1-10 0,-7 0-8 0,-2 0 3 15,-3 2 18-15,-2 2 22 0,0 6 22 0,0 1 29 16,-7 4 9-16,-6 5-5 0,-4 4-10 0,-5 9-28 16,-10 7-13-16,-2 7-8 0,-8 8-4 15,-6 5-3-15,-6 7-2 0,-7 6-4 0,-4 5-8 16,-7 4 1-16,-1 5-3 0,-5 3 1 0,-5 3 7 15,3 0 2-15,2-1 3 0,0-1 2 0,5-1 0 16,7-5-8-16,7-4-5 0,6-8-15 0,8-9-22 16,9-13-6-16,10-9-8 0,7-11 1 15,11-10-7-15,6-5 6 0,2-7 13 0,11-6 20 16,8-3 32-16,7-1 0 0,7-14-25 16,8-1-41-16,7-9-56 0,7-5-22 0,5-7-6 15,7-4 32-15,6-9 51 0,5-1 38 0,3-4 37 16,2-1 29-16,2-2 22 0,-2 4 26 0,-3 0 22 15,-2 6 9-15,-3 3 5 0,-6 6-24 16,-8 8-25-16,-2 5-12 0,-10 7-19 0,-4 4-4 16,-9 5-7-16,-8 4-27 0,-7 5-13 0,-6 1-6 15,-3 1-1-15,-8 5 20 0,-1 5 17 0,-3 3 27 16,-4 4 27-16,-10 6 3 0,-2 9-7 16,-12 7-19-16,-10 9-25 0,-4 7-9 0,-11 10-5 0,-12 8-3 15,-3 7-3-15,-10 9-3 0,-5 6 0 16,-6 8-2-16,-8 7-2 0,-2 2-2 0,-7 4-1 15,0 0 1-15,4 0 4 0,2 0 0 0,4-5 0 16,12-3 2-16,4-9-4 16,12-9 1-16,9-9-1 0,13-12-4 0,8-11 0 0,15-14-5 15,9-12-11-15,10-9-16 0,4-8-7 0,8-6 9 16,8-3 15-16,8-4 21 0,6-3 9 0,7-1-9 16,5-11-19-16,7-6-25 0,6-6-32 0,6-5-20 15,6-6 4-15,0-2 18 0,5-4 33 16,2-1 27-16,0-4 20 0,4 3 19 0,-5 0 10 15,1 1 9-15,-4 4 6 0,-5 2-11 0,-2 6 2 16,-6 4 1-16,-7 6 1 0,-5 3 7 16,-6 6-9-16,-6 6-19 0,-8 2-17 0,-5 3-15 15,-4 0-12-15,-6 0-2 0,-3 6 5 0,-2 4 16 16,-1 3 17-16,-4 6 16 0,0 4 3 0,-4 5-3 16,-4 11-7-16,-10 8-8 0,-2 10-7 15,-9 9-9-15,-5 8-4 0,-7 10-13 0,-5 7-20 16,-10 5-14-16,-2 8-12 0,-7 3 1 0,-4 4 14 15,-6 4 6-15,-4-2 4 0,0-2 10 0,0-1 12 16,4-7 19-16,5-4 17 0,3-4 12 0,8-10 4 16,8-8 5-16,10-11-3 0,8-12-6 15,7-8-14-15,12-11-21 0,10-10-22 0,4-6-5 16,4-6 1-16,15-5 17 0,6-3 23 0,6-4 3 16,6-1 1-16,7-1-9 0,5-8-4 0,4-7-6 15,7 0-7-15,2-4 1 0,3-4 1 16,2 0 3-16,3-4 8 0,-2 1-2 0,5 1 2 15,-7 0 7-15,-1 2 8 0,-4 3 8 0,-5 2-1 16,-1 2-5-16,-5 5-5 0,-6 4-7 0,-5 2-1 16,-4 6-5-16,-5 0-3 0,-4 3-6 15,-6 8-3-15,-5 3 4 0,-3 1 9 0,-5 6 18 16,-5 4 8-16,-2 7 5 0,-7 7-3 0,-8 9-8 16,-6 5-5-16,-9 9-6 0,-3 5-8 0,-6 7-5 15,-5 7-10-15,-6 3-3 0,-6 7 0 16,-4 3-7-16,-7 3 2 0,-2 1 1 0,-4 2 2 15,-2-4 11-15,-2 0 8 0,2-3 8 16,5-5 3-16,5-7 9 0,7-8 9 0,5-10 7 16,15-7 1-16,5-13-4 0,10-13-13 0,8-8-12 0,8-11-17 15,6-8-33-15,1-3 0 0,9 0 8 16,8-3 17-16,7-7 35 0,10-3 1 0,7-11-15 16,4-2-19-16,11-11-16 0,0-4-3 0,7-4 5 15,4 0 4-15,0-1 24 0,3-1 11 0,-1 0 7 16,0 0 15-16,-2 3-12 0,-2 3-9 15,-1 7-5-15,-9 7-12 0,-6 9 9 0,-4 6-2 16,-11 4-5-16,-2 7-3 0,-11 1-17 0,-1 4-3 16,-7 9 0-16,-6 1 13 0,-3 9 21 15,-4 3 11-15,-1 7 12 0,-9 7-4 0,-8 4-12 16,-3 5-8-16,-7 6-3 0,-3 2-3 0,-5 7-6 16,-5 4-4-16,-5 1-3 0,-2 2-11 0,-5 1-1 15,0-2 13-15,-1-1 12 0,0-2 21 16,1-4 12-16,-1-1-3 0,2-5-5 0,10-3 0 15,4-9-4-15,9-9-1 0,9-7-11 0,6-9-17 16,7-6-36-16,7-5-25 0,3-4-2 0,11-1 15 16,10-2 31-16,6 2 28 0,10-3 5 15,8-1-7-15,8 0-13 0,0-1-12 0,6-5-3 16,4-2 1-16,5-2 11 0,-3 0 10 0,2 0 1 16,1-1 0-16,-4 5-2 0,-4 3-3 0,-3 3-1 15,-7 3-2-15,-7 8 1 0,-7 7 4 0,-9 5 8 16,-6 5 10-16,-10 9 12 0,-9 6 5 15,-5 7 2-15,-11 9-30 0,-10 8-112 0,1-14-232 16,7-14-785-16</inkml:trace>
  <inkml:trace contextRef="#ctx0" brushRef="#br0" timeOffset="43933">1420 1107 933 0,'0'0'239'0,"0"0"-162"16,0 0 31-16,0 0 38 0,0 0 3 0,-158 7-6 15,140-5-37-15,-1-1-27 0,5 1-17 0,5-2-14 16,-2 2-10-16,2-2-12 0,5 0-6 15,2 0-1-15,-3 0-3 0,5 0-5 0,0 0-4 0,0 0-7 16,0 0 0-16,0 0 4 0,0 0 2 16,5 0 3-16,-5 0 1 0,1 0-1 0,0 0-2 15,-1 0-1-15,2 0-5 0,-1 0 11 16,3 0 13-16,6 0 12 0,-2 0 3 0,-1 0-7 0,4 0-12 16,0 1-9-16,-1 1-4 0,0 1 0 0,4-2-1 15,2 5 0-15,0-4 1 0,1 0-3 16,5 1 2-16,-2 0-2 0,5-3-1 0,2 3 1 15,3 0-2-15,4-2 3 0,-2 1-2 0,4-1 1 16,-3-1 1-16,4 2-1 0,3-2 3 16,1 0 0-16,1 0 1 0,4 0 1 0,0 0-2 15,3 0 3-15,-3 0 0 0,5-2 1 0,-1 1 3 16,2-1 0-16,0 2 6 0,1-1 0 0,-1-1-3 16,1-2-1-16,1 4-7 0,0-3 0 15,-1-1 1-15,1 3-1 0,-2-1 1 0,-1-4-1 16,-1 3-2-16,-4 0 1 0,3-2 1 0,-4-1 0 15,3 0 4-15,-3 0-1 0,-4 1 0 0,0-3-1 16,0 0 0-16,-1 2 0 0,-1-2-1 16,-3 2 0-16,-5 0-3 0,0 2 1 0,-3 1 1 15,-6-1-2-15,2 3 2 0,-7 1-2 0,-5-2-1 16,2 2 0-16,-5 0-2 0,-5 0-1 0,0 0 0 16,0 0-3-16,-4 0 4 0,0 0 2 15,0 0 0-15,0 0 5 0,0 0-4 0,0 0-1 16,0 0 1-16,0 0-7 0,0 0 2 0,0 0-2 15,0 0-2-15,0 0 2 0,0 0-2 0,0 0-3 16,0 0-2-16,0 0-5 0,-2 0-4 0,2 0-2 16,-2 0-4-16,0 0-3 0,0 0-16 15,2 0-25-15,-3-3-45 0,-2 0-66 0,0-1-83 16,0-1-105-16,-3 0-98 0,7 2-20 0,-2-1-534 0</inkml:trace>
  <inkml:trace contextRef="#ctx0" brushRef="#br0" timeOffset="44414">3195 763 2125 0,'0'0'619'0,"0"0"-606"0,0 0-10 0,0 0 5 15,0 0-3-15,0 0-8 0,0 0-21 0,0 0-18 16,0 0-8-16,0 0 0 0,0 0 9 0,0 0 8 16,0 0 7-16,0 0 7 0,-19-7 10 0,19 7 6 15,1 0 10-15,2 0 10 0,0 0 7 16,4 0 2-16,-2 1-3 0,6 4-5 0,0-2-8 16,1 3-4-16,5 1-3 0,-1 3 0 0,9 0 1 15,-1 4 1-15,3 0 1 0,2 3 0 16,1-2-3-16,6-1-2 0,-2 2 0 0,0-1-3 15,-1-3 2-15,-1 2 0 0,-2-3-1 0,3 1 2 16,-3-2-1-16,-1 0 0 0,-3-3 2 16,-2-1 0-16,-4 1 1 0,-3-3 1 0,-3-1-1 15,-3 2 3-15,-2-4 0 0,-6 2 2 0,0-1 9 16,-2-1 11-16,-1 0 16 0,0 2 14 0,0-3 4 16,0 1-1-16,-1 1-9 0,-2-2-8 15,-1 3-5-15,-1 1-7 0,-2 2-8 0,-4 1-8 16,-3 3-6-16,2 0-3 0,-2 3-1 0,-1 0-1 15,-1 1-4-15,-2-1 0 0,0 3-3 0,5-1-2 16,-2-3-3-16,1 1-3 0,2-3-5 0,4-1-12 16,1-1-22-16,3-2-38 0,-3 0-60 0,5-2-102 15,2 1-196-15,0-2-178 0,0 0-866 0</inkml:trace>
  <inkml:trace contextRef="#ctx0" brushRef="#br1" timeOffset="93188">8000 1078 2529 0,'0'0'-2'0,"0"0"9"0,0 0-1 0,0 0-3 16,-156-10 14-16,139 8 1 0,-1-1-5 16,3 1-1-16,1-1-10 0,2 0-2 0,2 0-3 15,1-1-1-15,5 2 2 0,-2-2 4 0,3 2-1 16,2 0-5-16,1 2-14 0,0-2-15 16,0 2-9-16,0 0-11 0,4 0 13 0,2 0 26 15,3 0 25-15,5 0 22 0,5 0 12 0,7 0-3 16,3 0-4-16,10 0 0 0,5 4-8 15,8 2-9-15,7-1-6 0,3 2-7 0,9-1-5 0,4 1-3 16,6-1-4-16,1 0-2 0,7-1-7 16,-5-4-16-16,6-1-7 0,-1 0-4 0,0-1-1 15,-3-7 7-15,-1-1-1 0,-6-2 9 0,-5-1 4 16,-3 0 13-16,-10 1 8 0,-5-3-2 16,-5 2 5-16,-11 2-1 0,-4-1 5 0,-11 3 6 15,-6 2 0-15,-8 3 9 0,-7 1 20 0,-3 2 31 16,-1 0 27-16,-3 0-7 0,-10 0-18 0,-11-1-33 15,-3-1-30-15,-4 1-2 0,-9-2-5 0,-8 3-3 16,-1 0 3-16,-10 3-1 0,1 3-1 16,-6 1 1-16,-3 3-1 0,0-1-1 0,-1 2 0 15,-5-1-2-15,-2 0 0 0,4-2 3 0,-4 0-3 16,4-2 5-16,-1-1-1 0,1-2 0 0,2 1 4 16,4-2 1-16,5 1 3 0,2-2 1 15,9 1 1-15,4-1-1 0,10-1 0 0,3 2 0 16,9-2-2-16,5 0-3 0,10 0-2 0,0 0-9 15,6 0-17-15,2 0-25 0,0-2-36 0,5 1-18 16,3-1 18-16,4 2 32 0,4-1 48 16,9-1 35-16,5 1 5 0,7-1 6 0,5 1-5 15,10-2-2-15,4 3-5 0,8 0-10 0,5 0-4 16,0 0-8-16,8 0-6 0,2 4-4 0,1-2-6 16,2-1-9-16,0 1-6 0,-1-2-7 15,-1 0-6-15,-2-2-4 0,-5-2-3 0,-5-2 1 16,-5-1 4-16,-10 0 12 0,-7 1 9 0,-10-1 9 15,-9 0 7-15,-6 2 3 0,-13 3 12 0,0 0 25 16,-8 2 33-16,0 0 23 0,-5 0-6 0,-9-3-25 16,-7-1-34-16,-9-2-28 0,-8-2-6 15,-12 0-2-15,-5 0-3 0,-12 4 2 0,-4 2 2 16,-9 1 6-16,-9 1 5 0,-3 0 4 0,-5 3 5 16,-1 1 2-16,-4 1-1 0,1 0-3 15,0-1-2-15,4-1-8 0,5 0 3 0,6-3-1 16,8 0 4-16,9 0 8 0,7 0-2 0,8 0 3 15,13 0-1-15,4-1-3 0,14-1 1 0,3 1-4 16,11 1-11-16,9-2-36 0,0 1-44 16,15 1-1-16,9 0 14 0,13 0 33 15,14 0 42-15,12 0 2 0,13 3-5 0,17 3-8 0,8 0-10 16,11 0-27-16,10 0-71 0,2 0-190 0,-26-1-372 16,-32-3-900-16</inkml:trace>
  <inkml:trace contextRef="#ctx0" brushRef="#br1" timeOffset="96015">9045 313 441 0,'0'0'22'0,"0"0"28"0,0 0 28 16,0 0 23-16,0 0 19 0,0 0-3 0,-62-161 0 15,59 149-2-15,1 1-12 0,-4 3-15 0,3 2-19 16,2 2-18-16,1 1-16 0,-1 2-8 16,1-1-8-16,0 2 3 0,0 0-1 0,0 0-2 15,0 0-3-15,0 0-6 0,0 0-1 0,0 0-4 16,0 3 0-16,0 0 16 0,0 3 20 0,0 4 19 15,2 7 14-15,4 5-9 0,1 5-13 16,-5 8-10-16,7 6-6 0,-5 8-3 0,1 5-1 16,1 6-6-16,-5 5-7 0,2 7-3 0,0 1 1 15,-3 2-2-15,2-2-2 0,-2 3-2 0,0-7-4 16,0-2 1-16,0-8-1 0,0-7-4 16,0-6 1-16,0-11 0 0,0-9-2 0,0-8 2 15,0-8-6-15,0-4-9 0,0-4-12 0,0-2-12 16,2 0 2-16,-1 0 4 0,0 0 8 0,2 0 10 15,4 0 0-15,-3-5 3 0,3 0 6 0,0-7-2 16,-1-2-7-16,1-8-5 0,3-3-10 0,-3-7-5 16,4-10 2-16,0-2-7 0,-3-9-2 15,0-4 1-15,3-9 0 0,-3-5 13 0,-1-1 9 16,2-6 5-16,-4 0 9 0,3-1-1 0,-4 0 17 16,-3 5 4-16,2 6 2 0,2 7 11 15,-2 11 8-15,-3 11 26 0,1 14 27 0,-1 10 20 16,0 9-1-16,0 5-18 0,0 1-29 0,0 0-32 15,0 0-27-15,0 1-21 0,0 2-12 16,0 3-1-16,0 5 7 0,0 5 19 0,2 10 17 16,3 11 8-16,-1 6 2 0,-1 12-8 0,1 5-2 15,3 7-3-15,-4 6-4 0,0 6 0 0,3 2-4 16,-2 0-2-16,-1 3-1 0,4-2 1 0,-4-2 0 16,-2-3-2-16,2-6 2 0,0-7-2 0,-3-7 1 15,2-12 3-15,-2-10-2 0,0-11 2 16,0-9 2-16,0-9 6 0,0-2 2 0,0-4-14 15,0 0-29-15,0 0-43 0,2-4-61 0,0-6-49 16,1-6-93-16,8-6-142 0,-7 1 3 0,4 4-628 16</inkml:trace>
  <inkml:trace contextRef="#ctx0" brushRef="#br0" timeOffset="89207">13880 1028 1773 0,'0'0'370'0,"0"0"-302"0,0 0-7 16,0 0-24-16,0 0 0 0,0 0 4 0,0 0-12 15,0 0-8-15,0 0-16 0,0 0-12 0,0 0-11 16,0 0-8-16,-93-7-2 0,93 7 2 0,0 0 4 16,0 0 8-16,0 0 7 0,0 0 12 15,0 0 9-15,0 0 4 0,0 0 3 0,0 0-10 16,1 0-5-16,2 0 2 0,2 0 4 0,-1 0 7 15,2 0 2-15,2 0-3 0,0 0-5 0,2 0-4 16,-1 0-4-16,2 4-2 0,0-3-2 0,-1 1 1 16,-2-2 1-16,4 1-4 0,-5-1 1 15,1 0-4-15,2 0-2 0,-6 2 2 0,4-2 1 16,-4 0-2-16,-2 0 4 0,4 0-1 0,-4 1 2 16,0-1 1-16,0 2-1 0,2-2-1 15,1 0-2-15,-2 0-1 0,0 1-2 0,5-1-5 16,-4 1-7-16,2 1-10 0,0-2-11 0,-1 2-8 15,-1-1-6-15,-2-1-2 0,0 1 9 0,-1-1 17 16,-1 0 23-16,0 0 31 0,0 0 24 16,0 0 2-16,-4 0-6 0,-4-1-13 0,0-2-15 15,-2-1 2-15,-2-1 4 0,-2 1 4 0,-2-3-1 16,-5 4 1-16,4-4 0 0,-5 3-4 16,-3-1 5-16,1 2 1 0,-1-1-2 0,-2 1 5 0,-2-1 2 15,2 3-5-15,2-1 3 0,0 1-5 16,2 1-2-16,4 0-1 0,-1 0-3 0,5 0-2 15,1-2-5-15,2 2-1 0,4-1-2 0,3 1-4 16,3-2-1-16,0 2-6 0,2-1-9 16,0 1-10-16,0 0-14 0,0-2-10 0,0 2-7 0,2 0 0 15,0 0 16-15,3 0 18 0,1 0 21 16,4 0 12-16,1 2 2 0,4 2-1 0,1 1-9 16,1 1 0-16,2 2-4 0,3-1-2 0,2 3 2 15,2 0-3-15,3 1-1 0,-1 1-3 16,4 1-6-16,1 0-5 0,-3-1-9 0,0 0-10 15,0-3-7-15,-6 0-1 0,1-1 2 0,-3-4 2 16,-6 2 9-16,1-6 3 0,-7 0 4 16,1 0 10-16,-7 0 7 0,-1 0 18 0,0 0 15 15,-3 0 17-15,0-3 6 0,0 0-9 0,-8-1-12 16,2-4-15-16,-6-1-7 0,-2 0-2 0,-3-3 1 16,-1 0 2-16,-4 1 1 0,1 0-2 15,-3 4-2-15,-2-3 3 0,-1 4 1 0,2 2 6 16,-1 0 8-16,3 1 5 0,0 3 2 0,-2 0-1 15,9 0-4-15,-3 0-6 0,5 0-6 0,3 0-6 16,0 0-5-16,3 0 0 0,4 0-3 0,1 0-4 16,0 0-2-16,2 0-3 0,1 0-8 15,0 0-4-15,0-2-9 0,0 2-9 0,0-1-5 16,0 1-6-16,0-3 1 0,0 3 0 0,0-1 7 16,5 0 14-16,0-1 13 0,4 0 11 0,2 1 7 15,3 0-3-15,1-1 0 0,1 2 0 0,1 0-2 16,4-3 0-16,0 3-4 0,-1-1-1 15,1 1-6-15,-1 0-8 0,-3 0-7 0,0 0-15 16,-3 0-11-16,-3 0 0 0,-3 0 1 0,-5 0 14 16,1 0 22-16,-4 0 21 0,0 0 21 15,0 0 14-15,0 0-7 0,-4 0-17 0,1 0-25 16,-5 0-36-16,0 0-41 0,-2 0-52 0,-1 0-58 16,2 0-75-16,-2 0-61 0,0 1-38 0,1 2 50 15,6-1-332-15</inkml:trace>
  <inkml:trace contextRef="#ctx0" brushRef="#br0" timeOffset="90042">13028 1069 2634 0,'0'0'52'0,"0"0"-13"0,0 0-18 0,0 0-10 15,0 0 3-15,0 0-1 0,0 0-6 0,0 0-17 16,0 0-24-16,0 0-19 0,0 0-17 0,0 0-9 16,0 0 5-16,0 0 22 0,-73-8 30 15,81 7 35-15,-1-2 31 0,5 1 13 0,2-2 6 16,7 1-1-16,-2 0-3 0,8-1-12 0,9 1-8 16,-1 0-8-16,6 2-7 0,5-1-3 0,1 2-8 15,3 0-5-15,4 0-1 0,6 2-5 0,-2 0 0 16,5 0 1-16,1 1-5 0,2-2-3 0,0-1 0 15,0 0-4-15,1-2 4 0,0-6-4 16,0-1-6-16,-1-3 1 0,-4 0-1 0,-3-2 5 16,-6 1 6-16,-2-1-1 0,-7 1 2 0,-3 3 4 15,-6 0 1-15,-3 1 5 0,-7 5-3 16,-5 0-2-16,-4 2 3 0,-8 2-3 0,-1 0 4 16,-6 0 12-16,-1 0 11 0,0 0 13 0,0 0 8 15,-2 2-5-15,-7 0-11 0,0 2-14 0,-6 2-11 16,-4 2-12-16,-6-1-7 0,-5 3-3 15,-5 3-6-15,-1 1 0 0,-2-1-1 0,-6 4 0 16,-1-4 5-16,-4-2 4 0,-3 1 8 0,0-2 6 16,-4-3 4-16,2-1 1 0,-4-1-1 0,1-2-1 15,-3-1 1-15,0-2-2 0,-3 0-1 16,4 0 0-16,-1 0 1 0,3-3 0 0,4-2 0 16,2 0 3-16,7 1 1 0,5 1 0 0,7-2-1 15,5 4-1-15,5-2-2 0,4 2 3 0,6 1-1 16,3-1-1-16,6 1-1 0,3-2-7 0,0 2-22 15,0 0-29-15,1 0-25 0,10 0 7 16,4 0 20-16,7 0 30 0,5 3 26 0,6 2 0 16,8 0 4-16,8-1 1 0,4 1 1 0,6-1-1 15,7 0-3-15,2-1-3 0,3-2-2 0,4-1-3 16,0 0-3-16,-1 0-6 0,2 0-3 16,-5 0-2-16,2-3 2 0,-9 2-2 0,-4-1 4 15,-7-1 5-15,-8 1 1 0,-4 1 5 0,-7 1 2 16,-8 0 2-16,-8 0 6 0,-6 0 8 15,-6 0 20-15,-3 0 20 0,-3 0 16 0,0 0 10 16,-3 0-10-16,-3 1-20 0,-3 1-22 0,-6 1-24 16,-3 0-23-16,-7 0-26 0,0 0-37 0,-5 2-70 15,-5 1-132-15,12-1-220 0,5-2-737 0</inkml:trace>
  <inkml:trace contextRef="#ctx0" brushRef="#br1" timeOffset="97131">13746 6 2448 0,'0'0'7'0,"0"0"-13"0,0 0-15 16,0 0-3-16,0 0-8 0,0 0-10 16,0 0-15-16,0 0-3 0,0 0 6 0,0 0 16 15,0 0 13-15,0 0 6 0,-32-11 8 0,30 16 6 16,-2 4 12-16,4 7 17 0,-5 6 11 16,3 9 8-16,-2 8 3 0,1 11 1 0,0 8-5 15,2 10-2-15,1 7-12 0,0 5-12 0,0 7-7 16,0 3-5-16,4 2 1 0,0-2-1 0,1 2 3 15,0-4-1-15,1-6-2 0,-3-4-2 0,0-10 0 16,-2-10-3-16,3-9 2 0,-1-12 3 16,-3-10-1-16,1-11 4 0,-1-4 3 0,0-6 3 15,0-4 9-15,0-2 0 0,0 0-3 0,0 0-12 16,0-2-15-16,0-3-19 0,0-1-16 16,0-4-6-16,0-7-11 0,0-7 0 0,0-10 2 15,0-5-3-15,-1-8 0 0,-2-7-5 0,2-5-1 16,-2-2-1-16,2-4 8 0,-3-2 11 0,-2 1 7 15,-1-3 12-15,-2 5 16 0,-1 3 16 16,1 5 35-16,-4 6 25 0,1 7 18 0,-1 5 30 16,0 9 3-16,1 8 13 0,0 4 6 0,5 7-8 15,-1 3-14-15,1 3-23 0,1 4-20 0,6 0-28 16,-1 0-14-16,1 0-20 0,0 0-21 0,0 0-18 16,0 4-15-16,0 2 7 0,0 6 17 15,3 10 25-15,5 12 20 0,-3 9 0 0,6 9-2 16,-1 9-6-16,-2 8-3 0,0 7-1 0,2 6-2 15,-5 5-3-15,3-1-1 0,-3-1-2 0,-4-1 1 16,0-10 1-16,2-9 1 0,-3-11 3 16,0-12 3-16,0-12 1 0,-3-13 6 0,3-11 17 15,-1-2 13-15,1-4 9 0,0 0-5 0,0-4-20 16,0-2-33-16,0-4-19 0,0-8-18 0,0-11-7 16,0-14 3-16,1-10-1 0,6-10 8 15,-1-8 6-15,0-8 3 0,1-3-2 0,6-2-4 16,-1 0 0-16,0 2 6 0,2 11 6 0,-1 8 0 15,2 12-17-15,-1 10-42 0,0 11-66 16,-1 8-133-16,-2 10-209 0,-7 6-913 0</inkml:trace>
  <inkml:trace contextRef="#ctx0" brushRef="#br0" timeOffset="45882">1059 11647 2441 0,'0'0'71'0,"0"0"-21"0,0 0-6 16,0 0-15-16,0 0-3 0,0 0 3 0,0 0-3 15,0 0 3-15,0 0-4 0,0 0 0 0,0 0-5 16,-40-37-1-16,40 37 1 0,0 0 1 16,0 0 0-16,0 0-3 0,0 0-7 0,0 0-8 0,0 0-14 15,1 0-3-15,-1 0-2 0,1 0 0 16,2 0 14-16,7 0 8 0,-1 0 6 0,2 0 4 15,3 0-8-15,2 0-3 0,0 0-6 0,8 0 1 16,0 0 1-16,5 0-1 0,2 1 3 0,5 1 0 16,2 0 1-16,3-1-1 0,4-1-1 15,6 0 0-15,2 2 0 0,3-2 1 0,3 0 0 16,3 1 0-16,1-1-3 0,-3 2-1 0,4-1-1 16,2 1 0-16,0-2 2 0,0 1 3 15,3-1 0-15,0 3 0 0,-2-3 0 0,2 0-2 16,-3 2 0-16,0-1 0 0,-7 3-2 0,2 2 0 15,-8-3 3-15,-8 4-2 0,-4 1 0 0,-2-2 0 16,-11 0 1-16,0 1 1 0,-5-2 0 16,-8 1 2-16,-3-1-3 0,-5-2-3 0,-3 0 2 15,-3-2 2-15,-1-1 8 0,0 0 10 0,0 0 8 16,0 2 6-16,0-2 3 0,0 0 2 0,-2 0 1 16,-2 0-3-16,-1 0-12 0,1-5-18 15,-5 1-21-15,3-3-12 0,-3 1-10 0,-3-1-3 16,1-2-5-16,4 0-14 0,-3 0-16 0,1 0-27 15,3-1-36-15,1 1-58 0,-1 1-118 0,6 2-173 16,-1 2-199-16,1 1-348 0</inkml:trace>
  <inkml:trace contextRef="#ctx0" brushRef="#br0" timeOffset="46349">2874 11402 2094 0,'0'0'15'0,"0"0"2"0,0 0 19 15,0 0 3-15,0 0 9 0,0 0 3 0,0 0-9 16,0 0 3-16,0 0 0 0,0 0 3 0,0 0-2 15,0 0-7-15,0 0-8 0,0 0-13 0,-13-23-15 16,15 24-7-16,4 1 1 0,-2 1 5 0,7 1 6 16,1 1 1-16,2 1-3 0,2 0-3 0,2 2-2 15,2 1-2-15,1 2-1 0,1 0-2 16,-1 2 1-16,0 1-2 0,4 1 2 0,0 0 0 16,1 1 2-16,0-2 1 0,-1-4 0 0,-2 5 3 15,0-3-2-15,3 2 3 0,-5 1 7 16,-2-5 6-16,-4 3 5 0,1 0 0 0,-6-3-8 15,1 2-5-15,-7-3-5 0,3-1 3 0,-6-1 7 16,-1-3 11-16,0-1 17 0,-1 2 22 0,-7 0 15 16,-5 1 3-16,-2 3-11 0,-8 3-19 15,-7-2-21-15,-7 2-11 0,0 2-4 0,-5-4-2 16,4 2 4-16,-1-3-2 0,3 0-4 0,1 1-4 16,4-3-7-16,4-1-7 0,2 3-9 0,7-1-22 15,3-1-35-15,4 2-59 0,3-1-83 16,4 1-127-16,4-1-273 0,-1-2-911 0</inkml:trace>
  <inkml:trace contextRef="#ctx0" brushRef="#br1" timeOffset="105547">2417 11752 612 0,'0'0'21'16,"0"0"-2"-16,0 0-2 0,0 0-13 0,0 0-13 15,0 0-6-15,0 0-1 0,0 0 14 16,0 0 17-16,0 0 21 0,0 0 14 0,0 0 10 15,0-14 7-15,1 14 2 0,-1 0 1 0,3 0 0 16,-3-1 1-16,3 1 0 0,-1-1-3 16,1-1-7-16,-2 0-10 0,6 0-6 0,-3-1-11 15,-1 0-9-15,5 0-10 0,-4 2-11 0,6-2-3 16,-3 1 0-16,5 2 1 0,4-1 4 0,4 1-2 16,-1 0 1-16,4 0 0 0,1 0 0 15,1 0 4-15,1 0 5 0,3 0 4 0,-1 0 4 16,1 0 0-16,4 0-2 0,0 0-2 0,-2 0-4 15,6 0 0-15,0 1-1 0,-2 1-3 0,2-1 2 16,1 2-2-16,0 0-3 0,3 0 0 0,0 4-4 16,2-1 0-16,2 0 2 0,1 2-4 0,1 2 2 15,-1-1-2-15,2 1-1 0,1 1 1 16,2 2-2-16,0-1 1 0,0 2 1 0,-1 0-1 16,2 2 2-16,2-3 1 0,-1 3-2 0,1-3 1 15,1 1-1-15,2 0-1 0,1-1 3 16,0 0 0-16,1-3 2 0,3 0-3 0,0-1 3 15,0-2-3-15,5-1 1 0,-2-2 0 0,2 0 2 16,0-2 1-16,0-2 3 0,0 0 4 0,0 0-1 16,0 0-2-16,-2 0 11 0,1-1 0 15,1-2 2-15,-2 0 6 0,2-1-11 0,0-2 5 16,0 1-1-16,-3 0-2 0,3 2 0 0,0 1-8 16,-3-2-1-16,-2 1-1 0,-1 0 0 0,-1 0 5 15,0 1-4-15,-1 0 0 0,-2-1-1 0,1 2-7 16,-4-3 0-16,1 2-2 0,-2 2-1 15,0 0 6-15,1-3-3 0,-1 3 0 0,-3-1 1 16,2-1-5-16,0 1 3 0,-3-1 0 0,-1 1 0 16,-1-1 2-16,-2 1 1 0,-3-2-2 0,2 1 1 15,-2-1-2-15,-1 0 2 0,0 0 1 16,0 0-2-16,-3 0 2 0,2-1-1 16,-1 2-1-16,1-2 1 0,0 1-2 0,-4 1-2 0,3-1 0 15,-4 1 0-15,3-1 0 0,1 2 2 0,-1-1 1 16,1-1-1-16,2 2 2 0,2-2-4 15,-5 0 0-15,4 1 2 0,-2-1-3 0,1 1 2 16,0-1 1-16,0 2-1 0,1-1 1 0,3 1-1 16,0 0 0-16,-1-1-1 0,2 2-1 15,1-2 2-15,2 1 0 0,0 0 1 0,3-1 1 16,0-2-1-16,1 4 1 0,0-4-3 0,2 1-1 16,0 0 3-16,1 0-1 0,1-2 1 0,2 2 2 15,-2 0-1-15,6-2-1 0,-5 1 2 16,7 1-6-16,0 2 7 0,1-4-2 0,1 2 1 15,1-1 3-15,0 0-4 0,0 1-1 0,5 0 2 16,-1 0-4-16,-1 0 2 0,2 0 0 0,-1 2-4 16,-4-1 5-16,0 0-2 0,1 1 0 0,-1 1 3 15,4-2-1-15,-1 1 1 0,-2 1 0 16,0 0-2-16,5 0 3 0,-3 0-6 0,0 0 3 16,4 1 1-16,-4 2-2 0,6 2 4 0,-6-2-3 15,5 2 1-15,-4-2 0 0,5 1 4 0,-5 1-3 16,5-2 3-16,-1 0-5 0,-5 0-2 15,6 0 4-15,-4-1-4 0,4-1 2 0,-6 2 0 16,4-2-3-16,-4 0 3 0,3-1-2 0,-3 2-1 16,-2 0 2-16,1-2-2 0,4 1 1 0,-3-1 2 15,0 0-1-15,4 0-1 0,-3 0 1 16,3 0-3-16,-4 0 3 0,3 0-1 0,-3-1 2 16,-3-1 0-16,2 0-3 0,2 1 2 0,-2 0-3 15,-2-2 2-15,0 2 0 0,1-1-1 16,-1 2 2-16,3-1-1 0,1 1 0 15,2 0 0-15,-2 0-2 0,-2 0 2 0,0 0 0 0,1 0 2 16,0 0 0-16,-3-2-2 0,0 2 0 0,1 0 0 16,-3-1-2-16,3-1 3 0,-1 1 0 0,-1-1 1 15,4 1 0-15,1-1-1 0,-1 1-1 0,0 1-1 16,-2 0-1-16,0 0 2 0,-2 0 1 16,0 0 0-16,-3 0 1 0,2 0-1 0,1-2-1 15,0 2-1-15,-1-2 0 0,1 1 0 0,2-2 2 16,0 0 0-16,1 0 2 0,0-2-1 0,-2-1-1 15,0 1 0-15,2-2 0 0,-3 1 0 16,0-2 1-16,-1 1-1 0,3-2 0 0,-2 5 1 16,2-5-1-16,2 3 1 0,2-1 1 0,-2 0-2 15,1 1 1-15,0 0-1 0,-2 2-3 0,-2-1 3 16,2 2 0-16,-3 0-1 0,0 1 1 16,-4 2-3-16,1 0 2 0,-6 0 0 0,3 0 0 15,-4 0 1-15,0 0-1 0,1 0-1 0,-4 0 6 16,-1 3-5-16,-5 0 0 0,-1 0 1 15,-4 1-6-15,-7-1 5 0,-2 0 0 0,-7-2 1 16,-2 2 3-16,-9-1-5 0,-2-2-1 0,-5 0-2 16,-6 1-13-16,-3-1-19 0,0 0-52 0,-7 0-7 15,-6 0-45-15,-8 0-98 0,-10 0-87 0,6 0-50 16,6 0-718-16</inkml:trace>
  <inkml:trace contextRef="#ctx0" brushRef="#br1" timeOffset="106643">9735 11684 1043 0,'0'0'199'0,"0"0"9"0,0 0 2 0,0 0-29 16,0 0-32-16,0 0-34 0,13-165-36 16,-12 151-30-16,1 2-11 0,2 1-11 0,-4 2-2 15,1 3 3-15,-1 3-3 0,0 1-6 0,0 2-7 16,0 0-10-16,0 0-9 0,0 0-11 0,0 0-17 15,0 0-29-15,0 7-5 0,0 2 14 16,0 6 21-16,0 7 36 0,0 5 17 0,0 8 1 16,0 6 2-16,-1 6-2 0,-5 6-3 15,5 8 1-15,-1 7-2 0,0 5-2 0,-2 3-1 0,1 3-5 16,1 4-3-16,2 0 1 0,0 1 0 16,0-2-2-16,2-1 4 0,5-8-1 0,-3-5-1 0,5-6 2 15,-3-7-6-15,5-6-1 0,-3-8 0 16,-3-7-6-16,5-11 4 0,-6-7 3 0,-1-8 5 15,-1-2 41-15,1-6 38 0,-3 0 26 0,0 0 29 16,0 0-12-16,0-6-37 0,0-7-26 16,-3-8-37-16,-1-8-29 0,3-8-4 0,-2-8-5 15,2-6-2-15,1-8-4 0,-1-5 4 0,1-5 1 16,-3-10 1-16,3-4 3 0,-3-2-2 16,2-3-2-16,-1-3 4 0,1-1 1 0,-2 3 5 15,2 0 2-15,-5 5-1 0,4 8 6 0,0 7-4 16,1 7 0-16,0 15 4 0,-1 10-4 0,2 12 4 15,-4 11-3-15,4 8-22 0,0 3-39 0,0 3-44 16,0 3-24-16,0 7 21 0,0 9 44 16,7 6 49-16,-4 10 32 0,2 9 8 0,1 8 0 15,-4 3-2-15,0 9-3 0,-1 6-5 0,2 9-2 16,-3 1-8-16,3 6-1 0,-3 0-3 0,0 3-4 16,1 0 3-16,0-1-1 0,2-1 2 0,-2-6 2 15,6-5 1-15,-3-9-3 0,-1-5-1 16,4-10-6-16,-3-11 0 0,-3-12 0 0,2-12 3 15,1-6 21-15,-2-8 31 0,-2-3 20 0,0 0 24 16,0-1-10-16,0-8-31 0,0-6-23 0,0-8-31 16,-2-8-19-16,-3-6-5 0,3-10-4 15,0-5-2-15,-1-5-1 0,-3-6 9 0,2-2 8 16,3-6 9-16,-2 5 11 0,-2 5-1 0,2 7 3 16,0 8 5-16,1 12-3 0,-4 9 4 15,3 9-6-15,3 10-20 0,0 4-38 0,0 2-40 16,0 6-8-16,0 9 14 0,3 9 36 0,5 11 38 15,-2 8 8-15,5 8-2 0,1 6-2 0,2 6-25 16,-1 3-62-16,4 1-113 0,6 2-176 16,-8-20-131-16,-1-15-892 0</inkml:trace>
  <inkml:trace contextRef="#ctx0" brushRef="#br1" timeOffset="107410">13773 11635 921 0,'0'0'297'0,"0"0"53"0,0 0-8 16,0 0-61-16,0 0-61 0,0 0-66 0,0 0-58 15,0 0-39-15,0 0-35 0,0 0-20 16,0 0-21-16,0 0-24 0,0 0-19 0,15-70 5 15,-11 79 18-15,3 6 25 0,3 6 29 0,-1 10 10 16,3 6 0-16,-1 12 1 0,3 7 0 0,-3 13-5 16,0 4-3-16,-3 7-5 0,-1 6-7 15,-4 4 4-15,1 3-3 0,-4-3 0 0,0 0-2 16,0-4-3-16,0-11 0 0,0-6-3 0,-3-10-1 16,2-8 1-16,1-12-1 0,0-9 2 0,0-8 1 15,0-12 6-15,0-4 21 0,0-4 26 16,0-2 18-16,0 0 13 0,0-7-20 0,0-3-29 15,0-10-27-15,0-9-31 0,0-7-13 0,0-10-5 16,4-5-4-16,0-8 0 0,-1-7 0 0,-1-3-2 16,1-7 5-16,1 0 10 0,0 3 10 0,-1 4 14 15,4 4 9-15,-2 8 14 0,-1 10 17 16,2 11 15-16,-4 11 11 0,-2 10 3 0,0 8-22 16,0 3-28-16,0 4-30 0,0 2-21 0,0 8 8 15,0 8 18-15,0 10 22 0,-1 9 18 0,-4 13 0 16,-1 7-2-16,-2 10-6 0,0 6-6 15,-2 5-3-15,2 2-6 0,1 1-1 0,-1-4-2 16,4-1-2-16,0-3-5 0,2-3-17 0,2-1-32 16,0-6-62-16,0-3-118 0,3-4-209 15,0-15-125-15,-2-16-883 0</inkml:trace>
  <inkml:trace contextRef="#ctx0" brushRef="#br1" timeOffset="110595">14386 7681 725 0,'0'0'2'0,"0"0"-6"0,0 0-3 16,0 0-2-16,0 0 8 0,0 0 7 0,0 0 12 15,0 0 9-15,0 0 10 0,0 0 12 0,0 0 5 16,59-8 2-16,-45 7-5 0,-1 0-9 16,4 1-10-16,3-2-6 0,1 2-4 0,2 0-4 15,7 0-1-15,1 0-4 0,3 0-2 0,0 0-3 16,5 0-1-16,-2 0-1 0,6 0 1 15,0 0-1-15,3 0 0 0,0 0-1 0,2 0 0 16,-1 0-1-16,0 0 0 0,3 0 0 0,-3 0 0 16,1 0-2-16,-5 0 2 0,-5 0 0 0,-1 0-2 15,-9 0 0-15,-3 0-3 0,-6 0 1 16,-8 0 0-16,-3 0 0 0,-5 2 6 0,-3-2 8 16,0 0 4-16,-3 1-10 0,-5-1-28 0,-3 1-59 15,-7 0-56-15,-2 2-14 0,2 1-190 0,7-1-249 16</inkml:trace>
  <inkml:trace contextRef="#ctx0" brushRef="#br1" timeOffset="111014">14643 7345 1744 0,'0'0'-5'0,"0"0"-27"15,0 0-81-15,0 0-21 0,0 0 3 16,0 0 38-16,0 0 78 0,0 0 21 0,0 0-2 16,0 0-3-16,0 0 2 0,0 0-1 0,0 0 1 15,0 0 4-15,54 39 4 0,-54-31 6 16,0-1 5-16,-2 3 5 0,-8-1 2 0,-2 2 4 16,-4 1-2-16,-8-1-2 0,1 2-3 0,-6-1-4 15,-3-1-1-15,-5-3-1 0,0 2 4 0,-3-2 5 16,1-2 2-16,-1 0 5 0,3 1-4 0,-1-1-2 15,1 0-4-15,6 1-9 0,2-1-5 0,5 0-5 16,6 0-6-16,4-1-9 0,9-1-17 16,2 2-18-16,3-1 1 0,0 1 15 0,8-1 29 15,6 3 31-15,6 1 10 0,8 1 0 0,4-1-8 16,8-2-7-16,6 1-6 0,1-2-5 16,2 1-5-16,4-3-3 0,-2 1-4 0,-4 2-3 15,0-1-2-15,-6 0 1 0,-7 0-2 0,-7 0-3 16,-6 1-2-16,-9-1-2 0,-4 0-1 0,-4 3 2 15,-4-3 6-15,0 2 8 0,-9 3-2 16,-5 1-29-16,-5 2-76 0,-6 5-144 0,5-6-54 16,2-3-899-16</inkml:trace>
  <inkml:trace contextRef="#ctx0" brushRef="#br1" timeOffset="111996">7455 7621 812 0,'0'0'73'0,"0"0"15"0,0 0 34 16,0 0 17-16,0 0 21 0,0 0-10 0,0 0-37 15,0 0-15-15,0 0-16 0,0 0-10 0,0 0-14 16,0 0-3-16,0 0-8 0,0 0-15 16,-78-63-25-16,78 63-25 0,7 0 1 0,1-2 8 15,9 2 15-15,1-1 18 0,6-2-2 0,5 1-1 16,5-1 2-16,4 0-8 0,6 0 2 0,0 1-2 16,6 2-6-16,1 0-2 0,2 0-4 15,-3 0-1-15,4 0 0 0,-3 3 1 0,1 2-1 16,2 0-2-16,-5-1-6 0,-1 2-1 0,-1-1 1 15,-3 1-1-15,-3-1 7 0,-1 1 1 16,-1-2 1-16,-3 0 0 0,-4 1 0 0,-6-1-2 16,-1 0 0-16,-9 0-2 0,-2-2 2 0,-4 1-1 15,-6-2-3-15,-4-1 8 0,0 0 10 0,0 0 17 16,-2 0 3-16,-7 0-11 0,2 0-20 16,-7-3-24-16,-2-1-13 0,-3-1-5 0,1 1-1 15,-5-3-4-15,-4 1-3 0,1 1-7 0,-2-3-9 16,2 0-10-16,2-1-12 0,1 0-9 0,1-2-7 15,-3 0-7-15,7-2 3 0,-3 1 13 0,4-2 19 16,2-1 22-16,-1 1 22 0,1 0 16 0,2 0 13 16,4-3 25-16,-2 3 19 0,4-1 22 15,0 1 16-15,5 2 13 0,-3 2 17 0,3-1 3 16,2 5 2-16,0-1-15 0,0 6-32 0,0-1-36 16,2 2-21-16,7 0-15 0,3 0-1 15,4 5 8-15,6 1-2 0,1 2-5 0,5 3 1 16,4 2 3-16,3 1 0 0,4 1 7 0,5 2 4 15,0 3-4-15,2-3 2 0,0-1-2 0,1-1-2 16,-2 0 3-16,-4-1-2 0,0-2 2 16,-6-4-2-16,-2 2-3 0,-3-2 0 0,-3-2-1 15,-3-1-1-15,-7-1 3 0,-3-1-1 0,-4-1-3 16,-8-2 12-16,-2 1 36 0,0-1 41 16,-2 0 37-16,-9 0-17 0,-6 0-39 0,-9 0-45 0,-10 0-40 15,-10 5 5-15,-10 6 0 0,-12 5 4 16,-8 5-1-16,-10 5-12 0,-4 6-33 0,-5 3-65 15,0 8-88-15,-5 6-146 0,29-12-91 0,21-8-905 16</inkml:trace>
  <inkml:trace contextRef="#ctx0" brushRef="#br1" timeOffset="138038">18379 5349 820 0,'0'0'113'15,"0"0"41"-15,0 0 9 0,0 0-42 0,0 0-30 16,0 0-21-16,0 0-14 0,0 0 0 0,0 0 2 16,0 0-10-16,0 0-14 0,0 0-16 15,-10-96-28-15,10 96-20 0,0 0-15 0,0 0 7 16,0 4 22-16,0 3 26 0,0 6 26 0,0 2 6 16,0 6 0-16,0 6-3 0,0 4-4 0,-1 6-9 15,-1 4-3-15,0 5 1 0,-2 10-7 0,-2 0 5 16,2 2-4-16,-3 2-5 0,3 0 0 15,-1 1-4-15,1-1-3 0,2 0 3 0,1-1 5 16,1 1 7-16,0-1 15 0,0 0 3 0,0 0-1 16,0-3 9-16,-2 2-7 0,1-3 4 15,-3 1 2-15,0-3-5 0,1 1 4 0,-1-3-12 16,-3-3-4-16,5-3-8 0,-5-3-11 0,1 1 3 16,2-3-1-16,-4-2-1 0,5-2 5 0,-4-1-5 15,2-2-2-15,2-2-1 0,-1-6-4 16,0-5-2-16,1-6-2 0,3-3-2 0,-1-3 2 15,1-5 1-15,-1-1 2 0,1-2 1 0,-2 0-2 16,-1 0-5-16,2 0-12 0,1 0-17 0,-3 0-25 16,2-4-64-16,-2 0-84 0,-2-1-108 0,-1-1-110 15,4 0 14-15,-1 3-658 0</inkml:trace>
  <inkml:trace contextRef="#ctx0" brushRef="#br1" timeOffset="139080">18081 7717 1853 0,'0'0'51'0,"0"0"16"0,0 0-20 16,0 0-25-16,0 0-6 0,0 0-6 0,0 0 6 15,0 0 10-15,0 0 12 0,0 0 4 16,0 0 1-16,0 0 11 0,0 0 6 0,0 0 10 16,-11-5 2-16,11 5-10 0,1 0-13 0,-1 0-13 15,0 0-12-15,2 0-10 0,-1 0-6 0,2 0-10 16,1 0-2-16,0 0 5 0,-1 2 3 15,6 0 10-15,2-1 1 0,3 0-3 0,1 1-1 16,0 0-3-16,6 0-1 0,0-2 2 0,4 3 2 16,2-3-2-16,1 0 2 0,4 0-3 0,1 0-1 15,5 0-3-15,2 0-3 0,1 0 2 0,1 0-3 16,1-3 2-16,4 1 1 0,0 0-2 16,3-2 0-16,4 0 1 0,-1 0-3 0,3 0 2 15,0-1-1-15,1 0 0 0,3-1 2 0,-2 2-2 16,3-3 0-16,-2 1 0 0,2 0 0 15,-2-1 1-15,5 0 1 0,-3-1-1 0,1 2 1 16,3 0-3-16,0-1-1 0,0 1-3 0,-2 0-1 16,4 2 4-16,3-1 1 0,1 2 3 0,0-1-1 15,1 0-1-15,2 2 2 0,-3-2-2 16,4 2 2-16,-3-1-2 0,5 0 0 0,-1 1 1 16,-2-1-2-16,5 1 3 0,-1 0 0 0,0-2 0 15,-3 3 0-15,4-2-2 0,0 0 0 0,-1 1 1 16,-4-1 0-16,1 0 2 0,-4 1-2 0,3-1-2 15,-3-1 3-15,-3 1-2 0,3 0-1 0,1 0 5 16,-1-1-2-16,-1 1-1 0,4 0 2 16,-2-1-3-16,3 1 1 0,-3 0 0 0,3 0-1 15,-2 0 2-15,2 0-2 0,-3 0 0 0,8-2 2 16,-3 2-1-16,4-1 0 0,-1 0 1 16,2 0-2-16,0 3 1 0,-1-3-2 0,-1 3-1 15,0 0 0-15,-3-1 0 0,0 0 2 0,-1 2-3 16,1-1 0-16,-5 1 1 0,6 0-1 0,-1 0 7 15,-4 0-5-15,5 0 2 0,0 0-1 16,-2 3-2-16,1-1 2 0,1 0 0 0,-1 3 0 16,-1-2 0-16,0 2-1 0,2-1 2 0,0 0-2 15,-2 2 1-15,3-2 2 0,2-1-3 16,-1 0 2-16,1 0 2 0,0-1-2 0,-1-1 3 16,1 1-2-16,-1-2-4 0,1 0 2 0,1 2-2 15,0 0 2-15,2-1 3 0,-2 2-2 16,0 1-1-16,3-1 1 0,-2 0-1 0,2 0 0 0,1 0 1 15,-4 0-2-15,2 2 3 0,0-2-5 0,-2 3 1 16,2-2-2-16,-3 2 3 0,1-1 1 16,4-2-1-16,-4 2 1 0,-2-1-3 0,4 0 5 15,-7 1-1-15,3-1 1 0,-4 0-1 0,2-1-5 16,0 0 2-16,-3-2 0 0,0 1 0 0,-1-1 5 16,-1 0-1-16,1-1 1 0,0 0 0 15,-4 0-2-15,1 0 2 0,-7 0-1 0,0-1 1 16,-3 0 0-16,-3-1 0 0,-4 2-3 0,-2-1 2 15,-5 1 0-15,3-2 0 0,-3 1 0 16,-2-1 0-16,-3 2 1 0,0-1 1 0,-2 1-3 16,-1 0 1-16,0 0-2 0,-5-2-1 0,0 2 1 15,-5 0-2-15,-2 0 1 0,-2 0-3 0,-6 0-3 16,-2 0-6-16,-4 0-17 0,-6 0-38 16,-1 0-62-16,-4 0-79 0,-2 0-89 0,-7 0-55 15,1 0-105-15,-3 0-845 0</inkml:trace>
  <inkml:trace contextRef="#ctx0" brushRef="#br1" timeOffset="140595">19466 5384 591 0,'0'0'112'0,"0"0"55"16,0 0 36-16,0 0-11 0,0 0-24 0,0 0-32 15,0 0-18-15,0 0-3 0,0 0-4 16,0 0-13-16,0 0-16 0,0 0-22 0,0 0-22 15,-144-80-17-15,144 80-17 0,0 0-15 0,0 0-26 16,0 0-17-16,7 0 9 0,-3 0 25 0,6 3 40 16,2 2 28-16,3-1 5 0,4 3-11 15,6-3-14-15,7 2-9 0,3-2-6 0,6 2-4 16,6-1 2-16,3 0-3 0,8-1-2 0,2 1-1 16,6-1-5-16,6 3 1 0,3-1 0 15,5 0 0-15,0 1-2 0,2 1 1 0,4 0 0 16,1-1 0-16,4 2 0 0,-4 0-5 0,6 0-1 15,2 1 0-15,6-1 4 0,-1 0 6 0,5 1 5 16,3-4 1-16,0 2 1 0,3-2 2 16,2 0 5-16,-1-2 1 0,4-2 6 0,3 2 0 15,2-3 1-15,1 0-2 0,2-1-6 0,-1 2-2 16,4-2-4-16,-3 1-2 0,0-1-1 0,3 0-1 16,0 0 1-16,2 0-1 0,-4 0-1 0,-2 0-1 15,4 0-5-15,-5 0 3 0,-1 0-2 16,-1 0 0-16,-2 0 7 0,2 0-4 15,-3-1 3-15,-1-1 1 0,-1 2-4 0,1 0 1 0,-1 0-5 16,0-1 4-16,1 0 0 0,-2-1-1 0,1-1 3 16,-2 0-3-16,-3 1 0 0,2 2 0 15,-3-1-1-15,3 0 1 0,-3-1-2 0,0 0-1 16,2 0 0-16,-3 1-1 0,-2-1 2 0,-2 1-4 16,1-1 0-16,-2-1 0 0,-1 0 1 0,2 0 1 15,0 0 1-15,-5-1 1 0,2 2-2 16,-2-3 2-16,-5 1 0 0,0 0-2 0,-1-1 1 15,-2-1-1-15,1 1 0 0,-3-1 2 0,2 0-2 16,1 2 2-16,-2-3-1 0,-3 3 0 16,0-2 1-16,-1 2-4 0,-4-1 0 0,0 1 0 15,-1-3-3-15,-2 3 5 0,2 0-2 0,-5-1 2 16,-4 2 1-16,4 1-3 0,-7-1 3 0,-1 3-2 16,-2-3 2-16,-7 1 2 0,2 1-4 0,-5-1 3 15,-3 2-2-15,1-1-2 0,-5 1 4 16,-4 0-2-16,4 0 1 0,-5 0 1 0,-2 0 0 15,-2 0-1-15,-2 0 0 0,-1 0-1 0,-4 0 0 16,-3 0 1-16,2-2 0 16,-2 2-1-16,-2 0 0 0,-1 0 1 0,-1 0-3 0,-4 0 3 0,-4 0-1 15,-5 0 0-15,-1 0 0 0,-1 0-1 16,-4 0-1-16,3 0 2 0,-6 0 0 0,4 2-1 16,-5-2-1-16,2 1 0 0,1-1-1 0,-4 0 1 15,1 2 0-15,4-2 1 0,-3 1 2 16,-1-1 0-16,4 2 0 0,-5-1-1 0,1-1 0 15,-1 0-1-15,3 2 1 0,-4-2 0 0,1 0 1 16,-2 0 1-16,0 0-1 0,0 2 2 0,0-2-2 16,0 0 0-16,0 0 2 0,0 0-3 15,0 0 0-15,0 0 2 0,0 0-3 0,0 0 1 16,0 0-1-16,0 1-1 0,0-1 2 0,0 0 0 16,0 0 0-16,0 0 1 0,0 0-4 0,0 0 2 15,0 2-4-15,0 0-4 0,1-1 5 16,0 4 1-16,2 0 4 0,3 3 5 0,-2 3-4 15,0 1-2-15,3 3 0 0,-3 3-3 0,4 4 2 16,-4 1 0-16,4 6 1 0,-2 5 0 0,-4 3 0 16,4 1 0-16,-3 3-2 0,-1 2 2 15,-2 4-1-15,3 1 1 0,3 5-1 0,-4 4 1 16,0 3 0-16,-1 6 2 0,2 2 0 0,4 4 0 16,-5 0 2-16,6 1-3 0,-3 0 1 0,-1-1-2 15,4-4-1-15,-4-3 2 0,6-5-3 0,-6-4 4 16,5-6-2-16,-5 1 0 0,4-7 0 15,-3-2-4-15,1 0 3 0,-3-5 3 0,-2 1-3 16,1-3 2-16,-2-1-1 0,1-2-2 0,-1-1 2 16,0-1 0-16,2-5 1 0,-2-1 3 15,0-5-2-15,0-3 0 0,0-4-1 0,0-4-1 16,0-2 3-16,0-2 2 0,0-4 8 0,0 0 10 16,0 0 6-16,-2 0 3 0,1 0-6 0,1 0-9 15,-2 0-2-15,2 0-3 0,-2 0-1 16,-4-2-1-16,4-1-6 0,-4 0-4 0,-3-1-4 15,-2 2-2-15,4-1-1 0,-6 0 1 0,1 2 0 16,-1-1 0-16,-2 1 1 0,-7 1 0 0,5 0 1 16,-5 0 2-16,1 4-1 0,-8 0 3 0,-2 4-2 15,-10 0 2-15,-5 2 2 0,-11 1-2 16,-6 3 1-16,-10-2 3 0,-5 0-2 0,-8 2 2 16,-7-4 0-16,-3 3-6 0,-2-1 3 0,-6 2-2 15,-1-2-8-15,0-2-52 0,5 2-142 0,22-3-341 16,31-2-993-16</inkml:trace>
  <inkml:trace contextRef="#ctx0" brushRef="#br1" timeOffset="189278">913 1507 1247 0,'0'0'122'0,"0"0"-90"0,0 0-18 0,0 0 3 16,0 0-14-16,0 0-30 0,0 0-37 0,0 0-29 15,0 0-11-15,0 0 19 0,0 0 24 0,0 0 24 16,-19-52 22-16,19 51 10 0,0 1 10 16,0 0 6-16,0 0 8 0,0 0 2 0,0 0-5 15,0 0-12-15,0 4-15 0,0-2 5 0,0 4 16 16,2 2 15-16,0 2 17 0,0 4-7 0,5 1-11 16,-5 2-5-16,1 4-6 0,1 2-2 15,2 4 3-15,-2 2-3 0,-3 1 1 0,0 6-3 16,5 1-1-16,-5 6 1 0,1 3 2 0,0 1 1 15,-2 4 6-15,3-2 0 0,-2 4 2 0,4 1-1 16,-4 2-3-16,0 0-2 0,-1 2 0 0,2 0 0 16,-1 2-2-16,0-1 4 0,1 4 0 0,2-1-3 15,-3 2 1-15,1 2-2 0,-1 1-2 16,2 0 1-16,-3 0 0 0,0 1-2 0,1 0 0 16,-1 2 3-16,0-1-1 0,0 0-2 0,0 0 2 15,-1 0 1-15,-3 2 1 0,1-1-4 16,-4 3-4-16,3 3-3 0,-3-1 0 0,3 1 2 15,-6-1 0-15,6 0-3 0,-5-1 3 0,5 0 2 16,-6-1-3-16,5-2 2 0,-4 2-2 16,5-4 2-16,-4-1 3 0,5-1 11 0,1-4 8 15,-1 2 3-15,-1-4 0 0,3 2-4 0,1-3-3 16,0-1 3-16,0 1 3 0,0 0 0 0,0 1-5 16,0 1-8-16,1 3-7 0,4 2-6 15,-2 1 1-15,-2 6 0 0,1-1 0 0,-1 4-1 16,-1 1-2-16,0-1-2 0,0 2 2 0,0 2 2 15,0-2 4-15,-1 0 3 0,-2 0-1 0,-1 2 2 16,-3-2 0-16,3-3 2 0,-3-1 6 0,3-4-2 16,0-1-2-16,-3-2 5 0,4 1 10 0,1-1 4 15,-1 0 5-15,-2-3-6 0,3-1-7 16,2-1-6-16,0 1-7 0,0 0-4 0,0 0-9 16,3 2-1-16,4-1 2 0,-3 2 3 0,4-1 3 15,-4 3-1-15,0-2-1 0,4 3-1 0,-5-2 1 16,0 2 1-16,4 1 3 0,-6-3-2 15,0 3 1-15,1 1 0 0,3 1-2 0,-3 0 3 16,0 0-1-16,0 1-3 0,-1 1-1 0,2 1-3 16,2 1-4-16,-1 6 0 0,-1-3 1 15,3 1 1-15,-4-2 0 0,1-1-5 0,0 0 5 16,2-2 2-16,-2-1 2 0,-2 4 10 0,1-6-4 16,-2-1 1-16,0-2 0 0,0 1-2 15,0-1 2-15,-3 1 0 0,0-2-1 0,-2 0 0 16,2 0 1-16,0 1 1 0,1-2 1 0,-4 0-2 15,3-1 0-15,3-1 2 0,-1-2-1 0,1-5 6 16,0-1-3-16,0-5-2 0,0 0 2 0,0-4-8 16,1-4 5-16,3-3-2 0,5-4-7 15,-5-1 5-15,5-4-6 0,-3 0 1 0,3-2 4 16,0-1-3-16,-4-2-1 0,3 1 3 0,-2-4-4 16,-4 0 7-16,5-4 0 0,-4-3 0 0,-2-1 5 15,2-3-4-15,1-1 2 0,-4-2 0 0,1-1-2 16,-1-1 1-16,2-1-2 0,-1-2-5 15,-1 0-5-15,0-3-6 0,2 0-10 0,-2-1-16 16,0-2-23-16,1 0-26 0,2 0-29 0,5 0-63 16,1-6-98-16,-3 1-212 0,-3-1-916 0</inkml:trace>
  <inkml:trace contextRef="#ctx0" brushRef="#br1" timeOffset="190301">684 10939 1623 0,'0'0'167'0,"0"0"-197"16,0 0-67-16,0 0-43 0,0 0-14 0,0 0 29 15,0 0 23-15,0 0 41 0,0 0 34 0,0 0 36 16,0 0 47-16,0 0 39 0,3-4 34 16,-3 4 21-16,0 0 5 0,0 0-11 0,0 0-19 15,1 0-21-15,-1 0-18 0,0 0-15 0,4 0-12 16,-4 0-12-16,0 0-13 0,0 0-9 0,2 0-12 16,-2 0-11-16,1 2-8 0,0 0-3 15,1 2 10-15,2 3 19 0,5 7 15 0,4 4 11 16,0 5-2-16,5 4-10 0,4 3-7 0,-4 0-12 15,3 3-5-15,-4-3-6 0,3-3-2 0,-5 0-3 16,0-8-1-16,-2-2-3 0,-2-5-3 0,-5-2-6 16,5-3-9-16,-5-1-6 0,3-2-3 15,0 0 3-15,-3-2 4 0,4-2 5 0,1 3 8 16,-3-3 5-16,6 0 4 0,3 0 2 0,-2 0-4 16,2-3 1-16,-2-3 8 0,5 2-3 15,-2-6 7-15,-3 0 0 0,2-2-7 0,2 0 6 16,-3-3 1-16,-1 0-2 0,-1-5 1 0,-1-2 2 15,0 0-1-15,0-2 3 0,-2-4 3 0,-4 0 2 16,3-5 2-16,1-1-4 0,-6-3-3 16,5-2-4-16,-2 0-5 0,-3 3-1 0,-1-1-5 15,4 5-15-15,-3 2-41 0,1 1-79 0,-3 2-150 16,-2 6-199-16,1 8-919 0</inkml:trace>
  <inkml:trace contextRef="#ctx0" brushRef="#br1" timeOffset="191271">1047 1508 1612 0,'0'0'244'15,"0"0"-222"-15,0 0-10 0,0 0 12 16,0 0-1-16,0 0 3 0,0 0-20 0,0 0-24 15,0 0-31-15,0 0-37 0,0 0-37 0,0 0-11 16,-60-26 21-16,60 16 33 0,0 0 48 0,0-4 30 16,0 0 16-16,0 2 14 0,0-2 20 0,0 4 12 15,0-1 11-15,0 3 4 0,1 1-11 0,-1 1-11 16,0 2-16-16,2 1-9 0,-2 2-13 16,0 1-8-16,1 0-9 0,-1 0-4 0,0 0 1 15,0 0 3-15,0 0 6 0,0 1 5 0,0 4 10 16,-4 1 16-16,-4 5-2 0,-2 4 1 0,-3 8-12 15,-4 4-15-15,-2 6-2 0,-4 6 1 16,-3 1 2-16,-3 5-2 0,1-1 5 0,-5-1 1 16,4 0 7-16,2 0 3 0,2-9 3 0,5-2 4 15,-1-7-2-15,6-3-3 0,4-7-7 16,6-4-12-16,2-6-13 0,3-3-21 0,0-2-34 16,0 0-8-16,3-1 18 0,7-4 30 0,-2-2 46 15,7-7 21-15,7-5-5 0,-3-4-8 0,7-10-12 16,1-4-9-16,6-5 2 0,-3 2-4 15,1-1 1-15,3 4 2 0,-4 0-5 0,-2 5 3 16,-2 5 4-16,-6 4 0 0,-5 4 3 0,-1 8 1 16,-9 5-6-16,2 3 8 0,-6 3 15 0,-1 0 17 15,0 0 14-15,0 0 2 0,0 3-9 0,0-3-16 16,0 3-12-16,-1 0-9 0,-3-1-10 16,3 4-6-16,1 6-5 0,0 2-1 0,0 5 2 15,0 4-1-15,6 1-1 0,0 2-5 0,6-2-5 16,0 0-4-16,6-2-5 0,5-2-8 15,5-4-2-15,2-4-7 0,5-3-11 0,2-3-23 0,-1-2-36 16,2-4-57-16,0 0-88 0,-1 0-108 16,-11 0-50-16,-11 0-673 0</inkml:trace>
  <inkml:trace contextRef="#ctx0" brushRef="#br1" timeOffset="212837">18417 5379 1220 0,'0'0'37'0,"0"0"55"16,0 0 1-16,0 0-23 0,0 0-17 16,0 0-33-16,0 0-25 0,0 0-41 0,0 0-36 15,0 0-24-15,0 0-4 0,0 0 25 0,-10-94 36 16,10 94 55-16,2 0 38 0,-1 0 39 0,3 3 23 16,0 3-6-16,-2 0-8 0,-1 2-12 0,2 4-12 15,-1 1-5-15,-2 4 1 0,0 6 1 16,0 3 2-16,0 5-2 0,-5 7-9 0,-2 4-12 15,-1 6-14-15,-4 5-6 0,-1 0 1 0,0 6 4 16,-1 1 8-16,0 3-1 0,1 4 2 0,-1 2-1 16,1 5-3-16,0 3-4 0,1 4-4 0,0 1 1 15,2 2-3-15,2 0 0 0,-2-1-4 16,5-1-8-16,-3-3 3 0,5-3-4 0,-1 0 0 16,-3-3 2-16,4-3-7 0,1-4 2 0,-3-1 2 15,1-6-3-15,2-4 1 0,0-6 0 16,-2-4-4-16,-1-5 2 0,2-5 1 0,-2-5 1 15,-2-3 0-15,4-3-1 0,-7-5 0 0,6 1 1 16,-5-3 2-16,3-1 1 0,-3-1-2 0,2-2-2 16,-1 0-1-16,-2-1-5 0,2 2-2 15,0 0-10-15,-3 0-10 0,5 1-19 0,-2 0-18 16,4-3-20-16,-1 2-27 0,1-2-33 0,2 1-38 16,2-2-54-16,0 0-49 0,3-2-41 15,5-1 15-15,-4-2 69 0,2-3-520 0</inkml:trace>
  <inkml:trace contextRef="#ctx0" brushRef="#br1" timeOffset="213491">17964 8034 2010 0,'0'0'-76'0,"0"0"-63"0,0 0-66 0,0 0-13 16,0 0 62-16,0 0 94 0,0 0 65 15,0 0 15-15,0 0-2 0,0 0-1 0,0 0-1 16,0 0 7-16,170-8 8 0,-138 0 7 0,-2-2 12 16,7 1 10-16,-3-1 0 0,5 0-3 0,5 1-14 15,0 0-13-15,6 0-5 0,4 1-13 0,0 0 0 16,2 2-5-16,7 0-5 0,-3 1 5 15,7 1-7-15,5 1 2 0,2 0-2 0,5 0-6 16,2 0 4-16,2-1-3 0,7 4 6 0,-1-3-2 16,2 0-4-16,9-1-4 0,-2 1-9 0,6 0-2 15,1 0-4-15,5 2 0 0,0-2 3 0,1 1-1 16,3-1 5-16,-2 0 4 0,4-3 3 16,-4 0 8-16,9-2 5 0,-1 0 4 0,3-2 5 15,6 0 5-15,4-3 2 0,-5 1 4 0,6 1 2 16,-2-1-1-16,4 0 4 0,3-1-6 0,0 2-1 15,-2-1-7-15,7 0 0 0,-4 2-5 16,3-1-2-16,3-1 5 0,2 2-7 0,0-2 0 16,3-1 2-16,6 3-2 0,-6-3 4 0,8 1 6 15,-1 0 1-15,2 0 8 0,-3 0 3 16,1 3 5-16,3 0-3 0,-1 1-7 0,0 0 2 16,0 4-5-16,-1-1-1 0,-2 1 9 0,-1 2-3 15,-3 0 0-15,1 0 2 0,-2 2-4 16,-2 0 2-16,-1 0 5 0,-3-2-3 0,0 1 0 15,-3 1-4-15,4-2 1 0,-7 2 5 0,1 0-4 16,-2 0-3-16,-5 0-11 0,-4 0 1 0,-2 0 3 16,2 0 0-16,-6 0 3 0,-1 0-8 0,-6 0 0 15,-6 0-3-15,-6-1 0 0,-5-2 3 16,-9 0 1-16,-2-2-1 0,-9 2 0 0,-10-2-3 16,-4 2-5-16,-12-1 2 0,-7 0-4 0,-10 2 2 15,-7-1 2-15,-10 1-5 0,-6 0-9 0,-9 2-31 16,-3-1-60-16,-2 1-110 0,-6 0-95 0,-8 0-73 15,2 0 22-15,5 3-499 0</inkml:trace>
  <inkml:trace contextRef="#ctx0" brushRef="#br1" timeOffset="-214270.73">18623 5474 1367 0,'0'0'93'0,"0"0"20"0,0 0 26 16,0 0-21-16,0 0-68 0,0 0-94 0,0 0-49 15,0 0 9-15,0 0 37 0,0 0 55 0,0 0 19 16,0 0 4-16,71-37 8 0,-46 35 7 0,5-3 7 15,4 0 4-15,3 1 2 0,2-1-1 16,4-1-6-16,4 2-8 0,3 1-9 0,6 0-10 16,5 0-9-16,3 1-7 0,3 2-6 0,4 0 0 15,3 0 5-15,4-1 1 0,8 1 6 16,0 0-3-16,8 0-4 0,7 0-2 0,0 0-7 16,11 0 0-16,1 0 1 0,-1 0 0 0,7 0 3 15,1 1-4-15,2 1-1 0,6 0 1 0,0-2-2 16,6 1 4-16,8-1 2 0,-4 0-2 0,6 0 4 15,-4 0 2-15,8 0-3 0,6 0 3 0,-1 0-5 16,7-3-1-16,2-2 6 0,-1 1-4 16,4-2 5-16,2 0-1 0,1-1-7 0,3 0 4 15,-1 1-4-15,2-1 5 0,-4 1 3 0,4 0 1 16,-1 0 5-16,-2 1-2 0,-2 0-5 0,0 2 2 16,2 0-5-16,-4 1-1 0,0 1 3 15,1 1-2-15,-4 0 3 0,-2 0-1 0,1 0-2 16,-5 0-1-16,1 0-3 0,-4 1 1 0,-2 1-3 15,-3 1 2-15,-2-1 2 0,1-2 0 16,-1 0 3-16,-1 0-2 0,-7 0 0 0,-3 0-1 16,-4 0 1-16,-4 0 1 0,-3 0 1 0,-8-2-2 15,0 0 0-15,-9 2 0 0,-6-1-2 0,-7 1 3 16,-6 0-4-16,-6 0-1 0,-3-2 4 0,-7 2-4 16,-1 0 4-16,-7-1 0 0,-2 1 0 15,-4-2 3-15,-3 1 0 0,-6-1-1 0,-1 0 0 16,-7 0 0-16,-10-2 2 0,-2 3-1 15,-6-2 3-15,-4 1 0 0,-5 1 0 0,-4-1 1 16,-2 2 3-16,-4-1 4 0,-4 1 6 0,0 0 2 16,0 0 2-16,0 0-1 0,0 0-5 15,0-1-2-15,1 1-6 0,1 0-11 0,0-2 1 0,2 0-8 16,1 1-2-16,3-2 7 0,-3 0-6 0,6-2 0 16,1 0-5-16,1 1-2 0,3-2 1 15,0 2-2-15,6-2 3 0,-3 1 1 0,6 0 1 16,-2 1 5-16,-4 1 0 0,5-2 3 0,-4 0 4 15,1 2-2-15,0 0 3 0,-3 0-3 0,-1 0 0 16,3 0 0-16,-4-2-1 0,-1 2-2 16,2 0 1-16,2 2-1 0,-1-2-1 0,1 1 0 15,1 1-2-15,3-2 2 0,-2 0-2 0,4 2 2 16,0-2 3-16,3-1-1 0,-1 3 2 16,0 1-4-16,-1-1-4 0,2 1-2 0,-2 0 0 15,-3 0-1-15,-3 0 1 0,4 0 2 0,-8 1-1 16,4 2 1-16,-2 0-6 0,-3 0 7 0,0 0 0 15,3 0 3-15,-4 0 8 0,-4 0-6 0,1 0-2 16,0 0 0-16,0 0 2 0,-7-2 2 16,3 1 3-16,-4-2 3 0,-2 2 2 0,1-2 4 15,-2 0 4-15,1 0-2 0,-1 0 1 0,0 0-10 16,0 0-3-16,1 0-3 0,3 0-3 0,-2 0 3 16,1 1-1-16,-2-1 0 0,4 0 3 0,-1 0 0 15,1 0 1-15,-4 0-2 0,6 0-3 16,-6 0-7-16,2 2-11 0,-2-1-15 0,2 1-8 15,2 1 1-15,-2 1 9 0,0 3 14 0,5 2 12 16,-2 5 5-16,0 3 0 0,0 8 6 0,-1 6 2 16,2 3-1-16,-4 8 6 0,1 4 0 15,-1 11-1-15,-3 6 4 0,0 8-1 0,-3 3-4 16,-4 6-2-16,-2 6 0 0,0 5 1 0,-2 4 0 16,-1 4 2-16,1 2 1 0,-1 1-5 15,5-1 1-15,-1-5-3 0,2 0-3 0,-2-9 0 16,6 0-3-16,-5-6 0 0,4-4 2 0,2-2-3 15,-2-4 4-15,-4-1-1 0,4-3 0 16,1-2 4-16,-1-3-1 0,-3-1 4 0,4-1 0 16,2-5 0-16,0-4 0 0,0-5-5 0,0-4 2 15,0-6 0-15,0-3 3 0,1-6 6 0,5-4-1 16,-2-6 0-16,-3-7-1 0,0-4 6 0,-1-4 18 16,0-2 30-16,0 0 13 0,0 0 11 15,0 0-4-15,-2-2-28 0,-1-4-15 0,-5-1-24 16,2-6-23-16,-3 1-6 0,-4-2-3 0,1 3-1 15,-2-2 8-15,1 3-1 0,-1 0-4 0,0 0-4 16,-2 4-6-16,0-1-3 0,-5 0-3 0,-3 4 1 16,-4 0 1-16,0 2 7 0,-11 1 4 15,-2 0 2-15,-5 0 8 0,-11 0-2 0,-7 3 6 16,-13 1 4-16,-13 3-5 0,-8-2 3 0,-16 1-7 16,-11 0-1-16,-12 2 5 0,-10 0-3 0,-10-2-2 15,-6-2-12-15,-3 1-31 0,-8 1-52 16,-3 3-110-16,41-6-235 0,49 2-916 0</inkml:trace>
  <inkml:trace contextRef="#ctx0" brushRef="#br1" timeOffset="-170742.73">10459 5681 200 0,'0'0'315'0,"0"0"-313"0,0 0-2 16,0 0-4-16,0 0 11 0,0 0 16 0,0 0 32 16,0 0 42-16,0 0 33 0,0 0 14 0,0 0 5 15,0 0-20-15,11-23-17 0,-11 22-11 16,0-1-14-16,0 0-4 0,0 1-6 0,0 1-6 16,0 0-15-16,0 0-16 0,0 0-17 0,0 0-18 15,1 0-10-15,-1 0-10 0,0 0-6 16,3 0 11-16,3 0 8 0,-2 0 8 0,0-1 7 15,7 1-8-15,-2 0-2 0,4 0-3 0,2-2 1 16,1 2 3-16,5-1 1 0,-1 1 3 0,3-2 2 16,2 0 1-16,1 2 3 0,-3 0 1 0,8 0 1 15,-2 0 1-15,0 0-4 0,-1 0 0 16,0 4-3-16,0 0-2 0,4 2 0 0,-4 0-6 16,0 2 2-16,0 1 1 0,-2 1 0 0,2 2 1 15,-4-1-6-15,2 2-2 0,-5 2-3 0,2 2 2 16,-4 3 2-16,3-2-3 0,-6 6-1 0,5 1-1 15,-4 2-7-15,-2 2 10 0,2 3-1 16,2 4-2-16,-3 1 5 0,-1 4-5 0,2 1 1 16,2 2 2-16,-4 3 0 0,1 2 1 15,-2 3-1-15,2 1 0 0,3 3 0 0,-1 2 1 16,-1 3-1-16,6 3-1 0,-1 1-1 0,-1 2 2 16,5 1-1-16,2 5 4 0,-1-1-3 0,6 4-1 15,-2 3-2-15,-1 4-8 0,6 3-4 0,-5 2-6 16,6 3-3-16,1 2-7 0,2 0-4 15,2 0-1-15,1-1 4 0,6 3 5 0,-3-3 4 16,6 6-5-16,1-2-2 0,3 0 4 0,4 5 2 16,-2 0 4-16,-1 1 1 0,3-1-9 0,-1 3-8 15,1-2-9-15,-1-1-10 0,1 4-10 16,0 3-7-16,0 2-1 0,1 2 0 0,2 1 7 0,-3-1 13 16,6 3 12-16,-1-2 17 0,2 3 11 15,1 1 10-15,2 3 7 0,0-1-1 0,1 3 3 16,-2 3 0-16,1-3-2 0,-2 5 1 0,3-1-11 15,0 5 10-15,-1 4 1 0,0-1 2 16,2 1 11-16,0-3-12 0,2-1-3 16,1-1 0-16,2-6 2 0,-4-1 0 0,4-2 7 0,-6-5 5 15,2 2 1-15,0-4 5 0,-5-5 1 0,3 1 10 16,1-4-3-16,-1 0 1 0,5-4 2 16,-1 1-8-16,1-5 3 0,3-1-4 0,2-1 1 15,1-4 6-15,3-4 3 0,1-2 5 0,-2-2-2 16,4-2-3-16,2-1-2 0,0-4-1 15,1-4 3-15,2-3 5 0,1-1-1 0,1-4 6 16,0-4 3-16,-1-5 7 0,2-3 5 0,1-4 2 16,-3-6-1-16,2-3 5 0,-1 0-1 0,4-7 1 15,0-3 2-15,-5-3-8 0,2-1 8 16,-2-3-1-16,0 0-7 0,-1-2-1 0,-3-2-19 16,2 1-9-16,-3-1-8 0,1-2-6 0,-3-1-2 15,1-1-2-15,-6 1-5 0,-1-1-1 16,-1-3-4-16,-4 1-3 0,-5-2-1 0,1 1-2 0,-3-1 4 15,-5-2 4-15,0 0 2 0,-1 1 0 0,-8-4 7 16,-2 2-8-16,-7 0 7 0,1-3 3 16,-8-1 1-16,-6-1 12 0,-2-1-1 0,-3-1 2 15,-8 1-3-15,-1-1-9 0,-5-1-2 0,-6 3-1 16,0-3-4-16,-5 0 10 0,-2 0 9 16,-1 0 3-16,0 0 5 0,0 0 0 0,-2 0-9 15,-6 0-14-15,2-3-19 0,-6-3-25 0,-2 0-18 16,-6-2-27-16,2 1-27 0,-7-1-41 0,-1 3-72 15,-2-1-87-15,-1 1-109 0,-6-1-38 16,13 1-264-16,1 4 408 0</inkml:trace>
  <inkml:trace contextRef="#ctx0" brushRef="#br1" timeOffset="-169806.73">19776 14727 1407 0,'0'0'377'0,"0"0"-454"16,0 0 83-16,0 0 0 0,0 0-1 0,0 0-11 16,0 0-6-16,0 0 13 0,0 0 25 0,0 0 41 15,0 0 27-15,0 0 12 0,0 0-10 16,0 0-13-16,-25-65-22 0,26 64-27 0,5-2-19 15,-2 0-18-15,4-4-11 0,0 1 0 0,6-1 2 16,6-3-1-16,0 3 7 0,4-5-2 16,5-2-3-16,4 0 3 0,-1-2-5 0,4 1 3 15,-5-3 1-15,5-2-1 0,-6 0 3 0,-3-1 2 16,-2 1 1-16,-6 1 4 0,1-1 3 0,-6 4 5 16,-5 0 5-16,-3 2 7 0,-5 3 4 15,-1-1-3-15,-1 4-12 0,-10 0-14 0,-3 3-10 16,-1 2-7-16,-8 1 9 0,0 2 5 0,-6 0 1 15,-1 6 7-15,-9 2 0 0,-1 7 1 16,-2 0 5-16,1 2 2 0,0 2-1 0,0 1 6 16,3 2 4-16,-1 1 3 0,8 0 1 0,0 1-4 15,3 0-6-15,5-2-10 0,1-3-2 0,8-1-1 16,4 1-2-16,5-5 2 0,5 3 0 16,0-1 1-16,3-1 2 0,9 0-1 0,5 1 1 15,6-2 4-15,2 2-2 0,3 0 1 0,2-2-2 0,7 0-2 16,1-2 0-16,5 0 0 0,-1 0 0 15,6 2-1-15,-2 1-2 0,2 0 1 0,-3 2-5 16,-2 1 2-16,-3 2 1 0,-3-1-3 0,-1 5-1 16,-7 2-3-16,-8-1-3 0,-4 3-4 15,-9-2-1-15,-3-2 5 0,-5 0 1 0,-6-2 30 16,-8-4 22-16,-4-2 22 0,-9-2 13 0,-7-3-4 16,-6-2-8-16,-4-1-3 0,-6-1-4 15,-7-2-1-15,-1 0 6 0,-3-4 0 0,2-1-6 16,-1 0 3-16,4-5-16 0,3-2-10 0,4-2-5 15,2-1-14-15,8 0 1 0,6-1-2 0,1 0-8 16,11-2-7-16,-1 1-19 0,8-1-14 16,2 0-11-16,8-3-34 0,2 0-21 0,2-4-15 15,10-1-27-15,8-2-2 0,1 2-5 0,8-1-34 16,9 2-37-16,2 4-85 0,7-1-73 16,-10 5 21-16,-9 4-352 0</inkml:trace>
  <inkml:trace contextRef="#ctx0" brushRef="#br1" timeOffset="-169434.73">20495 15032 2783 0,'0'0'-22'0,"0"0"1"0,0 0-5 0,0 0-13 16,0 0 12-16,0 0 3 0,0 0 3 0,0 0 9 15,0 0 8-15,0 0 5 0,0 0 6 16,0 0-1-16,0 0 13 0,0 0-1 0,6 30 6 15,-4-30 10-15,7 0-10 0,-5-4 7 0,8-4-9 16,2-1-12-16,1-5 1 0,8-1-13 16,0-1 2-16,3-6-2 0,1 2-2 0,-5-1 3 15,3-2-5-15,-2 2-4 0,-7-1 1 0,-2 2-4 16,-3-2 6-16,-8 1 3 0,-3-3 3 0,0 1 4 16,-13 0 1-16,-2 1 0 0,-4 3-1 0,-7 2-3 15,-7 5 4-15,2 3-4 0,-7 2 0 0,0 7 3 16,-2 0-4-16,-1 2-3 0,0 9 5 15,0 2 2-15,1 3 4 0,8 2 3 0,-4 3-3 16,9 1-3-16,8 1-9 0,0-3-7 0,10 2-5 16,3-1-7-16,6 0-6 0,0 1-10 0,13-2-14 15,4-4-27-15,9-1-33 0,9-4-54 16,5-4-82-16,3-3-112 0,7-4-85 0,-12 0 43 16,-11 0-371-16</inkml:trace>
  <inkml:trace contextRef="#ctx0" brushRef="#br1" timeOffset="-168505.73">21092 14750 2349 0,'0'0'253'0,"0"0"-249"0,0 0 6 0,0 0-9 16,0 0-21-16,0 0-13 0,0 0-23 0,0 0-7 15,0 0 19-15,0 0 21 0,0 0 25 16,0 0 13-16,0 0-2 0,0 0 2 0,3-56-6 15,14 46-6-15,1-1 0 0,7-1-4 0,-1 1-2 16,-1 0-3-16,9-1-8 0,-2 0-12 0,-1 0-7 16,-2 0-12-16,0 1-1 0,-5 0 5 15,-4 4 12-15,-6 0 22 0,-4 4 14 0,-6 3 26 16,-2 0 7-16,-6 0-15 0,-3 0-8 0,-12 0-23 16,2 3 0-16,-7 7 13 0,-3 0 6 0,-5 4 3 15,-3 2-1-15,3 1-2 0,-4 5 4 0,-2 2 1 16,2 1-3-16,-1 3-1 0,7 2-2 15,-1-1-1-15,10 2 2 0,3 1-6 0,5 1-5 16,4-2-5-16,8-1-10 0,3-4-7 0,0 0-3 16,12-5-1-16,3-4 7 0,7-2 9 0,0-1 2 15,9-2-6-15,1-5-4 0,-1-2-14 16,7 0-9-16,2-4-6 0,-2-1-1 0,2 0 9 16,0-3 10-16,0-4 6 0,0-4 7 0,-2 1-2 15,-5-4 6-15,-4 0 8 0,-5-1 4 0,-3 3 21 16,-8-3 4-16,-7-1 20 0,-5 3 0 15,-1-3-6-15,-7 2-7 0,-6-3-12 0,-8 1 5 16,-3 1 8-16,-5 1 6 0,-1 2 4 0,-7 2-8 16,3 2-6-16,-3 2-6 0,-1 1-4 0,1 2 0 15,6 0-1-15,-3 2-3 0,6-1 0 16,8 1-5-16,3-1-1 0,1 1 1 0,12 1-6 16,1-2-15-16,3 2-19 0,0 0-20 0,4-1 1 15,9 1 13-15,2 0 21 0,8-2 16 0,1-1 0 16,8-2 4-16,2 1-2 0,1-5-2 15,12 2 1-15,-2-4-1 0,5-1-3 0,2-1 1 16,-4-1 2-16,3-1-3 0,-4-3-2 0,-3 2 1 16,-3-4-3-16,-4 6 6 0,-7-2 5 0,-4 6 8 15,-8-2 9-15,-5 3 10 0,-2 3 13 16,-8 3 13-16,-2 0 8 0,-1 1-8 0,0-1-9 16,0 1-16-16,-1 1-12 0,0 1-5 0,-1 0-9 15,1 0-14-15,1 0-12 0,-2 0-5 0,1 3-3 16,-4 2 5-16,2 2 14 0,-1 6 3 15,-4 2 7-15,2 4 3 0,-3 3-6 0,-1 4 3 16,5-1 1-16,-5 3-6 0,5-1 6 0,-4-1-6 16,4 1 1-16,-2 1 1 0,3-3-5 0,0-2 5 15,-2-1 0-15,4-6-2 0,2-2 6 0,0-3-3 16,0-4 1-16,0 1 7 0,0-2-5 16,2-1 3-16,5-2 4 0,-1 1-7 0,5 3 8 15,0-2-7-15,4 1-2 0,1-1 1 0,6-2-5 16,-2 0 4-16,6-3-2 0,2 0-2 0,3 0 0 15,-1 0-2-15,0 0 1 0,4 0 0 0,-2 0 0 16,-5-2 0-16,-1 1-5 0,-6-1 7 16,-2 2 2-16,-4-1 1 0,-7 1 6 15,1-3-4-15,-6 3 6 0,-2 0 6 0,0 0 5 0,0 0 2 16,0 0-6-16,-2 0-9 0,-2 0-10 16,-5 0-11-16,-1-3-15 0,-3-2-12 0,2 3-12 15,-4-1-12-15,2 0-8 0,-1 1-13 0,0-3-20 16,1 1-31-16,4-2-71 0,0-4-111 15,-1 1-163-15,9 3-15 0,0 0-523 0</inkml:trace>
  <inkml:trace contextRef="#ctx0" brushRef="#br1" timeOffset="-168248.73">22209 14486 2467 0,'0'0'139'0,"0"0"-64"16,0 0-11-16,0 0-37 0,0 0-41 15,0 0-11-15,0 0 4 0,0 0 12 0,0 0 23 0,0 0 13 16,0 0 5-16,0 0 6 0,0 0 1 16,4 117 3-16,-3-89 1 0,-1 5-14 0,2 1-5 15,-1 0-11-15,0 1-11 0,1 0 3 0,-2 3-3 16,1-5 0-16,5 3-2 0,-4-2-2 0,1-5-3 16,2 1-2-16,1-10-9 0,-2-4-1 15,3-2-9-15,-2-7-9 0,2-1-8 0,-3-3-17 16,-1-1-23-16,4-2-35 0,-2 0-48 0,1-2-87 15,2-8-166-15,0 1-101 0,-4 2-725 0</inkml:trace>
  <inkml:trace contextRef="#ctx0" brushRef="#br1" timeOffset="-167707.73">22582 14484 2239 0,'0'0'243'0,"0"0"-299"0,0 0 30 0,0 0 32 16,0 0 12-16,0 0 1 0,0 0-11 16,0 0-2-16,65 164 3 0,-61-138 1 0,2 1 9 15,-5-4 4-15,-1 0 2 0,0-1 9 0,0-1-4 16,-7-1-5-16,3-2-4 0,-3 0-12 0,2-6-6 16,2 0-7-16,2-6-3 0,1-6 4 15,0 2 5-15,0-2 13 0,0 0 3 0,0-5-22 16,0-5-29-16,0-3-33 0,0-7-13 0,0-5 10 15,4-3 22-15,-1 1 13 0,3-8-6 0,-2 1-11 16,3-2-18-16,-1 0-9 0,2 2 13 16,-1 3 22-16,1 3 38 0,-3 5 36 0,5 5 19 15,-5 6 2-15,2 5-10 0,-3 4-13 0,5 3-4 16,-4 0 7-16,5 3 15 0,-2 4 18 16,1 4 6-16,4 2 1 0,-1 6-11 0,0 1-16 15,0 6-12-15,2 4-14 0,0 2-7 0,-1 2-2 16,1 5-10-16,0 0 2 0,-1 1-4 0,1 1-6 15,0 2-2-15,-2 0-4 0,0 0-8 0,-2 0-9 16,-2-6-6-16,4-1-12 0,-3-6-1 16,-3-4 0-16,4-6 2 0,-6-5 12 0,0-7 10 15,-1-4 34-15,-3-4 46 0,0 0 1 0,-10-3-2 16,-3-8-11-16,-4-1-31 0,-5-2 6 0,-4-3 11 16,-1-3-2-16,-6 0 6 0,-5-3 6 0,-4 0-4 15,-6 3 15-15,2 0-2 0,-4 1 1 16,0 2 3-16,5 0-19 0,3 2-8 0,2 3-10 15,4 3-9-15,9 2-6 0,3 3-10 0,8 2-13 16,4-1-20-16,9 3-38 0,2 0-30 16,1 5-39-16,1 6-82 0,9 2-157 0,-3 0-162 15,2-6-834-15</inkml:trace>
  <inkml:trace contextRef="#ctx0" brushRef="#br1" timeOffset="-167180.73">24414 14627 1416 0,'0'0'137'0,"0"0"-9"0,0 0 0 0,0 0-50 16,0 0-23-16,0 0-10 0,0 0-10 15,0 0-2-15,0 0-4 0,0 0-1 0,0 0 2 16,0 0 3-16,0 0 7 0,81 4 8 0,-75 15 0 16,-2 4-5-16,2 5-4 0,-3 3-12 15,-1 6-10-15,0 2-4 0,-1 3-7 0,2-2-3 0,-2 1-2 16,-1 0-1-16,0-1-7 0,0-2-1 15,0-5-2-15,0-2 3 0,0-7 2 0,-1-6 4 16,1-6 3-16,0-6 4 0,-3-2 12 0,3-4 20 16,0 0 13-16,-3 0-16 0,1-8-42 0,-2-3-55 15,-5-2-64-15,0-7-50 0,2-4-37 16,-4-4-53-16,1-7-49 0,1-1-31 0,-5-5 17 16,3 8 74-16,2 13-222 0</inkml:trace>
  <inkml:trace contextRef="#ctx0" brushRef="#br1" timeOffset="-166828.73">24186 14366 1018 0,'0'0'353'0,"0"0"-7"16,0 0-23-16,0 0-82 0,0 0-73 16,0 0-42-16,0 0-43 0,0 0-35 0,0 0-23 15,0 0-22-15,-74-159-12 0,91 150 2 0,4 0 3 16,5 0 8-16,7 1 5 0,4 1 0 0,4 2-1 16,7 4-5-16,0 1-1 0,3 0-4 15,1 1-1-15,3 7-1 0,2 1-3 0,1 5 3 16,-4 2-2-16,1 3-3 0,-6 1-2 0,0 2-4 15,-5 4-4-15,-5 2-4 0,-6 0-2 0,-7 2-3 16,-7-2 5-16,-6-2 1 0,-5-1 4 0,-8-5 13 16,0-1 12-16,-15-2 19 0,-4-2 17 15,-9-1 8-15,-7-3 1 0,-8 2-1 0,-4-4-1 16,-7 0-4-16,-6-1-3 0,0 0-4 0,-4-4-3 16,-1 1-3-16,-2-2-5 0,4-2-4 0,3-1 0 15,2 0-5-15,5 0-3 0,4 0-6 0,8 0-7 16,3 0-1-16,8 0 2 0,4-1-2 15,5-2 1-15,10 1-3 0,2 1-5 0,6 1-19 16,3-2-31-16,0 1-40 0,6-1-14 0,7 1-6 16,8-1-6-16,6 0-15 0,6 1-58 15,11-1-103-15,5 2-146 0,-11 0-31 0,-11 0-595 0</inkml:trace>
  <inkml:trace contextRef="#ctx0" brushRef="#br1" timeOffset="-166462.73">24908 14996 2591 0,'0'0'334'0,"0"0"-340"0,0 0 9 0,0 0 5 15,0 0-9-15,0 0 5 0,0 0 2 0,0 0-3 16,0 0 3-16,0 0 2 0,0 0 1 16,0 0 2-16,0 0 11 0,100 127 0 0,-86-124 7 15,-1-1 0-15,1-2-6 0,4 0 2 0,-2-2-6 16,7-4-6-16,-1-6 0 0,3 2-10 15,-1-5-3-15,2 0 8 0,0-3-16 0,0 1 3 16,-5-4-1-16,-2 5-16 0,-6-8 13 0,-3 3-8 16,-6-1 0-16,-4 0 4 0,-4-2-4 0,-10 1 5 15,-4 0 4-15,-6 2-1 0,-5 2 5 16,-4 4 3-16,-6 3-5 0,-1 5 11 0,-3 4 2 16,-5 3 5-16,1 0 10 0,2 7-7 0,2 3 5 15,3 0-4-15,6 3-6 0,5 4 0 16,3 2-8-16,6 0-2 0,3 2-4 0,4 1-5 15,9 1-5-15,2-2-9 0,2 3-9 0,8-1-9 16,7-3-11-16,10-2-19 0,4-1-30 0,9-5-56 16,4 0-101-16,10-6-193 0,-11-4-136 0,-12 0-760 15</inkml:trace>
  <inkml:trace contextRef="#ctx0" brushRef="#br1" timeOffset="-166014.73">25415 14784 1982 0,'0'0'799'16,"0"0"-808"-16,0 0-17 0,0 0-17 0,0 0-26 15,0 0 14-15,0 0 24 0,0 0 28 16,0 0 33-16,0 0 5 0,0 0 2 0,0 0-1 16,0 0 4-16,0 0 1 0,24 68 2 0,-13-50-10 15,0 4-9-15,-1-1-11 0,2 2-7 0,2-2-7 16,-2 4 1-16,-2-7-6 0,-1-2-2 15,-1 0 3-15,-2-7-8 0,-2-1 3 0,-3-2 5 16,-1-3-3-16,0-2 13 0,0-1 4 0,0 0 9 16,0 0 6-16,-2-1-12 0,-5-4-9 0,0-1-22 15,-1-3-3-15,-6-4 3 0,2 0 5 0,-2-3 10 16,0-2 2-16,-2-3 6 0,5 3 3 0,-3 0 4 16,2 0 0-16,5 1-1 0,1 3-1 15,1 0-9-15,4 3-7 0,1 0-10 0,3 0-10 16,8 0 3-16,2 1 1 0,5 0 2 0,5 0 11 15,3 3 2-15,3 2 1 0,2-1 5 16,5 1-2-16,1 2 2 0,-3 2 3 0,3-2 0 16,-5 3 2-16,1 0 2 0,-3 0-1 0,-5 0 0 15,-2 0 0-15,-7 0-3 0,-3 0 2 0,-6 3-1 16,-3-2 4-16,-4-1 10 0,0 2 1 16,0-2 10-16,-6 1-7 0,-2-1-15 0,-3 2-16 15,-4-1-35-15,-4 2-38 0,0 0-62 0,-3 4-119 16,2-2-203-16,2 0-88 0,8-2-705 0</inkml:trace>
  <inkml:trace contextRef="#ctx0" brushRef="#br1" timeOffset="-165657.73">25912 14999 2830 0,'0'0'16'0,"0"0"-40"16,0 0 1-16,0 0 5 0,0 0 18 0,0 0 6 15,0 0 1-15,0 0 0 0,0 0-4 0,0 0 1 16,0 0 4-16,0 0 3 0,0 0 8 16,135 81-3-16,-121-81-3 0,1 0-4 0,1 0-8 15,5-4-1-15,0-2-4 0,4-2-11 0,4-1 0 16,-1 0-6-16,4-2-10 0,-5 0 2 16,0-2-5-16,-1-2 2 0,-5 0 9 0,-3-5 6 15,-8 1 0-15,0 0 0 0,-7-2-6 0,-3-1 7 16,0-1 6-16,-8 4 9 0,-7 0 5 0,-9 2 1 15,-3 4 1-15,-6 1 7 0,-4 3 4 16,-5 4 4-16,-3 4 6 0,-1 1 3 0,-5 0 7 16,5 6 2-16,2 2-4 0,0 2-1 0,7 2-8 15,5 2-11-15,4 4-7 0,9 1-13 16,4 1-12-16,8 3-5 0,3 0-15 0,4 1-11 16,7-1-21-16,12 2-26 0,7-4-34 0,8-2-72 15,6-2-113-15,4-3-178 0,-8-2-51 0,-8-8-382 0</inkml:trace>
  <inkml:trace contextRef="#ctx0" brushRef="#br1" timeOffset="-165121.73">26637 14842 1603 0,'0'0'468'0,"0"0"-499"16,0 0-16-16,0 0-34 0,0 0-27 0,0 0 28 15,0 0 40-15,0 0 55 0,0 0 36 16,0 0 5-16,0 0 3 0,0 0 6 0,0 0-1 16,0 0-7-16,110-48-19 0,-85 44-18 0,1 1-13 15,1 0-11-15,1-1-6 0,-2 1-2 0,-1 0 1 16,-8-1 5-16,-2 3 8 0,-6-2 18 0,-3 3 36 16,-6-2 46-16,0-1-7 0,-7 0-10 15,-7-1-31-15,-3-3-40 0,-5 4 15 0,-4 0 3 16,-6 3 1-16,0 0-1 0,-2 0-6 0,-2 3-5 15,-2 0-1-15,5 2-6 0,2 1-2 16,2 0-3-16,9 0-7 0,3 1 3 0,5-4-10 16,5 1-9-16,6 2-7 0,1 3-8 0,0 0 2 15,5 3 9-15,5 2 3 0,5 0 5 0,7-1-1 16,1 2-2-16,5-5 4 0,4 4-4 0,2-1-3 16,4 0 2-16,-1-2-2 0,1 3 5 0,2-2 1 15,-5 3 0-15,-2-2 1 0,-1-1 5 16,-8 1-3-16,-1 0 5 0,-4-1 3 0,-5-1 0 15,-4-1 8-15,-5-4 4 0,-3 2 9 0,-2-2 19 16,-2 1 12-16,-7 2 8 0,-8-2 2 16,-5 2-17-16,-4 0-11 0,-6 0-12 0,-5-1-10 15,-3 1 0-15,-5-3-2 0,3-2 4 0,-2-2 7 16,3-1-1-16,7-1-1 0,3 0 0 0,7 0-10 16,5 0-5-16,6 0-6 0,6 0-13 15,3-1-21-15,4-1-30 0,0-1-50 0,9 1-22 16,4-3-18-16,3-1-19 0,9-3-19 0,3-2-64 15,2-4-79-15,7 1-66 0,-7 3 27 0,-8 4-336 16</inkml:trace>
  <inkml:trace contextRef="#ctx0" brushRef="#br1" timeOffset="-164929.73">27161 14943 1655 0,'0'0'336'0,"0"0"-97"16,0 0-70-16,0 0-58 0,0 0-35 15,0 0-30-15,0 0-29 0,0 0-17 0,0 0 0 16,0 0 11-16,0 0 11 0,0 0 17 15,0 0 4-15,0 0-7 0,0 63-3 0,3-47-4 0,5 3-14 16,-4 2-3-16,6-3-7 0,-2 0-3 0,0-1 2 16,4-1-4-16,-1-4-1 0,0 0-2 15,2-3-8-15,0 0-12 0,0-1-19 0,0-4-34 16,1-2-40-16,-2-2-73 0,2 0-149 0,-6-2-239 16,-1-2-866-16</inkml:trace>
  <inkml:trace contextRef="#ctx0" brushRef="#br1" timeOffset="-164591.73">27631 14870 2784 0,'0'0'34'16,"0"0"-20"-16,0 0-24 0,0 0-10 15,0 0 6-15,0 0 9 0,0 0 12 0,0 0 0 16,0 0 0-16,0 0 3 0,0 0-6 0,0 0-1 16,0 0 3-16,0 0-8 0,37 134 2 0,-34-116 0 15,-1 1-4-15,6-2 7 0,-5 0-5 16,4-4-2-16,-2 1 0 0,-3-4-1 0,1-1-1 15,1-2 0-15,-2-4-4 0,0-2-8 0,-2 1-7 16,0-2-5-16,0 0-18 0,0 0-22 16,0-2-81-16,0-5-169 0,0-3-215 0,-4 1-33 15,2 3-454-15</inkml:trace>
  <inkml:trace contextRef="#ctx0" brushRef="#br1" timeOffset="-163896.73">27509 14609 2645 0,'0'0'149'0,"0"0"-32"16,0 0-37-16,0 0-46 0,0 0-39 0,0 0-9 16,0 0-3-16,0 0 9 0,0 0 10 15,0 0-1-15,0 0-1 0,0 0-1 0,0 0-1 16,163-23-2-16,-134 23-8 0,1 0-10 0,1 2-16 16,-1-2-21-16,3 1-16 0,1 1-19 0,0-2-22 15,-1 1-20-15,1 1-18 0,-3-1-25 16,-2 1-25-16,1 1-16 0,0 0 0 0,-3 0 18 15,1 0 34-15,-4 0 36 0,0 3 37 0,-1-3 35 16,-7 4 27-16,2 1 28 0,-3 4 25 0,-3-2 44 16,-4 3 54-16,2 1 51 0,-6 2 43 15,0-2 15-15,0 3-10 0,-2 3-15 0,-2 2-29 16,0 1-28-16,0 3-30 0,-6 1-21 0,1 3-19 16,-2 2-14-16,-1-2-12 0,-5 6-11 0,0-4-10 15,-1 0-13-15,-1-2-3 0,1-7-7 0,2-3-4 16,1-6 7-16,7-5 3 0,-3-2 7 15,6-6 13-15,0 1 1 0,1-2 0 0,0 0 2 16,0 0-5-16,0 0 3 0,0-3-23 0,0-5-21 16,0-3-14-16,0-4-16 0,1-4 14 0,4 1 4 15,1-6 0-15,-2-1 3 0,5-1-11 16,0-4-7-16,-1 1-1 0,3-1-7 0,0 0 13 16,-2 0 7-16,1 2 10 0,1 2 17 0,1 5 1 15,-1 3 4-15,-1 5 3 0,-1 0-2 16,2 3 3-16,0 4 7 0,-2 3 1 0,1 0 8 15,2 3 1-15,1 0 0 0,0 0 9 0,2 5-1 16,6 7 3-16,-3 2 1 0,1 4-9 0,1 4-2 16,3 2-11-16,-4 3-8 0,6 3-2 15,0 1-5-15,-2 1-4 0,1 0-3 0,0 0 0 16,2-4 3-16,1 1-2 0,-1-2 7 0,1-4-8 16,-1-1 1-16,1-2 2 0,-2-2-4 0,0-3 5 15,-8-3 1-15,0-3-3 0,-5-2 4 16,-1-3 5-16,-8-2 0 0,-3 0 12 0,0-2 12 15,-2 0-2-15,-10-5-8 0,-3-6-4 0,-7-1-13 16,-7-2-5-16,-3-1 8 0,-8-2-3 0,-5 0 9 16,-1 0 20-16,0 2 10 0,-3 0 4 15,7 3-1-15,-3 0-22 0,7 4-7 0,2 1-9 0,5 0-9 16,2 3-3-16,9 1 1 0,2 0-11 16,6 3-10-16,2-2-15 0,7 1-35 0,2 1-36 15,1 0-54-15,3 0-54 0,6 0-77 0,6 1-164 16,-1 1-105-16,-5 1-714 0</inkml:trace>
  <inkml:trace contextRef="#ctx0" brushRef="#br1" timeOffset="-163641.73">28207 14264 2450 0,'0'0'146'0,"0"0"15"0,0 0-21 0,0 0-17 15,0 0 2-15,156-26-21 0,-103 26-16 0,6 0-20 16,1 0-18-16,3 5-11 0,2 0-12 16,-1 3-11-16,-4 0-9 0,5 1-5 0,-8-1-8 15,2 2-14-15,-12-1-28 0,0 2-64 0,-13 1-120 16,-8-5-409-16,-12 0-1039 0</inkml:trace>
  <inkml:trace contextRef="#ctx0" brushRef="#br1" timeOffset="-162989.73">19171 13928 815 0,'0'0'-42'0,"0"0"51"0,0 0 10 16,0 0-8-16,0 0 2 0,-171-138 8 0,145 125 23 15,4 1 41-15,-1 3 49 0,1 3 38 0,4 0 24 16,6 2-8-16,-2 3-25 0,8 1-38 0,-1 0-54 15,4 0-34-15,-1 7-19 0,0 9 0 16,1 7 27-16,2 11 18 0,-1 11 8 0,2 12 1 16,0 9-11-16,2 15-15 0,0 10-8 0,8 10-10 15,-2 12-3-15,0 6-5 0,6 1-8 16,-3 0-5-16,1 1-8 0,2-2-6 0,-2 0-1 16,2-8-9-16,-2-8-4 0,2-8-10 0,-6-15-5 15,3-10-8-15,-1-13 0 0,-6-13 3 0,1-14 2 16,-1-9 9-16,-4-7 7 0,0-8 32 15,0-4-4-15,-8-2-33 0,-2-11-62 0,0-3-132 16,-3-4-162-16,2 3-91 0,4 5-583 0</inkml:trace>
  <inkml:trace contextRef="#ctx0" brushRef="#br1" timeOffset="-162293.73">18608 14047 2886 0,'0'0'-29'0,"0"0"31"0,0 0-20 0,0 0-19 16,0 0-9-16,0 0 1 0,167-154 11 0,-96 141 11 15,7 3 5-15,9 1 0 0,8 1 4 0,9 2-1 16,4 0-1-16,4 1-5 0,7 1-10 16,4-1-5-16,9 3 3 0,10-4 3 0,7-3 11 15,4 0 7-15,9-2 4 0,9-3 3 0,7 0 2 16,7-2 1-16,4 1 3 0,9 0-1 15,0 0 2-15,4 1 2 0,3-1-1 0,2 3 10 16,3 1 4-16,4 1 5 0,0-1 6 0,0 4-3 16,1 0-1-16,2 4-4 0,-2 3-3 0,3 0 6 15,1 3-1-15,-1 5 0 0,1 1 1 16,-3 2-4-16,1 1-6 0,0 3 2 0,-2 0-9 16,-4 1-5-16,2 3-1 0,-2-1 0 0,-7 1-1 15,0-1 2-15,-3 1-3 0,-2-2 0 0,-8 4 4 16,-4 0-3-16,-3-2 3 0,-9 3-2 0,-10-2 0 15,-2-1-4-15,-9 0 1 0,-14-3-3 0,-7 1 1 16,-10-2 5-16,-5-2-1 0,-10-2 5 16,-5 0-2-16,-7-2-1 0,-9-1 4 0,-1-2-6 15,-11 0 3-15,-2-1 1 0,-8-3-7 0,-6 3 5 16,-6-2-2-16,-2-1-2 0,-7 1 5 16,-6-1 0-16,-7-2 3 0,-5 1 3 0,-3-1 5 15,-8 0 2-15,-2 0-2 0,-9 0 2 0,1 0 0 16,-3 0 3-16,-2 2 3 0,0-2 4 0,0 0 3 15,0 0 0-15,0 0-3 0,0 0 1 16,0 0-6-16,-2 0-2 0,-3 0-8 0,3-2-11 16,0 1-9-16,-1-1-2 0,-1 1 0 0,0-1 0 15,2 2 5-15,1 0-3 0,-2 0-1 0,2 3 2 16,-5 8 0-16,4 5 5 0,-1 9 8 16,0 6 0-16,0 10 1 0,3 11 4 0,0 8-4 15,9 8-1-15,3 5 0 0,3 5-4 0,1 4 1 16,8 2-2-16,2 5 1 0,1-2-8 0,1 5 5 15,7-2 1-15,-3-3-7 0,0-4 12 0,-1-1-10 16,-3-1 0-16,-4-1 3 0,-5-3-1 16,-4-1-1-16,-2-5-2 0,-11-3-4 0,-2-2 0 15,-1-2-3-15,-11-6-6 0,-3-13 0 0,-2-6-7 16,-1-15-5-16,-2-5-13 0,-7-2-23 0,-2-4-43 16,-8-3-98-16,-5-5-227 0,5-3-183 15,12-2-617-15</inkml:trace>
  <inkml:trace contextRef="#ctx0" brushRef="#br1" timeOffset="-114027.73">18313 8008 994 0,'0'0'62'0,"0"0"14"0,0 0-5 16,0 0-5-16,0 0 2 0,0 0 3 0,0 0 8 16,0 0 15-16,0 0 20 0,0 0 10 0,0 0-1 15,0 0-5-15,-18-152-10 0,14 144-12 16,-1 1-10-16,3 1-8 0,0 2-14 0,-2 0-12 15,1 1-13-15,2 1-15 0,1 2-10 0,-2 0-14 16,2 0-17-16,0 0-14 0,0 0-20 16,0 0-17-16,0 2 16 0,0 5 16 0,-3 3 26 15,-3 6 23-15,2 4-5 0,-6 6-2 0,3 4-5 16,-2 4 0-16,-2 4-1 0,4 6 1 16,-3 3 4-16,1 3 0 0,3 8 3 0,-5 1 5 15,5 3-3-15,-3 6 0 0,-2 0-1 0,3 5-6 16,0 4 6-16,-3-2-2 0,7 3 2 0,-4-2 1 15,5-2-5-15,0-2 3 0,1-1 4 16,2-1 0-16,0-2 5 0,0-1 4 0,0-1 0 16,4-3 1-16,-3 1 3 0,-1-1-3 0,0-2 1 15,0-1-7-15,1-3-3 0,1-2-6 0,-1-5-3 16,3-7-4-16,2-1-1 0,-4-6-2 0,7-2 3 16,-7-3 3-16,5 0 2 0,-3-3 0 15,-1 0-1-15,-2-3-1 0,4-2 1 0,-4-3-1 16,2 0 4-16,-2-1 0 0,-1-4 1 0,0 1 2 15,0 0-4-15,0 0 2 0,0-2-3 0,0 3-1 16,0-2 0-16,0 2-2 0,-1 0 0 0,-3-1-1 16,-1 0-2-16,4-1 2 0,-2 0-1 15,-1-1 2-15,-1 1-4 0,3-3-1 0,0-2-4 16,0-2-5-16,2-3-5 0,-2-2-9 0,2-2-9 16,0-1-13-16,0 0-15 0,0 0-26 15,0 0-52-15,0 0-92 0,0-1-110 0,2-2-120 16,1 1-856-16</inkml:trace>
  <inkml:trace contextRef="#ctx0" brushRef="#br1" timeOffset="-112517.73">18031 10536 2256 0,'0'0'-1'0,"0"0"15"0,0 0-11 15,0 0-9-15,0 0-1 0,0 0 5 16,0 0 12-16,0 0 16 0,0 0 13 0,0 0 3 15,0 0-2-15,0 0-6 0,0 0-17 0,0 0 2 16,2-24-1-16,9 24 1 0,1 0 7 16,3 0-5-16,5 0-3 0,1-2-3 0,5 2-4 15,2-2-2-15,2-1 0 0,3 0-1 0,-3 0 0 16,2-2-4-16,2 2-2 0,-1 0-1 0,3 0-2 16,3 0 1-16,0-1 0 0,0 0-1 0,2 2 2 15,-1-2-2-15,2 3 0 0,-1 0 1 16,5 1-1-16,2-3 1 0,1 2 2 0,-1-1-1 15,5 2 0-15,2 0-1 0,4 0-1 0,-1 0 4 16,7 0-4-16,0 0 2 0,-1 0 0 0,6 0-2 16,0 0 2-16,-1 0-1 0,6 0-3 0,-2 0 1 15,3 0-1-15,1 0 1 0,0 2 3 16,3 2-1-16,2-2-1 0,-2 3 0 0,3 0 1 16,-2 0 2-16,4 0 2 0,-2 0-2 0,0-3 0 15,6 2 0-15,-3-1-2 0,6-2 3 16,2 1 1-16,3-2 0 0,2 0 5 0,1 0-1 15,1 0-1-15,-1-2-2 0,1-1-4 0,-2 0 0 16,4 0 1-16,-2 2-1 0,4-3 5 0,-1 2-3 16,-3 0 2-16,4-1 2 0,-3 0-1 15,-3 2 4-15,2-1 4 0,-3 0-1 0,-1 2 1 16,-1 0-2-16,3 0-4 0,-2 0 1 0,0 0-5 16,0 0 4-16,0 0 0 0,1 0-1 15,-1 0-1-15,2 0-2 0,2 0-1 0,-2 0-2 16,4 0 1-16,1 0 3 0,-3 0 0 0,2 2-1 15,0-2 3-15,-1 0-2 0,2 0-1 0,0 0 4 16,0 0-2-16,1 0 3 0,1-2 1 0,2 1-3 16,-1 0 2-16,0-1-2 0,1 0-2 0,-1 0 0 15,2-1-5-15,3 0 4 0,-3 0-1 0,3 0 0 16,-3 0 1-16,1 2-1 0,-1-2 0 16,-1 1-3-16,-4-1 0 0,1 1 1 0,-2 1 0 15,3 1 2-15,-5 0 1 0,0 0-1 0,-2 0 1 16,1 0 0-16,-4 0 1 0,1 1-2 15,-6 3 0-15,2-3 0 0,0 2-4 0,-3 2 3 16,1-2 1-16,4 1-1 0,-3-1 1 0,-3 2-1 16,1-3 0-16,0 1 2 0,-2 0-6 15,-2 0 2-15,-3 1-2 0,-2 0 0 0,-2-2 4 16,-1 2-2-16,-5-3 0 0,4-1 0 0,-6 1 0 16,-1-1 0-16,-6 0 2 0,0 2-2 0,-7-2 1 15,-1 2 0-15,-5-1-1 0,-2 1 1 16,-5-2-1-16,-2 1 0 0,-3 1 2 0,-2-2-2 15,-7 1 2-15,-4 1-2 0,-1-2-1 0,-10 2 1 16,0-2-1-16,-4 0 1 0,-3 2 0 0,-2-1 0 16,-5-1 2-16,0 2 0 0,2-2-2 0,-3 0 0 15,3 0-1-15,-3 0 0 0,0 0 2 16,0 0-1-16,0 0 2 0,0 1 0 0,0-1-1 16,0 0-1-16,0 0 0 0,0 0-1 0,0 0 1 15,0 0 0-15,1 0 1 0,0 0-1 0,1 0 0 16,-1 0-1-16,1 0 2 0,2 2-2 15,0-2 0-15,0 1 1 0,-1-1 0 0,5 2 0 16,-4-2 0-16,5 2 0 0,1-1 0 0,-3-1-1 16,5 1-2-16,-1 1 2 0,1-2-2 0,2 0 2 15,1 2 1-15,0-2-2 0,0 0 2 16,0 0-3-16,3 0 2 0,-7 0 0 0,2 0 0 16,-2 0 1-16,3 0 1 0,-2 0 1 0,2 0 0 15,0 0-2-15,-1 0-1 0,-1 0 0 16,1 0 0-16,0 0 2 0,-2 0 0 0,-1-2-1 15,-3 2 0-15,1 0 1 0,-4-2 0 0,4 2 0 16,-5-1 0-16,0 1 0 16,-2 0 1-16,0-1 0 0,5 1 2 0,-5 0-1 0,1-2 0 15,0 0 1-15,0 2 0 0,5-1 0 0,-5-1 3 16,1-1-2-16,-2 2 4 0,6-1-2 0,-3-2-3 16,-1 1 2-16,5-3-5 0,-2 0 0 0,5 0 4 15,-2-3-4-15,-2 0 4 0,4-2 0 0,1-1-3 16,0-2 3-16,1-1-4 0,-1-2 0 0,0-3 3 15,1-1 0-15,-4-2 1 0,3-3 2 16,-1-1-3-16,0-2 2 0,-2-1-1 0,-1-2 1 16,0-2 3-16,-4-3-1 0,-3-3 1 0,2-4-2 15,1-4-4-15,-2 0 1 0,-2-4 1 0,0-3-1 16,0-2 3-16,0-4-2 0,-9-4-2 16,5-2 2-16,-4-3-1 0,1-2-1 0,-2-1 1 15,-2-1-2-15,0-3 4 0,1 0-2 0,-2 0-1 16,0-1 4-16,-1 2-3 0,0 1 3 15,0-4 1-15,0 4-2 0,2 1 1 0,-1 1 0 16,2 7 3-16,2 3 1 0,-2 5 2 0,5 7-2 16,-3 3-1-16,4 6-3 0,-3 3-2 0,4 8-3 15,2 3-3-15,-1 8 2 0,2 3-1 0,0 4 0 16,0 4-1-16,0 5-2 0,0 0-8 16,0 3-7-16,0 1-16 0,0 0-18 0,3 0-7 15,0 0 0-15,6 6 10 0,4 3-19 0,2 4-74 16,5 7-168-16,-5-4-278 0,-7-2-959 0</inkml:trace>
  <inkml:trace contextRef="#ctx0" brushRef="#br0" timeOffset="31036.27">17947 10417 1713 0,'0'0'18'0,"0"0"-50"16,0 0-25-16,0 0-47 0,0 0 4 0,0 0 44 0,0 0 37 15,0 0 55-15,0 0 5 0,0 0 0 0,0 0-10 16,44 12-2-16,-35-2 2 0,-3 2 5 16,3 3 11-16,-4-1-4 0,3 0-2 0,-5 2 1 15,-1-1-3-15,2 3 10 0,-2 0 12 0,-2 2 6 16,0 1 8-16,0 3 1 0,0 2-10 16,-2 4-4-16,-4 4-12 0,0 2-9 0,-2 3-1 15,1 0-1-15,-1 5-5 0,-3 3-2 0,3 3-6 16,1 4-7-16,-3 4 1 0,6 4-3 0,-4 2-5 15,4 5-3-15,3 4-7 0,-1 0 0 16,-1 2 0-16,3-1-1 0,0-1-1 0,0-4 0 16,6-3-1-16,5-6 5 0,-2-2 3 0,1-3-1 15,1-5 1-15,1-3-6 0,-4-2-1 0,1-5 3 16,0-1 1-16,-5-1-1 0,2-3 2 16,-2 1 1-16,-3-4-4 0,-1-2 2 0,0 1-2 15,0-4-1-15,0-1 5 0,0 0-4 0,-3-1 2 16,-1 1 0-16,-1 0-4 0,2 0 2 0,-2-1-3 15,1 0-2-15,1-5 1 0,3-2-10 16,0-2-14-16,0-3-22 0,0 0-39 0,1-4-43 16,6-1-59-16,-1 0-82 0,4 0-100 0,-4-5-46 15,2 0-720-15</inkml:trace>
  <inkml:trace contextRef="#ctx0" brushRef="#br0" timeOffset="32425.27">18081 12996 2454 0,'0'0'-20'0,"0"0"-4"0,0 0-45 15,0 0-31-15,0 0 33 0,0 0 35 0,0 0 41 16,0 0 41-16,0 0-5 0,0 0-4 0,0 0-3 16,0 0-2-16,0 0 2 0,0 0 4 0,82 16-1 15,-70-13 0-15,3-1-7 0,0-1-7 16,4 2-5-16,3 0-5 0,1-1-4 0,3 2-2 15,2-2-3-15,2-1-2 0,3 2-1 0,1 1-2 16,5-4 4-16,1 3-2 0,1-2 2 16,0 1-7-16,2-2-3 0,7 4 0 0,-3-2-1 15,4 1 6-15,2 0 0 0,2-1 0 0,5-1 0 16,-1 1-2-16,3-1 0 0,1-1 0 16,1 0-2-16,3 0 2 0,0 0-2 0,6 0 0 15,-4 0 3-15,2-3-1 0,6-2 1 0,-4-1 0 16,5 0-2-16,1-2 0 0,2 2 1 0,2 0 0 15,5 0 1-15,-5 0 1 0,0-2 0 16,2 4 1-16,0-5-5 0,-2 3-3 0,0 0 2 16,6 1 0-16,-3 1 3 0,3 1 2 0,-2-1-1 15,3 3 1-15,0 1 0 0,-2 0-2 0,3 0 0 16,-2 0-1-16,-3 1 1 0,4 4 3 0,2-2-1 16,-4 0 1-16,7 0-1 0,3 0-2 0,-1-1 1 15,1-1-1-15,3 3 0 0,-1-3 2 16,2 1-2-16,-3-1 0 0,0 1 0 0,4-1 0 15,-2 2 3-15,0 0 0 0,4-3 0 16,-1 2 3-16,-2-1 0 0,0 0 1 0,2-1 5 16,-4 2-1-16,5-2 5 0,-1 0 1 0,2 1-1 15,2 1 1-15,1-1-7 0,1 1-1 0,-1-1-2 16,1 1-7-16,2 0 2 0,0 1 0 0,2-2-4 16,2 1 10-16,1 1-5 0,-1-2-1 15,2 2 2-15,-1-1-6 0,1 0 2 0,-4 0 4 16,6 2-2-16,-6-4 4 0,0 3 0 0,-3 0-3 15,0 0 0-15,-5-2 3 0,-2 2-1 0,0 0 4 16,-6-1 1-16,2 1 1 0,-1-1 0 16,-3 1 0-16,1 0 1 0,-6-2-3 0,1 1 2 15,-5-1 1-15,-1 1-2 0,-5-1 0 0,-2 1-3 16,-7-1-3-16,4 0-1 0,-7 2-1 0,-1-1 3 16,-2 1 0-16,1 0 1 0,-10 0-3 0,3 0-6 15,-5 2 2-15,-5-2-1 0,0-2 3 16,0 2 2-16,-8 1-1 0,2-3-4 0,-7 2 2 15,1-1-3-15,-4-1 4 0,1 1-1 0,0-2 6 16,-4 0-1-16,2 0-1 0,0 0 0 0,-4 0-1 16,-2 0-3-16,-1 0 0 0,1-2 0 15,-2 1 1-15,-3-2 2 0,-1 1 0 0,1-1 0 16,-5 0-1-16,-2 0 5 0,-2 0-1 0,0 0 5 16,-4 1 1-16,-5 1-6 0,-1-1 2 0,0 1 1 15,-3 1 0-15,0 0 6 0,0 0-4 16,0 0-3-16,0 0 2 0,0 0-7 0,0 0 2 15,0 0-3-15,0 0-6 0,0 0 3 0,0 0-6 16,0 0-1-16,0 0 1 0,0 0-5 16,0 0-1-16,0 0 2 0,0 0-8 0,0 0 5 15,0 0-1-15,0 0-4 0,0 0 4 0,0 0-1 16,3 0 4-16,1 0 7 0,-2 0 1 0,7 0 2 16,-5 0 2-16,5 3 0 0,-3-2 1 0,5 1 1 15,-2-1-3-15,-2 1-3 0,3-2 2 0,2 0-1 16,-1 1 1-16,-2-1 2 0,2 0 6 15,3 0-4-15,0 0 3 0,2 0-4 0,0 0-1 16,-1-1 1-16,0-4 4 0,0 1-1 0,2-3-3 16,2 0 4-16,-4-2-4 0,0-1 3 0,-1-1 1 15,-1-2-6-15,-1 1 5 0,-3-2-1 16,0 0 1-16,1-3 4 0,-6-2-3 0,3-3-1 16,-5-2 1-16,0-1-1 0,-2-4 0 0,0-3 0 15,-2-3-3-15,-4-1 2 0,-1-5-3 16,-4-3 1-16,-1-5-1 0,-2-6-1 0,0-1 0 15,-1-4-1-15,-4-3-3 0,-3-2 3 0,2-5 0 16,-1 1 2-16,-3-3 4 0,2-1-2 0,0 0-1 16,-3-3-2-16,1 2 1 0,5-2 2 15,-4 0 1-15,2 0 1 0,1 0 4 0,-4 0 2 16,7 4 2-16,-2-2 4 0,1 4-2 0,4 1 8 16,2 3 1-16,5 0 5 0,-3 6 4 0,4 1-6 15,-1 6 0-15,3 7-5 0,-3 1-6 0,4 4-1 16,2 1-2-16,-2 6-4 0,-1 3 1 15,0 4-4-15,2 4-3 0,1 5 0 0,0 2-7 16,-1 5 2-16,0 3 0 0,2 2-5 0,0 3-5 16,0 1-23-16,0 2-29 0,0 0-65 0,0 0-74 15,0 6-86-15,0 9-179 0,0-1-146 0,0-3-857 16</inkml:trace>
  <inkml:trace contextRef="#ctx0" brushRef="#br0" timeOffset="33749.27">29978 11513 1512 0,'0'0'150'0,"0"0"-9"0,0 0-10 16,0 0-40-16,0 0-27 0,0 0-4 0,0 0-12 15,0 0-3-15,0 0-6 0,0 0-11 0,0 0-8 16,0 0-1-16,21-50-2 0,-13 39 4 16,1 0 0-16,-2 0-4 0,3 1-2 0,2 0-6 15,-5-1 4-15,1 3 3 0,-3-2 7 0,1 0 11 16,-3 1 3-16,-3 1 0 0,0-1-7 16,0 1-13-16,-2-1-10 0,-5-4-7 0,-1 1-3 15,-4 1 1-15,-3 0 1 0,-7 2 2 0,2 2 0 0,-8 1-1 16,-6 2 2-16,-4 2 2 0,-2 1 1 15,-2 1 3-15,1 0-1 0,-1 1 3 0,1 4-2 16,1 2-2-16,2 0 0 0,7 1-2 0,1 0-1 16,8-1 0-16,3-3-2 0,5 2-3 15,6 0-6-15,1-2-10 0,6 2-6 0,1 2 0 16,0 1 7-16,8 1 9 0,3 4 8 0,2 0 3 16,5 1 1-16,5 1 1 0,5-3-1 0,3 2-1 15,9-1-1-15,1 0 0 0,6-2-1 16,1 2 0-16,5-3-1 0,1 2-1 0,0 0-2 15,-2 4-2-15,0 2 2 0,-7 0-4 0,4 3 0 16,-6 1-2-16,-4 0-1 0,-2 2-1 16,-7 1-3-16,-4-1-1 0,-4 2-4 0,-4 0 0 15,-3 0 1-15,-4 2-1 0,-6 2 3 0,2-1 3 16,-7-1 1-16,0 1 4 0,-7-2 4 16,-1-4 2-16,-3-3 8 0,-1-3 6 0,-2-4 11 0,0-3 14 15,-3-3 4-15,-5-2 9 0,-6 0-7 0,-3 0-8 16,-5-2-4-16,-2 0-8 0,-3-3-1 15,0-1 1-15,0 0 0 0,-1 0 0 0,1 0 3 16,0-1-1-16,1-6 3 0,1 1 2 0,1-3-2 16,1 1 0-16,5-4-6 0,-2 2-4 0,4-4-3 15,3 1 2-15,-2 2-2 0,3-3 0 16,2 2 2-16,2 0-1 0,3-1 1 0,5 4-4 16,0-1-5-16,4 4-2 0,5 1-8 0,3 2-9 15,2 0-24-15,0 2-47 0,0 1-62 16,5 0-68-16,5 0-90 0,5 0-143 0,-3 0-103 15,-1 0-841-15</inkml:trace>
  <inkml:trace contextRef="#ctx0" brushRef="#br0" timeOffset="34937.27">30654 11883 1219 0,'0'0'195'0,"0"0"-11"0,0 0-44 0,0 0-31 15,0 0-11-15,0 0-5 0,0 0 2 16,0 0-1-16,0 0-7 0,0 0-12 0,0 0-21 16,0 0-21-16,0 0-16 0,0 0-15 0,0-45-10 15,0 45-13-15,0 3-4 0,0 4 8 16,0 2 11-16,0 3 12 0,-3 4 8 0,2 6-2 16,-2 2-2-16,-4 5-1 0,3 0-4 0,0 2 0 15,-1 0-4-15,2 1-3 0,3-2 2 16,0 1-4-16,0-3 3 0,0-1 0 0,7-3 0 15,0-2 4-15,1-3-1 0,-1-2-1 0,4-3 2 16,-2-2-3-16,-3-3 5 0,4-3 4 0,-1-2 2 16,-2-1 10-16,-1-3 4 0,0 0 8 0,-2 0 8 15,4 0 1-15,-4-1-2 0,7-7-5 0,-1-3-9 16,3-3-8-16,1-5-5 0,1-4-4 16,0 0-1-16,-1-2-2 0,-1-1-1 0,-2 0 2 15,-1-1-4-15,-3-1-1 0,1 1-1 0,-3-1-1 16,-2 1 1-16,2 1 3 0,-2 3 1 0,-1 3-4 15,-1 1 4-15,-1 5-3 0,0 4 3 16,0 2 4-16,0 3-2 0,0 1 1 0,0 4-3 16,1 0-8-16,-1 0-7 0,0 0-8 0,0 0-10 15,2 3 3-15,2 3 5 0,-3 3 11 16,2 6 13-16,0 4 2 0,-1 5 3 0,7 2-3 16,-5 3-3-16,5-1-1 0,1 2-4 0,-2-1-1 15,3-2 2-15,3 0 2 0,-1-1 2 0,1-2 0 16,1-1-1-16,3-3 4 0,-2-2-3 15,0-3 1-15,1-1 2 0,3-2-2 0,-2-3 2 16,-2-3 1-16,5-1 2 0,-5-3 2 0,5-2 0 16,-1 0 0-16,-5 0 1 0,4-5 1 0,-4-3 2 15,-2-2 2-15,-5-2 2 0,1-5-1 16,0-2 0-16,-4-3-7 0,-4-3-3 0,1-2 1 16,-2-2-5-16,0 0 4 0,0 0 0 0,-3 1 0 15,-8 0 2-15,4 1-2 0,-5 1 1 0,0 1 0 16,-2 3-1-16,0 1 2 0,1 2 1 0,-1 1-3 15,2 4 2-15,1 1-1 0,0 1 1 0,5 1 1 16,-2 2 1-16,6 1-4 0,0 2 3 16,1 3-1-16,1 0 2 0,0 1 0 0,0 0-6 15,3 2-6-15,5-3-8 0,0 2-1 0,10-4 2 16,1 1 6-16,3-2 7 0,4 2 4 16,1-1-1-16,3 0 0 0,0 2-2 0,8 0-3 15,-1-1 1-15,-1 2-1 0,2 0 2 0,0-2-1 16,-2 2 1-16,-4-2-1 0,1-1 1 0,-4 2-3 15,-3 0 1-15,-6-1-3 0,2 0 0 16,-8 3-1-16,-2-2 1 0,-7 3-1 0,-3-2-3 16,-2 2-2-16,0 0-13 0,0 0-22 0,-2 0-46 15,-3 0-66-15,-6 2-98 0,0 4-242 16,6-1-1079-16</inkml:trace>
  <inkml:trace contextRef="#ctx0" brushRef="#br0" timeOffset="84558.27">31333 11244 296 0,'0'0'11'0,"0"0"8"16,0 0 15-16,0 0 12 0,0 0 15 0,0 0 20 15,0 0 26-15,0 0 21 0,0 0 18 16,0 0 21-16,0 0 11 0,0 0 1 0,-48-116-3 15,42 105-20-15,-5 3-29 0,1-3-19 0,0 0-18 16,-2 0-12-16,-2 1-8 0,-4-1-11 0,5 0-13 16,-2 3-14-16,0-3-7 0,1 2-10 15,0-1-5-15,-1 1-4 0,-1 2-3 0,1-3-1 16,-3 3 1-16,3-1-1 0,0 0 0 0,-1-2 0 16,-1 2-2-16,-2-1 4 0,0 0 2 15,-3 0 7-15,2 1 7 0,-4-1 0 0,1 1 2 16,-3 3-3-16,0-3-3 0,0 2-1 0,-1 0-4 15,-2-1-3-15,2 1-2 0,0 2-3 0,-2-2 1 16,2 1-2-16,-2 1 1 0,2 1 0 0,-2 0-1 16,-2 0-1-16,2 1 0 0,-1 1-2 15,-4 1 3-15,4-2 1 0,0 2-1 0,0 0 2 16,-3 0 1-16,3 0 2 0,-1 0 2 0,-4 0-1 16,3 3-1-16,-4 4-2 0,-1-1 0 0,3 0 1 15,-1 3 2-15,-2-1 0 0,3 2 3 0,-3 1 1 16,-3 0 1-16,1 2 2 0,-2 1-2 15,1 1 2-15,0 0-1 0,1 2-1 0,2-1 1 16,2 1-3-16,-2 2-3 0,0 1-1 0,4 1-3 16,-2 1-4-16,3 3-1 0,-1-1-4 15,3 2 0-15,2 0 0 0,0 0 0 0,2 4 2 16,-1-1 3-16,0 1-4 0,1 4 1 0,-1-1 1 16,-1-1-3-16,4 4 2 0,0-3-1 0,1 1 0 15,1 3 2-15,3 0-1 0,-3 1-1 16,6-2 2-16,-2 1-3 0,1-1-1 0,1 0 0 15,4 0-3-15,3 1 6 0,2 2 1 0,-3 0 2 16,6 3 7-16,-1 1-7 0,2 1 2 16,2 2 0-16,1 1-4 0,0 1 4 0,1 0 4 15,7 2 1-15,-2 2 0 0,5 0 2 0,1-1-1 16,1 2 0-16,4 1 1 0,5 2 0 0,-5-3 0 16,8 1 2-16,1-3-1 0,1-2 0 0,3 0-2 15,4-2 0-15,-2-4 1 0,5 2 0 0,-3-3 1 16,3 0 1-16,1-3-4 0,2-2 5 15,1-1-2-15,0-1 0 0,4 0 5 16,0-3-6-16,-2-1 3 0,6 2-1 0,-2-3-2 0,5-1 5 16,0-2-2-16,1-2-1 0,2-1 2 0,-2-1-3 15,1-2 0-15,1 0 1 0,2-1-5 16,5-2 3-16,-5-1-1 0,6-4-6 0,-4-2 2 16,6-3-6-16,1-2 1 0,1-3 3 0,1 0 0 15,-1-3 2-15,-2 0-2 0,1 0 0 16,-2-1 1-16,-4-6-1 0,2 1 2 0,-4-2-2 15,0-5 4-15,2 0-3 0,-2-3-4 0,3-5 3 16,-4 2-9-16,-1-1 5 0,0-2 3 16,3-1-5-16,-5-1 11 0,-1-2-13 0,-3-3 0 15,2-2 1-15,-1-6-9 0,1-2 8 0,-7-3-3 16,0-5 3-16,-5-1 12 0,-6-4-5 0,2-4 6 16,-6-2 3-16,-3-3-5 0,-2-6 9 0,-8-5 3 15,2-5-1-15,-5-6 1 0,-7-7-3 16,-6-1-1-16,-1-2-2 0,-2-3-8 0,-13 2 4 15,-9-1-1-15,-4 2-3 0,-9 4 1 0,-6 3-7 16,-8 6-8-16,-10 0-1 0,-14 2-1 0,-7 5-3 16,-12 3 3-16,-4 4-1 0,-9 6-5 0,-3 5-17 15,-5 8-31-15,-5 7-76 0,-3 9-184 0,27 11-354 16,32 8-894-16</inkml:trace>
  <inkml:trace contextRef="#ctx0" brushRef="#br0" timeOffset="101303.27">18200 10574 535 0,'0'0'11'0,"0"0"-9"0,0 0-3 0,0 0-2 16,0 0 1-16,0 0 3 0,0 0 3 0,0 0 4 15,0 0 5-15,0 0 12 0,0 0 18 0,0 0 17 16,11-13 17-16,-11 13 3 0,0 0-10 16,0 0-17-16,0 0-26 0,0 0-19 0,0 0-15 15,1 0-7-15,-1 0 1 0,0 0 4 0,0 0 25 16,3 0 15-16,-3 3 13 0,1 1 14 15,1 0-8-15,-1 2-4 0,0 0-7 0,1 1-11 16,0 4-7-16,3 2-11 0,-3 1-5 0,0 3 0 16,0-2-6-16,1 0 0 0,1 4 1 15,-1-4-2-15,-2 0 1 0,-1 0 1 0,2 0 0 0,-1 1 4 16,3-1 1-16,-1 2-5 0,0-2 4 16,-3-1 1-16,2 1 1 0,0-1 9 0,2 1 7 15,-2 0 4-15,0-2 13 0,-1 3 0 0,-1-1-4 16,2 0-6-16,2 2-8 0,-3 1-1 0,3-1-4 15,-3 3 2-15,1-1-2 0,1 1-3 16,-1 2 7-16,0 1 2 0,2-1 4 0,-3 1 2 16,1 1-2-16,-1 0 7 0,0 2 1 0,-1 2 2 15,3-1-3-15,-3-2-13 0,1 5-7 0,-1-4-4 16,3 0-6-16,-2-3 5 0,1-2-2 16,-1 3-1-16,-1-4 3 0,2 1 6 0,-2-1 3 15,0 0 6-15,1 1 5 0,-1 0-2 0,0 2 1 16,0 1-3-16,0-3 2 0,-1 2-1 0,-1 2 0 15,1-1-2-15,-2 3-8 0,-1-2-1 16,0 2-5-16,3 2-1 0,-2 2 11 0,-1-1 19 16,2 5-5-16,-2 0-2 0,3-2-16 0,-1-1-23 15,1-3 4-15,0-3 0 0,1-2 5 16,0-1-4-16,-3-1 2 0,3-1 0 0,-1 0 0 16,-2 0 5-16,2-1-2 0,-1 1 2 0,1-1-1 15,-3-2 5-15,0 3-3 0,2-4 2 0,0 0-2 16,-1 1 1-16,-1-1-1 0,0 0 0 0,2-1-1 15,1 3 0-15,-2-1 0 0,-1 1-1 16,0 0 1-16,3 1-2 0,-1 0-1 0,1 1 2 16,-3 0-4-16,2 1 0 0,-2 0 0 0,3-2 0 15,0-2 1-15,-1-3-1 0,2 0 0 0,-1 0 2 16,-2-2-2-16,3 1 2 0,-1-2-1 0,1 0-1 16,0-1-2-16,0-2 2 0,0 0 0 15,0-2 1-15,0 0 2 0,0-1-4 0,0 0 3 16,0-2-3-16,0 1 2 0,0-3 1 0,0 2-1 15,0-2-1-15,0-2-1 0,0 3-6 16,0-2-4-16,0-1-9 0,0 2-18 0,0-2-26 16,0 0-37-16,0 1-48 0,1 1-52 0,2-1-64 15,0 4-51-15,-2-2-1 0,0 0 56 0,1 0-439 0</inkml:trace>
  <inkml:trace contextRef="#ctx0" brushRef="#br0" timeOffset="102673.27">18220 13105 1929 0,'0'0'-30'0,"0"0"-101"15,0 0-51-15,0 0 2 0,0 0 55 0,0 0 120 16,0 0 54-16,0 0 10 0,0 0-3 0,0 0-4 15,0 0-3-15,0 0 13 0,0 0 15 0,0 0 3 16,93-35 0-16,-87 34-14 0,2-1-18 16,-1 1-13-16,2 1-13 0,3 0-9 0,2 0-5 15,3 0 0-15,0 0-1 0,0 0 4 0,2 0 2 16,1 0-3-16,-2 0-2 0,4 0-1 0,-2 0 0 16,2 0 7-16,-1 0 0 0,-1 1-5 0,5 1-3 15,-3-2-5-15,-1 1-3 0,4-1 5 16,2 0 1-16,-3 2 1 0,-1-2 0 0,-1 0 1 15,4 0-2-15,-3 0-1 0,-1 0 3 0,-1 0 0 16,3 0 1-16,-4 0 2 0,3 0-1 16,-1 0 5-16,-1 0-3 0,3 0 3 0,-1 0 4 15,3 0-3-15,2 0 7 0,-1 0-3 0,3 0-5 16,-1-2-3-16,2-1-5 0,1 2-3 0,-2-1 1 16,0 1 3-16,2 1 2 0,0 0 3 15,1-2 1-15,1 2 1 0,3 0-3 0,-5 0 1 16,5 0-1-16,0 0 0 0,-3 0-1 0,4 0-1 15,2 2-1-15,1 1-1 0,1 0-2 16,5-2-1-16,-4 2-2 0,1-1 2 0,5-1 1 16,-1 1 0-16,1-1 1 0,3 0-1 0,0-1 0 15,-6 2 3-15,5-2-3 0,-1 0 2 0,1 0 0 16,-3 0-3-16,2 0 3 0,1 0 1 0,-5-2-4 16,5 2 3-16,-2-1-1 0,-3 0 0 15,4-1 5-15,-4 1-1 0,4-1 1 0,-4 1-1 0,4-1-4 16,1 2-1-16,-1-1-2 0,-2 1 0 15,4-2 1-15,-2 2-2 0,-3-1 3 0,3 1 0 16,-1-2-2-16,-2 1 4 0,2-1-2 0,-3 1 2 16,4-3 1-16,-7 3-2 0,8-2 1 15,-2 0-1-15,-3 0-4 0,5 3 2 0,-1-2-1 16,-3 1-2-16,3-2 5 0,-3 3-4 0,3 0 0 16,2-2 0-16,-4 2-3 0,1 0 2 0,-2 0 2 15,-1 0-2-15,2 0 3 0,-2 0 1 16,-1 0-4-16,2 0 2 0,-4 0-1 0,4 0 1 15,-4 0 4-15,1 0 2 0,-1 0 1 0,4 0 2 16,-3 0-2-16,1 0-1 0,1 0 0 16,-2 0-3-16,5 2 0 0,-1-2 1 0,3 0-2 15,-1 3 1-15,-2-2-2 0,1 1 2 16,2-2-2-16,-1 0 1 0,-2 3 0 0,4-3-1 0,1 0 0 16,-1 0 2-16,-2 0-3 0,4 0 2 0,-1 0 1 15,-1 0-2-15,4 0 5 0,-2-3-4 0,1 3-2 16,0 0 1-16,1 0-2 0,-2 0 4 15,4 0 0-15,-4 0-1 0,2 0 0 0,0 0 1 16,-1 0-3-16,1 0 2 0,-2 0-5 16,2 0 1-16,0 0-1 0,0 3 0 0,0-2 2 0,0 1 1 15,0-1-2-15,0 1 1 0,0-2-2 16,3 1 3-16,0 1 0 0,-3 1 2 0,1-1-2 16,-1 1-2-16,-1-2 1 0,1 1-2 0,1-1 2 15,0-1 3-15,-1 2-2 0,0-2 2 16,2 0 0-16,-2 0-4 0,2 0 1 0,-3 0-1 15,1 0 0-15,0 0 2 0,-1 0-1 0,3 0 2 16,1 0 2-16,-2 0-5 0,5 0 4 0,-3 0-2 16,3 0-2-16,0 0 4 0,2 0 0 15,-3-3-3-15,1 1 2 0,2 1-5 0,-1-2 0 16,-2 0 3-16,3 1-3 0,2-1 4 0,-3 0-1 16,0 0 0-16,1-2 4 0,-3 1-4 0,-1 2 1 15,2-3 1-15,-4 2 0 0,1-4-2 0,1 1 1 16,-4 1 0-16,-1-1-1 0,2 2 3 15,-2-1 1-15,-1 2 0 0,0 0-1 0,-1 2-3 16,0-2 1-16,2 1-2 0,2-1 0 0,-4 1 5 16,-2-1-2-16,-2 2 1 0,0-1 1 0,-5 1-4 15,1-1 1-15,-3 1 2 0,-2-1-4 16,-2 2 4-16,-4 0-6 0,-5 0 1 0,2 0 3 16,1 0-2-16,-2 0 4 0,0 2 0 0,4-2-1 15,-3 0 2-15,2 1 0 0,-1-1-3 0,-4 0 3 16,0 0-2-16,-3 0-3 0,3 0 3 15,-5 0 0-15,-4 0-5 0,3 0 4 0,-6 0-6 16,-1 0-2-16,-1 0-3 0,0 0-12 0,-2-1-12 16,-1-1-29-16,-3 1-38 0,-1-3-62 15,2 1-117-15,-4 0-214 0,3 2-53 0,-5-2-764 0</inkml:trace>
  <inkml:trace contextRef="#ctx0" brushRef="#br0" timeOffset="104704.27">18631 10765 1901 0,'0'0'36'0,"0"0"23"0,0 0 0 15,0 0-25-15,0 0-29 0,0 0-21 0,0 0-24 16,0 0-7-16,0 0 6 0,0 0 16 15,0 0 23-15,0 0 24 0,0-37 24 0,4 37 9 16,-1-1 2-16,7-3-3 0,-1 2-11 0,2-3-12 16,6 0-9-16,-1 2-7 0,2-1-4 0,5 0-2 15,3 0 0-15,-2 0-3 0,4 1-1 0,-1-2 2 16,2 0-2-16,1 2 1 0,4 0-1 16,-4 0-4-16,7 2 1 0,-3-3-1 0,6 3-2 15,1-1 2-15,1 2 0 0,-1 0 3 0,2 0 0 16,0 0 0-16,-1 0 0 0,2 0 2 0,4 0-1 15,-5 0 1-15,6 5-1 0,-3 0-7 16,3-1 1-16,-3 2 1 0,6 1 2 0,3-1 5 16,-1-1-1-16,6-3 1 0,-2 3-2 0,6-4 0 15,1 2 1-15,-3 1 0 0,3-3-4 16,1 2 0-16,1-1 1 0,0 0 3 0,0 0 1 16,1 0-1-16,-1-1 0 0,2 1-3 0,4 1 1 15,-2 0 0-15,0-1-1 0,7 2 3 0,-1-3 1 16,3 2 1-16,2-2 1 0,0-1 2 15,-1 2-1-15,3-2-1 0,2 0-2 0,-2 0-3 16,1 0-1-16,4 0-2 0,-5-2 1 0,8 1 0 16,-2-2 1-16,-3 2 0 0,4-3 1 0,-1 3-1 15,-4-1 2-15,2 0 1 0,-1 1-1 16,-3-3 3-16,4 3 1 0,-5-1-2 0,4 0 2 16,-1 0-1-16,-4 0 1 0,6 0 1 0,-5 1-1 15,-1 0 0-15,0 1-3 0,-2-2-3 0,1 2 1 16,1-2-2-16,1 1 2 0,-1-2 1 15,3 2-1-15,-2-3 0 0,-1 2-1 0,1-3 1 16,-2 0 0-16,-3-1 0 0,2 0-2 0,-3 1 1 16,0 1-1-16,-3-1-2 0,1 0 2 0,-2 0 0 15,2 0 0-15,0 1 3 0,-1-1-3 0,-1 1 0 16,1-1-1-16,0 0-2 0,-5 0 4 16,4 1-1-16,-4 1-1 0,1 0 2 0,-2 0-2 15,5-1-2-15,-5 0 1 0,2 2-2 0,1-2 3 16,-2-1 0-16,4 2-1 0,-2 0 4 15,-3-1-5-15,0 1 2 0,-1 1-1 0,-4-2-4 16,1 2 1-16,-3 0 0 0,4 0 0 0,-3 1 5 16,0-1-2-16,2 2-1 0,0-2 0 0,-2 2-3 15,2-1 4-15,1 1 0 0,-3-2 0 0,-1 2 1 16,1-1-2-16,-2 1 1 0,-1-2 2 16,-1 1-6-16,-3 1 2 0,-1-2 1 0,0 2-3 15,-2 0 7-15,-3 0-4 0,-1-1-1 0,-1 1 2 16,-2 0-3-16,-2-2 2 0,0 2 1 0,0 0-1 15,-5 0 3-15,-3-1-1 0,0 1-1 0,-4 0 3 16,-4-2-3-16,-1 2 1 0,-4-1 1 16,-1 1-2-16,-8 0 1 0,1 0 0 0,-2 0-2 15,-5 0 1-15,0 0 0 0,-6 0-1 0,1 0 0 16,-2 0-3-16,0 0 0 0,0 0 1 0,0 0 4 16,0 0 6-16,0 0 4 0,0 0 1 15,0 0-7-15,0 0-7 0,0 0-12 0,0 0-9 16,0 0-9-16,0 0-7 0,0 0-6 0,0 0-3 15,0 0-4-15,0 0 11 0,4 0 14 16,0 0 12-16,-1 1 11 0,3 2 0 0,1 0-3 16,0 0-3-16,0 2 1 0,4-2 0 0,-3 0 0 15,0 1-1-15,4-3 2 0,-2 0 0 16,-5 1 4-16,6 0 0 0,-4-1 1 0,1-1-3 16,-1 0-9-16,-1 1-7 0,3-1-10 0,-5 2-13 15,6-1-14-15,-5 1-6 0,4 1-4 0,-5-2 3 16,2 2 12-16,0-2 6 0,-5 1 7 0,2 1 8 15,0-1 8-15,-2 0 3 0,3-1 7 0,-2 0-4 16,-1 3 2-16,0-2 5 0,3 2 6 0,-2-2 5 16,2 1 4-16,-3 1-3 0,1-2 4 15,2 0-1-15,0 1 5 0,-1 0 5 0,-1 2-2 16,4-2 4-16,-1 0 1 0,-1 0 2 0,6 0 3 16,-3-1 5-16,1-1-1 0,1 1 1 15,-2-1 0-15,3-1-2 0,1 0 0 0,-3 2 0 16,0-2 2-16,2 0-2 0,-3 0-3 0,2 0-1 15,-5 0-5-15,6 0-2 0,-6 0 2 0,4 0-2 16,-4 0 1-16,3 0 3 0,-3-2-1 16,1 2 0-16,1 0-1 0,-3 0 0 0,2 0 2 15,-1 0-3-15,-1 0-2 0,0 0-12 0,1 0-10 16,1 0-1-16,-1 2 0 0,6 1 7 16,-2 1 7-16,0 4 0 0,5 1 2 0,0 3 0 15,1 2-2-15,0-1-1 0,-1 5-3 0,-1-1 2 16,4 3 3-16,-3 2 1 0,2 0 4 0,-1 4-3 15,-1 3 1-15,0 3 2 0,-2 3 1 0,1 2 1 16,-4 5 5-16,-1 2-4 0,3 2-2 16,-6 1 0-16,-3 2-7 0,3 3 3 0,-1-2 0 15,-3 6-3-15,0-3 5 0,0 2-3 0,0-1 2 16,-3 2 0-16,-2 1 0 0,3-1 4 0,-2 0-1 16,-4 0-1-16,5 3-4 0,-5 2-1 0,5 1-2 15,1 3-3-15,-4 1 0 0,3 2-2 16,2 1 2-16,1 3 3 0,0-1-2 0,1-3 2 15,8-1-3-15,-4-3 2 0,6-5 1 0,0-8-2 16,0-2 3-16,0-6-1 0,1-3-1 16,-1-4 2-16,0-6-1 0,-2-3 2 0,-3-4 0 15,2-4-1-15,-4-5 3 0,-2-5 1 0,2-3 1 16,-4-4 8-16,2 0 5 0,-2-2 10 0,0 0 8 16,0 0-1-16,0 0-2 0,0 0-9 15,0 0-11-15,0 0-1 0,0 0-4 0,0 0-1 16,0 0-2-16,0 0-2 0,0 0-2 0,0 0 0 15,-2 0-2-15,2 0 0 0,0 0-2 0,-3 0-2 16,3 0-4-16,0 0-5 0,0 0-8 0,0 0-9 16,-1 0-12-16,1 0-11 0,0 0-11 15,-2 0-14-15,2 0-6 0,0 0-8 0,-3 0-21 16,-2 0-23-16,0 0-40 0,2 3-60 0,-3-2-39 16,1 2-32-16,4-1 42 0,-1-2-494 0</inkml:trace>
  <inkml:trace contextRef="#ctx0" brushRef="#br0" timeOffset="107226.27">18421 12603 647 0,'0'0'33'0,"0"0"-8"16,0 0-5-16,0 0-1 0,0 0-3 15,0 0 3-15,0 0 7 0,0 0 4 0,0 0 5 16,0 0 16-16,0 0 15 0,0 0 21 0,160-90 25 16,-156 89 11-16,1-1 5 0,-5 2-11 0,0 0-20 15,0 0-22-15,0 0-22 0,0 0-19 16,0 0-19-16,0 0-16 0,0 0-7 0,0 0-5 15,-2 2 0-15,-2-1 21 0,1 4 14 0,-4 1 13 16,-1 2 11-16,-5 4-10 0,-3 5-5 0,-4 2-5 16,-2 3-4-16,-1 3-3 0,-5 1-2 0,-3 3-1 15,-2 5 1-15,-7 5 0 0,0 5-3 0,-4 7-2 16,-7 1-1-16,-3 10-2 0,-9 4 1 16,3 3 0-16,-4 4 1 0,-3 4-2 0,0 1 3 15,-1 2-3-15,-1 0-4 0,2-3 0 0,0-4-1 16,2-2-1-16,-1-8 1 0,5-5 3 15,1-2-1-15,5-7 3 0,2-5-1 0,2-8-1 16,8-4 2-16,3-6-1 0,7-5 6 0,5-4 1 16,6-6 4-16,4-3 7 0,3-3 5 0,6-4 2 15,0-1-7-15,7 0-23 0,-2-3-21 16,2-3-33-16,2-2-34 0,0-3-42 0,3-1-54 16,8-3-28-16,4-4-14 0,4 0-3 0,7-4 17 15,3-2 13-15,9 1 29 0,-11 4-19 16,-8 8-390-16</inkml:trace>
  <inkml:trace contextRef="#ctx0" brushRef="#br0" timeOffset="108137.27">18327 12548 705 0,'0'0'135'16,"0"0"67"-16,0 0 33 0,0 0 2 0,0 0-18 15,0 0-40-15,0 0-32 0,0 0-39 0,0 0-31 16,0 0-26-16,0 0-20 0,0 0-7 15,0 0-2-15,-7-51 2 0,7 51 2 0,0 0 2 16,0 0-2-16,0 0-3 0,0 0 0 0,0 0-4 16,0 0-1-16,0 0 2 0,0 0-6 0,3 0-1 15,-3 0 2-15,2 0-8 0,0 0 3 0,5 0-1 16,1 0-3-16,4-4 8 0,6 3-1 0,1-4 1 16,0 2 0-16,4 0-6 0,5-1-2 15,-1 0-3-15,0-1-1 0,2 2-1 0,4 0 0 16,-6-1 1-16,-2 3-4 0,-2 0-2 0,1-1 0 15,1 0 0-15,-5 2 3 0,1-1 2 16,-7 1-1-16,-1-1-1 0,0 1 3 0,-7 0 0 16,0-2 1-16,-3 2 3 0,-2 0 0 0,-1 0 5 15,1 0 4-15,-1 0 2 0,0 0 5 0,0 0 0 16,0 0 0-16,0 0 0 0,0 0-9 16,0 0-3-16,-1 0-2 0,1 0-5 0,-1 0 4 15,1 0 0-15,0 0-3 0,0 0 0 0,0 0-5 16,0 0-5-16,0 0-1 0,0 0-9 15,0 0-2-15,0 0-5 0,0 0-8 0,0 0 1 16,0 0-8-16,0 2 2 0,0 0 14 0,0 3 5 16,1 3 13-16,0 1 8 0,5-1-4 0,-5 5 3 15,0 1-1-15,1 0-2 0,-2 3 4 0,0-1 0 16,0 1-2-16,0 0 3 0,0-1-1 16,0 0 0-16,-4-5-1 0,-2 0 1 0,4 0 0 15,-1-3 1-15,-1-2 1 0,0-2 0 0,2-1-3 16,1 0 3-16,1 0-5 0,0-1 0 0,0-2 1 15,0 1-2-15,0-1 2 0,0 0-1 0,0 0 3 16,0 0 3-16,0 0 3 0,0 0 5 16,0 0 3-16,0 0 4 0,0 0 6 0,0 0 2 15,0 0-3-15,0-1-2 0,0-1-13 16,0 0-6-16,0-2-7 0,0 0-5 0,0-1 5 16,0 1 0-16,0-1 1 0,0 0 4 0,0 1-2 15,0-1 4-15,0 0 3 0,0 1-2 0,0-2 1 16,0 0-1-16,-4 2-8 0,-3-4-3 15,1 2-4-15,-3-3-3 0,1-1 6 0,-3-2 2 16,-1 0 8-16,-5 1 0 0,-1 0-1 0,2 0 3 16,1 0-3-16,0 0 7 0,-1 1-2 0,1 0-5 15,-2 1-2-15,1 1-7 0,2 0 0 16,-1 2 0-16,1 0-1 0,2 1 1 0,0 2 0 16,1 0 0-16,6 1-1 0,-4 1 3 0,7 0-1 15,0 1 1-15,1 0-5 0,1 0-11 0,0 0-14 16,0 0-18-16,0 0-24 0,3 0-11 15,-1 0 8-15,9 1 9 0,2 7-7 0,2 2-53 0,5 4-150 16,-2-4-168-16,-6-1-934 0</inkml:trace>
  <inkml:trace contextRef="#ctx0" brushRef="#br0" timeOffset="153207.27">12145 1658 552 0,'0'0'13'0,"0"0"-5"0,0 0-10 16,0 0-6-16,0 0 1 0,0 0 1 0,0 0 7 16,0 0 4-16,0 0 2 0,0 0 3 15,0 0 5-15,0 0 7 0,54-43 14 0,-50 39 15 16,4-2 14-16,-3 2 15 0,-2-1-1 0,3 2-8 16,-4 1-9-16,1-1-17 0,-3 0-6 0,0 3-5 15,2 0-2-15,-2 0 2 0,0 0 8 16,0-2 10-16,0 2 8 0,0 0-1 0,0 0-4 15,0 0-10-15,0 0-9 0,0 0-8 0,0 0-4 16,0 0-8-16,0 0-6 0,0 0-7 16,0 0-10-16,0 0-15 0,0 0-23 0,0 0-24 15,0 2 10-15,0 5 27 0,0 2 28 0,0 5 30 16,0 1-8-16,0 2-15 0,-2 3-3 0,2 1-3 16,0 2 1-16,-1 1 4 0,-1 0-2 0,0 2 0 15,-4 2 0-15,5-1-2 0,-1 0 7 0,0 3 3 16,-1-2 6-16,0-1 1 0,-1-3 2 15,3 1 0-15,1-1 1 0,-2-3 3 0,2 0 2 16,0 1-2-16,0 0-1 0,0-1-4 0,0 0-7 16,2 2 1-16,-1 0-2 0,3-1 0 0,-1 1 3 15,-2 2 0-15,-1-1 2 0,0 2 2 16,0-1-4-16,0-2 2 0,-1 1-2 16,-4-2-1-16,2-1 4 0,-1-1-1 0,-4 0 4 0,5 0 0 15,-1-1-2-15,-3 0 1 0,3-2-1 16,-3 0-4-16,4-1-1 0,2-1-5 0,-2 1-2 15,2-1 0-15,1-1-2 0,0-3-1 0,0 1 1 16,0 1-5-16,0-4 0 0,0 0-4 16,0-3-5-16,0 1-1 0,0-3-5 0,3-1 0 15,-2 0-2-15,0-1-7 0,2-1-6 0,1 1-14 16,-3-2-19-16,-1 0-29 0,2 1-36 0,-1-1-42 16,-1 0-36-16,2 0-5 0,-1 0 38 0,-1 0-478 15</inkml:trace>
  <inkml:trace contextRef="#ctx0" brushRef="#br0" timeOffset="154127.27">12222 2973 560 0,'0'0'61'0,"0"0"25"16,0 0 27-16,0 0 21 0,0 0 4 0,0 0-2 15,0 0-4-15,0 0-9 0,0 0-5 0,0 0-8 16,0 0-14-16,0 0-9 0,0 0-10 0,0 0-11 15,-6-53-13-15,6 53-10 0,0 0-18 16,0 0-14-16,0 0-13 0,0 0-11 0,0 0-9 16,0-2-7-16,0 2 10 0,3 0 7 0,4 0 9 15,-1 0 8-15,4 0-4 0,1 0-1 16,3 0 2-16,1 0-2 0,1 0 4 0,5 0 0 16,-2 0-1-16,4 0 0 0,-1 0-3 0,1 2 1 15,3-2 1-15,0 0 1 0,3 0 1 0,1 0 0 16,3 0 0-16,-3 0 1 0,7 0 1 15,-3 0-1-15,1-3 0 0,2-1 3 0,-4 1-3 16,5-1 2-16,-2-2-1 0,-1 3-3 0,2-2 2 16,0 1-3-16,0 2 1 0,-5 0 0 0,3 2-1 15,-3 0 2-15,0 0 1 0,2 0-1 16,-1 0 3-16,2 3 0 0,1 0 1 0,-2-1 1 16,4 0-3-16,-1-2 0 0,-2 3 3 0,2-3 0 15,3 0 6-15,1 0-4 0,1-3-1 0,3-1-2 16,-1-2-4-16,-2-1 3 0,3 0-4 15,0-1 0-15,-1 0 3 0,1 1-4 0,0 1 1 16,-1-2 0-16,0 2-6 0,-2 0 4 0,0-1 0 16,-1 3 0-16,2-2 6 0,-3 4-7 15,1 0 2-15,-1 0-1 0,0 1-3 0,-2 1 4 0,-3 0 0 16,2 0 1-16,3 0 2 0,-3 0-4 16,1 1 1-16,0 1 0 0,0-1-3 0,2 0 3 15,-2-1-2-15,2 2 1 0,-2-2 1 0,3 0-2 16,0 0 4-16,0 0-1 0,1 0-1 15,-1 0 3-15,-1 0-2 0,1 0-1 0,0 0 3 16,1 0-4-16,2 0 2 0,-2 0-1 0,0 0-1 16,-2 0 4-16,0 0 1 0,-2 0 0 0,0 0 2 15,-1 0-1-15,1 0 2 0,-1 0-1 16,3 3-1-16,-2 0 1 0,0-2-3 0,-1 1 1 16,1 1-2-16,-1-2 0 0,3 3 0 0,-1-3 0 15,1 1 1-15,-2-1 0 0,0 1 1 0,1-2-1 16,-1 1-2-16,3-1 3 0,-2 2-1 15,-2-1 2-15,1-1 3 0,1 2-3 0,-5-1 1 16,0-1 0-16,0 2-2 0,0-2 2 0,-1 1-2 16,1-1-1-16,-1 0 3 0,1 0 0 0,-1 0 0 15,-4 0 0-15,2 0-3 0,-4 0-2 16,-4 0 0-16,2 0-1 0,-3-1 2 0,-4-2 1 16,-2 1-1-16,-2 1 0 0,-2-1-2 0,-1 1 0 15,-6-1 0-15,-1 2-2 0,1 0-6 0,-5 0-14 16,0 0-23-16,0 0-35 0,-5 0-52 0,-1 0-123 15,-3 0-198-15,1 0-24 0,-1 0-711 0</inkml:trace>
  <inkml:trace contextRef="#ctx0" brushRef="#br0" timeOffset="155453.27">12322 1390 1331 0,'0'0'242'15,"0"0"-266"-15,0 0 0 0,0 0-5 16,0 0 3-16,0 0 7 0,0 0-6 0,0 0 6 16,0 0 16-16,0 0 24 0,0 0 23 0,0 0 17 15,0 0 12-15,0 0 9 0,4-11 2 0,5 9 1 16,1-2-5-16,1-2-13 0,5 0-15 0,2 0-15 16,4-2-11-16,2 1-4 0,6-1 0 15,2 0-5-15,5-1 0 0,1 1-4 0,4 2-4 16,1 0 4-16,0 1 0 0,8-1 0 0,1 1-3 15,1 0-2-15,1 2-2 0,4 0-1 0,1 0 0 16,2 2-3-16,3-2 1 0,3 3-2 16,0 0 1-16,3 0-1 0,-2 0 1 0,4 0 0 15,1 4-2-15,0-1 1 0,2 0 0 0,2 0-1 16,-1 0 2-16,2 1-1 0,3 0 0 0,-1 1 0 16,4-4 1-16,0 3 0 0,-2 1 2 15,2-4-3-15,-3 2 3 0,0 0-2 0,-2-1-3 16,0 1 2-16,1-1-1 0,-4 1 1 0,2-2 3 15,0 1 7-15,-2 1 1 0,-2-2-2 0,-4 2 0 16,-1 0-8-16,-2 1 1 0,-4 0-1 16,2 1 1-16,-4-1-2 0,0 0 1 0,-5 0 1 15,3-2 0-15,-3 2 0 0,0-1 1 16,-4-2-3-16,-1 2 2 0,0-1 1 0,-3-2-1 0,0 1 3 16,-2-1-3-16,-5 0 0 0,-2 0 1 15,-3 0-2-15,-3 0 1 0,0 0-1 0,-1 0 0 16,-4 0-1-16,0 0 0 0,-2 0 0 0,0 0 1 15,-3 0-2-15,-2 0-1 0,1 2 0 0,-5-1 1 16,1 2-3-16,-1 0 2 0,-1 0-3 0,-2 1 1 16,-1-4 0-16,0 4-1 0,-4-2 0 15,2 2-1-15,-3-1 1 0,3 0-1 0,-5 1 0 16,2-3 0-16,-4 2-2 0,3 0 1 0,-3 0-2 16,3 2 5-16,0-2-1 0,-2 0 0 0,3 2 4 15,-1-2-1-15,1 1 2 0,3 0 0 16,-1 1 0-16,-2-2 1 0,3 1-2 0,0 0 2 15,-2 0-3-15,-1-1-2 0,3 0 4 0,2 0 0 16,-1-1 1-16,-1-1 2 0,1 2-3 16,2-1-1-16,2 0 0 0,-1 1-3 0,0 0 3 15,4-3 0-15,-1 3 0 0,-1-3 2 0,-2 1-3 16,2-1 0-16,2 2 1 0,-4-1-2 0,5-1 2 16,-5 2 1-16,2-1-2 0,-3-1-1 15,-2 2 0-15,-1-2 0 0,-3 2 1 0,2-2 2 16,-3 0 0-16,-2 1 1 0,-3-1-2 0,0 0 5 15,1 0-3-15,-2 0-1 0,-1 0 3 0,2 0-4 16,-2 0 6-16,0 0 1 0,0 0 2 16,0 0 3-16,0 0 0 0,0 0 1 0,0 0 2 15,0 0-5-15,0 0 2 0,0 0-1 0,0 0-4 16,0 0 2-16,0 0-6 0,0 0-3 0,2 0 0 16,-2 0-2-16,0 0 1 0,0 0 3 0,2 0-1 15,-2 0 5-15,0 0 0 0,0 0-1 0,0 0 1 16,0 0-3-16,0 0-3 0,0 0-7 15,0 0-10-15,0 2-7 0,0-2-5 0,0 1-5 16,0 1 9-16,0 1 7 0,0 1 11 0,0 5 11 16,0 2 2-16,0 2 0 0,1 4-2 15,-1 2 0-15,2 5 1 0,-2 3-1 0,1 5 2 16,-1 3-2-16,0 6-1 0,0 3-1 0,0 5 3 16,0 7 1-16,0-3 2 0,3 4 1 15,-3 1-2-15,1 2-1 0,3-2 0 0,-1 3-1 16,0-2 1-16,2-1-2 0,1-3 1 0,0-5-3 15,1-3 2-15,1-6-2 0,-1-5 1 0,3-3 3 16,-3-6-3-16,-1-5 0 0,1-2 0 16,-1-3-5-16,-2-3 4 0,1-2-2 0,-1-2 1 15,-1-2-2-15,-3-3-9 0,0-1-11 0,0-4-19 16,0 2-31-16,0-2-36 0,-1 0-40 0,-10 0-106 16,-1 2-143-16,1 0-7 0,2 0-655 0</inkml:trace>
  <inkml:trace contextRef="#ctx0" brushRef="#br2" timeOffset="-186429.46">2800 1186 2520 0,'0'0'1'0,"0"0"-11"16,0 0 1-16,-161-54-2 0,122 37 12 0,0 0 6 15,0 1-6-15,-3 1-5 0,-6-1-6 16,3-2-3-16,-6 4-6 0,2-2-11 0,-3 2-5 16,-4 6-4-16,-3-1 1 0,-5 4 6 0,1 4 5 15,-9 1 4-15,0 0 5 0,-9 9 6 0,-2 3 4 16,-9 4-3-16,0 4 6 0,-10 5 7 0,4-1 12 16,0 5 19-16,-3-1 12 0,3 2 10 15,3 3 4-15,2-1 1 0,2-1-5 0,6-2-7 16,5-4-7-16,3-2-7 0,8-4-9 0,3-3-3 15,11-3-5-15,5-3-5 0,8-7-5 16,2 0-8-16,9-3-13 0,3-3-11 0,5-7-13 16,5-2-12-16,5 1-4 0,2-2-6 0,1-2 5 15,6 1 4-15,3-1 5 0,-2 0 10 0,3 1 5 16,0 1 9-16,0 3 10 0,5 0 5 16,-2 0 7-16,5 1-2 0,-3 2-3 0,4 1-3 15,-3-2-3-15,6 2 1 0,0 0-2 0,2 0 1 16,-1 1-4-16,1 2-7 0,2 0-8 15,4 2-13-15,-4 1-11 0,0 0-9 0,5 0-6 16,-2 1-5-16,-3 4-6 0,3 3 6 0,-2-1 15 16,-2 4 18-16,-1 1 22 0,1-2 13 0,-2 3 9 15,-1 2 8-15,1-1 9 0,0 1 6 0,-3 0 9 16,-3 2 10-16,2 1 6 0,0 1 8 0,-4 3 4 16,5 1 1-16,-6 3 2 0,4 1-5 15,-4 5-9-15,-3 3-9 0,2 3-14 0,-3 4-12 16,0 4-7-16,0 4-4 0,0 5-4 0,-3 3 1 15,-1 6-1-15,-4 4-3 0,4 5 0 0,-7 1-5 16,6 6-1-16,-5 4-3 0,-1 2-4 16,2 5 4-16,2 5 1 0,-4 2 2 15,1 2 3-15,5 5 2 0,-5 3 2 0,5 2 2 0,-3 8-3 16,3 0 3-16,-3 6-5 0,4 3-3 0,-4 6 0 16,2 2-3-16,-3 2 6 0,2 1 1 15,-2 2 2-15,-4 3 0 0,1 5 3 0,-2-3 0 16,1 6 6-16,-1 1 2 0,0 3 7 0,-1 0 8 15,3 0 10-15,-2 2 10 0,1 0 4 0,-1-2-5 16,2 0-3-16,-1 1-5 0,7 4-7 16,-3 1 1-16,0 2-6 0,3 3-16 0,-2 3-2 15,4 0-6-15,-5 1-4 0,5 0 5 0,-6 4-4 16,4-5 3-16,-3 0 0 0,5-1-2 0,-2-1-1 16,2-2-2-16,3-3-1 0,1-1 2 0,0-3 2 15,0-4 4-15,0-5 3 0,1-5 2 16,7-6 7-16,-3-8 0 0,4-8 3 0,-2-9 10 15,5-7-3-15,1-9 4 0,2-6 2 0,1-6-10 16,2-7 1-16,-2-5-3 0,2-4-6 16,2-4 0-16,-5-1-5 0,3-4-1 0,1-2-3 15,-2-3-2-15,-2-5 0 0,-2-3-2 0,0-1 0 16,-1-7 1-16,-1 0-3 0,-6-6 0 0,5-3-2 16,-6-3-3-16,3-3 1 0,-3-3 2 15,-3-3-1-15,-1-4 6 0,0-2 0 0,0-5 3 16,0-2 3-16,0-4-2 0,0-1-3 0,0 0-4 15,0 0-5-15,0-1-1 0,0-2 0 0,0 1 4 16,0 1 7-16,0 1 5 0,0 0 5 0,-1 0 0 16,-2 0 2-16,2 0 1 0,-5 0-1 15,4 0-2-15,-1 0-5 0,-5 0-4 0,5 0 5 16,-1 0 3-16,-3 3 4 0,4-2 0 0,2 1 1 16,-1-2-1-16,2 1-4 0,0-1-1 0,0 0-12 15,0 0-8-15,0 0-8 0,3 0-11 16,-1 0-2-16,7 0 7 0,2 0 10 0,7-1 13 15,5-2 12-15,7-2-1 0,6 1 2 0,6 1-1 16,3-3-2-16,8 2-1 0,3-1-3 16,6 2-1-16,-2 0-3 0,5 1 1 0,2 2-2 15,0 0-5-15,0 0-3 0,1 6-27 0,-2 1-44 16,1 0-74-16,-5 0-164 0,-16-1-297 0,-12-3-894 0</inkml:trace>
  <inkml:trace contextRef="#ctx0" brushRef="#br2" timeOffset="-183943.46">30946 6121 1135 0,'0'0'-2'0,"0"0"21"0,0 0 18 16,0 0 4-16,0 0 19 0,0 0 19 0,0 0 9 16,0 0 12-16,0 0-5 0,0 0-10 0,0 0-12 15,0 0-10-15,-19-37-13 0,19 37-17 0,0 0-12 16,0-1-19-16,1 1-15 0,2-2-4 15,1 0 2-15,7-1 6 0,3 0 8 0,1 0 3 16,5 0 0-16,-2-2 3 0,7 2 3 0,-1 2 4 16,2-2 1-16,3 3 0 0,0 0-4 0,-1 0 1 15,2 0 0-15,6 3-3 0,-8 5-1 0,2 1-2 16,3 2-3-16,-3 2 2 0,-2 4 0 0,2 1 1 16,2 2-6-16,-3 3 5 0,-2 2-1 15,-1 1-2-15,-1 4 4 0,-5 1-5 0,4 4 1 16,-7-3 0-16,2 5-2 0,-4 0 4 0,1 3 1 15,-4 3 1-15,0 0 4 0,-5 2 0 0,4 4 2 16,-4 4 3-16,-2 3 0 0,-2 3-2 16,2 3 2-16,-1 3-3 0,-1 0-1 0,-1 2 0 15,-1 5-3-15,4-1-4 0,-2 2 0 0,0-2-3 16,0 2 1-16,3-1 0 0,-2 1 2 16,-1-2-1-16,3-1 0 0,-2 0 2 0,-3 1-2 15,0-4 3-15,5 2-1 0,-5 0-2 0,1 1 4 16,-1 1-6-16,0-4 2 0,-1 0 0 15,0-4-3-15,0 0 5 0,0-1 0 0,0-2 0 16,0-1 4-16,0 0-4 0,0-1 1 0,-1-2 0 16,-3-1-2-16,-2-2 1 0,4 1-1 0,-2-1 0 15,-3 0 2-15,4 0-2 0,-1-1-1 0,-1 1-2 16,2-2-1-16,-1 0 2 0,-3-1 0 16,4 0 4-16,-1-2 2 0,-4-2 0 0,4 4 3 15,-7-2 3-15,1 0 2 0,2 0 5 0,-4 0 0 16,-3-4-2-16,1 1 0 0,-1-2-5 0,-3-4-1 15,3-2-1-15,2-1-5 0,-4-3 2 0,2-2 1 16,0-2 3-16,-4-2-1 0,4-1-3 16,1 0 1-16,1-4-3 0,-1 2 0 0,2-2 3 15,0-3-3-15,3 0 1 0,-2-1 1 0,2 0-4 16,-3-3 3-16,5 2-1 0,-3-2 0 0,1 1 1 16,3-2 0-16,-2-3-1 0,4-1-2 15,1-3 0-15,-2-2 0 0,2-2-1 0,3-2 1 16,0 1 0-16,-1-2-3 0,1 0 3 0,0 0-3 15,0 0 3-15,0 0 4 0,0 0 0 16,-2 0 1-16,1 0-2 0,-2 0-5 0,-2 0-2 16,3-2 0-16,-2 1-2 0,2-1 1 0,-5 2-2 15,7-1-2-15,-3 1-1 0,2-2-5 0,-1 2-2 16,2-1-7-16,0 1-5 0,0 0-7 0,0-2-11 16,0 2-6-16,0-1-1 0,0 1 7 15,0-2 14-15,0 2 13 0,0 0 12 0,0 0 10 16,0-1 12-16,0 1 0 0,0-2-3 0,-5 1-2 15,2-1-11-15,-1 0-1 0,-4 1-1 0,-3 1-5 16,1 0-6-16,-9 0-3 0,1 0 1 16,-5 3 3-16,-7 5 5 0,0 1 6 0,-5 2 8 15,-5 2 5-15,0 1 3 0,-3 2 2 0,-8 3-2 16,1 1 0-16,-5 2-4 0,-1 2-2 0,-3-1-2 16,-2 4-1-16,4-2 0 0,1 2 4 15,1-5 1-15,4-2 1 0,2-1 1 0,7-2-4 16,9-3 0-16,0-2-1 0,7-3-3 0,10-1 0 15,4-3-3-15,1-4-8 0,8 0-20 0,3-1-36 16,0 0-43-16,2 0-5 0,7 0 8 16,2 0 21-16,3 0 18 0,1-2-40 0,1-3-64 15,7-3-85-15,2-1-79 0,-7 2 29 0,-5 2-415 0</inkml:trace>
  <inkml:trace contextRef="#ctx0" brushRef="#br2" timeOffset="-183421.46">30918 10372 1774 0,'0'0'79'0,"0"0"-59"16,0 0 4-16,0 0 9 0,0 0 14 0,0 0 23 15,0 0 1-15,0 0-2 0,-173 62-15 0,146-48-15 16,1 1-13-16,-1 2-8 0,-2 2-5 0,-1 1-2 16,-5 5 0-16,-4 0 1 0,0 2 4 15,-2 2 6-15,-1 0 2 0,-1 1 3 0,-2 2-1 16,-3-1-5-16,3 2-2 0,-2 0-4 0,-5-1 0 15,4 2-1-15,-1-4-2 0,6 0 1 16,1 1 0-16,2-4-2 0,5 0 2 0,5-7-2 16,4 0-1-16,3-7 1 0,9-1-7 0,5-6-6 15,3-3-14-15,6 0-24 0,0-3-11 0,1 1-2 16,10 3 8-16,2-4 21 0,2 0 17 0,8 0 7 16,0-7-3-16,10-6 0 0,1-6-4 0,8-2-6 15,3-5 6-15,5-1 2 0,-3 1 2 16,5 0 3-16,-4 5 1 0,-4 2 3 0,-3 7-1 15,-6 4 1-15,-3 3 2 0,-8 3 2 0,-6 2 11 16,-4 0 13-16,-5 5 14 0,-5 1 17 0,-4 3 21 16,0 1 7-16,0 7-1 0,-5 3-12 15,-6 3-22-15,-3 6-23 0,-2 2-14 0,-1 0-10 16,1 1-13-16,8-2-26 0,0-2-71 0,6-2-143 16,2-9-363-16,0-6-966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2:44.72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57 76 582 0,'0'0'162'0,"0"0"-65"16,0 0 44-16,0 0 11 0,0 0-8 15,0 0-12-15,0 0-35 0,0 0-18 0,0 0-6 16,0 0-4-16,0 0-10 0,0 0-3 0,-57-18-2 15,57 18 0-15,0 0 9 0,0 0 3 16,0 0 5-16,0-2 1 0,0 2-14 0,0 0-9 0,1 0-18 16,-1 0-15-16,2 0-12 0,-1 0-9 0,2 0 1 15,0 0 4-15,5 0 8 0,1 0 4 16,2 0 0-16,6 0-1 0,2 0 1 0,1 0-2 16,2 0 0-16,4 0-1 0,1 0-1 0,2 0-3 15,2 0-1-15,2 0-1 0,3 0-2 16,2 0 3-16,3 0 2 0,1 0 0 0,3 0 3 15,4-3-1-15,2 0 1 0,2-1 1 0,3-2-1 16,3 2-1-16,-3-1-10 0,1 0-3 0,-1 2-4 16,3 0 0-16,-3 0 4 0,3 2 2 15,1-2 2-15,-4 0-1 0,4 1 0 0,-2-2 2 16,2 3 0-16,-1 0 2 0,-1 1 0 0,0-2-2 16,-2 2 0-16,2 0 0 0,-4 0-2 15,-2 0 3-15,-4 0 1 0,-3 2-2 0,-3 0 2 16,-2 2 0-16,-5 1-1 0,-2-1 1 0,-3 1-1 15,2-1 1-15,-9 1 2 0,0 0-2 0,-8-1 0 16,0-1-1-16,-4 0-1 0,0 0 2 0,-7-2 0 16,1 1 1-16,0-2 1 0,-4 1 2 15,-1-1 5-15,0 0 12 0,0 0 10 0,0 0 11 16,0 0 1-16,0 0-1 0,0 0-5 0,0 0-9 16,0 0-4-16,0 0-7 0,0 0-8 0,0 0-8 15,0 0-9-15,0 0-13 0,0 0-14 0,-1 0-20 16,-4-1-24-16,4-2-41 0,-3 0-88 15,1 3-199-15,3 0-159 0,-1 0-832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2:45.79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97 262 2590 0,'0'0'24'0,"0"0"35"0,0 0 10 0,0 0-23 16,0 0-12-16,0 0-30 0,0 0-31 0,0 0-19 15,0 0-21-15,0 0-5 0,0 0-6 0,0 0 14 16,-89-57 22-16,94 57 31 0,1 0 24 16,4 0 17-16,0 0 6 0,4 4-5 0,4 1 4 15,2-2-2-15,9 1 2 0,2 2 2 0,6-2-11 16,7 4-3-16,5 0-3 0,7 1-14 0,1-3 1 15,10 0-2-15,6-1-3 0,5-2-4 0,3 0 3 16,7-2 2-16,5-1-1 0,4 0 4 16,2 0 0-16,2-1-5 0,0-7 1 0,3-3 3 15,4-4 12-15,3 1 8 0,6-2 6 0,-2-2-1 16,-2-2-13-16,0 0-8 0,-3 2-9 0,-2 0 1 16,-3-1-2-16,-4 3 1 0,1 1 6 15,-4 1-3-15,-5 2 2 0,-8-1-4 0,-4 4-1 16,-5 1 2-16,-9 2 0 0,-6 2 1 0,-6 2 1 15,-7 1-2-15,-9 1 0 0,-6 0-1 0,-8 0 1 16,-2 1-2-16,-9 2-1 0,-4 0 5 16,-5-1-7-16,-4-1 3 0,-1 0 2 0,0-1-4 15,0 0 6-15,0 2-13 0,0-2-23 0,-1 0-50 16,-1 0-104-16,2 0-299 0,0 0-1054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2:50.28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871 0 636 0,'0'0'26'16,"0"0"11"-16,0 0 7 0,0 0-8 16,0 0-3-16,0 0-11 0,0 0-6 0,0 0 2 15,0 0 6-15,0 0-5 0,0 0-7 0,0 0-13 16,-137 52-17-16,135-48-5 0,0 2-2 0,2 4 7 16,0 0 10-16,0 5 5 0,0 3 3 0,0 7-2 15,0 3 0-15,2 5 2 0,-2 4 2 16,0 0-1-16,0 5 3 0,0 4-1 0,-4 4-1 15,-3 5 2-15,-6 5 0 0,2 5 1 0,-2 5 5 16,-2 5 6-16,0 5 8 0,-6 5 15 0,-2 4 10 16,-3 4 3-16,2 5 1 0,-4 1-5 15,0 2-4-15,3 2-5 0,0 2-8 0,4-2-9 16,0 3-12-16,1-3-4 0,2 3-4 0,0 0 0 16,4-4-1-16,5-2-1 0,-1-2 1 15,2-4-3-15,0-1 4 0,5-2 3 0,-1-3-2 16,3-2 3-16,-1 2 0 0,2-2 2 15,0 1 7-15,0 0 4 0,0 1 2 0,2-3-2 0,1 2-4 16,-1 0 1-16,0 2-4 0,-1 1-1 0,0 4-2 16,-1 5-2-16,0 3-2 0,0 4-2 15,-4 5-5-15,-3 3-5 0,-2 3 1 0,-3 1 1 16,-2-2-14-16,0-3-6 0,-1-4-19 0,-1-1-14 16,-2-4 11-16,3-1 5 0,1-2 16 0,2-4 14 15,1-1 10-15,3-5 6 0,1 1 7 0,3-2 2 16,4-3 1-16,0 0 0 0,0-2-1 15,3-3-6-15,4-1-3 0,-3-4-3 0,5 2-6 16,-2 2-4-16,1 0-4 0,-1-1-11 0,0 1-11 16,-2 1-20-16,1-1-22 0,-3 0 2 15,-3 3 6-15,0 3 8 0,0 0 15 0,-2-1 5 16,-5 1 11-16,1-1 25 0,-3-1 14 0,-4-2 5 16,0 0 3-16,0-2-3 0,1-2 0 0,-1 2-8 15,2-1-4-15,-1-1 0 0,1 1-1 16,0-3 11-16,2 5-2 0,2-4-6 0,1 1 0 15,1 2-3-15,4-1 0 0,-1-1 1 0,1 1-4 16,-3-2-7-16,2 4-3 0,2-1-9 16,-1 1 0-16,-2 0 4 0,3 0 1 0,-2 0 9 15,0 2-8-15,-2 3 1 0,3-3-3 0,-1 3 2 16,0 0 4-16,0 3-5 0,1 0-1 0,-1 3-2 16,2 0 5-16,-1-1 5 0,1 1 4 0,0-3 11 15,0-1 10-15,0-1 7 0,0-3 11 0,0 0 4 16,0 4-4-16,0-1-5 0,0 4 1 15,1-3-12-15,2 4 2 0,1-4 6 0,-4 1-11 16,3-1-9-16,0-4-8 0,-2-2-14 0,1-4-5 16,-2 0-4-16,1-3-18 0,-1-3-9 0,0-4-7 15,0-2-14-15,1-8-2 0,3-7 9 16,0-14-371-16,-1-14 437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2:51.56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fitToCurve" value="1"/>
    </inkml:brush>
  </inkml:definitions>
  <inkml:trace contextRef="#ctx0" brushRef="#br0">484 0 192 0,'0'0'167'0,"0"0"-163"0,0 0 19 15,0 0 12-15,0 0 6 0,0 0 6 16,0 0 0-16,0 0 11 0,-41 169 23 0,40-133 23 16,-2 2 7-16,-3 3 0 0,3 4-11 0,1 3-12 15,-2 6-6-15,3 3-7 0,-5 6-7 16,5 2-6-16,-2 7-7 0,-1 2-4 0,2 5-9 15,0 5-4-15,1 4-4 0,-1 5-5 0,2 5-4 16,0 2-8-16,0 7-4 0,0 0 1 0,0 4-4 16,0 5 3-16,-1 4 2 0,-3 3-8 0,3 0 1 15,-3 2 0-15,1 1-8 0,0 1 7 0,-5 2-3 16,4-2-3-16,-4 2 0 0,4 0-8 16,-6 1 2-16,4 1 2 0,-2-1-10 0,3 3 4 15,-3 2 5-15,4 4-4 0,-6 1 10 0,6-4-6 16,-4 2-11-16,4-5-1 0,-2-1 0 0,1-4 5 15,3-4 4-15,1-2 6 0,-3 1 3 16,2-4-1-16,1-1 1 0,1-3 1 0,0-2-7 16,0-4-4-16,0 1 0 0,0-3-6 0,0-1 0 15,0-3-5-15,-3 0-5 0,3-2 1 0,-1-3-9 16,0 3-1-16,-1-5-8 0,1-2-10 16,-3-3 2-16,-2-1 4 0,4-2-3 0,-4 0 1 15,1 1 0-15,1-5 6 0,-3 0 10 0,3-3 10 16,-2-2 12-16,1-3-1 0,2-3 8 15,2-2 0-15,-3-1 1 0,-1-4-3 0,4-1-4 16,0-1-2-16,1 1 2 0,0 2-2 0,0 0 4 16,-2 1 1-16,2-5-5 0,-1 1 1 15,1 3-21-15,-3-3-33 0,2 3-17 0,1-1-5 16,-1 1 11-16,1 0 22 0,-3 0 10 0,0 0-11 0,2 3 5 16,-5 3-6-16,2 2 6 0,0 1 19 15,-4 0 7-15,4 1 17 0,-7-2 7 0,5 1 9 16,-5-1 37-16,1-1-3 0,0-1 4 0,-1-3-2 15,3 0-15-15,-4-2 40 0,3-1 26 0,0-2 8 16,-2 0-6-16,1-2-23 0,5-2-17 16,-5 0-2-16,4 0-6 0,-1-2-6 0,3 1-14 15,-5-1-16-15,7-2-10 0,-1 1-10 16,-1 0-1-16,1-3 3 0,2-1 4 0,-1-1-8 16,2 3 1-16,0-3-1 0,0 1-5 0,0 1 5 15,0-2 8-15,0-3 0 0,2 0 10 0,-1-5 6 16,2 2-2-16,-3-3 7 0,1 2 6 0,3 0 4 15,-2 1 0-15,0-1-5 0,7 2 14 16,-7-1 8-16,5-3 8 0,0 6 3 0,-2-6-23 16,2 3-12-16,-3 1-16 0,6 3-7 0,-6 2-11 15,6 2-8-15,-6 1 3 0,4-2 0 0,-4-5 0 16,1-4-6-16,0-4-27 0,-4-5-61 16,0 0-72-16,1-6-78 0,0-1-48 0,0-9-240 15,-2-9 268-15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3:41:34.979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17615 526 402 0,'0'0'86'16,"0"0"52"-16,0 0 53 0,0 0 31 0,0 0 6 15,0 0-33-15,0 0-39 0,0 0-35 0,0 0-30 16,0 0-1-16,0 0-3 0,0 0-13 0,0 0-18 15,0 0-25-15,-11-34-27 0,11 34-19 16,-1 4-9-16,-3 5 3 0,-2 8 9 0,3 7 12 16,-6 6 6-16,2 7 0 0,-3 5 0 0,0 2-3 15,0 4 0-15,2 2-2 0,-3 0 0 16,0 2-2-16,1 0-1 0,2-2-1 0,-3-2-3 16,3-5-2-16,1-3-3 0,3-8 0 0,-3-7 4 15,6-8-1-15,0-6 2 0,-1-5-4 0,2-5-2 16,0-1-3-16,0 0-3 0,0 0 3 15,0 0 2-15,0 0 10 0,2-4 3 0,-1-2 1 16,2-7-4-16,4-1-8 0,-5-6 1 0,5-2-1 16,0-5 2-16,-3-2-7 0,4-1-5 0,-4 0-3 15,3-6-2-15,-6 3 4 0,1-2 4 16,-2 0 4-16,0 2 6 0,-2 3 10 0,-2 2 16 16,0 5 14-16,2 5 22 0,2 5 19 0,-2 6 8 15,1 2-9-15,1 5-28 0,0 0-46 0,0 0-35 16,0 6 7-16,5 6 22 0,6 7 34 0,4 6 29 15,6 7-2-15,-2 7-12 0,5 3-2 0,1 3-7 16,1 1-11-16,4 1-7 0,-1-5-9 16,1-3-6-16,7-5 0 0,-1-4 0 0,0-3-1 15,-1-4 0-15,4-6 2 0,-2-4 3 0,-6-3 3 16,4-4 3-16,-5-6 5 0,-1 0 2 16,-2 0-1-16,-1-10 2 0,0 0-7 0,-5-4-1 15,-1-2 3-15,-6-3-4 0,0-2 1 0,-2-1 0 16,-8-6-5-16,3-1 0 0,-7-3 3 0,0-2-3 15,-4 1 5-15,-6-8 2 0,-3 2 1 16,-7-4 2-16,4 1 1 0,-6 0 2 0,0 1 3 16,-2-1-3-16,1 5 4 0,3-1-5 0,-3 3 1 15,5 3 0-15,3 4 1 0,-1 5 5 16,6 6 3-16,1 3-1 0,1 4-2 0,2 4-9 16,6 3-9-16,-1 0-6 0,1 3-14 0,0 0-22 15,0 0-28-15,0 0-40 0,0 0 2 0,3 0 13 16,6 9 8-16,3 0-5 0,4 3-92 0,1 4-136 15,1-3-148-15,-8-4-834 0</inkml:trace>
  <inkml:trace contextRef="#ctx0" brushRef="#br0" timeOffset="434">18554 1208 2348 0,'0'0'-78'0,"0"0"-34"15,0 0-23-15,0 0 5 0,0 0 58 0,0 0 35 16,0 0 16-16,0 0 11 0,0 0 10 16,0 0 21-16,0 0 19 0,0 0 12 0,0 0 6 15,97-11-8-15,-82-3-8 0,7-2-14 0,-1-3-7 16,3-1-11-16,2 1-8 0,3-2-6 0,-3-2-18 15,0 4-19-15,-3-1-12 0,-5 0-3 0,-5 1 17 16,-2 4 24-16,-8 3 35 0,-2 3 28 16,-1 1 29-16,-2 2 3 0,-11 2-4 0,1 1-8 15,-3 0-8-15,-1 2 4 0,-6 1 0 0,3 0-7 16,-3 7-8-16,3 0-10 0,-4 3-8 0,2 0-7 16,2 3-7-16,5 3-3 0,1 2-2 15,-1 1-5-15,4 0 1 0,5-1 1 0,2 1 3 16,-2-1 0-16,5-2-4 0,0 1-4 0,5-2-5 15,1 1-4-15,6-2 3 0,2-3 2 0,2 1 0 16,7-1 3-16,2-2-4 0,2-2-6 16,3-4-3-16,0-2-11 0,6-1-14 0,-1-3-32 15,-1-5-56-15,6-1-79 0,0-3-124 0,-2 1-144 16,-11 3 9-16,-9 2-518 0</inkml:trace>
  <inkml:trace contextRef="#ctx0" brushRef="#br0" timeOffset="912">19273 943 1996 0,'0'0'280'15,"0"0"-256"-15,0 0-49 0,0 0-28 16,0 0-21-16,0 0 16 0,0 0 15 0,0 0 24 15,0 0 33-15,0 0 8 0,0 0 4 0,0 0 3 16,0 0 5-16,0 0 4 0,17 116 2 16,-15-98 1-16,0 2-8 0,0-1-5 0,-1 1-11 15,1 2-8-15,3-2-3 0,-4-3-2 0,2-1-2 16,-1-3-1-16,-1-3-1 0,2-3 1 0,1-1 0 16,-3-4 1-16,0 2 2 0,-1-2-2 15,2-2 1-15,-2 1-3 0,0-1 4 0,1 0 6 16,-1 0 8-16,0 0 13 0,0 0 12 0,0 0 7 15,0 0 4-15,0-1 1 0,0 0-7 0,0-2-11 16,-1-4-15-16,-2 0-13 0,-4-4-7 16,5-1-1-16,-4-4 5 0,-1-1 0 0,3 1-1 15,-4-4 3-15,5 0-1 0,-1 0-1 0,-3 1 2 16,6 1-1-16,-2-1 2 0,2 4 6 0,-1 2-2 16,2-1-2-16,0 6-5 0,0 1-9 0,0 2-4 15,0 2-6-15,0 0-3 0,2 1-2 16,-1 1-1-16,2-1 3 0,0 2 0 0,6 0-1 15,2 0 2-15,3 0 1 0,2 0-1 16,1 2-4-16,6 3-21 0,0-1-42 0,3 1-62 16,1-1-101-16,2 3-115 0,-6-4-132 0,-8-2-833 0</inkml:trace>
  <inkml:trace contextRef="#ctx0" brushRef="#br0" timeOffset="1396">19270 571 1677 0,'0'0'78'16,"0"0"6"-16,0 0-2 0,0 0-27 0,0 0-23 15,0 0-26-15,0 0-28 0,0 0-18 16,0 0-4-16,0 0 11 0,0 0 19 0,0 0 28 16,0 0 22-16,-4-39 14 0,4 39 1 0,0 4-9 15,0-1 10-15,3 3 8 0,-1 3 3 16,5 4 7-16,-1 2-18 0,4 6-19 0,0 4-8 15,-3 2-6-15,5 4-3 0,0 3 0 0,-1 2-3 16,0 5 1-16,-4 2 3 0,3 2-1 0,-6 3 2 16,-1 2-4-16,1 1-1 0,-4 3 0 15,0-3-6-15,-4 1 1 0,1-5-2 0,-1-2-2 16,-3-6 1-16,4-7-2 0,2-5 0 0,-1-4-2 16,2-7-1-16,0 0-1 0,0-6-1 0,0-2-2 15,0-2 0-15,2-1-5 0,-1-1-3 0,0-2-8 16,1 0-14-16,2-2-18 0,-4 0-19 15,1 0-14-15,1-2-8 0,-1-3-34 0,0-2-107 16,2-6-178-16,-1 3-25 0,3 2-581 0</inkml:trace>
  <inkml:trace contextRef="#ctx0" brushRef="#br0" timeOffset="1656">19122 1080 2527 0,'0'0'94'15,"0"0"-38"-15,0 0-54 0,0 0-52 0,0 0 13 16,0 0 18-16,0 0 18 0,0 0 28 0,0 0-17 16,0 0-2-16,192-15-1 0,-145 9-2 15,3-4 4-15,-3-3 1 0,5 0 0 0,-3-1-2 16,-4 3-3-16,-2 0-4 0,-2 2-2 0,-4 0 1 16,-7 6-2-16,-4 0-6 0,-5 1-3 0,-7 2-9 15,-7 0-13-15,-2 0-6 0,-5 0 5 0,0 0 14 16,-1 0 20-16,-9 2 9 0,-2 1-5 15,-4 0-11-15,-6 3-13 0,-3 2-13 0,3-1-18 16,-2 2-24-16,-1 1-38 0,1 2-65 0,6-4-99 16,-2 2-132-16,6-4-6 0,8-2-524 0</inkml:trace>
  <inkml:trace contextRef="#ctx0" brushRef="#br0" timeOffset="9565">29391 727 2292 0,'0'0'62'15,"0"0"-4"-15,0 0-39 0,0 0-48 16,0 0-53-16,0 0-12 0,0 0 23 0,0 0 32 16,0 0 41-16,0 0 20 0,0 0-7 0,0 0-2 15,0 0-1-15,0 0 7 0,45 172 5 0,-37-138 3 16,-3 2 1-16,2 2-4 0,-3 1-7 15,-2 3-3-15,3 0-6 0,-5-1-3 0,1-4-3 16,-1-4-3-16,0-7 0 0,0-8-1 0,0-4 1 16,0-5 2-16,0-4 5 0,-1-4 0 15,-3-1 0-15,3 0-10 0,-1 0-25 0,2 0-34 16,-3 0-92-16,1-3-156 0,-5-1-163 0,6 1-852 0</inkml:trace>
  <inkml:trace contextRef="#ctx0" brushRef="#br0" timeOffset="9928">29012 625 2961 0,'0'0'27'0,"0"0"-2"0,0 0-38 16,0 0-55-16,0 0-13 0,0 0 7 0,0 0 22 15,0 0 48-15,0 0 4 0,179-43-5 0,-117 36-5 16,0-2-5-16,9 0-3 0,-1-2 1 15,-2 2 3-15,-2 0 3 0,-6 3 3 0,-1 1 2 16,-12 5-5-16,1 0-4 0,-7 5-12 16,-7 5-10-16,-1 4-7 0,-12 2 0 15,-1-2 7-15,-8 3 13 0,-8-1 15 0,-4 2 15 0,0-3 22 16,-9 0 19-16,-7 0 15 0,-5-1 11 0,-6 1 0 16,-9 1-4-16,-5 0-8 0,-7-1-5 0,2 2-4 15,-7 0-5-15,-2 0-1 0,-5-2-9 0,3-2-4 16,-1 0-5-16,5-1-9 0,3-3-4 0,10 0-5 15,2-1-5-15,9-3 0 0,9 0-3 16,2-2-2-16,10-1-4 0,1-2-14 0,7 0-29 16,0 0-53-16,1 0-39 0,10 0-12 0,1 3-34 15,6 0-59-15,7 0-129 0,-2-2-161 0,-7-1-814 16</inkml:trace>
  <inkml:trace contextRef="#ctx0" brushRef="#br0" timeOffset="10496">30255 605 3083 0,'0'0'-14'0,"0"0"-27"0,0 0-15 0,0 0 2 16,0 0 21-16,0 0 13 0,0 0 11 0,0 0 8 15,0 0 1-15,-62 166 1 0,43-131 1 0,3-1 1 16,-2-1 2-16,-4-3 2 0,3-2 2 15,-3 0 1-15,5-3-1 0,-4-2-1 0,5-1-2 16,1-2-1-16,1-6 1 0,3-3-1 0,4-3 4 16,0-5 8-16,6-2 7 0,1-1 4 0,0 0 1 15,0 0-6-15,0 0-10 0,0-1-6 0,0-4-8 16,1-1-13-16,1-3-14 0,6-7-11 0,-3-2-8 16,8-7 4-16,-1-3 10 0,3-2 1 15,6-5-7-15,-2-1-11 0,4-4-6 0,1 0 0 16,-2 2 14-16,4 5 11 0,-1 4 15 0,-3 6 9 15,-6 3 7-15,-2 8 4 0,-5 5 3 0,-3 2 0 16,-5 3 0-16,0 2-4 0,1 0-1 16,3 4 6-16,-2 2 11 0,0 4 15 0,6 3 7 15,-3 8-1-15,5 2-7 0,0 3-11 0,1 7-8 16,0-2-3-16,2 4-6 0,1 2-2 16,0-2-2-16,0 2-2 0,0-4-3 0,4-1 0 15,-3 0-1-15,1-6-3 0,-4-5 3 0,3-4-1 16,-4-2 1-16,0-6 3 0,-4-1 0 0,-4-2 1 15,-2-5-1-15,-2 1 4 0,0-1 5 16,0-1 8-16,-6 0-6 0,-5 0-1 0,-5 0-2 16,-9 0-9-16,-7 0 7 0,-5 0-3 0,-10 0 0 15,-6 3 4-15,-2-1 12 0,-1 2 18 16,-1-2 16-16,-3 3 4 0,7-2-3 0,6 0-10 16,-2 0-14-16,10-2-7 0,6 2-8 0,7 1-8 15,4-3-6-15,10-1-7 0,8 0-25 0,2 0-50 16,2 0-88-16,4 0-41 0,11 0-59 0,9-3-127 15,-7 0-126-15,1 1-818 0</inkml:trace>
  <inkml:trace contextRef="#ctx0" brushRef="#br0" timeOffset="10962">30608 645 2893 0,'0'0'98'0,"0"0"-109"16,0 0-32-16,0 0-24 0,0 0-4 0,0 0 16 16,0 0 21-16,0 0 23 0,0 0 7 0,0 0 3 15,0 0-2-15,16 169 2 0,-10-142 0 0,5-1 0 16,0-3 1-16,0-2 1 0,1-2 2 16,-1-1 2-16,4-3 1 0,0 1 0 0,2 0-3 15,-1-4-3-15,-2 0-7 0,1-4-4 0,3-6-2 16,-5 0-3-16,-3-2 9 0,1 0 7 0,0-8 2 15,-5-5 2-15,3-1-6 0,-3-6-6 0,0-3 1 16,-2-3 2-16,4-4 3 0,-2 0 2 16,3-2-1-16,-1-2-3 0,-1 1-6 0,3-2-11 15,-1 3-4-15,0 0 6 0,1 4 4 0,3 0 12 16,-2 4 3-16,-2 1-6 0,5 5-1 0,-3 1-7 16,7 5-3-16,-3 2-1 0,1 4 5 15,0 4 9-15,3 2 12 0,-2 0 8 0,-1 4 10 16,-2 7 4-16,0 2 11 0,-3 6 5 0,-2 2 6 15,-3 3 6-15,-5 4-2 0,-1 3-4 0,0 0 0 16,-6 7-2-16,-7 3 0 0,-8 4 2 16,-3 5-7-16,-5 1-8 0,-5 1-6 0,-6 4-8 15,-5 0-1-15,2 0-7 0,-3 1-2 0,0-1-6 16,4-6-4-16,2-3 0 0,6-4-8 16,1-5-14-16,9-3-41 0,7-5-66 0,4-3-169 15,9-8-408-15,2-7-898 0</inkml:trace>
  <inkml:trace contextRef="#ctx0" brushRef="#br0" timeOffset="7098">25212 717 1176 0,'0'0'139'0,"0"0"-40"0,0 0-37 15,0 0-29-15,0 0-30 0,0 0-12 0,0 0-8 16,0 0 6-16,0 0 7 0,0 0 7 0,0 0 5 16,0 0 3-16,125-101 9 0,-116 100 6 0,-1 1 3 15,2 0 2-15,-7 0-5 0,1 0 10 0,-3 3 19 16,2 3 17-16,1 2 12 0,-3 2-5 15,3 5-16-15,-1 6-10 0,1 6-6 0,-2 6-4 16,-1 3-6-16,-1 7-9 0,0 6-8 0,0 2-5 16,0 5-2-16,-1 0-4 0,-5 0-3 0,1-8-4 15,2-5-3-15,2-8 0 0,-2-9-1 16,3-8-1-16,0-9 1 0,0-6 2 0,0-2 17 16,0-1 25-16,0 0 25 0,0 0 17 0,0-3 6 15,0-3-19-15,0-4-33 0,0-5-26 16,3-7-25-16,-2-2-7 0,0-5 4 0,1-2 6 15,2 2 0-15,-2-5 2 0,1 0-4 0,-3-2-1 16,0 0 1-16,0 0 2 0,0 0 1 0,0 1 4 16,-3 6 5-16,2 3 3 0,0 5 6 15,1 7 6-15,-2 3 6 0,2 7 0 0,0 2-7 16,0 2-17-16,0 0-26 0,0 5 4 0,9 4 16 16,3 5 22-16,3 4 24 0,5 8 2 0,5 7-12 15,9 5-9-15,0 5-3 0,7 4-6 16,4 2-3-16,-1-1-1 0,6-2-5 0,0-2 0 15,1-3-1-15,4-6-3 0,4-5-2 0,-3-8-1 16,2-7-1-16,-2-6 1 0,2-6 4 0,-4-3 1 16,-2-1 7-16,-5-10 2 0,-2-1-1 0,-6-1 1 15,-4-5 1-15,-4 1-3 0,-8-3 3 16,-1 0 1-16,-8-1 4 0,-9-2 4 0,-1-2-2 16,-4-2 1-16,-5-2-1 0,-10-3 2 0,-4 0 7 15,-5-9 3-15,-7 2 4 0,-3-3 3 16,-3 0-2-16,-1-3 2 0,-6 3 1 0,2-2 1 15,-3 2 6-15,2-1-2 0,2 3-1 0,2 0-7 16,3 4-9-16,1 5-5 0,6 3-4 0,3 7-3 16,6 3-3-16,5 4-1 0,2 3-2 15,7 5-6-15,4 3-8 0,1 2-11 0,1 1-18 16,0 0-23-16,0 0-23 0,4 0-2 0,5 3 6 16,2 6-6-16,7 3-4 0,4 3-57 0,5 2-86 15,5 3-98-15,2 1-154 0,-7-7-32 16,-8-2-564-16</inkml:trace>
  <inkml:trace contextRef="#ctx0" brushRef="#br0" timeOffset="7564">27043 586 2250 0,'0'0'169'16,"0"0"-37"-16,0 0-61 0,0 0-37 0,0 0-14 16,0 0-10-16,0 0-19 0,0 0-24 0,0 0-1 15,0 0 8-15,0 0 12 0,0 0 19 16,0 0 3-16,-26 66-1 0,22-40 1 0,-4 5 1 15,4 4 0-15,-6 5 0 0,6 3 3 0,-4 7-6 16,4-1 0-16,-1 3-2 0,-2 1-4 0,4-2 0 16,-1-5 0-16,3-1-4 0,-2-7 2 0,3-8-4 15,0-6-1-15,3-6 1 0,2-5-3 0,-1-4 9 16,6-3 3-16,-5 0 3 0,7-1 6 16,2 0-3-16,4-2 2 0,2-2 0 0,4-1-1 15,0 0-1-15,8-4-3 0,-1-4-1 0,6-1-1 16,2-1-2-16,0 0 1 0,-4-1-2 0,1 3 0 15,-4-4 0-15,-2 6-1 0,-6-3 1 16,-4 6-2-16,-5-3-2 0,-3 5 1 0,-5-1 0 16,-4 2-2-16,-3 0-5 0,0 0-3 0,0 0-5 15,-4 0-20-15,-4-1-41 0,-3 1-61 0,-4 0-109 16,-7 0-150-16,7 0-109 0,5 0-750 0</inkml:trace>
  <inkml:trace contextRef="#ctx0" brushRef="#br0" timeOffset="7809">26882 987 2700 0,'0'0'192'0,"0"0"-131"0,0 0-38 0,0 0-27 15,0 0-27-15,0 0 2 0,0 0 6 0,0 0 8 16,0 0 20-16,0 0-1 0,0 0-3 0,160-26 0 15,-125 20 3-15,4-1-4 0,-2-2 1 0,1 1 1 16,0 0-5-16,-2-1-1 0,-2 2-15 16,-4 0-28-16,0 3-38 0,-3-1-59 0,-4 1-55 15,-1-1-58-15,-7 2-61 0,-3 1-60 0,-9-2-24 16,-3 3 53-16,0 1-338 0</inkml:trace>
  <inkml:trace contextRef="#ctx0" brushRef="#br0" timeOffset="8018">26737 741 1876 0,'0'0'363'0,"0"0"-107"0,0 0-71 0,0 0-42 15,0 0-28-15,0 0-34 0,0 0-38 16,0 0-25-16,0 0-13 0,0 0 1 0,0 0 9 16,0 0 7-16,0 0 0 0,0 0 0 0,171-142-6 15,-129 133-4-15,5 1-5 0,-1 4-5 0,-2 2-1 16,2 2-6-16,-5 0-7 0,-1 0-13 0,-6 3-20 15,0 4-33-15,-6-1-49 0,-7 1-75 0,-1 2-109 16,-5 1-166-16,-9-3-108 0,0-2-758 0</inkml:trace>
  <inkml:trace contextRef="#ctx0" brushRef="#br0" timeOffset="8810">27913 879 2129 0,'0'0'54'16,"0"0"-61"-16,0 0-57 0,0 0-64 0,0 0 13 16,0 0 22-16,0 0 43 0,0 0 63 15,0 0 3-15,0 0 0 0,0 0-4 0,0 0 0 16,26 170-2-16,-23-140 3 0,-2-2 9 0,1 1 9 15,-1 0 8-15,2 0-4 0,-1-2-5 16,-2 1-10-16,2-4-10 0,-2-3-5 0,1-2-2 16,-1-5-4-16,1-7-2 0,1-1-5 0,-2-5-9 15,0-1-11-15,0 0-28 0,0 0-34 0,0-4-116 16,0-2-181-16,0 2-830 0</inkml:trace>
  <inkml:trace contextRef="#ctx0" brushRef="#br0" timeOffset="9111">27576 758 2801 0,'0'0'63'0,"0"0"7"0,0 0-3 0,0 0-17 16,0 0-17-16,0 0-26 0,0 0-27 15,0 0-6-15,0 0 4 0,0 0 13 0,0 0 13 16,0 0 0-16,0 0 2 0,153-87 0 0,-111 74-1 15,6 2-1-15,-2-1 0 0,5-1-2 0,1 3-1 16,0 0-1-16,-2 3-2 0,1 2 0 16,-1 1-2-16,-1 2-3 0,-6 0 0 0,-6 2-4 15,-7 0-6-15,-9 0-2 0,-4 0-8 0,-9 4-2 16,0-3-5-16,-6 1 2 0,-2-1 8 0,0-1 6 16,0 2 10-16,0-2 6 0,-2 0-6 15,-1 3-5-15,-3 1-13 0,2 0-34 0,-6 5-51 0,5 1-89 16,-5 4-145-16,2-5-192 0,2-2-830 0</inkml:trace>
  <inkml:trace contextRef="#ctx0" brushRef="#br0" timeOffset="2834">20325 616 2029 0,'0'0'-16'15,"0"0"-8"-15,0 0-1 0,0 0-15 16,0 0-21-16,0 0-52 0,0 0 2 0,0 0 23 16,0 0 44-16,0 0 65 0,0 0 5 0,0 0 2 15,0 0 5-15,0 0 1 0,6 138 6 0,-3-104 7 16,3 5-3-16,-3 0-2 0,5 5-8 15,-4 1-11-15,-1 1-7 0,4 2-12 0,-4-3-4 16,-1-1-6-16,0-3-1 0,-2-5-1 0,1-3 1 16,-1-7 3-16,0-6 2 0,0-6 6 0,0-6 16 15,0-5 31-15,0-3 23 0,0 0 26 16,0 0 13-16,0 0-20 0,0-5-44 0,-3-4-62 16,1-3-67-16,-2-7-41 0,-3 0 13 0,5-5 20 15,0-4 24-15,0-2 12 0,2-4-19 0,-4 0-12 16,4-3-11-16,0-2-2 0,0-3 17 0,-1 1 17 15,-2-2 27-15,0 3 21 0,-5-2 15 16,4 6 12-16,-7-1 11 0,4 6 18 0,-1 2 29 16,-1 1 35-16,5 7 36 0,1 3 19 0,0 4-7 15,3 6-24-15,0 1-48 0,0 2-54 0,0 2-33 16,7 0-18-16,7 1 6 0,6-1 16 16,1 3 12-16,6 0 7 0,6 0-3 0,-1 0-3 15,7 5-2-15,-1 3-6 0,1 2-2 16,1-1-2-16,-4 4-1 0,2 1 2 0,-3 1-4 15,-5 0-2-15,-4 2-4 0,-8-1-11 0,0 0-5 16,-11-1-1-16,-1 4 6 0,-6 3 13 0,-6 1 8 16,-8 4 9-16,-11 3 5 0,-3 3-1 0,-6 7-1 15,-9-3 0-15,-2 1 1 0,3 0 4 16,-2-3 1-16,-1-1 2 0,8-3-1 0,3-6-1 16,7-1 3-16,4-6-1 0,8-4-3 0,9-7-4 15,1 0-18-15,5-3-16 0,0 2-5 0,6 1 0 16,5-1 13-16,3 1 12 0,2 0 6 0,8-1-2 15,-1-1-2-15,8-3-2 0,2-2-3 0,2 0 1 16,4 0 1-16,0-4-2 0,-2-2 1 16,3 0 1-16,-2 2-4 0,0 2 3 0,-9 1 0 15,-2-1 1-15,-2 1 0 0,-7 1 0 0,-5 0 0 16,-1 0 0-16,-2 0 3 0,-6 0 0 16,2 0 4-16,-4 0 4 0,0 0 4 0,-2 0 0 15,0 0-1-15,1 0-1 0,-1 0-3 0,0 0 3 16,0 0 4-16,0 0 2 0,1-1 2 0,1 0 6 15,1-3 2-15,1-1 0 0,0-4 0 16,3-2-9-16,-2-2-12 0,3-3-2 0,-4-1-11 16,-1 0-7-16,0-2-6 0,1 2-13 0,-4 1-7 15,0 1 2-15,-4 1 3 0,-2 2 12 0,-5 0 18 16,5 2 12-16,-5 3 8 0,-2 0 11 16,2 4 12-16,-1 0 9 0,5 3 11 0,-2 0 0 15,-1 0-12-15,5 0-12 0,-2 0-16 0,4 1-12 16,2 3-8-16,-1 2-4 0,1 6 5 0,0 1 5 15,1 2 4-15,0 5 2 0,0-1-2 16,0 1-1-16,5 2-2 0,3-2-4 0,1-4 1 16,1 1-5-16,4-4-1 0,0 1 2 0,4-3-1 15,-1-2-3-15,1-2-3 0,0-1-8 0,2-6-9 16,2 0-15-16,-1 0-31 0,-1 0-40 0,-1-4-65 16,3-4-96-16,-3 0-152 0,-5-2-64 15,-5 6-688-15</inkml:trace>
  <inkml:trace contextRef="#ctx0" brushRef="#br0" timeOffset="3527">21203 943 1507 0,'0'0'635'16,"0"0"-478"-16,0 0-103 0,0 0-62 16,0 0-48-16,0 0-14 0,0 0 7 0,0 0 22 15,0 0 37-15,0 0 22 0,0 0 6 0,0 0 4 16,0 0 5-16,0 0 2 0,25 91-3 15,-24-76 5-15,-1 1-4 0,2 1-3 0,-2 0-4 16,1-1-9-16,3 2-6 0,-3 2-3 0,-1-2-3 0,2-1-6 16,-1-4 2-16,1-2 0 0,-1-3-2 15,-1-4 2-15,0 0 0 0,0-4 0 0,0 1 4 16,0-1-1-16,0 0 13 0,0 0 6 0,0 0 8 16,0 0 5-16,0 0-11 0,0-1-7 0,0-1-13 15,0 0-7-15,0-2-7 0,0-1-8 16,0-1 0-16,0 0-1 0,0 0 6 0,0 0 4 15,1 0-3-15,1 0-9 0,2 0-10 0,0 0-11 16,-1-3-3-16,6 2 1 0,-1-3 7 16,2-1 8-16,4 2 4 0,-1-2 0 0,4 1-4 15,-1-1-3-15,-2 1 1 0,-1 0 0 0,-4 0 8 16,1 2 9-16,-1 0 7 0,-4-1 18 0,-1 2 6 16,0-1 3-16,-4-2-1 0,0 2-3 15,0 0 2-15,0 2 8 0,-8 0 5 0,4 0-3 16,-6 0-4-16,-2 3-12 0,0 0-5 0,-3 0 7 15,0 3-1-15,-2 0 6 0,-3 0 2 0,5 0 0 16,-1 6 4-16,1 1-1 0,-1 1-3 0,0 3-7 16,2 0-6-16,5 1-2 0,-2-1-7 15,1 0-3-15,6 1-6 0,2 1-4 0,-4-1-2 16,6 2-2-16,0 0-1 0,0-3 0 0,8 3 0 16,-1 0 0-16,3 0 4 0,3-2 2 0,0 0 2 15,2-3 3-15,4 0 1 0,-1-1 4 16,-1-2 3-16,7 0 1 0,-3 0 1 0,0 0-1 15,-3-1 1-15,-1-1-2 0,-2 1-2 0,-1 0 2 16,-3 0-2-16,-4-2 1 0,1 2 0 0,-4-1 0 16,-3 2 3-16,-1-4 4 0,0 2 5 15,0 0 6-15,0 2 10 0,-1 3 8 16,-4 0 1-16,-6 3-3 0,-3 2-9 0,-2 2-11 0,-6 1-4 16,0 0-3-16,0 0 2 0,-2-2 6 15,-1-2 0-15,7 0 4 0,-2-2-5 0,3-4-5 16,4 1 5-16,0-4-3 0,4-2-3 0,2 0 2 15,3 0-11-15,-2-2-9 0,5 0-18 0,1 0-35 16,0 0-71-16,0-6-102 0,8 0-112 16,-1-4-150-16,4 0 30 0,-6 3-441 0</inkml:trace>
  <inkml:trace contextRef="#ctx0" brushRef="#br0" timeOffset="4305">21632 1205 2744 0,'0'0'67'16,"0"0"-64"-16,0 0-36 0,0 0-15 0,0 0-12 16,0 0 10-16,0 0 9 0,0 0 17 15,0 0 15-15,0 0-12 0,0 0-27 0,0 0-10 16,0 0 3-16,26 29 28 0,-23-29 39 0,5-6 21 16,0-2 7-16,2-4-20 0,2-2-26 15,2-1-29-15,-1-3-34 0,2-2-28 0,2 0-19 16,-5 2 3-16,-2 0 27 0,-1 1 32 0,-5 0 32 15,-4 2 24-15,0 0 16 0,0 1 14 0,-4 3 27 16,-5 2 10-16,-1 1 5 0,-2 4 9 16,1 1-8-16,-1 0 6 0,-1 3 2 0,0 0-8 15,2 0-19-15,-2 6-19 0,1 3-15 0,0 2-10 16,1 3-1-16,1 6-2 0,-1 0 4 0,0 3-2 16,1 2-1-16,4 2 0 0,-2 1-4 0,5-1-4 15,0 0-1-15,2-1-5 0,1-2-6 16,0-1 1-16,6-5-5 0,0-1 2 0,1-3-2 15,3-2 0-15,-2-3 5 0,4-1 0 0,-1-2 1 16,3-3 1-16,2-2-4 0,1-1-1 0,0 0-3 16,0-3-2-16,3-4-1 0,-3-4-8 0,-1-1-2 15,3-2-7-15,-3-1-2 0,-1-3 8 16,0 2 7-16,-2 1 11 0,-1 0 9 0,-2 2 3 16,-4 0 9-16,1 3 5 0,-4 2 10 0,0 2 12 15,-3 3 8-15,1 2 5 0,-1 1-2 16,0 0-10-16,0 0-9 0,0 0-10 0,0 1-13 15,0 0-12-15,0 1-11 0,0 4 3 0,0 2 7 16,0 1 8-16,0 5 12 0,0 1-1 0,0 0-4 16,0 4 0-16,7-3-6 0,-4 2 0 15,1-2-3-15,0-3-5 0,3-3-2 0,-2 0-1 16,2-3 0-16,-4-1 2 0,5-2 1 0,-4-2 4 16,-3-2 1-16,1 0 5 0,0 0 5 0,-2 0 0 15,3 0 7-15,-3 0 7 0,0 0 5 0,0-2 6 16,0-2-11-16,0-5-17 0,-3 0-10 15,1-3-5-15,-1-1 6 0,0-1 10 0,-2 0 2 16,-1 2 2-16,0-1 0 0,0 1-2 0,1 1 1 16,-2-2-3-16,3 3-2 0,-2-1-4 15,2 0-5-15,4 2-5 0,-1-2-10 0,1 1-3 16,0-2-8-16,1 0-4 0,7-4 3 0,2 1-3 16,4-2 5-16,3 1 5 0,1-3 2 0,4 2 7 15,-3-1 0-15,6 3 2 0,-2 0-1 0,-4 3-1 16,4 1 1-16,-5 3 3 0,4 1-3 15,-6 1-2-15,-4 4-4 0,-1 2 0 0,-5-1-1 16,2 1 5-16,-4 0 1 0,-3 0 0 0,2 0-1 16,0 3-3-16,-3 1-9 0,1 2-21 15,1 2-39-15,-1 1-75 0,2 0-102 0,-3 4-123 16,1-4-10-16,2-3-503 0</inkml:trace>
  <inkml:trace contextRef="#ctx0" brushRef="#br0" timeOffset="5060">22311 927 2228 0,'0'0'113'0,"0"0"-32"0,0 0-38 0,0 0-16 16,0 0-17-16,0 0-35 0,0 0-44 0,0 0-5 15,0 0 18-15,0 0 33 0,0 0 40 0,0 0 9 16,0 0 1-16,0 0 0 0,-11 92 2 0,12-72-1 15,2 0-4-15,4 1-5 0,-2 2-4 16,1-1-6-16,0 4-3 0,1-4-2 0,2-1-8 16,0-1 2-16,-5-3-3 0,6-5-2 0,-6-2 2 15,0-4 1-15,1 0 3 0,-3-3 1 16,0 0 2-16,-2-3 5 0,0 0 10 0,3 0 13 16,-3 0 17-16,0 0 10 0,0 0-4 0,0 0-5 15,0 0-1-15,0-3-15 0,0-1-6 0,-3-2-13 16,3-3-15-16,-2-2-11 0,0-1 9 0,0-2-3 15,-1-1-4-15,3-3 0 0,0 0-16 16,0-4-9-16,3-2-14 0,2-2-14 0,5-1-18 16,2-4-19-16,3 1-7 0,1 1 0 0,3 2 5 15,3 1 3-15,2 1-16 0,0 4-31 0,-3 3-30 16,2 4-10-16,-3 3 0 0,-1 4 17 0,-2 4 14 16,-4 1 12-16,-2 2 17 0,-2 0 23 15,-3 3 33-15,-2 5 28 0,1 0 25 0,-4 2 12 16,-1 1 4-16,0 3 2 0,0 1-1 0,0 0 0 15,-4 2 2-15,0 0 0 0,-2 0 3 16,-1 2 5-16,3 1 11 0,-2 0 20 0,0 0 25 16,2-1 29-16,-3-1 29 0,3 1 16 0,1-4 4 15,-1 1 2-15,1 0-7 0,3 1-5 0,0 1-4 16,0 0-22-16,5 0-15 0,0-1-10 16,-1 1-11-16,6-4 2 0,-2 2-7 0,0-4 7 15,6-1 8-15,-2 0 2 0,-1 0 1 0,1-3-20 16,-2-2-13-16,2-2-7 0,0-1 1 15,-1 0 1-15,3-2-1 0,-2-1-6 0,1 0-4 16,-1 0-4-16,0-6-4 0,-2 1-2 0,2-5 0 16,-2 3 0-16,-1-4 3 0,-1-1 1 0,0-1 0 15,-3-5-2-15,0 0-8 0,-4-5-6 16,-1 2-15-16,-1-1-7 0,-7-1-7 16,-3-1-4-16,-5 3 3 0,-1 3 4 0,-3 0 4 0,-2 4 7 15,-3 2 4-15,1 3 6 0,-2 2 7 0,1 5 4 16,3 2 3-16,2 0-5 0,3 0-6 0,4 2-6 15,2 1-7-15,1 5-9 0,2 3-5 0,-1 3-8 16,4 3 2-16,0 4 3 0,2 3 3 16,3 2 0-16,0 2-4 0,4-3-10 0,9 3-22 15,3-4-43-15,4-3-84 0,8-1-113 0,7-6-161 16,-6-5-84-16,-10-3-686 0</inkml:trace>
  <inkml:trace contextRef="#ctx0" brushRef="#br0" timeOffset="5344">23041 976 2401 0,'0'0'-5'0,"0"0"-25"15,0 0-2-15,0 0-8 0,0 0 9 0,0 0 8 16,0 0 12-16,0 0 21 0,0 0 14 0,0 0 6 15,0 0 9-15,0 0 10 0,0 0 7 0,-13 151 5 16,17-131-5-16,3 1-11 0,-1 2-10 16,3 0-11-16,0 0-6 0,-1 1-8 0,3-2-4 15,0-5-6-15,0 0-2 0,-1-2 2 0,-2-1-2 16,3-3 1-16,-6-2-7 0,1-5-9 0,-4-1-20 16,0-1-35-16,-2-2-39 0,0 0-61 15,0 0-92-15,0-2-250 0,0-1-886 0</inkml:trace>
  <inkml:trace contextRef="#ctx0" brushRef="#br0" timeOffset="5572">22948 569 3142 0,'0'0'49'0,"0"0"-17"15,0 0-8-15,0 0-24 0,0 0-16 0,0 0-21 16,0 0-21-16,0 0 2 0,0 0 7 0,0 0 14 16,0 0 13-16,0 0 4 0,0 0-2 15,-20-40-14-15,20 40-45 0,0 0-32 0,3 7-52 16,5 3-95-16,1 6-134 0,2-5-145 0,-4 0-825 0</inkml:trace>
  <inkml:trace contextRef="#ctx0" brushRef="#br0" timeOffset="5995">23331 1001 2913 0,'0'0'29'16,"0"0"-41"-16,0 0-29 0,0 0-9 0,0 0 8 15,0 0 22-15,0 0 9 0,0 0 8 0,0 0 1 16,0 0-2-16,-3 175-3 0,8-148-7 0,-2-2 1 15,1-4 5-15,3-3 4 0,-1-2 11 0,-4-5 4 16,4 2-2-16,-1-3-2 0,1 1-5 0,-1-2-4 16,2 0-4-16,-3-3-6 0,2 0-8 15,-1-3-16-15,-2 0-12 0,1-3-6 0,-4 2-2 16,1-2 9-16,-1 0 19 0,0 0 17 0,0 0 21 16,0 0 21-16,0 0 2 0,0-5-19 0,-1-1-12 15,-6-5-20-15,-1-2-8 0,4-2 5 16,-6-4 4-16,2-1 7 0,0-1 8 0,0-1 7 15,-3-1 2-15,4-3-1 0,0 2 1 0,3-1 5 16,4 2 8-16,0 2 8 0,0 1 3 0,3 3 2 16,5 1-3-16,3 3-4 0,1-1-5 15,3 5-1-15,3-1-1 0,2 3-2 0,2 0 1 16,-1 3 0-16,3 1-1 0,-1 0 0 0,1 3-3 16,2 0-5-16,-2 0-7 0,2 0-1 15,-1 0-3-15,-1 3 0 0,1 0-4 0,1 1-19 16,-6 1-44-16,1 1-85 0,-6 2-149 0,0 0-226 15,-3-2-441-15,-5 1 229 0</inkml:trace>
  <inkml:trace contextRef="#ctx0" brushRef="#br0" timeOffset="47297">24452 181 2757 0,'0'0'-76'0,"0"0"-27"16,0 0 23-16,0 0 5 0,0 0-63 0,0 0-14 15,0 0 5-15,0 0 35 0,0 0 65 0,0 0 34 16,0 0-10-16,0 0-15 0,48 97-11 0,-35-68 5 16,1 2 17-16,-2 2 20 0,-2 6 22 15,1 0 13-15,-9 4 15 0,4 7 25 0,-5 4 5 16,-1 7 9-16,0 8 1 0,-1 6-13 0,-3 4-5 16,0 10-14-16,-2 11-13 0,-1 6-12 15,0 6-10-15,1 10-6 0,-1 4-4 0,-1 9-4 16,-2 2 0-16,2 4-2 0,0 5-2 0,1 0 2 15,0 4-6-15,-3 0 1 0,6-1-2 0,-2 0-3 16,0 3 4-16,1-4 3 0,-1 1 0 16,3 0 2-16,-2 2 3 0,0 0-1 0,2 3 5 15,-3 3 3-15,0 2 4 0,0 2-5 0,-2 3-2 16,1 4-5-16,-1 1-4 0,-3-3 3 0,1 1 2 16,-2-2-4-16,1 1-1 0,2-5-1 0,-4 2-4 15,2-4 4-15,3 4-3 0,-3-3 2 0,3 1 0 16,1-1 2-16,-1 1 4 15,1-3-2-15,0 1 0 0,3-1 2 0,0-2-7 0,0 0 2 16,3-1 1-16,-1-1-3 0,2 0 4 0,0-3-13 16,0 0-5-16,0 0 2 0,0 1 2 15,0-3 13-15,0 0-3 0,0-3-4 0,0 1 4 16,2-3-2-16,-1 0 4 0,0 1-4 0,-1 2-3 16,3 1 4-16,-3 1 2 0,0-2 5 0,0 1 0 15,0-1 0-15,0-2 1 0,0-3 3 16,0 0-2-16,0-1 0 0,0-1-1 0,0-4 0 15,0-1 1-15,3 1-1 0,1 1 2 0,-3 1-4 16,6 0-5-16,-1-1-4 0,-1 3 4 16,-1-2 6-16,0 0 6 0,-1 0 3 0,1 1-5 15,-1 0-2-15,-2-1 3 0,-1-1 5 0,0 2 4 16,0 5-3-16,-1 0 10 0,-6 4 14 0,0 2 10 16,-2 4 4-16,-5 1 7 0,0 5 0 0,-3 5 3 15,-3 8 8-15,1 1-7 0,-2 6-4 16,0-1-11-16,-1 5-1 0,-4-2-5 0,-1 1-9 15,0-1-4-15,-5-1-12 0,2-1-10 0,3-3-4 16,-2 0-12-16,5-8-4 0,-1-7-4 0,5-6-16 16,3-6-23-16,6-10-41 0,0-11-73 0,9-13-150 15,-1-34-266-15,3-30-867 0</inkml:trace>
  <inkml:trace contextRef="#ctx0" brushRef="#br0" timeOffset="-26296">6214 1147 2765 0,'0'0'-40'16,"0"0"-31"-16,0 0-45 0,0 0-7 0,0 0 22 15,0 0 30-15,0 0 49 0,0 0 24 16,0 0 2-16,35 155 0 0,-24-116-2 0,0 3 1 15,-4-2-1-15,2 2 2 0,-3-1 4 0,-1-1 8 16,-3-1 7-16,-1-1 1 0,-1-1-1 0,0-2-7 16,0-6-7-16,0-3-1 0,0-5-1 0,0-6-5 15,0-2-4-15,0-5-7 16,0-4-14-16,0-2-41 0,0-2-95 0,1 0-160 0,1-5-188 16,-2 1-788-16</inkml:trace>
  <inkml:trace contextRef="#ctx0" brushRef="#br0" timeOffset="-25891">5961 849 3236 0,'0'0'-8'0,"0"0"-8"16,0 0-21-16,0 0-47 0,0 0-33 0,0 0 10 15,0 0 15-15,0 0 33 0,0 0 13 0,0 0-32 16,0 0-25-16,162-19 0 0,-119 12 22 0,0-1 31 16,3-3 31-16,0 1 20 0,-4 0 14 0,3 0 9 15,0 3 5-15,-2 2-4 0,-1 2-9 16,-1 3-3-16,0 0-5 0,3 2-2 0,-5 5 0 16,1 4-7-16,-6 1-2 0,-1-2-4 0,-9 4-5 15,-2 1 1-15,-8-1-2 0,-7 0 10 0,-3 1 14 16,-4 0 19-16,-7 2 19 0,-7 1 19 15,-5 2 8-15,-8 0 0 0,-9 4-7 0,-3-1-11 16,-5 3-10-16,-6-3-2 0,0 4-4 0,-3-3 0 16,0 1-4-16,0-1-5 0,5-2-5 15,1-3-10-15,4-1-4 0,7-1-7 0,3-3-5 16,6-4 0-16,5-1-2 0,5-4-2 0,3-1-6 16,8-2-8-16,0-2-16 0,4 0-22 0,2 0-29 15,0 0-62-15,4-2-62 0,5-4-67 16,4-1-113-16,10-3-107 0,-8 0 21 0,-1 4-438 0</inkml:trace>
  <inkml:trace contextRef="#ctx0" brushRef="#br0" timeOffset="-25271">7036 978 3139 0,'0'0'13'0,"0"0"-36"0,0 0-2 16,0 0 6-16,0 0 12 0,-129 200 7 0,113-146-5 16,-1 4-11-16,-4 1-20 0,-1 3-30 0,0 0-22 15,-4-3-7-15,0-5 15 0,-1-6 33 16,1-9 33-16,5-11 35 0,2-9 30 0,4-6 14 16,4-7 7-16,7-4-2 0,1 0-17 0,2-2-20 15,1 0-25-15,0-3-40 0,0-4-38 0,6-6-26 16,-2-4-26-16,5-10-5 0,5-4 2 0,1-6-2 15,4-6 2-15,3-3-12 0,2-2 13 16,2-6 18-16,2 0 9 0,-2-4 24 0,0 2 11 16,-3 1 12-16,0 6 34 0,0 4 34 0,2 8 34 15,-8 8 24-15,5 7 14 0,-5 6-2 16,-2 7-8-16,-2 5-4 0,0 2 12 0,0 2 10 16,0 3-1-16,0 6-5 0,0 5-14 0,0 6-11 15,0 2-7-15,0 6-14 0,-1 5-9 0,1 8-9 16,-2-1-9-16,-2 6-4 0,2 1-3 15,-1 0-4-15,-6-1 3 0,3-3-5 0,-2-1-1 16,-1-5-1-16,3-3-5 0,-4-5 4 0,-1-3 0 16,3-6 0-16,-1-2 0 0,-2-5 1 0,-2 0 0 15,0-5 2-15,0-3 4 0,0-2 3 16,0-1 3-16,0-2 3 0,0 0-1 0,0 0-8 16,-1 0-11-16,-7 0-11 0,-2 0-7 0,-3 0-1 15,-5 0 2-15,-1-5 6 0,-6 2 7 0,-3-1 3 16,-5-1 6-16,-1 0 3 0,-5 1 6 0,3-1 11 15,1 3 6-15,-1-1 4 0,-1 0 1 16,4 1-7-16,-3 2-4 0,6 0-5 0,2 0-6 16,2 0-5-16,1 0-2 0,6 0-6 0,4 3 0 15,5-1-7-15,2-2-8 0,7 1-17 0,1-1-47 16,0 0-53-16,3 2-3 0,8-1-15 16,4 2-35-16,8-3-71 0,4 0-161 15,-6 0-94-15,-4 0-603 0</inkml:trace>
  <inkml:trace contextRef="#ctx0" brushRef="#br0" timeOffset="-24720">7269 1145 2745 0,'0'0'-44'0,"0"0"1"0,0 0 5 16,0 0-9-16,0 0-48 0,0 0-66 0,0 0-16 16,0 0 34-16,0 0 65 0,0 0 80 0,0 0 43 15,0 0 38-15,0 0 37 0,0 0 17 16,-19-29-14-16,20 29-35 0,1 5-27 0,0 2-10 16,9 7-8-16,0 5 1 0,4 7-9 0,0 4-12 15,6 6-7-15,-1 1-5 0,3 3-3 0,1-1-3 16,-1-4-6-16,1-2 2 0,2-4-3 0,2-5-3 15,-4-3-3-15,1-8-3 0,-2-1 0 0,2-6 3 16,1-1 6-16,0-5 2 0,0 0 1 16,-1-5-8-16,0-7-11 0,-2-3-12 0,-1-7-21 15,1-2-28-15,-1-5-31 0,-1-4-42 0,0-1-38 16,-3-4-25-16,-3 0-5 0,0 0 24 0,-4 2 58 16,0 1 66-16,-8 2 59 0,0 0 37 15,-3 3 16-15,0 1 10 0,0 2 10 0,-3 1 22 16,1 5 28-16,0 4 27 0,0 6 18 0,0 3-4 15,2 8-26-15,0-2-43 0,0 2-48 16,0 0-41-16,0 0-26 0,0 0 10 0,2 4 28 16,2 2 34-16,1 2 29 0,4 6 0 0,-2 1-11 15,0 6-13-15,2-1-12 0,-3 6-5 16,2 3-1-16,-4 2-1 0,-3 8-1 0,-1 2 5 16,0 5-1-16,-5 2 2 0,-6 5-5 0,-5 2 0 15,-8 3 0-15,-1 1 0 0,-3 2 2 0,-9 1 2 16,3 0 1-16,-5-4 11 0,-2-3 8 0,2-4 2 15,1-4-1-15,8-11-12 0,3-6-12 0,4-10-11 16,9-7-13-16,7-6-18 0,4-6-60 16,3-1-149-16,0-3-294 0,7-2-1130 0</inkml:trace>
  <inkml:trace contextRef="#ctx0" brushRef="#br0" timeOffset="-27928">1732 1293 2032 0,'0'0'43'0,"0"0"27"15,0 0 23-15,0 0-8 0,0 0-2 0,0 0-37 16,0 0-29-16,0 0-15 0,0 0-26 0,0 0-26 16,0 0-27-16,0 0-21 0,-56-9 13 15,56 9 22-15,0 0 22 0,3 0 15 0,-2 0-2 16,1 0 0-16,-1 0 9 0,5 0 19 0,-4 0 14 16,2-5 6-16,3-3-2 0,-1-2-12 15,2-3-21-15,-3-6-14 0,3-2-16 0,-2-2-10 16,4-3 6-16,-5-1 0 0,3-2 11 0,-4 1 22 15,-4 2 11-15,0-2 18 0,0 0 20 0,-9 4 3 16,-4 1 10-16,-3 2 0 0,0 3-4 0,-2 2 7 16,-5 4 7-16,-3 2-10 0,-3 2-8 15,-1 4-12-15,-5 1-15 0,3 3 6 0,-3 0 3 16,-4 7 0-16,7 4-2 0,-4 2-1 0,5 4 0 16,-1 4-1-16,2 1-1 0,4 2-3 0,4 6-5 15,-1 3 2-15,0 3-4 0,7 3 1 16,-1 6 0-16,5 4-4 0,2 5 2 0,5 2-2 15,0 6 0-15,5-1-2 0,6 1-6 16,7 0-1-16,3-2-7 0,4-2 4 0,4-6-1 16,3-3-1-16,7-6-4 0,-1-2-6 0,5-4-3 15,3-4-1-15,1-8 2 0,6-4 7 0,-3-5 4 16,6-7 7-16,-1-5 4 0,1-4 2 0,-1 0 2 16,4-12 1-16,-1-5 2 0,-1-6-2 0,2-4-4 15,-3-5-4-15,-3-3-8 0,-1-1-9 16,-6-3-3-16,-1 2-8 0,-4-2-6 0,-9 1 1 15,-7-1-3-15,-3 4 7 0,-8 1 12 0,-2 4 8 16,-7 2 16-16,-4 2 15 0,-8 3 7 0,-6 1 15 16,-1 4 12-16,-6 3 11 0,-5 3 13 15,-4 2 6-15,3 4 0 0,-5 0-16 0,1 6-13 16,1 0-14-16,-5 2-13 0,8 6 2 0,-5 2-5 16,8 1-4-16,-1 1-5 0,4 0-6 0,2-2-4 15,8 1-6-15,3-1-9 0,7-3-12 16,0-2-23-16,5-1-15 0,0 2-8 0,6 0 4 15,5-1 16-15,4 1 18 0,1-2 18 16,9-1 8-16,3-3 9 0,3 0-2 0,7-10-4 0,1-3-9 16,6-4-9-16,0-3-6 0,1-4-4 15,4-2-1-15,-2-2-4 0,-2-1 6 0,-2-1 4 16,-4 2 4-16,-1 2 10 0,-7-1 7 0,-2 6 3 16,-7 2 8-16,-4 3 9 0,-7 6 10 0,-6 2 26 15,0 6 34-15,-4-1 39 0,-2 3 20 16,0 0-1-16,0 0-24 0,0 0-41 0,-2 0-34 15,0 0-18-15,-2 0-13 0,4 0-1 0,-2 0 2 16,2 0-4-16,-1 0-2 0,1 0-7 0,-1 0-6 16,1 3-5-16,0 0-6 0,-2 4 0 15,-1 3 3-15,2 6 9 0,-3 9 6 0,1 4 4 16,1 7 0-16,-3 6-1 0,1 2-2 0,3 5-1 16,0 2-1-16,-1 4 1 0,1 2-2 0,1 3 2 15,-3-1-2-15,2-1 0 0,-2-7 0 0,2-4 0 16,1-9 0-16,-2-5 1 0,2-9 1 15,0-7 0-15,0-6 1 0,0-5 3 0,0-3 5 16,0-3 5-16,0 0 7 0,0 0-3 0,0 0 3 16,0 0 1-16,0-3-4 0,0-5-4 15,-1-6-20-15,1-4-14 0,-1-6-12 0,1-7-2 16,0-3 5-16,0-5 6 0,2-3 0 0,1-4 4 16,5-3 0-16,-4-2-1 0,5-1 8 0,-3 0 2 15,5 1-1-15,0 0 1 0,2 3-3 0,0 4-1 16,4 2-5-16,-2 9-3 0,5 4-5 15,-1 5-2-15,-1 8-2 0,2 2-3 0,-3 4 0 16,5 1-1-16,-3 3 4 0,4 5 1 0,-3-1 4 16,2 2 0-16,1 0 3 0,-2 6 4 15,-1 3 6-15,-3 2 6 0,1 1 12 0,-5 4 7 16,0 0 4-16,-3 4 6 0,-3 4-2 0,-3 0 0 16,-4 2-1-16,0 4 1 0,-2 1 1 0,-9 3 2 15,-4 0 1-15,-4 2-6 0,-2 1 4 16,-3-1-3-16,-2-2 0 0,-2-1-1 0,1-1-4 15,1-4-2-15,0 0-7 0,6-6 0 0,-1 0-3 16,6-4-3-16,1-3-1 0,4-4-8 0,7-4-14 16,1-2-17-16,2-3-9 0,3 2-6 0,8-3-8 15,1 3-8-15,3-4-22 0,2 0-28 16,3 0-28-16,1-7-16 0,5-1-9 0,0-1-7 16,0-2 17-16,1 0 13 0,-3 0 30 0,-2 1 42 15,0 0 33-15,-4 3 31 0,-2 1 24 0,-5 4 17 16,-3 0 25-16,-2 2 37 0,-1 0 45 15,-3 0 48-15,-2 2 43 0,1 1 3 0,-1 3-27 16,0 4-47-16,1-1-48 0,4 4-38 0,-3 1-18 16,1 2-15-16,0-2-17 0,2 2-9 0,2 1-4 15,0-2-3-15,1 2 3 0,3 0-1 16,0 2 0-16,3-2-3 0,-1 0-6 0,2-4-4 16,2-1 0-16,3-1-1 0,-1-3 4 0,3-4 2 15,1 1 0-15,-1-4-1 0,3-1-1 16,-2 0-1-16,-3 0-1 15,5-5 3-15,-2-2 4 0,-1-2 5 0,0-2 2 16,1-3-1-16,-4-2 0 0,3-2 0 0,-1-3 2 0,-2-1-1 0,-3-2-3 16,-1-2 1-16,-1-3 0 0,-3-2 3 0,-3-1 1 15,-1-1-1-15,-6-2-1 0,-1-2-8 16,0-4-4-16,-5 2-1 0,-8-1 3 0,-5 3 9 0,1 0 5 16,-6 4 9-16,-3 4 8 0,-2 3 8 15,-3 6 6-15,4 3 4 0,-3 7 3 0,1 3-4 16,-1 4-7-16,4 3-11 0,4 5-12 0,-1 3-10 15,5 7-7-15,-1 3-5 0,5 5-2 16,2 7-3-16,5 4 1 0,-1 7 2 0,4 3 1 16,3 3 1-16,1 2-5 0,0-2-4 0,5-3-12 15,6-5-18-15,9-3-16 0,4-7-20 16,3-5-23-16,7-4-28 0,4-6-59 0,3-7-112 16,-8-4-172-16,-10-3-870 0</inkml:trace>
  <inkml:trace contextRef="#ctx0" brushRef="#br0" timeOffset="-27354">4167 1310 2255 0,'0'0'990'0,"0"0"-996"0,0 0 0 16,0 0-14-16,0 0-35 0,0 0-21 0,0 0-8 15,0 0-11-15,0 0-18 0,0 0-29 0,0 0-53 16,0 0-30-16,0 0 18 0,20 54 34 16,-12-54 64-16,1 0 66 0,-3-7 55 0,4-3 37 15,-3-3 4-15,0-1-6 0,-2-2-18 0,1-1-14 16,-2 1-3-16,0-1-15 0,-3 1-15 16,-1 2-5-16,0 1-14 0,0 0 0 0,-7 3 7 15,-5 1 8-15,-3 3 24 0,-1 1 28 0,-6 4 19 16,-1 1 25-16,-6 0 20 0,-1 6 22 15,-3 2 18-15,0 5-2 0,1 1-10 0,-1 2-23 16,3 4-21-16,2 0-18 0,-2 3-18 0,4 0-18 16,5 1-12-16,2 0-9 0,3-1-8 0,4-1-3 15,4-3-8-15,4-1-10 0,4-1-3 16,0-1-7-16,4-2 2 0,6 0-1 0,2 0-2 16,4-2 2-16,1-1 6 0,4-2 9 0,3-1 9 15,2-3 10-15,2 1-1 0,4-3 1 0,-2 0 0 16,4 0-1-16,1-1 1 0,-2 0 1 0,4-1 0 15,-4 1-1-15,0-1 0 0,-5 4-2 0,-6-2 0 16,-1 1-1-16,-5 2-3 0,-5-2-1 16,-3-1 2-16,-4 2 10 0,-2-4 20 0,-2 2 17 15,0 0 20-15,0 0 16 0,-9 3-5 0,1 2-6 16,-6 3-16-16,-5 3-20 0,-2 0-8 0,-11 3-6 16,1 1-3-16,-6 0-2 0,-1 2-1 15,-1-2 0-15,1 0 1 0,1-1-2 0,3-2 1 16,5-2-2-16,4-2-2 0,3-4-2 0,4-3-5 15,7-2-9-15,3 0-23 0,5-2-33 16,2 0-66-16,1-5-140 0,2-4-131 0,5 0-213 16,-1 1-858-16</inkml:trace>
  <inkml:trace contextRef="#ctx0" brushRef="#br0" timeOffset="-26788">4865 1158 3215 0,'0'0'-9'0,"0"0"-21"16,0 0-18-16,0 0-39 0,0 0-51 0,0 0 3 16,0 0-14-16,0 0-35 0,0 0-54 15,0 0-122-15,0 0-93 0,0 0 19 0,0 0 109 16,0 0 152-16,39 0 205 0,-37-10 177 0,-2 0 90 15,0-1 25-15,-2 2-46 0,-3-2-102 0,-2 4-67 16,-1-1-50-16,-2 2-43 0,1 2-32 16,-5 1-15-16,0 1 13 0,-5 2 9 0,-1 0 11 15,-6 5 20-15,-3 4 12 0,-1 5 30 0,-4 2 30 16,0 2 22-16,-2 5 13 0,-1 0-2 0,3 1-19 16,0 1-18-16,3 0-25 0,3-1-20 15,5 0-14-15,4-3-16 0,4-3-10 0,5-1-14 16,4-1-13-16,4-3-7 0,2 1-6 0,6 0-3 15,5 0 1-15,2 2-4 0,5-4 4 0,5 1 3 16,3-5 9-16,4-1 8 0,3-1-1 0,5-1 4 16,-1-1 1-16,1-2 2 0,3 0 5 15,0 0-1-15,0-1 3 0,0 2 2 0,-3 1-2 16,-2 1 4-16,-2 1-2 0,-4 2-4 0,-4 0-1 16,-3-1 0-16,-5 0 2 0,-4 1 8 0,-5 1 12 15,-3-1 13-15,-2-1 15 0,-4 2 18 16,0-1 13-16,0 1 4 0,-7 2-1 0,-5 4-12 15,-2 0-15-15,-4 2-10 0,-5 2-11 0,-2 0-7 16,-2 1-6-16,-2 1-5 0,-2-1-1 16,-2 1-2-16,3-3 0 0,-3-1 0 0,6 0-3 15,1-4-1-15,3-2-4 0,5-2-4 0,5-3-1 16,3-3-15-16,6-3-19 0,0 0-29 0,4 0-62 16,0-6-116-16,7-2-113 0,6-3-198 15,0 0-18-15,-5 3-474 0</inkml:trace>
  <inkml:trace contextRef="#ctx0" brushRef="#br0" timeOffset="-4190">11036 685 1179 0,'0'0'91'0,"0"0"-19"16,0 0 12-16,0 0-18 0,0 0-7 15,0 0-1-15,0 0-21 0,0 0-11 0,0 0-1 16,0 0-9-16,0 0 0 0,0 0 0 0,-158-69 0 15,152 62 12-15,-2 1 11 0,3 2 22 0,-3-2 19 16,-2 3 5-16,6 0 0 0,0 2-21 16,-3 1-19-16,4 0-17 0,1 0-15 0,-5 1-10 15,4 7-8-15,0 5-2 0,-5 7 5 16,3 6 6-16,-6 8 4 0,-2 4 4 0,0 7-6 0,-1 5 1 16,0 4 0-16,-1 1 2 0,0 1 3 15,0 1 1-15,0-1-1 0,0-3 3 0,2 0-2 16,2-2-3-16,0-3 1 0,1-8-2 0,3-5 1 15,1-7 6-15,3-7 2 0,0-4-1 0,2-5-7 16,1-3-1-16,0-2-7 0,0-3-2 16,0 0 5-16,0-3-7 0,0-1 2 0,0 0 1 15,0 0 2-15,0 0 12 0,0 0 6 0,0 0 6 16,0 0 6-16,0-1-1 0,0-1 0 0,0-1-2 16,0-4-19-16,0-6-14 0,0-7-15 15,0-6-7-15,1-4 10 0,2-6 3 0,-2 0 5 16,1-4-4-16,-1 3 0 0,4-3 1 0,-3 4 4 15,-1 5 5-15,1 4 7 0,-1 5 7 16,0 9 8-16,-1 3 4 0,0 7-3 0,0 3-9 16,0 0-15-16,2 0-18 0,4 2-6 0,-1 6 15 15,7 4 20-15,2 5 13 0,1 4 6 0,6 5-13 16,-1 4-12-16,4 3 0 0,1 4-1 0,-1 1-2 16,1 0 1-16,4 1 1 0,-2-2 3 0,0-2-2 15,2-4-2-15,1-3 1 0,-3-6-4 16,3-1 4-16,-1-4-1 0,-5-5-1 15,1-2 2-15,-3-4-1 0,-4-3 1 0,-2-1 2 0,2-2-1 16,-5 0 5-16,-4-6 6 0,2-4 8 16,-1-2 7-16,-1-8 1 0,-1-5-3 0,-1-5-7 15,-2-5-14-15,-4-3 0 0,2-5-5 0,-3-4-2 16,0-2 8-16,0-1-5 0,-3 0 0 0,-2 1 3 16,-3 1-5-16,2-2 3 0,-3 5 1 15,-1 3 0-15,3 4 4 0,-1 6 0 0,3 4 1 16,-3 8 0-16,5 6-1 0,0 5 5 0,-2 4-3 15,3 2-6-15,2 3-2 0,0 0-16 0,0 0-12 16,0 0-11-16,0 0-17 0,0 0-16 16,0 0-24-16,0 3-1 0,6 3-8 0,-1 3-15 15,6 3-30-15,1 3-88 0,3 4-104 0,2 2-101 16,-4-4 40-16,-3-5-429 0</inkml:trace>
  <inkml:trace contextRef="#ctx0" brushRef="#br0" timeOffset="-3506">11491 1387 1873 0,'0'0'86'0,"0"0"-80"0,0 0-28 16,0 0-24-16,0 0 14 0,0 0 16 0,0 0 16 16,0 0 9-16,0 0-6 0,0 0-2 15,0 0-2-15,0 0-1 0,0 0 1 0,0 0 0 16,97 35-2-16,-93-35 1 0,4 0 2 0,-4 0 4 15,3 0 7-15,-3 0 2 0,2 0 0 0,1-3-3 16,-3-1 2-16,5-2-4 0,-2-2-4 16,1-1-12-16,-2-2-18 0,2-1-12 0,-3-2-6 15,1-1 2-15,-5 2 5 0,1-3 15 0,-2 1 13 16,0 2 14-16,-6 1 9 0,-3 2 7 0,-2 3 0 16,1 0 4-16,0 1 9 0,0 3-4 0,-1 3 3 15,-2 0-2-15,7 0-2 0,-4 3 0 0,0 4-6 16,5 0-5-16,-3 0-9 0,5 4-7 15,0 3 3-15,2 1 5 0,0 5 4 0,1 1 7 16,0 3 1-16,1-1-3 0,4 0 1 0,4 0-1 16,-3-3-6-16,7-1 0 0,0-4-5 0,4 1-3 15,2-3 1-15,-1 0-1 0,6-4 1 16,1-3-2-16,1-3 0 0,1-3 3 0,0 0-2 16,1-9-1-16,0-5-3 0,1-2-11 0,2-6-9 15,-1-2-3-15,-1-4-8 0,-2-3-5 16,-2-2-1-16,-5-6 0 0,4 1 2 0,-8-2 6 15,-2 1 8-15,-2 0 8 0,-4-1 5 0,-5 1 9 16,-3-3 2-16,0 4-2 0,-3-8 3 0,-5 6 0 16,-2-3 7-16,-2 2 13 0,3 1 18 15,-4 4 8-15,0 4 3 0,3 6 10 0,1 6 8 16,3 2 13-16,2 9 5 0,0 2-13 0,1 4-28 16,2 2-26-16,1 1-23 0,0 0-28 0,0 0-25 15,0 3-5-15,0 5 11 0,4 4 25 16,1 3 29-16,-1 7 15 0,5 2 3 0,-4 5 1 15,5 5-5-15,-5 8-2 0,6 3-4 0,-6 7-5 16,2 3-3-16,-4 3-1 0,1-1-1 0,0 1 0 16,-2 0-2-16,-2-3 1 0,1-5-3 15,-1-5-1-15,0-9 3 0,0-6-2 0,0-6-1 16,1-4 2-16,-1-3-2 0,0-7 2 0,0 0 1 16,2-6-1-16,-2 1 1 0,2-4-9 0,-2-1-9 15,3 0-19-15,-3 0-25 0,0 0-32 0,0 0-43 16,2-3-70-16,-1-4-60 0,2-6-109 15,-2 3-36-15,0 0-596 0</inkml:trace>
  <inkml:trace contextRef="#ctx0" brushRef="#br0" timeOffset="-3295">11850 1052 2387 0,'0'0'132'15,"0"0"3"-15,0 0-49 0,0 0-31 16,0 0-23-16,0 0-41 0,0 0-24 0,0 0 5 15,0 0 7-15,0 0 21 0,0 0 8 0,0 0-7 16,0 0 3-16,167-23-2 0,-137 17 0 0,7 4-3 16,-7 0 0-16,1-1 1 0,-1 2-2 0,-3 1-3 15,-1 0-14-15,-5 0-25 0,3 4-35 0,-4 0-42 16,-1 4-55-16,-3 1-59 0,-2 2-78 16,2 1-98-16,-6-3 10 0,-2-2-544 0</inkml:trace>
  <inkml:trace contextRef="#ctx0" brushRef="#br0" timeOffset="-2714">13211 919 949 0,'0'0'38'16,"0"0"-7"-16,0 0 3 0,0 0 13 0,0 0 12 16,0 0 8-16,0 0-10 0,0 0-8 0,0 0 0 15,0 0 5-15,0 0 13 0,0 0 24 0,0 0 8 16,122-116 1-16,-122 110-20 0,-3 0-18 16,-4-3-22-16,-1 1-24 0,-3 1-16 0,-2 2-21 15,-5 2-11-15,-1 2 0 0,1 1 12 0,-4 0 11 16,0 0 18-16,-1 1 13 0,0 5 9 0,0 2 5 15,1 1-1-15,0 2-6 0,0 0-8 16,3 2-6-16,3-1-3 0,2-1-4 0,3-2-3 16,3 0-9-16,4-1-11 0,1 1-9 0,3 1-5 15,0 2 4-15,4 1 10 0,8 2 6 16,2-1 6-16,2 0 1 0,6-4-4 0,3 3 3 16,2 0-3-16,5-4 0 0,2 2 3 0,3-1-4 15,1-2 2-15,0 2 0 0,0-1 1 0,-1 4 1 16,-1 0 0-16,-4 4 0 0,-1-1 0 0,-1 6 2 15,-6 2 1-15,-1 1 2 0,-4 2 3 16,-5 5 0-16,-6 0 5 0,-5 1 2 0,-3 1 8 16,0-1 8-16,-11-2 11 0,-5-1 18 0,-6-1 22 15,-1-3 20-15,-5 0 16 0,-3-3 4 16,-3-2-4-16,-4-2-7 0,-2 0-11 0,-2-3-15 16,-1-3-10-16,0-1-18 0,-1-5-12 0,7 2-12 15,3-4-8-15,0-4-7 0,4 1-5 0,4-2-5 16,5 0-6-16,1-4-11 0,5-4-16 0,1-1-28 15,3-2-35-15,7 1-59 0,3-5-59 16,1-1-24-16,5-2-37 0,12-1-34 0,3-1-50 16,5-3-50-16,-6 7 53 0,-7 5-342 0</inkml:trace>
  <inkml:trace contextRef="#ctx0" brushRef="#br0" timeOffset="-1798">13773 1493 2769 0,'0'0'95'0,"0"0"-123"0,0 0-10 15,0 0-12-15,0 0-8 0,0 0 17 0,0 0 5 16,0 0 1-16,0 0 15 0,0 0-17 0,0 0-15 16,0 0-6-16,0 0 7 0,0 0 18 15,43 37 26-15,-37-45 27 0,5-2 6 0,-2-3-5 16,4-4-19-16,2-2-35 0,0-2-34 0,2-1-34 15,-2 0-36-15,0-1-21 0,-4 0-19 0,-4 2 9 16,-3 1 30-16,-4 2 36 0,-5 2 51 16,-9 1 46-16,-5 6 46 0,-1 0 46 0,-5 6 43 15,-2 0 37-15,-2 3 14 0,-1 0-1 0,0 6-13 16,1 4-29-16,2 0-26 0,1 3-27 0,1-3-27 16,5 3-23-16,4 1-17 0,-1 2-14 15,8 0-5-15,-1 2-2 0,6 1-2 0,0 4-1 16,4-1-4-16,0 1 1 0,3 1-6 0,2-4-1 15,7 0-1-15,1-3-11 0,2-3-3 16,2-2 2-16,5-5-1 0,1-3 1 0,1-2-8 16,3-2-19-16,3-3-19 0,0-7-18 0,-1-2-12 15,6-2 7-15,-3-3 11 0,-2 1 20 16,-4-1 26-16,-3 0 17 0,-5 5 14 0,-6 1 15 16,-3 5 14-16,-3 2 34 0,-5 4 52 0,-1 0 49 15,0 0 27-15,0 0-14 0,0 0-41 0,0 0-48 16,0 0-37-16,0 2-24 0,0 0-14 0,3-1-8 15,-2 4 3-15,2-1 8 0,1 4 3 0,2 3 6 16,-2 0-2-16,1-1-6 0,3 3-5 0,-1-3 0 16,3 0-6-16,-3-1-1 15,-1-2-5-15,4-1-3 0,-3-3-2 0,4 0 1 0,-3-3 2 16,0 0-3-16,3 0-1 0,1-1 1 0,2-7-6 16,0-3 3-16,-1-1-4 0,2-4-6 15,0-2 0-15,2-3-3 0,-4 3 4 0,0-1 9 16,-4 2 9-16,-1-2 8 0,-2 1 11 0,-2 3 7 15,-1-1 2-15,-3 3 8 0,0 4 15 0,0 1 23 16,0 5 15-16,0 2 8 0,0 1-11 16,0 0-24-16,0 0-20 0,0 0-19 0,0 0-13 15,0 1-9-15,0 2-10 0,1 3 6 0,2 2 6 16,1 2 6-16,0 5 9 0,1 2 0 0,-2 2-4 16,3 4 1-16,-1-3-4 0,1 4 1 15,-1-3-1-15,0-2-2 0,4-2-3 0,-1-2-1 16,0-2-3-16,0-4-2 0,-1-1-4 0,4-4-4 15,-4-2-4-15,0 0-1 0,2-2-4 0,2 0-2 16,3-8-4-16,1-5-8 0,3-4-12 16,1-4-27-16,1-3-19 0,-2-2-8 0,1-2 1 15,-1 1 18-15,-5 1 23 0,1 0 22 0,-4 4 25 16,-5 2 20-16,1 5 24 0,-4 2 26 0,1 6 29 16,-3 2 37-16,0 5 18 0,0 0-7 0,0 0-22 15,0 0-39-15,0 0-33 0,0 3-15 16,0-1-13-16,0 2-9 0,0-1 2 0,1 4 1 15,2 2 6-15,1 5 9 0,-1 2 3 0,1 4 0 16,3 3-5-16,-2 0-1 0,4 1-6 16,-3 2-4-16,5-3-1 0,-3 0-5 0,1-2-5 15,2-5-8-15,-3 0-12 0,1-5-17 0,4-2-30 16,-1-2-53-16,0-3-90 0,2-2-174 0,-2-2-179 16,-4 0-875-16</inkml:trace>
  <inkml:trace contextRef="#ctx0" brushRef="#br0" timeOffset="-1238">15336 416 2499 0,'0'0'47'0,"0"0"-14"16,0 0-18-16,0 0-14 0,0 0-12 0,0 0-26 16,0 0-29-16,0 0-23 0,0 0 11 15,0 0 30-15,0 0 34 0,0 0 30 0,0 0 5 16,15 42 6-16,-8-23 1 0,-2 5 2 0,1 4-2 16,1 6-8-16,-3 4-3 0,5 6-6 15,0 6-5-15,-3 6-2 0,3 5-8 0,-4 2-4 16,0 1-5-16,-2-4-11 0,0 0-2 0,-2-10 0 15,-1-4 8-15,2-10 9 0,-1-3 10 0,2-6 4 16,-2-7 1-16,0-4 2 0,1-4 1 0,-2-3-2 16,3-3-1-16,-3-1 2 0,0 0-3 15,0-4-1-15,0 1 2 0,0-2 3 0,0 0 6 16,0 0 6-16,-3 0 5 0,-1 0-20 0,-2-2-14 16,-5-1-13-16,-2-2-13 0,-1 1 6 0,-1-2 6 15,-3 1 2-15,-2 0 7 0,-1 1 15 16,-1 1 4-16,2 0 7 0,0 3 3 0,2 0 0 15,1 0-1-15,1 0-1 0,1 3-5 0,3 4-2 16,2 4 2-16,-1 1 2 0,3 2 4 16,0 1 2-16,1 3-5 0,2 1 8 0,-1 2 2 0,6 0 1 15,0 1 0-15,0-1-9 0,6 0-4 16,2-2-4-16,4-3-4 0,0-1 0 0,2-2 0 16,2-3-2-16,3-3 3 0,3-4 1 0,3-3-3 15,2 0-4-15,5-9-12 0,0-4-19 16,-2-7-24-16,7-1-29 0,-5-4-31 0,3-2-36 15,-3-1-37-15,-1 2-56 0,-4 0-75 0,-6 3-57 16,-6 6-27-16,-4 7-202 0</inkml:trace>
  <inkml:trace contextRef="#ctx0" brushRef="#br0" timeOffset="44991">9391 126 459 0,'0'0'110'0,"0"0"-103"0,0 0 63 16,0 0 43-16,0 0 24 0,0 0 11 16,0 0-19-16,0 0-17 0,0 0-7 0,0 0-14 15,0 0-22-15,0 0-21 0,-86-124-15 0,85 122-11 16,-1 2-10-16,2 0-9 0,0 0-8 15,0 0-10-15,0 0-13 0,0 0-9 0,0 2-9 16,0 4 21-16,0 3 35 0,0 8 29 0,0 4 31 16,0 8-3-16,0 4-12 0,0 8-15 15,0 5-9-15,0 7-10 0,-5 7-8 0,2 4-3 16,-2 10-5-16,-4 2-2 0,-2 5-3 16,5 5 1-16,-5 4 0 0,0 5-1 0,-2 6 1 0,1 4 0 15,0 3 0-15,2 3 2 0,-2 4 2 0,0 6 1 16,-1 5 1-16,1 0-1 0,0 4 1 0,0 2 1 15,5 0-1-15,-4 6-1 0,1-2 1 16,3 2-3-16,-1 1 1 0,-1 0-3 0,3 0 2 16,-2-3-2-16,4 2-1 0,-4-4 2 0,4 1-1 15,-2-3 1-15,-2-2 3 0,3 0 1 0,-2-2 2 16,-1 4 6-16,1-2 8 0,-4 0 0 16,4 1-2-16,-3-5-5 0,-2 0-8 0,1-4-3 15,3-3-2-15,-3-4-1 0,0-2 2 0,-1 1 1 16,2-2-3-16,3 1 0 0,-3 0 0 0,0 0 0 15,6 2 5-15,-3 4-3 0,2 1 5 16,2 1-1-16,0 1 2 0,-2-2 0 0,3 1-5 16,1 1-6-16,1 0-3 0,0-2-6 0,0 5 3 15,0-2-2-15,0-1-1 0,0 1 1 16,5-2-11-16,1 1-3 0,-2 2-6 0,6-1-2 16,-1 3 3-16,-2-4-2 0,5 0 2 0,-1 1 7 15,1-3 2-15,1 1 8 0,0-3 4 16,1 2-8-16,0-1 4 0,1 2-6 0,-3-2 0 15,0 1 10-15,-4-2-3 0,3 5 4 0,-1-1 2 16,-3 2-1-16,1-1 6 0,-4 1 5 0,4 2-1 16,-4 2 0-16,3 2 0 0,-4 1 0 0,-2 1-1 15,1 2 4-15,-2 3-7 0,0-1-4 0,-3 3 1 16,-7 1 2-16,5 4 5 0,-6 3-1 16,-3 0-2-16,-1 3 3 0,-5 1 2 0,2 3 6 15,-7-2 3-15,1 0-2 0,-2 3-2 0,3 0 7 16,-3 0 2-16,-1 0 9 0,1 2 2 0,0 1-3 15,0-2 12-15,0 1 3 0,0-1 5 16,0 3-1-16,7-3-11 0,-3 5-4 0,7-1 5 16,1 2 8-16,2-3-3 0,0 2-12 0,8-6-12 15,-3 3-7-15,5-3 1 0,2-1-2 0,2-3 0 16,9-2-11-16,2-3-4 0,1-4-5 16,2 1-7-16,6-5-2 0,1-5-6 0,-2-7-13 15,6-7-22-15,0-6-25 0,4-8-52 0,-1-6-86 16,1-8-126-16,6-6-106 0,-10-25-13 15,-10-20-163-15</inkml:trace>
  <inkml:trace contextRef="#ctx0" brushRef="#br0" timeOffset="46138">16783 405 1336 0,'0'0'53'0,"0"0"-26"0,0 0 55 15,0 0 33-15,0 0 2 0,0 0-21 0,0 0-48 16,0 0-47-16,0 0-32 0,0 0-24 0,0 0-1 15,0 0 16-15,-25-36 27 0,25 47 24 0,0 6 12 16,0 3 3-16,0 3 1 0,-2 4-2 0,-2 5-1 16,0 8 5-16,3 5 5 0,-6 9 10 15,0 7 9-15,0 10 0 0,-1 8-3 0,-3 8-8 16,0 8-15-16,1 7-9 0,1 6-9 16,-2 9-2-16,-1 7-2 0,4 5-2 0,-1 6 1 0,-2 6-2 15,5 4 0-15,-1 4 0 0,0 7-3 16,-1 4-1-16,1 5 0 0,0 5-4 0,0 6 0 15,0 2-5-15,-2 0-4 0,3 3-7 0,-3-1-3 16,2-3-1-16,-1 0 4 0,-2-1 7 16,5-5 8-16,-5-3 7 0,3-2 4 0,-1 0 3 15,-3-4-1-15,3-2 2 0,0-1 0 0,-3-3 1 16,3 2 1-16,0 0 0 0,1-1 0 0,1 2 2 16,4-2-2-16,-4-4-3 0,2-2-1 15,1 3-5-15,-1-5-3 0,1 0-8 0,1-2-3 16,0 1-4-16,1-2 3 0,1 3-1 0,-1-2 2 15,-1 3-2-15,0-5 2 0,0-1 3 0,2-3 0 16,0-2 6-16,0 3 2 0,0-4 3 0,0 2 1 16,0-2-9-16,4 3 4 0,-1-4-3 0,5 1 4 15,-1 3 2-15,4 1-6 0,-3 2-4 16,2 0 6-16,2 1 6 0,2 0-4 0,2 2 7 16,0 1-8-16,2 1 5 0,0 1-1 0,0 1-2 15,1-2-4-15,-3 1-7 0,2 3-2 16,0 5-13-16,-3-2-21 0,-2 2-3 0,2-1-3 15,-2 0-2-15,-1 1 9 0,-4 1 5 0,-2 1 12 16,-4 3 26-16,1-2 26 0,-3 2 1 0,0-1 8 16,0 5 17-16,-8 1 4 0,-3-2 15 15,-3 1 7-15,-2 0-7 0,-6 2 0 0,0 3-10 16,-4 2 1-16,-2 3-4 0,-2-2 3 0,-2 2 17 16,-1 3-13-16,1 1-5 0,0 2-16 15,4 1-14-15,0-1-3 0,6-4-12 0,-2-1-4 16,5-5-6-16,1-9-8 0,4-7-8 0,9-10-19 15,1-7-29-15,4-10-58 0,7-14-97 0,6-13-174 16,0-29-119-16,-1-30-693 0</inkml:trace>
  <inkml:trace contextRef="#ctx0" brushRef="#br0" timeOffset="51822">970 3715 300 0,'0'0'3'0,"0"0"-3"0,0 0 0 15,-161 26-1-15,126-18-1 0,3-2-2 0,1 3-2 16,-2-3-2-16,4 0-38 0,10-1-190 16,6-2 236-16</inkml:trace>
  <inkml:trace contextRef="#ctx0" brushRef="#br0" timeOffset="51906">502 3788 0 0,'0'0'128'16,"0"0"-43"-16,0 0-298 0</inkml:trace>
  <inkml:trace contextRef="#ctx0" brushRef="#br0" timeOffset="52570">124 3861 294 0,'0'0'2'15,"0"0"0"-15,0 0 2 0,0 0 7 0,0 0 5 16,0 0 13-16,0 0 25 0,0 0 23 16,0 0 23-16,0 0 9 0,0 0-2 0,0 0-4 15,0 0-4-15,78 5-7 0,-72-4-9 0,4-1-14 16,-2 0-17-16,-2 2-12 0,3-2-11 15,-3 0-6-15,3 0-1 0,-5 0-1 0,6 0-1 16,-6 0-3-16,4 0-4 0,-4 0-5 0,4 0-8 16,-3 0-3-16,-4 0-5 0,6 0-9 0,-5 0-10 15,0 0-16-15,-1 0-34 0,3 0-45 16,2 0-59-16,-2 0-57 0,4 0 18 0,-5 0-340 16</inkml:trace>
  <inkml:trace contextRef="#ctx0" brushRef="#br0" timeOffset="54919">1510 4284 491 0,'0'0'26'0,"0"0"-19"15,0 0 11-15,0 0 3 0,0 0 10 0,0 0 3 16,0 0 0-16,0 0 7 0,0 0-2 0,0 0 6 15,0 0 4-15,0 0-1 0,0 0 8 16,-25-2 4-16,25 2 3 0,0 0 4 0,0 0-10 16,0 0-11-16,0 0-20 0,0 0-20 15,3 0-14-15,0 0 2 0,-1 0 6 0,1-1 8 16,5 1 5-16,-4 0-5 0,7-2-1 0,-1 1-7 16,2 0-1-16,-1-1-2 0,5 1 0 0,-1 1 2 15,3-3 2-15,3 3 1 0,-2-2-1 0,4 1 2 16,-1-2 0-16,1 2 2 0,4 0 3 15,3 1 1-15,3-2 1 0,3 2 3 0,1-3-4 16,5 2-1-16,3-1-3 0,0 2-6 0,5-1-1 16,1 1-5-16,2 0 1 0,3 0 0 0,0 0-1 15,0 0-1-15,2 0-3 0,2 0 2 16,-3 1 0-16,4 2-1 0,-2 0 3 0,3 0-1 16,-5 2-1-16,2 0 3 0,-3 0-5 15,1 1 2-15,-2 0 3 0,-4 0-1 0,0-2 6 0,1 2-2 16,-3-2 2-16,-4 1 0 0,-3-2-2 0,-3 2 1 15,-2-4-2-15,-6 2-6 0,0-1-3 16,-5-1-7-16,-3 1-12 0,-1-2-17 0,-4 1-26 16,-3-1-31-16,-3 0-33 0,-1 0-17 0,-5 0 22 15,-3 0 31-15,-2 0-262 0</inkml:trace>
  <inkml:trace contextRef="#ctx0" brushRef="#br0" timeOffset="55704">1243 6492 1559 0,'0'0'13'0,"0"0"2"16,0 0 17-16,0 0-16 0,0 0 1 0,0 0-17 16,0 0-31-16,0 0-52 0,0 0-90 15,0 0-34-15,0 0 20 0,0 0 52 0,0 0 95 16,0 0 41-16,-64 21 3 0,79-19 2 0,2-2 3 15,2 1 0-15,1-1 4 0,5 0 3 0,-1 0 1 16,5 0 4-16,1 2 3 0,3-1 2 16,2 1 6-16,5 0-4 0,1 2-3 0,4-1-6 15,3 3-6-15,1 2 0 0,-1-1 1 0,5 2 0 16,4 0-4-16,1 1-3 0,0-1-3 16,4 0-3-16,1 0 5 0,-1 0 1 0,3 1-1 15,0-2 5-15,-2 1-2 0,0-2-2 0,1-1 3 16,-3 0-1-16,-1-3 0 0,-2 0-1 0,-1 0-1 15,1-3 1-15,-5 2 1 0,-4-2 1 0,0 0 2 16,-4 0-3-16,-4 0-2 0,-3-2 0 0,-4 0-7 16,-3 2-2-16,-6-1-4 0,-1 1-6 15,-8 0-7-15,-5 0-15 0,-4 0-7 0,-4 0 3 16,-3 0 5-16,0 3-5 0,-6 1-42 0,-6 3-63 16,-2 2-35-16,3-2 9 0,0 0-311 0</inkml:trace>
  <inkml:trace contextRef="#ctx0" brushRef="#br0" timeOffset="56249">1385 8858 2367 0,'0'0'-66'0,"0"0"-18"0,0 0-61 15,0 0-58-15,0 0 17 0,0 0 66 0,0 0 56 16,0 0 57-16,0 0-8 0,0 0-13 0,0 0-12 15,0 0-7-15,189 23 1 0,-148-23 5 0,-2-1 13 16,4-5 13-16,5-1 5 0,-5 1 11 16,6-1 7-16,-2-1 0 0,3 0 0 0,1 1 1 15,-1-2-4-15,0 5-1 0,1-1 2 0,-1 2-1 16,-4 1 3-16,-1 1 0 0,-1 1 1 0,-3 0-1 16,0 0-2-16,-3 1-2 0,-4 4-4 0,3-2-2 15,-4 3-1-15,-2 0-5 0,-2 1-4 0,-5-1-17 16,-2 2-46-16,-1 0-80 0,-5-2-63 15,-2 2-1-15,-3-2-198 0,-6-3 236 0</inkml:trace>
  <inkml:trace contextRef="#ctx0" brushRef="#br0" timeOffset="56777">1257 11481 446 0,'0'0'2'16,"0"0"0"-16,0 0 0 0,0 0 8 0,0 0 12 16,178-33 9-16,-139 28 13 0,2-1 0 15,1 0-1-15,2 0-3 0,5-2-6 0,-4 1 1 16,6 1 7-16,-1-1 11 0,1 1 6 0,-1 2 3 16,2 0-3-16,2 1-11 0,-3 0-12 0,0 1-14 15,-3 2-8-15,1 0-8 0,-5 0-1 16,-1 0 1-16,-4 0-1 0,-1 0-1 0,-1 3-6 15,-7-1-2-15,-2 2-10 0,-2-1-14 0,0 1-22 16,-7 1-28-16,-1-1-44 0,-4 3-35 0,-3-1 0 16,-6 0 25-16,-1-2-300 0</inkml:trace>
  <inkml:trace contextRef="#ctx0" brushRef="#br0" timeOffset="57240">1010 13414 2835 0,'0'0'-31'0,"0"0"-21"0,0 0-21 0,0 0-59 15,0 0 7-15,0 0 43 0,0 0 18 0,0 0 58 16,0 0 10-16,0 0-1 0,0 0-3 0,0 0 1 15,188 12-3-15,-145-12 0 0,3 0 2 16,-1 0 2-16,3 0 1 0,0-2-1 0,4-3 1 16,2 2-2-16,1 0 1 0,5-1 1 0,-1 2 0 15,2 0 0-15,-1-2-1 0,4 0-1 16,-2 1-5-16,1-1 1 0,1 1-2 0,-4 0 2 16,-1 0-1-16,-3-1-7 0,-3 3-3 0,-5-2-14 15,-1 1-10-15,-6 2-26 0,0 0-42 0,-1 0-61 16,-6 0-88-16,-3 3-99 0,-10 0-17 15,-9 1-501-15</inkml:trace>
  <inkml:trace contextRef="#ctx0" brushRef="#br0" timeOffset="57559">902 16030 2462 0,'0'0'-68'15,"0"0"2"-15,0 0 21 0,0 0 21 0,0 0 40 16,0 0 3-16,0 0 2 0,184 43 7 0,-139-32 5 16,6 0-2-16,1 1-10 0,4-1-8 0,0 1-11 15,5-3-10-15,-1-2-25 0,5-1-68 0,-1-1-140 16,-18-2-241-16,-12-1-945 0</inkml:trace>
  <inkml:trace contextRef="#ctx0" brushRef="#br0" timeOffset="60938">6406 2629 747 0,'0'0'-27'0,"0"0"-18"15,0 0-6-15,0 0 0 0,0 0 17 0,0 0 6 16,0 0 10-16,0 0 9 0,0 0 6 0,0 0 2 16,0 0 1-16,0 0 1 0,-23 79 2 0,23-69 3 15,0-1 4-15,1 2 9 0,3-1 1 0,0-2 4 16,-1 3-2-16,0-1-4 0,2 0-1 15,-1 1-3-15,3 2 1 0,-1-3 0 0,-3 1 1 16,2 1 4-16,-1-5 1 0,-1 1 7 0,0 0 3 16,-2-1 14-16,3 1 11 0,-1 0 3 0,-1 2 2 15,-2 3-5-15,2-3-5 0,-1 3-1 16,3 3-4-16,-2 1-9 0,2 2-8 0,-3-1-2 16,0 2-4-16,4 3-2 0,-4 3-2 0,0 0-3 15,2 3-3-15,-2 1-1 0,-1 4 1 0,2-3 0 16,-2 3 0-16,0 0-1 0,0-4-4 0,0 0 0 15,0-1-2-15,0 0-1 0,0-1 3 16,0-3 2-16,0 0 2 0,0-1 3 0,0 0 4 16,0-1 7-16,0-2-1 0,-2 2 5 0,1-4-2 15,-3 3-1-15,3 0-2 0,-4-3-5 16,3 0-3-16,-2 1-2 0,1-2 1 0,-3 1-1 16,5 1 0-16,-3 0-4 0,-1-1-1 0,2-2 4 15,-3 2 3-15,0-2 5 0,3-1-2 0,-7-1-4 16,6 2-5-16,-5-2-4 0,0 1 5 15,3-3 2-15,-5 1 4 0,2-4 7 0,1 1 0 16,-1 0 2-16,-1-2 3 0,2 0-2 0,-4 0-2 16,-1 1-2-16,1-3-2 0,-2 2-2 0,-1-2-1 15,0 0-4-15,2 0-2 0,-6 1-3 16,1-2-1-16,0 0 2 0,-1 0-1 0,0 1 2 16,-2-3 1-16,1 2 0 0,2-3-1 0,-1 1-4 15,3-1-1-15,1 0 0 0,-3 0 0 0,0 0 2 16,2 1 1-16,2-3-2 0,-1 1-1 0,-1-1-1 15,1 1 0-15,0-1 0 0,-2 2 1 16,2-3-1-16,2 3 3 0,-2-3-1 0,2 0-1 16,0 2 0-16,-1-2-4 0,0 1-2 0,1 0-1 15,-1 2-6-15,0 0 4 0,-2-3 0 0,2 4 1 16,-1-1 3-16,0 0-2 0,2-1 2 16,-4 1 1-16,4-2-3 0,-2 3 4 0,0-1-1 15,0 0 0-15,-3-2 2 0,0 2-1 0,2-3-1 16,1 3-1-16,-3-2 0 0,0 1 0 15,2-2 0-15,-2 4 0 0,-1-2 3 0,2-1-1 16,0 1 0-16,0-1 0 0,0 1-1 0,0 0-3 16,-2 1-1-16,0 0-2 0,4 0-3 0,-6 1 3 15,2 1-8-15,-1 3-9 0,-2-1 0 16,-4 3 3-16,0-1 9 0,-1 1 8 0,0 0-1 0,-1 0 2 16,0-1 0-16,3-1 3 0,-1 1 2 15,1-2 0-15,4 3-1 0,-1-2 3 0,0 0 0 16,4 0-2-16,-1-2 0 0,1 1-2 0,2-1-2 15,2-2 0-15,1 2-2 0,0-2 2 0,2-1-1 16,3 2 0-16,1-3 0 0,2 1-1 16,2-3-2-16,0 0-10 0,3 0-21 0,0 0-50 15,0 0-84-15,0 0-50 0,5 0-34 0,1 1-52 16,5 2-28-16,-4-1 19 0,0-1-466 0</inkml:trace>
  <inkml:trace contextRef="#ctx0" brushRef="#br0" timeOffset="66433">5060 4513 324 0,'0'0'0'0,"0"0"2"0,0 0 0 0,0 0-1 16,0 0 1-16,0 0 0 0,0 0 0 0,0 0 1 16,0 0 0-16,0 0 3 0,0 0 4 15,0 0 5-15,0 0 10 0,0 0 10 0,-81-30 6 16,80 30 10-16,-2-4 7 0,2 2 9 0,-1 1 13 16,1 1 2-16,1 0-3 0,0 0-15 0,0 0-27 15,0 0-30-15,0 0-29 0,-3 0-27 16,3 0-15-16,0 0 16 0,-1 1 27 0,0 5 32 15,-4 2 27-15,3 4-2 0,-5 1-5 0,0 4-8 16,2 2-8-16,-4-1-4 0,-1 1-2 0,-3 3-2 16,2-1-1-16,-2 1 0 0,-1 0-2 15,-2 3-1-15,1-1 1 0,1 2-2 0,-1 0-1 16,3 0 0-16,-2-2-1 0,0-2 2 0,2-3 0 16,1-2 2-16,3-2 1 0,-2 0 0 0,4-1-1 15,-1-2-4-15,0 2-2 0,3-3-2 0,0 0-1 16,2 2 0-16,1-1-1 0,1 0-2 0,0 0 1 15,0 1 1-15,0 1 1 0,0 2 1 16,3-3-2-16,1 3-2 0,3-1-3 0,-2 0-3 16,2 0 1-16,0-1-4 0,1 2 2 0,-1-2 4 15,1 0 2-15,-1-1 1 0,2-1 5 16,-2 3-1-16,0-3 1 0,-4-1 5 0,2 3-1 16,1-1 1-16,-4-1 3 0,2 0 1 0,2 2-2 15,-6-1 5-15,3 2-5 0,-2 1 0 16,-1-1 1-16,0 2-2 0,0 1-2 0,0-1 3 15,0 1 3-15,0 0 2 0,0 2 1 0,-1 0-1 16,-2 1 2-16,-1-1 1 0,-2-1 1 0,4 1-1 16,-2-1-3-16,-1 1-5 0,0-3 3 15,1 3-3-15,-2-1-2 0,4-1-3 0,0 0 0 16,-2 2-2-16,3-2 3 0,1 1-6 0,-2-3-3 16,2-2-1-16,0 1 3 0,0-3 1 0,0 2-2 15,0-2-2-15,0 0-3 0,0-1 5 0,0 1 7 16,0 0 1-16,0 1 4 0,2-1 2 0,-2-1 0 15,0 2 4-15,0-1-3 0,0 0 5 16,-4 1 2-16,1 3 3 0,-1 0 5 0,0-2-3 16,-3 3 1-16,2-1-3 0,-4-2-6 0,3 3 2 15,-1 2-5-15,-3-1-1 0,3 0 0 16,-2 0-3-16,2 0-1 0,-3-1-1 0,2 0-2 16,3-1-3-16,-2 1-2 0,3-3-3 0,1 2-1 15,0-3-5-15,2-1-6 0,-2 0 0 0,3-1-5 16,0 1 7-16,0 0 4 0,3 1 6 15,0-1 7-15,1 1 5 0,3-1 2 16,-1 1 1-16,3 0-1 0,-1-3 1 0,3 3 1 0,0 1 1 16,0-1 1-16,1 0 0 0,0-1 0 15,-1 0-3-15,0-1 1 0,1-2 2 0,1 1 1 16,-4-1 2-16,-1-1 1 0,3 1-1 0,-3-1-2 16,1 0 0-16,0-1 3 0,-1 0 0 0,1-1 3 15,0 0 1-15,-1 1-2 0,-1-1-4 0,3 0-3 16,-1 0-1-16,-2-1-1 0,3-1 3 15,-3 1-2-15,2 0-1 0,-5 1 0 0,6-1-3 16,-3-1-1-16,1 1-1 0,-1-3 0 0,-1 3 0 16,4-2 1-16,-3 2 0 0,2-1 0 0,1 0 1 15,1 1 0-15,-4-1 0 0,2 1-1 0,1 0-1 16,-2-1-2-16,2 1 1 0,-4 0-1 16,4-1 3-16,-2 1-2 0,-1-1 0 0,0 2 2 15,-2-4-2-15,2 0 0 0,-1 3-2 0,-5-3 1 16,0 1 0-16,1 0 1 0,-2-2 3 0,0 1 9 15,0 1 16-15,0-2 10 0,0 4 7 16,0-2-6-16,-2 3-12 0,0 0-9 0,-3 1-9 16,3 0-5-16,-4 1-4 0,5-2-6 0,-5 1-1 15,2 1-7-15,3 1-5 0,0-1-2 16,1-1-2-16,0 1-3 0,0 1 2 0,0-1 5 16,1 1 1-16,4 0 8 0,2-1 3 0,0 0 0 15,1 0 3-15,3 1 5 0,-3 0 6 0,2 1-3 16,1-1 2-16,1 0-8 0,-2 0-4 15,1 0 4-15,-2 0 0 0,2-1 2 0,1 1 4 16,1-2-5-16,-4 1 1 0,2 0 0 0,0 0-3 16,0-1 6-16,1 0 2 0,1 1 1 15,-4-2 4-15,3 2-4 0,1-1-2 0,0 1 3 16,-2 0-4-16,3 0 4 0,0-2-2 0,-1 1-3 0,2-1 2 16,0 1-3-16,-1-1 0 0,1 2-2 15,-1-1-3-15,-2-1 2 0,0 3 0 0,0 0-1 16,-2 0 2-16,1 1-4 0,1-2 3 15,-4 1 2-15,1 0 1 0,-1 2 3 0,-3 0 5 16,3 3-3-16,-3-2 2 0,0 3 1 0,-2 1-1 16,1 1 4-16,-4 2-1 0,0-2 1 0,0 3-1 15,0 0 2-15,-7 2 3 0,2-2 0 0,-4 4 3 16,0-1-4-16,1 0-3 0,-3 0-4 16,3 2-1-16,-2-3-9 0,-2 3 1 0,1-1 0 15,1 1-1-15,-2 0 4 0,2 1-6 0,-2-2-3 16,0-1 3-16,1-1-5 0,3-1 3 15,-2 0 2-15,-1-2-5 0,3-1 4 0,0 0 0 16,-3-3 2-16,3 0 4 0,1 1-2 0,-3-2 3 16,6-2-1-16,-5 0 5 0,5-2 1 0,-7 1-2 15,5 0 4-15,-2-2-2 0,3 2 3 0,-4-4 1 16,2 2-1-16,-1 0 4 0,1-1-1 0,-2-1 1 16,-1 1 1-16,2 2-3 0,-3-3-1 15,3 1-2-15,-4-1-5 0,4 2-3 0,-3-1-1 16,2-1-6-16,-3 2 2 0,4-1-3 0,0 1-1 15,-5 0 2-15,3 2-2 0,0 0 2 16,-4-1-1-16,2 1 0 0,0-1 7 0,-1 1-1 16,4 0 3-16,-3 0-1 0,3-1-4 0,0 3-2 15,-1-2-6-15,3 1-5 0,1 3 1 0,0-2-4 16,1 2 3-16,2 0 6 0,-2 2-2 16,-1 0 1-16,3 2 3 0,1-2-3 0,0 3-2 15,1 0-1-15,0 0-3 0,1-1 0 0,0 3 3 16,0-1 2-16,0 2 0 0,2-2-2 0,2 0-2 15,-1 3-5-15,4-2-4 0,-2 2-2 16,2-1 5-16,0 2 3 0,4-3 4 0,-3-1 0 16,0 1-2-16,3-4-2 0,2 0-4 0,-5-1 0 15,1-1 4-15,2-3 3 0,2 0 9 16,-5 0 6-16,-1-1-2 0,1-1 4 0,-4-2 3 16,0 0 2-16,0 1 5 0,0-4 3 0,-3 2 5 15,-1-2 6-15,0 2 2 0,0-2 2 0,0 2-1 16,0-1-4-16,0 3-1 0,-4 0-4 0,-1 0-7 15,1 4-4-15,-7 0-4 0,3 1-8 0,-5 4-1 16,1-2-1-16,1 2-6 0,-2 2-1 16,-2-1 3-16,1 3 1 0,-1-3 3 15,1-1 5-15,-1 1 2 0,-1 0 0 0,1 0 3 0,0-2 0 16,1 1 0-16,0 1 2 0,1-1-3 0,1-1-1 16,-1 1-6-16,1-2-3 0,2 2-2 15,2-1-4-15,-3 2 1 0,3-2-3 0,1 5-2 16,0-2 0-16,1 2 0 0,-1 2 0 0,0 0 1 15,3 1 0-15,-3 1-3 0,4 2 5 16,-2-2 3-16,-1 2-2 0,4-2 4 0,-4-1-2 16,2 1-1-16,1-4 4 0,-1-1 1 0,3-1 1 15,-3-1 3-15,1 0-1 0,2 0 0 0,1-1 1 16,0 0-3-16,0 0 5 0,0 0 2 16,0-3 1-16,0 3 3 0,0-1-3 0,0 2 0 15,0-2-1-15,0 2-1 0,0-2 3 0,0 1-1 16,0 2 0-16,0-1-9 0,0-2-29 0,0 0-25 15,0 0 11-15,0 2-2 0,0-1 50 0,1 3 28 16,2-1-5-16,-1 4 13 0,0 0-18 0,1 1 8 16,-1 2 10-16,0-1-8 0,0 0-12 15,3-2-14-15,-1 2-23 0,-3-3-1 16,4 1 8-16,-2-3 2 0,1 1 5 0,-2-1 2 0,0-3 2 16,4 1 0-16,-2-2 4 0,-3 1 3 0,2-1 0 15,1-2 2-15,-1 0-1 0,0 1 4 16,-2-3 1-16,2 2 0 0,1-2 1 0,1 2-3 15,-2 1-3-15,4-3 1 0,0 1-3 0,4 0 1 16,-2 0 4-16,5-1-1 0,-1 0 1 16,4-2 0-16,1 1-1 0,3 0 3 0,1-3-2 15,1 0 4-15,6 0 1 0,1-3-7 0,2 0-2 16,2 0-5-16,-2-1-4 0,1 0 3 16,1 1 2-16,-4-1 0 0,3 0-1 0,-1 0-1 15,-2 0 1-15,0 2 1 0,-3 0 2 0,0-1 1 16,1 0-3-16,-5 2-2 0,1 1 3 0,0-1 0 15,-5 3 3-15,0-1 3 0,-1 3 0 16,-3-1 0-16,-2 2 4 0,1 0 9 0,0 2-4 16,-2-1-2-16,0-2-6 0,2 3-10 0,-2-3 3 15,2 1 0-15,-1-1-1 0,-3-2 0 0,2 0-4 16,-4-1 1-16,3 0 3 0,-2-2 1 0,-3-2 5 16,1-1-1-16,-3 1-1 0,-1-1 8 0,-2-2 4 15,-1 0 11-15,0 2 11 0,0 1 6 16,0-1 5-16,-1 1-3 0,-3 1-5 0,-6 1-7 15,2 2-8-15,-1 1-5 0,-4 0-3 0,0 2-3 16,-5-1-2-16,0 4-6 0,2 0-3 0,-3 1 1 16,-3 3-5-16,3-2-2 0,-3 1-2 15,-4-1-5-15,3 3 5 0,0-2 3 0,-2-3 1 16,2 2 3-16,-3-1 0 0,1-3 2 0,3 1 4 16,1-2-2-16,0 0 5 0,2 0 2 15,-2-1 1-15,2 0-4 0,2-1-2 0,0 0-3 16,-2 0-5-16,4 1 3 0,0 0-3 0,-1 0-2 15,1 1 2-15,1 0 2 0,0 2-2 16,1-1-2-16,0 2-3 0,2-2-8 0,2 3-3 0,1 0-4 16,2 0-1-16,1 1 0 0,3 0 0 15,2 3 4-15,0 1 3 0,0-1 1 0,7 3 4 16,1 1 0-16,1-1-1 0,3 1-3 0,0 0 0 16,0-2-4-16,2 1 0 0,-2-2 1 0,-1-2-1 15,2 0-1-15,-1 1 2 0,-3-1 1 16,4 0 5-16,-2-1 5 0,-2 0 0 0,1-3 4 15,-3 3-1-15,-3-4 5 0,0 2 7 0,-1-3 4 16,-1 2 2-16,-2 0-2 0,0-1 1 0,0 3 0 16,0-1-3-16,-5 3 2 0,-2 1-7 15,0-1-1-15,-1 3-2 0,-4 0-6 0,-1 3-4 16,1-2-1-16,-2 1-3 0,-1 2 4 0,0 0 3 16,-6 0-3-16,3-1-1 0,-5-1 1 0,-1 0 5 15,0-2 1-15,1 0 4 0,-3-2-6 16,0 1-5-16,0-3 1 0,0 2 0 0,-1-2 1 15,1-2 3-15,-2-1-2 0,1-1 2 0,0 1-2 16,-1-1-7-16,0 0 3 0,0-2 0 16,2-1 5-16,-1 0 9 0,3-1 3 0,-2-1-4 15,2 0 0-15,-3-2-1 0,1 1-4 0,-1-1 3 16,1 2 1-16,0-4 0 0,1 3-1 0,2-1 1 16,1-1 1-16,0 0-1 0,1 0 4 0,4 1 4 15,-2 0 6-15,1-1 7 0,5-1-6 16,-1 0-2-16,4 0-10 0,4 1-18 0,-4-1-7 15,7-1-16-15,-1 2-14 0,2 1-6 0,2 2 1 16,0 0 6-16,0 2 8 0,2 1 7 0,4 2 4 16,2 1 4-16,1 3 12 0,0-2 1 0,3 0-9 15,2-1-13-15,-1-2-11 0,1 1-3 16,1-2 13-16,3-1 13 0,-2-1 10 0,3-3 10 16,2 2 2-16,-1-1 2 0,2 0-1 0,1 1 0 15,0-1-1-15,2-1 1 0,1 2 0 16,0-4 2-16,1 2-1 0,1 1 2 0,0-1 0 15,4 0 0-15,0-2 1 0,0 2-5 0,3-1 2 16,-1 1 0-16,2-1-2 0,2 0 2 0,-4 1-1 16,2 0-2-16,2 0 0 0,-2 0-2 15,2 3 1-15,-1-1 0 0,-1-1 1 0,-1 3 2 16,-3-1 0-16,-2 1-1 0,2 0 0 0,-3 3 3 16,1 1-2-16,-3 0 1 0,-4 1-1 0,3 0 1 15,-1 2 3-15,-2 2 2 0,1-2 0 16,0 2 0-16,-1-1-6 0,-3 2-2 0,2 0-2 15,-1-2-3-15,-2 2-2 0,0-2 3 0,0 1-3 16,0 4 4-16,-3-3-2 0,4 2-3 0,-4 0-2 16,2 0-4-16,-2 1-1 0,0-1-4 0,-1-2-4 15,-1-1-6-15,0-1-7 0,-1 1-1 0,-2-3 2 16,-1-2 3-16,1 0 6 0,-4-3 7 16,0 0 6-16,-6-1 3 0,2-1 7 0,-1-1 8 15,-2-2 7-15,0 2 10 0,-2-2 2 0,-2 0 3 16,-6 1 3-16,0-1 1 0,-2 0-2 15,-3 1-3-15,-3-1-2 0,2 0-6 0,-7 0-1 16,4 1-3-16,-6 0-2 0,-1 0-6 0,0 3-3 16,-1-1 2-16,0 2 0 0,-1 1 3 15,1 0 12-15,-4 0 6 0,0 2-2 0,-1-2-3 16,0 1-7-16,0 0 0 0,2 3 9 0,-1-2 6 16,-1 4-1-16,2-4-5 0,1 3-9 0,-1-1 2 15,1 0-1-15,1 1 0 0,-4 1-6 16,5-1-7-16,-2 1-2 0,-1 1 3 0,4-2 3 0,3-1-5 15,-3 2 1-15,4 1-5 0,-1-1-4 16,0 0 0-16,4 2 5 0,-2 2 0 0,2-4 5 16,0 1 1-16,3-2-1 0,2 0 2 0,0-1-3 15,2-3 1-15,1 1-3 0,3 0-1 16,0 0-3-16,4-3-4 0,-2 3-3 0,5-2-4 16,-1 1 1-16,2 1-2 0,0-3-2 0,0 3 1 15,6-1 0-15,1-1-1 0,-3 0 0 0,3-2-1 16,-2 0 1-16,2-3 8 0,-2 1 4 0,2-2 3 15,-1 1 3-15,-5-1 2 0,3-2 5 16,-3-1 8-16,1 0 14 0,-2-1 9 0,0 1 10 16,0 0 6-16,-2 0-15 0,-4 2-6 0,-1 1-5 15,-4 0-14-15,-1 2 0 0,-3 0-10 16,-5 3-10-16,3 2-2 0,-5 0-5 0,0-2 1 16,-1 2 1-16,-3 3 5 0,-1-1 13 0,-3 2 7 15,1-1 3-15,0 1 6 0,-1-1-3 0,3-1-6 16,0 2 8-16,-1-1-3 0,2 1 1 15,0 2 5-15,3-4 0 0,-1 3 1 0,2-1 2 16,1-1 1-16,1-2-7 0,2 2 1 0,2-2-7 16,-1-1-7-16,4 0-1 0,2 1-15 0,0-1-4 15,2 1-9-15,4-2-11 0,0 1 6 0,3-1-11 16,1 2-1-16,1-1 8 0,0 0-1 0,1 1 10 16,6-2 3-16,-2 0-4 0,2-1 1 15,2 0 3-15,0-2 4 0,1-2 5 0,-2 0 2 16,3-1-1-16,-2 1 4 0,-1-3 1 0,8 0 9 15,-6 1 21-15,4 2 13 0,2 0 6 16,-1-1-1-16,2 0-14 0,1 0-9 0,1 2-4 16,0-2-7-16,1 2 1 0,1-4-3 0,2 2 2 15,0 1 0-15,0-3-3 0,3 0-3 0,2 1-3 16,-1-1-1-16,3 1 2 0,-1 0-3 16,-1-1-3-16,2-1 0 0,-1 2-3 0,3-3-1 15,-2 1 1-15,0-2-3 0,-2 1 1 0,1-1 3 16,-2 2 1-16,1-2 3 0,-4-1 0 15,2 0 1-15,-5 0 1 0,-1 0-2 0,1-2 4 16,-1 1 1-16,2 1 3 0,-2-2 3 0,4 1-3 16,-4 1-1-16,1-2-4 0,0 1-2 0,-2-2-1 15,2 1-2-15,-3-1 2 0,2 2-4 16,1 1 1-16,-1-2-2 0,-1 3-2 0,3-2 5 16,-1 0-1-16,5 0 3 0,-5-1 3 0,4 2-3 15,-2-2 2-15,2 1-1 0,1 1 2 0,-3-2-1 16,2 3 0-16,-4 0-1 0,4 1-2 0,-5 0 0 15,0 1 4-15,-3 0-3 0,2 2 4 0,1-1-2 16,3 2 1-16,-6 0 2 0,3 1-7 16,-1-2 3-16,-4 1-1 0,0 1 1 0,1 1 7 15,-1-2-3-15,-1-1-1 0,-2 3 1 16,0-2-2-16,-2 2 10 0,1-2 3 0,1 2 1 16,-4 0 3-16,1-1-4 0,1 2-1 0,-1 0-1 15,-1 1-10-15,3-3-1 0,-4 3-8 0,1-2-4 16,3-2 8-16,-6 2-8 0,5 0 2 0,-2-2 1 15,-1 0-5-15,2 1 7 0,-3 0 0 16,3 0 0-16,-5 0 4 0,5 0-5 0,-5 3 1 16,1-3 5-16,1 3-4 0,-4-1 6 0,2-1 0 15,2 2-3-15,-5 0 4 0,5 1 1 0,-4 2-1 16,3-1 0-16,-4 1-3 0,2 1 3 16,1 1 4-16,0 1 2 0,-3-1 2 0,3 2-4 15,0-2-5-15,2 0-4 0,-5 0-3 0,5 2 0 16,-1 0 2-16,-2 2 1 0,2-3-5 0,2-1 0 15,-1-1 0-15,0 1-1 0,1 0 3 0,2 2 1 16,-4 0 1-16,2 0 2 0,0-1 0 0,-1 0-1 16,-1 2-2-16,3-2 0 0,-6-2 5 15,4 2-2-15,-1-1 1 0,-3 1 2 0,0-3 0 16,3 1 3-16,-4 0 3 0,2-2 0 16,-2 1-4-16,0 2 1 0,-1-4-4 0,0 3-2 15,2 2 3-15,-2-2 5 0,1 3 1 0,-1 1-1 16,0-2-5-16,0 0-10 0,0 3 5 0,0-1 8 15,0 3 1-15,0 1 2 0,0-1-5 16,0 0-8-16,0-1 0 0,-1 0-2 0,-1-2 2 16,2 2 2-16,-1 2 1 0,0 0 8 0,-2 1-1 15,0 1 2-15,-1 3 5 0,3-3-3 0,-2-1-5 16,-4 2 4-16,3 2 3 0,-1-3 10 16,-1 2 7-16,2 0 0 0,-5 0-3 0,4-2-9 15,-3 0-11-15,4-1 0 0,-3-1-5 0,2 1-4 16,-2-5 9-16,2 0-3 0,2-4 0 0,-3 0 3 15,2-4-8-15,2-3-4 0,2 0-3 0,-2-4-5 16,-1-2 7-16,3-2-1 0,0-1-2 0,0-1-3 16,0 0-17-16,0 0-12 0,0 0-19 15,0 0-38-15,0 0-47 0,0 0-102 0,0-3-141 16,0 0-48-16,0 0-274 0</inkml:trace>
  <inkml:trace contextRef="#ctx0" brushRef="#br1" timeOffset="80964">4948 3267 277 0,'0'0'341'0,"0"0"-185"15,0 0 20-15,0 0 9 0,0 0-6 0,0 0-7 16,0 0-14-16,0 0-28 0,0 0-16 0,0 0-22 15,0 0-25-15,0 0-19 0,-58 5-16 16,58-5-15-16,0 0-11 0,0 0-11 0,0 0-6 16,0 0-4-16,0 0-3 0,0 0 2 0,0 0 8 15,3 0 11-15,1 0 9 0,0 0 8 0,2 0 1 16,2 0-3-16,-1 0 1 0,4 0-2 16,1 0-2-16,2 2 1 0,-1-2 1 0,7 1-8 15,0 1 0-15,2-1-3 0,2 3-2 16,1-3 4-16,4 2 2 0,-2 0 3 15,2 0 6-15,2 2-1 0,-2-2-2 0,4 2-3 16,-1-2-4-16,2 0 1 0,2 1 3 0,1-1 3 0,-2 0 2 16,1-1 3-16,2-2-4 0,-4 0-1 0,2 0 0 15,1 0-10-15,-6 0-1 0,4-1-1 0,-3-3-3 16,-1 3 9-16,1-2 2 0,-5 0-1 16,-1 0 0-16,-4 0-5 0,-2 1-3 0,-3 2 2 15,-1 0-4-15,-2 0 2 0,-5 0 0 0,1 0 0 16,-6 0 5-16,0 0 3 0,0 0 2 0,-4 0 6 15,0 0 5-15,0 0 2 0,0 0 1 16,0 0-2-16,0 0-5 0,0 0-8 0,0 0-6 16,0 0-5-16,0 0-5 0,0 0-4 0,0 0-6 15,0 0-17-15,0-1-18 0,0-1-15 0,1 0-17 16,1-2-12-16,3-1-17 0,2-2-36 0,0-4-53 16,1-1-70-16,4-3-85 0,1-3-40 15,-5 5 61-15,-3 4-290 0</inkml:trace>
  <inkml:trace contextRef="#ctx0" brushRef="#br1" timeOffset="81466">5966 3126 2460 0,'0'0'18'0,"0"0"1"0,0 0 1 16,0 0 1-16,0 0-5 0,0 0-11 0,0 0-28 16,0 0-22-16,0 0-13 0,0 0-1 0,0 0 13 15,0 0 23-15,0 0 25 0,-42-3 29 16,42 3 18-16,0 0 7 0,0 0-4 0,0 0-19 15,3 0-17-15,1 0-5 0,3 0-2 0,1 2 4 16,4 3 3-16,6 2-8 0,0 2-3 16,5 4-2-16,3-3-1 0,-2 4 1 0,4-2-2 15,0 2 1-15,0-1 0 0,-4 1 0 0,1 0 4 16,-3-1-4-16,1-1 1 0,-7 1 0 16,1-3-4-16,-2 0 2 0,-4-1 0 0,0-3 1 15,-6 0 3-15,1-2 5 0,-5-2 4 0,-1 1 15 16,0-2 13-16,0 1 15 0,0-2 7 0,0 1-11 15,-6 1-8-15,0 2-11 0,-3 3-11 0,-3 2 2 16,-4 1-8-16,-2 3-2 0,-1 1-4 0,-3-1-2 16,-3 4 0-16,1-2-3 0,1 0 0 15,2 0 0-15,-2-1-2 0,5-2-2 0,0-2-1 16,5-2-4-16,2-1-2 0,0-4-16 0,7-2-36 16,1-1-70-16,3 0-172 0,0 0-281 0,0-1-82 15,2-1-709-15</inkml:trace>
  <inkml:trace contextRef="#ctx0" brushRef="#br1" timeOffset="82199">5132 3017 1630 0,'0'0'48'0,"0"0"-84"0,0 0-21 0,0 0-28 16,0 0 14-16,0 0 27 0,0 0 20 0,0 0 33 15,0 0 7-15,0 0 1 0,0 0 2 16,0 0 4-16,0 0 15 0,0 0 19 0,21 20 20 15,-21-20 16-15,0 2 3 0,0-2-5 0,0 0-14 16,0 0-13-16,0 1-10 0,0-1-5 0,0 1 1 16,-3 1 5-16,-1 5-7 0,-6 1-8 15,1 1-7-15,-6 5-11 0,-4 1 0 0,-7 3-1 16,-2 4-3-16,-3-1 3 0,-3 2 0 0,0-2 5 16,-2 3 4-16,-1-5 0 0,2 2 2 0,1-2 1 15,1 0-5-15,1 0-2 0,5-4-7 0,4-1-4 16,2-2-5-16,2-2-5 0,4-1-5 15,4 0-4-15,3-2-3 0,1-1-2 0,2-2-2 16,4-1-3-16,-2-3-10 0,3 2-19 0,0-2-25 16,0 1 8-16,0 3 14 0,4 1 21 0,3 1 31 15,0 0-4-15,5 0-4 0,2 0 0 16,-1 0-4-16,4 0-3 0,2 0 2 0,0-1-2 16,3 1 4-16,-2-1 1 0,3 1 1 0,1-2 1 15,-1 1-2-15,0-1 1 0,2 1-1 16,-5 1 2-16,-1 0-1 0,2-1-3 0,-2 1 3 15,-3 0 0-15,2 0 0 0,-3 1 3 0,0-3-4 16,1 0-1-16,-2-2-9 0,0 0-11 0,-3-2-17 16,1 0-22-16,-1 0-13 0,-2-3-21 15,2-4-21-15,-3-6-25 0,-1-1-54 0,1-3-68 16,-1-4-44-16,0-2 5 0,-1-1 69 0,-2 4-152 16,-3 8 320-16</inkml:trace>
  <inkml:trace contextRef="#ctx0" brushRef="#br1" timeOffset="82321">5016 3263 788 0,'0'0'321'0,"0"0"-27"0,0 0-29 16,0 0-53-16,0 0-39 0,0 0-50 0,0 0-37 16,0 0-23-16,0 0-19 0,0 0-13 0,0 0-7 15,0 0-9-15,0 0-7 0,-45 163-7 0,63-134-2 16,5-1-27-16,6-1-117 0,-5-7-325 16,-7-8-999-16</inkml:trace>
  <inkml:trace contextRef="#ctx0" brushRef="#br1" timeOffset="83547">4432 18648 729 0,'0'0'5'15,"0"0"32"-15,0 0 40 0,0 0 8 0,0 0 11 16,0 0 19-16,0 0-3 0,0 0 14 0,0 0 4 15,0 0-9-15,0 0-1 0,0 0-11 16,-149-14-2-16,143 11-1 0,4 1-14 0,0 1 3 16,2 1-17-16,0 0-20 0,0 0-12 0,0 0-36 15,0 0-23-15,0 0-8 0,0 0-17 0,0 0-1 16,3 0-4-16,1 0 8 0,0 0 33 16,6 0 36-16,2 0 19 0,4-1 6 0,4-1-23 15,3-1-19-15,3-2-4 0,4 2-2 0,1-1 6 16,6-3-3-16,0 1-6 0,3-4 5 0,-1 0 0 15,5 0 0-15,-2 0 1 0,3-1-5 0,2 2-9 16,-4 0-5-16,4 3 7 0,-1 0-1 0,1 1 9 16,-2-1 3-16,-4 3-7 0,0 0-1 15,-5 1-7-15,-4 2 6 0,-3 0-2 0,-4 0 2 16,-1 4-1-16,-8-1 0 0,2 0 0 16,-7 1-1-16,1 1 0 0,-2 0 3 15,-5 1 1-15,3-2 2 0,-5-2 1 0,2 2-2 0,-2-3-5 16,1 1 1-16,-1-1-2 0,1 1 1 0,-1 1 1 15,1-1-4-15,-3-1-3 0,1-1-4 16,0 2-10-16,-2-2-7 0,2 0-8 0,0 0-19 16,3 1-23-16,-3 1-38 0,4-1-64 0,1 1-86 15,4-1-147-15,-5 1-74 0,1-2-539 0</inkml:trace>
  <inkml:trace contextRef="#ctx0" brushRef="#br1" timeOffset="83996">5602 18326 2712 0,'0'0'11'16,"0"0"-16"-16,0 0-21 0,0 0-41 16,0 0-40-16,0 0-4 0,0 0 30 0,0 0 41 15,0 0 43-15,0 0 30 0,0 0-10 0,0 0-5 16,0 0 1-16,0 0-1 0,120 47 8 16,-97-38 2-16,3 0-4 0,1 0-4 0,4 2-9 15,-3-2-4-15,0 0 3 0,0 0-10 0,0-2 6 16,-3-1-7-16,0 1 0 0,-4 0 7 0,-2 2-7 15,-6-3 5-15,0 0 0 0,-8-2-8 0,3-1 4 16,-5 0-3-16,-3 2 5 0,0-2 11 0,0 0 11 16,0-2 11-16,0 1 10 0,-1-1 8 15,-6 4-6-15,-1 4-7 0,-6 3-18 0,-4 2-9 16,-2-1-9-16,-4 0 6 0,4 1 7 0,-2-2-1 16,2-1 7-16,-1 0-9 0,1 1-3 0,-1-1-7 15,3 0-6-15,-1-2-3 0,4-1-5 16,2-1-18-16,0 0-53 0,1 3-93 0,4-4-156 15,1 0-219-15,6-3-522 0</inkml:trace>
  <inkml:trace contextRef="#ctx0" brushRef="#br1" timeOffset="84754">4556 18392 1770 0,'0'0'-43'0,"0"0"16"15,0 0-4-15,0 0-2 0,0 0 28 0,0 0 19 16,0 0 9-16,0 0 18 0,0 0 11 16,0 0 10-16,0 0 14 0,0 0 10 0,0 0 0 15,-7 5-16-15,3-2-23 0,1 2-26 0,-6 1-15 16,1 3-6-16,-6 3-1 0,-1 2 0 0,-6 2 1 16,1 4-1-16,-6 0 3 0,0 2 4 0,-1-3 20 15,-2 1 17-15,2 0-1 0,1 0-6 0,0-1-11 16,3-1-15-16,-2-1 5 0,7-1 2 15,2-6 1-15,2-1 1 0,3-3-3 0,3-1-3 16,4-2-7-16,3 0-10 0,-1-2-7 0,2 1-18 16,0 0-18-16,0-2-16 0,0 0-10 0,0 0 1 15,3 1 14-15,1 2 27 0,3 3 25 16,1 0 23-16,4 2 13 0,3 0-2 0,3-2 2 16,5 2 0-16,2-2-2 0,2 1-1 0,2 0-4 15,2-1-5-15,2-1-3 0,-4 2-6 16,2-3-6-16,-3 0 2 0,-5 1 0 0,0-1 4 15,-8 1 7-15,-3 0 1 0,-2-1 6 0,-3 1 1 16,-2-3 5-16,-1 0 5 0,-2 1 0 0,-2-3 3 16,1 0 0-16,-1 1 7 0,0-1 5 15,0 2 6-15,0-2 3 0,0 0-3 0,0 2 2 16,0-2-3-16,0 0-5 0,-1 0-2 0,1-2-6 16,0 2-7-16,-2 0-3 0,2 0-12 0,-2 0-11 15,-1-2-8-15,-1 1-18 0,1-2-13 0,-4 0-22 16,0 0-29-16,-4 0-40 0,3 1-80 0,0 0-173 15,1 0-307-15,2 2-832 0</inkml:trace>
  <inkml:trace contextRef="#ctx0" brushRef="#br1" timeOffset="90676">12493 2488 1720 0,'0'0'37'15,"0"0"-18"-15,0 0-20 0,0 0-9 0,0 0-11 16,0 0-10-16,0 0-7 0,0 0 5 16,0 0 16-16,0 0 16 0,0 0 21 0,0 0 18 15,-9-33 12-15,5 31 9 0,-1 0 2 0,3-1 3 16,-4 2-13-16,1-1-19 0,1 2-29 0,-4 0-32 16,3 0-25-16,-1 0-12 0,-3 2 6 15,-3 4 8-15,-2 2 17 0,-3 4 13 0,-2 0 14 16,-6 3 8-16,2 2 9 0,-2 1 13 0,-2 2 6 15,-2 2 9-15,2-2 10 0,-3 3-1 16,5 0 5-16,-1 0-3 0,3 0 0 0,0 0-1 16,1-1-4-16,2 1-4 0,3-1-6 0,-2-1-7 15,5 1-7-15,5 0-10 0,1-1-8 0,-2 2-5 16,7 0 0-16,2 3 0 0,1-1 2 0,0 1-2 16,1 0 2-16,9 0 3 0,-3 1 2 15,6 1 12-15,4 0-3 0,2 0 1 0,0 1-4 16,6 1-6-16,2-1 2 0,0 0 2 0,7 1 1 15,-1 0-1-15,4 0 0 0,3-1-1 0,1-2 2 16,2 0-4-16,2-2 3 0,2-1-5 0,3-3 4 16,1 1 2-16,2-2-3 0,3-6 2 15,-1 0 2-15,1-6 1 0,1-4 1 0,2-2-1 16,1-2-4-16,-4-4-3 0,1-9-3 0,1-2 2 16,-5-3-3-16,3-5-11 0,-4-2 1 15,-5-3-5-15,3-6-4 0,-5 0-1 0,-3-4-7 16,2-3-1-16,-7-1-3 0,-2-2 0 0,-1-3 1 15,-7 0 1-15,-5-2 8 0,-5-3 7 0,-5-2 6 16,-5 1 2-16,-7 0 10 0,0 2 8 16,-12 0 9-16,-6 6 14 0,-7 0 8 0,-5 2 3 15,-7 2 5-15,-4 3 10 0,-5 1-7 0,-3 6-1 16,-4 2-2-16,-6 3-15 0,0 1-4 16,-6 4-9-16,-2 3-9 0,0 3-7 0,-3 7-1 15,-1 4-5-15,-3 4-2 0,5 0-1 0,0 5 3 16,3 6 3-16,1 3 3 0,7 6 1 0,0 1-1 15,6 6-4-15,2 4-4 0,3 4-6 0,4 5-7 16,6 3-1-16,3 6-7 0,5 3-1 16,6 2-5-16,5 3-17 0,7 2-32 0,8-1-82 15,3 1-119-15,7-1-189 0,6-17-230 0,-4-15-94 16</inkml:trace>
  <inkml:trace contextRef="#ctx0" brushRef="#br1" timeOffset="91516">12975 2284 2178 0,'0'0'54'0,"0"0"14"0,0 0-5 15,0 0-4-15,0 0-16 0,0 0-23 0,0 0-19 16,0 0-8-16,0 0 1 0,0 0 4 0,0 0 5 16,0 0 7-16,0 0 2 0,0 0 4 15,-11-19-3-15,11 22-5 0,0 1-3 0,-1 4 2 16,1 5 4-16,-1 9 4 0,-2 5 3 0,1 9-5 16,0 9-5-16,-2 3 1 0,1 7-3 15,0 6-1-15,0 5 0 0,-2 2-2 0,1 2 0 16,3 4-1-16,-4 1 0 0,1 2-2 0,0 1-1 15,4-4-1-15,-1 1 1 0,1-4-2 0,0-1 1 16,0-1-1-16,1-7-1 0,2-5-1 0,1-3-5 16,-1-7-6-16,0-5-2 0,1-6 1 15,0-4 7-15,-3-3 6 0,0-4-1 0,-1 0-3 16,0-3-11-16,-1 2-7 0,-7-2-13 0,2 1-15 16,-4-2-11-16,-3 1-17 0,0-1-15 0,-4 0-19 15,-1-2-21-15,-1 3-18 0,0-2-25 0,-4 1-13 16,-3 1-15-16,0-2 4 0,-3-3 13 15,-3-1 22-15,0-1 48 0,-1-4 38 0,-2-2 43 16,-1-4 34-16,4-2 25 0,-1-3 41 0,2 0 42 16,3 0 54-16,1 0 22 0,1-5 4 0,6 2-7 15,-2-2-31-15,5 2-19 0,2-1-23 16,3-1-24-16,2 0-15 0,2 1-9 0,4-1-4 16,3 1-6-16,-1 1-7 0,2-1-22 0,0 1-31 15,0-1-14-15,3-2-5 0,8-1 12 16,0 2 25-16,3-1 16 0,2 0 17 0,6 0 6 15,1 0 7-15,4-1 5 0,5 1-1 0,1 0 5 16,5 0-4-16,3 0-9 0,0 0-4 0,6 1-12 16,0 0-2-16,2 0-1 0,-1 0-2 15,2 1 1-15,1 1 2 0,-3-2-3 0,1 1 1 16,-4-1-2-16,-1 1-2 0,-5 0 0 0,-3 1-4 16,-2 0-2-16,-4 0-1 0,0 0-4 0,-4 0-2 15,-2 0 0-15,-3 1-3 0,-3 1-2 16,-5-1-4-16,0-1-12 0,-2 0-17 0,-3 2-21 15,0-4-31-15,-3 1-35 0,2-5-65 0,-3-3-116 16,0-7-145-16,1 4-4 0,-4 3-485 0</inkml:trace>
  <inkml:trace contextRef="#ctx0" brushRef="#br1" timeOffset="92032">12582 2255 3011 0,'0'0'-30'0,"0"0"27"0,0 0-17 0,0 0-33 16,0 0-47-16,0 0-30 0,0 0 17 0,0 0 41 15,0 0 63-15,0 0 39 0,0 0 5 0,0 0 7 16,0 0 8-16,0 0 14 0,112-28 4 15,-85 26-3-15,5-3-10 0,0 2-20 0,8 0-14 16,4 0-9-16,2 2-7 0,1-1-1 0,0 2-4 16,0 0 1-16,1 0 1 0,-5 0-2 0,2 0 2 15,-5 0-1-15,-5 0-3 0,0 0 1 0,-8 0 3 16,-8 0-1-16,1 2 4 0,-9-1-2 16,0-1-2-16,-8 0 2 0,1 1-3 0,-2-1 9 15,-2 0 12-15,0 0 12 0,0 0 17 0,0 0-3 16,0 0-7-16,-6 0-19 0,1 0-23 15,-8-4-9-15,0-2-11 0,-5-3-2 0,-5 0 7 16,-6 0-3-16,-4-2 3 0,-4 2 2 0,-4 0 0 16,-6 0 6-16,3 2 3 0,-7 2 5 0,5 0 3 15,-3 2 1-15,0 2 1 0,4 1 0 16,4 0-3-16,2 0 1 0,11 1 1 0,2 4-4 16,5-2 2-16,6 0-8 0,6 0-4 0,2-1-11 15,4 0-17-15,3-1-27 0,0 2-9 0,3 1 10 16,5 2 22-16,6 1 32 0,2 4 20 15,5-2 3-15,9-1-3 0,2-1 1 0,15-3-3 16,3-4-16-16,10 0-26 0,7-6-55 0,7-5-114 16,4-1-209-16,-14-1-168 0,-22 6-861 0</inkml:trace>
  <inkml:trace contextRef="#ctx0" brushRef="#br1" timeOffset="97949">2845 6767 1189 0,'0'0'63'0,"0"0"-18"0,0 0 13 0,0 0 2 16,0 0-4-16,0 0-18 0,0 0-32 0,0 0-18 15,0 0 0-15,0 0 16 0,0 0 19 0,0 0 30 16,-11-9 19-16,12 6 13 0,4 1 11 16,0 1-3-16,-1-3-2 0,2 3-15 0,0-2-19 15,4 1-15-15,-2-1-14 0,2 1-9 0,2 1-4 16,2-3-5-16,-1 3-2 0,2-2-3 16,3 1-1-16,1 1-3 0,0 1-2 0,3 0-1 15,1 0-3-15,1 0 3 0,2 0-1 0,1 0 2 16,2 0-1-16,1 1-2 0,-2 2 1 0,2-1 1 15,2 1 4-15,2 0 0 0,0-1 1 16,4 0-1-16,2-1-1 0,1 1 0 0,1-2 2 16,3 0 0-16,-1 0-2 0,4 0-2 0,-3 0-1 15,4-2-3-15,-1-1 4 0,2 1 1 0,-1-1-1 16,-1 0 2-16,3 0 1 0,-1 1-4 16,-1 1-2-16,2 1 2 0,-3 0-2 0,-2 0 9 15,3 0-1-15,-4 0-2 0,-1 0-2 0,2 0-3 16,-1 1 0-16,1 2 3 0,-1 0 3 0,-2-1-4 15,4 1 2-15,-4-1-1 0,4 0 0 0,1-1 1 16,1 1 1-16,-1 0 1 0,2-1 4 16,2-1 4-16,0 1 2 0,2 1 1 0,0-2-7 15,-1 2-3-15,0-2-4 0,-2 1-2 0,1-1 0 16,2 2-2-16,-2-2 1 0,1 1 0 0,-3 1 3 16,1-1 1-16,-1-1 0 0,3 0-1 15,0 0 6-15,0 0 1 0,3 0-1 0,2-1 1 16,2-2-2-16,-3-4 2 0,6 1 0 0,-3 0 0 15,1-2-3-15,-1 0-3 0,2 0-1 16,-1-1-1-16,4 1 1 0,-4-2-2 0,-1 1 2 16,0-1 1-16,0 3-3 0,0-3-1 0,-2 2-1 15,3 0 0-15,-2 1 1 0,4-1 5 0,-6 2-1 16,6 0 0-16,-6 1 3 0,3-1 3 0,0 1-3 16,0 1-3-16,2 0 0 0,1-1-5 15,-5 1 9-15,8 1 0 0,1 0 0 0,-2-1-3 16,2-2-4-16,3 0 2 0,0 0-1 0,5 0-3 15,-3 0-2-15,4-2-7 0,0 0 1 0,0 2-1 16,3-2-5-16,0-1-5 0,2 1-8 16,-2-1 0-16,2 3 10 0,-2-1 0 0,-1 0 5 15,-3 1 2-15,3-1-6 0,-3 3 4 0,-6-2 1 16,1 3 3-16,-4-3 2 0,-1 2 2 0,-5 1 3 16,3 0 7-16,-6-2-1 0,3 2 5 15,-2 0-2-15,-2-2-9 0,-3 2 1 0,4 0 5 16,1 0-1-16,-4 0 8 0,0-3-1 0,-1 4-7 15,-4 0 3-15,2-2 0 0,0 2 0 0,1-2-2 16,-4 2 2-16,4-1-3 0,0 2 2 16,0 0 1-16,0-1-4 0,1 1 1 0,2-1-3 15,-1 2-1-15,1 0 4 0,-1 0 0 0,1 0 1 16,1 0 1-16,4 0-2 0,-3 3 0 16,-2 0 2-16,1 1 0 0,3-4 0 0,-3 3 0 15,1 0 0-15,-2-1 1 0,2 2 3 0,0-3-1 16,-1 0 1-16,0 1-1 0,-1-2 0 0,0 3 0 15,1-2 0-15,-5-1 3 0,5 2-3 0,2-2 2 16,-4 1 1-16,1-1 1 0,0 0-2 16,-1 0-3-16,1 0-1 0,-1 0-3 0,1 0 1 15,2-1 4-15,-3-1-1 0,0 1-1 0,2 1-2 16,-2 0-1-16,-3 0-1 0,3 0 2 0,-2 0 3 16,-2 3 4-16,3 0 3 0,1 2 5 0,-1 1 5 15,-1 0 0-15,-2 0 0 0,-3 0-2 16,5 2-2-16,-2-1 4 0,-1 0-4 0,0 1 0 15,1 0-6-15,-3-1-7 0,0 0 2 0,-2-1-2 16,0 0 1-16,0-2 3 0,-4-1-1 16,-3-1 1-16,-2-2-3 0,-5 0-1 0,-2 0-2 15,-5 0-2-15,-5 0-4 0,-5-2-13 0,-3-1-24 16,-8-1-20-16,-3-2-49 0,0 2-139 0,-8-2-202 16,2 0-947-16</inkml:trace>
  <inkml:trace contextRef="#ctx0" brushRef="#br1" timeOffset="99714">1603 5292 1028 0,'0'0'28'0,"0"0"-86"0,0 0-17 16,0 0-5-16,0 0 12 0,0 0 12 16,0 0 12-16,0 0 17 0,0 0 12 0,0 0 12 15,0 0 8-15,53-161 4 0,-44 144 13 0,-5 2 20 16,3 2 27-16,-5 2 37 0,-2 4 13 0,0-1 7 16,-6 4-7-16,1-2-30 0,-6 2-13 15,4 2-20-15,-5 1-13 0,-1-1-3 0,0 2-2 16,-5 0 2-16,-1 0 3 0,1 2-3 15,-4 4-2-15,-4 2-1 0,0 1-3 0,2 4 3 16,-5 1-3-16,2 1-7 0,-1 2-3 0,1 0-1 16,4 0 1-16,1 0-1 0,0 1-7 0,6-2-7 15,2 0-9-15,2-3-9 0,4 0-5 0,2 0-12 16,2-3-12-16,4 1-11 0,0 2-6 16,0-2 5-16,7 1 12 0,4 1 14 0,3 0 12 15,1 1 7-15,6 2 4 0,-1-3 3 0,4 2 0 16,3-1 1-16,1-2 3 0,0 0-4 0,5 0-1 15,-1 0-1-15,0 2-4 0,1 1 1 0,-3 1 0 16,3 0 0-16,-6 4 0 0,-2-2-1 16,-3 2-1-16,0 0 3 0,-5 1 3 0,-3-1 7 15,0 1 6-15,-5-1 2 0,-5 0 9 0,-2-2 14 16,-2-1 12-16,0-1 27 0,-4 0 17 0,-7 1 3 16,-3 2 6-16,-4 0-15 0,-4 2-13 15,-6 0-11-15,-4 1-14 0,-5 1-5 0,-2-3-4 16,-4 0 1-16,1-3 5 0,-3-4 2 0,4 0 2 15,0-3-1 1,7-4-2-16,-1-2-5 0,3 0-5 0,5-4-6 0,1 0-7 0,4 0-6 16,6 0-8-16,3-1-12 0,4-3-23 0,6 1-21 15,2-3-33-15,1 2-43 0,0-4-36 0,0-3-35 16,2-2-19-16,9-4-3 0,3-3 6 16,2-1-5-16,9-1-31 0,2 0-40 0,2 1-8 15,-3 4-208-15,-11 7 197 0</inkml:trace>
  <inkml:trace contextRef="#ctx0" brushRef="#br1" timeOffset="100351">1990 5353 2675 0,'0'0'216'0,"0"0"-235"0,0 0-13 0,0 0-16 15,0 0-29-15,0 0-20 0,0 0 4 16,0 0 20-16,0 0 34 0,0 0 50 0,0 0 1 15,0 0 0-15,0 0 6 0,0 0-2 0,0 141-1 16,0-116 3-16,-2 2 3 0,-9-2 1 16,5 4 0-16,-5-1-4 0,-1 3-5 0,0-1-1 15,-2 0 3-15,2-3-1 0,-2-5 4 0,2-5 4 16,5-3-1-16,-1-7 2 0,4-1-2 0,2-3-3 16,0-3-6-16,2 0-1 0,0 0-5 15,0 0-9-15,0 0-9 0,0-3-9 0,0 0-16 16,0-3-18-16,2-4-26 0,1-3-17 0,1-8-15 15,4-5 10-15,1-4 27 0,0-4 26 0,5-4 26 16,-2 0 8-16,2-3-2 0,-2 1-2 16,0-1 6-16,-1 5 4 0,-1 2 15 0,-1 6 13 15,-3 7 9-15,1 5 6 0,-6 6 1 0,3 4-6 16,-1 4-9-16,-2 0-4 0,1 2-8 0,0 0 2 16,0 0 13-16,4 0 10 0,0 6 13 0,2 2-1 15,2 1-11-15,1 5-5 0,2 3-6 0,4 2-1 16,0 4 1-16,1 4-3 0,0 5-1 15,1 4-3-15,-1 3-2 0,4 4 0 0,-5-1-5 16,-2 3-3-16,2-2-4 0,-4 1-4 0,1-1 3 16,-2-2-3-16,-2-3 1 0,-1-5-1 15,-3-5 0-15,1-6 2 0,-5-6 2 0,1-4 5 16,-3-3 8-16,0-3 16 0,0-3 15 0,0 0 18 16,0-3-7-16,-3 2-4 0,-3-2-8 15,-3 1-20-15,-3-1-2 0,-4 0-12 0,-5 0-12 16,-2 0 4-16,-4 0-2 0,-3-1 2 0,-3-4 9 15,-3-1 0-15,4 0 2 0,-2-3 3 0,1 1 0 16,-1 0 2-16,4-1 1 0,1-1-4 0,4 3-3 16,2 0-5-16,8 1-2 0,1-1-2 0,4 5-4 15,7-2-2-15,0 3-9 0,2 0-15 16,1 1-25-16,0-2-42 0,0 2-57 0,1 0 1 16,3 0 15-16,6 2 14 0,2 0 12 0,4 2-67 15,5-2-121-15,2 1-133 0,-1-3 6 0,-8 0-503 16</inkml:trace>
  <inkml:trace contextRef="#ctx0" brushRef="#br1" timeOffset="100989">2448 5564 2970 0,'0'0'-14'0,"0"0"-12"0,0 0-14 15,0 0-31-15,0 0-30 0,0 0-40 0,0 0 17 16,0 0 38-16,0 0 52 0,0 0 52 0,0 0 3 16,0 0 7-16,0 0 11 0,0 0 11 15,-2 93 6-15,-3-73 2 0,-3 0-8 0,2 2-13 16,-2 1-10-16,0 1-10 0,0 2-7 0,-2-1-3 16,5-3-3-16,-4-2-2 0,5-6-1 0,0-2-2 15,3-8-3-15,1 2-4 0,0-6-4 0,0 0-1 16,0 0 4-16,0 0 5 0,0 0 6 0,0 0 3 15,0 0-2-15,0 0-9 0,0-2-15 16,0-3-15-16,1 2-14 0,3-4-2 0,0-6-3 16,2-2-1-16,2-6-6 0,0-5-2 0,0-3 0 15,2-1-1-15,0-4 2 0,-2 1 3 16,-1 0 15-16,-3 2 23 0,0 5 32 0,-1 8 29 16,-2 4 28-16,-1 8 22 0,0 3 0 0,0 3-11 15,0 0-29-15,0 0-31 0,1 2-25 0,1 0-13 16,-1 6 16-16,4 3 19 0,2 4 21 15,-1 5 14-15,3 4-13 0,2 4-11 0,2 2-9 16,0 0-5-16,2 3-2 0,3-2-3 0,2 1-2 16,1-2-1-16,1 0-4 0,2-4 4 15,1-3-3-15,-2-1-1 0,3-5-2 0,1-3-1 16,-2-4-3-16,1-4-1 0,-2-3-2 0,-3-2 1 16,-1-1-1-16,-5 0 2 0,-1-6 6 0,-2-1 8 15,-2-3 7-15,-5-3 5 0,2-5 3 0,-5-3 0 16,-2 0-2-16,0-5-1 0,0-4-6 15,-10 2-3-15,1-3-3 0,-5 0 3 0,-3-2 0 16,1 0-1-16,-4 1 3 0,-1-2 2 0,-2 4 9 16,1-1 9-16,0 2 6 0,-1 6 7 15,5 3-3-15,3 4-8 0,3 4-3 0,2 5-11 16,5 3-7-16,1 0-14 0,1 3-23 0,3 1-37 16,0 0-51-16,0 0-53 0,3 0 17 0,2 0 28 15,1 3 31-15,5 3 19 0,4 1-75 0,1 2-96 16,7 0-146-16,-8-1-49 0,-2-2-627 0</inkml:trace>
  <inkml:trace contextRef="#ctx0" brushRef="#br1" timeOffset="101538">3236 5490 3007 0,'0'0'-27'0,"0"0"-31"0,0 0-3 15,0 0 1-15,0 0 23 0,0 0 25 0,0 0 4 16,0 0 6-16,10 155 6 0,-4-120-3 0,2 3 0 16,-2-1 0-16,0-1 0 0,-1-1 0 0,-3-3-1 15,2-5 1-15,-1-5 1 0,-2-6-1 0,1-2 3 16,-2-2-3-16,1-3 1 0,1-1 0 16,-2-2 0-16,2-1 0 0,-2-4 3 0,0-1 10 15,0 0-2-15,0 0 1 0,0 0-2 0,0 0-19 16,-5-3-14-16,-2-3-23 0,0-3-15 0,-4-3-5 15,-1-5 6-15,-2-2 12 0,1-2 4 16,-1-5 3-16,0-4-4 0,1 1-7 0,-1-5-10 16,0-2-19-16,2-4-9 0,0 0 0 0,5-3 14 15,-1 1 31-15,2 1 32 0,-1 10 30 16,5 5 22-16,0 7 8 0,2 6-1 0,0 5-17 16,0 3-24-16,3 1-15 0,7 2 2 0,-1 0 10 15,5 0 22-15,4 2 14 0,2 0 7 0,2 4 0 16,4 3-6-16,1 3-9 0,3 5-11 15,2 0 0-15,0 7-1 0,1 1-1 0,1 6-1 16,0 1-8-16,-1 1-2 0,-3 2 0 0,2-1 1 16,-5 0-1-16,-1-1-3 0,-6-3 2 0,-2-2-3 15,-7-4 2-15,-1-2 3 0,-6-3 8 0,-2-1 20 16,-2-1 25-16,0 2 15 0,-5-1-2 16,-9 4-6-16,-6-1-11 0,-7 1-10 0,-6-1-2 15,-7 2-13-15,-6 1-7 0,-5 1-3 0,-3-1-1 16,-8 0 3-16,1-2 1 0,-1-3 3 0,1-1 9 15,1-4 2-15,1-1 0 0,9-4-6 0,2-4-14 16,7-1-8-16,8-2-11 0,6 0-14 16,5-6-30-16,7-4-55 0,8-6-158 0,3 3-394 15,4 3-997-15</inkml:trace>
  <inkml:trace contextRef="#ctx0" brushRef="#br1" timeOffset="103593">1896 9103 2394 0,'0'0'8'0,"0"0"1"0,0 0 0 0,0 0 1 15,0 0 1-15,0 0-22 0,0 0-35 0,0 0-7 16,0 0 1-16,0 0 23 0,0 0 31 16,0 0 8-16,-3-98 2 0,28 84 8 0,2-3 10 15,2 1 8-15,1 2 4 0,1 1-2 0,3 1-4 16,2 1-8-16,2 2-8 0,2 2-5 16,4 2-7-16,-2 2-5 0,2 1-2 0,-1 2 0 15,5 0-1-15,3 0 2 0,-1 0-3 0,6 0 0 16,1 0-1-16,1 0 0 0,6 0 1 15,1 0-3-15,5 0-1 0,2 0-1 0,4-3-2 16,3-1 3-16,4-3 1 0,-2 1-2 0,6 0 1 16,-1 0-2-16,3-1 1 0,-3 1 2 0,5 0 1 15,-2 1 2-15,0 1 1 0,2-1 4 0,-3 3 4 16,-1-1 1-16,-2 3 0 0,-5 0 6 0,-2 0-1 16,-6 5 1-16,-1 3 6 0,-4-1-1 15,-4 4-3-15,-1 2 1 0,-6-2-8 0,-6 3 1 16,-5 1 0-16,-2-3 4 0,-5 2 2 0,-8-4 1 15,0-1-3-15,-4-1-6 0,-6-2 0 0,-2 0-1 16,-3-3 4-16,-4 1-1 0,-1-3-1 16,-8 1 2-16,2-1-3 0,-1-1 2 0,-2 0 2 15,-1 0-2-15,0 0 4 0,0 0 0 0,0 0 0 16,0-1-4-16,0 1-14 0,0-2-14 0,0 1-21 16,0-4-25-16,3-1-40 0,0-2-98 15,2-2-195-15,1 3-176 0,-5 2-889 0</inkml:trace>
  <inkml:trace contextRef="#ctx0" brushRef="#br1" timeOffset="104324">1577 11133 1514 0,'0'0'62'0,"0"0"-86"0,0 0 9 16,0 0 7-16,0 0 15 0,0 0 21 0,0 0 9 15,0 0 19-15,0 0 13 0,0 0 20 16,0 0 12-16,0 0 14 0,0 0 7 0,-152 71 3 16,151-71 0-16,1 0-13 0,0 0-13 0,0 0-21 15,0 0-24-15,0 0-24 0,0 0-25 0,0 0-24 16,1 0-22-16,0 0-14 0,5 0 20 0,2 0 23 16,2 0 22-16,3 0 23 0,2 2-10 0,3 2-5 15,7-1-1-15,2 2-5 0,4 0 0 16,5-2-4-16,3 4-3 0,2-2 1 0,9 3-3 15,1-2 3-15,5 0-1 0,3 0 1 0,7-1-1 16,2-2-3-16,6-1 1 0,-1 1 2 16,7-1-2-16,0-2 3 0,1 0 1 0,1 0-3 15,2-3 2-15,4 0-3 0,-2 0 0 0,4 0 3 16,1 0-4-16,2 1 3 0,1-1-1 0,1 2 1 16,-3-1 3-16,1-1-2 0,0 2 1 15,-3-2-5-15,0 1-3 0,0 2 0 0,-2-1-2 16,-2 1 1-16,-4 0 1 0,-3-2 2 0,-5 1 1 15,-7-1 0-15,-7 2-2 0,-10-2 0 0,-3 2-1 16,-8 0-2-16,-7 0 2 0,-9 0 1 16,-8 0 1-16,-6 2 1 0,-4-2 5 0,-5 2 22 15,0-2 16-15,0 1 8 0,-5-1-27 0,-1 2-41 16,-5-2-48-16,-2 0-80 0,0-2-121 0,-4-6-261 16,4 4-155-16,2-2-660 0</inkml:trace>
  <inkml:trace contextRef="#ctx0" brushRef="#br1" timeOffset="105096">1155 10167 1001 0,'0'0'264'16,"0"0"-260"-16,0 0-5 0,0 0-12 0,0 0-36 16,0 0-9-16,0 0-10 0,0 0 11 0,0 0 40 15,0 0 18-15,0 0 16 0,0 0 13 16,38-163 12-16,-26 144 15 0,-4 2 15 0,3 0 13 15,-3 3 12-15,-3 1 1 0,-4 2 2 0,0 5 12 16,-1-3 2-16,0 3 2 0,-1 2-14 0,-3-4-26 16,-6 2-18-16,-2 0-10 0,0 0-9 0,-3 4 2 15,-3 0-2-15,-4 2 7 0,-2 0-3 16,2 0-10-16,-6 7-6 0,0 2-18 0,-4 3 3 16,4 3 4-16,-2-1 2 0,-5 2 5 0,7 1-1 15,-2-1-6-15,2-1-1 0,4-2-9 0,3-1-6 16,4 2-8-16,3-1-14 0,7-1-7 15,0 0-18-15,6-2-10 0,1 1-1 0,1-1 1 16,10 3 19-16,4 1 11 0,2 0 4 0,7-1 6 16,2 0-8-16,1 1 2 0,10-1 6 0,-4 0 1 15,7-2 10-15,1 1 3 0,5 0 2 16,-1-1 4-16,4 1 1 0,-2 0 1 0,2 1-3 16,-7 0-1-16,-1-1-1 0,-4 0-2 0,-7 0 3 15,-1 1 4-15,-5-2-5 0,-9-2 6 0,-2-2 5 16,-5 0 8-16,-7-1 46 0,-1 3 33 15,-4-1 13-15,-7 3 4 0,-8 3-32 0,-1 3-30 16,-8-1-15-16,-6 4-11 0,-1 0-7 16,-9 1-2-16,2 1-2 0,-9 2 4 0,3-1-3 15,-1-4 3-15,4 0-5 0,1-4-3 0,9-1-2 16,-1-5-3-16,10-2-1 0,7-3-6 0,4-1-14 16,7-3-33-16,5 0-86 0,3-3-154 0,3-7-112 15,11-7-166-15,1 2-356 0,-4 3 319 0</inkml:trace>
  <inkml:trace contextRef="#ctx0" brushRef="#br1" timeOffset="105691">2147 9851 3115 0,'0'0'-33'0,"0"0"4"0,0 0 9 15,0 0 10-15,-79 158 14 0,68-118-6 0,3-4-1 16,-2 1-2-16,1-3-1 0,-3 0 1 0,-2-1 1 16,-2 0 4-16,-5-3 9 0,-1-3 0 0,-4-1 6 15,0-2 3-15,-1-4-1 0,1-3-1 16,2-2-3-16,4-2-4 0,1-6-4 0,8-1-3 16,3-3-5-16,4-3-11 0,3 0-25 0,1 0-46 15,0-3-34-15,5-6-6 0,3-3-7 16,3-5 8-16,8-8-20 0,-1-3-51 0,5-9-20 15,1-5-7-15,6-6 17 0,-2 0 41 0,2-4 33 16,2 4 35-16,1 0 38 0,-3 6 29 0,1 4 30 16,-4 6 27-16,1 8 19 0,-7 7 9 0,1 6 7 15,-7 5 16-15,-2 3 21 0,-8 3 38 0,5 0 28 16,-8 6 24-16,4 3 6 0,1 5-21 16,-5 4-23-16,8 2-41 0,-6 6-35 0,7 3-20 15,0 4-19-15,0 2-13 0,0 3-11 0,1 3-5 16,2-1-5-16,2 1-3 0,-1 0-3 15,0-3 0-15,-1-2 2 0,-1-3 1 0,0-3 3 16,-5-6-3-16,0-1-1 0,2-7 2 0,-6-2 0 16,0-5 1-16,0-3 3 0,-4-2 9 0,0-3 14 15,0 1 19-15,0-2 5 0,0 0 4 16,-7 0-15-16,3 0-19 0,-7 0-14 0,-3 0-18 16,-6 0-3-16,-2-3-3 0,-7-2 2 0,-5 0 7 15,-3-1 2-15,-6 2 1 0,-2-1-2 0,-6 0 12 16,2 1 11-16,1 1 12 0,-2 2 14 15,7-1 1-15,2 2-8 0,4 0-6 0,6 0-12 16,4 0-10-16,5 2-6 0,8-1-4 0,2 0-6 16,9-1-20-16,3 0-55 0,0 2-47 0,3-1-8 15,9 2-22-15,6 2-9 0,2 0-50 0,6-2-143 16,4-2-114-16,-5-1 29 0,-10 0-495 0</inkml:trace>
  <inkml:trace contextRef="#ctx0" brushRef="#br1" timeOffset="106263">2749 9998 3099 0,'0'0'24'0,"0"0"-38"16,0 0-6-16,0 0-17 0,0 0-11 0,0 0 9 15,0 0-4-15,0 0 17 0,0 0 17 0,0 0 9 16,0 0 5-16,0 0 0 0,0 0 2 0,-35 178 5 15,31-153 1-15,-4-1 6 0,-2-3 0 16,2 2-6-16,-3-3 1 0,3 1-8 0,0-2-2 16,-1-1-2-16,4-2-2 0,-3-5 2 0,5-2-2 15,2-3 5-15,-1-4-3 0,2 0-7 0,0-2-5 16,0 0-12-16,0 0-7 0,0 0-2 16,0-2-2-16,0 0 5 0,0 0-2 0,0-3-7 15,0-2-1-15,0-1-9 0,0-6-3 0,2-3-5 16,0-5-8-16,0 0 7 0,5-1 8 0,-3-1 17 15,-2 2 14-15,3 6 7 0,-1 2 7 0,-2 7 2 16,0 2-1-16,-2 4 7 0,1 1 3 16,2 0-3-16,1 0 28 0,0 6 14 0,3 1 12 15,1 6 19-15,6 1-17 0,-1 5-14 0,1 1-8 16,6 3-13-16,-2-1-6 0,0 3-7 16,2-2-6-16,1-1-3 0,1 1-3 0,-2-4-3 15,2 2-2-15,0-7 1 0,-2-1-1 0,0-4 1 16,-4-4 1-16,-1-2-1 0,-1-2 0 0,-3-1 2 15,-3 0 3-15,0 0 9 0,-4-6 8 16,0 0 7-16,-3-5 8 0,-1-3-3 0,0-3-10 16,0-7-5-16,-4-2-9 0,-1-2-1 0,-5-3 5 15,1 3-3-15,-3-2 3 0,-3-2-1 0,-6 2-1 16,3 2 4-16,-5 0-1 0,1 2 3 16,0 3 0-16,-1 4 0 0,1 0 2 0,5 7-3 15,2 2-5-15,1 3-10 0,3 3-8 0,7 1-12 16,1 1-25-16,3 2-56 0,0 0-77 0,1 0-10 15,8 2-36-15,3 5-53 0,3-1-82 0,5 2-115 16,-5-2-374-16,-2-3 454 0</inkml:trace>
  <inkml:trace contextRef="#ctx0" brushRef="#br1" timeOffset="106817">3464 10003 3052 0,'0'0'57'0,"0"0"-107"0,0 0-10 16,0 0 4-16,0 0 11 0,0 0 28 0,0 0 6 15,0 0 5-15,-7 177 6 0,16-140-2 0,2 3-2 16,-3 0 1-16,1-4 2 0,-5-2 1 16,1-7 1-16,-3-5 4 0,-1-4-3 0,-1-4 4 15,1-3 3-15,-1-3 3 0,0-2 1 0,0-3-2 16,0 0-2-16,0-3 4 0,0 0 4 0,0 0 3 15,0 0-1-15,0 0-8 0,0 0-18 0,-2-3-23 16,-4-3-26-16,-1-3-19 0,-2-4-8 16,1-1 9-16,-5-5 18 0,1-3 15 0,-2-3 9 15,-1-4 5-15,2-5 1 0,-1 1-8 0,2-3 7 16,1-1 1-16,0 3 7 0,5 4 12 0,1 2 5 16,2 6 6-16,3 6-3 0,0 2-10 0,7 3-11 15,0 2-10-15,5 1 8 0,2 4 12 16,5-1 20-16,3 4 12 0,4-1 6 0,1 2 2 15,3 0-5-15,3 5 0 0,-2 2 1 0,5 5-2 16,-5 3 3-16,5 0 0 0,-5 4-6 16,6 3 1-16,-7 3-7 0,3-1-5 0,-3 3 1 15,-4 0-5-15,-3-1 2 0,-4 0 0 0,-4-2 6 16,-3-3 12-16,-5-1 7 0,-3-3 17 16,-4 0 13-16,0-1 2 0,-8 3 4 0,-3 0 0 15,-7 3-8-15,-6-1 0 0,-6 0-7 0,-8 2-10 16,-8 1-9-16,-4 1-12 0,-6 2 2 0,-4-1-7 15,-7-2 2-15,1-1 8 0,4-3-2 0,0-4 9 16,5-2-6-16,5-3-11 0,3-3-5 16,5-4-10-16,9-1 0 0,3-3-4 0,6 0-15 15,11 0-14-15,3 0-28 0,6-3-38 0,2-3-72 16,4-3-143-16,4-5-236 0,2 2-146 0,-1 2-849 16</inkml:trace>
  <inkml:trace contextRef="#ctx0" brushRef="#br1" timeOffset="108769">985 16413 1164 0,'0'0'355'0,"0"0"-265"0,0 0 7 0,0 0-17 16,0 0-28-16,0 0 1 0,0 0-10 0,0 0-4 16,0 0-6-16,0 0-10 0,136-170-4 15,-102 150-1-15,-3 3-3 0,3 0 0 0,-2 1-2 16,-5 3-1-16,2 1 4 0,-3 1 2 0,-1 4 3 15,0-1-2-15,-2 3 0 0,-2 2-4 16,2 2-1-16,0 1 1 0,-1 0-3 0,4 0 2 16,0 1 2-16,3 4-3 0,5 1 2 0,-4 0-3 15,8 0-6-15,0 1 1 0,6-1-2 0,2 1 0 16,5-1 5-16,9-2-2 0,0 2 2 0,7-3 2 16,8-2-4-16,0 1 0 0,3-2-3 15,7 0-3-15,1-3 2 0,1-3-2 0,4-1 2 16,5-2 1-16,2 0-2 0,2-2 1 0,2 1-2 15,5-1-2-15,-3 1 0 0,2 1 0 16,-1-1 2-16,2 3 0 0,1 1-1 0,1-1 0 16,-1 4-1-16,-2-4 3 0,0 2 1 0,-3 2 1 15,-3 0 0-15,-6 0-3 0,-4 1-1 0,-5 2 0 16,-4 0-3-16,-9 0-1 0,-2 0-2 16,-9 3 2-16,-2 4-1 0,-7-1-2 0,-7 1 0 15,-3-1-1-15,-8 1 2 0,-5 0-2 0,-5-1-11 16,-7 1-15-16,-5-3-28 0,-7-1-30 15,-2-1-12-15,-3-1 9 0,0 1 16 0,-3-2-53 0,-3 0-115 16,-1 1-124-16,0-1-834 0</inkml:trace>
  <inkml:trace contextRef="#ctx0" brushRef="#br1" timeOffset="109376">644 17105 1704 0,'0'0'243'0,"0"0"-148"15,0 0-6-15,0 0-74 0,0 0-39 16,0 0-11-16,0 0 17 0,0 0 58 0,0 0 8 15,0 0 5-15,0 0-6 0,0 0-1 0,0 0 3 16,167 4-12-16,-128-1-1 0,8 0-5 0,-2 2-5 16,4-1-1-16,-1 1-6 0,9-2 5 15,2 2-3-15,1-2 2 0,4-2-4 0,3 2-6 16,1-1-5-16,6-1 1 0,-2-1 3 0,9 0-5 16,-1 0 6-16,10 0 17 0,3-1 1 15,7-4-1-15,2 2-3 0,1 0-26 0,2 0-4 16,1 1 2-16,5-1 0 0,0 0 6 0,1 0-1 15,0 2-1-15,4-3 0 0,-3 3-4 0,4-2 1 16,-2 0 0-16,-3 0 3 0,-1-3-6 0,-2 0 5 16,-1-2 5-16,-2 1-5 0,-1-2 7 15,-5-2-5-15,-4 0-2 0,-6 1 0 0,-7-2 2 16,-8 3-1-16,-5 0-1 0,-9-1 2 0,-5 4-4 16,-12 0 0-16,-6 1-2 0,-6 3-3 0,-11 0-10 15,-6 2-6-15,-6 0-10 0,-7 0 1 0,-2 0 0 16,0 0-5-16,0 0-19 0,-7 0-75 15,1 4-155-15,-4 1-242 0,6-2-933 0</inkml:trace>
  <inkml:trace contextRef="#ctx0" brushRef="#br1" timeOffset="110276">548 16679 1189 0,'0'0'-16'0,"0"0"-8"0,0 0-31 15,0 0-31-15,0 0 9 0,0 0 18 0,0 0 33 16,0 0 39-16,0 0 6 0,0 0 16 0,0 0 7 16,0 0 21-16,0 0 25 0,0 0 5 0,-53-143 0 15,45 134-8-15,2 1-18 0,-3 0-12 16,-2 1 5-16,0 1 1 0,2 1-1 0,-4 0 11 16,-2 2-6-16,-4-1-12 0,1 4-2 0,-5 0-7 15,3 0-1-15,-6 0 3 0,0 2-7 0,-2 3-9 16,-3 2-7-16,2 0-2 0,2 2-2 15,2-1 1-15,6 0-1 0,2-2-6 0,3 2-2 16,3-4-15-16,3 1-23 0,6-1-30 0,1-1-28 16,1 4-10-16,0-2 22 0,4 6 32 15,7 0 29-15,1 1 10 0,2-1-7 0,8 1-6 16,-2-2-5-16,9-1 6 0,5-1 1 0,3-1 0 16,-3 1-2-16,6-2-11 0,-1 0 14 0,0 1-2 15,-1 0-2-15,-4 2 7 0,3 1-21 16,-7 1 10-16,-3 1 5 0,-1 1 5 0,-1 0 14 15,-9 0-1-15,3 2 5 0,-6-2 4 0,-8 1 2 16,3 1 11-16,-6 0 16 0,-2-2 28 0,-2 2 25 16,-9-2 8-16,-2 4-3 0,-11 0-18 0,-2 3-16 15,-4-1-6-15,-8 1-6 0,-1-1 0 0,-2-1 2 16,-3-2 2-16,-2 0 1 0,2-2 5 16,0-2-8-16,-2-2-9 0,3-2-4 0,4-2-11 15,7-3-3-15,2-1-3 0,4-2-9 0,5 0-3 16,6 0-2-16,1 0-9 0,3-4-12 15,8 0-20-15,0-1-35 0,3-1-60 0,0-3-107 16,3-1-70-16,11-7-79 0,4-2-30 0,13-1 45 16,-9 3 77-16,-2 6-385 0</inkml:trace>
  <inkml:trace contextRef="#ctx0" brushRef="#br1" timeOffset="110847">1077 16703 2619 0,'0'0'-4'0,"0"0"-33"0,0 0-11 0,0 0-5 16,0 0 14-16,0 0 10 0,0 0 13 0,0 0 31 15,0 0 15-15,0 0 12 0,0 0 4 0,0 0-10 16,0 0-5-16,0 0-5 0,-48 134-7 16,37-113-4-16,-1 4-4 0,-2-6-7 0,2 1-1 15,0-3-5-15,1-2 1 0,-2-1 0 0,8-3 0 16,-3-4 3-16,5-1-2 0,2-4-1 0,-1-2-7 15,2 0-21-15,0 0-29 0,0 0-29 16,0-5-20-16,3 0-5 0,-2-4 25 0,5-3 18 16,2-5 11-16,2-5 14 0,-1-4-13 0,2-3-5 15,3-4-19-15,1-3-26 0,2-2-5 16,-2 2 7-16,2 0 34 0,-3 5 47 0,-2 4 40 16,1 5 30-16,-3 6 15 0,-3 3 4 0,4 4-3 15,-3 3-10-15,-3 2-4 0,4 3 0 0,-4 1-1 16,5 0 1-16,-2 1 6 0,0 4 5 0,6 5 12 15,-2 4-1-15,2 2 7 0,-1 3-14 16,1 4-13-16,0 2-9 0,-1 6-15 0,1 0-6 16,0 5-5-16,-1 0 2 0,-1 1-7 0,2 1-2 15,-2-2 3-15,-2 0-3 0,-3 1-3 16,4-4 0-16,-2-2-8 0,-3-3-1 0,2-6 1 16,-4-2-1-16,2-6 4 0,-2-4-3 0,-2-2-3 15,0-3-6-15,-2-2-3 0,0-2 13 0,0-1-3 16,0 0 7-16,-8 0 2 0,-2 0-28 0,-4-2-8 15,-8-5-4-15,-2-1-4 0,-3-1 23 0,-5-2 18 16,-5-3 14-16,-1-1 19 0,3 0 33 16,-2 0 47-16,0 0 2 0,8 1-30 0,-1 0-39 15,4 1-54-15,2 1-11 0,0 1 7 0,8 3 0 16,1 3 2-16,3 0-6 0,6 4-9 16,-1-1-49-16,7 0-117 0,0 2-86 0,7 0 0 15,7 0 9-15,2 2 5 0,-1 1-27 0,-2-2-548 0</inkml:trace>
  <inkml:trace contextRef="#ctx0" brushRef="#br1" timeOffset="111404">1713 16735 2713 0,'0'0'-69'0,"0"0"-9"0,0 0 7 0,0 0 11 0,0 0 42 15,0 0 20-15,0 0 13 0,0 0 11 16,0 0-6-16,-44 180-2 0,40-154-6 0,-4-2-6 16,5-1 6-16,-2-3-1 0,-3-2 1 0,5 1-3 15,-2-1-11-15,2-4-4 0,3-1-12 0,0-4-16 16,0-3-21-16,5-4-27 0,-2 0-18 0,-2-2-4 16,1 0 7-16,-1-2 23 0,3-4 25 15,0-5-1-15,0-6-21 0,2-6-32 0,2-5-28 16,0-4-20-16,-2 0 3 0,2-1 2 0,-3 0 9 15,-3-1 40-15,0 4 51 0,-2 5 98 16,0 5 106-16,0 4 82 0,-4 7 49 0,3 3-9 16,-2 3-54-16,3 3-64 0,-1 0-63 0,1 0-59 15,0 0-44-15,0 4-30 0,0 1 25 0,3 6 25 16,-1 3 28-16,5 3 28 0,-1 5-19 0,5 4-16 16,-1 1-10-16,1 0-11 0,6 1-5 15,-1-1 0-15,1 0-7 0,4-2 0 0,-3-3-2 16,5-2 1-16,-3-2 4 0,4-5-2 15,1-4-2-15,-2-3-10 0,-3-3-7 0,6-3-2 0,-1 0-3 16,-2-3 4-16,0-6-1 0,1-3 2 0,-1-5 4 16,-3-1 6-16,1-4 4 0,-6 1 8 15,-2-2 11-15,-4 2 7 0,-5-1 10 0,-3-3 7 16,-1 1 1-16,-1-4 2 0,-10 4 1 0,-2-2-7 16,-2 0 2-16,-1 2-3 0,-4 1-7 15,2 2-4-15,-1 1-8 0,0 5-12 0,4 4-7 16,0 3-3-16,2 2-6 0,2 4-4 0,6 0-8 15,-1 2-19-15,4 0-41 0,0 0-82 0,2 2-42 16,0 8-40-16,0 4-44 0,0 6-36 16,6 2-94-16,-2-7 21 0,-1-2-442 0</inkml:trace>
  <inkml:trace contextRef="#ctx0" brushRef="#br1" timeOffset="111903">2423 16732 2144 0,'0'0'272'0,"0"0"-442"0,0 0-31 0,0 0 39 16,0 0 74-16,0 0 119 0,0 0 49 15,0 0-2-15,0 0 8 0,0 0-8 0,0 0-5 16,0 0-2-16,0 0-9 0,0 0 1 0,71 176-8 16,-68-142-16-16,0-1-12 0,-3 3-5 15,1-3-11-15,2-1-4 0,1-7-3 0,-1-2-8 16,-2-4 6-16,0-4 0 0,-1-3-4 0,2-3-1 15,-2-5-5-15,0 0 3 0,0-4 5 0,0 0 2 16,0 0 9-16,0 0 4 0,0-2-25 16,-2-6-21-16,-6-2-21 0,1-5-25 0,-4-5 19 15,-1-3 16-15,1-2 20 0,-3-5 14 0,1 0-6 16,-1-2-9-16,0-2-27 0,2-2-29 0,0 1-1 16,2-3 16-16,-1 5 38 0,1 4 41 15,4 4 21-15,1 6 5 0,0 5-4 0,5 5 1 16,0 2-25-16,0 3-18 0,6-2-6 0,4 2 3 15,6 2 38-15,4 1 22 0,5 1 13 0,1 0-2 16,4 7-15-16,0 3 1 0,5 1-12 0,1 5 7 16,-1 0 1-16,0 3-8 0,-3 0 1 15,1 3-10-15,-1-1-8 0,-4 0 2 0,-2 2-5 16,-5-2-2-16,-1-2 1 0,-5-2-7 0,-4-4-1 16,-5-3 1-16,-4-2 26 0,-2-3 32 0,0-2 22 15,-5 0 20-15,-9 3-16 0,-5 2-31 0,-15 4-17 16,-7 2-21-16,-8 2-7 0,-9 2-7 15,-8-1 2-15,-3 2-2 0,-3-2-4 0,-3 0-5 16,0 0-20-16,4 0-27 0,9-2-74 0,6 0-201 16,19-2-414-16,14-7-897 0</inkml:trace>
  <inkml:trace contextRef="#ctx0" brushRef="#br1" timeOffset="125011">15249 3014 749 0,'0'0'0'0,"0"0"-23"16,0 0 0-16,0 0 2 0,0 0 5 0,0 0-5 15,0 0 3-15,0 0 1 0,0 0 12 0,0 0 15 16,0 0 9-16,0 0 6 0,-115 17 3 16,108-17 14-16,0 0 6 0,1 0 19 0,0 0 15 15,-1-1 10-15,2 1 11 0,2 0 2 0,-1 0 2 16,0 0 5-16,2 0 8 0,2 0 11 16,0 0 1-16,0 0-7 0,0 0-12 0,0 0-22 15,0 0-13-15,0 0-15 0,0 0-12 0,0 0-3 16,0 0-7-16,0 0-5 0,2 0-3 0,-2 0-8 15,0 0-5-15,0 0-4 0,0 0-8 16,3 0-2-16,-3 0-4 0,1 0-4 0,-1 0 0 16,1 0-8-16,-1 0-4 0,3 0-5 0,-2 0-6 15,-1 0 12-15,4 0 7 0,5 0 11 16,-2 0 12-16,3 0-7 0,4 3-1 0,4-2 2 16,2 1-2-16,6-1 9 0,3-1 0 0,4 0 0 15,2 0-1-15,5 0-8 0,4-1 0 0,5-2-3 16,3-3-1-16,4-1 2 0,4 0-3 0,1-1 2 15,5 0 2-15,3-1-1 0,4 0 2 0,-1 1-4 16,3 1 0-16,-1 0 1 0,5-1 1 16,0 2-2-16,0 0 1 0,3 0-4 0,0 1 0 15,4 2 1-15,0 0-4 0,-2 1 3 0,-2 2-1 16,-2 0 0-16,-1 0 0 0,-2 0 0 0,-6 0 1 16,-3 3 0-16,-1 2-4 0,-2 1-1 15,-7 0 1-15,-1 0 4 0,-4 2 4 0,-5-3-1 16,-5 0 0-16,-4 0-5 0,-1-1 2 0,-5-1-1 15,-3 2 0-15,-3-2 3 0,-7 0-4 16,-3 0 2-16,-3 0 0 0,-7-3 2 0,0 0 5 16,-3 0 7-16,-4 0 10 0,0 0 10 0,0 0 18 15,0 0 13-15,0 0 3 0,0 0 1 0,-2 0-14 16,-4-4-29-16,0-1-15 0,-5-1-15 16,-1-3-11-16,-2 3 2 0,-4-4-1 0,-3 0-6 15,3 3-1-15,-5-1-7 0,1 2-8 0,1 0-5 16,-3 1-15-16,3 0-19 0,1 2-23 0,3 0-44 15,-3 2-64-15,4-1-102 0,2 1-149 0,2-1-67 16,7 1-673-16</inkml:trace>
  <inkml:trace contextRef="#ctx0" brushRef="#br1" timeOffset="125379">17659 2675 2729 0,'0'0'36'0,"0"0"-21"16,0 0-24-16,0 0-35 0,0 0-34 16,0 0-43-16,0 0 7 0,0 0 31 0,0 0 39 15,0 0 53-15,0 0 6 0,0 0 0 0,0 0 0 16,0 0-2-16,157 70 3 0,-126-55 3 16,-1 0 1-16,4 4 2 0,-1 0-4 0,4 1-2 15,0 2-3-15,0 1-6 0,0 0-1 0,2-1-4 16,-1 1 1-16,2-1 2 0,-5 1 1 0,-3-4-1 15,-2-1 1-15,-4-3-1 0,-2 2-1 0,-2-4 2 16,-7 0 2-16,-5-4 15 0,-5-3 15 0,-2 0 29 16,-3-3 28-16,0 0 13 0,-3 0 4 15,-8 1-23-15,-2 2-24 0,-6 3-22 0,-10 1-18 16,-4 4-8-16,-1 0-8 0,-7 0-5 0,-3 1-2 16,2 1 0-16,0 1-1 0,-3-2-1 0,6 0-4 15,3-2-3-15,6 0-7 0,4-2-8 16,5-4-14-16,9-1-25 0,8-3-55 0,4 1-75 15,1 1-49-15,17-1-100 0,-2 0-196 0,-2-1-721 0</inkml:trace>
  <inkml:trace contextRef="#ctx0" brushRef="#br1" timeOffset="126274">20746 2557 2678 0,'0'0'-16'0,"0"0"-4"15,0 0-14-15,0 0-28 0,0 0-41 0,0 0-42 16,0 0-59-16,0 0 16 0,0 0 53 0,0 0 65 16,0 0 75-16,0 0 18 0,0 0 1 15,29-37-1-15,-17 31-3 0,0 1 4 0,-1 1-3 16,-3-2 2-16,2 1-5 0,-1 1-2 0,-3 1-4 16,2 0 0-16,-5 0 11 0,0 1 19 0,1 0 33 15,-4-1 20-15,0-1-6 0,-6-2-17 0,-1-3-36 16,-6 2-28-16,-6-2-5 0,-1 1 1 15,-7 5 9-15,-8-2 16 0,-5 5 8 16,-1 0 7-16,-7 0 2 0,-5 5 0 0,-6 3 0 0,1 4-1 16,-7 1 1-16,-1 3-5 0,0 1-3 0,-1 1-2 15,2 2-5-15,3 3 0 0,1-1-7 16,6 0-8-16,3-1-2 0,10 2-5 0,2-7-5 16,10 4-8-16,6-6-9 0,7 2-16 0,6-3-16 15,10 2-9-15,1 0 4 0,4 4 13 16,10 2 16-16,6 2 12 0,5 1 1 0,2 4-1 15,6-3 0-15,4 3 1 0,5-1-2 0,2-1 2 16,6-2 1-16,3 3 1 0,2-4 2 0,1 2 3 16,6-1 1-16,-2 3 1 0,4-2 2 15,1 4-4-15,1 1-3 0,-2 2-1 0,-3 1-5 16,1 1-1-16,-5-1 1 0,-5 2 1 0,-9-1 0 16,-4-1 1-16,-10-2 0 0,-6-4 5 0,-8-1 9 15,-5-1 11-15,-9-3 6 0,-1-1 15 16,-10 1 13-16,-5-1 6 0,-11 3 6 0,-4 1-4 15,-9-2-11-15,-12 1-1 0,-2-1-2 0,-7-1 0 16,-7-4-1-16,-5 1-1 0,1-3-5 0,-7-1-4 16,4-3-5-16,-2-3-5 0,-4 0-1 0,8-3-3 15,-2-3-1-15,6-3-2 0,0 0 0 16,5 0-2-16,6-6-2 0,3-4-2 0,9 0-6 16,3-2-6-16,5-2-4 0,3-1-6 0,5-2-7 15,5 1-9-15,6-3-10 0,2 1-12 0,3-2-14 16,4 2-14-16,6-2-14 0,3 0-10 15,0-3-6-15,12 3-3 0,6-2-12 0,8-1-24 16,11 4-44-16,5 1-88 0,13 1-124 0,-14 6-58 16,-8 5-655-16</inkml:trace>
  <inkml:trace contextRef="#ctx0" brushRef="#br1" timeOffset="128849">21334 3581 365 0,'0'0'52'0,"0"0"37"0,0 0 38 16,0 0 41-16,0 0 33 0,0 0 9 0,0 0 1 15,0 0-25-15,0 0-40 0,0 0-33 0,0 0-33 16,0 0-27-16,-25-73-18 0,25 73-24 0,0 0-13 15,0 0-10-15,0 0-4 0,0 0 7 16,0 0 9-16,0 0 11 0,0 0 8 0,0 0-10 16,0 3-3-16,0 3 32 0,0 5 20 0,1 5 27 15,-1 7 17-15,0 10-29 0,1 7-18 0,-1 8-15 16,0 4-16-16,0 8-6 0,-1 3-6 0,-2 4-2 16,-2 1-3-16,1-4-1 0,1-3 1 0,-1-7-1 15,-2-6-1-15,5-11 0 0,1-4-3 16,0-9-2-16,0-6-3 0,0-6-5 0,0-3-3 15,4-2-3-15,3-4 2 0,-3-2 3 0,6-1-1 16,2 0-1-16,1-6-6 0,4-6-8 16,5-7-8-16,-2-6-9 0,6-9-8 0,4-3-5 15,-1-6-5-15,-1-3 4 0,0-3 7 0,-1-2 4 16,-2-2 6-16,-3-3 3 0,1-1 3 16,-4 2 8-16,0 2 10 0,-5 3 16 0,-3 4 16 15,-5 5 25-15,1 12 33 0,-4 11 31 0,-2 7 22 16,-1 8 0-16,0 3-22 0,0 0-38 0,0 0-39 15,0 2-30-15,0 2-22 0,0 7 7 0,0 4 14 16,0 10 22-16,0 9 19 0,-1 6-1 16,0 6-6-16,1 2-8 0,0 4-10 0,0 3-5 15,0-2-5-15,4-1-5 0,4-6-2 0,4-4-3 16,-1-7-1-16,5-6 0 0,1-5 4 0,-1-3 3 16,6-2 0-16,-3-4-2 0,3-3-4 0,-3-3-3 15,4-3 3-15,-2-1 3 0,1-5-1 16,-2 0 0-16,-1 0-1 0,-1-8 0 0,0 0 5 15,-5-2 3-15,1-2 7 0,-2-2 4 0,-5-4 3 16,3-4 1-16,-6-2 0 0,-1-6-4 0,-3-6-2 16,0-3 0-16,0-4-3 0,-7-6 8 15,-4 3 3-15,-3-2 6 0,-1 3 6 0,-1 3-2 16,-2 1 5-16,2 7 6 0,-1 4 3 0,4 3 7 16,0 5-6-16,1 5-11 0,8 3-10 15,-3 4-12-15,6 4-11 0,1-1-8 0,0 0-12 16,11-4 2-16,4-5 4 0,12-6 8 0,4 0 7 15,9-4 4-15,6 0 0 0,6 1 2 0,2 0 0 16,4 0-4-16,4 1 2 0,-2 3-1 0,5 0-3 16,-2 1 0-16,-3 1-3 0,-4 4-2 15,-5 2-3-15,-8 4-2 0,-7 1-4 0,-11 2-3 16,-9 4-3-16,-8 1 2 0,-5 1 4 0,-3 0 12 16,0 0 4-16,-10 0-12 0,-1 0-36 0,-2 0-68 15,-4 0-109-15,-2 1-273 0,3 2-491 0,6-1-306 16</inkml:trace>
  <inkml:trace contextRef="#ctx0" brushRef="#br1" timeOffset="133558">27050 2769 347 0,'0'0'10'0,"0"0"9"0,0 0 4 0,0 0 16 15,0 0 30-15,8-182 59 0,-9 155 64 0,-2 1 72 16,-2 2 37-16,1 4-8 0,1 3-25 0,0 5-61 16,-1 2-50-16,1 4-49 0,2 3-42 15,1 2-38-15,0 1-37 0,0 0-31 0,0 0-30 16,0 0-28-16,0 1-10 0,0 4 30 0,0 2 48 15,1 4 56-15,4 6 41 0,-1 5 7 0,-2 4-6 16,1 10-21-16,1 4-9 0,0 10-11 16,-1 3-8-16,-3 7 3 0,0 6-3 0,0 3-7 15,0 8-1-15,0 2-4 0,-3-2-4 0,-1 2 5 16,-1-3-5-16,1-3 1 0,-2-6-1 0,1-9-2 16,2-8 3-16,-1-12-3 0,0-9 1 0,2-7 2 15,2-11-4-15,0-2 9 0,0-5 12 0,0-4 15 16,0 0 13-16,0 0-12 0,0-2-14 15,0-3-16-15,0-1-25 0,3-2 12 0,5-8 2 16,3-7 0-16,3-9 10 0,4-10-16 0,6-7-4 16,5-7 3-16,5-7 0 0,6-2 6 0,5-3 2 15,2-1 1-15,5 1 1 0,8 0 2 16,1 4 1-16,5 4 2 0,4 4-4 0,2 6-4 16,1 3-3-16,2 0-5 0,-1 7-1 0,3 4-1 15,-4 3-1-15,-1 3-5 0,-4 4-3 16,-3 6-5-16,-8 0-6 0,-6 4-3 0,-8 3-5 15,-6 5-2-15,-10 2-7 0,-9 3 3 0,-6 1 7 16,-6 2 23-16,-6 0 36 0,0 0 14 16,-10 2-2-16,-5 4-28 0,-5 3-36 0,-7 5-25 15,-5 4-46-15,-5 4-75 0,-4 3-131 0,-5 4-98 16,10-9 20-16,12-4-417 0</inkml:trace>
  <inkml:trace contextRef="#ctx0" brushRef="#br1" timeOffset="133758">27221 3152 2476 0,'0'0'622'0,"0"0"-642"15,0 0-18-15,0 0 19 0,0 0 11 16,0 0 23-16,0 0 16 0,161 111-5 0,-91-66-1 16,7 2-5-16,12 5 0 0,5 2-1 0,6 2-5 15,7-1-4-15,3 0-4 0,4-1-6 0,-4-3-1 16,5-2-3-16,-7-2-12 0,-7 1-19 15,-7 0-51-15,-4-4-79 0,-9 2-208 0,-25-15-316 16,-20-9-882-16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7:44.71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1099 0 1812 0,'0'0'172'16,"0"0"-126"-16,0 0 16 0,0 0 1 0,0 0-7 15,0 0-30-15,0 0-42 0,0 0-41 0,0 0-36 16,0 0-35-16,0 0 23 0,0 0 30 0,-4 0 43 16,4 13 48-16,-3 7-4 0,-2 4 5 0,1 8-4 15,-7 5 10-15,0 9 5 0,-4 10-1 16,-2 6 1-16,-6 8-4 0,-4 10-4 0,-2 9 0 15,-8 7 4-15,-1 8 6 0,-4 4 8 0,-2 8 4 16,0 1 0-16,-4 1-5 0,3 2-1 16,-4 1-4-16,3-1 3 0,-3-6-4 0,5 0-9 15,-1-6-5-15,4-8-4 0,5-6-3 0,1-10 0 16,6-13 1-16,3-10-5 0,7-11 3 0,0-13 3 16,10-10-2-16,2-12 9 0,3-6 16 15,4-9-8-15,0 0-9 0,1-3-12 0,3-8-17 16,8-9-3-16,1-8-4 0,2-8-3 0,1-10-13 15,6-7-1-15,1-11 7 0,2-9-1 16,2-7 9-16,3-7 6 0,0-8 8 0,6-7 9 16,-4-4-3-16,7-10-2 0,-3-5 0 0,0-2-5 15,1-2 8-15,0 0 7 0,-6 4 3 0,6 2 9 16,-6 8 7-16,5 11 9 0,-3 8 10 16,2 12 5-16,2 10-6 0,-6 8-10 0,-1 12-11 15,2 2-13-15,-3 11-9 0,-2 4-9 0,-1 9-9 16,1 6-7-16,0 6-6 0,-1 4-2 0,-2 3 3 15,-3 5 4-15,4 0 4 0,-7 5 8 0,4 7 11 16,-6 7 13-16,4 5 13 0,0 6 5 0,-4 10 0 16,3 7-1-16,-3 9-2 0,-1 6 1 15,2 11-2-15,1 12-3 0,-3 5-4 0,-2 12-6 16,0 5-4-16,-5 8-6 0,3-1 1 0,0 4 0 16,-2-1-2-16,-2-3 4 0,1 1-3 15,-2-3-2-15,2-6 2 0,-4-3-2 0,5-7 2 16,-4-4 2-16,3-8-3 0,-3-6 1 15,3-10 0-15,-2-7-2 0,1-9 1 0,0-7 0 16,-5-7-2-16,6-10 1 0,-5-5 0 0,4-10 2 16,-4-3 0-16,-1-6 4 0,-2-4 6 0,0 0 2 15,0 0 1-15,0 0-10 0,0 0-6 0,0-1-7 16,0-5-16-16,-5-5-4 0,-7-5-8 0,-3-4-10 16,-7-4 3-16,-4-3 0 0,-3-1 5 0,-9 0 5 15,-2-1 8-15,-3 0 5 0,-9 2 7 16,-6-1 7-16,-6 6 7 0,-4 0 6 0,-7 4 7 15,1 2 8-15,-5 6 4 0,-3 3 5 0,0 4 3 16,-2 3-1-16,2 0 5 0,2 8 1 16,5 4-1-16,0 2-4 0,7 2-10 0,4 2-8 15,8 0-8-15,4-1-7 0,11-1-6 0,11 0-9 16,4-4-13-16,12-3-19 0,5-3-47 0,9-2-55 16,2 1-32-16,15 0-12 0,7 1-7 0,12-2-61 15,14-1-132-15,-10 0-15 0,-11-3-478 0</inkml:trace>
  <inkml:trace contextRef="#ctx0" brushRef="#br0" timeOffset="607">2092 1592 2796 0,'0'0'16'0,"0"0"-12"16,0 0-14-16,0 0-28 0,0 0-42 0,0 0-52 16,0 0 15-16,0 0 26 0,0 0 47 15,0 0 56-15,0 0-4 0,0 0-1 0,0 0-1 16,76 169-2-16,-60-129 7 0,-1 7 3 0,0 2 1 16,-1 7 3-16,-3 2 0 0,1 4-6 15,-2-1 0-15,-5-2-5 0,4 1-5 0,-5-6 6 16,-4-7-1-16,1-8 0 0,0-11 3 0,-1-10 10 15,0-10 32-15,0-5 23 0,0-3 26 0,4 0 7 16,-2 0-20-16,-2-5-21 0,0-7-36 16,0-6-24-16,0-10-19 0,0-9-5 0,0-4 4 15,0-4 5-15,0-2 5 0,0-2 3 0,0 0 0 16,0-1-1-16,3 4 1 0,-1 2-5 0,5 5 4 16,-1 5-2-16,-2 4-4 0,5 5 1 0,1 1-6 15,-3 3-1-15,5 4 2 0,0 3-3 0,2 2 3 16,1 1 0-16,4 4-2 0,0 2 2 15,2 0 0-15,0 5 2 0,4 0 2 16,2 0 2-16,1 0 0 16,0 0-1-16,4 5-1 0,-4 1-3 0,1 0-1 0,0 3 0 0,-2-2-4 0,0 0-4 15,2 2-7-15,-3 1-13 0,0-1-20 16,0-1-29-16,-3 0-50 0,-5-2-70 0,1 0-106 16,-3-1-133-16,-3 0-10 0,-8-4-510 0</inkml:trace>
  <inkml:trace contextRef="#ctx0" brushRef="#br0" timeOffset="1686">3525 2099 3373 0,'0'0'-5'0,"0"0"-87"0,0 0-9 0,0 0 6 15,0 0 11-15,0 0 26 0,0 0 0 16,0 0-27-16,0 0-32 0,0 0-25 0,164-20-14 16,-128-4-15-16,-1-3-14 0,1-2 5 0,0-3 14 15,-5-2 32-15,-4 4 45 0,-5 0 37 0,-7 2 41 16,-7 2 32-16,-4 5 29 0,-4 3 15 15,-10 3-4-15,-5 1-13 0,-9 4-17 0,-3 4 5 16,-4 2 21-16,-5 4 27 0,-3 0 24 0,1 10 5 16,-1 6-13-16,-2 4-17 0,1 4-13 15,2 5-12-15,0 2-13 0,1 2-13 0,0 5-13 16,7 3-8-16,2 5-4 0,4 1-5 0,9 3 0 16,3 0-2-16,5 1-6 0,1-1 1 15,6-2-1-15,6-3 2 0,5-1 8 0,6-7 2 16,3-3 7-16,5-7 4 0,4-6 0 0,7-5 5 0,2-6 3 15,4-3 4-15,3-7 5 0,7 0-4 16,1-9-2-16,3-10-6 0,7-6-3 0,0-3 0 16,-2-7-6-16,5-2-6 0,0-7-4 0,-2 0-7 15,-4-3-3-15,4-3-1 0,-8-5-3 16,-1-1-3-16,-4-7 1 0,0 2-2 0,-9-7-3 16,-2 0-7-16,-5-4-8 0,-5-2 0 0,-2-2-6 15,-8-3-4-15,1-4-7 0,-8 0-8 0,-2-1 6 16,-7 1 15-16,-2 6 23 0,-2-1 16 15,-2 5 15-15,-7 10 6 0,-1 5 1 0,-1 8 2 16,-1 10 8-16,1 11 6 0,2 7 7 0,2 10 3 16,1 7-13-16,1 4-22 0,3 1-28 0,1 0-29 15,0 5-19-15,-1 5 7 0,0 8 29 16,0 8 29-16,0 11 27 0,0 8 10 16,2 11-4-16,0 4-5 0,0 12-6 15,0 6-4-15,0 11-4 0,0 4-6 0,4 11-6 0,3 4 1 0,0 3 0 16,1 1-4-16,-1-2 1 0,1-5-3 15,4-6-1-15,-1-8 3 0,2-12 1 0,0-12 5 16,1-12-3-16,1-11 1 0,1-10 4 0,1-8-2 16,2-9 7-16,-1-1 5 0,3-7-1 0,-3-1 4 15,1-7-6-15,0-1-4 0,2-3-7 0,1-7-11 16,0-7-11-16,1-6-13 0,3-3-13 16,-2-8-8-1,5-2-11-15,-2-7-7 0,-2 0 2 0,1-5 6 0,-2 0 10 16,0 1 16-16,-5 1 13 0,3 5 14 0,-3 6 12 0,-2 8 14 0,0 7 8 15,-6 7-2-15,0 9 0 0,-2 2-1 16,-1 2 5-16,-2 6 15 0,2 7 10 0,-1 4 3 16,4 6-3-16,1 5-12 0,0 7-12 0,1 4-9 15,-1 1-10-15,-1 3-4 0,1-3-4 16,2 0-2-16,0-2-2 0,-1-3-3 0,1-3-4 16,0-5-6-16,-2-3-7 0,1-8-2 0,1-3-2 15,0-5 3-15,-2-2-1 0,0-4-4 0,2-2 2 16,-3 0 0-16,5-9 1 0,2-5 0 15,1-2-4-15,3-4-4 0,-3-4-2 0,4 1 9 16,-1-5 6-16,0 2 11 0,0 1 5 0,-2 0 4 16,-1 4 6-16,-2 4 4 0,-5 5 7 0,-2 5 7 15,-1 2 3-15,-6 3 1 0,1 2 8 0,-1 0 6 16,1 3 12-16,-1 7 9 0,5 0 0 0,1 5-4 16,1 3-16-16,4 4-11 0,-1 2-8 15,5 0-10-15,-2 2-3 0,4 0-3 0,0-2-7 16,3 2-3-16,-1-6-5 0,4 2-7 0,0-6-7 15,1 0-15-15,1-4-17 0,-1-4-21 0,0-2-23 16,0-3-33-16,-2-3-67 0,0 0-123 16,-1-4-169-16,-6-2-52 0,-8 0-562 0</inkml:trace>
  <inkml:trace contextRef="#ctx0" brushRef="#br0" timeOffset="1884">5849 1414 3507 0,'0'0'-6'16,"0"0"-4"-16,0 0-13 0,0 0-25 16,0 0-56-16,0 0-80 0,0 0-34 0,0 0-1 15,0 0-4-15,0 0-47 0,0 0-173 0,0 0-99 16,0 0-675-16</inkml:trace>
  <inkml:trace contextRef="#ctx0" brushRef="#br0" timeOffset="2366">6913 2182 2874 0,'0'0'15'15,"0"0"-19"-15,0 0 17 0,0 0 5 0,0 0 8 16,0 0-1-16,0 0-11 0,0 0-5 16,0 0-3-16,0 0-13 0,180 45-13 0,-144-57-10 15,2-4-15-15,1-2 5 0,-2-6 1 0,0-4 7 16,-3-5 8-16,0 0 2 0,-5-2 8 16,-3-2-1-16,-7 3 2 0,-4-2 2 0,-4 5 5 15,-9-2 5-15,-2 3 12 0,-3 3 7 0,-9 1 7 16,-3 3 5-16,-5 3-2 0,0 5 7 0,-6 4-7 15,0 5-3-15,-1 5-4 0,-2 1-14 0,-4 6-4 16,-1 8-5-16,-3 6-1 0,-1 3 2 0,1 8 1 16,-2 4-3-16,3 3 1 0,-1 6 1 15,7 4 1-15,3 1 5 0,1 4-1 0,8 1 2 16,4-4 1-16,6-1 1 0,8-5 2 0,0-5-2 16,8-4 7-16,10-3 7 0,5-3 6 15,9-1 7-15,7-4 0 0,11-3-3 0,3-4-3 16,6-2-4-16,6-6-4 0,2-1-3 0,1-4-6 15,6-4 4-15,0 0-1 0,1 0-4 0,0-4 6 16,0-3-6-16,-1 0-1 0,-2 1 0 16,-5 0-4-16,-1 2 0 0,-6-1-3 0,-7 2-1 15,-8 1-2-15,-3 2-4 0,-8 0-2 0,-6 2-4 16,-6 3-13-16,-5 1-12 0,-3 1-21 0,-6 0-23 16,-2 4-21-16,-6 1-42 0,0 6-101 15,-3-5-321-15,-5-4-995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7:48.59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230 629 2151 0,'0'0'23'16,"0"0"-118"-16,0 0-13 0,0 0 32 0,0 0 37 15,0 0 38-15,0 0 10 0,0 0-11 0,0 0 3 16,75 177-1-16,-49-153 4 0,1-1 9 16,2-3 1-16,3-2 2 0,2-2 0 0,5-5 1 15,0 0 13-15,2-4 8 0,0-2 16 0,3-3 8 16,2-2 1-16,-1 0-1 0,7-2 6 0,-1-7-9 16,1-4-7-16,1 1-10 0,-1-6-15 0,-2-1-2 15,2-4 1-15,0-3 0 0,0-2 0 16,-6-2 2-16,4-2-1 0,-5-2 2 0,-2 0 1 15,1-3-3-15,-3 0-3 0,-3-3-3 0,-5-1-1 16,-2 1 0-16,-7 1 1 0,-2 0 0 16,-9 5-3-16,-5-2-3 0,-6 0-6 0,-2-2-6 15,-7 2-4-15,-8-1-6 0,-10 2-2 0,-3 3 2 16,-9 4 0-16,-4 3-7 0,-4 5 5 0,-6 5 0 16,-5 5 10-16,-7 4 10 0,1 6 0 15,-8 0 1-15,0 8-2 0,-1 8-1 0,-4 4-1 16,3 4 0-16,-5 6-3 0,5 5 1 0,-3 5 1 15,5 4-1-15,1 5 1 0,2 3-2 0,3 8 3 16,5 1 0-16,3 6 0 0,3 3 2 0,6 6-7 16,6 4-1-16,3 7 0 0,9 2-2 15,9 1 2-15,3 5-2 0,9 1 0 0,7 5 4 16,1 0-1-16,14 1 2 0,5-1 2 0,5-2-4 16,5-3 1-16,6-6-4 0,5-8 0 0,5-3 5 15,4-9 3-15,4-4 2 0,6-7 7 16,-3-6-6-16,7-7-3 0,-6-7-2 0,3-8-14 15,-5-7-1-15,-2-6 0 0,-5-3 2 0,-3-3 8 16,-5-5 1-16,-5-3 2 0,-5-1 0 0,-4-1-3 16,-3-1 1-16,-8-1 2 0,-2 0-2 15,-4 2 2-15,-5-2-3 0,-2 2-1 0,-2-2-2 16,0 0-3-16,0 0-4 0,0 0-5 0,0 0-9 16,0 0-10-16,0 0-12 0,0 0-21 0,-2 0-26 15,2 0-38-15,-1-4-87 0,0 0-185 16,-3 1-166-16,1 0-885 0</inkml:trace>
  <inkml:trace contextRef="#ctx0" brushRef="#br0" timeOffset="314">1609 1903 3145 0,'0'0'-17'0,"0"0"-21"16,0 0 7-16,0 0 13 0,0 0 12 15,-43 173 3-15,43-124-2 0,0 4-10 0,0 1-6 16,3 1-12-16,5 3-6 0,-2-1 4 0,3 1 3 16,-5 1 10-16,5-1 8 0,-5 0 3 0,2-5 4 15,-3-4 3-15,-1-6 0 0,-2-9 7 16,0-6 2-16,0-10 0 0,0-7 3 0,0-5 9 15,0-4 5-15,1-2-5 0,-1 0-20 0,1 0-35 16,-1-5-36-16,2-1-34 0,-2-6-26 0,2-7-67 16,1-5-97-16,0-9-119 0,-2-7-53 15,2 9 67-15,-2 7-318 0</inkml:trace>
  <inkml:trace contextRef="#ctx0" brushRef="#br0" timeOffset="566">1483 1758 1981 0,'0'0'540'0,"0"0"-481"16,0 0 27-16,0 0 2 0,0 0-26 0,0 0-23 16,0 0-36-16,0 0-24 0,0 0-11 0,0 0-1 15,0 0 13-15,0 0 15 0,0 0 20 16,15-23 12-16,6 26-1 0,3-1 0 16,9-2-4-16,0 0 3 0,5 0-2 0,1 0-3 0,4-3-1 15,6-2-6-15,-3 1 0 0,5-1-1 16,-5-1-4-16,1 0 0 0,-5 3-6 0,-1-2-2 15,-3 0 1-15,-2 2-6 0,-6 0-4 0,-4 2-9 16,-4 1-16-16,-3 0-23 0,-6 0-31 0,-2 0-37 16,-7 1-46-16,-1 4-54 0,-3 3-110 0,0 2-153 15,-3 0-388-15,1-3 300 0</inkml:trace>
  <inkml:trace contextRef="#ctx0" brushRef="#br0" timeOffset="787">1620 2255 2781 0,'0'0'102'0,"0"0"-99"0,0 0-14 16,0 0 8-16,0 0 30 0,0 0 20 0,0 0 16 15,0 0-5-15,157 32-9 0,-111-30-9 0,9-2-16 16,6 0-7-16,5-2-6 0,3-7-4 16,1 0-1-16,2-3-2 0,2-2-2 0,-6 2 1 15,-1-1-5-15,-1 3-3 0,-10 2-3 0,-3 3-11 16,-5 1-10-16,-6 4-14 0,-4 0-30 15,-5 2-27-15,-6 6-38 0,-3 3-52 0,-8 3-84 16,-2 3-206-16,-6-5-82 0,-4-3-745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7:52.41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2710 82 1585 0,'0'0'31'16,"0"0"7"-16,0 0 19 0,0 0 1 15,0 0-12-15,0 0-20 0,0 0-22 0,0 0-6 16,0 0 1-16,0 0-3 0,0 0-5 0,0 0-17 16,-51-68 1-16,42 65 2 0,-4 0 5 15,-2 0 18-15,-3 1 4 0,-1 2 11 0,-4 0 1 16,-6 0 7-16,1 2-3 0,-6 2 1 0,-3 5-3 16,-3 0-3-16,-3 5-2 0,-1 1-2 0,-3 2 0 15,1 1 0-15,-5 2 0 0,5 1 4 0,-3 3 0 16,0 0 8-16,2 1 1 0,1 3 2 0,1-1 0 15,1 2 0-15,0 0-2 0,1 4-6 16,0 2 3-16,5 3-4 0,3 0 2 0,-1 0 2 16,3 2-4-16,-1 1-3 0,6 0 1 0,0 1-3 15,1 4 2-15,1 1-1 0,1 3 2 0,-1 2-1 16,7 3-4-16,-2 1 2 0,-1 5-2 16,1-2 0-16,-3 2 3 0,3-1 0 0,-3-1-1 15,-1-3 2-15,-2-3 3 0,-2-3 5 16,-2-4 5-16,-1-5 6 0,-3-5 5 0,-1-5 7 15,-3-3 7-15,-2-5 5 0,-4 0 0 0,-2-6-8 16,-3-2-6-16,-1-1-9 0,1-3-12 0,-4-2 0 16,2-2-6-16,-1-2-2 0,1-3 8 0,0-2-5 15,5 0-1-15,-1-8 0 0,4-3-14 16,3-3 0-16,4-3-3 0,0-3-6 0,7-3 4 16,2-5-10-16,2-2-8 0,3-1-9 0,5-6-11 0,3-6-4 15,4-1 2-15,3-5 9 0,6 0 12 16,2-1 3-16,10 0-5 0,5 1 0 0,7 1-2 15,5 2 5-15,3 2 12 0,6 2 2 0,2 4 4 16,0 3 4-16,7 4-1 0,0 2 2 16,2 5-2-16,0 1-2 0,4 5 5 0,-5 3-5 15,3 5-1-15,1 5-1 0,-4 3-3 0,5 2 3 16,-5 3 6-16,5 7-1 16,-4 6 3-16,0 4 2 0,1 3-2 15,-3 3 7-15,1 5-2 0,3 2 8 0,-1 4 1 0,-2 2-3 0,2 1 5 16,-1-1-8-16,5 1-1 0,-1-2-2 0,3-3-3 15,0-2 4-15,1-5 4 0,-2-2-1 16,2-2 2-16,-1-3 0 0,4-2-2 0,0-2 3 16,0-4 1-16,0-1-1 0,3-1 1 0,0-3-1 15,2-4-1-15,2 1 1 0,0-1-3 0,0-2-3 16,-2 2-3-16,-2-2-3 0,-2 0 3 0,0 4-3 16,-5 0 1-16,-4 0 1 0,-3 2-5 15,-4-1-2-15,-4 2-1 0,-2 2-5 0,-7-1 3 16,-3 1-1-16,-3 1-2 0,-5-2 4 0,0-2-8 15,-8 0 1-15,-3-2-2 0,0-2-6 16,-5 0 5-16,-2-4-4 0,-1 2-2 0,0-2-1 16,0 0-20-16,-7 0-38 0,1-4-58 0,-4-1-92 15,-4-2-149-15,-2-4-148 0,4 4-465 0,4 2 495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7:53.41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332 766 2104 0,'0'0'639'15,"0"0"-674"-15,0 0-17 0,0 0-42 0,0 0-19 16,0 0 34-16,0 0 24 0,0 0 39 0,0 0 26 16,0 0 0-16,0 0 3 0,0 0-1 0,0 0 0 15,156 82-3-15,-119-67-1 0,-3 2 0 0,1 0 0 16,3-3 3-16,1 2 0 0,-2-4 2 15,4 2 5-15,2-4 0 0,1 3 5 0,1-3 1 16,3 1-1-16,-2-3 6 0,2-1-8 0,4-3-1 16,0-2 1-16,1-2-6 0,2 0 7 15,1-5 1-15,0-5-1 0,0-3 2 0,5-3-4 16,-5-4-5-16,0-1-3 0,1-3-4 0,-1-4 1 16,-2-1 1-16,-5-4 0 0,1-4 1 0,-7-1-3 15,-4-3-2-15,-2-2-2 0,-8-6-7 16,-5-2 2-16,-7-2-2 0,-6 0-3 0,-10 1-1 15,-1 0-9-15,-14 2-7 0,-9 0-7 0,-7 4 2 16,-8 1-1-16,-6 4 1 0,-9 8 5 16,-10 4 11-16,-5 5 8 0,-5 8 11 0,-7 6 1 0,-7 8-2 15,-1 2 2-15,-3 9 0 0,-4 10 4 16,1 8 4-16,1 3 2 0,1 6 4 0,3 7-1 16,1 3 1-16,1 5 3 0,4 7-7 0,5 5-2 15,3 4-1-15,6 6-5 0,5 4 2 16,6 3-2-16,7 6-2 0,2 2 1 0,12 2-5 15,6 6 3-15,9 6 5 0,5 1-2 0,9 0-1 16,5 1-1-16,3-3-8 0,6 0 0 0,9-5 4 16,3-4 0-16,10-4 1 0,7-7 3 0,5-8 1 15,4-6-1-15,7-7 2 0,2-5-2 16,4-8-1-16,7-2 2 0,2-4-1 0,1-3 3 16,-2-5-4-16,-2-2-1 0,-1-6 2 15,-2-2-3-15,-1-3 1 0,-6-3-5 0,-4-4-4 16,-4 0 1-16,-4-4 1 0,-4-3-2 0,-6-2 0 15,-3 0-5-15,-4-3-12 0,-6-1-7 0,-2 0-13 16,-6 0-9-16,-1-1-1 0,-6-4-5 0,0-3-17 16,0-2-24-16,-3-3-69 0,0-2-122 0,0-6-176 15,-3 3-64-15,0 6-674 0</inkml:trace>
  <inkml:trace contextRef="#ctx0" brushRef="#br0" timeOffset="769">1601 1843 3145 0,'0'0'-33'0,"0"0"-27"0,0 0 0 0,0 0 26 16,0 0 22-16,0 0 14 0,0 0 5 15,11 173-6-15,-7-132-16 0,5 0-16 0,-1-1-16 16,2 2-12-16,1-3 6 0,2-2 8 0,0-3 11 16,-2-6 8-16,1-5 9 0,-4-5 2 0,3-9 5 15,0 0 16-15,0-4 11 0,-4-2 11 16,4-3 11-16,2 0 1 0,1 0 1 0,0-5-4 16,3-2-5-16,3-5-4 0,-3-3-7 0,7-5-6 15,-4-3-3-15,2-4-6 0,1-4 1 0,-4 0-5 16,4-3-11-16,-6-1-1 0,3-1-12 0,-5-2 0 15,-1 2 3-15,-3-3 4 0,-4 4 9 16,-1 4 7-16,-1 4 10 0,-4 4 8 0,-1 7 5 16,0 2 6-16,0 7 6 0,0 1 0 0,-1 4-8 15,-1 2-10-15,2 0-29 0,0 0-32 0,0 2-12 16,0 6 3-16,0 4 18 0,0 8 31 16,2 6 11-16,-1 7 7 0,4 6 1 0,1 3-2 15,-1 4-1-15,5 1-3 0,1 0-2 0,1 1-7 16,3-5 3-16,2-1-1 0,4-6 0 15,-2-3-2-15,7-9 2 0,0-1-1 16,2-4 1-16,0-4 4 0,8-7 7 0,-3 0 1 0,5-4 4 16,-1-4 0-16,0 0-6 0,-3-5 0 0,1-6-6 15,-3 0 3-15,2-5 3 0,-4 0 3 16,-2-3 3-16,0-2-1 0,-4-2-1 0,-5 0 0 16,2-2-4-16,-6-2 4 0,-4-3-1 0,-4 0-1 15,-2 1 4-15,-3 0-2 0,-2 0-1 0,-2 3-3 16,-6 2 5-16,-3 3-5 0,3-1 1 15,-3 4 1-15,-1 0-12 0,-1 1 4 0,1 2-3 16,0 0-7-16,5 1 0 0,-3 1 2 0,1 3 3 16,6 1 5-16,2 2 3 0,1 0-3 0,0 1-6 15,0 0-6-15,1 0-4 0,11-2 3 0,2 1 6 16,2-3 6-16,9 2 3 0,2 0 1 0,7 2 1 16,-1 2 0-16,8 0 0 0,6 4-4 15,-1-4 1-15,6 2-3 0,1 2-1 16,0-3 0-16,2 3-2 0,-2 0-2 15,2 0 2-15,-3 0-3 0,-2 0 0 0,-3 0 1 0,-6 0-4 16,-3 0 2-16,-8 3-4 0,-3-3-2 0,-2 2-2 16,-9-1-9-16,-2 2-9 0,-3-3-17 0,-4 0-29 15,-5 0-27-15,-2 0-38 0,-1 4-66 16,-10-1-178-16,0 0-272 0,6 1-880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7:58.74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219 787 2303 0,'0'0'12'0,"0"0"-16"0,0 0-29 15,0 0-25-15,0 0-11 0,0 0-6 16,0 0 11-16,0 0 27 0,0 0 26 0,0 0 21 16,0 0 9-16,0 0 10 0,-9 62 7 0,18-53 5 15,1-1 9-15,4 0 4 0,-1-1 10 0,9 1 7 16,0-1-5-16,5 1-5 0,6-4-16 0,1-1-12 16,3-1-7-16,3-2-9 0,3 0-1 15,1-2-4-15,0-4 0 0,4-2 0 0,-1-2 1 16,4-3 1-16,-3-3 0 0,-1-1-1 0,0-1 1 15,-1-1 0-15,-2-3-1 0,0-2 1 0,-1 0 1 16,-4-3 0-16,-3-1 1 0,1-2-1 16,-4-1 1-16,-3-1 2 0,-5-1 0 0,-5-5 5 15,2 0-3-15,-7-3-4 0,-5-1-1 0,-4 1-7 16,-6-1-1-16,0 2 3 0,-6 1-4 0,-11 1-3 16,-1 1-2-16,-6 5-4 0,-3 0-1 15,-2 6-5-15,-9 5-7 0,-1 4-2 0,-2 2-5 16,-2 8-2-16,-8 2 0 0,1 5-7 0,-4 5 1 15,-3 8 1-15,0 9-2 0,-3 5 6 0,0 7 5 16,0 5 7-16,-1 4 7 0,7 5 7 16,-1 7 11-16,2 8 9 0,0 7 4 0,2 7-1 15,8 7-7-15,0 3-8 0,4 4-2 0,2 7-3 16,8 4 0-16,0 3-2 0,6 6-2 0,8 1 0 16,3 4-2-16,6-2 0 0,6 0 2 15,0-3 1-15,4 0 2 0,10-5 5 0,0-2 0 16,6-8-1-16,6-6-1 0,2-12-1 0,3-9 3 15,2-8 1-15,4-11 4 0,2-8 6 0,2-8 2 16,-1-5 2-16,3-6 3 0,5-3 1 0,-4-5 0 16,-2-3-3-16,2-4-6 0,-6-6-3 15,-1-2-6 1,-3 0 1-16,-2 0 3 0,-6-2-1 0,-5-4 4 0,-2 1-2 16,-6 1-2-16,-8-1-1 0,-1 4-1 0,-1-1 1 0,-3 0 0 0,0 2-2 15,-7-3-21-15,3-1-20 0,-7-3-15 16,3 0-18-16,-2 1-8 0,-2 0-22 0,0 2-42 15,0-1-77-15,-1 0-128 0,4 1-165 0,1 2-5 16,1 1-574-16</inkml:trace>
  <inkml:trace contextRef="#ctx0" brushRef="#br0" timeOffset="502">1424 1900 1170 0,'0'0'221'16,"0"0"-36"-16,0 0 27 0,0 0-52 0,0 0-51 15,0 0-41-15,0 0-52 0,0 0-36 16,0 0-23-16,0 0 6 0,0 0 44 0,0 0 55 15,0 0 33-15,0 0 4 0,0 74-25 0,5-41-32 16,-1 3-6-16,-2 7-8 0,3 2-8 0,1 5-1 16,-4 2-6-16,4 3-2 0,-1 3 1 0,-3-1-5 15,2 4-4-15,1-3 1 0,-1-4-4 16,-2-1 0-16,3-2-1 0,1-8-4 0,-5-5-2 16,4-11-13-16,-1-7-9 0,-1-11 2 0,-1-7 8 15,-2-2 26-15,1 0 11 0,-1 0-3 0,0-6-35 16,0-7-86-16,0-6-87 0,-1-9-72 15,-2-8-58-15,-3-2-6 0,1-5 18 0,4 11 43 16,-2 9-422-16</inkml:trace>
  <inkml:trace contextRef="#ctx0" brushRef="#br0" timeOffset="718">1263 1798 2573 0,'0'0'118'16,"0"0"-6"-16,0 0-24 0,0 0-60 0,0 0-38 15,0 0-20-15,0 0 4 0,0 0 19 0,0 0 14 16,0 0 12-16,0 0-4 0,0 0-10 0,0 0-1 16,181-16 0-16,-147 16-1 0,3 0-1 15,3-2 2-15,-1-3-1 0,1 1-2 0,-2-1-1 16,-1-1-4-16,-3 0-4 0,-5 0-8 0,-3 0-7 16,-3-1-22-16,-8 3-25 0,-1 1-35 0,-5 0-68 15,-5 3-116-15,-4 0-197 0,0 0-13 0,0 0-696 16</inkml:trace>
  <inkml:trace contextRef="#ctx0" brushRef="#br0" timeOffset="913">1279 2286 2757 0,'0'0'341'0,"0"0"-342"15,0 0 20-15,0 0 3 0,0 0 5 0,0 0 13 16,0 0-5-16,197-34-9 0,-143 21-6 15,6-1-9-15,-1 1-5 0,-2-1-6 0,2 3-2 16,-11 2-10-16,-4 3-12 0,-10 3-17 0,-6 3-27 16,-4 0-40-16,-9 2-57 0,-4 8-74 15,-9 5-162-15,1 1-207 0,-3-6-874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4:5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4 699 10754 0 0,'0'0'1230'0'0,"0"0"-113"0"0,0 0-91 0 0,0 0-223 0 0,0 0-234 0 0,0 0-167 0 0,0 0-160 0 0,0 0-86 0 0,0 0-45 0 0,0 0-8 0 0,0 0 33 0 0,0 0 64 0 0,0 0 31 0 0,-3-2-18 0 0,3 3-202 0 0,1-1 0 0 0,-1 0 0 0 0,1 0-1 0 0,-1 0 1 0 0,0 0 0 0 0,1 0 0 0 0,-1 0 0 0 0,1 0 0 0 0,-1 0 0 0 0,1 0-1 0 0,-1 0 1 0 0,1 0 0 0 0,-1-1 0 0 0,1 1 0 0 0,-1 0 0 0 0,1 0-1 0 0,-1 0 1 0 0,0 0 0 0 0,1-1 0 0 0,-1 1 0 0 0,1 0 0 0 0,-1-1 0 0 0,0 1-1 0 0,1 0 1 0 0,-1 0 0 0 0,0-1 0 0 0,1 1 0 0 0,-1-1 0 0 0,0 1-1 0 0,0 0 1 0 0,1-1 0 0 0,-1 1 0 0 0,0-1 0 0 0,0 1 0 0 0,0 0 0 0 0,0-1-1 0 0,1 1 1 0 0,-1-1 0 0 0,0 1 0 0 0,0-1 0 0 0,0 1 0 0 0,0-1-1 0 0,0 1 1 0 0,0-1 0 0 0,0 1 0 0 0,0-1 0 0 0,0 1 0 0 0,0-1-11 0 0,23-2 291 0 0,362-61 105 0 0,-365 63-317 0 0,14 0 153 0 0,0-1 0 0 0,0-2 1 0 0,-1-1-1 0 0,1-2 0 0 0,-1-1 0 0 0,-1-2 1 0 0,1-1-233 0 0,-33 11 46 0 0,-1 0 0 0 0,0 1 1 0 0,1-1-1 0 0,-1 0 1 0 0,1 0-1 0 0,-1 0 0 0 0,1 0 1 0 0,-1 0-1 0 0,1 0 0 0 0,-1 0 1 0 0,0 0-1 0 0,1-1 1 0 0,-1 1-1 0 0,1 0 0 0 0,-1 0 1 0 0,1 0-1 0 0,-1 0 1 0 0,1-1-1 0 0,-1 1 0 0 0,1 0 1 0 0,-1-1-1 0 0,1 1 0 0 0,-1 0 1 0 0,1-1-1 0 0,0 1 1 0 0,-1-1-1 0 0,1 1 0 0 0,-1 0 1 0 0,1-1-1 0 0,0 1 1 0 0,0-1-1 0 0,-1 1 0 0 0,1-1 1 0 0,0 1-1 0 0,0-1 0 0 0,0 1 1 0 0,-1-1-1 0 0,1 0 1 0 0,0 1-1 0 0,0-1 0 0 0,0 1 1 0 0,0-1-1 0 0,0 1 1 0 0,0-1-1 0 0,0 1 0 0 0,0-1 1 0 0,0 0-1 0 0,0 1 0 0 0,0-1 1 0 0,1 1-1 0 0,-1-1 1 0 0,0 1-1 0 0,0-1 0 0 0,1 1 1 0 0,-1-1-1 0 0,0 1 1 0 0,0-1-1 0 0,1 1 0 0 0,-1-1 1 0 0,1 1-1 0 0,-1 0 0 0 0,0-1 1 0 0,1 1-47 0 0,-53-10-1078 0 0,-173 14 703 0 0,221-5 398 0 0,1 0 0 0 0,-1 0 0 0 0,0 0 0 0 0,1-1 0 0 0,-1 1 0 0 0,1-1 0 0 0,-1 0 0 0 0,1 0 0 0 0,0 0 0 0 0,0-1 0 0 0,0 1 0 0 0,0-1 0 0 0,0 0-1 0 0,1 0 1 0 0,-1 0 0 0 0,1 0 0 0 0,0 0 0 0 0,0 0 0 0 0,0-1 0 0 0,0 1 0 0 0,1-1 0 0 0,-1 1 0 0 0,1-1 0 0 0,0 0 0 0 0,0 1 0 0 0,0-1 0 0 0,0 0 0 0 0,1 0 0 0 0,-1 0-1 0 0,1 0-22 0 0,1-120 42 0 0,2 107-96 0 0,0 2 1 0 0,2-1-1 0 0,0 0 1 0 0,0 1-1 0 0,1 0 1 0 0,1 0-1 0 0,1 1 0 0 0,0 0 1 0 0,1 0-1 0 0,0 1 1 0 0,1 0-1 0 0,1 1 1 0 0,0 0-1 0 0,0 0 1 0 0,1 1-1 0 0,1 1 1 0 0,0 0-1 0 0,0 1 0 0 0,1 0 1 0 0,1 0 53 0 0,16-3-33 0 0,1 1 1 0 0,0 2-1 0 0,1 1 0 0 0,-1 1 1 0 0,1 2-1 0 0,1 2 0 0 0,-1 1 1 0 0,0 1-1 0 0,1 1 0 0 0,26 6 33 0 0,-54-7-43 0 0,-1 1 0 0 0,0 0 0 0 0,1 1 1 0 0,-1-1-1 0 0,0 1 0 0 0,0 0 0 0 0,1 0 0 0 0,-1 1 0 0 0,0 0 0 0 0,0-1 0 0 0,0 2 0 0 0,-1-1 0 0 0,1 1 0 0 0,0-1 1 0 0,-1 1-1 0 0,0 0 0 0 0,1 1 0 0 0,-1-1 0 0 0,-1 1 0 0 0,1 0 0 0 0,0 0 0 0 0,-1 0 0 0 0,0 0 0 0 0,0 1 1 0 0,0-1-1 0 0,-1 1 0 0 0,1 0 0 0 0,-1 0 0 0 0,0 0 0 0 0,0 0 0 0 0,-1 0 0 0 0,0 0 0 0 0,0 0 0 0 0,0 1 0 0 0,0 2 44 0 0,-3 7 39 0 0,0-1 0 0 0,0 1 0 0 0,-2-1 0 0 0,0 0 0 0 0,-1 0 0 0 0,0 0 0 0 0,-1-1 0 0 0,0 1 0 0 0,-1-1 0 0 0,-8 11-40 0 0,7-12-9 0 0,1 0 1 0 0,0 0 0 0 0,1 0 0 0 0,0 1 0 0 0,1 0 0 0 0,0 1 0 0 0,1-1 0 0 0,1 1 0 0 0,0-1-1 0 0,1 1 1 0 0,0 0 0 0 0,1 10 8 0 0,2-21 15 0 0,-1 1-1 0 0,1-1 1 0 0,0 1-1 0 0,0-1 1 0 0,0 0-1 0 0,0 0 1 0 0,1 0-1 0 0,-1 1 1 0 0,1-2-1 0 0,0 1 1 0 0,0 0 0 0 0,0 0-1 0 0,0 0 1 0 0,0-1-1 0 0,1 1 1 0 0,-1-1-1 0 0,1 0 1 0 0,0 0-1 0 0,0 0 1 0 0,-1 0-1 0 0,1 0 1 0 0,0 0-1 0 0,1-1 1 0 0,-1 0-1 0 0,0 1 1 0 0,0-1-1 0 0,1-1 1 0 0,-1 1-1 0 0,0 0 1 0 0,3 0-15 0 0,117 5 690 0 0,-93-7-693 0 0,12 5-473 0 0,-16 9-3814 0 0,-9-6-4176 0 0,-12-7 767 0 0</inkml:trace>
  <inkml:trace contextRef="#ctx0" brushRef="#br0" timeOffset="669.07">1485 339 17300 0 0,'0'0'-52'0'0,"0"0"-192"0"0,0 0-243 0 0,0 0-91 0 0,0 0 78 0 0,0 0 179 0 0,0 0 249 0 0,0 0 135 0 0,0 0 67 0 0,0 0 70 0 0,0 0 74 0 0,0 0 71 0 0,0 0 45 0 0,8 13 14 0 0,48 104 582 0 0,-17-35-351 0 0,5-112 1018 0 0,79-109-3047 0 0,-120 139 1388 0 0,-1 0 1 0 0,0 1-1 0 0,1-1 1 0 0,-1 1-1 0 0,1 0 0 0 0,-1-1 1 0 0,0 1-1 0 0,0 0 0 0 0,1 1 1 0 0,-1-1-1 0 0,0 0 1 0 0,0 1-1 0 0,0-1 0 0 0,0 1 1 0 0,0-1-1 0 0,-1 1 0 0 0,1 0 1 0 0,0 0-1 0 0,-1 0 1 0 0,0 0-1 0 0,1 0 0 0 0,-1 0 1 0 0,0 0-1 0 0,0 1 0 0 0,0-1 1 0 0,0 0-1 0 0,0 1 1 0 0,-1-1-1 0 0,1 0 0 0 0,-1 1 1 0 0,1-1-1 0 0,-1 1 1 0 0,0-1-1 0 0,0 1 0 0 0,0-1 1 0 0,0 1-1 0 0,-1-1 0 0 0,1 0 1 0 0,-1 1-1 0 0,1-1 1 0 0,-1 1-1 0 0,0 0 6 0 0,4 15-11 0 0,-3-14 40 0 0,0-1 1 0 0,0 0-1 0 0,0 0 0 0 0,1 1 0 0 0,-1-1 0 0 0,1 0 1 0 0,0 0-1 0 0,0 0 0 0 0,0 0 0 0 0,0 0 0 0 0,1 0 1 0 0,-1 0-1 0 0,1 0 0 0 0,0 0 0 0 0,-1-1 0 0 0,1 1 1 0 0,1-1-1 0 0,-1 1 0 0 0,0-1 0 0 0,0 0 0 0 0,1 0 1 0 0,-1 0-1 0 0,1 0 0 0 0,0 0 0 0 0,0-1 0 0 0,0 1 1 0 0,0-1-1 0 0,0 1 0 0 0,0-1 0 0 0,0 0 0 0 0,0-1 1 0 0,0 1-1 0 0,0 0 0 0 0,0-1 0 0 0,1 0 0 0 0,-1 1 0 0 0,0-2 1 0 0,0 1-1 0 0,1 0 0 0 0,-1 0 0 0 0,0-1 0 0 0,0 0 1 0 0,0 0-1 0 0,0 0 0 0 0,1 0 0 0 0,-1 0-29 0 0,11-6-86 0 0,0-1-1 0 0,0-1 1 0 0,-1 0 0 0 0,0-1-1 0 0,0 0 1 0 0,-1-1-1 0 0,-1 0 1 0 0,0-1-1 0 0,7-9 87 0 0,25-25 263 0 0,-39 45-172 0 0,-1 1 0 0 0,0 1-1 0 0,1-1 1 0 0,-1 0 0 0 0,0 1-1 0 0,1 0 1 0 0,-1-1-1 0 0,0 1 1 0 0,0 1 0 0 0,0-1-1 0 0,0 0 1 0 0,0 1 0 0 0,0 0-1 0 0,0-1 1 0 0,0 1-1 0 0,0 0 1 0 0,-1 0 0 0 0,1 1-1 0 0,-1-1 1 0 0,0 1 0 0 0,1-1-1 0 0,-1 1 1 0 0,0 0-1 0 0,-1-1 1 0 0,1 1 0 0 0,0 0-1 0 0,-1 0 1 0 0,0 1-91 0 0,12 10 270 0 0,151 100 605 0 0,-124-96-4596 0 0,-1-3-3897 0 0,-30-11-3007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00.28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 2515 0,'0'0'73'0,"0"0"23"16,0 0-16-16,0 0-44 0,0 0-38 0,0 0-21 16,0 0-10-16,0 0 11 0,0 0 20 0,0 0 10 15,0 0 8-15,0 0 2 0,52-9-5 0,-33 15-4 16,4 2-1-16,2 0-1 0,5 1 1 15,0-2-2-15,8 0 1 0,0-2-2 0,2 1-3 16,1-3-5-16,-3 0-12 0,-3 0-20 0,4 0-28 16,-5-2-31-16,-4 2-47 0,-3-2-59 0,-2 1-105 15,-7-2-148-15,-5 3 7 0,-3-3-624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00.48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0 135 3161 0,'0'0'34'15,"0"0"-10"-15,0 0-25 0,0 0-28 0,0 0 14 16,0 0 4-16,0 0 13 0,0 0 20 0,0 0-4 16,181-32-2-16,-123 19-5 0,3 3-2 0,1-7-4 15,3 4-6-15,1-3-12 0,-2 5-24 16,-5 0-47-16,2 3-69 0,-6 4-117 0,-6 4-259 15,-12 0-110-15,-13 0-856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01.07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160 60 1798 0,'0'0'476'0,"0"0"-432"0,0 0 27 0,0 0-20 15,0 0-41-15,0 0-56 0,0 0-69 0,0 0-40 16,0 0 29-16,0 0 64 0,0 0 73 16,0 0 68-16,-14-10 16 0,16 37-10 0,-2 11-10 15,0 9-19-15,0 10-16 0,0 6-8 0,-3 10-3 16,-1 7-1-16,0 4 1 0,0 11-4 0,-1 5-10 16,-3 8 0-16,6 3-2 0,-4 5-6 15,1-2 4-15,5-1-8 0,-2-6-1 0,2-2 6 16,0-3-4-16,2-5 4 0,6-7-3 0,-3-5-7 15,6-7 4-15,0-7-2 0,-1-7 0 16,3-6 3-16,0-9-2 0,-1-8 1 0,-1-12-2 16,0-8 0-16,-2-10 4 0,-5-4 16 0,-1-4 23 15,-3-3 16-15,3 0 4 0,-3-2-3 16,0-6-38-16,0-5-45 0,-3-8-49 0,-1-8-80 16,-3-9-60-16,2-4-85 0,-3-5-132 0,2 9-45 0,1 13-765 15</inkml:trace>
  <inkml:trace contextRef="#ctx0" brushRef="#br0" timeOffset="300">0 87 2617 0,'0'0'419'0,"0"0"-435"15,0 0 28-15,0 0-12 0,0 0-17 0,0 0-4 16,0 0-3-16,0 0 15 0,0 0 14 0,0 0 2 15,154-92 3-15,-109 95-2 0,6 1-1 0,2-1-3 16,2 2-2-16,5-1 3 0,3-1-1 16,2 1 3-16,4-1 2 0,0-3-5 0,6 0 0 15,0 0-1-15,1 0-5 0,-1 0 1 0,0 0-1 16,-3 0-1-16,-1-2 2 0,-5-1-3 0,-9 1 0 16,-5-1 0-16,-10 2-4 0,-5 1 3 0,-10 0-1 15,-6 0-5-15,-8 0-7 0,-7 0-25 16,-5 0-35-16,-1 0-12 0,-4 6 16 0,-4 3 16 15,-8 5-10-15,-6 4-64 0,-8 6-181 0,5-4-197 16,5-4-910-16</inkml:trace>
  <inkml:trace contextRef="#ctx0" brushRef="#br0" timeOffset="542">120 1073 3266 0,'0'0'12'0,"0"0"-26"0,0 0 6 16,0 0-3-16,0 0 6 0,0 0 13 0,189 3 0 15,-120-3-2-15,8 0-1 0,3-3-2 0,2-5-2 16,3 1 1-16,-4 0-3 0,-2-1 0 0,-7 2-1 16,-8 3-2-16,-6 0-5 0,-9 3-4 0,-8 0-9 15,-7 0-10-15,-7 3-7 0,-8 1-13 16,-4 1-18-16,-6 0-28 0,-4-1-36 0,-2 3-48 15,-2 2-108-15,-1-1-224 0,0-2-949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02.84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29 630 912 0,'0'0'174'0,"0"0"-67"0,0 0 10 16,0 0-41-16,0 0-29 0,0 0-3 0,0 0-4 15,0 0 15-15,0 0 19 0,0 0 11 0,0 0-1 16,0 0 0-16,-27 113 0 0,38-90 1 16,3-2-10-16,1 1-2 0,5 2-7 0,2-1-16 15,2-1-3-15,4-1-7 0,-1 0-5 0,4-6 0 16,4 1 2-16,-1-2-2 0,1-5-3 0,3-1-2 16,2-3-8-16,0-1-3 0,1-4-2 15,0 0-1-15,0 0 0 0,1-4-1 0,6-5-1 16,-5-4-1-16,4-1-3 0,-1-4 2 0,-2-1-2 15,4-4-1-15,-5-3 3 0,1-4 0 0,4-3 1 16,-7-3 4-16,-2-4-3 0,-3-2-1 16,-3-2 2-16,-6-2 21 0,-2 1-7 0,-9-3-2 15,-2 2-4-15,-6-2-24 0,-7 0 5 0,-1 4 0 16,-11-1-6-16,-5 4-4 0,-7 4-2 0,-5 0-5 16,-7 1 0-16,-1 5-3 0,-9 3-5 15,0 5-6-15,-7 4-2 0,-2 5-2 0,-1 8 2 16,-5 6 2-16,0 0 3 0,-7 16 10 0,2 3 4 15,-1 8 6-15,3 6 6 0,2 6-3 0,3 6 4 16,2 7 3-16,7 9 2 0,1 6 4 0,10 11-1 16,4 5 0-16,3 10 2 0,7 9 0 15,3 6-2-15,7 3 3 0,6 3-3 0,4 1-2 16,4 1 2-16,0 2-2 0,8 0-1 0,4 0 3 16,3-2-4-16,3-4 0 0,5-5 5 0,2-7-5 15,2-7 2-15,2-9-3 0,3-5-1 16,4-8-5-16,1-7 0 0,0-4-2 0,0-9 1 15,-1-5 1-15,1-5 1 0,-4-6 3 0,-3-8-2 16,-7-5 0-16,1-5 2 0,-9-7-1 0,-5-3 2 16,-5-4 6-16,-1-1 11 0,-2-1 15 15,-2-1 2-15,0 0 1 0,0 0 5 0,-2-1-21 16,-4-5-13-16,1-3-16 0,-3-4-29 16,-3 2-5-16,1-5-7 0,2 3-12 0,-3-3-13 15,3 2-28-15,0 3-31 0,-1-1-39 0,5 2-87 16,0 0-161-16,-1 3-91 0,3 3-862 0</inkml:trace>
  <inkml:trace contextRef="#ctx0" brushRef="#br0" timeOffset="895">1451 1669 2623 0,'0'0'2'0,"0"0"15"0,0 0 10 0,0 0-16 16,0 0-21-16,0 0-30 0,0 0-45 16,0 0-49-16,0 0-22 0,0 0 28 0,0 0 55 15,0 0 68-15,0 0 67 0,0 0 22 0,-45-6 1 16,46 38-1-16,2 9-16 0,-2 6-13 0,2 7-16 16,4 4-12-16,-3 3-9 0,4 4-9 0,-4-5-4 15,4-1 1-15,-2-3-2 0,5-5 1 0,-3-4 1 16,1-4-3-16,4-7 3 15,-4-7 1-15,-2-7 5 16,4-5 8-16,0-9 12 0,0-3 15 0,-2-5 11 0,5 0 3 0,4-5-6 0,-2-5-15 16,6-7-17-16,-2-5-12 0,5-3-15 0,0-5-10 15,-1-5-10-15,-2-2-7 0,1-3-1 16,0-2 6-16,-5 1 7 0,-4 1 10 0,0 1 7 16,-5 4 1-16,-3 0 6 0,0 6 0 0,-4 5 4 15,-1 4 4-15,-1 6 0 0,0 5-1 16,0 5-3-16,0 2-14 0,0 2-18 0,0 0-18 15,0 0-5-15,-1 6 12 0,-1 4 23 0,-3 9 18 16,2 5 16-16,0 7 5 0,1 5-5 0,-4 3 0 16,5 3-5-16,1 0-5 0,0 4 1 15,0-2-2-15,11 0 0 0,0-3-5 0,1-1-1 16,4-7-1-16,1-2-1 0,5-6 3 0,-1-5 0 16,1-3 5-16,6-5 4 0,-2-5 3 0,1-3 4 15,0-4-8-15,6 0 1 0,-2-6-5 0,1-5-4 16,5-3 5-16,-6-4-1 0,6-1 0 0,-7-4 0 15,4-3-1-15,-5-3-4 16,-3 0 1-16,-3-4-5 0,-4 1-4 0,-5-2 2 0,-6-2-3 16,-5 1 5-16,-3-3 4 0,-3 1 1 0,-9 1 2 15,-3-1-2-15,-5 1 2 0,3 2 0 16,-8 3 1-16,1 5 2 0,-2-1 1 0,2 4-1 16,-3 5 1-16,3 1-2 0,-1 2 0 0,2 2 4 15,6 2 2-15,2 2 5 0,4 2 9 0,6 2 3 16,1 1 5-16,4 0-2 0,0 1-11 15,9-1-15-15,6-6-11 0,11-3-6 0,10-3 1 16,9-1 9-16,11-2 5 0,9 1 2 0,9-2-2 16,3 2 1-16,9 1 0 0,0 2-4 0,4 0 3 15,-6 1-4-15,4 1-3 0,-6 0 0 16,-4 3-3-16,-6 0 1 0,-6 1 0 16,-9 3 0-16,-7 0-2 0,-7 0 2 0,-8 3-4 0,-13 1 0 15,-1 1-4-15,-11 1-10 0,-5 0-14 0,-5 0-23 16,0 1-3-16,-10 8 3 0,-5 3-13 15,-4 6-34-15,-11 3-120 0,7-3-379 0,1-4-1012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06.21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2046 15 887 0,'0'0'31'0,"0"0"13"0,0 0-6 15,0 0 5-15,0 0 22 0,0 0 23 0,0 0 20 16,0 0 12-16,0 0-4 0,0 0-12 15,0 0-20-15,0 0-18 0,-4-15-23 0,4 15-27 16,0 2-23-16,0-1-20 0,0 1 2 0,0 2 33 16,0 2 29-16,0 3 19 0,0 3 5 0,0 2-24 15,2 4-18-15,0-1-5 0,1 2-4 16,-2 1-2-16,2 2 1 0,-3 0 4 0,4 4 3 16,-1 0 6-16,-2 3 6 0,1 2 1 0,-2 1-6 15,1 1-6-15,-1 2-5 0,0 1-1 16,0 1 1-16,0-2 1 0,-1-3-3 0,-2-4-3 15,-1-1-5-15,1-4-5 0,0-3-1 0,1-3 9 16,-2-1 8-16,2-1 2 0,-1-2 2 0,2-1-12 16,0-6-8-16,-1 0 0 0,2-2-2 15,0-3 1-15,0-1 9 0,-1 0 5 0,1 0 7 16,0 0 9-16,-1 0 4 0,-2 0-8 0,-1-3-17 16,0-3-19-16,-6 1-8 0,2-5 4 15,-2 1 12-15,-2-2 11 0,0-1 3 0,0 0-3 0,-2 1 1 16,-1 0 0-16,1 1 0 0,1 1 4 15,0 3 1-15,2 1 2 0,2 2-5 0,2 2-3 16,2 1-5-16,-1 0-4 0,6 0-6 0,0 0-11 16,0 0-4-16,0 0 5 0,0 4 18 0,0 4 23 15,0 1 20-15,6 6 9 0,0-1 0 16,4 3-3-16,2 3-6 0,2 1 7 0,2 1-4 16,1 1-8-16,4-1-2 0,-1-3-16 0,1 1-5 15,-3-2-2-15,4-1 0 0,-4-2 0 0,-3-6 4 16,-2 0-2-16,2-2 3 0,-4-2 5 15,-1-3 1-15,-2 0 10 0,0-2 7 0,-2 0 5 16,2 0 7-16,-3-3 0 0,4-3-4 0,-1-4-7 16,0-3-12-16,2-5-6 0,1-5-4 15,1-2-8-15,-3-1 1 0,1-2-8 0,2 0-1 16,-2 4-2-16,-2 2-8 0,2 1 1 0,-2 7-11 16,-4 0-17-16,0 5-24 0,0 2-43 15,-4 4-76-15,1 3-146 0,-1 0-234 0,2 3-64 16,-2 2-785-16</inkml:trace>
  <inkml:trace contextRef="#ctx0" brushRef="#br0" timeOffset="2293">655 1369 2127 0,'0'0'34'0,"0"0"18"0,0 0-15 16,0 0-1-16,0 0-4 0,0 0-6 0,0 0-4 15,0 0-5-15,0 0 7 0,0 0 3 16,0 0-1-16,0 0 6 0,0 0 3 0,0 0 9 16,-4-3 14-16,5 0 2 0,1 0-8 0,0-2-16 15,0-4-17-15,2-2-10 0,1-1 0 16,-2-5 4-16,-2 1 9 0,1-1-3 0,-2-2 2 16,0 3-3-16,0-1-12 0,-3-1 4 0,-5 1-2 15,0 0-1-15,-3 0 5 0,-2 3-15 0,0 1-3 16,-1 1-4-16,0 0-11 0,-1 2 9 15,0 3-3-15,0-1 0 0,0 4 6 0,2 3-6 16,-2-1-5-16,1 2-6 0,0 0-10 0,1 2-8 16,-2 5 1-16,1 3-1 0,3 3 10 0,0 4 12 15,-1 4 8-15,1 5 9 0,0 6 5 16,4 5 2-16,0 6 0 0,2 6 2 0,-2 8-1 16,6 3 1-16,1 6-2 0,0 0 2 0,0 6 1 15,0 2-3-15,7-1 2 0,-2 3-5 0,-1 0 0 16,4 0 4-16,-4-1-2 0,5-3 1 0,-4-3 1 15,3-2-5-15,-5-3 4 0,5-4-1 0,-4-6 0 16,-2-5 2-16,3-6-3 0,-2-10-1 16,-2-6 2-16,1-5-2 0,-2-9 5 0,0-4 6 15,0-3 13-15,0-4 29 0,-6-2 26 16,1 0 9-16,-4 0-6 0,-4-8-32 0,-4-3-36 16,0-3-21-16,-8-5-15 0,0-2-1 0,-2-4 8 15,-2-2 3-15,2-1 6 0,0-2 4 0,0-2-1 16,2 2-3-16,0 0 2 0,5-1 0 15,-2 5 3-15,6-3 5 0,1 5 2 0,1-2 2 16,3 5 1-16,2 1 1 0,4 3 0 0,1 1-1 16,-1 2-3-16,4 0-7 0,1 3-7 0,0-1-7 15,2 3-11-15,8 0-7 0,2 0-9 16,2 3-5-16,1 0-4 0,7 2-5 0,-5 1-15 16,7 1-27-16,-5 2-37 0,4 0-56 0,-3 0-57 15,2 0-80-15,0 2-48 0,-4-1 33 0,1-1 80 16,-1 2 114-16,-3-2 67 0,-2 0-134 0,-2 0 108 15,-5-2 109-15,1-3 40 0,-5 2 208 0,0-1-22 16,-2 1 2-16,0-2 97 0,0 0 46 16,0 1 3-16,0-2-51 0,0 4-59 0,0 1-55 15,0 0-65-15,0 1-45 0,0 0-41 16,0 0-26-16,0-2-16 0,0 2-13 0,1 0-9 0,5 0 0 16,2-2 2-16,4 2 2 0,3-1 3 15,3 0-1-15,4-2-6 0,4 3 0 0,-1-2-6 16,4-1-6-16,-2 0-10 0,5-2-13 0,-1 1-9 15,1-4-14-15,-5 0-14 0,6 1-18 16,-5-1-15-16,0 0-6 0,-4 2 1 0,-3-2 19 16,1 2 25-16,-6 1 28 0,-1 0 24 0,-3 2 23 15,-1 0 20-15,-7 2 22 0,3-1 29 16,-5 2 27-16,-2 0 19 0,0 0 0 0,0 0-17 16,0 0-27-16,0 0-30 0,0 2-26 0,0-2-15 15,0 3-11-15,0 0 3 0,1 1 10 0,2 3 7 16,-1-2 4-16,7 3 2 0,-5-1-5 0,5 1-3 15,-2 0 0-15,3-1-3 0,-1 0 3 0,-1-1 2 16,2-3 6-16,2-2 1 0,2-1-4 0,0 0 2 16,1 0-7-16,5-4-3 0,-2-3 0 15,1-5-6-15,0 2-1 0,-3-4-2 0,5 1-3 16,-5-1 0-16,-2 0 0 0,-2-1 3 0,-4 1 4 16,-1-2 3-16,-4 3 3 0,-3 0-4 15,0-1-6-15,-7 1-8 0,-4 0-4 16,-2 3-7-16,-2 2-2 0,-5 2 0 0,3 0-3 15,-7 6 8-15,1 0 6 0,0 4 6 0,-3 4 9 0,2 3 1 16,0 2 4-16,5 2 0 0,1 0-1 16,5 2 0-16,3 0-3 0,1 1-4 0,6 0-1 15,2 2 1-15,1 3 0 0,1 0 3 0,7 0 3 16,2-3 0-16,3-4 2 0,6-1-1 0,-1-4 0 16,0-2-3-16,7-3-1 0,-2 0 1 0,3-4 0 15,0-1 3-15,1-1 0 0,0-1-1 16,1-5 1-16,-1-2-1 0,-1 0-2 15,1-1 0-15,-2 1 0 0,-5 1 1 16,2-1 2-16,-4 2-3 0,-5 1 0 0,0 0-1 0,-4 2-5 16,-3 1-2-16,3 1 1 0,-5 1-5 0,3 0 2 0,-3 0-2 15,-1 0-1-15,5 0 0 0,-2 0 1 16,3 3 0-16,-2 1 1 0,3 0 1 16,-1 0 2-16,2-1 1 0,-4 0 3 0,5 0-1 15,1-3 0-15,-1 0 0 0,1 0-3 0,1 0 1 16,1-6 1-16,4-6-1 0,2-3 2 0,2-7-3 15,0-1-4-15,3-2 0 0,0-4-1 0,-3-4 2 16,3 0-1-16,-3-1 0 0,-3-2 1 16,-4-5-2-16,-1 2 0 0,0-4 0 0,-5-3-4 15,-1 1 3-15,-3-1 3 0,-4 1 5 0,-2 3 8 16,0 3 2-16,-7 5-1 0,-2 7 0 0,1 4-2 16,-2 5 0-16,2 5 3 0,2 4-4 15,1 3-8-15,-3 4-13 0,4 2-17 0,-2 0-4 16,1 9 3-16,-2 7 12 0,2 7 21 0,-4 10 12 15,4 6 6-15,-1 5 2 0,0 6-8 16,6 5-6-16,0 4-4 0,0 5-2 16,1-1 4-16,9 2-3 0,-1 0 2 0,-2 1-6 0,4-4-2 0,0-7-5 15,-3-8-1-15,1-13-2 0,2-7-2 16,0-9 9-16,-2-7-3 0,-1-5 15 0,-6-5 6 16,5 1 4-16,-4-2 16 0,0 0-5 0,-2-5 5 15,6-4-6-15,-2-6-12 0,1-5-7 16,2-3-7-16,-2-7-5 0,0-2-2 15,-2 0 6-15,-2 0 0 0,-2 2 5 0,0 1 5 0,0 3-4 16,0 5 4-16,-2 1 0 0,0 3 2 0,-1 2 3 16,0 7-1-16,1-1 2 0,0 5-2 15,-1-1-3-15,3 4-8 0,0 1-12 16,0 0-8-16,0 0-6 0,0 0-8 0,0 0-1 0,0 0 2 16,3 1 8-16,3 2 13 0,0 2 11 15,4 0 7-15,1-2-2 0,3-1 0 0,2-2 5 16,-1 0-2-16,7 0 0 0,-2-7-3 0,4-5-4 15,-1-4-3-15,1-2 2 0,-3-5 1 0,2-1-1 16,-3-2 3-16,0-3 0 0,-4-3-2 16,-2 2 3-16,-2-3 2 15,-5 0 5-15,0-1 2 0,-6-2 0 0,-1 3-1 0,0 0-4 0,-6 3-1 16,-2 7 1-16,-1 1 0 0,1 5-1 0,-2 3 1 16,5 4-2-16,-4 4-7 0,4 3-5 0,-2 2-14 15,3 1-7-15,-2 1-4 0,1 11 1 16,-2 6 13-16,2 10 8 0,-3 8 9 0,2 11 7 15,1 8-2-15,1 7-2 0,1 7 2 0,3 4-5 16,0 0 4-16,4-2-4 0,3 0-4 0,0-6 0 16,1-11-1-16,4-8 0 0,-1-8 2 0,0-11 0 15,-2-5 1-15,1-7 4 16,-2-4-1-16,-2-4 4 0,-1-2-2 0,1-2 1 0,-4-3 3 16,1 0 3-16,-2 0 3 0,5-6-6 0,-3-5-14 15,1-4-18-15,3-5-16 0,-3-6-10 16,0-1-14-16,-2-5-3 0,-2 1-9 0,0-4-6 15,-6 1 10-15,-5 1 15 0,-2 3 20 0,0 3 27 16,-4 2 16-16,4 4 20 0,2 4 10 0,-2 1 12 16,4 3 13-16,-1 3 4 0,2 2 6 15,4 3 0-15,1 3-6 0,2 2-7 0,1 0-15 16,0 0-13-16,0 0-15 0,0 0-13 0,1 0-5 16,2 0-6-16,3 0 5 0,4 1 6 15,4 2 6-15,4 2 1 0,1-4-1 0,8 2-3 16,1-3-6-16,6 0-7 0,-1 0-18 0,2 0-23 0,-4 0-26 15,5-4-37-15,-7 0-63 0,-2 1-97 16,-1 1-182-16,-7 1-111 0,-8 1-817 0</inkml:trace>
  <inkml:trace contextRef="#ctx0" brushRef="#br0" timeOffset="2629">2382 2133 2009 0,'0'0'370'0,"0"0"-375"16,0 0 38-16,0 0 22 0,0 0 5 0,0 0-6 16,0 0 1-16,0 0 4 0,0 0 2 15,156 90 5-15,-133-90-5 0,2 0-6 0,-1 0-7 16,-1-5-10-16,3-3-8 0,0 0-7 0,-2-4-7 16,0-1-3-16,1 0-3 0,-3-1-4 0,-3-2-2 15,-2 0-2-15,-3-1 2 0,-4 0 5 0,-4-2-1 16,-6-2 2-16,0-4-4 0,-4 2-7 0,-9-1-2 15,-4 3-5-15,-5 1-1 0,1 3 2 16,-4 4 4-16,-4 2 6 0,-1 4 4 0,2 3 1 16,-2 4-2-16,2 0-1 0,2 0-5 0,2 7-2 15,6 2-2-15,0 2-7 0,5 0-3 0,3 4-7 16,2 2-3-16,5 0-4 0,3 1-6 16,0 0-9-16,11 1-9 0,5-1-19 0,8-3-24 15,4-1-54-15,8-5-121 0,8-2-244 0,-12-2-47 16,-8-3-704-16</inkml:trace>
  <inkml:trace contextRef="#ctx0" brushRef="#br0" timeOffset="3187">3152 1741 2687 0,'0'0'38'0,"0"0"-32"0,0 0-9 0,0 0-9 16,0 0-1-16,0 0 8 0,0 0 2 0,0 0 6 15,0 0 9-15,0 0-2 0,0 0-3 0,0 0-11 16,0 0 3-16,0 0 9 0,-39-11 6 16,51 16 9-16,6 0-1 0,4-2-11 15,4 0-8-15,5-3-8 0,-1 0-5 0,1 0-3 16,-1 0-2-16,-2-2-4 0,-2-2 1 0,-4 1 2 16,-6 0 3-16,-4-1 7 0,-5 3 2 0,-4 1 6 15,-1 0 2-15,-2 0 6 0,0 0 8 0,-4 0 0 16,-2 5-5-16,-3 1-7 0,-4 3-8 0,-5 4-2 15,-3 4 4-15,0 3 1 0,0 3 4 16,-3-2 6-16,4 6-3 0,0-1 1 0,5 1-2 16,1 2-5-16,7 1 0 0,2 1-1 0,5-3 2 15,0-1 0-15,11-4 1 0,0 0 1 16,5-4-1-16,1-1 1 0,3-2-2 0,2-3 2 16,1-2 3-16,3-1-3 0,6-6 2 0,-1-2-6 15,4-2-4-15,1 0-3 0,4-5-8 0,-2-4-1 16,4-2-3-16,-2-4-1 0,-5-1 5 15,1-2 0-15,-2-1 4 0,-3 0 2 0,1-1 0 16,-8-1 0-16,-3 2 1 0,-5-3 3 0,-8 2 6 16,-4 4 0-16,-4 1 3 0,-4 2 3 0,-4 3 4 15,-6 0 11-15,-2 3 8 0,-2 4 7 16,-1 1 4-16,0 2-6 0,-1 2-2 0,0 8-4 16,4 2-3-16,0 3 2 0,2 1-3 0,3 5-4 15,2 1-1-15,2 0-1 0,5-1 0 0,2 1 6 16,0 1-1-16,9 1-2 0,1-3-2 0,7 2-4 15,2-1-3-15,8-3-4 0,6-1-5 16,5-1-7-16,6-4-9 0,4-4-16 0,5-5-33 16,6-2-52-16,2-2-97 0,-10 0-252 0,-19 0-935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09.97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291 0 2575 0,'0'0'116'0,"0"0"-90"16,0 0 16-16,0 0-5 0,0 0-11 0,0 0-1 15,0 0-13-15,0 0-8 0,0 0-4 0,0 0-10 16,0 0 1-16,0 0 4 0,0 0 9 0,0 0 13 16,-32 23 4-16,32 13-1 0,0 4-4 15,2 10-5-15,3 7-5 0,0 7-6 0,4 4-1 16,-1 7 3-16,3 7-3 0,1 2 0 0,-1 2-3 15,-3 2-9-15,0 2-3 0,-2-4-5 16,1-3-12-16,-5-3-6 0,2-5-8 0,-1-8-2 16,0-6 6-16,-3-11 4 0,0-8 10 0,0-9 9 15,-3-10 5-15,-2-6 5 0,1-6 11 16,-6-5 26-16,1-2 16 0,-4-4 10 0,0 0-11 16,-7-5-30-16,4-6-11 0,-9-4-4 0,4-5 6 15,-4-3 8-15,0-4 4 0,0 0-3 0,0-2-1 16,-1 1 2-16,4 1 1 0,2 3 4 0,2-1 3 15,4 6 0-15,5 0-1 0,-1 1-2 16,7 3-1-16,2 1 0 0,1 1 4 16,0 0-2-16,3 3 1 0,8-3-5 0,2 1-3 0,5 0-2 15,5-2 0-15,6 2-2 0,5-1 0 0,3-1-1 16,0 1-1-16,7-1-2 0,-2 3-5 0,4-1-6 16,-3 1-13-16,2 0-23 0,-2 1-33 15,-4 0-46-15,-4 3-77 0,1-1-132 0,-8 1-215 16,-3 2-494-16,-11 2 343 0</inkml:trace>
  <inkml:trace contextRef="#ctx0" brushRef="#br0" timeOffset="327">726 871 3046 0,'0'0'-4'0,"0"0"-26"15,0 0-2-15,0 0 19 0,0 0 19 0,0 0 20 16,0 0-1-16,0 0 3 0,0 0 0 0,0 0-3 15,0 0 2-15,152 36-3 0,-130-36 0 0,-3 0-4 16,4-2-7-16,4-4-2 0,0 0-5 16,-1-4-2-16,4-1-2 0,1-1-5 0,-4-2-5 15,-1-1-3-15,-3-2-3 0,0 0-3 0,-8-5 3 16,-1 0 1-16,-3 0 2 0,-8-1 2 0,-3 0-5 16,0 0-2-16,-7 2-5 0,-8-1-8 0,-4 2 2 15,-6 4 1-15,-4 2 3 0,-1 2 15 16,-7 4 8-16,-1 4 8 0,1 4 10 0,-1 0 0 15,1 0-1-15,2 8-2 0,5 2-7 0,2 0-1 16,2 3-6-16,10 2-5 0,2 2-2 16,5 1-9-16,6 2-10 0,3 1-10 0,3 3-19 15,10-2-23-15,11 3-44 0,3-5-85 0,6 3-221 16,-3-10-155-16,-10-4-875 0</inkml:trace>
  <inkml:trace contextRef="#ctx0" brushRef="#br0" timeOffset="2050">1545 520 1605 0,'0'0'143'16,"0"0"22"-16,0 0 8 0,0 0-24 0,0 0-3 16,0 0-18-16,0 0-23 0,0 0-14 15,0 0-19-15,0 0-11 0,0 0-23 0,0 0-9 16,0 0-7-16,0 0-4 0,7-34 3 0,3 34-3 15,3 0-4-15,8 0-8 0,-3 0-5 0,5 0 1 16,0 0-2-16,3 0 3 0,3-3 0 0,2 1-3 16,-1-2-2-16,4 0-1 0,-2-2-4 15,-4 0-3-15,1 2-3 0,-3 0-6 0,-3 3-2 16,-5-1-3 0,-4 2 0-16,-3 0 0 0,-3 0 4 0,-7 0-11 0,-1 0-10 0,0 0 2 0,-9 3 11 15,-4 5 23-15,0 4 19 0,-4 5 1 0,-7 2-8 16,2 0-1-16,-1 2-1 0,-3 1 6 15,0-1 4-15,1 0 2 0,3 1 0 0,3 2-6 16,3-3-2-16,3 1-3 0,3-1-5 0,7 1 0 16,1-3 0-16,2 1 3 0,0-1 7 15,7-2 2-15,6-2 3 0,2-1 1 0,5-2-3 16,-1-2 0-16,6-1-2 0,3-2 2 0,5-5-1 16,-1-1-3-16,6-1-3 0,0 0-7 0,2-6-5 15,-2-3-10-15,-1-2-7 0,0 1-11 16,-1-4-8-16,-4-2-5 0,-5 0-3 0,-1-4-3 15,-1 0 0-15,-8 0 5 0,0-2 6 0,-8 3 14 16,1-2 9-16,-7 2 9 0,-3 1 6 0,0 1 1 16,-2 0 9-16,-7 1 1 0,2 3 8 15,-3 4 14-15,-1 1 2 0,5 2 9 0,-3 6 1 16,5-3-5-16,-2 3-9 0,4 0-15 0,1 0-11 16,1 0-4-16,0 6 6 0,0 3 13 15,0 2 7-15,0 4 4 0,0 3-1 0,1 2-6 0,6 2 2 16,-2 0-1-16,4 2-1 0,-3 0 2 0,5-1-6 15,3 2-3-15,0-1-3 0,-1-5-9 16,1-4 2-16,1 2-2 0,1-7-5 0,2-2 4 16,-3-3-7-16,2-2-4 0,-4-2-4 0,2-1-8 15,4 0-2-15,-4-7-7 0,0-4-6 16,2-3-2-16,1-2-8 0,1-4-4 0,-2-2 0 16,3-4-7-16,-4 1 0 0,-2 0-1 0,-2-1 4 15,-3 4 12-15,0-1 11 0,-1 3 18 16,-4 3 13-16,0 4 11 0,1 2 18 0,-3 5 15 15,-2 2 13-15,0 2 4 0,0 2-9 0,0 0-18 16,0 0-18-16,0 4-5 0,0 3 10 0,0 0 15 16,0 5 15-16,0 3 2 0,0 4-9 15,0-1-8-15,0 1-15 0,3 0-5 0,-1 1-1 16,5-3-7-16,-3 0 4 0,6-1 1 0,-5-2-6 16,6-2 4-16,0-1-7 0,0-4 3 0,-1-2 0 15,3-2-10-15,6-2 1 0,-2-1-10 0,0 0-7 16,5-6-4-16,-1-4-13 0,1-3-4 15,2-2-5-15,-5-1-4 0,5 0 2 0,-4-2 0 16,-4 0 3-16,-1-1 6 0,-4 1 7 0,-4 0 14 16,1 1 10-16,-5 0 12 0,3 3 19 0,-4 4 8 15,-2 3 17-15,0 1 15 0,0 5 2 0,0 1 4 16,0 0-12-16,0 0-17 0,0 0-18 16,0 0-15-16,0 2-4 0,0 6 7 0,-2 3 8 15,2 2 9-15,0 2 0 0,0 3-4 0,0 2-5 16,0-2-6-16,5 0 2 0,-1 2-1 15,4-1-1-15,-1-2 2 0,4 0-4 0,1-1-2 16,2-2-3-16,0-4-6 0,1-2-4 0,4-3-1 16,-1-2-7-16,-1-2-9 0,5-1-14 15,-3 0-18-15,4-8-21 0,3-1-23 0,-1-3-25 16,-5-2-17-16,4-3-25 0,-1 0-30 0,-5 0-28 16,2 0-16-16,-6 1 28 0,-2 0 65 0,-5 3 83 15,2 3 89-15,-4 3 80 0,-4 1 56 0,0 4 42 16,-1 0 10-16,0 2-25 0,0 0-38 15,0 0-50-15,0 0-39 0,0 2-32 0,0 3-11 16,0 2 4-16,0 1 11 0,0 2 9 0,6 2 4 16,-4 1-8-16,1 0-3 0,4 3-4 0,-1-1-5 15,3 0 1-15,-2 0-5 0,5 0 1 0,0-1-2 16,3-3-3-16,1-3-1 0,3-3-1 16,-2 0-4-16,0-2 2 0,5-3-7 0,-5 0-1 15,7 0-1-15,-3 0-7 0,-1-3 0 0,3-3-6 16,-6 2-5-16,7-2 2 0,-7-1-3 0,4 1 0 15,-3 0 2-15,-3 0-2 0,1 0 0 16,-2 1 4-16,-1 1 2 0,0 1 5 0,-1 1 4 16,0 0 1-16,-1 2 1 0,0 0 0 0,-3 0-2 15,2 0 2-15,1 0-1 0,-2 0 1 16,-2 2 4-16,3 1-4 0,-3 2 2 0,3-1 1 16,3 2-5-16,-1-4 0 0,-1 2 0 0,3-3 0 15,-1 0 5-15,0-1-1 0,0 0 0 0,1 0 2 16,0 0-3-16,-1-1 2 0,1-6 1 0,1-3-3 15,0-3 3-15,-1 1-3 0,1-1-3 16,-2-2 2-16,1-2-5 0,-2-2-7 0,-2-1-1 16,-6 1-10-16,-3-2-4 0,-1 1-2 0,0-1-8 15,-7 1 0-15,-6 0-5 0,-6 3 0 0,1 4 7 16,-7 2 1-16,-1 4 12 0,-2 2 10 0,-1 5 6 16,-2 0 9-16,-4 5 9 0,4 2 0 15,-3 4 8-15,7 1-3 0,2 1-4 0,9 1 2 16,1 2-8-16,2 0 2 0,8 1-2 0,-1 1-2 15,5 0 5-15,1 2-1 0,1-5 1 16,9 0 4-16,1 1-4 0,3-2 0 0,3-1 2 16,5-3-4-16,-1 1 1 0,3-2-1 0,3-2-6 15,-1-3-2-15,2-1-2 0,-2-3 0 0,-2 0 1 16,-1 0-1-16,-2 0 2 0,1 0-2 16,-4 0 0-16,-2 0-1 0,3 0 3 0,-4 0-2 15,-1 0 2-15,-1 3-1 0,2 0-3 0,0 0 2 16,-1 0-7-16,2 1 1 0,4-3-8 0,-3 3-13 15,0-3-18-15,3 0-34 0,-3 1-39 16,3-2-57-16,-1 0-93 0,-1 0-216 0,0 0-108 16,-10 0-795-16</inkml:trace>
  <inkml:trace contextRef="#ctx0" brushRef="#br0" timeOffset="2804">4581 487 2706 0,'0'0'136'0,"0"0"-30"0,0 0-55 0,0 0-34 15,0 0-9-15,0 0-4 0,0 0 2 16,0 0 12-16,0 0-1 0,0 0-2 0,0 0-7 16,0 0-3-16,0 0-1 0,170 8 1 0,-140-8 0 15,7 0 0-15,-4 0-5 0,4 0-3 0,-2 0-8 16,-2-2-4-16,-5-1-6 0,-2-1-5 0,-5 1 1 16,-6 0 2-16,-4 0 5 0,-5 1 7 0,-5 2-1 15,-1 0-4-15,-1 0-8 0,-10 0-6 16,-3 0-6-16,-2 2-1 0,-9 7 3 0,-3 1 6 15,-7 4 11-15,-1-1 6 0,-3 4 14 0,1 0 8 16,-2 1 6-16,8-1 7 0,-4 3-1 0,6 3-7 16,1 1-5-16,4-1-8 0,1 3 0 15,7 0-3-15,3-1-2 0,4-2 1 0,6-4-1 16,0-4 0-16,4-3 8 0,8-3 3 16,3-2 7-16,6 1 5 0,2-2-1 0,5-1-1 15,9-2-6-15,0 0-6 0,4-3-5 0,2 0-6 16,1 0-2-16,1 0-3 0,-3-6-7 0,-2 1-7 15,-1-1-4-15,-6 0-5 0,-3-3 5 16,-10 3 6-16,-1-1 10 0,-4-1 11 0,-4 0 3 16,-4-1 1-16,-3-2-5 0,0-1-8 0,-3-2-5 15,-5 0-2-15,-3 0-3 0,3 0 2 0,-6-1 0 16,-4 1 4-16,2 0 8 0,1 2 1 0,-2 0 15 16,4 1 10-16,1 2 12 0,2 3 8 15,4 3 1-15,0 0-1 0,4 3-6 0,2-2-10 16,0 2-10-16,2 0-15 0,4 0-7 15,0 0 3-15,4 0 7 0,0 5 10 0,5 0 9 0,3 1 0 16,1 1-5-16,3 3-1 0,4-1-6 0,-1 1-2 16,1-2-2-16,-2-1-1 0,-2 2-4 15,3-1 0-15,-2 0-2 0,-5-1-6 0,-1 1 9 16,0-2-3-16,-5 0 4 0,-4 1 5 0,3-2-10 16,-7 1-1-16,4 0-4 0,-5 2 0 15,1-2 3-15,0 2 2 0,-1-1 5 0,-2 1 0 16,1 0-2-16,2 1-2 0,0-1-3 0,-1 1-4 15,-2-2-8-15,7 0-17 0,-4 1-26 0,5-3-34 16,-3-2-43-16,4 0-55 0,-2-3-106 16,2 0-192-16,1 0-39 0,-7 0-631 0</inkml:trace>
  <inkml:trace contextRef="#ctx0" brushRef="#br0" timeOffset="3015">5078 303 2649 0,'0'0'123'16,"0"0"-29"-16,0 0-4 0,0 0-25 0,0 0-17 0,0 0-13 15,0 0-20-15,0 0-14 0,0 0-5 16,0 0-2-16,0 0-13 0,0 0-13 0,0 0-13 16,0 0-14-16,-3-36-15 0,17 37-25 0,1 7-60 15,5 0-110-15,-1 3-228 0,-4-2-67 16,-2-1-729-16</inkml:trace>
  <inkml:trace contextRef="#ctx0" brushRef="#br0" timeOffset="3326">5560 831 2662 0,'0'0'63'0,"0"0"-61"15,0 0 30-15,0 0 17 0,0 0 6 16,0 0-5-16,0 0-18 0,0 0-7 0,0 0-2 15,0 0-1-15,0 0 9 0,0 0-3 0,0 0 4 16,0 0-1-16,146 43-10 0,-132-45-3 0,-1-3-5 16,2 1-9-16,6-2-2 0,-4-2-4 15,0-1-2-15,2 0 0 0,-4-2-5 0,0 1-2 16,-4-3-6-16,-4-2-8 0,2-2 2 16,-6-2 0-16,-3-1-1 0,0 1 1 0,-1-2-5 0,-10 4-5 15,-2 0 2-15,-2 4-2 0,-2 1 2 16,-7 4 4-16,0 2 2 0,2 2 4 0,-7 4 6 15,2 0 5-15,-3 3 2 0,3 6 1 0,3 0-5 16,1 3-1-16,1 5-2 0,7-4-7 0,2 4-5 16,2 2-8-16,8-1-16 0,2 2-20 15,1-2-26-15,2 0-40 0,9-2-62 0,6-4-148 16,-4-3-125-16,-2-4-791 0</inkml:trace>
  <inkml:trace contextRef="#ctx0" brushRef="#br0" timeOffset="3954">6019 556 2735 0,'0'0'18'0,"0"0"-42"16,0 0-12-16,0 0-7 0,0 0 14 16,0 0 33-16,0 0 20 0,0 0 34 0,0 0 10 0,0 0 2 15,0 0-6-15,0 0-14 0,0 0-11 16,0 0-10-16,5 118-10 0,-1-97-6 0,2 1-5 15,0-1-4-15,-1 0-1 0,3-1 0 0,-3-2-1 16,5-5 0-16,-3-1-2 0,1-5-3 0,0-1-4 16,-1-1-3-16,4-2-5 0,-2 0-4 0,4-2-9 15,-3-1-11-15,4 0-19 0,4-3-17 16,-2-4-16-16,1-1-15 0,2-2 2 0,-4-4 0 16,0 0 6-16,-2-2 18 0,0-1 24 0,-2 2 28 15,-5 1 40-15,5 3 33 0,-8 2 34 16,4 3 29-16,-4 1 16 0,-2 4 3 0,-1 1-18 15,0 0-19-15,0 0-26 0,0 0-25 0,0 0-15 16,0 0-14-16,0 5-5 0,0 2 12 0,0 4 7 16,0 4 5-16,0 1-1 0,0 3-12 15,0-2-3-15,0 0-2 0,3-1 0 0,4-1 4 16,-1 2-6-16,4-2-1 0,1 1-2 0,-2-2-5 16,5-3 8-16,3 1-4 0,-1-3-2 0,2-2 4 15,6-3-13-15,2-1-2 0,1-3-4 0,2 0-10 16,1 0-1-16,-1-4-3 0,2-5-4 0,-2-2 1 15,-2-1 1-15,-1-1 2 0,-1-3 4 16,-6-2 0-16,1-1-1 0,-3-2-1 0,-5-1-9 16,-4-5-10-16,-1 2-5 0,-7-1-1 15,0 1 14-15,-4 4 18 0,-8 2 20 0,-2 3 20 16,-4 3 13-16,1 2 8 0,-3 5 10 0,0 2 0 16,-1 0-4-16,1 4-4 0,2 0-14 0,0 6-6 15,1 5 0-15,3 0-4 0,5 2 3 0,0 4-3 16,1-2-4-16,7 2 4 0,1 4-4 15,0 2-3-15,1 1 3 0,11 2-5 0,2-3 0 16,2-2 1-16,6-1-7 0,2-2-1 0,1-1-7 16,4-2-12-16,1-1-9 0,2-2-25 0,2-1-28 15,-2-5-34-15,5 0-56 0,-4-1-69 16,1-2-142-16,-9 0-242 0,-9-3-857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18.07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200 317 887 0,'0'0'193'0,"0"0"58"0,0 0 46 0,0 0-17 15,0 0-19-15,0 0-47 0,0 0-59 16,0 0-41-16,0 0-30 0,0 0-28 0,0 0-13 15,0 0-13-15,0 0-14 0,-14-8-4 16,14 8-11-16,0 0-4 0,0 3 2 0,3 1 0 16,4 2 8-16,-2 1 5 0,7 3 0 0,1 1 2 15,0 2-6-15,2-5-2 0,0 3-2 0,3-3-2 16,0-1 7-16,-2-1 1 0,1-1 1 0,2-1 7 16,0-4-8-16,1 0-2 0,-1 0-6 15,3-9-9-15,-3 0-3 0,3-2-6 0,-3-1-3 16,6-2-1-16,-6-2-2 0,0-3-2 0,-2-2-4 15,-2 1 2-15,-3-2 3 0,0 2 4 0,-6-1 6 16,-4-3 4-16,-2 2-4 0,0-1 2 16,-8 1-6-16,-6-1-3 0,-1 0 5 0,-8 2-9 15,3 1-6-15,-10 3 5 0,-2 5 1 0,-2 3 10 16,0 7 13-16,-4 2 5 0,-2 5 0 16,3 9 0-16,2 4 2 0,-1 4-3 0,1 3 3 15,2 2 4-15,4 2 0 0,-1 2 4 0,4-1-1 16,3 5 0-16,5-1 4 0,2 0-3 15,7 1 1-15,0 0-4 0,9 1-5 0,0-3-2 16,7-3-5-16,4-2-2 0,5-4 1 0,4-3-1 16,3-6 1-16,3-3-4 0,1-2-2 0,2-5-2 15,-1-2-6-15,7-3 0 0,-3 0 4 0,5-8 4 16,1-2 7-16,-1-2 6 0,0 1 0 16,0-2 4-16,-6 1-1 0,-1 2 3 0,-4 2 1 15,-6 3 0-15,-5 2 8 0,-3 3 10 0,-5 0 9 16,1 0 7-16,-5 5 1 0,3 1-4 0,0 0-3 15,1 3-10-15,0 2-7 0,1-1-3 0,-1 3-6 16,3 0 0-16,1 0-2 0,0-2-6 16,-1 1-4-16,-1-2 0 0,4-1 0 0,-4-1 1 15,1-1-1-15,-1-2-1 0,4 1-5 0,0-2-8 16,1 1-14-16,1 0-22 0,7-3-50 0,-4 1-55 16,6 1-145-16,-1-2-242 0,-5 2-69 15,-6-3-719-15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16.14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377 0 2449 0,'0'0'-63'0,"0"0"-43"0,0 0-49 16,0 0-77-16,0 0 19 0,0 0 71 0,0 0 51 15,0 0 94-15,0 0 37 0,0 0 55 0,0 0 43 16,0 0 11-16,0 60-7 0,0-29-33 15,-3 6-25-15,-3 7-15 0,3 9-17 0,0 7-13 16,-1 7-6-16,-3 9-5 0,2 6-3 0,-3 5-5 16,-2 2 0-16,5 2-8 0,-5 0-2 15,5-2 2-15,-2-4-9 0,3-3 3 0,4-4 1 16,0-7-6-16,0-9 0 0,0-9-1 0,0-10-9 16,2-8 7-16,4-9 4 0,-2-8-2 0,-1-6 12 15,-1-4-6-15,3-5-4 0,-4-3-2 16,0 0-8-16,-1 0-1 0,2 0-4 0,-2-3-6 15,1 0-6-15,0-4-14 0,2-3-16 0,3-3-29 16,-4-6-56-16,0-7-75 0,0-1-88 0,4-6-78 16,-6 6-3-16,1 10-497 0</inkml:trace>
  <inkml:trace contextRef="#ctx0" brushRef="#br0" timeOffset="300">0 107 2024 0,'0'0'635'0,"0"0"-524"16,0 0-48-16,0 0-12 0,0 0-37 0,0 0-19 16,0 0-5-16,0 0-1 0,0 0 9 0,0 0 11 15,0 0 7-15,0 0 4 0,0 0 0 16,69-40 0-16,-46 45 3 0,4-1-5 0,3 2-3 16,2-1-3-16,3-1-7 0,5 1 0 0,1-2 3 15,0 0-3-15,1-3-1 0,4 0 0 0,-3 0-2 16,-1 0 0-16,-2-5-1 0,-2 2 3 15,-4 0-2-15,3 0 1 0,-7 0-1 16,3 1-2-16,-6 1 1 0,-1-1-2 0,-7 1 0 0,3 1 2 16,-7 0-1-16,-3 0-1 0,-5 0-5 15,0 1-11-15,-4 1-8 0,-3 1-13 0,0 0-8 16,0 3-3-16,0 5-4 0,-3 4-10 0,-8 1-59 16,-1 7-128-16,-3 5-261 0,1-5-89 0,2-8-689 15</inkml:trace>
  <inkml:trace contextRef="#ctx0" brushRef="#br0" timeOffset="572">279 755 3004 0,'0'0'-60'16,"0"0"16"-16,0 0 26 0,0 0 11 0,0 0 43 15,0 0 6-15,0 0-4 0,190 13-5 0,-151-13-3 16,0-3-4-16,0-3-2 0,-3 0 5 15,2 0 1-15,0 0-2 0,-6 0-2 0,2 1-6 16,-6 0-8-16,-2 1-4 0,-3 2-5 0,-5 1-1 16,-4-1-1-16,0 2-2 0,-9 0 3 0,5 0-8 15,-8 0-3-15,2 3-7 0,-1-1-4 16,-3 1-4-16,0 2-3 0,0-1-1 0,0 4-5 16,0 0-10-16,-1 0-26 0,-5 1-31 0,4 0-50 15,-4-1-79-15,-2-2-133 0,4-1-192 0,-3 0-46 16,4-4-394-16</inkml:trace>
  <inkml:trace contextRef="#ctx0" brushRef="#br0" timeOffset="852">1156 802 2499 0,'0'0'50'0,"0"0"-38"0,0 0 52 15,0 0 30-15,0 0 26 0,0 0-6 16,0 0-29-16,0 0-19 0,0 0-18 0,0 0 1 16,0 0-14-16,0 0-2 0,163 13-5 0,-137-13-15 15,2 0-2-15,-2 0-2 0,1 0-5 16,-1 0 0-16,0 0-1 0,0-1-4 0,-2-1 5 16,1 1-1-16,-5 0-6 0,4-1-2 0,-5 0-9 15,3 2-9-15,-6 0 0 0,-1 0-14 0,-1 0-14 16,-3 0-16-16,-1 0-28 0,-5 2-14 0,1 2-25 15,-3 2-35-15,-3 2-66 0,0 6-163 16,0-6-159-16,-3 0-867 0</inkml:trace>
  <inkml:trace contextRef="#ctx0" brushRef="#br0" timeOffset="1077">1291 1211 3051 0,'0'0'48'15,"0"0"-21"-15,0 0-14 0,0 0-21 0,0 0 3 16,0 0 20-16,0 0 8 0,0 0 10 16,0 0 5-16,0 0-4 0,0 0-2 0,0 0 1 15,0 0-7-15,0 0-3 0,157 25-9 0,-130-19-6 16,0-1-1-16,2 1-4 0,-2 1 0 16,1-3-7-16,-2-1 2 0,-3 0-14 0,-3 0-16 15,2 0-18-15,-5-2-40 0,3 4-49 0,-4-2-82 16,-1 3-183-16,-2-1-287 0,-8-2-856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18.78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942 940 1393 0,'0'0'764'0,"0"0"-641"0,0 0-46 16,0 0-42-16,0 0-19 0,0 0 6 0,0 0-8 15,0 0 2-15,0 0 1 0,0 0 5 0,0 0 18 16,0 0 6-16,0 0 1 0,0 0-6 16,21 38-16-16,-13-29-11 0,3 1-1 15,1-1-4-15,-1-2 1 0,1 3 3 0,2-3 0 0,0-1 0 16,2-2 3-16,1-1-3 0,0-3 4 15,4 0 2-15,-5 0-11 0,5-7 2 0,1-6-11 16,-3 0-4-16,0-1 4 0,1-4-5 0,-3 0 1 16,-1 0 1-16,-2 0-2 0,-2 0 8 0,-4-3 2 15,-2 4 2-15,-5-2 3 0,-1 1-8 16,0-1 2-16,-7 0-1 0,-4 0-5 0,-4-2 2 16,-4 3 1-16,-6 2-23 0,-3 0-6 0,-8 4-2 15,-3 3-10-15,-5 1 11 0,-4 6 18 16,-2 2 2-16,-1 0 6 15,-2 4 9-15,-2 5-5 0,-2 3-1 0,2 3 3 0,2 3 1 0,1 4-1 16,2 1 14-16,1 2-2 0,3 3 0 0,1 2 5 16,9-3-8-16,0 4 7 0,7 0-2 15,5-1-1-15,7 0-3 0,5-1-5 0,4 0 2 16,8 0 0-16,0-1 0 0,11-1 0 0,7-2-3 16,3 0-3-16,7-2 5 0,7-5 4 15,5-3 5-15,5-4 4 0,7-4-3 0,4-5-8 16,3-2-4-16,2-4-10 0,3-7-9 0,2-6-5 15,-4-2-6-15,1-3-5 0,-4-1-12 0,-2 0-20 16,-7 1-26-16,-8-2-31 0,-4 3-30 0,-9 2-36 16,-9-3-50-16,-6 1-82 0,-9 1-106 0,-2 6 9 15,-3 5-446-15</inkml:trace>
  <inkml:trace contextRef="#ctx0" brushRef="#br0" timeOffset="746">795 169 2442 0,'0'0'21'0,"0"0"-20"0,0 0-21 0,0 0-33 16,0 0-17-16,0 0-7 0,0 0-19 15,0 0 21-15,0 0 52 0,0 0 57 0,0 0 48 16,0 0 12-16,0 0-24 0,0 0-27 0,-52 175-18 16,44-126-12-16,0 2-2 0,1 4 10 0,1 2-16 15,2 0-13-15,2 6 11 0,-1 3-4 16,0 7 12-16,2 3 12 0,1 7-15 0,0 0-5 16,0 1-1-16,0 0-9 0,0-4-2 0,0-2-12 15,4-5-7-15,-1-6-5 0,-1-8-6 0,1-11 4 16,-2-8 7-16,-1-8 11 0,0-9 8 0,0-3 10 15,-4-5 4-15,-1-1 2 0,-3-3-3 16,-2 0-13-16,2 0-27 0,-4 0-38 0,-2-1-36 16,-1 1-22-16,-3-2-10 0,0 0 7 0,-5-1 20 15,-1 2 18-15,-4-1 33 0,-3-1 32 0,2 0 26 16,-4-2 27-16,3 2 7 0,-1-1 15 0,1-1 7 16,-1 0 12-16,1 0 4 15,2-1-9-15,0-1 10 0,-1 1 11 0,0-3 24 0,2 3 23 16,-2-4 10-16,5 2-11 0,0-2-12 0,3-1-16 15,4 2-12-15,5-2-11 0,6 0-5 16,1 0-12-16,2 0-11 0,3 0-18 0,0 0-21 16,0 0-24-16,7 0-13 0,-1 0 10 0,6 3 16 15,3 0 23-15,12 1 18 0,2 3-5 16,6-3-4-16,5 2 4 0,4-1-6 0,3 0-3 16,4-2 1-16,4 0-12 0,3 0-2 0,-2 2-1 15,3 1-5-15,-2 0-1 0,-6 2-2 16,-1 0-4-16,-7-3-1 0,-4 1-5 0,-5 0-4 15,-5-2 0-15,-4-1-10 0,-9 0-10 0,-2-1-13 16,-3-1-22-16,-6-1-13 0,-2 0-10 0,-3 0-7 16,0 0-1-16,0-7-78 0,0 1-266 0,0 0-606 15</inkml:trace>
  <inkml:trace contextRef="#ctx0" brushRef="#br0" timeOffset="1094">361 338 3301 0,'0'0'8'16,"0"0"-1"-16,0 0-10 0,0 0-37 16,0 0 1-16,0 0 14 0,0 0 7 0,0 0 25 15,0 0 3-15,0 0-2 0,0 0 0 0,0 0-5 16,170-33 2-16,-133 36 2 0,4-2 1 15,4-1 1-15,2 0 0 0,2-1-5 0,1-6 0 16,1-2-1-16,-3 2 0 0,-1-4 1 0,-3 2-2 16,-4 0-1-16,-5 1-1 0,-2 1 1 0,-7 1 2 15,-6 1-1-15,-6 1-1 0,-3 3 1 0,-4 0-1 16,-6 1 3-16,-1 0 5 0,0 0 5 16,0 0 3-16,0 0-2 0,-2 0-8 0,-4 0-12 15,6 1-12-15,-5-1-11 0,-1 1-5 0,1 3-8 16,-4 1-22-16,0 1-23 0,-2 1-36 0,3 1-52 15,-3 0-69-15,5-3-146 0,5 1-183 0,1 0-77 16,0-2-291-16</inkml:trace>
  <inkml:trace contextRef="#ctx0" brushRef="#br0" timeOffset="1502">1590 272 1893 0,'0'0'207'0,"0"0"20"0,0 0-24 0,0 0-30 0,0 0-12 16,0 0-25-16,0 0-35 0,0 0-18 0,0 0-16 15,0 0-16-15,0 0-12 0,0 0-9 16,0 0-11-16,-55-30-4 0,55 30-7 0,1 0-6 15,2-2-5-15,1 2 0 0,3 0-2 0,5-1 4 16,2-1 3-16,0 1 1 0,5 1 0 16,1 0 0-16,-2 0-1 0,5 0-2 0,3 0-1 15,-4 0 0-15,0 1 1 0,1 2-2 0,-5 0 1 16,1 0 0-16,-3 0 3 0,-2-1-1 0,-3 0 0 16,-2-1-2-16,-2 1 0 0,-3-1 1 15,0-1 0-15,-2 0-2 0,-2 2 2 0,0-2 4 16,0 0 4-16,0 0 1 0,0 0 0 0,0 0-5 15,0 1-4-15,-2-1 1 0,1 0-11 0,1 0-5 16,-3 0-4-16,2 0-16 0,1 0-10 16,0 0-22-16,0 0-38 0,0-1-74 0,0-1-161 15,0 2-313-15,0-1-917 0</inkml:trace>
  <inkml:trace contextRef="#ctx0" brushRef="#br0" timeOffset="2213">2149 0 2407 0,'0'0'394'0,"0"0"-366"0,0 0 2 0,0 0-10 16,0 0-8-16,0 0 8 0,0 0 0 0,0 0 7 15,0 0 6-15,0 0-4 0,0 0-8 16,0 0-12-16,0 0-13 0,0 0 2 0,-15 3 2 15,18 10 1-15,4 3 9 0,-2 1-4 0,2 5-2 16,-1-3 1-16,1 4-4 0,-2-1 2 16,-2-2-1-16,-1 0-2 0,3-6-3 0,-4 2 1 15,-1-5-3-15,3 1 3 0,-3-3 0 0,0 0-1 16,1-3 3-16,-1 0-3 0,1 0-1 0,2-2-3 16,1 1-8-16,0-1-4 0,-2 0-8 15,0-3-3-15,3-1 1 0,0 0-7 0,-2 0 3 16,4 0 7-16,-2-1 5 0,5-6 6 0,-1-2 0 15,2-2-10-15,5-8-10 0,1-1-6 0,1-1-1 16,1-1 5-16,1-2 11 0,-3 2 11 0,2 2 8 16,-2 3 8-16,-3 2 5 0,0 3 6 15,-2 1 11-15,-4 3 6 0,0 2 9 0,1 2 2 16,-5 1-5-16,1 3-6 0,1 0-9 0,-4 2-3 16,4 3 5-16,1 3 5 0,-3 1 6 0,5 4 2 15,-5 0 2-15,6 3-1 0,-3 6-3 16,0-1-4-16,-1 4-8 0,1-1-6 0,0 0-4 15,-1-1-5-15,-2-3-2 0,4-2 1 0,-5-3-5 16,2-2 1-16,0-4 0 0,0-3 1 0,1-1 1 16,0-2 1-16,1-3 0 0,0 3 2 15,2-3 0-15,2 0 1 0,1 0-2 0,6-6-1 16,0-5-4-16,5-3-8 0,-1-3-6 0,4-2-12 16,0-3-8-16,1 0-5 0,-2 0 0 15,-1 0 6-15,1-2 8 0,-3 4 11 0,-3 4 9 16,0 0 7-16,-4 6 6 0,-3 1 5 0,-2 3 5 15,-2 3 7-15,-4 2 0 0,-3 1 0 0,3 0 3 16,-2 1-1-16,1 5 6 0,-2 2 5 0,2 4 1 16,1 2-1-16,3 4-6 0,-3 6-4 0,5 2 0 15,-1 1-7-15,1 4-3 0,2-2-5 16,1 1-9-16,-3-1 1 0,2-3-2 0,-1 1 0 16,1-2-1-16,1-6 0 0,-4-1-3 0,0-2-5 15,3-4-7-15,-2-3-12 0,-3 0-26 0,3-3-42 16,-1-2-59-16,1 1-120 0,0-4-314 15,-4 1-1010-15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25.94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296 277 3316 0,'0'0'-17'0,"0"0"6"0,0 0 11 0,0 0-6 16,0 0-12-16,0 0-21 0,0 0-39 16,0 0-54-16,0 0 4 0,0 0 20 0,0 0 34 15,0 0 59-15,-93 41 9 0,111 21 3 0,5 11-5 16,2 14-1-16,2 13 3 0,0 12 0 0,-1 17 6 16,0 9 3-16,-3 9-1 0,1 10 1 15,-5 9 0-15,0 1 2 0,-4 3-1 0,-3 2 2 16,-2-6 2-16,-5-2 0 0,-1-8 0 0,-2-7 2 15,-2-3 0-15,0-14 2 0,0-9 2 0,-2-10 0 16,-2-14-3-16,3-9 0 0,-2-17 3 0,-1-15 3 16,3-14 2-16,-1-14 0 0,2-10-11 0,0-7-14 15,0-9-24-15,0-4-27 0,6 0-25 16,-1-1-29-16,3-12-31 0,2-7-53 0,1-13-160 16,-3 4-181-16,-3 5-811 0</inkml:trace>
  <inkml:trace contextRef="#ctx0" brushRef="#br0" timeOffset="350">151 0 3277 0,'0'0'-6'16,"0"0"-2"-16,0 0-13 0,0 0-18 0,0 0-21 15,0 0-1-15,0 0 14 0,0 0 21 0,0 0 24 16,0 0 8-16,0 0-2 0,200 51-2 0,-129-34 0 16,8 0-4-16,5-3-1 0,9 0-5 15,3-4-3-15,5-2-1 0,1-2 2 0,3-5 2 16,2-1 4-16,-5 0 2 0,-2 0-1 0,0-1 2 16,-5-3 4-16,-2-1 4 0,-4 0 7 0,0 2 2 15,-6 0 4-15,-4 3-3 0,-9 0-3 0,-5 0-2 16,-3 0-2-16,-9 6 0 0,-4 1-3 15,-2 1-2-15,-6 1-2 0,-7 0-5 0,-3 5-2 16,-8-1-5-16,-1-1-6 0,-7 3-6 0,-1 3-8 16,-7 2-11-16,-6 4-10 0,-1 5-35 15,-10 6-81-15,-13 4-208 0,3-5-278 0,5-11-878 0</inkml:trace>
  <inkml:trace contextRef="#ctx0" brushRef="#br0" timeOffset="1138">0 3759 3097 0,'0'0'26'0,"0"0"-7"0,0 0-13 0,0 0-9 16,0 0-14-16,0 0-9 0,0 0-3 0,0 0 1 15,0 0 3-15,0 0 12 0,0 0 0 0,0 0 1 16,157-88-2-16,-108 79-6 0,3 0-2 0,1 3-4 15,0 2 1-15,2-2 2 0,-3 3-4 16,-5 3 1-16,1 0-1 0,-5 0-4 16,-4 0 7-16,-6 3-3 0,-3 3-1 0,-8 1 3 0,-3-1-7 15,-5 1 4-15,-6 1-3 0,-1-2 1 16,-2 0 8-16,-5-1 4 0,1-1 0 0,-1-1-14 16,0 2-46-16,0-2-76 0,-4 0-178 0,0 0-198 15,0-2-802-15</inkml:trace>
  <inkml:trace contextRef="#ctx0" brushRef="#br0" timeOffset="1535">188 1944 2905 0,'0'0'136'0,"0"0"-164"15,0 0 1-15,0 0 4 0,0 0-3 0,0 0-2 16,0 0-22-16,0 0-18 0,0 0 7 0,0 0 17 16,0 0 23-16,0 0 22 0,0 0 5 15,0 0 3-15,15 28 1 0,11-20 3 0,1-2 6 16,5-1 4-16,2-2 4 0,-1-2 7 0,6 2 1 15,2-3-2-15,3 0-4 0,1 0-1 16,0 0-2-16,4 2-1 0,-1-2-4 0,2 1-6 16,1 2-4-16,-3 1-6 0,1-1 1 0,-3 0-4 15,1 3 0-15,-4-2-1 0,-6 0-4 0,-4 2 1 16,-1 0-1-16,-9-2-3 0,-3 0-2 16,-3 1-9-16,-4-1-10 0,-2-1-17 0,-3 2-26 15,-1-3-30-15,-4 1-45 0,-2 0-69 0,-1 0-101 16,0 3-179-16,0-1-84 0,-1-2-442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4:53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1 697 18636 0 0,'0'0'-239'0'0,"0"0"-179"0"0,0 0-11 0 0,0 0 107 0 0,0 0 262 0 0,0 0 164 0 0,0 0 14 0 0,0 0 8 0 0,0 0 3 0 0,0 0 4 0 0,0 0-2 0 0,0 0 12 0 0,0 0 44 0 0,23 16 62 0 0,70 50 63 0 0,-22-45 702 0 0,-56-23-856 0 0,5-1-90 0 0,0-1-1 0 0,0-1 1 0 0,0-1 0 0 0,-1-1-1 0 0,0 0 1 0 0,0-2-1 0 0,-1 0 1 0 0,0-1-1 0 0,0-1 1 0 0,-1-1 0 0 0,-1 0-1 0 0,14-13-67 0 0,-16 13 2 0 0,-1 0-1 0 0,0-1 1 0 0,0 0-1 0 0,-1-1 1 0 0,-1 0-1 0 0,-1-1 1 0 0,0 0-1 0 0,0-1 1 0 0,-2 0 0 0 0,0 0-1 0 0,-1-1 1 0 0,0 0-1 0 0,-2 0 1 0 0,0-1-1 0 0,-1 0 1 0 0,0 0-1 0 0,-2 0 1 0 0,0 0-1 0 0,-1 0 1 0 0,-1 0 0 0 0,0 0-1 0 0,-2 0 1 0 0,0-1-1 0 0,-1 1 1 0 0,-2-7-2 0 0,2 18-26 0 0,1 0 0 0 0,-1 0 0 0 0,0 1 0 0 0,-1-1 0 0 0,0 1 1 0 0,0-1-1 0 0,0 1 0 0 0,0 0 0 0 0,-1 1 0 0 0,0-1 0 0 0,-1 1 0 0 0,1 0 1 0 0,-1 0-1 0 0,0 1 0 0 0,0-1 0 0 0,0 1 0 0 0,-1 1 0 0 0,1-1 0 0 0,-1 1 0 0 0,0 0 1 0 0,0 1-1 0 0,0 0 0 0 0,0 0 0 0 0,-1 0 0 0 0,1 1 0 0 0,0 0 0 0 0,-1 0 1 0 0,1 1-1 0 0,-1 0 0 0 0,1 0 0 0 0,-5 2 26 0 0,-5 0-9 0 0,-1 1 0 0 0,1 0 0 0 0,0 2 0 0 0,0 0 0 0 0,1 1 1 0 0,0 1-1 0 0,0 0 0 0 0,0 1 0 0 0,1 1 0 0 0,0 0 0 0 0,1 1 0 0 0,0 1 0 0 0,0 0 9 0 0,0 0-8 0 0,1 1-1 0 0,0 0 0 0 0,1 0 0 0 0,0 2 1 0 0,1-1-1 0 0,0 1 0 0 0,2 1 1 0 0,-1 0-1 0 0,2 0 0 0 0,0 1 1 0 0,1 0-1 0 0,0 0 0 0 0,1 1 0 0 0,1 0 1 0 0,1 0-1 0 0,0 0 0 0 0,1 0 1 0 0,1 1-1 0 0,1 7 9 0 0,2-18-48 0 0,1 0 0 0 0,1 0 0 0 0,-1 0 1 0 0,1 0-1 0 0,0 0 0 0 0,1-1 0 0 0,-1 0 0 0 0,1 1 0 0 0,0-1 1 0 0,1-1-1 0 0,0 1 0 0 0,0-1 0 0 0,0 1 0 0 0,0-2 0 0 0,1 1 1 0 0,0 0-1 0 0,0-1 0 0 0,0 0 0 0 0,0-1 0 0 0,5 3 48 0 0,83 37-6679 0 0,-68-34-3232 0 0</inkml:trace>
  <inkml:trace contextRef="#ctx0" brushRef="#br0" timeOffset="980.505">1252 269 8410 0 0,'0'0'609'0'0,"0"0"-171"0"0,0 0-137 0 0,0 0-142 0 0,0 0-90 0 0,0 0-38 0 0,0 0 30 0 0,0 0 73 0 0,0 0 103 0 0,0 0 135 0 0,0 0 161 0 0,0 0 180 0 0,0 0 129 0 0,5 7 23 0 0,-4-5-834 0 0,0 0 22 0 0,0 0 0 0 0,1-1 1 0 0,-1 1-1 0 0,0 0 0 0 0,1 0 0 0 0,-1-1 0 0 0,1 1 0 0 0,0-1 0 0 0,-1 0 0 0 0,1 1 0 0 0,0-1 0 0 0,0 0 0 0 0,0 0 0 0 0,0 0 0 0 0,0 0 0 0 0,0 0 1 0 0,0 0-1 0 0,0-1 0 0 0,0 1 0 0 0,0-1 0 0 0,1 0 0 0 0,-1 1 0 0 0,0-1 0 0 0,0 0 0 0 0,0 0 0 0 0,1 0 0 0 0,-1-1 0 0 0,0 1 0 0 0,0 0 0 0 0,0-1 1 0 0,0 0-1 0 0,0 1 0 0 0,1-1-53 0 0,3-1 70 0 0,21-5 14 0 0,0-1 0 0 0,0-2-1 0 0,-1 0 1 0 0,-1-2 0 0 0,1 0 0 0 0,-2-2 0 0 0,0-1-1 0 0,-1-1 1 0 0,0-1 0 0 0,0-2-84 0 0,-20 15 2 0 0,-1 0-1 0 0,0 0 1 0 0,-1 0 0 0 0,1 0 0 0 0,0 0 0 0 0,-1 0-1 0 0,0-1 1 0 0,0 1 0 0 0,-1 0 0 0 0,1-1 0 0 0,-1 1-1 0 0,0-1 1 0 0,0 1 0 0 0,0-1 0 0 0,0 1 0 0 0,-1 0-1 0 0,0-1 1 0 0,0 1 0 0 0,0 0 0 0 0,-1-1 0 0 0,1 1-1 0 0,-1 0 1 0 0,0 0 0 0 0,0 0 0 0 0,0 1 0 0 0,-1-1-1 0 0,1 0 1 0 0,-1 1 0 0 0,0-1 0 0 0,0 1-1 0 0,0 0 1 0 0,-1 0 0 0 0,1 0 0 0 0,-1 1 0 0 0,1-1-1 0 0,-1 1 1 0 0,0 0 0 0 0,0 0 0 0 0,0 0 0 0 0,0 0-1 0 0,0 1 1 0 0,0 0 0 0 0,-1 0 0 0 0,1 0 0 0 0,0 0-1 0 0,-1 1 1 0 0,1-1 0 0 0,-1 1 0 0 0,1 0 0 0 0,-1 1-1 0 0,1-1 1 0 0,-4 1-2 0 0,-7-3-5 0 0,-1 1 1 0 0,0 1-1 0 0,0 0 0 0 0,0 1 0 0 0,1 0 0 0 0,-1 1 1 0 0,1 1-1 0 0,-1 1 0 0 0,1 0 0 0 0,0 1 0 0 0,0 1 0 0 0,1 0 1 0 0,-1 1-1 0 0,1 0 0 0 0,1 1 0 0 0,0 1 0 0 0,0 0 1 0 0,0 1-1 0 0,1 0 0 0 0,1 1 0 0 0,0 0 0 0 0,0 1 1 0 0,-4 7 4 0 0,13-15-16 0 0,0 0 1 0 0,0 0 0 0 0,0 1 0 0 0,1-1 0 0 0,0 0 0 0 0,0 1 0 0 0,0-1 0 0 0,1 1 0 0 0,-1-1 0 0 0,1 1 0 0 0,0-1 0 0 0,1 1 0 0 0,-1-1 0 0 0,1 1-1 0 0,-1-1 1 0 0,1 0 0 0 0,1 1 0 0 0,-1-1 0 0 0,1 0 0 0 0,-1 0 0 0 0,1 0 0 0 0,0 0 0 0 0,1 0 0 0 0,-1 0 0 0 0,1 0 0 0 0,-1-1 0 0 0,1 1 0 0 0,0-1 0 0 0,1 0-1 0 0,-1 0 1 0 0,1 0 0 0 0,2 2 15 0 0,124 82 372 0 0,12-23-166 0 0,74 47-295 0 0,-214-110 91 0 0,0-1-1 0 0,0 1 0 0 0,1-1 1 0 0,-1 1-1 0 0,0 0 1 0 0,0 0-1 0 0,0 0 0 0 0,-1 0 1 0 0,1 0-1 0 0,0 1 1 0 0,0-1-1 0 0,0 1 0 0 0,-1-1 1 0 0,1 1-1 0 0,-1-1 1 0 0,1 1-1 0 0,-1 0 0 0 0,0 0 1 0 0,0 0-1 0 0,0 0 1 0 0,0 0-1 0 0,0 0 0 0 0,0 0 1 0 0,0 0-1 0 0,-1 0 1 0 0,1 0-1 0 0,-1 0 1 0 0,1 0-1 0 0,-1 1 0 0 0,0-1 1 0 0,0 0-1 0 0,0 0 1 0 0,0 0-1 0 0,0 1 0 0 0,-1-1 1 0 0,1 0-1 0 0,-1 0 1 0 0,1 0-1 0 0,-1 0 0 0 0,0 1 1 0 0,0-1-1 0 0,0 0 1 0 0,0-1-1 0 0,0 1 0 0 0,0 0 1 0 0,0 0-1 0 0,-1 0 1 0 0,1-1-1 0 0,-1 1 0 0 0,1 0 1 0 0,-1-1-1 0 0,0 0 1 0 0,1 1-1 0 0,-1-1 0 0 0,0 0 1 0 0,0 0-1 0 0,-2 1-1 0 0,-37 10 315 0 0,0-2-1 0 0,-1-2 0 0 0,0-2 1 0 0,0-1-1 0 0,-1-3 1 0 0,1-1-1 0 0,-1-2 0 0 0,-3-3-314 0 0,13 4 284 0 0,1-3 0 0 0,-1 0-1 0 0,1-2 1 0 0,0-2-1 0 0,1-1 1 0 0,0-1 0 0 0,0-1-1 0 0,1-2 1 0 0,-28-15-284 0 0,56 26-20 0 0,0 0 1 0 0,0 0 0 0 0,0 0-1 0 0,1-1 1 0 0,-1 1-1 0 0,0 0 1 0 0,1-1-1 0 0,-1 1 1 0 0,1-1-1 0 0,-1 0 1 0 0,1 0-1 0 0,0 1 1 0 0,0-1-1 0 0,0 0 1 0 0,0 0-1 0 0,0 0 1 0 0,0 0-1 0 0,0 0 1 0 0,1 0 0 0 0,-1 0-1 0 0,1 0 1 0 0,-1 0-1 0 0,1-1 1 0 0,0 1-1 0 0,0 0 1 0 0,0 0-1 0 0,0 0 1 0 0,0 0-1 0 0,0 0 1 0 0,1-1-1 0 0,-1 1 1 0 0,1 0-1 0 0,-1 0 1 0 0,1 0-1 0 0,0 0 1 0 0,0 0-1 0 0,0 0 1 0 0,0 0 0 0 0,0 1-1 0 0,1-1 1 0 0,-1 0-1 0 0,0 1 1 0 0,1-1-1 0 0,-1 0 1 0 0,1 1-1 0 0,0 0 1 0 0,0-1 19 0 0,85-66-1167 0 0,-87 68 1175 0 0,56-33-688 0 0,1 4 0 0 0,1 1-1 0 0,1 3 1 0 0,38-9 680 0 0,18 0-3913 0 0,-2 5-3623 0 0,-75 19 2178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29.06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353 295 2477 0,'0'0'92'0,"0"0"-138"0,0 0-39 0,0 0-66 0,0 0-61 16,0 0 45-16,0 0 48 0,0 0 94 15,0 0 99-15,0 0 24 0,0 0 3 0,0 0-16 16,7 140-29-16,-7-91-20 0,0 1-4 0,0 8-2 16,0 4 5-16,0 4 0 0,0 5-7 15,0 5-4-15,-1 3-1 0,-3 4 1 0,2 5 15 16,0 2-8-16,-1-4-6 0,2-2-11 0,1-6-18 15,0-8 1-15,0-8-3 0,0-9 4 16,0-10-2-16,0-11-1 0,0-10 3 0,0-7 3 16,1-9 17-16,-1-4 29 0,0-2 18 0,1 0 21 15,-1 0-3-15,0-4-34 0,0-5-42 0,0-5-84 16,0-9-96-16,-1-5-112 0,1-7-167 16,0 9-88-16,0 6-817 0</inkml:trace>
  <inkml:trace contextRef="#ctx0" brushRef="#br0" timeOffset="378">383 107 2988 0,'0'0'10'0,"0"0"4"0,0 0-3 16,0 0-26-16,0 0-20 0,0 0-25 15,0 0-26-15,0 0-3 0,0 0-5 0,0 0 23 16,0 0 17-16,0 0 42 0,0 0 37 0,0 0 10 15,-68-3 9-15,45 29-15 0,-7 4-14 0,-1 3-8 16,-1 0-1-16,-3 1-1 0,6-2 1 16,0-6 4-16,3-5 2 0,5-5 0 0,1-5 4 15,5-2 1-15,4-2 6 0,3-4 9 0,4-2 10 16,3-1 10-16,1 0-3 0,0 0-14 16,0-1-31-16,3-7-41 0,6-4-32 0,3-8-7 15,3-6 14-15,6-4 25 0,5-6 23 0,5-1 8 16,1 1-3-16,3 2 1 0,-2 4-3 0,5 2 4 15,-4 4 7-15,-1 4 0 0,-2 5 5 16,-6 3-2-16,1 3-2 0,-3 5 3 0,-2 1-2 16,-1 3 0-16,-1 4-8 0,-2 5-7 0,0 1-3 15,0 6-1-15,-2 0 6 0,1 4 2 0,3 4-3 16,-1 0-8-16,5 2-32 0,-1 5-82 0,3 2-152 16,-9-7-225-16,-4-9-923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30.12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714 423 2325 0,'0'0'135'16,"0"0"-173"-16,0 0-33 0,0 0-38 0,0 0-2 15,0 0 66-15,0 0 51 0,0 0 61 0,0 0 34 16,0 0-7-16,0 0-22 0,0 0-24 0,0 0-12 16,0 0-14-16,58-117-7 0,-52 95-11 15,1-3-12-15,-5 1-5 0,0-2-6 0,-2 0-10 16,0 2 1-16,-8-1 2 0,-2 2 0 0,-4 2 8 16,-3 3-3-16,-3 2-2 0,-4-2-2 0,2 4 3 15,-1 3 6-15,-3 3-4 0,1 4-2 16,1 4 1-16,0 1 3 0,4 10 5 0,0 3 4 15,2 5-6-15,3 4-8 0,1 4-3 0,3 8 6 16,2 4 17-16,2 6 13 0,4 5 5 16,0 6-3-16,3 7 0 0,4 4-10 0,5 5 14 15,2 5-3-15,2 3-5 0,4 7 6 0,-2-1-11 16,2 4-1-16,0 0-2 0,-2-3-2 0,1-4-2 16,-2-4 0-16,-2-4-1 0,-4-7-1 15,-2-12 5-15,-2-7-1 0,-3-8 6 0,-1-9 9 16,0-5 14-16,-8-4 28 0,-3-4 22 0,-5-2 4 15,-6-3 5-15,-5 0-13 0,-5-3-15 0,2 0-6 16,-7-4-12-16,2 0-7 0,-1-5-6 16,-1-1-7-16,2-1-3 0,2-1-7 0,-1-6-8 15,3-4-13-15,-1-4-20 0,1-4-10 0,1-2-8 16,5-2-10-16,3-6-1 0,2-2 2 0,6-3 2 16,7-1 6-16,3-1-9 0,4-3-5 0,2 2-8 15,10-3-1-15,7-1 8 0,3 3 0 16,8 0-11-16,3 3-17 0,5 3-21 0,3 1-59 15,1 3-76-15,5 3-52 0,-15 7 11 0,-8 7-446 16</inkml:trace>
  <inkml:trace contextRef="#ctx0" brushRef="#br0" timeOffset="778">707 1104 2040 0,'0'0'563'0,"0"0"-524"0,0 0-34 16,0 0-35-16,0 0-34 0,0 0-6 0,0 0-20 15,0 0 10-15,0 0 18 0,0 0 22 0,0 0 34 16,0 0 12-16,0 0 12 0,24 0 9 0,-15-3-5 16,1 0-3-16,4-3-11 0,0-2-16 0,6 1-15 15,-1-2-24-15,5-2-15 0,0 2-9 0,-1 0-8 16,1 3 2-16,0 0-2 0,1 0 5 16,-1 0 10-16,-3 4 12 0,1-3 24 0,-2 1 16 15,1-2 18-15,-1-1 13 0,-1 1 5 0,-1-2 10 16,-2-1 12-16,-1-4 7 0,-1 1 7 15,0-2 3-15,-2 0-2 0,-2-2 5 0,-2-1 2 16,-4 0-4-16,-3 1-5 0,-1-1-19 0,0 0-20 16,-9 1-19-16,-5 0-20 0,-4 2-7 15,-1 0-4-15,-5 0 3 0,-8 5 7 0,-1 3 8 16,-2 4 9-16,-1 2 9 0,-2 2 16 0,4 7 9 16,1 5 4-16,0 0 1 0,2 3-10 0,6 2-5 15,4 2-5-15,0 2-7 0,7-2 5 16,5 2-8-16,3 0-4 0,5 1-1 0,1-1-9 15,3 1 4-15,9-3-1 0,3-2 3 0,2-1 7 16,4-3 8-16,4-4 9 0,2-3 12 16,1-6-8-16,2 0-6 0,0-2-7 0,2-2-15 15,3-5-1-15,-3-2 0 0,0-2 0 0,-2 0 5 16,-3 1 0-16,-4-2 4 0,-2 5 0 0,-6 3-2 16,-6-1-1-16,0 5-4 0,0 0-6 0,-5 0-1 15,3 2 1-15,-3 2 7 0,-1 4 8 0,5 0 3 16,-1 1 0-16,0 2-4 0,0-1-5 0,1 1-2 15,-1 0-2-15,1-4 2 0,-1 0 0 16,1 0 2-16,0-4 4 0,0-2 2 0,4-1 5 16,-1 0 7-16,3-3-2 0,4-8 1 15,4-3-8-15,1-6-9 0,4-6-10 0,0-7-11 16,3-4-13-16,0-2-12 0,2-4-15 0,-5-3-10 16,1 0-12-16,-3-5-14 0,-3 1-13 0,0-4-3 15,-4-1 10-15,-4 1 25 0,-5 1 35 16,-5 1 27-16,-2 3 29 0,-2 5 20 0,0 8 21 15,-6 6 25-15,-2 10 17 0,2 6 2 0,0 6-1 16,3 3-21-16,0 5-27 0,2 0-33 0,1 0-51 16,0 2-29-16,-2 6 17 0,2 7 33 15,-1 6 45-15,-3 10 36 0,3 5 1 0,-1 8-8 16,2 5-10-16,0 4-13 0,0 4-13 0,0 2-8 16,3 1 1-16,5 3-4 0,0 3-4 0,1-3-2 15,-3 0-3-15,1 0-1 0,1-4 1 0,1-3-2 16,-1-9-4-16,0-10-4 0,-1-9-5 0,-3-8-5 15,3-9-3-15,-5-5-4 0,1-4-2 16,-3-2-14-16,0 0-20 0,0 0-47 0,0 0-73 16,0-2-202-16,-3-1-447 0,-1 0-211 0</inkml:trace>
  <inkml:trace contextRef="#ctx0" brushRef="#br0" timeOffset="987">225 885 2459 0,'0'0'584'15,"0"0"-595"-15,0 0-21 0,0 0-1 0,0 0-4 16,0 0 22-16,0 0 28 0,0 0 6 0,191-126 2 16,-138 110-4-16,5 2-8 0,-1 3-7 0,-1 3-7 15,-2 4-9-15,1 2-13 0,0 2-35 16,-3 3-73-16,-2 5-110 0,-1 3-261 0,-12-2-225 15,-11-3-540-15</inkml:trace>
  <inkml:trace contextRef="#ctx0" brushRef="#br0" timeOffset="1348">2037 326 2601 0,'0'0'243'0,"0"0"-152"0,0 0-8 0,0 0-41 15,0 0-48-15,0 0-19 0,0 0-26 0,0 0 6 16,0 0 19-16,0 0 9 0,0 0 17 15,0 0 6-15,0 0-1 0,37 1 5 0,-20 21 2 16,1 7-3-16,1 3 0 0,-2 7-2 0,-1 3-4 16,-2 8 1-16,-1 1-4 0,1 5-2 0,-5 2-1 15,2 5-5-15,-2-3-6 0,2-1-9 0,-5-2-10 16,1-7-18-16,1-8-22 0,-1-9-20 0,1-8-15 16,-2-10-15-16,-1-4-27 0,-2-5-49 15,0-4-68-15,-3-2-32 0,0 0-6 0,0 0-25 16,0 0-544-16</inkml:trace>
  <inkml:trace contextRef="#ctx0" brushRef="#br0" timeOffset="1541">1802 653 2411 0,'0'0'153'16,"0"0"-11"-16,0 0-44 0,0 0-70 0,0 0-38 15,0 0-4-15,0 0 12 0,0 0 17 0,0 0 11 16,0 0 1-16,0 0-7 0,177-58-9 0,-129 53-3 15,3-1-5-15,5 2-4 0,-2-1-5 0,0 1-7 16,0 0-17-16,-1 1-37 0,1 0-65 16,-8 0-108-16,-1 2-210 0,-15 1-115 0,-9 0-847 15</inkml:trace>
  <inkml:trace contextRef="#ctx0" brushRef="#br0" timeOffset="1868">2678 1123 2243 0,'0'0'-55'0,"0"0"3"16,0 0 99-16,0 0 32 0,0 0 9 16,0 0-6-16,0 0-14 0,0 0-10 0,162 24-8 15,-139-31-8-15,1-3-12 0,1-3-2 0,-2 0-2 16,-1-2-1-16,1-3-1 0,0-2-9 0,1-4-7 15,-1 1-3-15,0 0-6 0,-7-3 0 16,2 2 1-16,-7 0-6 0,-1-1 2 0,-5 2-7 16,-3 3-9-16,-2-2-6 0,-7 1-11 0,-6 1-4 15,-3 3-10-15,-9 1-4 0,-2 3 0 0,-6 4 3 16,-1 6 10-16,1 3 4 0,-1 0 4 16,2 9 6-16,-1 5 4 0,4 4 4 0,2 2-7 15,4 0-10-15,6 4-11 0,2 0-8 0,4 2 1 16,6 2-15-16,5 0-39 0,0 0-115 0,8-4-151 15,2-7 0-15,-2-7-514 0</inkml:trace>
  <inkml:trace contextRef="#ctx0" brushRef="#br0" timeOffset="2437">3241 577 2784 0,'0'0'-63'16,"0"0"-49"-16,0 0-56 0,0 0-16 0,0 0 32 16,0 0 60-16,0 0 61 0,0 0 50 0,0 0 5 15,0 0-1-15,0 0 4 0,0 0 5 0,0 0 3 16,0 0 3-16,67 41-4 0,-51-39-6 0,2-2-11 16,0 0-11-16,1 0-17 0,0 0-19 15,0 0-20-15,-1 0-13 0,-3 0-5 0,-3 0-3 16,-4 0 2-16,-2 3 1 0,-5 5 9 0,-1 1 29 15,0 4 27-15,-5 0 35 0,-5 6 21 0,-3 3-7 16,-4 4-11-16,-2 3-17 0,1 1-12 0,-2 3-2 16,1-2 2-16,0 0 0 0,1-3-9 15,7-3-2-15,4-2 0 0,2-3 5 0,5-1 13 16,0-2 5-16,2 1 7 0,5-1 4 0,4-1-5 16,1-3 5-16,2-1 6 0,0 0 4 0,5-2 7 15,1-1-3-15,2-3-4 0,4-1-8 16,3-4-11-16,1-1-11 0,-2 0-10 0,3-5-8 15,1-5-7-15,1 0-7 0,1-3 2 0,-1-4 5 16,0 1 4-16,-2-3 5 0,-4 1-3 16,-3-1-6-16,-4-1-5 0,-2 1-3 0,-4 1 2 15,-5-1 0-15,-1 0 2 0,-6 1-4 0,-2 1-1 16,0-2 3-16,-7 4 12 0,-4 4 14 0,0 0 17 16,-4 5 20-16,-1 1 16 0,-2 3 17 0,3 2 9 15,0 0 6-15,1 3-2 0,1 4-15 16,0 0-24-16,4 3-22 0,3 0-13 0,2 2-1 15,3 0 8-15,1 3 9 0,2 2 8 0,7 3 0 16,7 1-3-16,5 2-2 0,6 2-4 16,6-4-2-16,6 3-6 0,8-6-7 0,6-1-14 15,4-5-19-15,9-1-23 0,1-4-38 0,4-2-60 16,4-1-93-16,0-4-191 0,-16 0-138 0,-23 0-847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33.55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346 0 2655 0,'0'0'52'0,"0"0"-9"15,0 0-14-15,0 0-27 0,0 0-45 0,0 0-24 16,0 0-33-16,0 0 6 0,0 0 41 15,0 0 36-15,0 0 37 0,0 0 16 0,0 0-5 16,36 60-5-16,-19-34-4 0,-4 8 7 0,2 6-3 16,0 2-7-16,-1 4-5 0,0 5-12 15,-1 0-4-15,0 0 0 0,-2 1 0 0,-6-5-4 16,5-6 0-16,-6-7 0 0,4-8 1 0,-5-7 4 16,-1-5 0-16,0-2 3 0,3-1-1 0,-3 3-1 15,-1 0 3-15,0 2-2 0,-1 4-3 16,3 4 3-16,4-1-3 0,-3 4 3 0,1 4 1 15,2 0-2-15,0 2 2 0,0 3-4 0,3-1 1 16,-4 3 2-16,4 2-1 0,-5-1 1 16,5 4-1-16,-5 1 0 0,1 2-1 0,-3-1 0 15,-1-1-2-15,4-1-3 0,-5-6-3 0,-1-4-2 16,0-10 0-16,0-9-3 0,0-3 15 0,-4-6 25 16,-3-4 15-16,-5-1 20 0,-4 0-3 0,-9 0-21 15,-1 0-8-15,-3-4-15 0,-8-5-5 0,2-3 2 16,-6-3 0-16,-4-4 8 0,1-1 1 15,-5-4 10-15,4-1-3 0,0-2 0 0,1 2-2 16,10 0-7-16,-1 1 1 0,7 4-1 0,5 4 2 16,8 0 1-16,6 5-1 0,3 2-1 0,6 1-12 15,0-1-16-15,3 1-15 0,8-5-4 16,5-2 4-16,9-3 14 0,6-2 13 0,6-1 2 16,7 0 6-16,3-1-5 0,8 1-1 0,4 1-3 15,2-1-3-15,3 1-2 0,2-1-3 16,-2 0-3-16,0 2-6 0,0 1-7 0,-6 2-13 15,-2 0-17-15,-6 1-20 0,-2 3-22 0,-7-1-22 16,-8 4-15-16,0 1-13 0,-10 2-12 0,-4 2-7 16,-7 4-3-16,-6-3 1 0,-1 3 22 0,-3 0 35 15,-2 0 49-15,0 0 51 0,0 0 39 0,-2 0 26 16,-3 3 7-16,3-1-5 0,1 0-6 16,1 4-4-16,0-3 11 0,0-1 14 0,0 0 10 15,0-2 4-15,0 1 2 0,0-1 6 0,0 2 11 16,4-1 4-16,3 2-1 0,-3-1-11 0,7-1-16 15,0-1-12-15,4 0-14 0,0 0-9 16,8-3-12-16,-2-3-10 0,5-2-6 0,-1 0-8 16,1-3-5-16,0-1-3 0,-1 1-1 0,-5-3-5 15,4 2 1-15,-8 1-2 0,2-3-3 16,-9 1 3-16,1 0-3 0,-7 0-2 0,-3 0-3 16,0 1-18-16,-6-2-19 0,-8-3-13 0,-7 1-10 15,-5 0 1-15,-4 2 12 0,-9 4 10 0,0 3 9 16,-5 3 22-16,0 4 4 0,-3 4 10 15,3 6 10-15,0 3 2 0,5 3 6 0,3 1-4 16,9 1-14-16,4-1-6 0,9-1-14 0,7 3-2 16,3 0 0-16,4-2-1 0,7 2 4 15,7-3-7-15,2 1-14 0,10-3-28 0,5-1-56 16,6-6-95-16,7-4-169 0,-10-3-47 0,-11 0-662 0</inkml:trace>
  <inkml:trace contextRef="#ctx0" brushRef="#br0" timeOffset="868">1580 447 2913 0,'0'0'-34'0,"0"0"-6"16,0 0-26-16,0 0-38 0,0 0-13 0,0 0 10 15,0 0 32-15,0 0 57 0,0 0 40 0,0 0 16 16,0 0 9-16,0 0 6 0,0 0 4 0,0 0-3 15,71-12-16-15,-55 8-17 0,5 3-11 16,-3 0-12-16,2-1-4 0,-2 2-7 0,-3 0-9 16,-2 2-10-16,0 3-12 0,-4 2-3 0,-5 4 7 15,0 0 12-15,2 3 26 0,-6 5 22 16,0 2 22-16,0 3 3 0,0 2-9 0,0 3-12 16,-1-2-18-16,1-1-3 0,0 0-4 0,0-6 1 15,0 1-1-15,4-5-2 0,1-3 4 16,5-3 3-16,1 0 4 0,0-3 6 0,1-2-1 15,1-1 4-15,2-4 2 0,3 0-4 0,4-6-2 16,-1-3-9-16,5-4-9 0,-1-4-9 0,3-3-7 16,-1-1-4-16,-1 0 1 0,-1-2 3 0,-8 0 4 15,-2 2 2-15,2 0 5 0,-10 1 5 0,1 1 4 16,-6 2 9-16,0 0 10 0,-2 4 9 0,0 4 11 16,0 5 2-16,-2 0-10 0,1 4-12 15,0 0-16-15,1 0-22 0,-2 0-8 16,2 0 2-16,0 7 17 0,0 0 30 0,0 6 19 15,0 2 14-15,3 3-5 0,1 2-9 0,3 0-6 16,0-1-9-16,5-1-2 0,2 2 0 0,1-3 0 16,5 0 0-16,-2-3-5 0,7-4 1 0,-1-1-2 15,4-3-5-15,-3-1-2 0,1-5-6 0,-2 0-6 16,0 0-2-16,2-6-8 0,-3-4-8 16,-2-1-6-16,1-3-9 0,-5 0-6 0,4 0-3 15,-6-3 1-15,-1 1 4 0,-5 1-1 0,-3 0 1 16,-5 1-5-16,-1-2 0 0,0 3 6 15,-1 1 8-15,-9 0 18 0,6 3 18 16,-6 2 16-16,6 4 15 0,-1 2-1 0,-1 1-7 0,5 0-16 16,1 0-12-16,0 1 2 0,0 5 13 0,0 4 16 15,0 1 13-15,0 3 2 0,3 1-6 0,4 2-10 16,-2 0-7-16,5-1-7 0,1-2-1 16,-1 2 0-16,4-3 0 0,1-3-3 0,0 2 1 15,0-4-6-15,0-1-5 0,6-2-8 0,-5-3-7 16,0-2-13-16,1 0-13 0,2 0-18 0,-1-2-16 15,-2-6-17-15,5-1-22 0,-4-2-25 16,-2-3-28-16,0 2-24 0,-1-3-7 0,-2 0 22 16,1 1 45-16,-4 0 61 0,-5 2 65 0,3 2 79 15,-4 3 79-15,-3 3 57 0,0 2 21 0,0 2-25 16,0 0-49-16,0 0-41 0,0 0-35 16,1 2-29-16,1-1-28 0,-2 1-18 0,2 2-2 15,5 4 12-15,-1 0 7 0,4 6 0 0,1-1-3 16,4 3-9-16,0 0-5 0,0-1 2 0,7 1-3 15,-5-3-2-15,7 0-1 0,-1-3-6 0,-2-1-6 16,5-3-11-16,0 0-21 0,-2-3-33 16,2 0-47-16,-1-3-63 0,-3 0-110 0,2 0-206 15,-5 0-66-15,-9-3-763 0</inkml:trace>
  <inkml:trace contextRef="#ctx0" brushRef="#br0" timeOffset="1266">3553 655 2995 0,'0'0'106'0,"0"0"-88"0,0 0-37 16,0 0 5-16,0 0 6 0,0 0 7 16,0 0 8-16,0 0-2 0,0 0 3 0,0 0-2 15,152 20 1-15,-128-20 0 0,-5 0 1 0,4-6 2 16,-3 0-5-16,-1-2-4 0,-3-2-3 0,-2 1-3 16,-1-1-5-16,-2 0-3 0,-4 0-9 15,-1-1-8-15,-4 0-10 0,-2-1-17 0,0-1-16 16,-11 0-26-16,-2 0-12 0,-5-1 0 0,-7 1 15 15,-2 1 23-15,-4 3 21 0,-5 1 21 16,-2 4 18-16,1 4 22 0,0 0 20 0,-1 6 17 16,1 3 5-16,8 3-7 0,3 2-16 0,10 2-17 15,0-2-13-15,6 5-3 0,6-3 6 0,0 4 5 16,4-2 3-16,7 1 4 0,4-3 2 0,5 1 11 16,0-3 7-16,10-2 8 0,3 1-3 0,5-3-8 15,-1-3-8-15,7 0-8 0,-1-6-4 16,-1 1-5-16,-1-2 1 0,-4 0 2 0,3-3 4 15,-5-2-1-15,-4 0 2 0,1 1 1 0,-4-1-1 16,-6 0 4-16,1 4-1 0,-4-1-2 16,-3 2-2-16,-5 0-5 0,4 0-5 0,-3 2-6 15,-2 1-6-15,3 2-2 0,-3 1-3 0,3 0-7 16,-2 0-13-16,1 0-32 0,2 0-53 0,-5 0-91 16,6-6-154-16,-4 2-180 0,-1 0-885 0</inkml:trace>
  <inkml:trace contextRef="#ctx0" brushRef="#br0" timeOffset="1931">4054 249 3116 0,'0'0'-12'0,"0"0"-21"0,0 0-18 15,0 0 1-15,0 0 28 0,0 0 21 0,0 0 2 16,172-11 3-16,-131 10-2 0,1 1-1 0,-2 0 3 15,-2 0 0-15,-4 0 3 0,-1 0 4 0,-3 0 2 16,-4 0-1-16,0 0-1 0,-4 0-6 16,-4 2-4-16,-6 1-4 0,-5 0-10 0,-2 0-14 15,-3 0-13-15,-2 3-4 0,-2 3 16 0,-9 3 17 16,-6 5 14-16,-8 2 5 0,-4 5-6 0,-8 3-1 16,-2 2 0-16,-2 4-1 0,-1 3-2 0,2 0-1 15,2 1 0-15,4-4-2 0,4 4 0 16,6-6-2-16,7-3-2 0,4-1-1 0,11-6-2 15,2-2 1-15,0-3 6 0,5 0 3 0,6-3 9 16,5-1 5-16,5-1 2 0,2-2 4 16,0-3 0-16,7-1 2 0,0-4-2 0,-1-1 3 15,5-1-7-15,-2-5-5 0,-2-5-3 0,2-1-6 16,-4 2 2-16,-2-6 2 0,-6 2-2 0,1-1 1 16,-6 1-1-16,-7 0 3 0,-3 1 2 15,-5 0 0-15,0-1-5 0,-4 1-6 0,-3 1-4 16,-5 0-4-16,-3 0-5 0,0 3 2 0,-1 0 2 15,-1 3 6-15,4 1 5 0,3 2 2 16,2 2-2-16,4 1-7 0,2 0-3 0,2 0-9 0,0 0-5 16,2 1 15-16,3 7 11 0,3-1 18 15,2 4 17-15,6-2-2 0,2 1 2 0,5-2-1 16,3 1-3-16,2-3-4 0,0-2-7 0,1-4-6 16,0 3-3-16,-2-3-2 0,0 0 1 0,0-7 0 15,-1 1-1-15,-2-3 1 0,-4 1-2 0,-1 2 1 16,-4 0 1-16,-4 1 3 0,-5 0 5 15,2 2 3-15,-7 2 3 0,1-1-5 0,-2 2-8 16,0 0-8-16,0 0-6 0,-2 0-4 0,2 0-1 16,0 0-3-16,0 2-7 0,0 1-4 15,0 1 5-15,0 3 6 0,3 2 7 0,6 4 8 16,0 0 0-16,0 3-1 0,5-1 1 0,0-2-2 16,3 0-6-16,1-4-4 0,0-3-6 0,0-3-15 15,2-1-16-15,1-2-30 0,0-2-36 16,0-6-58-16,-2-2-86 0,-1-4-152 0,-1-1-127 15,-7 3 25-15,-3 3-519 0</inkml:trace>
  <inkml:trace contextRef="#ctx0" brushRef="#br0" timeOffset="2102">4927 212 2417 0,'0'0'266'0,"0"0"-44"0,0 0-78 15,0 0-67-15,0 0-29 0,0 0-32 0,0 0-22 16,0 0-24-16,0 0-17 0,0 0-19 15,0 0-18-15,0 0 12 0,0 0 3 0,0 0 10 16,-14-45 9-16,28 54-25 0,6 4-40 0,-1 3-65 16,0 4-104-16,3 1-154 0,0 4-30 0,-6-5-424 15,-3-8 637-15</inkml:trace>
  <inkml:trace contextRef="#ctx0" brushRef="#br0" timeOffset="2401">5417 712 1037 0,'0'0'464'0,"0"0"27"0,0 0-124 15,0 0-119-15,0 0-76 0,0 0-56 0,161 54-34 16,-134-48-22-16,1 0-14 0,-1 1-13 0,0-4-10 16,0-2-3-16,1-1-1 0,-4 0 1 0,0 0 3 15,-1-4 3-15,0-3-2 0,-4-2-1 16,0 1-1-16,-1-2-3 0,-4-3-1 0,-2 2 2 16,-5-1-1-16,0-1-2 0,-6 2-4 0,-1-5-9 15,0-2-12-15,-11-2-8 0,-3-1-15 0,-8 0-4 16,-6-1-2-16,-5 2-4 0,-7 0 11 15,-1 4 3-15,-1 4 8 0,-2 4 8 0,5 5 0 16,2 3 9-16,4 0-2 0,5 8-3 0,4 4-3 16,4 4-12-16,3 0 0 0,5 1-2 0,4 4-2 15,5-3 8-15,3 2 0 0,0-3 7 16,8-1 6-16,6 1-5 0,4-1-4 0,6-3-15 16,4-1-28-16,0-1-36 0,9-3-70 0,-1-4-138 15,-8-1-245-15,-8-1-934 0</inkml:trace>
  <inkml:trace contextRef="#ctx0" brushRef="#br0" timeOffset="2933">6011 482 2977 0,'0'0'79'0,"0"0"-37"16,0 0-31-16,0 0-50 0,0 0 4 0,0 0 7 15,0 0 11-15,0 0 20 0,0 0-1 0,0 0 3 16,0 0 4-16,0 0 3 0,0 0 3 15,0 0 1-15,64 107-1 0,-59-98-3 0,1 0-2 16,-1-1-4-16,1 0-2 0,1 0 0 0,-3 1-2 16,4 0-3-16,-3-3-3 0,4 2-6 0,-3-3-11 15,1-1-9-15,0-1-13 0,0 1-12 0,0-1-2 16,-1-3-3-16,1 0 6 0,2 0 2 16,-1 0 2-16,1-2-4 0,1-1-13 0,1 0-10 15,1-2-8-15,-1 1 2 0,1 2 17 0,-2 1 18 16,2 1 19-16,-1 0 19 0,-4 0 20 15,2 0 23-15,0 0 20 0,-4 3 13 0,5 0 7 16,-4 1-3-16,4 3-7 0,0-1-10 0,-2 0-9 16,4 1-9-16,-1 2-7 0,1-1-4 0,2-1-5 15,0-1-4-15,2 1-1 0,3-1-2 16,0-2 1-16,4-2-1 0,-1-2 1 0,3 0-1 16,1 0-6-16,1-8-7 0,0-1-8 0,-1-2-10 15,2-1-4-15,-5-2-1 0,1 1 4 0,-3-2 9 16,-2-1 6-16,-3 1 8 0,-3 0 3 0,-2-2 4 15,-5 2 3-15,-3 0 5 0,-1-1 6 16,-2 4 9-16,0 1 15 0,-5 4 21 0,0 1 14 16,-2 2 5-16,3 2-8 0,1 1-25 0,2 1-24 15,1 0-28-15,0 0-29 0,0 4 0 0,4 5 5 16,0 5 13-16,8 1 22 0,-2 3 1 0,5 2-1 16,4 2-4-16,4-3-2 0,5 2-4 15,-1-4-10-15,2 0-16 0,1-4-24 0,-3-2-40 16,0-2-42-16,-3-3-56 0,-4-2-102 0,-4-4-211 15,-6 0-92-15,-6 0-820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37.11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2875 0,'0'0'19'0,"0"0"-1"0,0 0-17 16,0 0-44-16,0 0-45 0,0 0-10 0,0 0 3 16,0 0 31-16,0 0 43 0,0 0 10 0,0 0 3 15,0 0 2-15,161 33-4 0,-127-20-9 0,3 0-13 16,5-1-36-16,1 0-59 0,1 0-99 0,-4-4-154 15,-9 0-78-15,-10-4-701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37.28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2648 0,'0'0'263'0,"0"0"-248"0,0 0 0 0,0 0 9 15,0 0 14-15,0 0 16 0,0 0-14 0,161 67-13 16,-107-52-10-16,4-2-18 0,9-2-24 16,4 0-45-16,1-3-83 0,3-4-156 0,-17 0-337 15,-19-2-915-15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38.01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706 907 1930 0,'0'0'144'15,"0"0"-109"-15,0 0 31 0,0 0 11 0,0 0 8 16,0 0-8-16,0 0-31 0,0 0-14 0,0 0-7 16,0 0-3-16,0 0-1 0,0 0 2 15,0 0-2-15,0 0-4 0,-97 12 2 0,97-8 7 16,0 0 5-16,1 2 12 0,2 0 7 0,7 2-7 15,-1 0-1-15,1-3-5 0,7 1-3 16,1-3 9-16,4 0 2 0,1-3 2 0,6 0-4 16,5-8-9-16,2-1-10 0,-1-7-7 0,7-2-9 15,1-5-3-15,0-4-3 0,-2-4-2 0,0-1 1 16,-2-3-4-16,-7-2-5 0,0 1-5 16,-10-2-11-16,-2-1-4 0,-6-5-8 0,-9-2-6 15,-3-3-4-15,-2-1-5 0,-11-2-3 0,-10-1 4 16,-8 2 5-16,-9-1 11 0,-5 3 8 0,-9 3 8 15,-7 7 6-15,-2 7 4 0,-5 6 7 0,0 7 5 16,-2 11 1-16,1 6-3 0,0 2-4 0,0 9-4 16,3 13 1-16,4 5 1 0,-1 7 6 15,5 8 3-15,2 9 1 0,3 2 0 0,8 4 1 16,2 5 3-16,9 3-3 0,6 0 6 0,6 1-3 16,15-3 1-16,5-4 1 0,7-4-2 15,16-5 4-15,6-6 2 0,9-4 9 0,4-8 4 16,10-3 3-16,3-6-2 0,6-6-5 0,1-2-9 15,5-8-6-15,0-2-5 0,-2-5-4 0,2 0 2 16,-2-8 2-16,-3-3-4 0,-6-1 2 16,-3-2-1-16,-8 0 0 0,-2 0 3 0,-7 3 3 15,-7 0-1-15,-3 4 1 0,-10 1-3 0,2 2 0 16,-8 3-1-16,1 1-1 0,-2 0 3 16,2 1 2-16,-3 6 2 0,6 2 3 0,5 2-2 15,-3 2-1-15,2 2-4 0,4 4 0 0,1 0-2 16,2 3-2-16,2-1-5 0,3 3-7 0,0-1-21 15,0 2-28-15,6-3-49 0,-3 0-63 0,3-4-108 16,0-1-208-16,-9-6-98 0,-9-6-831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47.58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342 52 409 0,'0'0'6'0,"0"0"6"0,0 0 13 0,0 0 19 16,0 0 25-16,0 0 37 0,0 0 50 0,0 0 29 16,0 0 6-16,0 0-28 0,0 0-65 0,0 0-63 15,8-52-64-15,-8 55-47 0,0 1 24 16,0 5 42-16,1 3 58 0,2 6 55 0,-3 5-3 16,3 4-11-16,4 7-10 0,-3 8-22 15,-2 4-15-15,7 11-13 0,-5 6-9 0,5 11-4 16,-5 7-4-16,5 8-3 0,-5 7-2 0,4 8-1 15,-5 3-2-15,-2 2-4 0,0 0 1 0,-1-1-2 16,0-9-4-16,0-3 1 0,-1-12-3 0,0-11 3 16,-3-12 1-16,-2-14 1 0,5-9 1 0,-1-10 2 15,2-8 3-15,-1-4 4 0,0-5 9 16,-1-1 3-16,-3-2 6 0,2-2-8 0,2-1-32 16,-3 1-50-16,-5-1-75 0,5 0-101 0,-4 1-93 15,3-3-11-15,-4 0 52 0,7-1-303 0</inkml:trace>
  <inkml:trace contextRef="#ctx0" brushRef="#br0" timeOffset="287">121 1655 237 0,'0'0'452'0,"0"0"-210"15,0 0 46-15,0 0-8 0,0 0-48 0,0 0-64 16,0 0-70-16,0 0-72 0,0 0-57 16,0 0-25-16,0 0 12 0,0 0 32 0,0 0 42 15,-121 47 22-15,134-14 1 0,2 0 0 0,3 5-8 16,6 0-5-16,2 1-6 0,3-2 8 0,-1 1-5 15,7-8-5-15,-5-2-4 0,-2-5-13 16,0-6 1-16,-3-1 6 0,-1-4 6 0,-5-1 1 16,1-3 0-16,-3-2 1 0,-5-3-1 15,-1 0 6-15,-4-3 7 0,-5 0 8 0,4 0-5 16,-3 0 14-16,-2 0 2 0,0-3-5 0,8-3 5 16,-5-4-16-16,7-2-10 0,0-5-2 0,2 0-8 15,4-5-9-15,0-3-8 0,8-2-8 0,2-6-9 16,0-3-10-16,9-1-18 0,-3-2-33 15,5-1-54-15,-1-2-105 0,-4 1-266 0,-7 9-129 16,-7 11-863-16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58.19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80 2316 0,'0'0'140'0,"0"0"27"15,0 0 1-15,0 0-40 0,0 0-34 0,0 0-31 16,0 0-10-16,0 0 0 0,0 0-4 16,0 0-2-16,0 0-9 0,0 0-14 0,0 0-6 15,182-90-12-15,-137 99-4 0,8 4-6 0,2 3-13 16,5 5-28-16,-1 5-82 0,2 3-174 0,-16-5-447 16,-16-7-899-16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48.91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479 712 424 0,'0'0'32'0,"0"0"6"16,0 0 12-16,0 0 4 0,0 0 2 16,0 0 12-16,0 0 24 0,0 0 38 0,0 0 35 15,0 0 21-15,0 0 18 0,0 0-7 0,0 0-9 16,0 0-20-16,-39-70-33 0,37 67-22 0,1 0-20 16,1 1-12-16,-1 0-14 0,1 0-7 15,0 1-10-15,0-1-9 0,0 1-11 0,0-1-10 16,0 1-8-16,0-1-6 0,0 0-4 0,0 1-2 15,0-2 0-15,0 0 0 0,0 0 0 0,0 0 1 16,0-1 0-16,0-2 0 0,-5 2 0 16,4-1 4-16,0 1-4 0,-1-1 0 0,0 0-5 15,-5-1-9-15,3 2-9 0,-5-1-11 0,4 2-11 16,-6 1-9-16,-1 0-4 0,-3 2-1 16,0 0 8-16,-8 4 7 0,3 4 10 0,-6 4 7 15,-1 2 7-15,-3 3 9 0,-3 3 5 0,5-1 6 16,-1 4-3-16,2 1-3 0,2-1-3 0,2 3 2 15,7 2-2-15,2-2 4 0,2 4-3 0,6-3-3 16,-1 2 1-16,6-3-1 0,1-1 0 0,0-3 2 16,8 1 3-16,0-3 4 0,5-4 10 15,3 1 4-15,3-4 7 0,0 0 4 0,4-5 5 16,3-3 5-16,2-3 0 0,-1-2 2 0,2 0-5 16,-1-4-3-16,4-7-7 0,-5 0-7 15,-5-3-1-15,2 2-5 0,0 0-1 0,-8 0 0 16,-1 3-3-16,-3 0 4 0,-1 1 3 0,-7 3 2 15,3 3 1-15,-5 0-3 0,-2 2-8 0,0 0-16 16,0 0-23-16,0 0-24 0,0 2-13 16,0 0 4-16,0 1 23 0,0 3 30 0,0 4 19 15,0 2 11-15,1 0-3 0,0 1 0 0,8 1 0 16,-4 0 5-16,5-2-2 0,0 1 9 16,0-4 4-16,4-2 3 0,3-1 12 0,0-3 0 15,-1-2 3-15,6-1-2 0,-3 0-6 0,6-1-4 16,-1-7-7-16,1 0-4 0,-3-5-10 0,2 0-2 15,1-3-2-15,-2 0-2 0,-2 0 4 0,0 2-5 16,-4-2-2-16,-4 1-3 0,-2 1-3 16,-7 2 2-16,2 1-1 0,-6-2-2 0,0 1-11 0,-7-1-12 15,-5 0-10-15,-2-2-8 0,-2 2 0 16,-7 3-5-16,1 1 6 0,-8 3 0 0,0 4 2 16,-2 2 9-16,-5 2 4 0,-2 8 8 0,1 4 4 15,3 1 11-15,0 5 1 0,4 1-2 16,3 1-1-16,5-2-9 0,1 3-4 0,8-1-4 15,8-2-3-15,-3 2-1 0,9-1 8 0,0-2 6 16,6-2 6-16,1-4 1 0,6 1-6 16,4-3-17-16,6-2-41 0,3-3-57 0,1-1-106 15,5-3-130-15,-6-1-5 0,-7-1-550 0</inkml:trace>
  <inkml:trace contextRef="#ctx0" brushRef="#br0" timeOffset="849">714 986 2028 0,'0'0'406'16,"0"0"-559"-16,0 0-83 0,0 0 25 0,0 0 57 15,0 0 103-15,0 0 96 0,0 0-2 0,0 0-1 16,0 0-3-16,0 0-5 0,0 0-4 15,0 0 5-15,171-17 5 0,-154 8 9 0,4-2 5 16,-3 0 5-16,1 1-9 0,-3 0-12 0,1-3-14 16,-2 2-8-16,4-1-4 0,-4 1-1 15,-2-2 0-15,0 2 1 0,-5 1-4 0,0 1 1 16,-5 1-8-16,-2 0-9 0,-1 1-8 0,0-1-20 16,-5 0-17-16,-8 2-11 0,0 2-3 15,-4 1 7-15,-3 2 18 0,1 1 14 0,-3 1 11 16,-4 8 14-16,0 1 12 0,6 3-1 0,-4 3 0 15,7-2-9-15,-3 2-11 0,8 1 0 0,5 0-2 16,-1 0 2-16,7 2 7 0,1-2 9 0,0 0 10 16,4 0 14-16,5 0 9 0,5-2 9 15,0-2 8-15,6 1 2 0,-1-3 0 0,7-2 0 16,2-1-7-16,-1-5-4 0,2-3-5 0,3 0-9 16,0-5-7-16,-1-3-6 0,5-7-7 0,1 0-6 15,-5-1-6-15,4-3-3 0,-5-1-3 0,2-3-2 16,-4 0-1-16,-3-4 1 0,0 0-1 15,-5-4 3-15,4-2 6 0,-3-1 1 16,-3-1 4-16,-3-1-3 0,2-5-3 0,-8 3-6 0,1-3-3 16,-2-1 0-16,-6 0 4 0,-3-3-11 0,0 0 8 15,-1 3 10-15,-9 2 6 0,2 3 22 16,-5 4 3-16,1 3-1 0,0 7 1 0,0 6 1 16,-1 3-6-16,8 5 0 0,-3 4-8 0,4 4-27 15,-3 1-38-15,4 0-45 0,0 6-29 16,1 8 19-16,-5 3 45 0,3 6 47 0,-3 9 35 15,3 3 0-15,0 7-6 0,-2 6-5 0,5 5-2 16,-1 8 2-16,2 5-4 0,0 5-2 0,0 7-1 16,3 4-3-16,4 5-2 0,-3 5 1 0,4 1-1 15,-2-2 0-15,5-1-1 0,-2-6-5 16,-2-4 0-16,5-7-3 0,-2-7 2 0,1-9 2 16,-4-10 3-16,1-7 3 15,-4-7 0-15,0-7 2 0,3-7 0 0,-6-6 2 0,-1-4 3 0,0-5 10 16,0 0 23-16,0-4 31 0,0 0 28 0,-1 0 9 15,-6 0-26-15,0-4-46 0,-5-5-51 16,-3-2-43-16,-6-1-17 0,4-1-3 16,-8-4 7-16,0-1 14 0,4-1 15 0,-5-4 12 15,0 1 13-15,1 1 14 0,2 0 12 0,4 1 4 16,2 1 7-16,-2 4 0 0,7 1-3 0,0 3 1 16,6-1-6-16,2 2-10 0,0-1-15 0,4 1-32 15,6-2-31-15,0 1-9 0,9-4-2 0,6-3 22 16,2-2 23-16,4-1 3 0,3-4 0 15,3 1-17-15,5-4-41 0,2 0-52 0,4-4-88 16,2 0-65-16,-2-6 11 0,-9 9 30 0,-14 8-367 0</inkml:trace>
  <inkml:trace contextRef="#ctx0" brushRef="#br0" timeOffset="1426">1841 111 1804 0,'0'0'202'0,"0"0"-75"0,0 0-8 0,0 0-59 15,0 0-63-15,0 0-61 0,0 0-39 16,0 0 2-16,0 0 22 0,0 0 40 0,0 0 31 16,0 0 20-16,0 0 11 0,0 0 1 0,-108 194 3 15,108-146 0-15,0 5 0 0,1 5 8 0,6 3-2 16,-3 4-4-16,6 5-11 0,-2 2-12 16,1 1-5-16,4-1-1 0,0 0 4 15,2-6-1-15,0-2 3 0,4-8-1 0,-2-5-2 0,-2-6-1 16,0-4-1-16,-2-5 1 0,1-5 2 15,-2-1 0-15,-1-5-3 0,-2-5 1 0,-5-3-2 16,-2-4 1-16,-2-4 0 0,0-1 3 0,0-5 13 16,-2 0 21-16,-9 1 13 0,-3 0-14 0,-5 1-43 15,-6-2-73-15,-3 0-72 0,-8 0-64 0,-3-1-53 16,-4-2-20-16,-3 0 11 0,-2 0 59 16,-3-2 77-16,4-4 68 0,-4-2 53 0,1-2 21 15,7 1 16-15,4 0 14 0,3-3 12 0,6 4 19 16,6-3 31-16,7 2 37 0,4 0 27 15,2-1 25-15,9 4-11 0,2-4-44 0,0-1-57 16,14-2-44-16,2-3-2 0,9-4 30 0,9 0 46 16,0-2 31-16,11-3-5 0,0 2-22 0,6 0-23 15,1-2-27-15,2 3-18 0,1-1-11 16,0-2-12-16,-1 3-6 0,-1 0-4 0,-1-1-3 0,-5 3 0 16,-1 3-2-16,-8 0 0 0,-2 3 2 15,-7 3 0-15,-5 2 2 0,-7 3-1 0,-7 1-3 16,-1 4-6-16,-8 1-7 0,-1 0-8 0,0 0-10 15,0 0-8-15,0 4 17 0,-1 2 13 16,-5 4 20-16,3 4 15 0,2 1-5 0,-2 5-4 16,1 1-7-16,-4 2-1 0,5-4-4 0,1 0-4 15,0-4-2-15,0-2-5 0,1-2 0 16,7-2-1-16,-4-2 1 0,6-1 1 0,-2-1-2 16,2-4-12-16,2 0-20 0,2-1-40 0,1 0-72 15,4 0-133-15,-3-1-132 0,-2-4-7 0,-6 3-519 0</inkml:trace>
  <inkml:trace contextRef="#ctx0" brushRef="#br0" timeOffset="1617">2054 478 3143 0,'0'0'29'0,"0"0"-4"0,0 0-26 0,0 0-50 15,0 0-80-15,0 0-70 0,0 0-36 0,0 0-46 16,0 0-15-16,0 0-99 0,0 0-51 16,0 0 79-16,0 0-412 0</inkml:trace>
  <inkml:trace contextRef="#ctx0" brushRef="#br0" timeOffset="2146">2624 832 2127 0,'0'0'728'0,"0"0"-755"0,0 0-21 16,0 0-26-16,0 0 4 0,0 0 19 0,0 0 10 16,0 0 5-16,0 0-7 0,0 0-16 0,0 0-6 15,0 0 12-15,0 0 28 0,0 0 37 16,134-67 30-16,-131 55 12 0,-3 0 4 0,0 0-1 15,0-1-9-15,0 2-11 0,-8-2-15 0,4 1-15 16,-6 1-18-16,3 2-18 0,-2 2-6 16,-2 0-12-16,1 4-12 0,-1 3-2 0,-1 0-9 15,0 6 6-15,-2 4 14 0,-1 4 20 0,-1 2 15 16,-2 2 19-16,3 5 7 0,1 0 0 0,2 3 5 16,4 0-3-16,2-1 1 0,5-3 0 15,1 1 0-15,1-4 4 0,7 0 2 0,-1 0 3 16,7-5 0-16,2 0 4 0,3-2-1 0,-2-5-3 15,5 0 0-15,-3-4-9 0,5-3-8 16,1 0-8-16,-1-3-7 0,1-5-7 0,0-3-4 16,-1 0 0-16,2-4 1 0,-4 2 4 0,-3-2 9 15,-1 0 8-15,-2-1 7 0,-5 1 6 16,-1-1 4-16,-1 1 2 0,-2 1 0 0,-1 0 2 16,-4 1 5-16,0 4 10 0,-2 1 11 0,0 3 5 15,0 4 1-15,0-1-12 0,0 2-15 0,0 0-17 16,0 0-22-16,0 0-22 0,0 3-21 0,0 0 0 15,0 2 17-15,4 5 18 0,1 2 25 0,-1 0 7 16,3 3-2-16,0-4 3 0,3 2-4 16,-2 1 0-16,4-3-2 0,2 0-3 0,1 0-6 15,2-4-14-15,1-1-20 0,0 0-32 0,4-4-54 16,-2-2-93-16,-2 0-190 0,-3 0-89 0,-4 0-764 0</inkml:trace>
  <inkml:trace contextRef="#ctx0" brushRef="#br0" timeOffset="2327">2815 320 3190 0,'0'0'31'0,"0"0"-15"0,0 0-38 15,0 0-64-15,0 0-81 0,0 0-47 16,0 0-63-16,0 0-124 0,0 0-123 0,0 0 21 15,0 0-540-15</inkml:trace>
  <inkml:trace contextRef="#ctx0" brushRef="#br0" timeOffset="3030">3367 786 2461 0,'0'0'47'0,"0"0"-21"0,0 0-26 0,0 0 0 16,0 0 3-16,0 0-2 0,0 0-1 16,0 0-6-16,0 0-8 0,0 0-6 0,0 0 1 15,0 0 6-15,0 0 8 0,0 0 9 0,148-68 7 16,-139 54 4-16,-3-5 4 0,0 0-1 0,-1 1-9 16,-3 0-6-16,-2 1-12 0,0 0-18 15,-1 2-12-15,-7 0-17 0,-1 2-12 0,-1 2-9 16,-4 2-8-16,-1 4 0 0,-1 4 6 0,-5 1 14 15,2 1 23-15,-2 8 18 0,1 4 16 0,-2 3 12 16,2 4 7-16,0 3 3 0,5 2 5 16,2 1 6-16,2-1-3 0,8-1 0 0,2-1 1 0,1 0-5 15,0-3 5-15,4-3 5 0,8 0 5 16,0-1 6-16,3-4 5 0,1-3 3 0,5-3 2 16,-2-1-1-16,6-4-9 0,0-1-8 0,1 0-14 15,0-4-15-15,-1-4-15 0,3-1-23 0,-5-2-14 16,0-1-15-16,0 0-14 0,-3-2-2 15,-3 1-3-15,-2-1 5 0,0 0 16 16,-2 1 21-16,-5-2 24 0,0 3 23 0,-3 3 22 0,0-1 18 16,-4 2 18-16,-1 4 17 0,0 1 2 15,0 1-9-15,0 2-20 0,0 0-21 0,0 0-18 16,0 0-23-16,0 0-36 0,0 2-36 0,0 1 16 16,0 1 30-16,1 4 42 0,1 2 43 15,-1-2-8-15,2 2-6 0,2 2-4 0,-1-2-1 16,2 1-3-16,1-1 0 0,-1 0-2 0,3-1-4 15,0-2 0-15,-1-1-3 0,2-3-5 0,-2 0-5 16,0-2-10-16,2-1-6 0,-2 0-6 0,-1 0-15 16,5-4-15-16,-2-2-16 0,1-3-19 0,-2 0-7 15,2 0-3-15,-3-2 0 0,-2 0 11 16,2 1 11-16,-5-3 19 0,-2 2 20 0,0-2 18 16,2 3 20-16,-3-1 23 0,0 2 27 0,0 1 22 15,0 3 21-15,0 4 6 0,0-1-6 16,0 2-24-16,0 0-45 0,0 0-55 0,2 2-11 15,2 4 12-15,-2 3 18 0,2 2 42 0,3 1-2 16,-3 4-7-16,6-2-6 0,-3 4-9 0,1-2-7 16,2 1-4-16,-1-3-2 0,1 2-3 0,1-2-2 15,-1-1-6-15,3-3-12 0,-4-1-13 16,2-1-23-16,2-2-50 0,-1-3-72 0,0-1-141 16,-5-2-132-16,0 2-480 0</inkml:trace>
  <inkml:trace contextRef="#ctx0" brushRef="#br0" timeOffset="3546">4139 0 2843 0,'0'0'45'16,"0"0"-82"-16,0 0-94 0,0 0-17 15,0 0 4-15,0 0 27 0,0 0 75 0,0 0 3 16,0 0 2-16,0 0 10 0,0 0 5 16,0 0 5-16,61 169 10 0,-60-142 15 0,3 3 19 15,-1 3 19-15,-1 2 10 0,-1 3 3 0,-1 5-3 16,1 2-12-16,1 2-12 0,2 2-9 0,3-5-11 16,1-1-2-16,4-7-3 0,4-1-1 0,1-4 2 15,2-4-1-15,0-3 3 0,0-2-2 0,2-6 3 16,-4-1-3-16,1-4-1 0,0-3-1 15,-2-4-6-15,-1 0-3 0,0-4-7 0,2 0-9 16,-2-2-10-16,1-6-16 0,-2-1-16 0,1-3-13 16,-3-2-17-16,-1 1-21 0,-3-4-26 15,-1 0-44-15,-4-1-81 0,-3-2-77 0,0-3 4 16,-10 0 62-16,-3-1 107 0,-4 1 121 0,-2 2 57 16,-1 2 59-16,-1 6 96 0,3 3 89 0,2 3 38 15,2 6-21-15,3 1-83 0,2 0-104 0,2 3-55 16,0 6-21-16,3 3 11 0,0 5 34 0,0 2 27 15,4 3 7-15,0 0-6 0,0 3-7 16,8 0 3-16,3-2-4 0,3 2 1 16,3-2-8-16,5-4-16 0,1 0-5 0,3-2-10 0,2-3-8 15,2-3-8-15,0 0-13 0,1-2-10 0,2-3-11 16,1-3-19-16,-1-2-22 0,-2-1-31 16,1 0-49-16,-1-2-75 0,-4-5-113 0,-3-1-108 15,-5 2 6-15,-8 1-503 0</inkml:trace>
  <inkml:trace contextRef="#ctx0" brushRef="#br0" timeOffset="3751">3946 272 3410 0,'0'0'73'0,"0"0"0"0,0 0-35 15,0 0-31-15,0 0-14 0,0 0-9 0,165-68-5 0,-102 63-12 16,4 2-26-16,4 2-34 16,-4-2-38-16,-2 3-55 0,-6 0-83 0,-7 0-215 15,-14 4-177-15,-15-1-859 0</inkml:trace>
  <inkml:trace contextRef="#ctx0" brushRef="#br0" timeOffset="4436">5634 232 1321 0,'0'0'212'0,"0"0"10"0,0 0-45 0,0 0-25 16,0 0-27-16,0 0-27 0,0 0-18 0,0 0-7 16,0 0-23-16,0 0-24 0,0 0-28 0,0 0-24 15,-2-28-14-15,2 31-2 0,0 3 22 16,0 5 29-16,0 4 22 0,0 5 20 0,3 3-5 15,1 9-9-15,-2 2-7 0,-1 8-8 16,3 3-7-16,-1 5-1 0,-1 4-4 0,1-1-2 0,3-2-4 16,-1-2-1-16,2-7 1 0,0-9-4 15,-2-6 5-15,-1-7-2 0,2-4 1 0,-1-6 2 16,-2-4-4-16,1-3 6 0,-4-3 6 0,0 0 3 16,0 0-1-16,0 0-15 0,0 0-12 15,0 0-23-15,0-4-49 0,-1-4-132 0,-6-3-270 16,1 0-101-16,0 4-766 0</inkml:trace>
  <inkml:trace contextRef="#ctx0" brushRef="#br0" timeOffset="4738">4982 265 2597 0,'0'0'280'0,"0"0"-173"0,0 0-11 0,0 0-44 16,0 0-37-16,0 0-26 0,0 0-8 0,0 0 4 15,0 0 16-15,0 0 6 0,177-79 2 0,-126 71-2 16,1 1 0-16,4-1-1 0,2 1-2 16,0 0-1-16,-2 1-2 0,0 0-2 0,-2 2 0 15,-3-1-3-15,-3 3 0 0,-5 1 4 0,-4 1-1 16,-6 0-1-16,-4 0 1 0,-5 0-2 0,-3 0 3 16,-6 0 2-16,-3 0-1 0,-4 0-2 0,-1 0 1 15,-3 0-5-15,-1 0-1 0,-3 0-1 16,0 0-7-16,0 0-2 0,0 0-6 0,0 0-10 15,-2 1-11-15,1 1 0 0,1 3 4 0,-5 1 8 16,-1 1-9-16,2 3-36 0,-5 5-71 16,0-2-112-16,1 2-211 0,-1-2-88 0,6-4-766 0</inkml:trace>
  <inkml:trace contextRef="#ctx0" brushRef="#br0" timeOffset="5187">6211 580 2828 0,'0'0'-63'0,"0"0"-3"0,0 0 17 0,0 0 39 16,0 0 6-16,0 0 0 0,0 0-1 0,0 0-1 15,156 129 2-15,-126-116 6 0,-3-5 4 16,-1 0 9-16,-4-4 7 0,-3-1 7 0,-2-1 8 15,-5-2 16-15,0 0 10 0,-5 0 0 0,1 0-4 16,-1-2-14-16,4-2-10 0,-1-2-9 0,0-1-8 16,3-5-8-16,0 2-4 0,1-4-1 15,-2-1-3-15,-1-2 0 0,0 0 0 0,-4 0-3 16,0-3 0-16,-4-3 0 0,-3 0-7 0,0-4-3 16,-3-2 0-16,-9 1-5 0,-2-4 5 15,-3 2-2-15,-4 0 0 0,-1 4-2 0,-1 3-2 16,-3 2 0-16,-4 4-5 0,0 5-5 0,-2 5-3 15,3 4-3-15,-2 3 1 0,1 0 12 0,3 10 3 16,1 2 8-16,3 3 7 0,2 5-7 0,5 3 5 16,2 4 2-16,2 1 4 0,5 0 2 0,1 4-1 15,6-2-1-15,0 1-2 0,10-2 4 16,1 0 5-16,5-2-3 0,2-1-5 16,5-2-4-16,3-2-18 0,2-4-7 15,-1-2-15-15,3-3-24 0,1-3-28 0,2-2-59 0,0-2-101 16,-3-4-210-16,-4-2-45 0,-11 0-655 0</inkml:trace>
  <inkml:trace contextRef="#ctx0" brushRef="#br0" timeOffset="5844">6954 272 3136 0,'0'0'-18'0,"0"0"-39"0,0 0-54 0,0 0 0 16,0 0 38-16,0 0 33 0,0 0 40 0,0 0 5 16,0 0-2-16,0 0-3 0,0 0 0 0,67 175-2 15,-66-144 1-15,2-1 1 0,-3-1 3 16,0-2 3-16,0-2 0 0,0-2-1 0,3-3 4 16,-2-4-3-16,3-2 4 0,-1-3 2 15,4-4 0-15,-2 1 3 0,-3-4-2 0,3-2 1 16,-3 0 6-16,2 0 3 0,-3-2 10 0,-1 0 10 0,0 0 9 15,0 0 8-15,0-4-4 0,0-2-18 16,0-5-19-16,0-3-24 0,0-3-7 0,0-2 0 16,-1-4 0-16,-5-1 9 0,-1-2-5 0,2-3 1 15,-3-2 3-15,1 1-8 0,0-3 8 16,0 1 1-16,0 1-2 0,3 4 3 0,4 3-9 16,0 2-8-16,0 6-12 0,7 0-14 0,4 5-7 15,4 1-5-15,6-2 4 0,-1 4 11 16,5 4 7-16,1-1 13 0,-1 4 8 0,1-1 1 15,2 2 7-15,-5 0-2 0,0 3-4 0,0 3-5 16,-4 1-7-16,-2-1-6 0,-5 4-5 0,-2-2-4 16,-2-1-7-16,-5 1 0 0,-3 1 7 0,0-1 13 15,-2 2 27-15,-9 1 23 0,-4 1 11 16,0 1 6-16,-9 1-11 0,-1 2-8 0,1 0-10 16,-4-2-9-16,4 2-1 0,0-2-6 0,1 0-5 15,8-2-6-15,2 1-7 0,2-3-1 0,8 1 1 16,-1-1 4-16,4 2 9 0,0-2 5 15,3 5 8-15,1-1 8 0,7 1 1 0,2 0 2 16,1 0 7-16,2 1 2 0,6-1 5 0,-1 0-2 16,0 0-1-16,1-3-3 0,-3 0-3 0,2-1 1 15,-2-2-2-15,-4 0-1 0,-1-2-2 0,-2-3-1 16,-1-1 1-16,-7 0 1 0,1 0 0 16,-2-2 2-16,-1-1 5 0,-2 0 5 0,0 0 10 15,0 0 2-15,0 3-2 0,0-3-7 0,0 0-12 16,0 0-4-16,0 0-9 0,0 0-13 15,-2 0-12-15,2-3-24 0,-3 0-56 0,2 0-96 16,1-3-176-16,-1 3-231 0,1-2-904 0</inkml:trace>
  <inkml:trace contextRef="#ctx0" brushRef="#br0" timeOffset="6108">7556 339 2998 0,'0'0'37'0,"0"0"-35"0,0 0-46 16,0 0-36-16,0 0 13 0,0 0 19 0,0 0 24 15,0 0 24-15,0 0-1 0,0 0 1 0,0 0 1 16,0 0 0-16,43 175 1 0,-42-149 0 16,0 0 3-16,2 0-1 0,-2-3 1 0,1 0 2 15,1-4-4-15,-1 0 1 0,0-3-1 0,2-4-2 16,1-3 2-16,-2 0-3 0,2-1-3 0,1-2-8 15,-5-3-21-15,2 0-32 0,-2-1-33 16,2-2-39-16,-2 0-43 0,-1 0-49 0,0-5-177 16,0 1-319-16,0-1-211 0</inkml:trace>
  <inkml:trace contextRef="#ctx0" brushRef="#br0" timeOffset="6714">7379 232 3082 0,'0'0'70'0,"0"0"-17"16,0 0-29-16,0 0-28 0,0 0-11 0,0 0 0 15,0 0 8-15,0 0 7 0,0 0-2 0,168-31-1 16,-130 28 0-16,0 1-1 0,-1-2 5 16,-4 2 0-16,-3-2-1 0,-1 1 0 15,-6-1-2-15,1 1 4 0,-6 1-2 0,0-1-3 0,0 1-5 16,-3-1-12-16,-3 2-8 0,2-1-9 0,-4 1-4 15,-1-1-4-15,-1 1-1 0,-3-2 2 16,1 3 3-16,-4-2 8 0,-2 1 12 0,2 1 11 16,-2 0 13-16,0 0 4 0,0 0 2 0,0 0-5 15,-2 0-17-15,2 0-17 0,0 0-26 0,-1 1-33 16,1 1-2-16,-1 2 27 0,-1 4 34 16,-2 2 43-16,2 2 18 0,-1 4-3 0,3 0-3 15,0 6 0-15,-2 0 1 0,2 0-2 0,0 5-5 16,0-1-1-16,0 3-3 0,2 0-4 15,-1 3 0-15,5 1 1 0,0-3-3 0,1-1 7 16,2 1-1-16,1-5 3 0,4 0 3 0,2-2 2 16,5-3 1-16,-3 0 0 0,5-3-1 0,-1 0 3 15,1-4-3-15,3-2 3 0,0-1-3 0,3-2-4 16,-1-1-3-16,6-3-3 0,-4-2-3 0,6-2-3 16,-5 0-2-16,5-5-3 0,-5-4 0 15,-1-2 0-15,0-1 1 0,-4-2-1 0,-5-2 2 16,-4-1 2-16,3-1-1 0,-10-3 2 0,-3-2-3 15,-1 0-2-15,-5-3 0 0,-1-1-3 16,-7-2-4-16,-6-1-7 0,-2 0-7 0,-7 0 0 16,-1 0 4-16,-2 1 2 0,-2 2 4 0,-3 2 5 15,0 2 0-15,1 5 5 0,3 2-1 0,4 3 2 16,2 2-1-16,1 2 1 0,5 2-2 16,4 0-2-16,2 4 2 0,5 2-3 0,3 1-11 15,0 0-19-15,0 0-35 0,0 0-31 0,3 0 6 16,7 1 16-16,-2 4 24 0,1 3 11 0,8 1-41 15,2 2-85-15,1 2-149 0,4-1-172 16,-2-3-321-16,-9 0 165 0</inkml:trace>
  <inkml:trace contextRef="#ctx0" brushRef="#br0" timeOffset="7127">8776 555 2258 0,'0'0'480'0,"0"0"-556"0,0 0 0 16,0 0 25-16,0 0 41 0,0 0 19 0,0 0-6 15,0 0-4-15,0 0-1 0,0 0 4 0,0 0 5 16,0 0 6-16,172 149 6 0,-152-143 5 0,3 0 7 16,-5 0 8-16,1-6 3 0,2 2 1 15,-5-2-5-15,6 0-8 0,-4 0-8 0,5 0-5 16,-3-6-6-16,1 0-4 0,3-2-3 0,-2-2-5 15,-1-2-1-15,1-2-4 0,-3-1-2 16,-4-4 1-16,-2 1 1 0,-2-2 1 0,-1-1 0 16,-7-1-5-16,-3-4-12 0,-2-1-10 0,-9-2-14 15,-4-4-10-15,-7 1 4 0,1 1 0 0,-11 0 14 16,2 4 11-16,-7 2 3 0,2 5 6 16,-8 5-1-16,2 3 3 0,-2 6 4 0,0 2 1 15,3 4 1-15,0 4 1 0,6 7-6 0,1 2-2 16,6 6-5-16,1 1-4 0,8 3 4 0,2 0 5 15,7 3 13-15,7 1 5 0,2 0 5 0,1 2 3 16,9-1 1-16,9 0 4 0,1-2-7 0,10-2-22 16,2 0-38-16,6-2-70 0,3-2-102 15,5-3-156-15,-10-4-56 0,-10-6-642 0</inkml:trace>
  <inkml:trace contextRef="#ctx0" brushRef="#br0" timeOffset="7656">9744 252 2905 0,'0'0'15'16,"0"0"-32"-16,0 0-56 0,0 0-76 0,0 0-26 0,0 0 2 15,0 0 18-15,0 0 50 0,0 0 27 16,0 0 28-16,0 0 45 0,0 0 40 0,0 0 20 15,0 0 6-15,78-8-8 0,-72 2-14 0,7-2-11 16,-4 2-15-16,-3 0-8 0,2 1-4 0,-5 2-5 16,-3 0-8-16,0 0-23 0,-2 1-67 0,-9 1-39 15,-1-1-20-15,-3 1 12 0,-10 1 59 16,-2 0 40-16,-3 3 32 0,-8 5 20 0,0-1 18 16,2 3 14-16,-2-1 17 0,2 1 12 0,8-1 7 15,2-1-7-15,7 2-18 0,1-3-24 16,7 0-27-16,4 2-19 0,3 1-11 0,1-1 7 15,3 0 16-15,3 1 22 0,2 1 25 0,9 0 14 16,0 2 3-16,8-3 2 0,4 0-9 0,4 1-6 16,4 0-7-16,3-3-8 0,2 3-9 15,2-2-8-15,-1 2-4 0,-1 0-6 16,1 0-2-16,-5 0 2 0,-2 1-3 0,0 2-1 0,-6-2-4 16,-8 1-7-16,1-1-1 0,-11 0 5 0,-1-2 15 15,-6 3 19-15,-2-3 21 0,-9 3 24 16,-6-1 12-16,-5 2 0 0,-13 0-11 0,-1 2-17 15,-12-1-11-15,1 3-6 0,-9-4-4 0,-2-1-4 16,-4 2-3-16,4-5 1 0,3-1 6 16,8-4 10-16,1-2 7 0,10-3 1 0,5 0-5 15,5 0-7-15,6-3-10 0,6-4-12 0,2 1-40 16,8-3-73-16,2-1-154 0,0-4-248 16,4 4-76-16,1 0-742 0</inkml:trace>
  <inkml:trace contextRef="#ctx0" brushRef="#br0" timeOffset="7888">10257 291 2046 0,'0'0'729'16,"0"0"-767"-16,0 0-22 0,0 0-5 0,0 0 26 15,0 0 30-15,0 0 9 0,0 0 1 16,0 0-1-16,-4 181 0 0,4-151 0 0,1 1 2 15,2-4-1-15,4-3 2 0,-2-4 0 0,-2-1 0 16,5-4 3-16,-5-4-1 0,2 0 0 0,2 0-3 16,-4-3-11-16,4-1-21 0,-3-1-31 15,-3 1-50-15,2-2-77 0,3-3-130 0,-5 1-135 16,-1 0-6-16,1-3-507 0</inkml:trace>
  <inkml:trace contextRef="#ctx0" brushRef="#br0" timeOffset="8196">10730 269 3139 0,'0'0'109'0,"0"0"-116"0,0 0-43 16,0 0-6-16,0 0 6 0,0 0 13 0,0 0 30 15,0 0 1-15,0 0-3 0,0 0 3 0,0 0 1 16,0 0 3-16,0 0 3 0,36 169-1 0,-36-152 1 16,0 0-1-16,0-2 1 0,0-2 1 0,0 1 0 15,0-1 0-15,0-1 1 0,0-1 0 0,2-3-1 16,-1 3 0-16,5-3-5 0,-4 1-8 16,1-3-12-16,0 0-21 0,2-1-28 0,-2-2-30 15,0 0-27-15,-3 0-44 0,0-3-54 0,1 0-80 16,-1 0-88-16,0 0-4 0,0 0 19 15,0-2-387-15</inkml:trace>
  <inkml:trace contextRef="#ctx0" brushRef="#br0" timeOffset="8439">10471 189 2911 0,'0'0'121'0,"0"0"-3"0,0 0-39 16,0 0-41-16,0 0-30 0,0 0-17 15,0 0-4-15,0 0 5 0,0 0 6 0,183-67 2 16,-139 61-2-16,-2 0 1 0,1-2 1 0,2 2-2 16,-4 0 2-16,-6-1-2 0,2 2-1 15,-3 0-2-15,-4 2-8 0,-2 0-9 0,-5 2-15 16,-4-1-18-16,-5 2-21 0,-1 0-27 0,-2 0-43 16,-7 2-50-16,2 4-69 0,-5 2-77 0,-1 2-126 15,0-2-7-15,-1-3-555 0</inkml:trace>
  <inkml:trace contextRef="#ctx0" brushRef="#br0" timeOffset="9009">11397 328 3045 0,'0'0'41'0,"0"0"-60"0,0 0-38 16,0 0-1-16,0 0 11 0,0 0 21 0,0 0 11 15,0 0-5-15,0 0 1 0,-24 163 1 16,11-132 10-16,-2-2 6 0,-1-3 3 0,0-1 7 16,-4-3-2-16,5-4 2 0,3-5 1 0,7-2 0 15,-4-3 1-15,7-3 1 0,2-2-1 16,0-2 3-16,0-1 1 0,0 0 2 0,0 0 6 16,1 0 5-16,6 0 3 0,-3-3-5 0,0-3-9 15,7-5-13-15,3-3-15 0,-1-5-6 0,7-2-4 16,-3-4-1-16,0-1 3 0,-2-1 2 0,0-4-1 15,1 1-1-15,-6-5 1 0,2 1-3 0,0-2 4 16,0-1 3-16,-2 1-1 0,-3 1 9 16,2 2 4-16,0 5 5 0,-3 8 8 0,3 3 4 15,-4 6-4-15,-2 5-12 0,4 3-20 0,-5 3-19 16,2 0-2-16,5 1 13 0,-4 8 22 0,5 2 23 16,1 3 11-16,1 2 4 0,0 6-4 15,0-1-2-15,2 5-6 0,0 1-3 0,2 1-2 16,1-1-5-16,-1 2-1 0,6 0-1 0,-2 0 0 15,2-2 1-15,0-1-1 0,-3-1 1 16,3-4 0-16,-3-1-1 0,4-3 1 0,-2 0-2 16,1 0-1-16,-1-2 0 0,-3-1-1 0,-3-2-1 15,-1 0 0-15,-2 0-4 0,-4-2-3 0,-2-1 0 16,-5-2-7-16,-1-2 1 0,0 0-1 16,-1-2 6-16,-6 1 9 0,-8 0 14 0,-6 1 4 15,-6-1 1-15,-10-1-8 0,-2 1-6 0,-4-2-3 16,1-1 1-16,-2-1 5 0,-1 0-3 0,3 0 1 15,1 0-1-15,1 0-4 0,6 0-2 16,0 0-4-16,4 0-2 0,3 0-9 0,2 0-10 16,3 0-26-16,6 0-36 0,4 0-52 0,5 0-89 15,1 1-182-15,6 1-162 0,0-2-2 0,6 2-351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8:40.10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2367 407 2987 0,'0'0'24'0,"0"0"-6"0,0 0-16 16,0 0-18-16,0 0-33 0,0 0-2 15,0 0 6-15,0 0 12 0,0 0 31 0,0 0 5 16,0 0 1-16,0 0 3 0,161-7 1 15,-131 7 6-15,3 0 5 0,0 0 2 0,1-3 8 0,0 0 3 16,1 0 1-16,-3 0 2 0,3 0-6 16,-5 0-5-16,2-2-4 0,-5 5-9 0,-2-1-3 15,-1 1-4-15,0 0-3 0,-8 0 1 0,-4 0-2 16,2 0-3-16,-7 0 1 0,-2 1-8 16,-4 2-4-16,-1-3-1 0,0 2-8 0,0-2-2 15,0 0-7-15,0 0-22 0,0 0-31 0,0 0-62 16,0 0-100-16,0 0-178 0,0-2-138 0,0-1-879 0</inkml:trace>
  <inkml:trace contextRef="#ctx0" brushRef="#br0" timeOffset="-1424">1811 2331 2686 0,'0'0'91'0,"0"0"15"0,0 0-30 0,0 0-25 15,0 0-26-15,0 0-35 0,0 0-21 16,0 0-14-16,0 0-1 0,0 0 15 0,0 0 9 16,0 0 16-16,0 0 11 0,0 0 1 0,13 20 3 15,0-7 3-15,1-2 4 0,4-2 3 16,-2-2 0-16,4-1 3 0,0-3 4 0,4-1 0 15,1-2 2-15,1 0-1 0,1-4-3 0,0-3-5 16,3-5 0-16,-2-2-6 0,-1-3-1 16,-1-2 2-16,-4-2-1 0,-2-2 1 0,-1-3-2 15,-4 0-3-15,-2-2-4 0,-6 2-3 0,-6-5-5 16,-1-1-5-16,-4-1-7 0,-13-4-5 0,-4-1-8 16,-8-2-5-16,-9 1-2 0,-7 0 0 15,-10 3 4-15,-6 1 7 0,-10 1 2 0,-7 3 2 16,-7 5-1-16,-4 5-1 0,-9 7 2 0,-3 6 4 15,-3 7 1-15,-6 1 2 0,0 14 0 0,-3 6 2 16,1 6 7-16,1 8 1 0,4 6 10 0,3 3 4 16,8 5 2-16,6 5 3 0,7 4-3 15,8 3-5-15,9 4-4 0,10 1-2 0,8 4-1 16,11-4 2-16,13 1-1 0,8-3 1 0,10-4 1 16,6-5 2-16,14-2 1 0,12-5 3 0,9-5 2 15,7-3 2-15,12-6 2 0,7-4 4 16,13-7-1-16,9-6-4 0,9-6-5 0,7-7-9 15,8-3-9-15,6-7-11 0,2-9-18 0,1-4-19 16,3-6-25-16,-5-4-27 0,-3-4-42 0,-7-2-45 16,-10-4-90-16,-8-4-111 0,-12-5-34 15,-15-3 30-15,-9-2 110 0,-16-1 147 0,-15-2 90 16,-6 15-106-16,-12 15-51 0</inkml:trace>
  <inkml:trace contextRef="#ctx0" brushRef="#br0" timeOffset="-1355">1770 2052 38 0,'0'0'389'15,"-181"-127"-286"-15,89 81 22 0,3 13 11 0,5 12-39 16,2 9-38-16,0 7-37 0,3 5-32 15,0 9-38-15,2 5-29 0,2 6-44 0,19-4-7 16,18-4-457-16</inkml:trace>
  <inkml:trace contextRef="#ctx0" brushRef="#br0" timeOffset="-662">928 813 2928 0,'0'0'14'0,"0"0"-15"15,0 0-35-15,0 0-50 0,0 0-10 0,0 0 14 16,0 0 27-16,0 0 47 0,0 0 10 0,0 0 0 16,31 158-1-16,-17-100 1 0,4 7-1 0,-3 8 1 15,0 9 0-15,-2 10-1 0,0 9 3 0,-5 7 3 16,1 9 5-16,-6 5 0 0,1 3 5 15,-2 6 2-15,-1 3-3 0,3 4 1 0,-4 0-4 16,4 0-1-16,2-3 1 0,-1-3-5 0,3-3 1 16,-1-10 0-16,4-10-3 0,-1-12-2 0,-1-14-3 15,1-12-3-15,1-11 0 0,-5-13 4 0,1-6 1 16,-7-10-2-16,0-3 2 0,0-6 1 16,-13-2 6-16,-4-2 2 0,-6-1 1 0,-7-3 4 15,-7-2-4-15,-8-2-2 0,-4 1-5 16,-8-3-8-16,-6-1-6 0,-3 1 1 15,-3-3 0-15,2 1 3 0,-4-1 4 0,2-2-1 0,4 2 1 16,2-2 1-16,8 3-4 0,4 0 4 0,7 0-3 16,8 2 3-16,8-3 3 0,7 1-1 0,7-3-1 15,8 0-7-15,2-2-17 0,4 3-2 16,4 0 9-16,7 2 14 0,5 4 28 0,7-2 13 16,7 2-2-16,7 2 3 0,7-3-9 0,9-2-3 15,7 0-2-15,7-3-7 0,7 0 1 0,2-3-3 16,5-1-3-16,3 0 0 0,-2 0-4 15,2-5-2-15,-1-1-2 0,-5 1-3 0,-2-1-2 16,-6-1-1-16,-6 1-4 0,-8-1-4 0,-5 1-4 16,-10 0-4-16,-10 1-5 0,-5-1-6 0,-6-1-8 15,-7-1-5-15,-5 1-4 0,-4-3-10 0,-4-3-22 16,0-4-45-16,-8-1-56 0,-5-5-106 16,0-1-165-16,-1 4-75 0,2 7-734 0</inkml:trace>
  <inkml:trace contextRef="#ctx0" brushRef="#br0" timeOffset="-329">363 677 3182 0,'0'0'0'0,"0"0"13"15,0 0-17-15,0 0-22 0,0 0-8 16,0 0 4-16,0 0 9 0,0 0 21 0,165-25 5 16,-102 35-4-16,3 0-1 0,7-2 1 0,3-1-2 15,2-2 2-15,-3-2 2 0,2-1-2 16,-2-2 4-16,-7 0-1 0,-4 0 1 0,-4-5 3 16,-8-1 0-16,-5 2 1 0,-8-1 6 0,-9 1-1 15,-4 0 3-15,-5 0-1 0,-8 2-6 0,-6 2-4 16,-1 0-8-16,-2 0-5 0,-4 0-8 0,0 0-9 15,0 0-12-15,0 0 0 0,-3 6-3 16,0 5-6-16,-4 2-15 0,1 5-34 0,-5 3-74 16,-3 2-112-16,-1 1-237 0,3-4-110 0,2-8-631 0</inkml:trace>
  <inkml:trace contextRef="#ctx0" brushRef="#br0" timeOffset="597">3702 34 3015 0,'0'0'-4'15,"0"0"-14"-15,0 0-38 0,0 0 0 16,0 0 18-16,0 0 13 0,0 0 25 0,0 0 1 0,0 0-3 16,41 164 1-16,-32-127-3 0,1 1-1 15,-1 0-3-15,-1-3-5 0,3-4-1 0,1-1-5 16,0-6 5-16,1-5 7 0,0-4 6 0,-2-2 7 16,2-4 5-16,0-3 5 0,-1-3 6 15,2-1 6-15,0-2 7 0,2 0 1 0,-1-6-8 16,2-5-6-16,-1-3-11 0,6-1-11 0,-4-4-4 15,5-2-9-15,-3-3-3 0,2-3-7 16,3-1 0-16,-3-1 0 0,-2 1-1 0,3-1 0 16,-6 0 4-16,2-1 6 0,-2 1 3 0,-2 2 7 15,-1-1 4-15,-3 6 4 0,-4 2 9 0,1 6 5 16,-5 6 5-16,0 4-12 0,-1 4-21 16,0 0-26-16,0 3-9 0,1 6 17 0,-2 5 25 15,8 6 24-15,-4 2 10 0,1 7-8 0,0 3-6 16,1 3-1-16,1 2-9 0,5 1-1 0,-2-1-1 15,2-2 0-15,1 0-1 0,1-4 0 0,0-5-1 16,4-4 1-16,0-2 0 0,-1-5 3 0,5-3 1 16,-2-5 7-16,1-4 10 0,3-3 2 15,3-4-1-15,0-9-6 0,7-5-17 16,-4-6-6-16,6-1-3 0,0-4-5 0,-5-5 6 16,4 0-2-16,-5-3 3 0,-3 1 6 0,0-1 1 0,-3 2 5 15,-2 2 7-15,-6 0-3 0,-4 2 5 16,1 4 1-16,-6 2-2 0,-2 5 7 0,-5 6 6 15,3 8 0-15,-1 3-9 0,-2 3-19 0,0 0-25 16,2 5-1-16,0 5 11 0,8 8 16 16,1 5 17-16,4 7 4 0,6 5-3 0,2 4-3 15,4 4 0-15,4 2-1 0,7 4-5 0,9 1-2 16,1 2-8-16,4 1-8 0,6 1-34 16,-2-1-59-16,-1 1-116 15,-12-12-352-15,-17-15-1037 0</inkml:trace>
  <inkml:trace contextRef="#ctx0" brushRef="#br0" timeOffset="1689">1262 4811 569 0,'0'0'41'0,"0"0"-9"0,0 0-13 0,0 0-14 16,0 0-9-16,0 0 7 0,0 0 24 16,0 0 37-16,0 0 27 0,0 0 4 0,0 0-7 15,0 0-9-15,-1-6 11 0,1 2 15 0,0 0 11 16,0 2 3-16,0-4-8 0,0 3-4 15,0-2-1-15,0 1-11 0,-1 1-6 0,-2-2-1 16,2 1-12-16,-2-1-6 0,3 0-7 0,-3 0-11 16,2 0 1-16,-1 2 6 0,1 2-3 0,1-1 1 15,-3 2-14-15,3 0-16 0,0 0-25 16,0 0-24-16,0 0-20 0,0 5-5 0,0 3 26 16,0 6 22-16,-1 8 23 0,0 5 9 0,-1 6-11 15,2 6-10-15,0 3-3 0,0 7-4 16,0 3 0-16,0 2 0 0,0 5-2 0,0 1 3 15,0-2-1-15,0-3-1 0,0-1 1 0,0-2-2 16,0-7 2-16,0-4-2 0,0-5 0 0,-4-3 1 16,3-6-2-16,-3-4-1 0,2 0 1 0,1-3-2 15,1 2 2-15,0 0 2 0,-2 2-4 0,2 2 3 16,-2 3-2-16,2 2 1 0,0 3 2 0,0-2-3 16,0 2 0-16,0-1 1 0,0 0-1 15,0 1 3-15,0-2-3 0,0-2-1 0,0-3-3 16,0-8-7-16,0-2-3 0,0-7-7 0,0-5-2 15,0-3 2-15,0-2-4 0,0 0 0 16,0 0-10-16,0 0-32 0,0-7-56 0,2-2-105 16,-2-5-95-16,0-3-44 0,0 0 16 0,0-3 64 15,-4 0 100-15,-1 4 67 0,2 6-416 16</inkml:trace>
  <inkml:trace contextRef="#ctx0" brushRef="#br0" timeOffset="2147">1078 4826 1193 0,'0'0'38'0,"0"0"93"16,0 0 49-16,0 0 27 0,0 0 0 0,0 0-10 15,0 0-22-15,0 0-29 0,0 0-12 0,0 0-29 16,0 0-28-16,0 0-24 0,0 0-25 16,0 0-25-16,-25-137-13 0,25 137-16 0,-1 0-18 15,1 0-2-15,-1 4 5 0,-6 5 15 0,-3 4 26 16,-2 8 18-16,-6 1 1 0,-2 9-5 16,-5 0-8-16,1-1-2 0,6 1-5 0,-3-5 2 15,4-3 1-15,3-4-2 0,3-5-1 0,4-5 2 16,3-3-7-16,0-3-7 0,4-2-10 15,0-1-8-15,0 0 2 0,4 0 4 0,4-4 8 16,5-7 5-16,3-4-7 0,9-7-5 0,2-4-4 16,8-5-7-16,4-4 6 0,0 0 9 0,1-2 7 15,-3 4 11-15,0 2 3 0,-5 6 5 16,-4 2 8-16,-6 6 0 0,-3 5 11 0,-6 3 6 16,-3 4-9-16,-1 3-3 0,-6 2-14 0,3 0-1 15,0 4 8-15,0 6 5 0,1 3 5 0,4 3 0 16,0 4-4-16,4 3-4 0,2 3-1 0,9 3-9 15,3-1-5-15,9 5-15 0,3 0-51 0,7 2-110 16,-8-9-250-16,-15-8-1051 0</inkml:trace>
  <inkml:trace contextRef="#ctx0" brushRef="#br0" timeOffset="2560">1306 6567 2439 0,'0'0'53'16,"0"0"8"-16,0 0-56 0,0 0-38 16,0 0-9-16,0 0 10 0,0 0 26 0,0 0 18 15,0 0 18-15,0 0-10 0,0 0-5 0,0 0 1 16,0 0 0-16,0 0 2 0,82 173-3 0,-72-133-3 16,-1 4-3-16,-1 2-3 0,0-1-1 15,-2 0-1-15,1-3-3 0,-2-6 2 0,-2-4-5 16,2-6 0-16,0-6 2 0,-4-5-2 0,0-6 4 15,1-3-2-15,0-3 0 0,-2 0 1 0,0-1-7 16,0-2-8-16,0 0-13 0,0 0-25 16,0 0-28-16,0 0-27 0,0 0-18 0,0-2-19 15,0-3-78-15,0-2-139 0,0 1-28 0,0 0-708 0</inkml:trace>
  <inkml:trace contextRef="#ctx0" brushRef="#br0" timeOffset="2900">1307 6723 284 0,'0'0'439'0,"0"0"-179"15,0 0 89-15,0 0 16 0,0 0-41 0,0 0-66 16,0 0-68-16,0 0-56 0,-35-154-31 0,35 146-34 16,1 2-24-16,6 0-21 0,3 0-18 15,6-1-8-15,2 1-2 0,5 0 6 0,6 2 4 16,2 2 0-16,3 2 1 0,2 0-2 0,-2 2-4 16,3 5-3-16,-2 4-4 0,-2 0-4 0,0 3-1 15,-3-1-2-15,-2 2 0 0,-6-1-2 16,-1 0-1-16,-8-1-5 0,-3-3-3 15,-6 0-6-15,-2-3 7 0,-2 2 13 0,-2 1 23 0,-10-1 16 16,-5 0 7-16,-7 2-4 0,-3 0-10 16,-9-3-6-16,-1 1 0 0,-4-1 2 0,0-2 3 15,-4-1 1-15,2-1 2 0,-4-2-2 0,2-2 0 16,3 0-3-16,3 0-3 0,5 0-3 0,6-2-2 16,2-2-3-16,5-1 1 0,8 2 2 15,2-1-3-15,5 0-6 0,5 1-22 0,1 0-36 16,1-1-72-16,9 1-41 0,5-3-25 0,7 2-10 15,8-2 6-15,4 1-69 0,8 0-120 0,-8 4-1 16,-9-1-668-16</inkml:trace>
  <inkml:trace contextRef="#ctx0" brushRef="#br0" timeOffset="3257">1870 7070 2716 0,'0'0'-26'15,"0"0"-9"-15,0 0-25 0,0 0 14 0,0 0 24 16,0 0 17-16,0 0 16 0,0 0 17 0,0 0 4 16,0 0 4-16,0 0 8 0,0 0 3 15,0 0 3-15,14 28 0 0,-12-27-2 0,4-1-5 16,2 0-4-16,3 0-10 0,4 0-6 0,4-3-10 16,2-3-8-16,3-3-6 0,-2 0-9 15,0-3-5-15,-2-1-3 0,-2 1-6 0,-2-1 3 16,-3-2 5-16,-2 0-2 0,-7-4 8 0,0-1-3 15,-4-1 2-15,0-2 2 0,-8 1-2 0,-5 3-1 16,-2 2-3-16,-5 2-7 0,-5 3 0 0,-1 4 9 16,-2 3 10-16,-4 5 12 0,2 0 10 0,-3 4 0 15,1 6-7-15,0 1-3 0,4 3-1 16,0 2-5-16,8-2 1 0,1 2 0 0,6-1-6 16,4 1 3-16,7 3-5 0,2-1-4 0,0 1 1 15,6 0-7-15,10-1-12 0,5-2-15 0,2-1-32 16,7 0-49-16,6-5-99 0,5-2-212 15,-10-3-84-15,-11-2-859 0</inkml:trace>
  <inkml:trace contextRef="#ctx0" brushRef="#br0" timeOffset="4131">2327 6804 2519 0,'0'0'-42'0,"0"0"-53"0,0 0-3 15,0 0 30-15,0 0 52 0,0 0 69 0,0 0 25 16,0 0 10-16,0 0 2 0,0 0-6 16,0 0-18-16,0 0-12 0,0 0-12 0,0 0-12 15,30 130-9-15,-21-116-9 0,-5 2-5 0,1-4-2 16,1-3-4-16,-4-1 1 0,2-2-1 0,-2-3-3 16,-2 0 1-16,0-3 2 0,0 0 6 0,0 0 13 15,0 0 17-15,-3 0 2 0,-2-3-11 0,-1-3-15 16,-1-2-19-16,-1-1-7 0,0-2-2 15,-3-1-1-15,3-3-5 0,1 0-3 0,-3-4-4 16,8 3-10-16,0-3-6 0,2 3-9 0,0 1-7 16,9-1 0-16,4 2 0 0,6 3 5 0,2 2 9 15,2-1 7-15,4 3 9 0,5 3 9 16,-1 0 11-16,-2 3 8 0,2 1 9 0,-1 0 5 16,0 0-1-16,-2 5-4 0,-5-1-7 0,-4 2-8 15,-4 1-10-15,-3 1-7 0,-5-1-4 16,-3 2 10-16,-4 1 22 0,-1 0 28 0,-10 4 20 15,-4 1 10-15,-10 0-11 0,-2 4-4 0,-6-1-15 16,-1 0-9-16,-4-1-3 16,2 0-15-16,2-4 9 0,0 2 2 0,4-5 2 0,8 1-2 0,3-2-10 15,7-2-11-15,6-2-12 0,4-1-2 16,2 2 5-16,0 0 11 0,8 0 19 0,4 2 9 16,7 1 3-16,6-1-2 0,3 1-6 0,5-3-4 15,7 0-8-15,-1-2-2 0,2-1-1 16,2-1-5-16,-2 0 1 0,-2 1-4 0,0-1-3 15,-7 0 3-15,-4 2-1 0,-8-2 3 0,-4 0-1 16,-3 1 0-16,-2-2-5 0,-9 1-4 0,0-1-8 16,0 1-7-16,-2 0-3 0,0-1 2 0,0 2 6 15,0 1 2-15,0 1-10 0,0 0-44 0,0 0-66 16,0-1-75-16,2-1-79 0,2-1-41 16,0-1 13-16,7-1 36 0,1 0 88 0,3 0 84 15,0-6 60-15,4 0 46 0,2-2 20 16,-2 1 54-16,1 1 101 0,-3-1 103 0,-1 1 77 15,-1 0 25-15,-2 2-42 0,-3 1-64 0,1-1-54 16,0 1-58-16,-4 2-41 0,0-1-34 0,-3 1-23 16,4 1-19-16,-5-2-12 0,4 2-9 0,-2 0-7 15,-1 0 2-15,5 0-2 0,-5 0 4 16,4 0 3-16,-3-1 1 0,5-2 7 0,-2 1-3 16,0-3 1-16,5-1-3 0,0-2-6 0,2-1-2 15,2-2-8-15,0-1-3 0,-2-1-3 0,-1 2-5 16,0-3-3-16,-5 2-5 0,-3-2-7 0,-1 0-9 15,-5-2-7-15,0 1-12 0,-7-2-2 16,-5 2 0-16,-4 0 1 0,-8 3 8 0,0 5 4 16,-3 3 6-16,-2 2 10 0,-4 2 10 0,-1 2 8 15,-1 8 8-15,-1 2 3 0,1 5 1 0,3-1 0 16,3 3-1-16,8-1-9 0,7 0-5 16,2 2-7-16,9-1-3 0,3-3 0 0,0 2 0 15,5-2-1-15,12-1-11 0,3-3-25 0,5-2-42 16,6-2-75-16,6-3-158 0,-8-4-145 15,-9-1-901-15</inkml:trace>
  <inkml:trace contextRef="#ctx0" brushRef="#br0" timeOffset="4631">3719 6864 2803 0,'0'0'32'0,"0"0"-16"0,0 0-21 15,0 0-19-15,0 0-5 0,0 0 4 0,0 0 17 0,0 0 19 16,0 0 8-16,0 0 0 0,0 0-7 16,0 0-6-16,0 0-4 0,0 0-2 0,112-79-2 15,-92 69-4-15,1 3-6 0,2-1-4 0,-7 0-11 16,1 1-6-16,-4 0-1 0,-3 3 6 0,-6-1 15 16,-4 2 6-16,0-2-22 0,-4 3-20 15,-8-2-23-15,-3 1-8 0,-9 3 21 16,-2 0 19-16,-4 1 22 0,-4 9 12 0,-3 1 14 15,-2 3 8-15,-2 0 5 0,4-1 5 0,4 1-4 16,9-1-12-16,2 0-18 0,8-1-16 0,6 0-5 16,2 0 6-16,6 1 12 0,0-2 9 0,7 0 0 15,4 1 7-15,7-1 0 0,0-2 5 0,8-1 0 16,1-4-7-16,7 1-3 0,2-3-7 16,2-1-1-16,1-1 2 0,1 0-2 0,-2 0 4 15,-2 0 1-15,-2 0 1 0,-5 2 5 0,-3-1 3 16,-3 2-1-16,-8 0-1 0,-4 1-7 15,-7 1-4-15,-4 1 15 0,0 0 30 0,0 2 33 16,-13 3 17-16,-2 1-7 0,-10 4-16 0,-4-1-20 16,-9 2-6-16,-2-1 1 0,-2-4 0 0,-1-1 3 15,-2-3 1-15,2-3 1 0,3-2-8 16,6 0-8-16,1-3-8 0,9 0-9 0,3 0-7 0,6 0-7 16,4 0-9-16,8 0-18 0,1-3-27 0,2-1-61 15,4-2-121-15,5-2-125 16,10-3-131-16,6-1-29 0,-6 2-75 15,-3 3-27-15</inkml:trace>
  <inkml:trace contextRef="#ctx0" brushRef="#br0" timeOffset="4820">4239 6801 2487 0,'0'0'151'0,"0"0"-59"16,0 0-75-16,0 0-30 0,0 0-17 0,0 0 7 15,0 0 17-15,0 0 21 0,0 0 26 0,0 0-2 16,0 0-8-16,0 0-3 0,0 0-6 0,0 0 3 15,8 158 1-15,-2-140-6 0,1-1 4 16,-1 0-7-16,4-4-1 0,1-2 0 0,2-1-2 16,1-2-4-16,0-1-6 0,-1-3-10 0,2-2-22 15,-1-1-33-15,0-1-53 0,-1 0-97 0,1-4-211 16,-3-3-167-16,-3 2-885 0</inkml:trace>
  <inkml:trace contextRef="#ctx0" brushRef="#br0" timeOffset="5190">4193 6527 3056 0,'0'0'34'15,"0"0"-3"-15,0 0-22 0,0 0-29 0,0 0-21 16,0 0-20-16,0 0-7 0,0 0 12 0,0 0 11 16,0 0-1-16,0 0-25 0,0 0-82 15,0 0-71-15,-14-32-90 0,21 35-187 0,-3 0-774 0</inkml:trace>
  <inkml:trace contextRef="#ctx0" brushRef="#br0" timeOffset="5659">4840 6009 2632 0,'0'0'13'15,"0"0"-57"-15,0 0-62 0,0 0-13 0,0 0 24 16,0 0 59-16,0 0 60 0,0 0 14 0,0 0 3 16,0 0 8-16,27 177 5 0,-19-128-1 15,-4 3 10-15,3 5-5 0,-4 3-4 0,-2 3-10 16,1 2-18-16,-2 2-7 0,0 0-10 0,0 2-1 16,0-3-4-16,0-3-1 0,0-9-4 15,0-7-1-15,7-10-1 0,-2-10 0 0,5-7 3 16,-4-5 2-16,3-6 5 0,-5-2 2 0,2-6 2 15,-3-1-3-15,-1 0 5 0,-1-3-13 0,0-8-34 16,3-3-64-16,-1-4-106 0,-1-2-166 0,-1 5-168 16,-1 3-898-16</inkml:trace>
  <inkml:trace contextRef="#ctx0" brushRef="#br0" timeOffset="5844">4621 6520 2657 0,'0'0'151'0,"0"0"-2"0,0 0-61 0,0 0-48 16,0 0-25-16,0 0-18 0,0 0 1 0,0 0 7 16,0 0 3-16,0 0-5 0,189-128-4 15,-151 119-3-15,4 3-5 0,-1 1-3 0,3 4-8 16,4 1-18-16,-6 0-29 0,5 0-45 0,-4 0-65 16,0 4-113-16,-1 4-216 0,-13-4-40 0,-8 1-783 0</inkml:trace>
  <inkml:trace contextRef="#ctx0" brushRef="#br0" timeOffset="6313">5256 6919 2727 0,'0'0'142'16,"0"0"-189"-16,0 0 3 0,0 0 35 0,0 0 34 15,0 0 2-15,0 0 0 0,0 0-4 0,0 0-1 16,159 75 5-16,-137-75 10 0,-5 0 6 0,5 0 7 15,0-6-7-15,5-2-14 0,2 1-12 16,1-4-11-16,-3 0-6 0,-1 0-4 0,-4 0-5 16,1-1-2-16,-8-2-4 0,-1 2-10 0,-4-2-5 15,-8 1-7-15,-2-3-9 0,0-1-6 16,-11 1-11-16,-4 1-2 0,-2 1 3 0,-9 3 4 16,-3 4 16-16,-5 3 7 0,1 4 11 0,-4 0 17 15,-2 2 9-15,6 7 14 0,-1 2 9 16,4 3-2-16,2 1-1 0,5 0-8 0,5 2-3 15,3-2 1-15,6 0 0 0,5 0 3 0,4 0 11 16,0 1 4-16,8-1 13 0,7-2 5 0,7 1-2 16,1-2-3-16,6-2-11 0,1-3-6 0,7-2-5 15,1-1-4-15,3 0-2 0,0-4-3 0,-2 0-8 16,0 0-3-16,-5 0-1 0,-2 0 0 16,-3 0 4-16,-7 0-3 0,1 0 0 0,-2 0 2 15,-4 0-5-15,0 2 4 0,-4 2-2 0,1-2 0 16,0 3 0-16,-2-1-3 0,2 2 2 15,-1 2-2-15,0-1-1 0,-2 1 3 0,1 0-1 16,0 0 2-16,2-2-2 0,-1 2 0 0,2-3-7 16,2-1-16-16,-2-1-24 0,7-2-33 0,-3-1-47 15,4 0-79-15,-5-4-183 0,1 0-183 16,-12-1-891-16</inkml:trace>
  <inkml:trace contextRef="#ctx0" brushRef="#br0" timeOffset="6509">5734 6504 3347 0,'0'0'76'0,"0"0"-33"0,0 0-37 0,0 0-17 16,0 0-4-16,0 0 9 0,0 0 4 0,198-14 0 16,-150 17-1-16,2 1-10 0,-6 0-10 0,3 2-22 15,-5 0-44-15,-2-1-53 0,-2 1-92 16,-5 0-241-16,-8-3-198 0,-10 0-870 0</inkml:trace>
  <inkml:trace contextRef="#ctx0" brushRef="#br0" timeOffset="19131">4193 1097 856 0,'0'0'151'0,"0"0"-28"16,0 0-14-16,0 0 22 0,0 0 41 0,0 0 31 15,0 0 18-15,0 0-1 0,0 0-18 16,0 0-23-16,0 0-32 0,0 0-22 0,27-11-22 16,-16 4-25-16,0 1-24 0,-3-1-21 0,4 0-15 15,2 1-8-15,4 3-6 0,-1-1 1 0,1-1-2 16,4 2 0-16,-3 0 2 0,6 1-2 16,1 1 0-16,1-1-1 0,2 1-2 0,6 1 4 15,3 0-2-15,5 0 3 0,2 0 2 0,8 0-1 16,8 0 0-16,0 0-1 0,5-2 0 0,5-2-1 15,2 2-2-15,-4 1 1 0,4-3-1 0,1 3-1 16,-6-1-1-16,-3-4-1 0,-7 5 1 16,-5-2 0-16,-3 1 0 0,-7 1 2 0,-6-1-3 15,-7 0 1-15,-3 2 0 0,-4-1-2 0,-6 1 3 16,-4 0-1-16,-3 0 0 0,-6 0-1 16,-3 0-5-16,1 0 3 0,-2 0-4 0,0 0-4 0,0 0-4 15,-2 0-12-15,1 0-9 0,-3 0-23 16,-3-2-40-16,2 1-66 0,-6 1-107 0,-3 0-161 15,2 0-139-15,5 1-803 0</inkml:trace>
  <inkml:trace contextRef="#ctx0" brushRef="#br0" timeOffset="19634">4845 1553 1278 0,'0'0'135'0,"0"0"-6"0,0 0-27 16,0 0-35-16,0 0-28 0,0 0-9 0,0 0 11 15,0 0 5-15,0 0-5 0,0 0-22 16,0 0-21-16,0 0 5 0,0 0 16 0,0 0 26 15,15 6 16-15,-11 8-3 0,-1 8-1 0,3 1-4 16,-2 8-5-16,-2 1-8 0,3 5-9 16,-1 3-11-16,-2 6-4 0,0 3-6 0,-1 4-2 15,0 4 0-15,-1 3-2 0,5 1 6 0,-5 2 1 16,1-2 1-16,2 3 2 0,-2-2-1 0,2-4 1 16,4 0-1-16,-3-5-1 0,-2-3-5 15,5-8 1-15,-3-7 1 0,2-6 1 0,-1-6 5 16,-1-5 2-16,3-3 0 0,-4-3-1 0,0-3-1 15,-3-3-3-15,1 0-1 0,-1-6-1 16,1 2 1-16,-1-2 3 0,0 0 8 0,0 0 2 16,0 0 0-16,0 0 2 0,0 0-5 0,3 0-3 15,-3 0-5-15,0 0-13 0,0 0-12 0,0 0-11 16,0 0-14-16,0 0-9 0,0 0-12 0,0 0-14 16,0 0-17-16,0 0-27 0,0 0-23 0,0 0-17 15,0 1-22-15,0 4-29 0,0 3-57 16,0 1-59-16,0 0 0 0,3 3 58 15,-2-3 93-15,1-3-271 0</inkml:trace>
  <inkml:trace contextRef="#ctx0" brushRef="#br0" timeOffset="19959">5116 2919 511 0,'0'0'229'0,"0"0"77"0,0 0 39 0,0 0-34 16,0 0-65-16,0 0-52 0,0 0-44 0,0 0-36 15,0 0-22-15,0 0-15 0,0 0-9 16,179-17-14-16,-144 14-11 0,-2 1-14 0,5-1-13 15,3 3-5-15,1-1-6 0,3-1 1 0,-1 2-2 16,0-1-1-16,4 1 0 0,-5 0-2 16,0 0 1-16,-1 0-2 0,-1 0 1 0,-2 0 6 15,1 0 7-15,-2 0 8 0,-4 0 8 0,-1 0-3 16,-6 0-4-16,1 0-4 0,-2 0-4 16,0 0-2-16,-2 0-2 0,-3 0-4 0,2 0 1 15,0 1-2-15,-4-1-1 0,5 2 2 0,-8-2-3 16,-1 0-1-16,-1 0 0 0,-4 0-3 0,-1 0 2 15,-5 0-1-15,-3 0-1 0,-1 1 6 0,0-1 1 16,0 0 3-16,0 0 2 0,0 0-4 16,0 0-4-16,0 0-4 0,0 0-4 0,-1 0-7 15,1 0-13-15,-2 0-15 0,0-1-41 0,-5-2-58 16,3-3-69-16,-6 2-96 0,3-2-117 0,-5-3-75 16,3 2 36-16,4 3-456 0</inkml:trace>
  <inkml:trace contextRef="#ctx0" brushRef="#br0" timeOffset="20232">6181 2708 1428 0,'0'0'372'0,"0"0"-50"16,0 0-127-16,0 0-77 0,0 0-51 15,0 0-23-15,0 0-10 0,0 0 7 0,0 0 7 16,0 0 3-16,0 0-4 0,0 0-12 0,194-6-8 16,-153 10-10-16,-1 2-4 0,3 0-2 0,1 4-3 15,-4 4 1-15,3-1-2 0,-4 2-3 16,0 2 0-16,-5 0-3 0,-4 0 3 0,-6 0 0 15,-6-3 1-15,-1-2 0 0,-7-2 2 0,0 0 2 16,-7-4 2-16,-2 1 2 0,-1-2 6 0,0 0 9 16,-1-2 11-16,-9 3 8 0,2-2 0 15,-6 4-6-15,-6 0-11 0,-1-1-14 0,-3 2-6 16,-4 0-10-16,1 2-6 0,0-3-4 0,2 1-17 16,2 0-18-16,5-1-34 0,3 1-46 0,3 1-54 15,1 1-80-15,3 3-134 0,5-2-178 0,3-5-874 16</inkml:trace>
  <inkml:trace contextRef="#ctx0" brushRef="#br0" timeOffset="21161">7744 2595 2640 0,'0'0'48'0,"0"0"-43"15,0 0-36-15,0 0-54 0,0 0 3 16,0 0 32-16,0 0 27 0,0 0 40 0,0 0 4 15,0 0 0-15,0 0-2 0,0 0-6 0,0 0-1 16,0 0-3-16,163-3-1 0,-146-3-1 0,1-4-4 16,0 0-2-16,-5 1-6 0,0 0-5 15,-5 0-4-15,0 0 0 0,-5 1 1 0,-2-1-3 16,-1 1-3-16,0 0-15 0,-4 1-12 0,-5 1-12 16,-5 0-13-16,0 3 3 0,-2 0 3 0,-7 3 15 15,-1 0 22-15,0 8 21 0,-7 2 25 16,2 5 7-16,-1 3 9 0,-3 4 3 15,3-1-1-15,1 5 3 0,3 0 3 16,3-1-1-16,4 3-1 0,3 1-8 0,5 1-5 0,1 1-4 0,9 0-1 16,1 0 0-16,4-3-3 0,5-3 3 0,11-2 1 15,-1-6 4-15,5-3 5 0,2-4 1 0,4-4-4 16,0-3-6-16,7-3-8 0,1 0-9 16,1-2-5-16,0-5-7 0,-2-2-5 0,0-2-2 15,-3 2 2-15,-5 0 4 0,-5 0 4 0,-5 4 4 16,-4 1-2-16,-2 4-2 0,-5 0-3 15,-3 0-1-15,-3 0 3 0,5 4 8 0,-5 2 8 16,1 4 7-16,4-1 5 0,-2 3-2 0,4 0-5 16,-4 3-2-16,6 0-7 0,-2-2-2 15,0 4-2-15,3-5-1 0,0-2 3 0,2-1-1 0,0-1 5 16,3-5 7-16,2-2 2 0,1-1 1 16,3-1-2-16,1-7-9 0,2-4-3 0,0-1-7 15,0-4-6-15,-4 0-4 0,3-3-6 0,-4 2 1 16,-3 0-11-16,-3-1-2 0,-5 2-6 15,-6 1-17-15,-1 0-5 0,-3 0-20 0,-6 1-12 16,-8-1 3-16,-3 3 10 0,-6 3 20 0,-3 3 23 16,-3 3 16-16,-4 4 14 0,0 0 16 0,-5 9 14 15,0 3 12-15,1 4 13 0,2 1 3 0,-1 3-1 16,9 2-5-16,1-3-15 0,9 1-11 16,5-2-7-16,4 2-6 0,7-3-3 0,1 2 2 15,6-2-2-15,7 0 3 0,3-1-1 0,6-3-5 16,5-2-2-16,3-5-8 0,7-5-10 0,0-1-20 15,4 0-30-15,3-4-39 0,-1-6-48 16,0-2-79-16,-4 0-111 0,2 0-72 0,-4 0 13 16,-11 3 91-16,-10 3-211 0</inkml:trace>
  <inkml:trace contextRef="#ctx0" brushRef="#br0" timeOffset="21928">8675 2928 107 0,'0'0'525'0,"0"0"-289"0,0 0 26 16,0 0 5-16,0 0-22 0,0 0-42 0,0 0-47 15,0 0-39-15,0 0-25 0,0 0-15 16,0 0-15-16,0 0-13 0,0 0-20 0,-75-15-21 15,78 15-6-15,1 0-2 0,2 0 10 0,2 0 15 16,3 0 10-16,2 0 3 0,2 0 0 0,2-2-8 16,5 1-7-16,-5-2-6 0,7-2-4 0,-3 0-4 15,5-1-3-15,-2-1-2 0,3 4-3 0,-1-4-1 16,-3 0 0-16,2 0-2 0,-5-1 2 0,1 0 0 16,-5 2 2-16,-1-3 2 0,-4 1 5 15,-3 1 4-15,-3 1 5 0,-2-2 3 0,-1 0-5 16,-2 0-10-16,0-3-10 0,-5 0-7 15,-1 1-4-15,-3 3 1 0,0 0-2 0,-3 2-7 16,-1 0-3-16,2 5-2 0,-1 0 1 0,3 0 7 16,-2 2 8-16,0 6 7 0,5-1 6 0,-2 4 5 15,5 1 5-15,1 4 5 0,2 0 1 0,0 2 1 16,2 4-1-16,8-1 2 0,4 0 7 16,2 2-4-16,2-1-6 0,6-5-6 0,2 0-6 15,2-5 5-15,3-2 4 0,4-6 0 0,4-4-1 16,0 0-3-16,4-9-4 0,-2-6-2 15,1-4-4-15,-3-3-5 0,2-6-4 0,-2-2-4 16,0-2-4-16,-1-5-3 0,-2-2-3 0,1-3-6 16,-2-4-4-16,-3-6-1 0,-4-1 2 0,-3-3 7 15,-7-4 4-15,0 1 7 0,-10-3 3 0,-3-3 6 16,-5 3 3-16,-1 0 5 0,-11 1 6 16,-8 4 5-16,0 3 10 0,-5 8 6 0,-2 4 4 15,1 10 5-15,-1 6-3 0,2 10-11 0,5 6-14 16,-1 5-16-16,8 4-17 0,0 1-13 0,6 2-1 15,-1 9 6-15,4 6 15 0,0 4 21 0,3 8 14 16,1 5 8-16,0 7 4 0,7 7 2 16,1 5 1-16,1 8-2 0,5 3-7 0,-2 7-4 15,2 5-7-15,2 3-4 0,2 4-3 0,-3 2 0 16,1 1-1-16,-1 1-3 0,-1-4 1 16,0 3-4-16,-2-7 0 0,-1-3 4 0,-3-6-3 15,-1-7-2-15,-2-7 3 0,1-3-6 0,-5-10 4 16,1-3 2-16,-2-4 0 0,0-8 2 0,0-3-1 15,-4-5 4-15,-5-3 1 0,7-4 1 16,-5-2 6-16,1-4 1 0,0-3 0 0,0 1 1 16,1-2-1-16,-2-2-1 0,1-1 0 0,-2 0-4 15,-1 0-5-15,0-4-6 0,0-2-8 0,-2-2-7 16,3 1-3-16,-2-4-2 0,2 0-1 16,2 1-5-16,0-4-3 0,2-1-7 0,1-2-10 15,1-2-10-15,2-5-11 0,3-1-11 0,7-7-12 16,3-3-6-16,4-5-15 0,3-4-24 0,6-5-32 15,2-2-49-15,3-7-50 0,0-3-25 0,6-3 7 16,0-4 46-16,0 1 61 0,0-3 65 16,-9 17 2-16,-8 16-194 15</inkml:trace>
  <inkml:trace contextRef="#ctx0" brushRef="#br0" timeOffset="22471">10075 1710 1132 0,'0'0'413'15,"0"0"-21"-15,0 0-79 0,0 0-97 0,-52-158-75 16,44 149-51-16,1 2-47 0,3 4-39 0,1 3-25 15,-1 0-23-15,3 11-6 0,-1 6 18 16,0 11 21-16,2 6 25 0,0 12 16 0,0 6 0 16,0 7-5-16,4 7-5 0,1 8-2 0,2 5 3 15,3 6-1-15,0 5-1 0,3 5-1 0,0 4-1 16,1 2-2-16,2 0-2 0,1 0-4 16,-1-2 13-16,2-2-3 0,-3-4-3 0,0-4 0 15,-1-3-18-15,-3-9 5 0,-3-2 0 0,-1-9-2 16,-3-3 1-16,-4-7-2 0,0-4-1 0,-4-3 2 15,-6-8 3-15,-4-6 0 0,1-7 7 16,-4-4-2-16,0-5 4 0,-3-5 0 0,-4-5-2 0,-2-4-5 16,-3-5-14-16,-3 0-18 0,-4-8-15 15,-4-7-19-15,1-5-16 0,-5-3-7 0,6-4-6 16,-4-4 6-16,6-2 20 0,2-2 22 0,5-1 25 16,5 2 20-16,3 5 11 0,3 4 4 0,9 1 1 15,3 3-5-15,5 3-15 0,1 1-17 16,3-1-18-16,10 0-10 0,4 0 7 0,5-1 18 15,5 1 19-15,2 0 18 0,6 1 9 0,3-1 2 16,5 2-2-16,2-2-6 0,7 2-1 16,1-3-9-16,4 1-1 0,-1-1-4 0,3 3-5 15,1-1 0-15,-4 1-2 0,1-1 0 0,-3 0 0 16,-7 1-3-16,0 0 1 0,-6 1 0 16,-6 3 2-16,-2-1 6 0,-7 3 3 0,-5 1 5 15,-9 1 13-15,-3 4 8 0,-3 1 15 0,-5 1 12 16,-1 2 1-16,0 0-4 0,0 0-8 0,-3 0-15 15,3 0-10-15,-2 0-11 0,-1 0-7 16,-1 2-4-16,0 1-4 0,0 0-4 0,-3 3-3 16,1 0-2-16,-2 4 1 0,1 2 3 0,1 2 3 0,0 2-2 15,3-1-4-15,-1 2-3 0,4-4-8 16,0 1-10-16,0-2-14 0,6 0-29 0,-1-4-27 16,6 0-42-16,3-2-74 0,1-1-151 0,-2-2-141 15,-4-1-815-15</inkml:trace>
  <inkml:trace contextRef="#ctx0" brushRef="#br0" timeOffset="22666">10551 2410 3192 0,'0'0'3'0,"0"0"-14"16,0 0-20-16,0 0-50 0,0 0-93 0,0 0-52 15,0 0-9-15,0 0 13 0,0 0 17 0,0 0-40 16,0 0-113-16,0 0-51 0,0 0 65 16,0 0-310-16</inkml:trace>
  <inkml:trace contextRef="#ctx0" brushRef="#br0" timeOffset="23145">11128 2809 2968 0,'0'0'4'0,"0"0"-63"0,0 0-20 16,0 0-25-16,0 0 23 0,0 0 38 15,0 0 14-15,0 0 22 0,0 0-7 0,0 0-10 16,0 0-1-16,0 0 4 0,0 0 15 0,0 0 16 16,154-22 14-16,-149 16 13 0,-3 0 0 0,-2-1-9 15,0 1-17-15,0 0-26 0,-7 0-22 16,0 4-15-16,-5-2-8 0,-2 2 3 0,-5 2 11 15,-3 0 17-15,-5 8 26 0,-3 3 24 0,0 1 26 16,0 2 18-16,0 2 6 0,2 1-2 0,4 1-10 16,3 2-16-16,6 2-12 0,2 2-10 15,3 0-7-15,6-2-4 0,4 4-3 0,0-5-1 16,1-2 3-16,9-4 1 0,2-1 1 0,5-3 1 16,0-4 3-16,7-4-2 0,3-1 0 0,0-2-2 15,6 0-9-15,1-8-5 0,2-3-4 0,-2 1-4 16,0-4 0-16,-4 1-1 0,-1-2-3 15,-3 1 3-15,-2-2 0 0,-6 4 6 0,0 1 6 16,-6 1 0-16,-4 4 8 0,-2 0 1 0,-4 4 6 16,1 1 4-16,-3 1 3 0,0 0 6 0,0 0 4 15,0 0 1-15,-3 0-7 0,3 1-9 16,0 4-6-16,0 0-2 0,0 5 0 0,0 2 1 16,3 3 1-16,0 2-4 0,2 3-3 0,2-4 1 15,1 1-5-15,0-1 1 0,3-6-8 16,3 0-7-16,0-3-11 0,3-2-26 0,1-4-32 15,1-1-61-15,5 0-107 0,-4-4-217 0,-4-2-138 16,-5 4-820-16</inkml:trace>
  <inkml:trace contextRef="#ctx0" brushRef="#br0" timeOffset="23302">11352 2526 2990 0,'0'0'79'0,"0"0"-47"0,0 0-18 0,0 0-35 16,0 0-63-16,0 0-94 0,0 0-63 0,0 0-24 16,0 0-56-16,0 0-73 0,0 0-47 0,0 0-180 15,0 0 72-15</inkml:trace>
  <inkml:trace contextRef="#ctx0" brushRef="#br0" timeOffset="24431">11611 2973 2955 0,'0'0'166'0,"0"0"-165"0,0 0-31 0,0 0-7 15,0 0 1-15,0 0 8 0,0 0 13 16,0 0 10-16,0 0-3 0,0 0-1 0,0 0-3 16,154 10-3-16,-130-16 6 0,-5-4 6 0,0 1 6 15,-1 0 6-15,-8 0 1 0,3-4 1 0,-5 2-4 16,1-1-6-16,-6-1-6 0,-1 2-12 15,-2-1-6-15,0 1-14 0,-3 0-12 0,-8 3-7 16,0-2-1-16,-7 3 12 0,2 3 18 0,-6 4 23 16,0 0 21-16,-1 3 12 0,-3 5 10 0,1 2 2 15,4 6-2-15,0 0 6 0,6 4 12 0,0 3-9 16,5 0-13-16,2-1-15 0,4 0-26 16,4-1 0-16,0 0 2 0,2-3 5 0,8 2-3 15,3-4 6-15,2 0 1 0,4-4-1 0,4-1 3 16,4-5-5-16,3-1-2 0,1-5-2 0,0 0-4 15,3-4-7-15,-1-6-10 0,-2 0-13 16,3-3-8-16,-6-2-8 0,0 0 3 0,-2-2 4 16,-7 1 8-16,-2 3 8 0,-6-2 3 0,-4 1 4 15,-2 2 5-15,-4 1 12 0,-1 0 14 16,0 4 17-16,0 4 13 0,-5-3 4 0,2 6 4 16,-2 0-5-16,-1 0-8 0,5 0-7 0,-5 0-12 15,2 3-8-15,2 3-3 0,0 3 2 0,1 3 5 16,1 2 3-16,0 1 0 0,0 2 1 15,0-1-1-15,1 0-1 0,6-2 6 0,0-2-2 16,2-1-3-16,2-2 2 0,2-1-6 0,2-2 0 16,2-2-3-16,-2-1-8 0,5-3-5 0,-1 0-9 15,-2 0-13-15,4 0-6 0,-3-5-12 0,1 0-8 16,-4-1 2-16,-2 1 0 0,-3-1 11 0,0 0 13 16,-4-1 11-16,0 4 16 0,-5-1 15 15,1 2 11-15,-2 1 14 0,0 1 7 0,0 0 4 16,0 0 1-16,0 0-6 0,0 0-12 15,0 0-12-15,0 0-15 0,0 0-8 0,0 1-5 16,4 1 2-16,-2 2 4 0,4 3 2 0,-1 0 2 16,2 2 3-16,1-2-4 0,1 3 5 0,3-4 4 15,0 0-1-15,2-2-1 0,1-2-1 0,4 0-5 16,0-2 1-16,2 0-6 0,-1-2-4 16,5-4-3-16,-4-2-6 0,0-3-7 0,1 3-6 15,-3-4-9-15,0-1 2 0,-1 1 3 0,-2-2 3 16,-2-3 4-16,1 0-8 0,-2-3-10 0,0-5-13 15,-1-2-14-15,0-5-9 0,-3-3-4 16,-1-4-2-16,0-2 1 0,-4-7-9 0,-1-3-4 16,-1-5-12-16,-2-6-7 0,0-1 17 0,0-3 30 15,0 1 48-15,0 4 71 0,-4 2 62 0,3 7 55 16,-2 8 39-16,-1 9 3 0,0 8-20 16,1 8-38-16,3 7-43 0,-1 6-41 0,0 3-42 15,1 3-29-15,0 0-19 0,0 0-11 0,0 6 15 16,1 6 21-16,2 7 17 0,2 6 12 0,2 6 3 15,0 7-9-15,0 5 1 0,4 4-3 0,1 3-1 16,-3 2 0-16,5 1-6 0,0 4-2 16,-1 1-4-16,4 2-3 0,-2-1 0 0,0-2-3 15,-2 2-1-15,2-3-2 0,2-5 1 0,-1-1-3 16,1-7 2-16,-4-5 0 0,2-7 1 16,-1-5 1-16,1-7 2 0,0-5-2 0,3 0 4 15,-2-8 0-15,-1-2 3 0,0-2 2 0,0-2-3 16,0-2-1-16,3-5-7 0,0-4-8 0,-3-1-6 15,1-5-9-15,-2 0-5 0,-2-7-2 0,-1-1-8 16,-4-1-2-16,-3-4 1 0,-4 4 6 16,0 2 17-16,-4 1 13 0,-3 9 12 0,2 2 7 15,-1 7 4-15,3 2 1 0,2 1-2 0,0 2-2 16,1 0-8-16,0 0-12 0,0 0-1 0,0 7 8 16,1 5 10-16,2 4 16 0,4 5 5 15,-1 1-4-15,7 2-2 0,0 0-9 0,6 1 4 16,3-1-5-16,4-3-2 0,3 1-1 0,8-2-8 15,-2-1-7-15,2-4-5 0,3-3-8 0,-2-2-10 16,0-4-15-16,-4-2-21 0,-1-2-25 16,-4-2-33-16,-5 0-28 0,-3-5-46 0,-3-4-88 15,-9-2-207-15,-2 1-110 0,-6 2-752 0</inkml:trace>
  <inkml:trace contextRef="#ctx0" brushRef="#br0" timeOffset="24604">12762 2440 3196 0,'0'0'110'0,"0"0"-6"0,0 0-25 0,0 0-37 15,0 0-33-15,0 0-18 0,0 0-11 0,0 0-1 16,0 0 6-16,158-64 0 0,-104 64-14 0,-1 0-21 16,0 3-34-16,-6 5-55 0,-5 2-75 15,-7 3-201-15,-10-3-289 0,-11-3-867 0</inkml:trace>
  <inkml:trace contextRef="#ctx0" brushRef="#br0" timeOffset="26503">8301 4137 2183 0,'0'0'215'0,"0"0"-79"0,0 0-53 0,0 0-35 0,0 0-30 15,0 0-5-15,0 0-1 0,0 0 9 16,0 0 10-16,0 0 3 0,0 0-3 0,160-18-7 16,-141 16-10-16,3-1-3 0,-4 0-1 0,-2-2-1 15,-2 1 3-15,-5-1 1 0,-2-1 4 16,-4 0-2-16,-3 0-2 0,0-1-8 0,0-2-15 15,-8-1-10-15,-2 1-7 0,-5 0-11 0,-5-1 0 16,-6 5 0-16,-2-1 1 0,-3 2 6 16,-6 4 7-16,-3 0 5 0,-1 2 7 0,1 6 6 15,-4 3 7-15,-1 4 7 0,2 0 6 0,5 3 6 16,3 0 2-16,1 4 1 0,5-1-4 0,4 2-3 16,8 4-2-16,2-2-6 0,5 2 4 15,5 0 0-15,5 1 1 0,0 0 7 0,5 1-2 16,7 0 1-16,5 0 2 0,6-1-3 0,3-3 1 15,2-3 3-15,5-2 2 0,3-5 5 0,6-7-1 16,7-2 1-16,2-6-3 0,-1 0-7 0,1-4-3 16,1-6-4-16,-5-4-6 0,0-3-2 0,-3-1-5 15,-1-2-7-15,-2 1-3 0,-4-3-5 16,-1-1-4-16,-8 1-4 0,2 2-4 16,-4-3-3-16,-4 0 0 0,-7-1 4 0,-1 0 3 0,-3 2 5 15,-9 0 5-15,-2 2 1 0,0 0-4 0,-6 1-1 16,-7 6-5-16,0 1-3 0,-4 3 3 15,0 3 2-15,2 4 9 0,-2 2 10 0,1 0 10 16,-3 8 7-16,4 2-1 0,-2 1 1 0,4 2-2 16,0 6 2-16,2-3 2 0,7 6 0 15,0 0 2-15,4 2-3 0,0 4 4 0,7 1-3 16,4 2-1-16,4-1 0 0,1 0-5 0,2 1 2 16,3-4-2-16,0-1-3 0,3-1-1 15,3-6-1-15,0-4 1 0,3-3 3 0,-1-4-1 16,-2-5-2-16,1-3 0 0,-2 0-8 0,-1-4 1 15,-3-6-6-15,2-2-3 0,-3-1 4 0,-2-2-4 16,-1-5 4-16,0 0 2 0,-4-2-3 0,-1 1 1 16,-2-2-6-16,-4-1-4 0,1 2-2 0,-4-3-2 15,0 2 7-15,-2 2 7 0,-2 3 8 16,0 2 7-16,0 6 6 0,0 4-1 0,0 2-5 16,0 4-12-16,0 0-18 0,0 0-5 15,0 0-4-15,-2 7 16 0,2 0 17 0,0 6 14 16,-2 5 14-16,2 4 1 0,-2 3-2 0,2 3-3 15,0 1-9-15,0 4-3 0,0-2-2 0,0 1-5 16,4-1 1-16,3-2-1 0,0-3 0 0,3-3-1 16,-1-4-1-16,-1-4-1 0,1-2-1 0,-1-6-2 15,-3-2 2-15,1-2-5 0,1-3 0 16,-2 0-2-16,2 0-2 0,0 0-5 0,2-3-1 16,4-6-3-16,0-2-11 0,2-4-2 0,-1-3-10 15,2-1-3-15,-2-2-4 0,2-1 0 16,-2 0 4-16,-3-1 2 0,1 2 14 0,-2 1 13 15,-2 7 11-15,-3 2 10 0,-1 5 3 0,1 4-7 16,-5 2-13-16,0 0-10 0,0 0-4 0,1 0 6 16,-1 3 19-16,3 3 23 0,2 4 17 0,2 2 9 15,2 2-5-15,-2 6-12 0,4 0-12 16,0 3-3-16,-1 0-8 0,1 1-3 0,0-2-1 16,2-4-4-16,-1 1 1 0,2-2-1 0,0-3-3 15,-1-2 4-15,1-5-4 0,0 0 5 16,-1-4 0-16,2-2-6 0,-1-1-1 0,1 0-10 15,3-9-14-15,2 0-9 0,2-7-18 0,1-1-11 16,1-3-4-16,2 1-5 0,-5-3-3 0,-1 1 1 16,0-1-2-16,-5 1 11 0,0 1 22 0,-3 2 23 15,-3 2 30-15,-3 7 26 0,-3 4 15 16,-3 3 5-16,0 2-6 0,0 0-11 0,0 0-3 16,0 0-2-16,0 2 0 0,0 3 10 0,0 4 4 15,4 5 1-15,0 2-2 0,2 4-13 0,1-1-13 16,-1 1-8-16,3 1-7 0,0-5 0 15,-1 1 1-15,3 0-2 0,0-3 4 0,1-2-3 16,2-2-2-16,0 0 2 0,-1-4-4 0,1-2 0 16,1-2-1-16,1-1-5 0,1-1 3 15,2 0-5-15,1-1-4 0,5-5-4 16,-3 0-7-16,0-4-4 0,1-1 0 0,-1 0-1 16,0-3 1-16,-2 2 1 0,-1-1-5 0,-1-2 0 0,-3 1-2 15,-1-2-2-15,-5 1 7 0,-1-1 1 0,-5 1 9 16,0-2 2-16,-3 0 2 0,0 1 4 0,-3 2 0 15,-2 0 3-15,-5 0 4 0,-1 3 1 0,2 2 1 16,-5 3 3-16,2 1 2 16,-1 4 4-16,0 1-1 0,3 0 3 15,-2 0-1-15,4 2 0 0,0 4 0 0,3 3-2 0,1 1-1 0,3 4-3 16,1 5 4-16,0 0 2 0,4 4 2 16,4 3 3-16,3-1 3 0,1 3-2 0,5-3 4 15,-1-2-3-15,3-1-4 0,0-2 1 0,2-2-6 16,1-3 0-16,2-1 1 0,-3-3-7 15,1-2-1-15,0-3-4 0,-3-3-6 0,1-1-2 16,-2-2-10-16,2 0-8 0,0-7-9 0,-1-3-19 16,-2 0-2-16,0-5-5 0,-2 0 2 0,-2-4 16 15,0-1 2-15,-1-3 3 0,-4 3-3 16,-1-3-8-16,-1 0 2 0,-4 2 14 0,0 3 22 16,-2 3 35-16,0 5 28 0,0 4 24 0,0 2 0 15,0 4-13-15,0 0-15 0,0 0-22 0,0 0-12 16,0 0-5-16,0 4-10 0,0-1 7 0,0 4 8 15,0 6 7-15,2 3 11 0,1 1-2 16,3 3-2-16,-1 0-5 0,3-4-5 0,-1 1-3 16,1-1-4-16,2-1 1 0,-1-3 0 0,4 1 2 15,4-3 1-15,-3-3-5 0,0-1-4 0,-1-1-6 16,1-3-6-16,-2-2-3 0,-1 0-2 16,1 0-2-16,1-5-2 0,0-3-8 0,0 1-3 15,0-3-3-15,1-3-5 0,0 0 1 0,-1-1 4 16,0 1 4-16,0 0 12 0,-3 0 5 0,-1 5 10 15,0 2 11-15,-7 1 6 0,2 4 7 16,-4 1 4-16,0 0-1 0,0 0-2 0,0 0-5 16,0 3 0-16,6 4 4 0,1 3 1 0,1 3 2 15,4 2-7-15,2 3-9 0,-1 2-5 16,4 2-4-16,1-3-1 0,-2 2-1 16,2-4 1-16,-3-1 1 0,-2-5-1 0,0-1-2 0,-1-3-2 15,0-2-9-15,-2-2-6 0,1-2-19 0,1-1-29 16,2-1-50-16,1-7-90 0,4-4-215 0,-7 0-263 15,-4 5-866-15</inkml:trace>
  <inkml:trace contextRef="#ctx0" brushRef="#br0" timeOffset="26803">11451 3673 3171 0,'0'0'15'0,"0"0"-39"16,0 0-30-16,0 0-17 0,0 0 16 16,0 0 21-16,0 0 33 0,0 0 13 0,0 0 5 15,0 0 3-15,0 0 4 0,0 0 8 0,0 0 7 16,146 182 4-16,-137-138-1 0,-1 5-4 16,-1 4-7-16,2 5-3 0,-2 2-5 0,1 3-5 15,-2 0-7-15,2 0-3 0,0 0-6 0,2-4-1 16,-2-2 3-16,4-4-4 0,-4-6 1 15,2-8-3-15,-1-5-1 0,0-9 5 0,-3-5-7 16,1-4-2-16,-1-7-13 0,0-3-22 0,0-3-20 16,-3-3-30-16,2 0-27 0,1 0-28 0,-4-4-128 15,2-4-325-15,-1 3-945 0</inkml:trace>
  <inkml:trace contextRef="#ctx0" brushRef="#br0" timeOffset="26974">11375 4347 2355 0,'0'0'1078'0,"0"0"-998"16,0 0-40-16,0 0-21 0,0 0-21 0,0 0 5 15,0 0-1-15,210-26 0 0,-131 18 0 0,9-1-5 16,5-3-10-16,1 1-18 0,0 1-42 0,-7-2-64 16,-6 5-103-16,-25 3-284 0,-22 1-926 15</inkml:trace>
  <inkml:trace contextRef="#ctx0" brushRef="#br0" timeOffset="27552">11974 4781 2144 0,'0'0'728'0,"0"0"-623"16,0 0-82-16,0 0-17 0,0 0-12 0,0 0 16 16,0 0 7-16,0 0 2 0,0 0-4 15,0 0 0-15,0 0 2 0,0 0-2 0,180 126 1 16,-151-126-2-16,3 0-3 0,-5-2-4 0,0-9-3 15,-1-2-10-15,-4-3-7 0,1-2-11 0,-6 2-9 16,-2-4-7-16,-3 1-8 0,-1-2 0 16,-10 2-6-16,-1-3-9 0,0-1-4 0,-14 0-6 15,-3 2 10-15,-5-2 18 0,-4 2 16 0,-1 5 21 16,-6 5 15-16,-3 2 16 0,0 5 18 16,0 1 11-16,-4 3 4 0,5 0 0 0,-2 7-8 15,7 2-5-15,3 0-9 0,1 1-6 0,7 2-7 16,5-1-2-16,6 1-4 0,1 1 1 0,4 0 1 15,3 2 0-15,0 3 5 0,10 1-5 0,3 2 0 16,2-1-1-16,6 1-6 0,1-2 5 0,4-4-4 16,5-2-2-16,1-3-5 0,2-3 0 15,0-3-3-15,1-2 3 0,-1 0-2 0,2-2-2 16,-7 0 3-16,-2 0-3 0,-5 0 2 0,-2 0 0 16,-1 1 2-16,-1 1 2 0,-3 1 3 0,-3-2 2 15,1 2 1-15,-2 2-1 0,1-1-2 16,2 1-5-16,-1 1-1 0,1-1 1 0,0 1-1 15,2-1-1-15,-1-2-5 0,-1 2-7 0,-1-2-9 16,1 0-18-16,0 0-27 0,-2-1-36 16,0-2-40-16,0 0-62 0,-1 0-110 0,3 0-239 15,-3 0-48-15,-3-2-620 0</inkml:trace>
  <inkml:trace contextRef="#ctx0" brushRef="#br0" timeOffset="28006">12453 4324 3017 0,'0'0'47'16,"0"0"-52"-16,0 0-22 0,0 0-33 0,0 0-4 16,0 0 33-16,0 0 15 0,0 0 34 0,0 0 3 15,0 0-1-15,0 0-3 0,179 18-7 0,-144-9 1 16,3-2 4-16,-4 2 0 0,0 1 0 15,3-2-3-15,-7 4-5 0,3-3-1 0,-5 0-3 16,-2 0-4-16,-4-1-1 0,0 0-6 0,-6-1-3 16,-2-3-5-16,-7 1-10 0,-2-1-2 15,-3-1-9-15,-2 2 7 0,0 1 17 0,-7 3 15 16,-3 4 18-16,-6 2 1 0,-3 3-3 0,-3 3-9 16,-3 2-5-16,-3-1-2 0,0 2-3 0,2-1 1 15,3 1 1-15,0-1-1 0,7 0 2 16,1-2 0-16,2 1-1 0,1 1 4 0,5 0 1 15,2-1 0-15,3-1 2 0,2-1-1 0,0 0-2 16,3-1 3-16,8-2 1 0,1 2 1 0,2-4-1 16,1 0-1-16,8-2-2 0,-4-2 2 0,7-1 2 15,0 0-5-15,3-4 0 16,-2 1-5-16,3-2-4 16,-1 1-2-16,-3-3 0 0,-2 2-7 0,-2-2-3 0,-3-1-4 0,-1 0-4 0,-7 2-8 15,0-3-13-15,-3-1-19 0,-1 2-23 0,-2-2-33 16,-3 0-60-16,-1 0-106 0,-1 0-173 15,2 0-71-15,-2 0-633 0</inkml:trace>
  <inkml:trace contextRef="#ctx0" brushRef="#br0" timeOffset="28243">12759 4801 3113 0,'0'0'66'15,"0"0"-48"-15,0 0-14 0,0 0-27 0,0 0-4 16,0 0 13-16,0 0 5 0,0 0 17 16,0 0 8-16,0 0-5 0,0 0 2 0,0 0-5 15,0 0 0-15,161-3 2 0,-133 6 2 0,0 1 0 16,2-2-4-16,3 0-4 0,-1 0-6 0,2-2-10 16,-4 0-16-16,-1 0-25 0,1 0-48 0,-3 0-54 15,0 0-89-15,-1-2-206 0,-7-2-193 16,-6 2-857-16</inkml:trace>
  <inkml:trace contextRef="#ctx0" brushRef="#br0" timeOffset="28439">13409 4750 2005 0,'0'0'1201'0,"0"0"-1143"15,0 0-82-15,0 0-14 0,0 0-2 0,0 0 17 16,0 0 20-16,0 0 8 0,0 0-5 15,0 0-2-15,0 0 1 0,0 0-3 0,93 165 5 16,-85-153 1-16,-1-4-3 0,0-2 1 0,-4-1-8 16,1-2-12-16,1-2-13 0,-3 1-29 0,3-2-39 15,2 0-67-15,1-2-182 0,-1-1-302 16,-2-1-885-16</inkml:trace>
  <inkml:trace contextRef="#ctx0" brushRef="#br0" timeOffset="28637">13297 4111 3314 0,'0'0'15'16,"0"0"-34"-16,0 0-31 0,0 0-84 0,0 0-31 15,0 0 4-15,0 0 7 0,0 0 40 0,0 0-19 16,0 0-71-16,0 0-100 0,183 21-98 15,-154-7-43-15,-9-1 66 0,-9-5-286 0</inkml:trace>
  <inkml:trace contextRef="#ctx0" brushRef="#br0" timeOffset="28970">13826 4930 3046 0,'0'0'125'0,"0"0"-102"0,0 0-1 15,0 0-21-15,0 0 1 0,0 0-2 0,0 0 3 16,0 0 6-16,0 0 5 0,0 0 5 0,0 0-4 16,0 0 0-16,0 0 0 0,0 0-4 0,136-15 1 15,-119 5-2-15,-2-2-3 0,1-2-4 16,3-1-3-16,-2-2-3 0,-4 1-2 0,0-4-4 16,-4 1-3-16,-2-4-2 0,-4 2-3 0,-1 0 1 15,-2-1-4-15,-2 1 0 0,-5 3 3 0,-5 1 2 16,-2 2 4-16,-4 3 6 0,-1 2 1 0,3 3 4 15,-8 5 4-15,7 2-2 0,-7 0 2 16,7 0-3-16,-4 6 3 0,5 4 1 0,-1 2 3 16,4 3-3-16,1 1-3 0,1 1-2 0,4 5-7 15,1-1 3-15,5 5-2 0,1 0 0 16,0 3-4-16,9-1-11 0,2-3-19 0,3 1-30 16,5-3-43-16,-1-1-73 0,5-6-179 0,-4-4-298 15,-8-6-869-15</inkml:trace>
  <inkml:trace contextRef="#ctx0" brushRef="#br0" timeOffset="29586">14461 4490 3235 0,'0'0'-10'0,"0"0"-74"16,0 0-5-16,0 0 19 0,0 0 25 0,0 0 51 15,0 0 9-15,0 0 1 0,0 0 0 0,0 0-2 16,0 0-1-16,125 172 6 0,-115-147 6 16,-7 0 3-16,-2 1 4 0,-1-4-4 0,0 1-5 15,0 1-4-15,0-5-4 0,0-1-5 0,0-1-1 16,-1-4-4-16,1-2-5 0,0-3-2 16,0-4-3-16,0-4-13 0,0 0-1 0,0 0-9 15,5 0-10-15,2 0-1 0,4 0-14 0,2-7-9 16,4-4-14-16,2 0-13 0,3-3-3 0,4-1 0 15,0 0 16-15,-2 0 18 0,-2 3 25 16,-1 1 20-16,-5 0 17 0,-4 5 20 0,1 3 16 16,-5 2 20-16,-6 1 15 0,0 0 6 0,-2 0-4 15,0 0-6-15,0 0-11 0,0 1-9 0,1 4-1 16,2 4-4-16,5 6-1 0,-4-1-6 0,4 3-12 16,-2 1-10-16,5 0-4 0,-4-1-4 0,1 1 0 15,3-6-1-15,-2 0-1 0,-2 0 0 16,5-4 3-16,-1 0 3 0,2-2 5 0,0-1 4 15,4-2-1-15,-1-2-4 0,6-1-2 0,1 0-6 16,-1-6-5-16,4-3-5 0,3-3-4 16,2-2-3-16,-2-2-2 0,-1-1-3 0,0-2-2 15,-4-1-1-15,-3 0-1 0,-2-3 3 16,-6-4 4-16,-6 3 0 0,0 0 5 0,-4 2 7 0,-3 1 9 16,0 6 13-16,-1 5 5 0,-5 2-4 15,1 3-3-15,2 4-7 0,-3-1-4 0,2 1 6 16,3 1 1-16,1 0 3 0,0 0 3 0,0 0-6 15,0 0-3-15,0 4-2 0,0 6-3 16,5 3 5-16,4 7 2 0,3 7 1 0,4 6 2 16,9 4-4-16,4 0-2 0,9 1-1 15,4-1-7-15,10-4-5 0,4-3-8 0,8-4-13 16,2-5-12-16,2-4-22 0,0-5-33 0,0-5-53 16,-1-7-100-16,-15 0-281 0,-22 0-1150 0</inkml:trace>
  <inkml:trace contextRef="#ctx0" brushRef="#br0" timeOffset="30271">7508 1091 2207 0,'0'0'-25'0,"0"0"7"15,0 0 11-15,0 0-22 0,0 0-16 0,0 0-17 16,0 0-19-16,0 0 17 0,0 0 19 0,0 0 40 16,0 0 38-16,0 0 25 0,0 0 24 15,-156 134 2-15,153-71 2 0,3 16 8 0,0 11-1 16,6 16-1-16,-1 10 2 0,1 11-17 0,2 8-8 15,2 10-11-15,-5 8-19 0,6 8-2 0,-3 5-3 16,-1 10 5-16,0 4-1 0,-3 4-2 0,-3 4-8 16,-1-3-5-16,0 3-7 0,-2-7-2 0,-9-6-1 15,-3-5 0-15,-1-10-4 16,-4-11 1-16,-2-12-5 0,-2-16-1 16,3-11 2-16,-2-16-3 0,3-13 2 0,0-11-1 0,5-13-2 0,4-10 0 15,4-8-2-15,1-9-5 0,0-8-10 16,4-4-20-16,1-6-34 0,0-4-54 0,0-2-68 15,8-5-109-15,-1 1-176 0,2-2-96 16,-5 0-486-16</inkml:trace>
  <inkml:trace contextRef="#ctx0" brushRef="#br0" timeOffset="30793">7366 5587 2976 0,'0'0'-40'15,"0"0"-37"-15,0 0-4 0,0 0 17 16,0 0 47-16,0 0 10 0,183 22 3 0,-122-22 4 16,6 0 0-16,7-8 2 0,6 0 2 0,8-2-1 15,1 1 2-15,6 0 4 0,5 1 2 0,-2 4 6 16,3 2 6-16,-1 2-1 0,2 0 3 15,-3 5-7-15,0 4-1 0,2 0 2 0,2 2-10 16,1 0 2-16,6 0-2 0,1-1-4 0,3-1 5 16,4-1 1-16,6-2-1 0,9 3 5 15,-2-3-5-15,4 0 1 0,8-1 0 0,1 1-4 16,2 1 3-16,3 0-1 0,2 1 5 0,5 1 5 16,-1 1-6-16,2 2 0 0,0-1-3 0,2 3-8 15,-4 0 4-15,0 0-1 0,5 1-1 16,-5 1 6-16,-1-4-5 0,5 2 1 0,-6 0 1 15,4-2-1-15,0 1 5 0,0-4 0 0,1-2-2 16,1-3-3-16,-6-1-4 0,2-3-2 0,-3 0-2 16,1 0 1-16,0-6 3 0,-6 1-1 0,-2-3 1 15,-6 1 0-15,-2-2-2 0,-5 5 1 16,-2-3-1-16,-10 2-2 0,-8 2 1 0,-7 0-1 16,-8 1 0-16,-5 2-2 0,-9 0-3 0,-4 0-2 15,-12 0-1-15,-3 0 2 0,-9 2-3 0,-6-2 0 16,-8 1-4-16,-10-1-3 0,-5 2 0 15,-9-2-7-15,-5 2-10 16,-9-1-12-16,1-1-17 0,-4 0-12 0,-4 0-11 0,-5 0-5 0,-10 0-43 16,-3 0-183-16,1-1-269 0,4-1-892 0</inkml:trace>
  <inkml:trace contextRef="#ctx0" brushRef="#br0" timeOffset="31804">6955 1080 2890 0,'0'0'-63'0,"0"0"-1"0,0 0 9 0,187-96 18 15,-101 82 28-15,20 1 13 0,11 4-3 0,15 0 0 16,9 0-1-16,16-1 2 0,12-2 1 15,14-1 6-15,7-1-1 0,15-4 1 0,5 1-1 16,8 0-1-16,9 4 7 0,4-1 2 0,5 3 2 16,4 4 1-16,-1 2 1 0,-3 4 0 0,3 1-3 15,-2 3-1-15,-3 7-7 0,-4 6 0 16,-1 1-8-16,-1 5-2 0,-2 4 1 0,-4 2-3 16,-2 2 2-16,-4 0-2 0,-7 2-2 0,-2 2 1 15,-6-4 3-15,-7-1-2 0,-7-3 2 16,-7-4 1-16,-5-2-1 0,-11-3 4 0,-5-3 0 15,-10-3 0-15,-5-3 2 0,-9-2 1 0,-8-1 3 16,-4-2 0-16,-10 0 0 0,-8-1-1 0,-11-2-2 16,-9 1 1-16,-4-1 0 0,-6 0-4 0,-8 2-1 15,-7-1-1-15,-6 2-2 0,-2-1-1 0,-8-1 0 16,0 2-1-16,-9-3 0 0,-1 0 0 16,-5 2-2-16,-5-1-2 0,-4 2-1 0,-7 1-2 15,2 0 0-15,-2-2-1 0,-1 1 1 0,-1 1 0 16,0-1-2-16,1 4 0 0,0 0 0 0,-2 2 1 15,3 0 3-15,5 0 2 0,-1 2 2 16,-1 0 0-16,6-1-3 0,-3 1 0 0,7-1-3 16,-2 2-2-16,4-2 4 0,0 0 0 15,3 1 3-15,1 0 2 0,-2 0-1 16,2 2 0-16,3 2-1 0,1 2-1 0,-2 3 0 0,4 2 3 16,-1 3 0-16,1 4 3 0,-2 2-2 0,2 3 1 15,0 5 2-15,2 3 0 0,-1 3 4 0,4 7 1 16,-1 8 3-16,-1 5 2 0,0 11 9 15,-1 9 0-15,-1 10 4 0,-5 12 3 0,-2 11-6 16,-4 8 1-16,-3 7-4 0,-2 7-4 0,-4 6 0 16,-4 1-4-16,-1 2-2 0,-3 2-2 0,0 3-4 15,-6-5-1-15,2-2 2 0,-3-2 2 16,-4-3 2-16,2-1 5 0,-2-7 5 0,0-4 4 16,-2-5-1-16,-2-3 4 0,-4-7 0 0,4-4-2 15,-6-6 0-15,6-3-3 0,0-6-2 0,-3-4-3 16,7-3-6-16,0-5 2 0,0-6-4 0,0-3 0 15,0-3 2-15,0-2-5 0,2-6 2 16,-1-2-3-16,-1-3 0 0,0-5-2 0,0-3 1 16,0-7-2-16,0-4 2 0,-3-6 1 0,-2-1-1 15,-2-8-4-15,0-2-6 0,-1-6-5 0,0-3-10 16,0-4-11-16,-3-6-8 0,-3-1-22 16,-4-3-10-16,-5 0-19 0,-6-10-62 0,-6-6-49 15,-6-4-41-15,0-3-20 0,-1 0 63 0,-6 0 74 16,4 3 79-16,0 4 79 0,-3 1 47 15,-1 1 32-15,-5 2 4 0,-9 2-13 0,-5 3-15 16,-4 2-29-16,-11 4-23 0,-8 1-15 0,-15 0-20 16,-7 10-11-16,-12-2-16 0,-17 4-40 0,-8 1-131 15,32-4-296-15,36-1-885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4:52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85 575 9490 0 0,'0'0'-181'0'0,"0"0"9"0"0,0 0 382 0 0,0 0 206 0 0,0 0 82 0 0,0 0 95 0 0,0 0 78 0 0,0 0 64 0 0,0 0 44 0 0,0 0-16 0 0,0 0-49 0 0,0 0-37 0 0,0 0-27 0 0,21 13-40 0 0,69 38-47 0 0,-86-48-496 0 0,0-1 0 0 0,0 0 0 0 0,0-1 1 0 0,0 1-1 0 0,1-1 0 0 0,-1 1 0 0 0,0-1 0 0 0,1-1 1 0 0,-1 1-1 0 0,0-1 0 0 0,1 1 0 0 0,-1-1 1 0 0,1 0-1 0 0,-1-1 0 0 0,1 1 0 0 0,-1-1 0 0 0,1 0 1 0 0,-1 0-1 0 0,0 0 0 0 0,0-1 0 0 0,1 1 1 0 0,-1-1-68 0 0,14-4 124 0 0,11-2-38 0 0,-1 0 1 0 0,0-2-1 0 0,0-1 0 0 0,-1-1 1 0 0,-1-1-1 0 0,0-2 1 0 0,0-1-1 0 0,-2 0 1 0 0,10-10-87 0 0,-26 19-4 0 0,1 0 0 0 0,-1-1 1 0 0,-1 0-1 0 0,1 0 0 0 0,-1-1 0 0 0,-1 0 1 0 0,0 0-1 0 0,0-1 0 0 0,-1 1 1 0 0,0-1-1 0 0,0-1 0 0 0,-1 1 0 0 0,-1 0 1 0 0,0-1-1 0 0,0 0 0 0 0,-1 0 1 0 0,0 0-1 0 0,-1 0 0 0 0,0 0 0 0 0,-1 0 1 0 0,-1 0-1 0 0,1 0 0 0 0,-2 0 1 0 0,1 0-1 0 0,-1 0 0 0 0,-3-6 4 0 0,0 3-16 0 0,-1 0 0 0 0,-1 0 0 0 0,0 1-1 0 0,-1 0 1 0 0,0 1 0 0 0,-1-1 0 0 0,0 2-1 0 0,-1-1 1 0 0,-1 1 0 0 0,1 1 0 0 0,-2 0 0 0 0,1 0-1 0 0,-2 1 1 0 0,1 1 0 0 0,-1 0 0 0 0,0 1 0 0 0,0 0-1 0 0,-1 1 1 0 0,0 0 0 0 0,0 1 0 0 0,-1 1 0 0 0,0 0-1 0 0,1 1 1 0 0,-1 1 0 0 0,0 0 0 0 0,0 1 0 0 0,0 1-1 0 0,0 0 1 0 0,0 1 0 0 0,0 1 0 0 0,0 0 0 0 0,0 1-1 0 0,0 0 1 0 0,1 1 0 0 0,0 1 0 0 0,0 0 0 0 0,0 1-1 0 0,0 1 1 0 0,1 0 0 0 0,0 1 0 0 0,1 0 0 0 0,-1 1-1 0 0,2 0 1 0 0,-1 1 0 0 0,1 1 0 0 0,1-1 0 0 0,-9 13 16 0 0,9-10-10 0 0,0 2 0 0 0,2-1 1 0 0,0 1-1 0 0,0 0 1 0 0,1 1-1 0 0,1 0 1 0 0,1 0-1 0 0,0 0 1 0 0,1 1-1 0 0,1-1 0 0 0,0 1 1 0 0,2 0-1 0 0,-1 0 1 0 0,2 0-1 0 0,1 0 1 0 0,0 0-1 0 0,1 3 10 0 0,6-6-124 0 0,0-1 0 0 0,1 0 0 0 0,1 0 0 0 0,0-1 0 0 0,0 0 0 0 0,1-1 0 0 0,1 0 0 0 0,0-1 0 0 0,0 0 0 0 0,1-1 0 0 0,0-1 0 0 0,1 0 0 0 0,0 0 0 0 0,0-1 1 0 0,1-1-1 0 0,-1-1 0 0 0,1 0 0 0 0,0-1 0 0 0,1 0 0 0 0,9 0 124 0 0,63 13-6452 0 0,-58-12-2985 0 0</inkml:trace>
  <inkml:trace contextRef="#ctx0" brushRef="#br0" timeOffset="474.805">962 537 13059 0 0,'0'0'401'0'0,"0"0"-146"0"0,0 0-183 0 0,0 0-256 0 0,0 0-103 0 0,0 0-49 0 0,0 0 89 0 0,0 0 185 0 0,0 0 176 0 0,0 0 154 0 0,0 0 41 0 0,0 0-13 0 0,-2 9-51 0 0,1-1-279 0 0,-1-5 69 0 0,0-1 1 0 0,1 1-1 0 0,0 0 0 0 0,0-1 0 0 0,-1 1 0 0 0,2 0 0 0 0,-1 0 0 0 0,0 0 1 0 0,0 0-1 0 0,1 0 0 0 0,0 0 0 0 0,0 0 0 0 0,-1 0 0 0 0,2 0 1 0 0,-1 0-1 0 0,0 0 0 0 0,1 0 0 0 0,-1-1 0 0 0,1 1 0 0 0,0 0 1 0 0,0 0-1 0 0,0 0 0 0 0,0 0 0 0 0,0-1 0 0 0,1 1 0 0 0,-1-1 0 0 0,1 1 1 0 0,0-1-1 0 0,0 1 0 0 0,0-1 0 0 0,0 0 0 0 0,0 0 0 0 0,0 0 1 0 0,1 0-1 0 0,-1 0 0 0 0,1-1 0 0 0,-1 1 0 0 0,1-1 0 0 0,-1 1 1 0 0,1-1-1 0 0,0 0 0 0 0,0 0 0 0 0,0 0 0 0 0,0-1 0 0 0,1 1-35 0 0,-1-3-23 0 0,0-1-1 0 0,0 0 1 0 0,0 0-1 0 0,0 0 0 0 0,-1 0 1 0 0,1 0-1 0 0,-1 0 1 0 0,0-1-1 0 0,0 1 0 0 0,0-1 1 0 0,-1 0-1 0 0,1 1 1 0 0,-1-1-1 0 0,0 0 0 0 0,0 0 1 0 0,0 0-1 0 0,0 0 1 0 0,-1 0-1 0 0,0 0 0 0 0,1 0 1 0 0,-2 0-1 0 0,1 0 1 0 0,0 0-1 0 0,-1 0 0 0 0,0-1 24 0 0,1 4 6 0 0,-4-16-521 0 0,-13 24-9561 0 0,14-2 5800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05.9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32 26 1794 0,'0'0'1042'0,"0"0"-981"16,0 0-6-16,0 0-3 0,0 0-34 0,0 0-1 16,0 0-6-16,0 0-5 0,0 0 3 0,0 0 4 15,0 0 0-15,0 0-2 0,-32-23 2 16,32 23 0-16,0 0-2 0,0 0 0 0,0 0-3 15,2 0-3-15,-1 0-3 0,0 0-1 0,2 0 0 16,2 0 3-16,0 0 4 0,0 0 2 16,5 0 2-16,0 3 0 0,1-1-5 0,3-1 0 15,2 1-1-15,-1-2 1 0,7 0 2 0,-4 0-1 16,5 0-1-16,-5-2-1 0,4 1-1 0,-4 1 0 16,-5-2 0-16,1 1 0 0,0-1 0 15,-3 1-1-15,-6-1 0 0,2 2-1 0,-4 0 0 16,-2 0 1-16,0 0 2 0,-1 0 5 0,0 0 4 15,0 0 4-15,0 0 0 0,0 0-1 0,0 0-3 16,-1 0-4-16,0 0-5 0,1 0-4 16,0 0-9-16,-2 0-7 0,1 0-9 0,-1 0-11 15,1 0-15-15,-3 0-22 0,4 0-35 0,-1 0-56 16,1 0-108-16,-2 0-267 0,2 0-208 0,0 0-672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19:23.190"/>
    </inkml:context>
    <inkml:brush xml:id="br0">
      <inkml:brushProperty name="width" value="0.05" units="cm"/>
      <inkml:brushProperty name="height" value="0.05" units="cm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3133 1977 2955 0,'0'0'-28'0,"0"0"-12"0,0 0 17 16,0 0 13-16,0 0-7 0,0 0-32 0,0 0-53 15,0 0-8-15,0 0 20 0,0 0 39 0,0 0 50 16,0 0 6-16,-46 83-3 0,57-29-3 16,-1 10 2-16,6 7-1 0,-7 12 1 0,3 7 5 15,-3 15 6-15,-3 7 9 0,1 11 4 0,-3 9 3 16,-1 11 1-16,-2 9-7 0,2 6 1 15,-2 8 1-15,1 7 0 0,-2 8-4 0,0 5-4 16,0 2-4-16,0 7-2 0,-7-2 1 0,2 3 4 16,-5 3 0-16,2-1-1 0,-2 3 1 0,1-1 0 15,-5-1-1-15,3 1-1 0,2-1 0 16,-2 1-3-16,0-3 4 0,0-3 0 0,3 0-1 16,-2-6 0-16,3-4-4 0,2-2 0 0,3-5-1 15,2-4-1-15,0-3 0 0,0-5-2 16,4-8 0-16,3-5 0 0,0-8-2 0,0-5-1 0,0-12-2 15,1-4 0-15,0-8 2 0,2-6-1 16,-6-5 0-16,3-8 2 0,-3-9-1 0,-2-6 2 16,1-6-1-16,-3-7-2 0,0-7 0 0,0-5-4 15,-4-6-7-15,1-4-10 0,-2-3-30 16,-1-5-30-16,4-5-54 0,-4-1-102 0,-1-5-154 16,3-8-206-16,3-6-743 0</inkml:trace>
  <inkml:trace contextRef="#ctx0" brushRef="#br0" timeOffset="736">2722 10997 3054 0,'0'0'-1'0,"0"0"-28"0,0 0-16 16,0 0-34-16,0 0-16 0,0 0 14 0,0 0 15 15,0 0 35-15,0 0 29 0,0 0 4 16,0 0 0-16,154-4-1 0,-110-2-3 0,9 0-5 0,6-4 1 16,1 1-2-16,7-1-1 0,0-2-3 15,5 1-2-15,3 0-2 0,2 2 0 0,3 1 2 16,5-2 0-16,2 1-3 0,6 0 1 0,4 1-3 15,3 2 2-15,6-1 5 0,1 2 1 0,6 0 8 16,2 2 1-16,5 0 6 0,3 2 5 16,9-2-2-16,4 0 3 0,6-1-2 0,4 1 0 15,7-1 0-15,0-1-10 0,6-1-6 0,7 2-1 16,2-2-3-16,4-2 8 0,4 2 7 16,3 0 0-16,5-2 11 0,4 2-7 0,1 0-1 15,6 0 3-15,0 1-6 0,6-1 3 0,2 0 4 16,5 2-1-16,-3 1 4 0,5 2 1 0,0 1 1 15,3 0-1-15,2 0 0 0,1 0 5 16,3 4 4-16,-2 2-3 0,3 1 4 0,3 1-8 16,-3 4-1-16,5-4 1 0,0 4-7 0,3-1 5 15,0 0-2-15,2-1 1 0,0 0 4 0,4 0-1 16,-1-1-3-16,0 0-1 0,4-1-3 0,-1-1 11 16,5 0 0-16,-1-1-5 0,-2-1 1 15,1 0-13-15,0-1 1 0,1 2 1 16,0-4-1-16,-1 2 2 0,-1-2-5 0,-3 3 5 0,-1 2 0 15,-1 1-3-15,-5 1 3 0,-5 1-1 0,-1 0 1 16,-8 2 0-16,-1 0-3 0,-9 0 3 16,-2 2-2-16,-6 0 3 0,-2 1 6 0,-4 0-2 15,-4 2 2-15,-2-2-4 0,-5 1-1 0,-4-2-6 16,-2 2-2-16,-5-3 3 0,-7 1 1 0,-8 2 4 16,-3-3 4-16,-5 1-8 0,-6-2 2 15,-6 1 3-15,-6-2-10 0,-11 0 4 0,-6 0-3 16,-6-1-6-16,-6-1 8 0,-10 2-4 0,-2-3-1 15,-12-1 2-15,-9 1-4 0,-9-2 0 16,-5 0 1-16,-12 0-4 0,-9-1 0 0,-7-1-6 16,-8-1-10-16,-6-2-8 0,-8 1-19 0,-1-2-9 15,-7 1-12-15,-2-1-17 0,-9 2-49 0,-3-2-158 16,1 0-297-16,6 0-901 0</inkml:trace>
  <inkml:trace contextRef="#ctx0" brushRef="#br0" timeOffset="1082">20477 10743 3627 0,'0'0'6'0,"0"0"-21"16,0 0 2-16,0 0-26 0,0 0-14 0,0 0 14 15,0 0 7-15,0 0 19 0,0 0 2 0,169 148-23 16,-117-116-31-16,7 0-26 0,6-3-22 16,6-2-3-16,6-1 15 0,2-2 13 0,-4 1 29 15,2-3 22-15,-5 3 20 0,-1 1 18 0,-6-1 7 16,-6 3 8-16,-4-1 8 0,-7 2 9 0,-10 2 15 16,-7-2 16-16,-6 1 13 0,-10 0 9 0,-6 3-5 15,-5 3-12-15,-4 2-9 0,-8 4-9 16,-8 4-4-16,-9 3-2 0,-5 1-12 0,-7 1-9 15,-6 3-7-15,-8-1-10 0,2-1-10 0,-4-3-21 16,-2-2-30-16,-2-7-41 0,4-4-80 0,-2-6-144 16,14-10-436-16,15-8-887 0</inkml:trace>
  <inkml:trace contextRef="#ctx0" brushRef="#br0" timeOffset="2039">2876 1519 2634 0,'0'0'22'0,"0"0"9"0,0 0 13 0,0 0 7 15,0 0-4-15,0 0-10 0,0 0-22 16,0 0-18-16,0 0-6 0,0 0-10 0,0 0-4 15,0 0 2-15,-28 11 0 0,20 0 6 0,-2 4 5 16,-8 5 6-16,-1 4 2 0,-7 7 0 16,-3 1 1-16,-6 7-1 0,-1 3 1 0,-6 4 0 15,0 1 0-15,-2 4 1 0,-1-1 3 0,-4-2-2 16,5 1-1-16,2-5-3 0,4-8-2 0,6-7 2 16,12-9 3-16,6-9 6 0,7-7 3 15,6-4-4-15,1-7-28 0,8-10-21 0,6-8-11 16,6-11-2-16,10-8 24 0,4-9 12 0,9-6 6 15,5-5 1-15,3-2-1 0,3 0 6 0,0 2 3 16,1 2 7-16,0 4 6 0,-2 6 7 0,-1 2 7 16,-6 9 4-16,-1 7 0 0,-8 7-4 0,-1 7-2 15,-6 6-5-15,-5 7-5 0,-3 3-2 16,-5 4-3-16,0 4 4 0,-2 6 6 16,3 5 8-16,-3 7 3 0,3 6-3 0,1 6-7 0,2 4-7 15,0 5-3-15,4 1-2 0,4 2-1 16,1 2-3-16,3 0-1 0,3 0-4 0,4-1-1 15,-2-3-2-15,5 0-4 0,-4-6-4 0,-1-4-7 16,2-3 1-16,-3-2 5 0,-3-7 3 0,-4-1 9 16,-5-5 6-16,-4 0 1 0,-4-4 6 15,-8-3 10-15,-5-3 10 0,-4 1 24 0,0-2 20 16,-6 4 8-16,-12 4-1 0,-7 3-16 0,-9 4-18 16,-10 4-14-16,-9 4-12 0,-8 1-4 15,-10 3-10-15,-4 4-12 0,-4 0-17 0,-3 3-49 16,0-1-70-16,-2-3-164 0,24-10-357 0,22-8-911 0</inkml:trace>
  <inkml:trace contextRef="#ctx0" brushRef="#br0" timeOffset="5276">1018 1192 281 0,'0'0'81'15,"0"0"14"-15,0 0 27 0,0 0 12 0,0 0-7 16,0 0 5-16,0 0 7 0,0 0 17 0,0 0 4 16,0 0-10-16,0 0-23 0,0 0-22 0,-34-9-12 15,34 9-11-15,0 0-11 0,0 0-12 0,0-1-12 16,0 1-11-16,0 0-7 0,0 0-11 15,0 0-3-15,0 0-4 0,0 0-5 16,0 0-1-16,0 0-3 0,0 0-2 0,0 0-2 0,0 0-1 16,0 0-1-16,0 0 0 0,0 0 4 0,0 0 0 15,0 0-1-15,0 0 0 0,0 0-1 16,0 0-6-16,0 0-6 0,0 0-11 0,0 0-20 16,0-1-39-16,0 1-63 0,0 0-95 0,0-2-84 15,0 2-58-15,3-2 20 0,-1 2-263 0</inkml:trace>
  <inkml:trace contextRef="#ctx0" brushRef="#br0" timeOffset="6220">1063 1250 1041 0,'0'0'52'0,"0"0"-13"0,0 0 24 0,0 0 6 16,0 0-3-16,0 0-15 0,0 0-18 16,0 0 6-16,0 0 12 0,0 0 9 0,0 0 4 15,0 0 12-15,0 0 18 0,0 0 21 16,-12-11 17-16,12 11-3 0,0 0-9 0,0 0-12 16,0 0-28-16,0 0-24 0,0 0-21 0,0 0-18 15,0 0-10-15,0 0-7 0,3 0-7 0,-3 0-3 16,2 0-7-16,-2 0-3 0,2 0 0 15,0 0 3-15,1 0 10 0,5 0 5 0,-2 0 7 16,5 0 1-16,0 0-5 0,1 0 0 0,2 2 0 16,1-1-1-16,1-1 2 0,2 0 0 0,2 0 0 15,3 0 2-15,-2 0-2 0,5 0-2 16,2-3 3-16,3-2-4 0,3-2 4 0,-2-1 3 16,5-3-2-16,3-1 8 0,-1-3-2 0,1-3 0 15,1-2-1-15,0 1-7 0,0-4-5 16,1 1-3-16,-1-2-1 0,-1-1 4 0,-3-1-1 15,0-1 0-15,-3-3 2 0,-2 0 1 0,-1 0 2 16,-4 1 4-16,0-1 2 0,-5 0 0 0,-4 3 4 16,-6 1 1-16,-5 0-2 0,-4 0-8 0,-3 2-12 15,-9-2-9-15,-4 2-5 0,-6 0 5 0,-6-1 8 16,-6 5-3-16,-2 3 1 0,-4 1 4 16,-5 6-3-16,-3 2 11 0,-6 6 5 0,-2 2-1 15,-2 2 5-15,-5 10 5 0,1 4 2 0,-1 6 4 16,-1 4-3-16,-2 5-6 0,4 5-4 0,1 3-3 15,0 5 4-15,5 3 3 0,3 4 5 16,2 4 1-16,7 4-5 0,3 3 0 0,8 5-4 16,4 4-4-16,4 7 6 0,4 5-2 0,10 6 3 15,2 4 0-15,6 3-2 0,3-1-3 16,8-2-10-16,7-6-4 0,4-11-4 0,1-9-2 16,4-13 2-16,3-6-3 0,3-12 2 0,2-5 5 15,4-5 4-15,-1-7 6 0,0-4 1 0,-4-4 4 16,3-3 0-16,-4-2-1 0,-2-5 3 0,-1-1 2 15,-4 0-2-15,0 0-2 0,-4-4-7 16,0-5-11-16,-4 1-17 0,1-1-26 0,-4-4-30 16,0 0-36-16,-3-2-65 0,0-4-92 0,-3 0-142 15,-1 5-67-15,-4 4-492 0</inkml:trace>
  <inkml:trace contextRef="#ctx0" brushRef="#br0" timeOffset="6923">1839 1854 2335 0,'0'0'76'0,"0"0"-95"16,0 0-6-16,0 0-8 0,0 0-7 0,0 0-5 15,0 0-9-15,0 0 10 0,0 0 7 0,20-158 6 16,-10 130 3-16,-2 3-13 0,-4-2-2 0,1 4 8 16,-5 4 5-16,0 1 15 0,0 1 10 15,-6 3 8-15,-5 3 22 0,-3 2 2 0,0 3 9 16,-1-1 6-16,-1 6-1 0,-3 1 7 0,2 0-4 15,1 3-6-15,-3 6-5 0,1 4-14 16,3 4-6-16,-3 2-7 0,1 6-1 0,0 2 2 16,2 7 0-16,3 2 2 0,1 7 1 0,3 3-5 15,0 3 1-15,5 10 0 0,3 0-5 16,0 5 3-16,3 5-7 0,8 4-3 0,1 2 0 16,4 3-1-16,2 1 2 0,3 4 1 0,-1 1-5 15,2-2 2-15,2-1 1 0,-3 0 0 0,1-5 6 16,-3-2 2-16,-1-4 2 0,-3-5 3 0,-4-4-1 15,-3-8 2-15,-3-5 5 0,-2-6 6 16,-3-5 14-16,0-4 17 0,-3-1 10 0,-5-4 14 16,-3-3 7-16,-1-4-3 0,-6-1 4 0,0-3-12 15,-4-4-14-15,-5 0-13 0,0-3-18 0,-3-3-13 16,-3-3-10-16,2-2-8 0,1-2-7 0,-2 0-9 16,1-3-8-16,3-5-9 0,3-1-9 15,4 0-13-15,1-2-16 0,3-2-21 0,4 2-15 16,0-3-38-16,5-3-60 0,4-3-114 0,3 0-146 15,1 1-2-15,0 7-376 0</inkml:trace>
  <inkml:trace contextRef="#ctx0" brushRef="#br0" timeOffset="7159">1470 2922 3327 0,'0'0'30'0,"0"0"0"0,0 0 8 0,0 0-19 16,0 0-11-16,0 0-7 0,0 0-6 0,0 0 5 15,0 0 11-15,0 0 4 0,154-5-5 16,-92 5-2-16,10-5-6 0,6-4 0 16,5-3-4-16,3-2-8 0,2-1-17 0,-6-2-36 15,-2-1-69-15,-3 3-167 0,-26 2-511 16,-14 8-878-16</inkml:trace>
  <inkml:trace contextRef="#ctx0" brushRef="#br0" timeOffset="8379">22395 11794 2395 0,'0'0'-51'0,"0"0"-16"0,0 0 11 16,0 0 17-16,0 0 47 0,0 0 28 0,0 0-3 15,0 0 8-15,0 0 3 0,0 0 0 0,0 0-1 16,0 0-1-16,119 107 5 0,-100-104 8 0,7-2 0 15,-1-1-3-15,5 0-9 0,4-4-9 0,0-9-8 16,4 0-4-16,-2-2-3 0,3-3-2 16,0-1-3-16,-3-2 2 0,1 0-1 0,-1-4 0 15,-3 1 0-15,-1-2-1 0,-4 1 3 0,-2-3 1 16,-6 2 2-16,-1-3 1 0,-4 0-3 16,-1-1 2-16,-6-1-2 0,-1 1 1 0,-6 0-5 15,-1 0-3-15,-4 4-4 0,-7-1-11 0,-4 4-3 16,-4 3-9-16,-3 3-6 0,-5 3 1 0,-4 1 2 15,-5 7 2-15,-4 3 7 0,-3 3 2 16,-1 5 2-16,-1 9 5 0,-1 6 2 0,-1 3 1 16,-1 7 3-16,2 5 2 0,-2 7 5 0,3 7 3 15,3 8 2-15,2 6-2 0,5 7-4 0,2 9 1 16,2 7-2-16,7 4 2 0,4 6 0 0,5 3-4 16,4 3-2-16,8 0 1 0,3 2-3 15,4-2-1-15,10 1 1 0,5-1-2 0,3-2-1 16,7-1 1-16,1-5-1 0,2-7 0 0,8-8-1 15,2-12-2-15,5-9 0 0,3-11-1 0,-1-6-3 16,-4-6 1-16,-2-6-1 0,-8-6 2 0,-3-8 0 16,-8-4-1-16,-5-6 1 0,-5-3 2 15,-4-2 1-15,-4 0 2 0,-4-6-2 0,-2-4-18 16,0-6-23-16,0-4-48 0,0-3-81 0,-2-1-146 16,-3 5-284-16,2 6-927 0</inkml:trace>
  <inkml:trace contextRef="#ctx0" brushRef="#br0" timeOffset="9219">23378 12771 2744 0,'0'0'31'0,"0"0"1"0,0 0-8 16,0 0-35-16,0 0-36 0,0 0-8 0,0 0 12 15,0 0 30-15,0 0 28 0,0 0 20 0,0 0-1 16,0 0 0-16,0 0 6 0,0 0-1 0,13 187-2 16,-13-133-10-16,-4 6-7 0,-2 1-4 15,2 1-3-15,-1-3-4 0,-1-3-1 0,5-4-3 16,-3-3 0-16,4-7-1 0,0-5-1 0,2-8 1 15,5-6 2-15,0-6 0 0,3-2 3 16,1-5 3-16,1-4 7 0,1-2 3 0,4-4 4 0,2 0-2 16,4-10-5-16,6-5-3 0,1-6-3 0,3-6-4 15,1-7-3-15,3-2-2 0,-6-6 0 16,0 0-3-16,-3-3 0 0,-4 2-1 0,-3-2-3 16,-7 3 3-16,-1-1 3 0,-6 5 5 0,0 3 5 15,-7 6 0-15,0 6 5 0,0 8-2 16,0 4-1-16,0 7 0 0,0 1-6 0,-2 3-4 15,2 0-8-15,-2 0-8 0,0 7 2 0,0 7 3 16,-4 8 9-16,-1 8 3 0,-1 8 0 0,-3 7 0 16,4 2-4-16,1-1 2 0,6 0-1 15,0-2-2-15,0-1 0 0,12-5 2 16,0-1-1-16,3-4 0 0,2-4 2 0,6-2-1 0,-3-3 1 16,2-2-1-16,4-4 3 0,0-3-5 0,1-3 0 15,1-3 0-15,-1-4-2 0,2-3 1 16,2-2 3-16,0-4 0 0,-1-6 1 0,3-4 4 15,-4-1 0-15,0-3 1 0,-8-4 1 0,0 1 1 16,-7-3 3-16,-5-1 3 0,-3-1 0 16,-6 0 5-16,0-1 0 0,-2 0 0 0,-6-2 4 15,-3 2-1-15,-1-2 7 0,1 2 8 0,-1-1 1 16,-1 3 6-16,2-1-7 0,3-1-7 0,0 5-4 16,7 1-5-16,-3 0-2 0,4 2-2 0,0 1-6 15,6-4-3-15,8-1-4 0,6 0-4 0,8-4 2 16,5 1-5-16,6 3 2 0,8-1-2 15,0 6 0-15,7 3 0 0,4 2 0 0,4 5-4 16,2 5-6-16,0 1-13 0,2 2-20 0,-4 8-24 16,1 7-45-16,-7 4-85 0,-16 0-239 15,-16-5-1321-15</inkml:trace>
  <inkml:trace contextRef="#ctx0" brushRef="#br0" timeOffset="15794">3132 10298 560 0,'0'0'61'0,"0"0"30"0,0 0 22 0,0 0-7 0,0 0-4 16,0 0-7-16,0 0-4 0,0 0 15 15,0 0 13-15,0 0 9 0,0 0 2 16,0 0-4-16,-47-44-6 0,46 43-12 0,-2-1-15 15,3 2-12-15,0 0-19 0,0 0-12 0,0 0-15 16,-1 0-15-16,1 0-8 0,0 0-8 0,0 0-7 16,0 0-5-16,0 0-11 0,0 0-11 0,0 0-15 15,0 2-15-15,0 2 13 0,0 2 17 0,0 3 18 16,0 5 23-16,1 1-7 0,2 1 1 16,-2 6 0-16,1 1 4 0,-2 4 3 0,0 3-4 15,0 4-1-15,0 1-3 0,0 1-7 0,0 1 2 16,0 1 3-16,0 0-6 0,-3-2 4 0,0-3-1 15,0-5 0-15,1-2 0 0,-1-4 1 16,0-4 2-16,-1-5 1 0,3-4 6 0,-2-2 0 16,2-4 9-16,1-2 15 0,-2-1 9 0,2 0 12 15,0 0-1-15,0 0-11 0,0 0-15 0,0 0-8 16,0 0-9-16,0 0-7 0,0 0-7 0,0-1-6 16,0-1-4-16,2-1-11 0,-1-2-35 0,2-2-41 15,0-5-28-15,2-2-9 0,2 1 21 16,1-3-5-16,2 2-55 0,-2 2-105 0,0 4-80 15,-3 1-526-15</inkml:trace>
  <inkml:trace contextRef="#ctx0" brushRef="#br0" timeOffset="16989">2667 11052 411 0,'0'0'80'16,"0"0"14"-16,0 0 4 0,0 0-11 0,0 0-26 15,0 0-26-15,0 0-24 0,0 0-10 16,0 0-9-16,0 0-7 0,0 0-8 0,0 0 2 16,0 0 14-16,0 0 19 0,-84 56 30 0,93-56 21 15,2 0 21-15,6 0 20 0,2-5 3 16,9-4-7-16,5-7-16 0,10-2-16 0,3-7-11 15,10-3-5-15,8-6-3 0,7-5-8 0,10-4-10 16,9-4-1-16,5-6-6 0,9-2 0 0,10-6 0 16,6-4-6-16,11-2 1 0,7-3-6 15,8-3 0-15,7-5 3 0,9-2-2 0,7-4 5 16,8-4 14-16,6-5 6 0,9-1 8 0,6-5 18 16,10-2-13-16,5-3 1 0,4-3-8 15,8-3-10-15,6-3-6 0,9-3-4 0,6-4 1 16,9-5 1-16,12-5 2 0,10-4-2 0,5-2-4 15,11-3-4-15,7-6-4 0,9-5 3 0,7-1-4 16,8-4 0-16,5-3-2 0,14-5-5 0,1-2-1 16,8 0-1-16,4 0-3 0,5-5 3 0,2 5-1 15,3-3-3-15,1 3 5 0,2-1-4 16,0 2 0-16,-1 4 3 0,-3 2-5 0,-2 4 1 16,-2 5 7-16,-9 5-3 0,-4 2 4 0,-2 4-1 15,-11 6-5-15,-3 1-4 0,-5 5 0 0,-9 0-4 16,-7 1-1-16,-6 3 2 0,-10 2-1 15,-10 6 1-15,-7 3 2 0,-6 2 2 0,-14 5 1 16,-5 4 2-16,-13 3-2 0,-13 5-2 0,-13 7-4 16,-16 7-7-16,-13 5-8 0,-15 8-15 15,-17 9-23-15,-12 4-33 0,-17 9-62 0,-17 7-89 16,-17 9-117-16,-30 8-108 0,-23 10-705 0</inkml:trace>
  <inkml:trace contextRef="#ctx0" brushRef="#br0" timeOffset="21885">12205 6811 559 0,'0'0'48'0,"0"0"51"0,0 0 20 0,0 0 3 16,0 0-1-16,0 0-38 0,0 0-13 0,0 0-4 16,0 0 3-16,-164-126 8 0,155 121-5 0,3 2-3 15,-2 2-15-15,7-1-21 0,-1 2-28 0,2 0-47 16,0 0-44-16,0 0 14 0,3 6 31 16,1 2 38-16,4 4 39 0,3 1-11 0,3 0-16 15,2 2 2-15,9-1 5 0,2-2 5 0,6-1 13 16,6-2-1-16,9-1-3 15,6-3-3-15,3-4-11 0,8-1 2 16,8 0 3-16,6-6 5 0,4-4 5 0,7 0-1 0,5-3-1 0,-1 1-3 16,1-2-2-16,1 1-5 0,1 0-2 0,-4 2-6 15,-2 0-3-15,3 0-1 0,3 0 0 0,0 0 0 16,2 2-2-16,2-2-2 0,-3 0-3 16,-2 2 2-16,-2 0 1 0,-1 3-3 0,-5-2 2 15,-3 3-2-15,-7 1-1 0,-4 2 3 0,-6 1-2 16,-4 1-2-16,-8 0 1 0,-3 1-2 15,-4 4 1-15,-8 1 0 0,-6 2-1 0,-5 0 0 16,-4 1-5-16,-7-1-4 0,-3 3-2 0,-2-1-5 16,-3-1-5-16,-6 1-6 0,-2-1-3 0,0 0 3 15,-3 1 3-15,0-3 4 0,0 1 2 16,0-2-6-16,-5 0-7 0,1-1-10 0,3-3-14 0,0 0-5 16,1-1 3-16,0-1 14 0,0 0 21 0,0 0 24 15,0 0-17-15,0-3-36 16,0-4-36-16,0 0-27 0,0-2 8 0,0-2 25 0,2-2 22 15,4 3 11-15,-1-5 16 0,5 4 12 0,-3-2 12 16,2 0 10-16,5-1 5 0,-2 0 4 16,3 1 10-16,-2-2 7 0,3 0-4 0,2-4-5 15,1 1-8-15,-3-1-5 0,3-3 3 0,0-1 2 16,-2-2 4-16,-1-3 5 0,-1-3 12 16,-1-3 18-16,-1-3 15 0,-2-5 17 0,-2-3 17 15,-3 1 5-15,0-3-3 0,-5-2-16 0,-1 1-18 16,0-2-19-16,0-1-5 0,0 1 5 0,-2 3-1 15,-4 1 3-15,1 3 4 0,-2 1-5 16,1 3-4-16,4 1-9 0,-4 8-8 0,1 2-10 16,3 5-4-16,1 4-1 0,0 2-6 0,1 5-4 15,-3 1 2-15,3 2-3 0,0 2-1 0,0 3 2 16,0-1-2-16,0 2 3 0,-2 2 0 16,2 1 2-16,0 0 5 0,0 0 4 0,0 0 11 15,0 0 12-15,0 0 17 0,0 0 10 0,0 0-2 16,-2 0-9-16,2 0-19 0,0 0-17 15,0 0-7-15,0 0-11 0,0 1-14 0,0 2 2 16,0 3 8-16,0 4 10 0,0 3 12 0,0 3 0 16,2 5-6-16,3 5-5 0,-3 4-2 0,0 5 3 15,0 8-5-15,2 2 0 0,1 4 1 0,-4 4-2 16,-1-3 2-16,3 3 2 0,-1-1-3 0,1-3 2 16,1-2-2-16,-2-3-2 0,0-3 2 15,4 0 0-15,-2-3-1 0,-1-1 1 0,1-1 0 16,-2-2 1-16,3-3 1 0,-4-3-2 15,0 0 1-15,1-3-1 16,2 0-2-16,-2-4 3 0,0 0-2 0,-1-2 3 0,-1-3-1 0,0 0-3 16,0-3 0-16,0-2-7 0,2-2-3 0,-2-2-5 15,1-1-13-15,-1-1-18 0,1-2-29 0,2 0-40 16,1-3-32-16,-1 0-1 0,0 0-4 16,6-1-61-16,1-7-77 0,-2 0 10 0,1 2-510 0</inkml:trace>
  <inkml:trace contextRef="#ctx0" brushRef="#br0" timeOffset="22922">16620 5930 405 0,'0'0'10'0,"0"0"5"15,0 0 10-15,0 0 5 0,0 0 11 0,0 0 9 16,0 0 7-16,0 0 7 0,0 0-1 0,0 0-5 16,0 0-8-16,0 0-10 0,0 0-14 0,0 0-14 15,-22-124-11-15,22 118-7 0,0 1-6 16,0 2-3-16,0 3-7 0,0-3-14 0,0 2-18 16,0 1-20-16,0 0-20 0,0 0 9 0,0 0 21 15,0 0 25-15,0 0 26 0,1 1 7 16,0 2 0-16,2-1 0 0,0 2-2 0,-2-3 0 15,1 0-68-15,-2-1-247 0</inkml:trace>
  <inkml:trace contextRef="#ctx0" brushRef="#br0" timeOffset="23563">16812 5355 803 0,'0'0'19'0,"0"0"32"16,0 0 0-16,0 0-34 0,0 0-32 0,0 0-37 15,0 0-28-15,0 0 18 0,0 0 29 16,0 0 39-16,0 0 38 0,0 0 13 0,0 0 9 16,8 27-7-16,-6-6-5 0,-1-1 2 0,0 4-6 15,1 3-7-15,-1 0 0 0,0 1-7 0,5 1-5 16,-3 0-3-16,-1-3-8 0,0 0-4 0,2-5 5 15,1-3 9-15,-3-3 14 0,0-2 11 16,0-4 1-16,3-1-6 0,-3-2-7 0,-2-3-9 16,0 0 2-16,1-2 21 0,-1-1 24 0,0 0 24 15,0 0 11-15,0 0-7 0,0 0-16 16,0 0-20-16,0 0-15 0,0 0-15 0,0 0-9 16,0 0-1-16,0 0-6 0,0-1-11 0,0-1-13 15,0-1-15-15,0-1-11 0,-1-3-4 0,-1 3-11 16,-1-1-9-16,-1 1-26 0,3 4-36 0,1-2-64 15,0 2-107-15,-1 0-107 0,1 0 4 16,0 0 69-16,0 2-345 0</inkml:trace>
  <inkml:trace contextRef="#ctx0" brushRef="#br0" timeOffset="25593">16783 5580 595 0,'0'0'24'0,"0"0"6"0,0 0 0 0,0 0-8 16,0 0-6-16,0 0-6 0,0 0-6 0,0 0 3 15,0 0 8-15,0 0 13 0,0 0 14 0,0 0 16 16,0 0 14-16,0 0 9 0,-23-51 7 15,23 51-6-15,0 0-17 0,0 0-26 16,0 0-31-16,0 0-27 0,0 0-28 0,0 0-1 0,0 0 9 16,0 6 17-16,0 0 25 0,2 5 4 0,3 1-2 15,-4 2 1-15,2 1 0 0,-3 2 0 16,1 6 2-16,1 0-1 0,-1-1 3 0,2 4-1 16,0 2 5-16,-3-1 7 0,0 2 7 0,0 0 4 15,0 2 6-15,0 2 0 0,0 1-7 16,0 2-5-16,0-2-7 0,0 3-6 0,0-1 2 15,0-1 3-15,0 2 1 0,0 1 1 0,-3-1 1 16,0 0-3-16,0 1 3 0,2-3-1 0,1-3 3 16,-1-1 2-16,-1-4-6 0,2 0 1 0,0-2-4 15,0-4-4-15,-1-1 0 0,1-4-3 16,0-1 1-16,-3 0 3 0,3-3 4 0,0-3 6 16,-2-1-1-16,2-1-1 0,-2-3-2 0,2-1-1 15,-1-1-2-15,1-2 3 0,0 1 3 0,0-1 1 16,0 0-3-16,0 0 0 0,0 0-3 15,0 0-2-15,0 0 2 0,0 0-4 0,0 0-2 16,0-1-9-16,0-2-40 0,0-2-49 0,0-2-58 16,0-3-67-16,0-6-53 0,0-1-45 0,0 2 31 15,0 5-479-15</inkml:trace>
  <inkml:trace contextRef="#ctx0" brushRef="#br0" timeOffset="25912">16550 5461 2010 0,'0'0'13'0,"0"0"32"0,0 0 2 16,0 0-13-16,0 0-28 0,0 0-76 0,0 0-7 16,0 0 5-16,0 0 24 0,0 0 59 0,0 0-6 15,0 0-3-15,0 0 4 0,138-85 5 0,-107 94 0 16,6 0 4-16,3 2-1 0,2 1 0 0,2-1 4 15,6 1-1-15,3-2 2 0,3 1-3 0,3-2-3 16,3-1-4-16,-1 2-5 0,-4-4-1 16,1 1 1-16,-1-4 2 0,-1 0 1 0,-8-2 2 15,2-1 0-15,-9 0-1 0,0 0-1 0,-1 0 0 16,-5-1-2-16,-5-2 0 0,-4 0 0 16,-2 1-6-16,-8 0-3 0,-2 2-8 0,-9 0-18 15,3 0-49-15,-6 0-87 0,-2 0-72 0,-2 0-46 16,-9 7-42-16,0-1 59 0,5-2-474 0</inkml:trace>
  <inkml:trace contextRef="#ctx0" brushRef="#br0" timeOffset="26134">16716 6067 2853 0,'0'0'34'0,"0"0"-3"0,0 0-20 15,0 0-12-15,0 0 9 0,0 0 4 16,163 0 7-16,-103 0-1 0,4 0-4 0,6 0-2 16,1 0-6-16,-2 2-2 0,0-1-3 0,-2 1 0 15,-6 1-1-15,-6 0-3 0,-9 2-1 16,-5-1-15-16,-5 2-24 0,-8 4-45 0,-10 0-77 0,-4 5-121 16,-6 7-165-16,-8-4-119 0,0-4-824 0</inkml:trace>
  <inkml:trace contextRef="#ctx0" brushRef="#br0" timeOffset="31303">10074 596 2125 0,'0'0'210'0,"0"0"-221"0,0 0 18 0,0 0-8 15,0 0-1-15,0 0-7 0,0 0-12 0,0 0-7 16,0 0 3-16,0 0 5 0,0 0 5 0,0 0 2 16,-112 139 4-16,101-92 3 0,-3 3 1 0,0 6 5 15,-1 3 0-15,-6 4-1 0,3 4 3 16,-7 1-3-16,-1 5-1 0,3 0 2 0,-2 0-3 16,1 0 2-16,-1-3 1 0,1-4-1 0,5-6-1 15,-3-7 4-15,8-5-2 0,0-12 1 16,4-8 2-16,7-14 14 0,0-4 38 0,3-10 23 15,0 0 26-15,1-4-6 0,4-10-42 0,4-10-22 16,3-7-27-16,5-9-8 0,-1-9 3 0,7-4 1 16,2-6-1-16,1-6-1 0,0-5 2 15,1-3-1-15,0-5 1 0,2-1-1 0,0 0 0 16,-1 2 0-16,3 3-1 0,-1 3 1 0,-5 7 0 16,-3 11 5-16,2 7 7 0,-8 13 4 0,3 7-2 15,-5 9-6-15,-1 7-8 0,0 3-15 16,-4 7-5-16,3 3-5 0,1 7-2 0,0 10 5 15,2 4 5-15,3 9 7 0,-3 6 4 0,2 11 2 16,-2 4 0-16,4 7 2 0,0 6-1 0,-3 6 0 16,6 4-3-16,-4 7-8 0,2 2-1 0,-2 1-3 15,-2 0-3-15,2 0-1 0,1-3-3 16,-2-3-2-16,5-6-3 0,-3-2 2 0,5-9-2 16,-2-8 5-16,-3-7 6 0,3-8 3 0,-6-9 7 15,-2-6 4-15,-3-9 2 0,-6-7 13 0,0-5 30 16,-5-3 21-16,0-1 32 0,-5-1 7 15,-7 0-26-15,-4-6-17 0,-10-3-35 0,-6-4-14 16,-7 0-4-16,-9-3 0 0,0 2 2 0,-12-3 0 16,0-2 3-16,-5 2 0 0,-5-3 0 15,-4 3 0-15,2 0 1 0,-2 0 3 0,6 3 1 16,2 3 0-16,9 3-4 0,4 0-6 0,10 4-3 16,5 1-4-16,9 0-6 0,6 3-6 0,10 0-10 15,7 0-26-15,6 0-64 0,0 0-40 0,7 1-9 16,12 7-11-16,2 2-13 0,7 2-77 15,9 0-159-15,-8-2-20 0,-6-3-491 0</inkml:trace>
  <inkml:trace contextRef="#ctx0" brushRef="#br0" timeOffset="31793">11072 1352 2767 0,'0'0'-61'16,"0"0"10"-16,0 0-29 0,0 0-19 0,0 0 9 16,0 0 16-16,0 0 25 0,0 0 25 0,0 0 14 15,0 0 6-15,-29 181-3 0,36-140 2 16,-2 1-1-16,4 2 2 0,-1 2 2 0,-3 0 1 0,1 0 2 15,0-2 1-15,-3 0 0 0,4-6-3 0,-3-6 2 16,-1-5-1-16,4-6 0 0,-5-7 8 16,1-5 3-16,-1-2 9 0,0-4 21 0,-2-3 17 15,2 1 20-15,-2-1 10 0,0 0-5 0,0 0 9 16,0 0-3-16,0-1-9 0,0-7-17 16,0-4-35-16,-2-4-26 0,-2-5-7 0,3-3 0 15,-3-4 6-15,0-2 2 0,-1-2-2 16,1-5-1-16,-2 3-2 0,3-3 1 0,-1-1 1 0,0 2 4 15,0 2-4-15,-1 0 1 0,3 3 1 16,-1 3 3-16,0 2-3 0,3 6 2 0,0 3 0 16,0 4-5-16,0 3-1 0,6 1-7 0,-1 3-8 15,3 0-7-15,-1 2 3 0,7 1 1 16,0 0 6-16,3 2 7 0,2 1-3 0,1 0 0 16,3 0-2-16,0 1-9 0,2 5-1 0,-2 2-10 15,0 0-18-15,4 4-29 0,-2 0-57 0,-1 2-87 16,-2 0-126-16,0 3-156 0,-7-5-293 15,-3-3 200-15</inkml:trace>
  <inkml:trace contextRef="#ctx0" brushRef="#br0" timeOffset="32820">11757 1662 2532 0,'0'0'-144'0,"0"0"15"0,0 0 3 0,0 0 48 15,0 0-15-15,0 0-74 0,153-2-65 0,-109-5-51 16,-2-2-3-16,3-3 36 0,-1-2 56 16,-3-1 62-16,-3-2 82 0,-7 2 60 0,-3-2 41 15,-6 2 46-15,-9 1 49 0,-3 2 40 0,-7 0 8 16,-3 3-27-16,-3 0-44 0,-8 0-51 15,-1 1-32-15,-5 0-18 0,-2 4-12 0,0 0-10 16,-6 4-15-16,4 0-6 0,-4 2-2 0,0 7 3 16,-1 2 8-16,1 4 9 0,0 3 5 0,0 1 5 15,4 4 0-15,-3 3 0 0,2 4 1 0,3 4 1 16,0 2 1-16,4 3-1 0,3 1-1 16,5 0-5-16,4-4-2 0,3-1 1 0,2-7-1 15,10-5 7-15,4-3 11 0,5-4 10 0,3-4 15 16,4-5 11-16,0-2 6 0,7-5 3 0,0 0-2 15,3-10-9-15,5-3-10 0,-1-2-7 0,4-5-12 16,-1-1-6-16,1-5-4 0,0-5-2 16,-1 1 4-16,1-5 3 0,-3 0 2 0,-2 0 2 15,-2-1-2-15,0-2-2 0,-5-1-6 0,-4 0 0 16,-4-3-2-16,-2-5-5 0,-3-2-6 16,-2-5-9-16,-5 0-6 0,-5-4-11 0,-1-2 1 15,-5-3 7-15,-3 2 5 0,0-2 12 0,-5 4 9 16,-6 3 12-16,0 4 5 0,-3 5 8 0,0 6 6 15,1 8 2-15,-2 7 12 0,4 9 7 16,3 5-7-16,2 6-17 0,1 3-26 0,2 3-30 16,0 0-40-16,3 3-6 0,-1 9 8 0,-1 8 15 15,-2 7 37-15,0 8 14 0,-1 6 3 0,2 6 4 16,0 7 2-16,-1 6-3 0,2 6 0 16,2 4-3-16,0 4-3 0,0 5-2 0,0-2 0 15,5-3-3-15,3-5-1 0,2-6 0 0,3-9-1 16,1-7-1-16,5-9 1 0,2-7-2 0,2-3 6 15,-3-6 5-15,4-3 2 0,0-4 3 0,1-4 2 16,-3-2 3-16,1-4 1 0,0-2 1 0,-3-3-2 16,2 0-5-16,2 0-4 15,-3-8-4-15,3-5-5 0,0 0-8 0,1-4-8 16,-1 0-15-16,2-5-14 0,0-3-12 0,3 1-6 0,-5-1 0 16,0-3 6-16,-2 2 16 0,-2 1 15 15,-5 3 24-15,-1 2 25 0,-2 5 18 0,-7 5 17 16,-2 5 0-16,-3 3-13 0,0 2-22 0,0 0-35 15,0 0-23-15,0 7 5 0,0 2 20 0,2 4 22 16,2 5 20-16,-4 3-4 0,2 3-9 16,2 0-11-16,-1 2-3 0,1 0-7 0,2-2 2 15,1 0-4-15,-1-1-2 0,4-4 1 0,1-2-3 16,3-1 0-16,-1-6 0 0,2-2 2 16,3-3 4-16,-2-2 4 0,3-3 1 0,2 0 1 15,-1-2-4-15,5-7-1 0,-3-2-3 0,0-3 0 16,1 1 0-16,-1-2-2 0,-3-2 1 0,0 0-3 15,-3 0 1-15,-2-1 0 0,0-2 1 0,-3 1 0 16,-3 0 2-16,3 1 5 0,-7 3 10 0,1 3 17 16,-1 3 18-16,-4 4 11 0,0 2-6 15,0 3-18-15,0 0-25 0,0 0-29 0,0 0-20 16,2 4 1-16,-1 4 10 0,3 5 18 0,2 0 19 16,-2 4-1-16,5 1-2 0,0 2-3 0,0 1-2 15,5-1 1-15,-1 1-2 0,4-2-3 16,-1-3-5-16,2-1-10 0,-2-3-10 0,6-1-15 15,-1-3-22-15,2-6-32 0,1 1-74 0,2-3-113 16,-1-4-158-16,-6-1-63 0,-7 1-320 0</inkml:trace>
  <inkml:trace contextRef="#ctx0" brushRef="#br0" timeOffset="32999">13706 1016 3147 0,'0'0'-10'0,"0"0"6"15,0 0-13-15,0 0-51 0,0 0-117 0,0 0-92 16,0 0-85-16,0 0-134 0,0 0-33 0,0 0-670 0</inkml:trace>
  <inkml:trace contextRef="#ctx0" brushRef="#br0" timeOffset="33478">14349 1764 2935 0,'0'0'-28'0,"0"0"-18"0,0 0-4 16,0 0 10-16,0 0 21 0,0 0 22 0,0 0-4 15,0 0-7-15,0 0-11 0,161 28-14 0,-128-28-18 16,1-10-5-16,0-2 7 0,-5-2 17 0,-2-1 18 16,-2-1 19-16,-4-3 8 0,-3 1 8 0,-4-3 9 15,-2 0 1-15,-5-1 2 0,-2-1-2 16,-3 2-3-16,-2-2-5 0,0 3-3 0,-7-1-5 16,-1 5-4-16,-3-1-3 0,0 5-2 0,-1 1-4 15,1 3-4-15,-2 5-2 0,0 1-8 0,-2 2-3 16,1 0-1-16,-4 8 2 0,3 4 4 15,0 4 3-15,-3 4 2 0,1 2 3 0,0 4 2 16,4 3 0-16,0 1 2 0,5 3-5 0,3-2-2 16,5 0-2-16,0 0 1 0,2-3 3 15,9 0 3-15,3-4 4 0,2 2 6 0,8-3 2 16,-4-3 3-16,3-3 2 0,6-1-4 0,-2 0 1 16,3-3-4-16,2-1 1 0,1-4 0 0,1 2-2 15,-2-3 1-15,1 1-1 0,-3-2-2 16,-1 2 1-16,1-2-1 0,-3 0 0 0,2 0-3 15,0 2-1-15,-1-2-2 0,0 0-2 0,-1 0-3 16,0 0-11-16,-2 1-25 0,-3 1-43 0,-2-2-69 16,-1 0-111-16,-4 1-141 0,-5-3-147 15,-2 2-376-15,-5-4 525 0</inkml:trace>
  <inkml:trace contextRef="#ctx0" brushRef="#br0" timeOffset="34034">9899 3201 3024 0,'0'0'0'0,"0"0"16"0,0 0-29 0,0 0-38 15,0 0-22-15,0 0 1 0,0 0 17 16,0 0 36-16,0 0 22 0,0 0 1 0,0 0-3 16,194-36 1-16,-149 30 1 0,4-2 0 0,-1 1 9 15,5-1 6-15,2 0 6 0,3 2 4 0,1 0-2 16,4 3-2-16,5 0 0 0,3-1-3 0,10 4-1 15,3 0 0-15,6 0-6 0,11 0 1 16,-1 4-6-16,9 0-1 0,6 1-1 0,3-1-4 16,7 1 3-16,3 0 0 0,8-2-1 0,4 1 4 15,4 1-2-15,0 0-5 0,4-1 0 0,1-1-5 16,4 0 4-16,0 0 7 0,1-3 4 16,0 0 8-16,6 0-4 0,-6 0 1 0,2 0-2 15,0-4 3-15,-4-1 7 0,-4-3 3 0,-2 0-1 16,-8 0-4-16,-4-2-3 0,-9 3-5 15,-7-3 4-15,-8 4-7 0,-9 1 3 0,-13 0 1 16,-9 2-4-16,-12 0-1 0,-12 2-4 0,-9 1-4 16,-12 0 1-16,-12 0-4 0,-7 0 1 0,-7 0 2 15,-6 0 2-15,-2 0 2 0,-2 0 2 16,-3 1 2-16,-2-1-3 0,-5 0-4 0,-2 0-17 16,-9 2-22-16,0 2-21 0,-10 2-32 0,-5 1-32 15,-6 4-49-15,-7 0-93 0,-3 1-176 16,11-4-223-16,15-2-854 0</inkml:trace>
  <inkml:trace contextRef="#ctx0" brushRef="#br0" timeOffset="34613">8660 0 2071 0,'0'0'676'0,"0"0"-680"0,0 0 22 16,0 0-4-16,0 0-30 0,0 0-39 0,0 0-6 15,0 0 1-15,0 0 26 0,0 0 30 16,0 0-5-16,0 0 2 0,0 0-3 0,10 182 4 16,5-110 3-16,0 10-1 0,-1 10 2 0,1 7 2 15,-4 7 0-15,-5 8 1 0,4 4 0 0,-6 8-1 16,2 6 1-16,-4 4 1 0,-2-1-2 16,0 1 1-16,0-3 0 0,0-3 4 0,0-2-1 15,-1-7-1-15,-2-7-1 0,-1-7-3 0,4-9 1 16,0-11 0-16,0-9 0 0,0-12 4 15,0-12-1-15,0-8-1 0,0-10-1 0,4-9-1 16,-1-7-1-16,-2-5 0 0,1-10 1 0,-2-2 8 16,1-3-3-16,0 0-6 0,-1 0-7 0,4-7-35 15,-2-10-70-15,1-8-110 0,1-11-139 0,4-10-129 16,-3 7 40-16,2 11-402 0</inkml:trace>
  <inkml:trace contextRef="#ctx0" brushRef="#br0" timeOffset="35294">8943 212 1934 0,'0'0'1'0,"0"0"-10"0,0 0 3 15,0 0 8-15,0 0 8 0,0 0 2 0,179-109-2 16,-122 102-3-16,3 2 3 0,9 1 1 0,8 3 2 15,5 0 4-15,8 1-1 0,7 0 5 16,9 2-4-16,6 5 3 0,8-2 4 16,8 1-1-16,3 0 4 0,8-1 1 0,3-1 2 15,6 0-3-15,5-3 0 0,5-1 0 0,-2 0-2 0,5 0 1 16,3-1-6-16,1-3 2 0,0 0 7 16,5 1 3-16,-1 0 6 0,2-2-5 0,1 2-6 15,-2 0-4-15,2 1-4 0,2 1-1 0,-4 1-2 16,1 0-5-16,-3 0 2 0,-4 4-2 0,1 1-2 15,-4 3 4-15,-2 3-5 0,-2-1-3 0,-9 3 0 16,0 3-1-16,-6-3 2 0,-3 1 3 0,-6 0-5 16,-8-3-1-16,-5 0-1 0,-3-2-1 15,-8 1 1-15,-7-1 2 0,-5-1 0 0,-7-1 0 16,-6-3-2-16,-11 0 2 0,-3 1-1 16,-7-4 1-16,-5 1 2 0,-8-2 0 15,-3 0 2-15,-10 0 1 0,-3 0 0 0,-5-3 1 0,-3 0 2 16,-3-3 3-16,-6 2 1 0,-4 1 3 0,0-1 2 15,-5 1 3-15,-1 0 0 0,-5-1 1 16,4 1-2-16,-5 0-4 0,-1 2-3 0,1-2-7 16,-1 1-3-16,0-1-3 0,0 1-3 0,0 1 0 15,0-1-1-15,0 2-1 0,0-1 1 0,0 1-1 16,0 0-4-16,0 0-4 0,0 0-5 0,0 0-6 16,2 0-4-16,-2 0-4 0,0 0-1 0,1 3 11 15,5 5 7-15,-1 2 8 0,1 7 11 16,3 3-1-16,3 6 2 0,-1 6 2 0,-1 7-2 15,1 7-3-15,0 7 1 0,1 5-1 0,-1 9 2 16,-6 6-2-16,4 7 6 0,-7 8-2 0,1 4 2 16,1 8-2-16,-4 3-3 0,0 6-2 15,0-4-3-15,0 4 3 0,0-4-2 0,0-3 2 16,3-2-2-16,-2-2-1 0,2-8-1 0,2-6-2 16,4-8-3-16,0-7-2 0,1-8-5 0,-1-8-6 15,4-9-11-15,-1-7-13 0,0-11-21 16,-1-9-41-16,-1-4-64 0,-1-9-157 0,1-2-268 15,-7-2-888-15</inkml:trace>
  <inkml:trace contextRef="#ctx0" brushRef="#br1" timeOffset="44223">510 12692 1406 0,'0'0'152'0,"0"0"-36"0,0 0 3 15,0 0 9-15,0 0 17 0,0 0-13 0,0 0-37 16,0 0-32-16,0 0-32 0,0 0-14 15,0 0-9-15,0 0 0 0,0 0 3 0,0 0 0 16,29-5-1-16,-21 2 2 0,-3 0-3 0,6 2 1 16,-2-2 0-16,-1-1 1 0,3 1 0 15,0 0 0-15,-5-3 3 0,5 0 2 0,2-2 3 16,-4 1-1-16,-3-1-1 0,3-1 0 0,-5 2-1 16,4-2-1-16,-5 2 8 0,0-2 1 0,-3 2 9 15,0 0 5-15,0 3-5 0,0-2-2 16,0 0-13-16,-4 1-12 0,-6-1-6 0,1-1-7 15,-4 1-4-15,-4 1 3 0,-1 2 1 0,-5 2 3 0,-2-1 7 16,-2 2 2-16,0 0 2 0,-2 5 2 16,0 2-1-16,-1 3 0 0,-3 3-3 0,5-1-1 15,0 3-5-15,2 1 1 0,6 0-1 0,-2 0-1 16,4 0 0-16,-1-1-4 0,6 1-3 16,4 0 0-16,0-1 0 0,1 3-2 0,5-2 1 15,3-1-2-15,0 0-5 0,1 0-1 0,9-1 0 16,1 1 0-16,1-3 5 0,3 1 4 0,1 0 4 15,6 1 3-15,-1 0 0 0,6-2 0 16,3-1 1-16,3 0-3 0,-2-1 3 0,6-1-2 16,1 1-2-16,1 0 2 0,-4 0-3 0,5 1-2 15,-2 1 3-15,0 1-2 0,-1 1 3 16,-4 2-1-16,2 1-1 0,-3 0 0 0,-5 0-3 16,-1 2-1-16,-7 1-3 0,-1-2-1 0,-7-2 1 15,-4 1 1-15,-3-3 5 0,-4-3 9 0,0-1 16 16,-4 1 18-16,-6 0 11 0,-6 3 0 0,-5 2-6 15,-3-2-6-15,-8 1-5 0,-1 0 3 16,-6 0 1-16,-1 2 0 0,-1-3-1 0,-1 1-4 16,-4-2-4-16,0-1-1 0,3-1-2 0,0-1-3 15,2-3-1-15,1-3-1 0,1 0 2 0,1-4-1 16,0 0 1-16,6 0-1 0,-3-5 3 0,6-4 0 16,2 0 1-16,2-4-4 0,6 0-2 15,-1-2-4-15,6 0-2 0,0-2-1 0,4 0-4 16,3-1-1-16,0 2-6 0,4-2-4 15,3 5-5-15,0 0-5 0,0 3-14 0,1 1-14 16,12-1-6-16,2 2-7 0,9-3 0 0,4 1-11 16,7-2-29-16,-1 5-49 0,9 2-81 0,-2 2-163 15,-7 3-188-15,-12 0-875 0</inkml:trace>
  <inkml:trace contextRef="#ctx0" brushRef="#br1" timeOffset="44903">1480 12749 2800 0,'0'0'-34'0,"0"0"-6"0,0 0 2 0,0 0-1 15,0 0 22-15,0 0 25 0,0 0-6 0,0 0 7 16,0 0 8-16,0 0 10 0,0 0 9 0,0 0 5 15,0 0-8-15,0 0-8 0,-37 151-6 0,31-115-5 16,2 4 0-16,-4 2-3 0,4 4-2 16,-2 3-3-16,1-2-3 0,1-2-1 0,-3-7-3 15,6-7-1-15,1-9 0 0,0-9 1 0,0-4 1 16,0-3 1-16,0-3 3 0,0-3 2 16,0 2 6-16,0-2 7 0,0 0 9 0,0 0 7 15,0 0 6-15,0 0 2 0,0-2 0 0,0-5-14 16,-3-3-17-16,0-4-14 0,-4-5-8 0,3-2 3 15,-1-2 9-15,-1-3 0 0,-1-3-1 16,2-4-2-16,1-3-4 0,-2 0-2 0,2-3-2 16,3-1-2-16,0 1 6 0,1 1 0 0,0 0 4 15,0 6 5-15,2 3-4 0,4 4 2 16,1 7-3-16,-1 3-3 0,3 4-1 0,0 2 0 16,-1 5-1-16,1 1 1 0,4 2 1 0,0 1 2 15,2 1 0-15,5 6 2 0,-1 6 1 0,7 3-1 16,-1 4 1-16,2 6-1 0,0 4 1 0,1 6-1 15,-1 5-2-15,0 4 1 0,1 3-1 0,-3 4-1 16,3 1-2-16,-2-1-1 0,-2-3 2 16,0-8-1-16,-3-6 2 0,3-6 1 0,-8-5-1 15,3-2 1-15,-5-5 1 0,-1 0 1 0,-2-5 3 16,-1-1-1-16,-6-5 1 0,0-2 1 0,-3 0 5 16,-1-4 12-16,0 0 5 0,-1 0 8 15,-6 0-3-15,-4 0-11 0,-2 0-5 0,-6-2-9 16,-7-2-4-16,-4-1 3 0,-6-1 1 0,-5-2-1 15,-1 1 3-15,-3-1 1 0,-2-1-1 16,-1 1 5-16,1-1-2 0,-4 2 2 0,6-1 3 16,-1 1-3-16,3 1 0 0,9 0-2 0,0 2-5 15,7 2-2-15,4 0-3 0,6 0 0 0,4 2-3 16,0 0-5-16,11 0-7 0,-1 0-18 16,3 0-35-16,0 0-30 0,3 2-21 0,3 5-8 15,7 4-28-15,4 0-86 0,5 0-192 0,-1-3-177 16,-8-3-862-16</inkml:trace>
  <inkml:trace contextRef="#ctx0" brushRef="#br1" timeOffset="45296">2429 12658 2419 0,'0'0'16'0,"0"0"4"0,0 0-8 0,0 0-21 0,0 0-8 15,0 0-3-15,0 0 3 0,0 0 17 16,0 0 15-16,0 0 18 0,0 0 0 0,0 0-3 15,-52 157-6-15,56-114-11 0,4 1-5 0,3 1-10 16,1-1-2-16,2 0 1 0,1-2-3 0,0 0-1 16,0-6-1-16,0-2-1 0,0-8 1 0,-4-6-1 15,0-2 2-15,-4-6 2 0,-1-4-1 16,-3-2 3-16,0-3 4 0,-3-3 6 0,0 0 10 16,0 0 3-16,0 0-2 0,0-2-32 0,-4-4-65 15,-4-3-87-15,-1-3-87 0,-2-4-97 16,-1 0-61-16,-3-6 13 0,3 7-278 0,4 1 477 0</inkml:trace>
  <inkml:trace contextRef="#ctx0" brushRef="#br1" timeOffset="45880">2273 12693 2149 0,'0'0'238'0,"0"0"-112"16,0 0-49-16,0 0-40 0,0 0-15 15,0 0 7-15,0 0 5 0,0 0 7 0,0 0-6 16,0 0-12-16,0 0-11 0,158-86-8 0,-130 85-2 15,-1 1-2-15,-1 0-4 0,1 0-1 0,2 4-3 16,-6 5-1-16,0-1 0 0,-1 2-1 0,-1 2-4 16,-5 0-5-16,0 0-3 0,-2 1-4 0,-4-2-2 15,-5 3 1-15,-4-2-1 0,-1 1 6 16,0 0 8-16,-9 1 14 0,-6 1 8 0,-7 2 7 16,-1 0 1-16,-5 0 0 0,-2-1 6 0,-1-1 5 15,-5-1 4-15,5-3 3 0,-4-1 3 16,7-2 0-16,1 0 0 0,4-4 0 0,5-1-5 15,4-1-5-15,3 0-4 0,7-2-8 0,2 0-4 16,2 0-2-16,0 0-10 0,0 0-12 0,1 0-19 16,4 0-18-16,5 0 7 0,2 0 15 15,6 0 20-15,8 0 17 0,4 0-2 0,7 0-4 16,2 2 0-16,4 1-4 0,0 2 0 0,3 1-1 16,-1 0-4-16,-2 1 4 0,-2 4 0 0,-1 0-2 15,-3 3 3-15,0 0 1 0,-5 2 0 16,-2 2 0-16,0 3-2 0,-4-3 0 0,-2 4 2 15,-3 1 0-15,-3 0 2 0,-3-4-4 0,-3 2-2 16,-3-5 3-16,-5-3 1 0,-4 1 7 0,0-4 10 16,-2 1 9-16,-4 0 9 0,-8 0 3 15,-4 1-2-15,-1 0-2 0,-4-2-5 0,-6 2 3 16,0-4 2-16,-5 0 1 0,-1-2 2 0,-3 0-4 16,-3-3-3-16,-4 1-5 0,1-3-4 0,-1-1-1 15,-2 0-1-15,1 0-1 0,-2-3 0 16,2-2-2-16,-1-2 3 0,5-1 0 0,1-1-1 15,3-2-1-15,5 1-5 0,3-1-3 0,4 1-2 16,3 0-1-16,8 4 0 0,3 0-5 16,3 3-1-16,5 0-6 0,3 0-9 0,1 1-18 0,0 0-23 15,1 2-33-15,9-1-9 0,1 0 13 16,5-1 4-16,9 2-1 0,3 0-45 0,8 0-116 16,8 0-213-16,-13 0-175 0,-5 0-860 0</inkml:trace>
  <inkml:trace contextRef="#ctx0" brushRef="#br1" timeOffset="46183">3648 12733 2819 0,'0'0'-27'15,"0"0"-2"-15,0 0 3 0,0 0 17 0,0 0 18 16,0 0 8-16,0 0-2 0,0 0-12 15,0 0-15-15,0 0 2 0,0 0 13 0,0 0 21 16,0 0 13-16,1 74-2 0,-1-42-9 0,0 3-16 16,0 5 0-16,-1 1-4 0,-3 2-5 0,1 2 0 15,3-2-2-15,-4-4-6 0,1-6-1 0,0-5-3 16,3-9 1-16,0-4 4 0,0-5 1 16,0-3 5-16,0-3-2 0,0 0-2 0,0-4-2 15,3 0-6-15,-3 0-10 0,0 0-19 0,2 0-37 16,-2 0-52-16,0-2-56 0,1-2-110 15,0-2-173-15,2-1-38 0,-3 4-595 0</inkml:trace>
  <inkml:trace contextRef="#ctx0" brushRef="#br1" timeOffset="46800">3417 12640 2772 0,'0'0'20'0,"0"0"7"0,0 0-23 0,0 0-19 15,0 0-5-15,0 0 8 0,0 0 10 16,0 0 10-16,0 0 4 0,0 0-2 0,0 0-8 16,0 0-1-16,0 0 2 0,0 0-2 0,78-64 2 15,-55 59-5-15,3 1-4 0,1 2 1 0,3 1-7 16,0 1 6-16,5 0 0 0,-4 0-2 16,3 0 1-16,-2 4-4 0,-4 1 0 0,1-1 1 15,-3 3 0-15,-3-1 2 0,-2 0 1 0,-5 0-4 16,-2-1-2-16,-4 1-4 0,-3-3-5 0,-5 1-1 15,-2-3 8-15,0 4 15 0,-3-1 31 16,-9 2 12-16,-2 2 2 0,-9 5-7 0,-2 0-21 16,-6 3-7-16,-5-2-4 0,-2 3 3 0,0-1 0 15,0 0 0-15,-1-2 1 0,8-2-2 0,5-2-1 16,6-3-2-16,6-1-4 0,6-2-4 16,1-2-11-16,6 0-20 0,1-1-25 0,0 1-5 15,6 2 9-15,1 1 21 0,5 1 26 0,5 0 5 16,5 2-4-16,6-4-5 0,4 1-5 15,10-1-2-15,3-1 0 0,4 1-4 0,0 0-4 16,5 0-5-16,-2 2 1 0,1 2 4 0,-3 0 6 16,-3 2 8-16,-5 3 1 0,-2 0 4 0,-3 2 1 15,-5 4 0-15,-3-1 5 0,-3 0 4 0,-3 1 3 16,0 2 0-16,-8-1-4 0,-1-1-2 16,-6 0 5-16,-4-3 12 0,-4 0 23 0,0-1 26 15,-9-2 19-15,-6 1 11 0,-3 0-5 0,-7-2-13 16,-3 0-6-16,-9-1-5 0,-3-2-7 0,-2 0 5 15,-4-2-4-15,-6 1-5 0,-2-2 0 16,3 0-8-16,-3-1-1 0,1-2-3 0,4-2-2 16,5-1-1-16,5 0-10 0,3 0-8 0,3-1-8 15,6-1-7-15,4-1-3 0,6 0-3 0,1 2-4 16,5-4-1-16,-1 2-7 0,5 0-8 16,2-2-7-16,3 2-14 0,2-3-21 0,0 0-53 15,7-2-53-15,7-5-55 0,5-2-64 0,8-5-122 16,-1 5-194-16,-10 3-859 15</inkml:trace>
  <inkml:trace contextRef="#ctx0" brushRef="#br1" timeOffset="47042">4616 12732 3215 0,'0'0'13'0,"0"0"-48"0,0 0-13 0,0 0-12 15,0 0 12-15,0 0 33 0,0 0 21 0,0 0 25 16,0 0 8-16,0 0-6 0,0 0-9 16,0 0-5-16,0 188-5 0,1-146-3 0,3 3-1 15,-2 5-5-15,0-2-1 0,4-3 1 0,-1-3-8 16,2-9 2-16,-1-5-3 0,1-5-1 16,-2-7 4-16,2-1-1 0,-2-4 1 0,-3-2-1 15,0-1-9-15,0-2-17 0,0-4-29 0,-2 2-50 16,0-4-70-16,0 0-138 0,0 0-275 0,0 0-955 0</inkml:trace>
  <inkml:trace contextRef="#ctx0" brushRef="#br1" timeOffset="47478">5387 12766 2487 0,'0'0'104'16,"0"0"-1"-16,0 0-25 0,0 0-15 0,0 0-11 16,0 0-23-16,0 0-8 0,0 0-4 15,0 0-7-15,0 0-2 0,0 0-4 0,0 0-2 16,0 0 3-16,0 0 1 0,-94 96 0 0,81-63 1 15,-2 5-3-15,1 5-1 0,2 1-3 16,-1 3-2-16,6-3 0 0,2-3-1 0,4-3 0 16,1-8 6-16,0-7 0 0,5-4-1 0,2-5 4 15,4-4 1-15,-4-2 5 0,5-1 7 0,4-1 3 16,3-1-1-16,-1-2 0 0,7-2-4 0,1 1-2 16,1-2-4-16,3 0-2 0,1 0-1 15,1-2-5-15,-3 0-1 0,-2 0-1 0,-1 0 0 16,1-1 0-16,-4 3-2 0,-4-1-3 0,1 1-4 15,-4 0 0-15,-5 0 2 0,0 0 5 16,-3 0 4-16,2 0-2 0,-6 0-7 0,-2 0-15 16,1 0-22-16,-3 0-22 0,0 0-19 0,0 0-16 15,-4 0-27-15,1-2-158 0,-2 0-322 0,-1 1-912 0</inkml:trace>
  <inkml:trace contextRef="#ctx0" brushRef="#br1" timeOffset="47689">5219 13044 3020 0,'0'0'157'0,"0"0"-145"0,0 0-14 0,0 0-10 16,0 0-1-16,0 0 23 0,0 0 10 0,0 0 2 16,0 0 0-16,0 0-13 0,0 0-3 0,155-46-5 15,-129 42-6-15,1 1 3 0,0 0-5 16,1 2-9-16,-2-3-11 0,-2 2-30 0,-5-2-36 15,3 3-51-15,-7-4-89 0,0 2-161 0,-3-1-232 16,-5 2-878-16</inkml:trace>
  <inkml:trace contextRef="#ctx0" brushRef="#br1" timeOffset="47884">5237 12697 3407 0,'0'0'31'0,"0"0"-13"0,0 0-15 0,0 0 0 16,0 0 3-16,0 0 9 0,0 0-3 0,163-77-9 16,-128 67-3-16,-2 2-2 0,0 0-7 15,1 1-8-15,-4 0-26 0,5 3-44 0,-5 1-77 16,2 1-158-16,-10 2-331 0,-7 0-982 16</inkml:trace>
  <inkml:trace contextRef="#ctx0" brushRef="#br1" timeOffset="48361">7145 12723 3028 0,'0'0'-10'0,"0"0"-33"0,0 0-28 0,0 0 0 15,0 0 34-15,0 0 44 0,0 0 26 0,0 0 10 16,0 0-8-16,0 0-12 0,0 0-10 16,16 166-5-16,-15-125-2 0,-1 5 2 0,0 1 0 15,0 2-5-15,0-4-3 0,5-2-2 0,-4-5 0 16,2-8 0-16,-2-5 0 0,2-7 1 15,-1-5 0-15,3-5 1 0,-4-3 1 0,-1-1-3 16,1-3 4-16,-1-1 0 0,0 0-3 0,0 0-3 16,0 0-9-16,0 0-17 0,-1-2-60 15,-5-6-97-15,0-2-143 0,-7-4-219 0,2 3-32 16,6 3-610-16</inkml:trace>
  <inkml:trace contextRef="#ctx0" brushRef="#br1" timeOffset="48737">6738 12742 2429 0,'0'0'396'0,"0"0"-331"16,0 0-17-16,0 0-34 0,0 0-14 15,0 0 7-15,0 0 8 0,0 0 6 0,153-105-2 16,-114 95-5-16,2 3-5 0,4 3-5 0,2 1-1 16,-2 0 0-16,4 3 0 0,-4 0 1 15,4 0 1-15,-4 0-6 0,4 7 1 0,-3 0-2 0,0 2-4 16,-5 2 4-16,-3 2 0 0,-4 0-3 0,0 3 2 15,-4 0-8-15,-5 2-1 0,-7 0-1 16,0-2-4-16,-8-1 4 0,0 0-2 0,-7-1 4 16,-3 0 7-16,0-2 3 0,-4 2 12 0,-9 0 5 15,-4 4 3-15,-9-3 1 0,-7 2-3 16,-7-1-4-16,-2-1-4 0,-3-1 1 0,-6-1 2 16,-3-2 0-16,1-1 3 0,-2-3 4 0,2-1-2 15,-1-2 1-15,7-1 6 0,0-3-6 0,3 0 1 16,4 0 0-16,4-3-7 0,5-1 3 15,3-2 1-15,6 0-2 0,5 0 1 0,3 0-7 16,4 2-3-16,4-1-3 0,3 4-13 0,3-3-9 16,0 3-26-16,3 0-40 0,5-2 1 15,6 0-2-15,9 2 8 0,5-1-3 0,7 1-74 16,8 1-167-16,-10 0-272 0,-7 0-911 0</inkml:trace>
  <inkml:trace contextRef="#ctx0" brushRef="#br1" timeOffset="49300">8073 12745 2691 0,'0'0'21'0,"0"0"-23"16,0 0-16-16,0 0-11 0,0 0 8 0,0 0 17 16,0 0 4-16,0 0 5 0,0 0 6 0,0 0 4 15,0 0 9-15,0 0 4 0,0 0-2 0,19 73-2 16,-19-49-7-16,0 5-4 0,2 2-2 0,-2 2-5 15,0 2 1-15,0-2-3 0,1 2-1 16,2 0 0-16,5-3-3 0,-1-3 3 0,5-3 3 16,2-3 0-16,-1-7 3 0,8 0 2 0,-2-5-3 15,7-2 8-15,1-1-3 0,3-3 2 16,7-5 0-16,1 0-7 0,3-3 2 0,0-7-6 16,0-2-2-16,0-4 0 0,-3-1-1 0,1-4 2 15,-8 1 2-15,-1-1-1 0,-4-2 7 0,-3 4 5 16,-6-3 7-16,-4 2 10 0,-3 0 3 0,-7-1 1 15,-3 1-2-15,0-1-5 0,-4 0-6 16,-10 2-5-16,-7-3-1 0,2 1 1 0,-5 1-3 16,-2 0 4-16,0 3-2 0,-1-1-4 0,-1 1 2 15,2 2-4-15,6 2-4 0,-2 0-2 16,4 3-4-16,5 0-1 0,0 3-1 0,4 2-5 16,5 1-2-16,-2 0-7 0,6 3-14 0,0 1-16 15,0-2-34-15,7 1-44 0,-2 1 2 0,6 0-1 16,6 0-7-16,6 0-20 0,3 0-133 15,3 0-207-15,-3 0-72 0,-9 0-686 0</inkml:trace>
  <inkml:trace contextRef="#ctx0" brushRef="#br1" timeOffset="49834">9133 12649 1498 0,'0'0'324'0,"0"0"-409"0,0 0 29 0,0 0 6 16,0 0 65-16,0 0 47 0,0 0 25 0,0 0 38 15,0 0 2-15,0 0-26 0,0 0-27 0,0 0-36 16,0 0-17-16,0 0-17 0,-14-17-10 16,14 23 10-16,0 3 9 0,0 5 13 0,0 6 11 15,0 5-3-15,-1 7-2 0,-1 2 1 0,0 4-9 16,-4 4-2-16,3 1-5 0,2 1 0 15,-2 2 4-15,1-2-4 0,-2-2 0 0,4-6-2 16,0-6 1-16,0-4 10 0,0-3 5 0,5-6 3 16,-1-4 2-16,-3-3-5 0,6-1-2 0,-3-1-5 15,-1-2-4-15,4-2-1 0,-3-1 1 0,-3-2 4 16,4 1 6-16,1-2 3 0,-3 0 1 0,5 0 0 16,-2 0 0-16,3-2-1 0,-2-1-5 15,4-2-3-15,3-1-8 0,-2 2-6 0,2-2-2 16,-1 1-2-16,2 0-1 0,6 2-1 0,-3-1 2 15,3 1-3-15,1 3 1 0,6 0 0 0,3 0 0 16,2 0 2-16,5 0 3 0,0 0-2 16,3 5-1-16,0 0-1 0,-1-2-6 0,1 2 2 15,-4-2-1-15,-3 0-1 0,0 0 1 0,-4-2 0 16,-4 1-1-16,-2 0 2 0,-4-1-1 0,-1 1 1 16,-10-2 0-16,2 1-1 0,-4-1 1 15,-4 0 0-15,-3 0 7 0,0 2 8 0,-2-2 5 16,-2 0 2-16,-1 0-13 0,-5 0-13 0,2 0-20 15,-6-2-16-15,-2-1-15 0,-3 0-16 16,0 0-18-16,-2 0-28 0,3 0-58 0,3 0-111 16,2 2-266-16,3-1-343 0,6 0-209 0</inkml:trace>
  <inkml:trace contextRef="#ctx0" brushRef="#br1" timeOffset="50088">10171 12792 3139 0,'0'0'-28'0,"0"0"-55"0,0 0-12 0,0 0 14 16,0 0 51-16,0 0 59 0,0 0 31 0,0 0 10 16,0 0-6-16,0 0-9 0,0 0-12 15,16 166-13-15,-16-130-6 0,0 4-7 0,1-1-6 16,1 2-7-16,0-5-1 0,1-3-3 15,5-7-1-15,-4-9 0 0,5-2-2 0,-5-2 1 0,5-2-7 16,-5-3-13-16,5-2-24 0,-5-1-50 16,4-3-91-16,-3 0-223 0,-2 0-279 0,2-2-871 0</inkml:trace>
  <inkml:trace contextRef="#ctx0" brushRef="#br1" timeOffset="50412">11562 12773 1363 0,'0'0'204'0,"0"0"-13"0,0 0-19 0,0 0-7 15,0 0-13-15,0 0-25 0,0 0-22 0,0 0-26 16,0 0-18-16,0 0-14 0,-83 168-14 16,83-145-7-16,0 0-5 0,1 1-3 0,4-1-5 15,4 0-4-15,-1-3-5 0,-1 1-2 0,1-5-2 16,-3-2-2-16,4-3-1 0,-5-1-1 0,4-2-4 16,-4-2-7-16,-3-2-8 0,-1-1-16 0,0-3-23 15,0 0-32-15,0 0-53 0,0 0-94 0,-5 0-168 16,-3 0-110-16,5 0-707 0</inkml:trace>
  <inkml:trace contextRef="#ctx0" brushRef="#br1" timeOffset="50679">10999 12703 3252 0,'0'0'19'15,"0"0"3"-15,0 0-16 0,0 0 1 0,0 0 10 16,0 0 11-16,0 0 1 0,0 0-5 0,167-73-6 16,-144 70-11-16,0 2-1 0,5 1-1 15,-1 0-1-15,0 0 2 0,6 0-3 0,-2 4 1 16,0-2-2-16,5 2 1 0,1-2-2 0,-1 2-1 16,1-3-1-16,-1 0-1 0,-1 1-3 15,-1-2-3-15,-4 0-6 0,1 0-7 0,2 0-12 16,-4 0-21-16,5 0-29 0,-1 0-38 0,-2 0-56 15,3-2-96-15,-1 1-178 0,-7 0-189 0,-11-1-854 0</inkml:trace>
  <inkml:trace contextRef="#ctx0" brushRef="#br1" timeOffset="51041">12197 12620 3095 0,'0'0'-46'0,"0"0"-3"15,0 0-3-15,0 0 19 0,0 0 30 0,0 0 19 16,0 0 11-16,0 0 7 0,0 0 3 0,-14 172-2 16,9-134-7-16,-3 4-4 0,1 4-1 0,-1 3-5 15,1 1-6-15,0 0-2 0,3-4-4 16,4-7 1-16,0-3 5 0,0-11 0 0,7-4 2 16,1-2-1-16,3-4 3 0,1-1-2 0,2-4 0 15,-1 0 2-15,4-2-4 0,2-2 3 16,1-2-2-16,4-3-1 0,-3-1 0 0,3 0-1 15,0 0-4-15,-1-3-3 0,-1-3-1 0,1 1-3 16,1-1 1-16,-3-1 0 0,3 1 0 0,-1 0 1 16,-1 0 0-16,0-1-1 0,2 3-1 0,-3 1 0 15,-1-2-1-15,-1 4 1 0,-1-1-2 16,-3 1 1-16,0-1 0 0,-1 2-1 0,-1 0-2 16,1 0-2-16,-2-2-8 0,-1 2-8 0,-3 0-12 15,1-1-15-15,-5 1-15 0,-3 0-25 0,-1-2-28 16,0-1-43-16,0-1-223 0,-1-1-280 15,-3 2-877-15</inkml:trace>
  <inkml:trace contextRef="#ctx0" brushRef="#br1" timeOffset="51269">12122 12932 2425 0,'0'0'842'15,"0"0"-834"-15,0 0-4 0,0 0-23 0,0 0 7 16,0 0 17-16,0 0 8 0,0 0 1 0,0 0-2 16,162-51-3-16,-139 49-3 0,-1-2-3 15,2 3-2-15,-1-2-1 0,0 2-3 0,2-3-2 16,0 3-5-16,0-2-10 0,-2 0-22 0,-4 2-33 16,2-5-40-16,-5 3-60 0,-2-2-96 0,-2-3-217 15,-2 2-145-15,-6 0-841 0</inkml:trace>
  <inkml:trace contextRef="#ctx0" brushRef="#br1" timeOffset="51474">12089 12475 2649 0,'0'0'761'0,"0"0"-755"0,0 0-2 15,0 0-15-15,0 0 9 0,0 0 15 0,0 0 2 16,0 0-6-16,157-22-4 0,-132 22-3 15,-2 0-3-15,-4 0-3 0,-1 0-7 0,-1 3-18 16,-2 0-29-16,-2 0-48 0,-4 3-71 0,-1 0-107 16,-3 0-199-16,-1 0-189 0,-4-1-847 0</inkml:trace>
  <inkml:trace contextRef="#ctx0" brushRef="#br1" timeOffset="52203">7817 13726 2608 0,'0'0'124'0,"0"0"2"15,0 0-33-15,0 0-7 0,0 0 5 16,0 0-8-16,0 0-1 0,0 0-5 0,0 0-16 16,0 0-11-16,0 0-13 0,0 0-13 0,0 0-3 15,0 0-8-15,-26-29-8 0,26 29 1 0,0 0-4 16,0 0 1-16,0 0 1 0,0 0-2 0,1 0 0 15,0 0-1-15,3 0-2 0,-2 0 1 0,-1 0-2 16,2 0-2-16,0 0 1 0,5 0 2 16,0 3 3-16,3-2 4 0,8 1 2 0,-1 1-1 15,9-3 0-15,2 0-2 0,8 0-3 0,4 0 1 16,1 0-2-16,7-3 2 0,-3 1-2 0,6-2 1 16,3 0-2-16,6 1 0 0,0 0 2 15,4-1 0-15,3 1 0 0,7-1 1 0,-1-1-1 16,11 1-2-16,-2 0 1 0,2 1-2 0,6 0 1 15,2-4 0-15,1 2-1 0,2-1 2 0,2 0-2 16,6 1-2-16,1 1 3 0,2-1-2 16,1 0 1-16,2 1 1 0,-1-2 0 0,5 2-2 15,-4-2 5-15,0 1-4 0,4 2 0 0,-2 0 2 16,-1 0-2-16,3 0 2 0,-2 1-3 16,0 1 3-16,-4-2-1 0,2 3 0 0,-7 0 2 15,1 0-3-15,-3 0 1 0,-1 0 1 0,-5 3-2 16,2 0 4-16,-4 0-4 0,-3 1 2 0,-1 2 0 15,-6-1-2-15,-1 1 3 0,-4-3-2 16,-3 1 0-16,-1-1 3 0,-4 0-4 0,-4 2 1 16,0 0 0-16,-6-1-4 0,-3 1 5 0,-5-1 1 15,-4-1-1-15,-6 1 3 0,-6-1-4 0,-7 0 0 16,-5 0-2-16,-5 1-1 0,-5-2 1 0,-5 0 3 16,-3-2 0-16,-2 2-2 0,-4-2 0 15,0 2-3-15,0-2 0 0,-3 2-1 0,2-2-1 16,-2 0-2-16,0 0-2 0,1 0-1 0,-5 0 0 15,0 4-9-15,-4 1-8 0,-2-1-14 0,-1 0-27 16,0 2-31-16,-1-1-58 0,3 1-105 16,4-1-270-16,2-2-1087 0</inkml:trace>
  <inkml:trace contextRef="#ctx0" brushRef="#br1" timeOffset="53288">14881 12404 1931 0,'0'0'147'0,"0"0"-51"0,0 0-12 0,0 0-11 16,0 0 9-16,0 0 9 0,0 0-4 0,0 0-7 15,0 0-13-15,0 0-22 0,0 0-17 0,0 0-14 16,0 0-7-16,-31-2-3 0,9 15-1 15,-1 0 1-15,-3 6 3 0,-3 2 3 0,-2 2 0 16,2 4 8-16,-4 5 1 0,1 2 2 0,2 3-2 16,-2 5-2-16,1 3 1 0,2 7 0 15,3 3-1-15,2 5 0 0,2 4-5 0,3 6-2 16,4 2 2-16,6-1-4 0,3 1 1 0,6-5 2 16,0-5 2-16,12-3 1 0,3-4 0 15,1-6 1-15,7-6 1 0,1-4 6 0,2-4 7 16,1-3-5-16,3-4 0 0,-1 0-1 0,-1-3-10 15,1-3 1-15,1-4 0 0,-1-1-6 0,-3-1 3 16,0-6-1-16,-6-1 0 0,-4-3-1 16,-2-1 2-16,-4-4 2 0,-5-1 6 0,-4 0 9 15,-1 0 9-15,0 0 3 0,0 0-1 0,-4 0-1 16,2-3-16-16,-5-5-16 0,0-3-9 0,-4-1-18 16,-1-5-9-16,1 4-6 0,-1 1-16 0,-2 0-18 15,0 3-28-15,1-3-46 0,0 4-92 16,4 2-169-16,-1 3-289 0,7 2-874 0</inkml:trace>
  <inkml:trace contextRef="#ctx0" brushRef="#br1" timeOffset="54119">15378 12975 2477 0,'0'0'141'0,"0"0"-141"0,0 0-28 16,0 0-24-16,0 0 0 0,0 0 27 0,0 0 22 16,0 0 22-16,0 0 6 0,0 0 3 0,0 0 4 15,0 0-1-15,0 0 5 0,0 0-1 0,25 167-5 16,-25-126-6-16,0 0-11 0,-6 0-7 15,1 0-3-15,1 2-2 0,-2-6-1 0,2-1 1 16,2-7-3-16,2-11 0 0,-2-5 1 0,2-5 4 16,0-7 17-16,0-1 24 0,0 0 24 15,0 0 15-15,0-1-7 0,0-7-29 0,0-5-26 16,0-3-22-16,0-5-5 0,2-3 3 0,-2-2 4 16,1-3 2-16,0 0 1 0,-1 1 2 0,0-2-1 15,0 1-1-15,0-1-2 0,0-4-1 0,-2 3-1 16,-1-3 4-16,-3 3 2 0,1 5 3 0,4 3 6 15,-4 6 2-15,1 4 3 0,4 6 0 16,-1 4-7-16,1 2-5 0,0 1-10 0,0 0-13 16,0 0-3-16,1 6 2 0,6 4 12 0,-1 7 10 15,5 4 9-15,2 7 2 0,4 3-4 0,6 6-2 16,3 3 0-16,1-1-4 0,2 1 2 16,5-2 0-16,-1-1-1 0,5-1 0 0,-3-5 0 15,4 0-1-15,-2-7 2 0,2-2-1 0,1-4 5 16,-1-3 0-16,-2-4-2 0,-5-2 2 15,0-5-4-15,0 1 1 0,-5-5 2 0,-5 0-1 16,-2 0 4-16,-3-3 4 0,-2-4 0 0,-6-1 7 16,1-3-1-16,-7-3-2 0,-1-1-5 0,-2-5-7 15,0-2-4-15,0-4-3 0,-6-3-2 16,-5-1-2-16,-4-4-2 0,-6 1-1 0,2-3 2 16,-6 0 0-16,-1-4 2 0,-1 3 0 0,-2-3-2 15,1 2 2-15,-2 3-2 0,0 3 2 0,2 3-1 16,4 3 0-16,-1 4 0 0,3 3-1 15,6 3 2-15,0 2-4 0,6 4 2 0,1 3-1 16,6 3-3-16,1 1 3 0,2 1-11 0,0 2-8 16,0 0-12-16,0 0-21 0,0 0-19 0,3 0-29 15,3 0 2-15,2 8-5 0,4 3-30 16,3 2-59-16,8 4-206 0,-6-3-250 0,-5-5-866 0</inkml:trace>
  <inkml:trace contextRef="#ctx0" brushRef="#br1" timeOffset="54511">16482 13448 2531 0,'0'0'-2'0,"0"0"1"0,0 0 38 0,0 0 15 15,0 0 21-15,0 0 7 0,0 0 1 16,0 0-4-16,0 0-16 0,0 0-10 0,0 0-10 16,0 0 1-16,161 129 2 0,-152-129 1 0,5 0-5 15,1 0-8-15,4-8-5 0,-1-3-9 0,5-3-7 16,-2-1-5-16,2-2-5 0,-4-5-1 16,0 0 0-16,-4-3 0 0,-1-2-1 0,-2-4-1 15,-4-1-4-15,-2-1 0 0,-5-2-3 0,-1-2 2 16,-3 0 0-16,-8-2 3 0,-4 3 5 0,-4-1 0 15,-1 5 1-15,-6 5 4 0,0 4 0 16,-2 4 5-16,1 8 0 0,1 5-2 0,0 2-1 16,2 4-2-16,5 5-2 0,-5 9 1 0,5 5-5 15,-1 9 0-15,3 3 1 0,2 9-4 0,4 3 0 16,3 1-7-16,8-2-14 0,0-1-15 16,10-4-28-16,5 0-49 0,8-4-109 0,-4-7-313 15,-8-11-1082-15</inkml:trace>
  <inkml:trace contextRef="#ctx0" brushRef="#br1" timeOffset="56158">11413 13955 2380 0,'0'0'138'0,"0"0"-75"16,0 0-2-16,0 0-19 0,0 0 5 0,0 0 2 15,0 0-1-15,0 0-6 0,0 0-2 0,0 0-2 16,0 0-3-16,0 0 6 0,0 0 4 16,0 0-1-16,-22-21-4 0,22 21-9 0,0 0-4 15,0 0-9-15,0 0-2 0,0 0-3 0,0 0-4 16,0 0-3-16,0 0-3 0,0 0-6 16,0 0-3-16,0 0-4 0,0 0-2 0,0 0-1 15,0 0-2-15,0 3 1 0,0 0 5 0,0 3 6 16,0 5 7-16,4 3 3 0,-2 2-1 0,0 5 0 15,0 7-5-15,1 3 3 0,-2 5 0 0,-1 1 0 16,3 5 1-16,-3 0-2 0,2 3-1 16,1 0 0-16,-2 0-1 0,8 0 1 15,-4 2-1-15,3-3 0 0,-2 0 1 0,5 1 1 0,1-3 1 16,-1-1 1-16,3-5-5 0,-1-3 0 0,-1-2 0 16,2-6-2-16,-3-5 7 0,1-4 2 0,-2-4 0 15,-2-3 4-15,-2-4-4 0,-2-2 0 16,-2-1 5-16,0-2 1 0,-2 0 5 0,0 0 6 15,0 0-1-15,0 0 3 0,0 0-1 0,0 0-5 16,0 0 0-16,0 0 0 0,0 0-3 16,0 0 2-16,0 0 0 0,0 0-7 0,0 0 1 15,0 0-4-15,0 0-6 0,0 0 4 0,0 0-5 16,0 0 1-16,0 0 0 0,0-2-7 0,0 2 3 16,0 0-4-16,1-2-4 0,2 1 1 15,-3 1-3-15,5-2-4 0,2 1 4 0,4-4 0 16,3 1 5-16,6-2 4 0,3-1-3 0,9 1 5 15,3 0-2-15,6 1 2 0,7-1 1 16,3-1-2-16,6 1 0 0,0 0 0 0,3-2-1 16,6 1 2-16,1-1 0 0,1 0 0 0,3 0-2 15,1 1-3-15,6-1 0 0,1-2 3 0,3 1 4 16,4 1 2-16,5-1 1 0,0 3-4 0,2 0 1 16,1 1 0-16,0 1 0 0,6 1 1 0,-3 1-2 15,7 1 1-15,-1 1-2 0,4-2 1 16,1 2-1-16,4 0 1 0,-2 0 4 0,2 0-1 15,0 2 0-15,-2 2-3 0,-3 1-1 0,1-1 0 16,-1 0 0-16,-2 0 2 0,-3-2 2 0,-1 1-2 16,-1-2 3-16,0 1-1 0,-5 0-1 15,0-2-1-15,2 0-1 0,-3 0 2 16,3 0 2-16,-2 0-1 16,1 0 3-16,-5-2-5 0,-2-1-1 0,0 2 4 0,-6-3-12 0,-2 2 3 15,-3-2 1-15,-7 1-1 0,-5 1 10 0,0 1-2 16,-10 1-1-16,-3 0 1 0,-2 0-4 0,-9 0 0 15,-8 0 3-15,-2 0-1 0,-6 1 2 0,-9 2-2 16,-2 3-2-16,-4-5 1 0,-1 2-4 0,-7-1 1 16,-2-2 2-16,-1 0-4 0,0 1 4 15,0-1 2-15,0 1-1 0,-1 1 0 0,-2-2 1 16,1 0-6-16,0 0 3 0,2 0-2 0,-3 0 2 16,2 0-1-16,-1 0 3 0,2 0 0 0,0 0-1 15,0 0 1-15,0 0-2 0,0 0 3 16,0 0-3-16,0 0 0 0,0 0-1 0,0 0 0 15,0 0 0-15,0 0 0 0,0 0-2 0,0 0 1 16,0 0-2-16,2 0 1 0,-2 0 2 0,0 0-1 16,0 0 4-16,0 0 0 0,0 0-2 15,0 0 2-15,0 0-4 0,0 0 2 0,0 0 0 16,0 0-1-16,0 0 0 0,0 0-3 0,-2 0-2 16,2-2 3-16,-1 2-7 0,0-2 1 0,-2 0 4 15,-3-1-5-15,4 0 10 0,0-1-1 16,-1 1 1-16,-1 2 0 0,2-4-3 0,2 1-7 15,-2-3-2-15,2-1-5 0,-1-3 1 0,1-3 2 16,0-1 4-16,0-3 3 0,0-2 3 0,0-4 2 16,0-2-2-16,0-1 4 0,0 0 0 15,0-3-2-15,0-1 3 0,0-2-1 16,0 3 2-16,0 0 1 0,-1-1-2 0,-2 2 2 0,-4 0 1 16,3 4-1-16,-2 2 4 0,1 1-2 0,2 5 1 15,-2 0 1-15,-1 4-4 0,5 1 3 16,-2 3-2-16,2 3-2 0,-2 1 2 0,0 4-1 0,3 1-1 15,0 0-1-15,0 0-4 0,0 0-6 16,0 0-1-16,0 1-6 0,0 2 4 0,0 5 3 16,0 3 4-16,0 1 6 0,0 3 0 0,0 0 0 15,0 0-2-15,3 1-3 0,0-4-1 16,-2-1-6-16,1-1-6 0,-2-3-8 0,1-2-13 16,-1 0-13-16,0-2-15 0,0-3-23 15,0 0-23-15,0 0-34 0,0 0-58 0,0 0-147 16,-1 0-243-16,-1 0-878 0</inkml:trace>
  <inkml:trace contextRef="#ctx0" brushRef="#br1" timeOffset="56574">16826 13951 2469 0,'0'0'13'0,"0"0"12"0,0 0-4 15,0 0-2-15,0 0 13 0,0 0 11 0,0 0 16 16,0 0 18-16,0 0-2 0,0 0-8 0,0 0-9 16,0 0-12-16,0 0-2 0,0 0-5 0,-120 90-9 15,100-68-6-15,-1 1-4 0,-1 1-2 16,3-1-6-16,1-3-2 0,-1 0-5 0,4-3-3 16,2-4-2-16,4-3 0 0,1-2 0 0,2-2-3 15,1-3 4-15,3 0 0 0,2-3-3 0,0 0-5 16,0 0-6-16,0 0-9 0,2 0-5 15,0-4-6-15,5-2-5 0,-1-4 1 0,5-3-1 16,2-5 3-16,2-2 6 0,6-3 6 0,-3 1 7 16,5-1 4-16,-5 1 5 0,-2 4 8 15,3 2 6-15,-5 2 13 0,-3 3 13 0,-3 5 11 16,0 3 10-16,-4 1-3 0,-3 2-5 0,1 0-8 16,1 0-11-16,-1 0-4 0,1 3 0 0,1 5 1 15,6 3 2-15,2 1 0 0,3 5-5 16,0-1-6-16,7 4-3 0,-2-2-3 0,5 1-6 15,2-2-3-15,2-1-8 0,5-1-21 0,-3-1-37 0,1-2-78 16,2-2-207-16,-11-4-400 0,-6-1-880 16</inkml:trace>
  <inkml:trace contextRef="#ctx0" brushRef="#br1" timeOffset="57421">18169 13210 2500 0,'0'0'-5'16,"0"0"-13"-16,0 0-9 0,0 0-5 0,0 0 14 15,0 0 11-15,0 0 16 0,0 0 26 0,0 0 21 16,0 0 16-16,0 0-5 0,0 0-11 16,0 0-11-16,0 0-9 0,-68 184-7 0,54-145-5 15,-1 3-5-15,-1 1-9 0,-3 0-1 0,4 1-2 16,0-1-4-16,1-4-3 0,0-2-1 15,4-8-2-15,5-6 1 0,1-8 5 0,-1-7-4 0,5-4 4 16,0-4 7-16,0 0 8 0,0 0 10 16,0-4-11-16,1-6-11 0,6-3-14 0,-1-6-14 15,4-3 3-15,4-4 7 0,0-3 2 16,1-1 7-16,4-4-3 0,-1 1 0 16,-2-1 1-16,3-1-2 0,-1-1 4 0,-3 1 1 0,0-2 1 15,-1 3 0-15,-1-2-1 0,1 2 3 0,-2 3 1 16,1 3 9-16,-4 5 11 0,-5 2 8 0,4 8 9 15,-4 4-1-15,-2 2-7 0,1 6-6 0,3 1-13 16,-3 0-3-16,1 0 1 0,7 0-1 16,-1 8 4-16,3 1-2 0,2 3-1 0,0 5 1 15,7 3-5-15,-3 5 2 0,5 3-2 0,-1 4-2 16,-1 1 2-16,2 2-5 0,1 2 2 16,-2 0 0-16,-4 2-5 0,3-5 4 0,-3 0-4 15,-3-5-4-15,5-2 2 0,-6-2-6 0,-1-1 0 16,-2-2 1-16,-1-2-6 0,-6 0 1 0,3-3-4 15,-5-5 1-15,-1-3-1 0,-2 0 1 0,0-5 6 16,-10 1 8-16,2-1 8 0,-6-3 6 16,-6-1 4-16,-1 0-2 0,-5 0 0 0,-5-5 0 15,1-2 2-15,-3-2 1 0,-4-2-1 0,-1 0 0 16,1 0-4-16,3-2-1 0,-2 3-4 0,8-1-1 16,2 2-1-16,1 0-4 0,9 5-6 0,-1-2-8 15,5 2-19-15,3 1-30 0,5 2-44 16,2-1-71-16,2 2-134 0,0 0-125 0,4 0-130 15,3 0-818-15</inkml:trace>
  <inkml:trace contextRef="#ctx0" brushRef="#br1" timeOffset="58029">18859 13369 2781 0,'0'0'1'0,"0"0"-53"0,0 0-6 0,0 0 14 16,0 0 24-16,0 0 52 0,0 0 22 0,0 0 7 15,0 0-4-15,0 0-9 0,0 0-12 0,-6 159-12 16,6-126-3-16,0 4-7 0,2-1-4 16,3 0-3-16,-2-3-5 0,0 2 2 0,3-7-2 15,0-5-1-15,-2-1 1 0,3-8 0 0,-3-4 2 16,3-4-2-16,-4-3 3 0,-2-2 5 0,-1-1 11 15,0 0 11-15,0 0 7 0,0-1-8 0,0-7-20 16,0-5-20-16,0-7-13 0,1 0-7 0,1-7 5 16,-2 0 0-16,1-5 0 0,-1 0 4 15,1-2 3-15,-1-2 3 0,4-2 1 0,-2-3-3 16,2 0 1-16,0-3 2 0,6 1 0 0,2 0 5 16,1 5 5-16,3 7 4 0,0 1 6 0,7 9-3 15,0 5 1-15,2 2-2 0,4 5-1 16,-1 5 3-16,2 0 1 0,-1 4 2 0,-2 0 1 15,5 4 0-15,-6 3 2 0,-6 3-1 16,3 1 2-16,-6 3 0 0,-4 1-1 0,-2 2-2 16,-7 0-3-16,-2 0 2 0,-2-1 1 0,-2 2 1 15,-6 0 1-15,-11 2-3 0,0 1-1 0,-7-2-3 16,-3 1 2-16,-5-5-2 0,3 0 2 16,-5-5-1-16,4-1 3 0,-4-1-2 0,6-2 0 15,4 0 2-15,1-1-3 0,9 1-1 0,4-1-4 16,1 0-3-16,8 1-2 0,0 0-1 0,3 1 3 15,0 4 6-15,4 1 6 0,7 3 6 16,3 0 1-16,2 4-6 0,10-3 1 0,3 2-1 16,5 2-2-16,-1-3 5 0,7-1-8 0,-1 3-1 15,-1-4-2-15,1 1-6 0,-4-3 4 0,2-3-2 16,-8 0-1-16,1 0-4 0,-8-2-10 0,-2 0-13 16,-6-1-22-16,-7-1-30 0,-1-1-35 15,-4-2-50-15,-2 0-86 0,-6 2-211 0,2-4-238 16,0 2-608-16</inkml:trace>
  <inkml:trace contextRef="#ctx0" brushRef="#br1" timeOffset="58958">20194 13260 1672 0,'0'0'204'0,"0"0"-44"16,0 0-2-16,0 0-17 0,0 0-9 0,0 0-6 16,0 0-35-16,0 0-21 0,0 0-22 15,0 0-19-15,0 0-13 0,0 0-7 0,0 0 2 16,153-109 4-16,-153 109 5 0,0 0 5 0,0 0-2 16,0 0-5-16,-4 0-8 0,0 0-14 0,-6 0-11 15,-3 2-3-15,-5 4 2 0,-7 3 5 16,-2 4 6-16,-8 2 5 0,2 0 4 0,-4 1-1 15,-4 4 2-15,1 2 1 0,-1 1-1 0,2 2 2 16,1 2-2-16,5 2-2 0,1-1-1 16,9 1-1-16,1 0-1 0,9 0 1 0,2 0 0 0,8-1 2 15,2 2-4-15,1-3 0 0,2 0 0 16,11-1 0-16,3-3 2 0,7 0 1 0,1-3 1 16,4-4 1-16,1 1 0 0,1-8-1 0,7 0-1 15,0-3 0-15,-2 0-7 0,1-6-2 16,1 0 1-16,-6 0-6 0,4-3-1 0,-5-3 0 15,-4-3-4-15,-2 1 8 0,-7 0 6 0,-6-3 7 16,-7 0 9-16,-2 0-1 0,-2-2 3 0,-4-1-5 16,-9 1-5-16,-2-2 3 0,-4 2-3 0,-3 1 3 15,-1 0 5-15,-1 1-2 0,2 2 5 16,-1 2-3-16,-2 0-3 0,6 4-1 0,-2 0-2 16,5 0 4-16,4 2-1 0,1-1 1 0,8 2 1 15,2 0-4-15,1 0-4 0,0 0-6 16,0 0-11-16,2 0-1 0,7 0 3 0,0 0 9 15,5 0 9-15,5-1 3 0,4-2-1 16,4 0-4-16,3-4-1 0,5 1-4 0,1-3-1 0,4 0-3 16,1 0-2-16,-1 0-3 0,-2 0-2 0,-5 0-3 15,-2-2-2-15,-5 2 1 0,-6-2 2 16,1 0 4-16,-6 1 5 0,-3-3 4 0,-5 3 1 16,3-3 0-16,-8 0 1 0,2 1 0 0,-4-2 1 15,0 2 2-15,0 2 3 0,0 0 2 0,0 4 2 16,-4 0-3-16,3 3 1 0,1 0-5 15,0 2-1-15,0 1-2 0,0 0-2 0,0 0-2 16,0 0-3-16,0 0-4 0,0 1 1 0,0 5 6 16,0 3 6-16,4 4 9 0,0 2 1 0,2 4-1 15,0 3-1-15,0 0-3 0,2 4 2 0,-2 2-2 16,2 1-2-16,-3-1-1 0,1 3-3 16,1-1 0-16,-5 1 1 0,1-2-3 0,1-3 1 15,-3 1-2-15,1-7 0 0,-1-5 2 0,1-3-2 16,-2-3 2-16,1 0-2 0,-1-6-2 15,0 0 0-15,3 0-9 0,-3-2-15 0,1-1-23 16,-1 3-36-16,3-3-46 0,-2 0-55 0,2 0-92 16,2 0-187-16,1-3-122 0,-3 2-747 0</inkml:trace>
  <inkml:trace contextRef="#ctx0" brushRef="#br1" timeOffset="59371">20985 13235 2658 0,'0'0'-24'0,"0"0"-6"0,0 0 11 16,0 0 18-16,0 0 52 0,0 0 9 16,0 0 0-16,0 0 8 0,0 0-1 0,0 0-3 15,0 0-5-15,0 0-11 0,19 154-11 0,-23-125-10 16,-2 1-7-16,-2 1-4 0,-1 3-2 0,2-1-2 15,-3 1-3-15,1-1-4 0,2-1-1 16,0-1-4-16,3-4-1 0,1-1 1 0,3-6-1 16,0-4 3-16,2-2 2 0,6-4-2 0,-1 0 3 15,6 3 2-15,1-3 0 0,6-3 4 0,1 2-3 16,8-2 2-16,2-2 0 0,0-2-4 16,2-1-4-16,3-1-2 0,2-1-4 0,-1 0 5 15,0 0 0-15,-2 0 2 0,1-3 3 0,-6 0-5 16,-4 0 1-16,-6 0 0 0,-1 1-2 15,-7 1 2-15,-6-1 2 0,1 1 3 0,-6-1 7 16,-1 2 1-16,0 0 0 0,-1-1-3 0,-3 1-13 16,0-3-10-16,-2-1-15 0,-2-1-19 0,-4 1-12 15,2-1-20-15,-4 2-27 0,-2 0-29 16,1-2-63-16,-1 1-108 0,1 2-221 0,2 1-85 16,6-3-659-16</inkml:trace>
  <inkml:trace contextRef="#ctx0" brushRef="#br1" timeOffset="59753">21584 13241 2828 0,'0'0'171'0,"0"0"-163"0,0 0-13 16,0 0-9-16,0 0-10 0,0 0 9 0,0 0 9 15,0 0 9-15,0 0 10 0,0 0 10 0,0 0 4 16,0 0 5-16,0 0-1 0,-22 51-11 0,18-25-2 15,0 1-4-15,0 5-1 0,0 2 2 16,-4 3-5-16,4 0-1 0,-6 2-3 0,5 0-3 16,-4 1 1-16,7-3-4 0,-2 0 0 15,1-5 4-15,3-3-4 0,0-7 0 0,7-2 5 16,2-4-2-16,1-1 7 0,5-3 1 0,3 0 2 0,2-3 4 16,5-1-2-16,1-2-4 0,5-2-1 0,2 1-8 15,0-3 1-15,1-1-1 0,-1 1-2 16,1-2 3-16,-2 0-3 0,-4 0 1 0,-1 0 2 15,-4 0-6-15,-1 0 4 0,-6 0-1 0,-2-2 1 16,-3 2 6-16,-4-1-4 0,-6 1 5 16,-1 0 0-16,0 0-3 0,0 0 1 0,0-2-7 15,0 2-11-15,-1-2-11 0,-3 1-30 0,1-2-37 16,-2-2-49-16,-1-1-65 0,-1-2-114 16,2-1-235-16,-1 4-76 0,2-1-682 0</inkml:trace>
  <inkml:trace contextRef="#ctx0" brushRef="#br1" timeOffset="60329">22207 13302 3000 0,'0'0'-7'0,"0"0"-24"16,0 0-13-16,0 0-3 0,0 0 13 0,0 0 28 15,0 0 20-15,0 0 18 0,0 0 11 16,0 0 3-16,0 0-5 0,0 0-8 0,0 0-7 15,0 0-6-15,-15 150-1 0,4-117-2 0,1 4-3 16,-2-1-2-16,-2 4-5 0,-1-1-2 16,2 0-3-16,-4-2 0 0,6-4-1 0,-1-5-2 15,5-3 1-15,0-7-3 0,3-7 2 0,3-6 1 16,0-3 2-16,1-2 1 0,0 0 1 0,0 0 0 16,0 0-3-16,0 0 1 0,1-6-4 15,2 0-6-15,4-6-4 0,-1-7-8 0,5-2-3 16,0-3 5-16,2-2 0 0,-4-4 1 0,3 0-2 15,2 0-5-15,-2-1-2 0,-2-4 1 16,1 1 5-16,-3-1 11 0,2 1 8 0,-1 3 8 16,-5 3 5-16,4 5 4 0,-2 7 4 0,-2 4 0 15,0 5-3-15,-3 4-6 0,1 3-5 0,-1 0-8 16,2 0-2-16,2 7 7 0,4 2 2 0,-3 3 4 16,4 4 2-16,1 4-1 0,3 5-3 15,-1 3 2-15,5 4-3 0,-2 4-4 0,1-2-1 16,3 3-3-16,-2-1 1 0,0-3 0 0,-2 0 0 15,3-4 6-15,-1-5-8 0,1-1 1 16,-3-3 1-16,1-4-4 0,-2 0 5 16,-2-5 0-16,-2 0 2 0,-2-3 2 0,-4-2-4 0,-2-3-2 15,-3 0 2-15,0-1 2 0,-6-1 14 0,-5 1 7 16,-5-1 0-16,-7 2-2 0,-4 0-10 0,-6 0 0 16,-7 1 1-16,-4-1-1 0,-3 0 7 0,-4 3-1 15,1-2-2-15,-2 2 0 0,4 0-6 16,6 0-4-16,2 0-4 0,7 0-9 0,6 0-8 15,6 1-16-15,6-4-26 0,3 0-40 0,4-2-48 16,7-1-74-16,1 0-155 0,0 0-247 16,0 0-892-16</inkml:trace>
  <inkml:trace contextRef="#ctx0" brushRef="#br1" timeOffset="60640">22036 12845 2903 0,'0'0'132'0,"0"0"-83"0,0 0-7 16,0 0-16-16,0 0-23 0,0 0-4 0,0 0-3 16,0 0 8-16,0 0 7 0,0 0 4 0,0 0 0 15,156 13 0-15,-119 15 2 0,0 8-6 16,4 4 0-16,0 7-2 0,2 4-4 0,-2 3 3 15,1 2-2-15,-1 4-4 0,-1 0 7 0,-3-1-4 16,-3 4-2-16,-9 3 0 0,-4 0-5 0,-7 6 1 16,-7-1 2-16,-7 2 1 0,0 3-2 15,-14-3 4-15,-6 0-3 0,-12-1-2 0,-6-2 1 16,-6-3-4-16,-11-3-5 0,-12 0-10 0,-8-1-22 16,-12 3-31-16,-11-1-62 0,-11-1-146 15,22-17-444-15,29-14-886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24.7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11 108 2820 0,'0'0'54'0,"0"0"3"0,0 0 9 0,0 0-20 0,0 0-9 16,0 0 7-16,0 0-3 0,0 0 7 0,0 0-1 16,0 0-4-16,0 0-7 0,0 0-10 15,-11-10-8-15,14 9-6 0,-1-1-2 0,7 1-3 16,2-2 5-16,4-2-1 0,3 1-2 0,6-4 0 16,4-1-3-16,0-1-2 0,8 0 1 15,-3 0-5-15,5 2 0 0,0 0-5 0,0 1-10 16,3 0-8-16,-5 4-22 0,-1 2-30 0,-3 1-44 15,-2 1-90-15,-3 10-233 0,-9-2-287 0,-5 0-860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25.7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216 115 2224 0,'0'0'645'15,"0"0"-670"-15,0 0-5 0,0 0-4 0,0 0-32 16,0 0-9-16,0 0 14 0,0 0 16 0,0 0 37 16,0 0 22-16,0 0 1 0,0 0 6 15,0 0 10-15,0 0 2 0,25 42-1 0,-7-39-6 16,3-3-9-16,0 0 0 0,4-3 3 0,-1-4-1 16,-2-3-2-16,1 0-6 0,0-2-4 0,-6 1-2 15,1-1 0-15,-6 1 2 0,-3 1 2 16,-3 0 6-16,-3 1 6 0,-3 1 4 0,0 1-4 15,-5-2-4-15,-1 2-10 0,-7-3-9 0,0 4-3 16,-6 2-5-16,-1 2-3 0,-5 2 2 0,0 0-2 16,-5 9 6-16,1 5 5 0,-1 3 2 15,-4 2 5-15,4 4 3 0,0 3-3 0,0 1 6 16,3 4 0-16,1-1-2 0,4 2 4 0,3 0-4 16,1 5 1-16,4-1-2 0,5 5-6 15,3 0 1-15,4 0-3 0,2-2 0 0,4-2 2 16,9-3-2-16,1-4-3 0,6-4-1 0,0 0 0 15,6-7 4-15,1-2 3 0,0-1 1 0,2-4 0 16,5-2-4-16,-3-4-1 0,3-1-1 0,-1-4-2 16,4-1 5-16,-1-1 5 0,-2-7-3 0,-1 0 3 15,-3-3-4-15,-6 2-5 0,1-2 6 16,-6 3-3-16,-3 2 2 0,-3 1 5 0,-7 4 0 16,1-1 4-16,-5 2 0 0,-1 0 2 0,-1 0-5 15,0 0-2-15,0 2 1 0,3 3 2 0,2 1 5 16,1 1 2-16,3 4-2 0,-1 0-4 15,0 1-5-15,5 1-2 0,-2 0-1 0,1-1 0 16,0 0 1-16,-1-3-3 0,2-1 0 16,0-2 3-16,2-1-1 0,2-2 2 0,-2-1 3 15,1-2-2-15,6 0 4 0,-3-5-1 0,6-4-1 16,-1-4 0-16,-1-2-1 0,6-2 1 0,-4-1 0 16,-4 0 2-16,1-2-4 0,-7 1 1 0,-2 2-1 15,-9-3 3-15,0 1-1 0,-4-2-1 16,0 0-2-16,-6-2-2 0,-6 2 0 0,-4 1 1 15,-5 0-7-15,-3 4-7 0,-1 0-2 0,-4 5 2 16,2 4 7-16,2 4 10 0,-1 3-2 0,2 0-1 16,1 12-5-16,-1 0-5 0,4 5 2 0,0 2-3 15,2 0 0-15,3 2-3 0,2 1-7 0,5 0-1 16,4 0-2-16,3 0-7 0,1-3-7 16,1 0-11-16,10-2-21 0,4-3-22 15,3-2-30-15,4-2-35 0,1-4-51 0,4-3-104 16,1-3-138-16,-7 0-71 0,-6 0-596 0</inkml:trace>
  <inkml:trace contextRef="#ctx0" brushRef="#br0" timeOffset="601">1056 419 2597 0,'0'0'-6'0,"0"0"-26"0,0 0-13 15,0 0 2-15,0 0 25 0,0 0 36 16,0 0 16-16,0 0 12 0,0 0 0 0,0 0 0 15,0 0-1-15,-4 167-12 0,7-140-5 0,-1 1-13 16,3-1-12-16,-3-2 0 0,2-5-7 0,3-4 7 16,-3-3 2-16,0-3 0 0,2-4 0 15,-1-2-4-15,-5-2 2 0,3-2 7 0,0 0 8 16,-3 0 11-16,1-3 4 0,0-3-1 0,2-1-4 16,0-5-3-16,0-1-6 0,1-4-2 0,-2-1-5 15,3-4-10-15,-3-5-1 0,2-2-8 0,-1-2 2 16,-1 3 11-16,-2 1 2 0,2 4 7 0,-2 0 0 15,0 3-11-15,0 3-2 0,0 1 0 16,0 6 0-16,0 2 7 0,0 3 1 0,0 4-3 16,0 1-4-16,0 0-8 0,0 0-7 0,0 4-2 15,6 2 3-15,-1 4 11 0,3 3 7 0,2 0 8 16,2 4-2-16,2-1-6 0,1 0-2 16,1 1-3-16,-1-2 1 0,2-1 6 0,0 0 8 15,3-5 0-15,-3-1 0 0,1-3-7 0,1-4-12 16,-2-1 1-16,0 0-2 0,1-4 0 15,-2-4 3-15,2-5 2 0,1-2-4 16,2-2 0-16,-2-1-2 0,0-2-3 0,0-1 2 0,2-2-5 16,-5-1 0-16,0 2-3 0,1 0 1 15,-6 1 0-15,0 7 3 0,-3-1 6 0,-3 4 2 16,-1 4 4-16,-2 1 3 0,-1 3-1 0,-1 3-1 16,0 0-1-16,0 0-8 0,0 0-8 0,0 3-11 15,0 1-8-15,0 3 11 0,0 6 15 16,3 3 15-16,0 5 17 0,2 5-4 0,-1 5-8 15,2 2 0-15,0 4-5 0,0 1 2 0,1 2-2 16,-3 0-7-16,5 0 2 0,-3-2-4 0,1-2-1 16,-1-6 6-16,0-3-6 0,-2-4 3 0,0-4-2 15,-3-4-4-15,4-2 4 0,-4-4-5 16,0-3-7-16,-1-1-10 0,2-3-28 0,-2-2-33 16,0 0-48-16,0 0-74 0,0 0-152 0,0 0-238 15,0 0-887-15</inkml:trace>
  <inkml:trace contextRef="#ctx0" brushRef="#br0" timeOffset="880">2050 401 2860 0,'0'0'-73'15,"0"0"-7"-15,0 0 26 0,0 0 41 0,0 0 39 0,0 0 25 16,0 0 2-16,0 0 3 0,18 167-10 16,-18-145-18-16,0 4 0 0,0-3-6 0,0 4-2 15,-2 0-2-15,2-2-10 0,0-5-3 16,0-2-2-16,0-5-5 0,0-5 1 0,0-1-2 16,2-6-3-16,-2-1-3 0,1 0-4 0,-1 0-13 15,0 0-13-15,0 0-22 0,0-1-28 0,0-4-52 16,0-1-162-16,0-5-252 0,0 3-50 0,0 0-546 0</inkml:trace>
  <inkml:trace contextRef="#ctx0" brushRef="#br0" timeOffset="1230">1705 258 2857 0,'0'0'60'0,"0"0"-20"0,0 0-20 16,0 0-37-16,0 0-6 0,0 0 14 15,0 0 7-15,0 0 19 0,0 0 7 0,0 0-7 16,0 0 0-16,0 0-7 0,163-14-4 0,-124 19 1 16,3 2-2-16,2-1-1 0,-2 1 0 0,0 0-3 15,2 2 2-15,-3 1 0 0,-1 1-5 0,-3 2 2 16,-1 0-4-16,-1 0-1 0,-5 0 5 0,-2 1-7 16,-6 2 3-16,-6-3-5 0,-2 2-5 15,-3-1 0-15,-4-1-3 0,-3-2 3 0,-3-1 12 16,-1 0 4-16,-1 0 14 0,-6-2 1 0,-5 1-2 15,-5 1 1-15,-3 3-10 0,-3-1 0 0,-5 2 1 16,-4-2-3-16,-2-1 6 0,-1 2-1 16,-3-2 1-16,4-1 1 0,0 0-6 0,4-1 4 15,3-3-4-15,3 0-1 0,5-1-2 0,1 0-14 16,9-3-15-16,1 0-27 0,4-1-29 16,1-1-40-16,3 0-89 0,0 0-211 0,4-5-185 15,1 1-254-15,2 1 160 0</inkml:trace>
  <inkml:trace contextRef="#ctx0" brushRef="#br0" timeOffset="1626">2531 283 2935 0,'0'0'-10'0,"0"0"-103"15,0 0-5-15,0 0 24 0,0 0 54 0,0 0 75 16,0 0 20-16,0 0 8 0,0 0-4 0,0 0-17 15,0 0-8-15,0 0-4 0,0 0 5 16,30 172 1-16,-28-141 1 0,0 3-12 0,-2-3-11 0,1 1-6 16,-1-3-8-16,0-3-3 0,0-4 2 15,0-2 2-15,0-3-1 0,0-3 3 0,0-2-1 16,0-3 0-16,0-2-1 0,0 2-5 0,0-5 3 16,0-1 2-16,0 2-2 0,0-3 4 15,0 1 0-15,0-1-4 0,2 1 2 0,0 0-4 16,0 0 2-16,0 0 3 0,3 2 4 0,0 0 6 15,0 1 2-15,2-2 1 0,1 0-1 0,1 2-2 16,2-1-1-16,0 0 0 0,1 1-1 16,1-2 2-16,1 1-4 0,2-2-5 0,-2 0-1 15,0 1-5-15,-1-3 2 0,1 2 1 0,0-1 0 16,-2-1 1-16,-1-1 0 0,-1 1-3 0,-2-1-2 16,0 0-7-16,-3 0-11 0,4 0-14 15,-5 0-21-15,2 0-28 0,0 0-47 0,-3-1-99 16,2-4-207-16,-2 1-205 0,0 0-851 0</inkml:trace>
  <inkml:trace contextRef="#ctx0" brushRef="#br0" timeOffset="2024">3194 262 2255 0,'0'0'-109'0,"0"0"-31"16,0 0 47-16,0 0 75 0,0 0 83 0,0 0 20 15,0 0 9-15,0 0 6 0,0 0-2 0,0 0-9 16,0 0-14-16,0 0-13 0,33 164-13 16,-36-133-5-16,1 2-8 0,-4-3-10 0,5 0-7 15,-3-3-6-15,2-1-4 0,2-3-6 0,0 1 1 16,0-5 2-16,0-2 2 0,0 0 2 0,4-1 1 15,-2-5 0-15,3 0 4 0,-1 0 9 0,0-2 9 16,3-1 9-16,1 0 6 0,3 2-2 0,-1-2-6 16,2 0-5-16,2 1-9 0,4 1-4 0,-3-1 0 15,4 0-6-15,0-1-2 0,-1 0-7 16,1-1-5-16,-1-1 0 0,-2-2-5 0,3 1 1 16,-4-1 2-16,3 1-6 0,-5-4 4 0,2 3 0 15,-1-4-3-15,3 0-2 0,-4 0-9 16,1 0-8-16,-3-2-13 0,0-2-19 0,1-1-22 15,-5-3-40-15,0-2-61 0,-1-1-136 0,-1 3-282 16,-4-1-868-16</inkml:trace>
  <inkml:trace contextRef="#ctx0" brushRef="#br0" timeOffset="2271">3022 635 2932 0,'0'0'51'16,"0"0"-25"-16,0 0-15 0,0 0-8 0,0 0 16 0,0 0 23 15,0 0 10-15,0 0 1 0,0 0-15 0,0 0-12 16,166-71-8-16,-136 63-4 0,6 0 3 16,-1 0-7-16,0 2-3 0,3-1-1 0,-2 1-15 15,-3-1 4-15,-1 3-7 0,0-2-16 0,-5 3-9 16,-4-2-32-16,-4 3-36 0,0-2-47 15,-5 0-98-15,-4 2-203 0,-3-2-212 0,-3 1-844 0</inkml:trace>
  <inkml:trace contextRef="#ctx0" brushRef="#br0" timeOffset="2485">3156 299 3332 0,'0'0'39'0,"0"0"-18"0,0 0-11 0,0 0-10 16,0 0 11-16,0 0 7 0,0 0 3 0,0 0 4 16,0 0-8-16,0 0-3 0,0 0-4 0,156-25-7 15,-123 20-2-15,3 4-9 0,0-3-15 0,3 2-22 16,1-1-41-16,-3 3-52 0,0 0-89 16,-3 0-190-16,-7 0-316 0,-12 0-860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28.4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268 239 2679 0,'0'0'-85'0,"0"0"18"16,0 0 46-16,0 0 77 0,0 0 15 0,0 0-5 15,0 0-11-15,0 0 4 0,0 0-4 0,0 0 8 16,0 0-3-16,0 0-12 0,0 0-4 0,0 0-14 16,89 161-9-16,-85-138-3 0,0-2-8 0,-2-1-6 15,-2-2-1-15,2-3-2 0,-1-4 4 16,1-4-2-16,-2-3 1 0,0 0 0 0,2-3-8 16,-2 1 4-16,0-2-4 0,0 0-3 0,0 0-2 15,0 0-23-15,0 0-22 0,0 0-33 0,0 0-37 16,0-2-30-16,0 1-49 0,-2-4-151 0,0 2-249 15,1 0-858-15</inkml:trace>
  <inkml:trace contextRef="#ctx0" brushRef="#br0" timeOffset="723">0 62 3217 0,'0'0'53'16,"0"0"8"-16,0 0-18 0,0 0-29 15,0 0-3-15,0 0 0 0,0 0-1 0,0 0 8 16,0 0 1-16,0 0-2 0,0 0 3 0,0 0-12 16,0 0 0-16,172-48-3 0,-138 45-9 15,5-1 10-15,-4 3-6 0,1-1-3 0,2 2 7 16,-3 0-8-16,1 0 1 0,1 0 3 0,0 0-10 16,-3 0 5-16,1 0-3 0,-3 0-1 0,2 2 6 15,-6-1-4-15,2 3-1 0,0-3 2 0,-2 3-6 16,-5-2 2-16,2 3 2 0,-6-1-1 0,0 1 6 15,-4 1-3-15,-3-1 3 0,-4 1 2 16,-1 0-5-16,0-2 6 0,-3 0 0 0,-3 1 0 16,-1 0 7-16,2-1-2 0,-2 3-3 0,0 2 3 15,0 1-3-15,0 4 3 0,-2 2 2 0,0 3-2 16,-5-1-1-16,3 4 1 0,-3-3-3 16,-1 4 0-16,-2-2 1 0,2 1 0 0,0-1 3 15,-2 0 0-15,6 0-2 0,-1-1-4 0,-1-3 0 16,5-3-2-16,0-2 1 0,-1-4 1 0,2-2-2 15,0-2 3-15,0 0-1 0,0-3-4 16,0 1 1-16,0-2-5 0,0 0 0 0,2 0 1 16,-1 0-2-16,-1 0 4 0,0-2-2 0,1 1 1 15,1-3-1-15,2-2 0 0,0-3 2 16,-1-6-3-16,3-6-7 0,1-7-2 0,5-1-9 16,-3-1-5-16,-1-4 6 0,4 1 0 0,-5-2 11 15,1 0 9-15,3 3 3 0,-4 2 8 0,0 5 0 16,2 6 3-16,-3 6 5 0,2 4-6 0,-4 3 0 15,3 1-2-15,-2 4-5 0,-1-1 6 0,5 2-1 16,-4 0 3-16,6 6 1 0,1 1 0 16,2 3 2-16,0 3-6 0,-1 2-1 0,2 3-3 15,3 5 0-15,1 0 1 0,-2 2 0 0,2 1 0 16,0 0-1-16,4 0 0 0,-5 0-2 16,1 0-2-16,-1-2-1 0,-2-1 3 15,-1-2-4-15,4-1 4 0,-2-4 1 16,-4-2-6-16,-3-3 3 0,-3-2-1 15,-1-3-1-15,-2-3 3 0,-2-1 3 0,-2 0 8 0,0-2 8 0,0 1 6 16,-6-1 1-16,0 0-8 0,-5 0-8 0,-3 0-6 16,-4 0-2-16,-9 0 0 0,-4 0 2 0,-4-1-1 15,-4 1-3-15,-4 0 2 0,2-2-3 0,2 2-1 16,1-2 0-16,9 2-8 0,3 0-23 16,3 0-34-16,6 0-53 0,4 5-58 0,0 1-79 15,1 1-156-15,8-1-256 0,0-1-857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35.8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798 235 2974 0,'0'0'4'16,"0"0"4"-16,0 0-7 0,0 0-29 0,0 0-35 16,0 0 2-16,0 0 4 0,0 0 26 0,0 0 32 15,0 0 4-15,0 0-1 0,0 0-1 16,0 0-1-16,0 0 2 0,123-61-2 0,-102 55 2 16,3 0 0-16,-2-2-1 0,3 0 2 0,0-2-3 15,0 1 0-15,-6-2-1 0,1 2 0 0,-6 1 4 16,-5-2 5-16,-4 0 9 0,-4 2 5 15,-1 0-8-15,-6-4-3 0,-6 1-14 0,-8 1-4 16,-5 0 2-16,-5 3 1 0,-7 0 6 0,-5 6 0 16,-5 1 4-16,-6 0 4 0,-3 1-1 15,-4 6 4-15,4 2 4 0,0 0 1 0,3 0 4 16,4 2-1-16,6-2-5 0,5 2-3 0,7-3-9 16,5 0-3-16,4 1-3 0,7-2-9 15,8 2-1-15,0 0-8 0,7 2-1 0,0 3 1 16,7 0 6-16,3 5 7 0,10 1 3 0,3 1 1 15,7 3-1-15,5 0 4 0,10 5-2 0,0-2 3 16,9 6 1-16,2 1-6 0,8 4-1 0,1-1 0 16,0 4-1-16,-3 1 2 0,2 0-3 15,0 2 2-15,-5 4-1 0,-5 1-5 0,-3 3-1 16,-12-1-6-16,-3 3-3 0,-9-3 5 0,-9-1-3 16,-6-2 7-16,-9-7 5 0,-3-4 3 0,-3-7 12 15,-9-4 12-15,-6-5 15 0,-6-5 20 0,-9 0 7 16,-3-2 4-16,-6-4 2 0,-8-3-11 15,-5-1-4-15,-7-2-5 0,2-4-13 0,-5 0 0 16,-2 0-7-16,0-6-9 0,-3-4 3 0,2 0-11 16,1-1-2-16,0-3 2 0,3 0-7 0,1-3 8 15,6-1-1-15,2-1-4 0,5 0 4 16,6-1-4-16,3 1 0 0,6-1 1 0,7 3-5 16,11-2 0-16,3 3 1 0,4 2-6 0,6 1-1 15,4 3-10-15,0 0-19 0,11-1-5 16,8-1-4-16,9-3-4 0,11 2 1 0,5 1-22 15,11 3-40-15,9 1-72 0,3 5-186 0,-14 2-377 16,-18 1-864-16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30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69 259 2449 0,'0'0'90'0,"0"0"-26"0,0 0-12 0,0 0-32 16,0 0-17-16,0 0-6 0,0 0-3 0,0 0 8 15,0 0 2-15,0 0 2 0,0 0-3 0,0 0 2 16,0 0 1-16,0 0 0 0,107-77 1 0,-94 67 1 16,-4 2 1-16,-3-1 1 0,5 1 3 15,-6-1-2-15,5 1-1 0,-6 0 0 0,3 0-1 16,-5 2-1-16,-2 0 1 0,0 1-2 0,0 1-1 15,0-2-7-15,-2 1-9 0,-7-1-4 0,5 1-6 16,-5-1 3-16,2 1 2 0,-3 2-3 16,-2 2 2-16,-2 1-3 0,1 0 0 0,-1 3 10 15,-2 3 2-15,-1 3 5 0,-2-1 4 0,4 0 0 16,0 5 1-16,3 0-5 0,-2-1-1 16,9 0-5-16,-2 0-3 0,4-1-2 0,2 2-3 15,1-3 2-15,0 3 3 0,3 0 3 0,1 0 4 16,7 2 5-16,2 1-1 0,2 0 2 0,6-1-3 15,-3 2-4-15,6-2 0 0,2 1-3 0,0-1 5 16,1 0 2-16,3 2 0 0,-1-1 1 0,7 3-7 16,-5-1 3-16,6 1-2 0,-2 1-2 15,-2 0 1-15,-3 1-7 0,2 1-1 0,-9-1 0 16,0 1-4-16,-3-3 1 0,-6-1 3 0,-7-2-1 16,0-4 11-16,-6-2 12 0,-1-2 25 15,0-2 37-15,-8 0 21 0,-4 0 8 0,-3 0-15 16,-3 0-27-16,-7 2-20 0,-3 1-11 0,-5-1-4 15,1 0 5-15,-4 0 0 0,1-2 1 0,-4 0-3 16,1 2-7-16,-1-2 0 0,2-1-7 16,5 1-5-16,-2-3 2 0,5 2-4 0,2-4 1 15,6 2-1-15,-1-1-3 0,7-2 0 0,3 1-6 16,2-1-5-16,8 0-11 0,0 0-18 16,2 0-37-16,0-1-60 0,2-4-68 0,9 0-46 15,4-2-46-15,1-3-81 0,9-3-80 0,-2 1 31 16,-8 5-348-16</inkml:trace>
  <inkml:trace contextRef="#ctx0" brushRef="#br0" timeOffset="583">858 182 2834 0,'0'0'175'0,"0"0"-199"15,0 0-9-15,0 0-16 0,0 0 7 16,0 0 22-16,0 0 23 0,0 0 27 0,0 0 12 15,0 0 7-15,0 0-7 0,0 0-6 0,0 0 1 16,-37 179-6-16,34-142-3 0,-5 1-4 16,5 0-9-16,-1 2-3 0,1-1-5 0,-2-1-5 15,4-1 1-15,-1-2-4 0,2-8 2 0,0-4-1 16,0-6-2-16,0-7 3 0,0-2-6 0,0-5 3 16,0-2 1-16,0-1-1 0,2 0 7 15,-2 0 3-15,0 0 0 0,0 0 4 0,1-1-5 16,0-5-6-16,3-3-3 0,-1-6-9 0,0-5 1 15,0-5-2-15,3-3 5 0,-1-3 5 0,-3-1-6 16,4-1 1-16,-4-2-8 0,1-3-5 0,-1-1 3 16,-1-3 3-16,0-1 7 0,5 3 7 0,-2 4 1 15,-3 5 2-15,6 6-3 0,-3 6-4 16,0 7 0-16,4 3-1 0,-3 2 1 0,4 4 1 16,-3 3 3-16,4 0 3 0,3 3 1 0,0 4 5 15,2 5 2-15,7 2 0 0,-3 8 1 16,6 3-1-16,0 3-2 0,1 4-3 0,-1 2-3 15,1 2 1-15,-5 1-4 0,3-1 2 0,-2 1-1 16,-4-2-3-16,-2-3 4 0,5-1-5 0,-6-2 1 16,-1-3 2-16,-3-1-4 0,-5-7 6 15,4-4-1-15,-7-5-3 0,-3-3 13 0,0-4 5 16,0-1 11-16,0-1 15 0,-3 0-7 0,-7 0-1 16,-2 0-11-16,-4 0-11 0,-3-1 3 0,-7-3-8 15,-6-2 3-15,-1-1-1 0,-5-1-2 16,-4-1 2-16,-2-1-5 0,-5 1-2 0,-1 1-1 15,3-3-2-15,-2 3 4 0,4 3 0 0,-3-1-3 16,6 1 1-16,5 0-5 0,7 3-2 0,4 1-4 16,8 1-8-16,6 0-18 0,2 0-31 15,9 0-63-15,1 0-67 0,3 4-53 0,9 5-109 16,0-2-227-16,-4-1-902 0</inkml:trace>
  <inkml:trace contextRef="#ctx0" brushRef="#br0" timeOffset="1030">1894 333 2387 0,'0'0'120'0,"0"0"-8"16,0 0-49-16,0 0-46 0,0 0-21 0,0 0-12 16,0 0 1-16,0 0 13 0,0 0 11 0,0 0 14 15,0 0 1-15,0 0-1 0,0 0-4 16,0 0-6-16,27 138-2 0,-18-107-3 0,-5 1-4 16,-2-3-1-16,5-1-1 0,-4-2-5 15,0-1-4-15,1-3-10 0,-1-5-11 0,-1-3-18 0,-2-6-18 16,2-5-22-16,-2-2-17 0,0-1-15 15,0 0-67-15,0-4-246 0,-2-3-169 0,0 3-513 0</inkml:trace>
  <inkml:trace contextRef="#ctx0" brushRef="#br0" timeOffset="1261">1560 135 3041 0,'0'0'59'0,"0"0"5"0,0 0-25 15,0 0-25-15,0 0-8 0,0 0-4 0,0 0 2 16,0 0 12-16,0 0 8 0,0 0 3 16,0 0-1-16,0 0-7 0,0 0-6 0,108-5-3 15,-76 5-2-15,1 0 1 0,4 0-4 0,1 0-3 16,-2 0-4-16,2-1-7 0,0-1-5 16,-2-3-10-16,-6 2-13 0,-2 0-11 0,-2 1-17 15,-5 1-20-15,-1 1-26 0,-3 0-53 0,-1 0-79 16,-2 0-178-16,-5 3-205 0,-1 0-853 0</inkml:trace>
  <inkml:trace contextRef="#ctx0" brushRef="#br0" timeOffset="1682">2171 361 2770 0,'0'0'-38'15,"0"0"-58"-15,0 0 16 0,0 0 32 16,0 0 57-16,0 0 43 0,0 0 8 0,0 0 6 16,0 0 2-16,0 0 1 0,0 0-5 0,0 0-6 15,0 0-8-15,69 177-12 0,-64-149-15 16,5-1-10-16,-6-4-4 0,5-3-4 0,-5-2 3 16,6-2 0-16,-3-3-1 0,1-3 3 0,0 1-1 15,-1-3-2-15,4-1 2 0,0 0-3 0,2-3 2 16,3-1 3-16,-1-3-6 0,6 0 3 0,0 0-5 15,3-4-1-15,1-4 0 0,1-3-2 16,1-1 0-16,-1-3-2 0,-1-2-3 0,-5-1 0 16,3 0 0-16,-6 1-2 0,1-3 3 0,-7 1-1 15,-1-3-2-15,-5-3 1 0,-1 0-3 16,-4-1 2-16,-4-2 6 0,-5 3 3 0,-3 0 5 16,-3 1 2-16,-1 3-3 0,-3 3-3 0,4 1-4 15,-3 3 1-15,-1 2 2 0,4 1 3 0,1 4-2 16,0 2-3-16,6 2-10 0,1 0-7 15,3 2-10-15,2 1-17 0,-1 0-26 0,3 0-49 16,0 0-37-16,3 4-24 0,2 4-29 0,3 4-69 16,2-2-106-16,1-1-114 0,-5-2-678 0</inkml:trace>
  <inkml:trace contextRef="#ctx0" brushRef="#br0" timeOffset="2297">2952 290 2619 0,'0'0'-69'0,"0"0"-27"15,0 0-34-15,0 0 24 0,0 0 69 0,0 0 74 16,0 0 60-16,0 0 16 0,0 0-2 16,0 0-12-16,0 0-12 0,0 0-11 0,0 0-10 15,26 169-15-15,-22-137-11 0,5 1-11 0,-5 3-12 16,5 0-8-16,-5 2-3 0,2 2-3 15,-1-5-1-15,-2-4-1 0,-2-5-2 0,5-6 2 16,-5-6 0-16,1-5-2 0,-1-5 4 0,-1-1-3 16,0-2 0-16,0 1 4 0,0-2-5 0,0 0 2 15,0 0 4-15,0 0-4 0,0-4-1 0,0-5-12 16,0-6-15-16,0-4-6 0,-3-4 0 0,-1-2 9 16,0-3 4-16,1 0-6 0,-2-6-11 15,1-1-12-15,1-1-10 0,0-4-3 0,-1-1-3 16,4 0 2-16,0-2 6 0,0 3 7 0,4 4 11 15,4 4 13-15,3 5 6 0,3 6 10 0,5 4 8 16,-1 5 6-16,-2 3 12 0,6 3 9 16,-1 3 6-16,0 1 4 0,0 2 1 0,1 0-2 15,1 8 1-15,-3-1 0 16,0 4-1-16,-4 1-4 0,-1 2-5 0,-3 3-3 0,-1 0-2 0,-4 2-1 16,-1 1 2-16,-5 1-2 0,-1 0-1 15,0 2-2-15,-10 2-2 0,1-2-1 0,-5 0-3 16,-1 1-5-16,-3-5 0 0,-4 1-3 0,1-3 0 15,-3-2 3-15,0-1 3 0,3-5 1 16,1 0 4-16,2-2 1 0,3-2-2 0,1-1 2 16,2 1-7-16,3-4 1 0,3 3-3 0,2-3-3 15,1 1-2-15,3-2-9 0,0 3-6 0,3 1 8 16,4 2 6-16,0 5 11 0,2 3 9 0,5 1-5 16,0 3-2-16,3-1-5 0,4 1-4 15,2 0-1-15,3-1-3 0,-1 2-1 0,0-3-1 16,-1 1-3-16,2-3-3 0,-3 1-8 0,-4-3-9 15,3-2-17-15,-6-2-23 0,-2-2-37 0,-2 1-55 16,-2-5-101-16,-1 0-157 0,-2 0-148 0,-4-2-745 16</inkml:trace>
  <inkml:trace contextRef="#ctx0" brushRef="#br0" timeOffset="2872">3799 357 3199 0,'0'0'-50'16,"0"0"-18"-16,0 0 2 0,0 0 27 0,0 0 40 15,0 0 26-15,0 0 3 0,0 0 3 0,0 0 5 16,0 0-1-16,0 0-1 0,0 0-3 0,26 164-6 16,-37-133-3-16,0 0-9 0,-1 3-4 15,-1-2-4-15,3 3-6 0,-3-4 0 0,2-4 1 16,0-3-3-16,6-5 0 0,-1-7 0 0,4-6-3 15,2-3 1-15,0-3 3 0,0 0 1 16,0 0-2-16,0 0 2 0,0 0-6 0,0-7-5 16,0-5-8-16,5-4-11 0,3-6-1 0,3-1 3 15,0-7 9-15,3 0 5 0,1-3-5 0,0-3-13 16,0 2-10-16,-1-5-6 0,3 0 4 0,1-2 14 16,0 2 12-16,0 0 14 0,-1 8 7 0,-2 4 7 15,-1 5 6-15,0 5 3 0,-2 8 5 16,-1 3-2-16,-4 3-4 0,2 3-3 0,0 0 1 15,1 5 4-15,-1 7 7 0,3 2 5 0,2 8-2 16,1 6-3-16,0 3-7 0,1 7-9 16,-2 5-4-16,2 1-6 0,2 2 0 0,-2 0-3 15,1 1 0-15,-1-2-3 0,0-1-1 0,-2-4-1 16,0-4-1-16,-2-4-1 0,-1-4 0 0,-3-7 1 16,3-4 5-16,-4-4-2 0,0-4 4 15,-5-4-4-15,1-2 0 0,-3-2 4 0,0-1 3 16,0 0 10-16,0 0 8 0,-4 0-6 0,-4-1-1 15,0-6-8-15,-6-1-10 0,-4-5 8 0,-4 2-5 16,-4-3 4-16,-2-1 0 0,-8-2-1 0,1-1 5 16,-4 4-2-16,-3 0 2 0,0 0 1 15,-2 4-4-15,2-1 3 0,-1 0 0 0,5 2-2 16,1 3-3-16,7 1-3 0,2 1-9 0,2 4-6 16,5 0-13-16,3 0-24 0,6 4-48 0,3 2-77 15,3 1-156-15,5-1-271 0,-1 0-959 0</inkml:trace>
  <inkml:trace contextRef="#ctx0" brushRef="#br0" timeOffset="3816">4659 352 2708 0,'0'0'56'0,"0"0"17"0,0 0-5 0,0 0-20 15,0 0-17-15,0 0-14 0,0 0-2 0,0 0 1 16,0 0 1-16,0 0-1 0,0 0-7 0,0 0-1 16,0 0 1-16,0 0-4 0,176-124 1 0,-140 118 0 15,3 0-4-15,2-2-1 0,2 3-1 16,-4-2-2-16,-2 4 1 0,-3 2-1 0,-6 1-7 16,-2 0 1-16,-3 0-1 0,-5 3-6 0,-6 1 2 15,-4 3-7-15,-3-1-1 0,-5 1 1 16,0 3 5-16,0 6 4 0,-4 1 5 0,-5 5 5 15,-8 6-2-15,-3 4 2 0,-2 1-3 0,-4 4-2 16,-3-1 4-16,-1 1 1 0,0-3 2 16,-4-2 2-16,2-3-2 0,0-4 3 0,6-2 1 15,4-5 1-15,7-2 5 0,2-1-3 0,4-2-2 16,4 1 1-16,5-2-4 0,0 0 2 0,0 1 3 16,7 2-1-16,1-2 3 0,4 1 1 0,2-2 1 15,1 0 1-15,4-4 1 0,0 2-1 0,4-4 1 16,3 0-1-16,0 0-3 0,2-3-3 0,-1 1-3 15,0-1 0-15,-1-3-2 0,1 0-4 16,-2 0-3-16,-4 0-10 0,-1-3-5 0,-5-1-5 16,-3 0-5-16,-5-1 0 0,0-1-3 0,-6 0-9 15,-1-4-9-15,0 1-15 0,-2-4-22 16,-8-2-5-16,-1 0-11 0,-5-1-9 0,-2 0 4 16,-4-1 1-16,-1-1 26 0,-3-1 34 0,-1 0 33 15,1-1 26-15,-2 2 16 0,1-1 26 16,1 1 25-16,0 3 26 0,7 0 17 0,4 4 3 15,3 3-8-15,5 2-11 0,4 0-14 0,3 5-24 16,0 1-28-16,2 0-31 0,4 0-14 0,4 0 3 16,1 0 8-16,5 1 12 0,5 2 3 15,2 2-5-15,4 1-4 0,3 0 0 0,3 0-5 16,3 1 1-16,3-1-3 0,1-2-4 0,1-2 0 16,-2-2-4-16,0 0 0 0,-3 0-1 0,-1-2-3 15,-3-2 1-15,-3-4-2 0,-3-1 0 0,-6 0 5 16,1-2-1-16,-3 0 6 0,-5 2 1 15,-3-3 0-15,-3 0 7 0,-2 0 1 0,-1 1 2 16,-2 2 8-16,-2 1 5 0,0 2 1 0,0 4 7 16,0-1-2-16,-2 3-2 0,2 0-6 15,0 0-11-15,0 0-8 0,0 0-7 0,0 3-4 16,0 3 7-16,0 4 4 0,0 5 7 0,2 4 7 16,0 3-2-16,3 4-2 0,1 3-1 0,0 1-5 15,2 2 0-15,-1 0-1 0,1 3-2 0,2-2 0 16,-2-5-4-16,-1-4-1 0,2-4-2 15,-2-5-2-15,4-4-1 0,-4-3-1 0,-2-4-7 16,-2-1-5-16,1-1-14 0,-3-2-22 0,1 0-26 16,-1 0-40-16,2 0-68 0,-3-6-166 0,0-1-337 15,0 3-856-15</inkml:trace>
  <inkml:trace contextRef="#ctx0" brushRef="#br0" timeOffset="4014">5466 70 3220 0,'0'0'125'0,"0"0"-108"0,0 0-12 0,0 0-21 16,0 0-12-16,0 0-3 0,0 0 5 0,0 0 7 16,0 0 5-16,0 0-13 0,0 0-21 15,0 0-34-15,0 0-28 0,17-70-32 0,-8 76-59 16,-1 3-128-16,0 0-234 0,-1-1-924 0</inkml:trace>
  <inkml:trace contextRef="#ctx0" brushRef="#br0" timeOffset="4372">6152 937 3100 0,'0'0'55'16,"0"0"-48"-16,0 0 15 0,0 0 6 15,0 0 9-15,0 0 9 0,0 0-9 0,0 0-7 16,0 0-5-16,0 0-13 0,0 0 3 0,163 4-4 16,-146-10 0-16,-2-3 4 0,-1 0-6 0,-1-2-2 15,4-3 0-15,-4 1-9 0,2-4 5 16,-1-1-3-16,-2-2-3 0,-2 1 0 0,-2-3-7 0,0 1-1 16,-5-2-4-16,-3-1-8 0,0 1 1 15,-6-1-1-15,-3-1 2 0,-9 2 2 0,-1 2 2 16,-3 2-2-16,-2 2 3 0,-1 1 1 0,-2 6 3 15,-3 3 7-15,-2 1 0 0,2 6 5 0,1 0 4 16,-2 6-1-16,0 4 4 0,3 3-1 16,1 4 0-16,7 1 2 0,-1 4-3 0,6 1-1 15,3 2-3-15,5 1-4 0,3 2 1 0,4-3-7 16,0 3-7-16,9-4-8 0,5-2-10 16,1-1-16-16,6-5-19 0,5-2-34 0,2-1-66 15,5-7-119-15,4-2-211 0,-8-3-138 0,-10-1-740 0</inkml:trace>
  <inkml:trace contextRef="#ctx0" brushRef="#br0" timeOffset="4935">6668 532 2010 0,'0'0'505'0,"0"0"-326"0,0 0-21 0,0 0-43 0,0 0-34 16,0 0-32-16,0 0-28 0,0 0-10 0,0 0-1 15,0 0 7-15,0 0 15 0,0 0 6 16,0 0 5-16,7 29-4 0,-5-10-10 0,6 0-2 15,-3 2-3-15,1 4-6 0,0 0-1 0,1-2-6 16,0 2-4-16,-1-4 0 0,1-2-2 16,0-3 1-16,0-4-5 0,2-1 2 0,-3-3 0 15,5-3-1-15,-3 0 1 0,3-1-4 0,3-2-4 16,-1-1 2-16,5-1-6 0,0 0-6 0,5-5-4 16,-1-1-12-16,1-2-6 0,3-3-8 15,-1-1-11-15,-1 0-6 0,-5 0-1 0,4-1 5 16,-6 4 15-16,2 1 17 0,-1 0 19 0,-3 2 12 15,-3 1 8-15,-4 4 12 0,-2-1 2 0,-2 2 7 16,3 0 2-16,-5 0-1 0,0 3 3 16,0 2-4-16,5 1-3 0,-3 4-3 0,3-1-11 15,0 3-3-15,4 4-6 0,-3-1-4 0,2 0 5 16,2-1-1-16,3 1 1 0,1-3 0 0,2 0-4 16,-2 0 1-16,4-4 1 0,-1 0-1 15,-2-3 3-15,7-3-1 0,-4 0-2 0,3-2-1 16,2 0-2-16,1-6-1 0,1-5-3 15,2-1-1-15,-2-2-2 0,-1-1-5 16,-1-3-2-16,-5 0-6 0,-1-3-1 0,-4-1 2 0,-2 0-6 16,-7-3 0-16,0-1-8 0,-6-1-6 0,-1 1 4 15,-9 0 1-15,-5 5 13 0,-3 1 17 0,-2 5 8 16,3 2 21-16,-5 4 3 0,6 3 9 0,0 3 3 16,-1 3-13-16,6 0 5 0,0 5-7 15,2 7-2-15,3 4 17 0,0 2-12 0,3 3 4 16,3 3 0-16,0 3-11 0,11 1 7 0,5 2-5 15,10 1-7-15,7-1 3 0,8 0-12 0,5 0-7 16,9-2-10-16,9 0-27 0,3-4-19 16,5-3-42-16,6-1-92 0,-18-6-278 0,-20-6-1256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36.9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1 226 1949 0,'0'0'-3'0,"0"0"-39"0,0 0-23 0,0 0-31 16,0 0 19-16,0 0 71 0,0 0 50 0,0 0 59 16,0 0 33-16,0 0 4 0,0 0-6 0,0 0-11 15,0 0-16-15,0 0-16 0,0 133-16 16,0-98-9-16,0 3-15 0,0 1-10 0,1 0-10 16,2 1-9-16,0-2-8 0,0-5-5 0,-1-6 1 15,0-4-3-15,2-4 1 0,0-8 7 16,-1-5 2-16,-1-3 8 0,-2-1 8 0,2 0 1 15,0-2 7-15,-2 0 0 0,3 0-4 0,0 0-6 16,0-5-12-16,5-2-6 0,0-4-11 0,6-3-6 16,3-5-3-16,1-1-2 0,0-3-4 0,4 0-6 15,-6-1-2-15,6 1-3 0,-4 2 0 16,-2-2 5-16,3 1 7 0,-5 3 4 0,-2 1 8 16,-5 4 2-16,4 2 0 0,-7 4 1 0,4 3-6 15,-5 4 1-15,1 1 0 0,0 0 2 0,0 3 6 16,2 6 4-16,1 3 4 0,2 5-1 0,-2 5 1 15,5 1-1-15,0 5-3 0,2 1-1 16,1 4-7-16,0 0 0 0,6-2 0 0,-2 1-2 16,3-2 2-16,-1-2 4 0,3-6-4 0,0-3 4 15,-1-5 1-15,-2-4-6 0,4-5 5 16,-4-2-1-16,-2-3 0 0,5 0 6 0,-7-5-2 16,4-5 0-16,-3-3 2 0,1-6 2 0,0-2-5 15,-3-4-1-15,-2 0-3 0,-2-1-2 0,-2-2 1 16,-6 0 3-16,-3-5-6 0,-1 3 1 15,0 0 0-15,-9-3 0 0,-2 2 1 0,-6-3 0 16,1 3 1-16,-3-2-1 0,-3 2 4 0,-1 2 6 16,2 1 1-16,-2 3 7 0,0 2 2 0,4 1-1 15,1 4 5-15,4 3-1 0,2 3-2 0,4 2 4 16,4 4-2-16,2 2 2 0,2-1 0 0,0 2-11 16,3 0-8-16,4-2-8 0,3-1-6 15,5-1 4-15,5 0 1 0,2-3 5 0,8 1 2 16,0-2-7-16,1 3 1 0,6 0-4 0,0 0-2 15,-1 2 5-15,1 0-2 0,-1 2 2 16,-4 1-1-16,-2 0-3 0,-4 0-1 0,-4-1-4 16,-7 3-4-16,1-1-1 0,-5 1-7 0,-2 1-6 15,-4 0-8-15,1 0-17 0,-3 0-17 0,-1 0-19 16,-2 3-33-16,0 2-28 0,0 1-54 16,0 2-135-16,-3 0-262 0,1-2-906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37.2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5 2897 0,'0'0'48'0,"0"0"-37"0,0 0-6 0,0 0-4 15,0 0 13-15,0 0 29 0,0 0 9 0,0 0 13 16,0 0-12-16,0 0-17 0,0 0-12 16,0 0-13-16,0 0 3 0,0 0-1 0,59-9-1 15,-47 12 0-15,3 0-1 0,4-1-6 0,3 2-2 16,3-3-3-16,1 0-3 0,1 1-1 16,0-2-9-16,1 2-13 0,-2-1-18 0,-3 0-27 15,-1 3-31-15,-3-2-45 0,-3 3-78 0,-2 1-174 16,-5-1-258-16,-3-2-854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37.4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5 3228 0,'0'0'119'0,"0"0"-101"0,0 0-9 16,0 0-10-16,0 0 6 0,0 0 9 0,0 0 16 15,0 0 6-15,0 0-11 0,0 0-7 0,168-1-8 16,-132 1-10-16,-1 0 3 0,2 0 0 16,1 0-3-16,2-1-1 0,-5 1-8 15,-1 0-16-15,1 0-26 0,-4 0-38 0,0 0-56 0,-2 2-98 16,0 4-223-16,-9-1-281 0,-6-2-834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4:50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109 399 4569 0 0,'0'0'865'0'0,"0"0"-456"0"0,0 0-177 0 0,0 0-55 0 0,0 0-60 0 0,0 0-14 0 0,0 0 18 0 0,0 0 105 0 0,0 0 75 0 0,0 0 67 0 0,0 0-1 0 0,-2 8-51 0 0,1-3-232 0 0,-1 0 0 0 0,1 0 0 0 0,0 1 1 0 0,0-1-1 0 0,0 0 0 0 0,1 0 0 0 0,0 0 0 0 0,0 1 0 0 0,0-1 0 0 0,0 0 1 0 0,1 0-1 0 0,0 1 0 0 0,0-1 0 0 0,1 0 0 0 0,-1 0 0 0 0,1 0 0 0 0,0-1 0 0 0,0 1 1 0 0,1 0-1 0 0,0-1 0 0 0,0 1 0 0 0,0-1 0 0 0,0 0 0 0 0,2 2-84 0 0,3 0 156 0 0,0 0-1 0 0,0-1 0 0 0,0 0 0 0 0,1 0 1 0 0,-1-1-1 0 0,1 0 0 0 0,0-1 1 0 0,1 0-1 0 0,-1 0 0 0 0,1-1 1 0 0,-1 0-1 0 0,1 0 0 0 0,-1-1 1 0 0,1-1-1 0 0,0 0 0 0 0,0 0 1 0 0,-1-1-1 0 0,1 0 0 0 0,0 0 1 0 0,-1-1-1 0 0,0-1 0 0 0,1 1 1 0 0,-1-2-1 0 0,0 1 0 0 0,0-1 1 0 0,0-1-1 0 0,-1 1 0 0 0,0-1 1 0 0,0-1-1 0 0,0 0 0 0 0,0 0 1 0 0,-1 0-1 0 0,0-1 0 0 0,2-2-155 0 0,5-5 174 0 0,1 0 0 0 0,-2 0 0 0 0,0-1-1 0 0,0-1 1 0 0,-2 0 0 0 0,0-1 0 0 0,-1 0-1 0 0,0 0 1 0 0,-2-1 0 0 0,0 0 0 0 0,-1-1-1 0 0,-1 0 1 0 0,0 0 0 0 0,-2 0 0 0 0,0-1-1 0 0,-1 0 1 0 0,-1 1 0 0 0,-1-1 0 0 0,-1 0-1 0 0,-1 0 1 0 0,-1-8-174 0 0,0 22-47 0 0,1 0-1 0 0,-1 0 1 0 0,-1 1-1 0 0,1-1 1 0 0,-1 1-1 0 0,0-1 1 0 0,0 1 0 0 0,0 0-1 0 0,-1 0 1 0 0,0 0-1 0 0,0 1 1 0 0,0 0-1 0 0,-1-1 1 0 0,1 1-1 0 0,-1 1 1 0 0,0-1 0 0 0,0 1-1 0 0,0 0 1 0 0,-1 0-1 0 0,1 0 1 0 0,-1 1-1 0 0,1-1 1 0 0,-1 1-1 0 0,0 1 1 0 0,0-1 0 0 0,0 1-1 0 0,0 0 1 0 0,0 1-1 0 0,0-1 1 0 0,0 1-1 0 0,0 0 1 0 0,0 1 0 0 0,-1 0-1 0 0,1 0 1 0 0,0 0-1 0 0,1 0 1 0 0,-1 1-1 0 0,0 0 1 0 0,0 0-1 0 0,1 1 1 0 0,-1 0 0 0 0,1 0-1 0 0,0 0 1 0 0,0 0-1 0 0,0 1 1 0 0,0 0-1 0 0,-3 3 48 0 0,-26 27 33 0 0,2 1 0 0 0,1 2-1 0 0,2 1 1 0 0,2 1-1 0 0,1 2 1 0 0,2 0 0 0 0,2 2-1 0 0,2 0 1 0 0,1 1-1 0 0,3 1 1 0 0,2 1 0 0 0,1 0-1 0 0,2 5-32 0 0,-1-4 18 0 0,1 0-1 0 0,2 1 1 0 0,3 1-1 0 0,2-1 1 0 0,2 1 0 0 0,2-1-1 0 0,2 5-17 0 0,1-39 55 0 0,1 0-1 0 0,0 0 1 0 0,1 0 0 0 0,0 0-1 0 0,1-1 1 0 0,1 0 0 0 0,0 0-1 0 0,1 0 1 0 0,0-1 0 0 0,1-1 0 0 0,0 1-1 0 0,1-1 1 0 0,0-1 0 0 0,1 0-1 0 0,0 0 1 0 0,0-1 0 0 0,1 0-1 0 0,1-1 1 0 0,-1-1 0 0 0,1 0-1 0 0,0-1 1 0 0,1 0 0 0 0,0-1-1 0 0,-1 0 1 0 0,2-1-55 0 0,-25-12-3367 0 0,-10-2-4618 0 0,16 10 533 0 0</inkml:trace>
  <inkml:trace contextRef="#ctx0" brushRef="#br0" timeOffset="1433.016">748 814 5537 0 0,'0'0'870'0'0,"0"0"54"0"0,0 0-1 0 0,0 0-88 0 0,0 0-77 0 0,0 0-109 0 0,0 0-151 0 0,0 0-130 0 0,0 0-58 0 0,0 0-11 0 0,0 0 42 0 0,0 0 66 0 0,-9-2 17 0 0,-4 0-394 0 0,-2 0 564 0 0,48 3 243 0 0,187-27-267 0 0,-194 46-3352 0 0,-33 7-3593 0 0,4-22 358 0 0</inkml:trace>
  <inkml:trace contextRef="#ctx0" brushRef="#br0" timeOffset="1679.735">789 969 15963 0 0,'0'0'183'0'0,"0"0"-178"0"0,0 0-253 0 0,0 0-217 0 0,0 0-6 0 0,0 0 159 0 0,0 0 229 0 0,0 0 149 0 0,0 0 39 0 0,0 0 15 0 0,0 0-9 0 0,0 0 9 0 0,0 0 13 0 0,14 5 6 0 0,44 18 5 0 0,36-15-1848 0 0,-65-9-4104 0 0,-18 1-2190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38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fitToCurve" value="1"/>
    </inkml:brush>
  </inkml:definitions>
  <inkml:trace contextRef="#ctx0" brushRef="#br0">0 582 3121 0,'0'0'16'0,"0"0"-51"0,0 0-1 0,0 0 8 16,0 0 22-16,0 0 51 0,0 0 17 0,0 0 7 15,0 0-1-15,0 0-10 0,0 0-8 0,0 0-9 16,162-43-9-16,-143 36-4 0,5-7-8 0,6 0-8 16,4-2-2-16,1-2-8 0,6-1-4 15,4-1 2-15,-2-2-6 0,0 0 2 0,-3 1-2 16,-3-1-3-16,-3-2 5 0,-4 1-1 0,-6-1 1 16,1-3 0-16,-6-1-4 0,-2 0-1 0,-4-3-2 15,-1 2 0-15,-5 1 5 0,-3 2 2 16,-2 4 1-16,-2 7 3 0,0 0-1 0,-2 4 0 15,1 4 1-15,-3 2-2 0,0 4 0 0,2 1-1 16,2 0-4-16,-1 0-3 0,1 6-1 16,-5 6 1-16,-2 9 5 0,-1 9 3 0,1 6 4 15,-4 4 0-15,7 5-1 0,-3 0 1 0,2 4-1 16,5 0-2-16,-2 2 0 0,2 6-1 0,0-1-3 16,0 1 1-16,0 1-6 0,0-1-6 15,0-2-4-15,0-3-6 0,0-1 1 0,0-4 2 16,0-3-4-16,-4-6 2 0,0-3-2 0,0-3-6 15,-3-5 2-15,0-1 3 0,-5-4 1 0,-2-6 12 16,-3-1 6-16,-7-2 3 0,-2-4 7 0,-9-3-1 16,-5-1 3-16,-6-4 4 0,-5-1 2 15,1 0 10-15,-3-6 10 0,2-3 10 0,0-3 12 16,6 2 7-16,7 0-2 0,7 0 4 0,6 3-8 16,7 4-1-16,10-1-8 0,6 2-9 0,2 2-5 15,0 0-9-15,1 0-6 0,7-1 2 16,4 1-1-16,8-3 7 0,7 0 16 0,12-1-9 15,11 0-1-15,10 1-4 0,8-2-13 0,8 2 4 16,8 2-3-16,2-1-4 0,4 0-2 0,-4 2-3 16,-2 0-3-16,-6 0 0 0,-5 4-3 15,-9 2 3-15,-7 0-3 0,-10 2 0 0,-8-1-5 16,-6 1-12-16,-11-2-10 0,-3-1-16 0,-8 5-25 16,-4 0-27-16,-7 6-61 0,-6 2-155 15,-2-2-532-15,-3-7-855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46.20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124 698 1427 0,'0'0'111'0,"0"0"16"0,0 0 27 0,0 0-13 16,0 0-6-16,0 0-20 0,0 0-22 0,0 0-3 15,0 0-16-15,0 0-5 0,0 0-8 0,0 0-10 16,-123-70-5-16,122 70-13 0,1 0-18 0,0 0-11 16,0 0-9-16,0 0-8 0,0 0-8 15,0 0-13-15,0 3 3 0,2 3 6 0,1 5 11 16,7 2 14-16,-2 2 0 0,4 1 0 0,0 2 0 16,3 2 0-16,3 2 0 0,-1-2 0 15,2 2-2-15,4-1-2 0,2 1-1 0,3-3 0 16,4-2-4-16,0 0 3 15,1-3 4-15,1-2 5 0,0-2 5 0,3-1 1 0,1-2-3 0,2 0-2 16,1-4-1-16,1-1 2 0,6-2-1 16,-3 0 1-16,2-5-1 0,-1-4 0 0,1-4 4 15,-1-1 0-15,-1-5-2 0,1-1 3 0,-1-3-1 16,1-2-1-16,-3-1 0 0,0-4-3 16,-1-1 1-16,-3-4-3 0,0-1 3 15,-5-3 0-15,-1 0 1 0,-5-1 1 0,-2 3 0 0,-7 0 1 16,-4-2 1-16,-4 2 1 0,-7-1-2 0,-4-2-7 15,-1 1-4-15,-11-1-3 0,-5 2-3 0,-4 3 5 16,-11 2 1-16,-1 2 0 0,-6 5 2 16,-5 1 5-16,-5 5 3 0,-4 5 3 0,-2 3 1 15,-5 6-1-15,1 4 2 0,1 2 2 0,-3 10 2 16,3 6 0-16,2 5-1 0,-2 8-1 0,5 4-4 16,3 7-1-16,0 6-4 0,5 4 0 15,0 10-1-15,4 6 0 0,3 9 3 0,3 6 0 16,-1 11 2-16,7 2 1 0,5 8-6 0,9 8 3 15,3 3-3-15,6 6-2 0,3 6 0 0,3 1-2 16,6 2 3-16,5 2 0 0,4-3 1 0,1-1 1 16,7-5 0-16,3-5 1 0,0-7-2 15,2-8-2-15,0-8 0 0,1-7-1 0,0-9 4 16,1-10 1-16,-2-10-1 0,4-8 4 0,-2-6-4 16,0-8 5-16,1-5 1 0,-1-2-4 15,-1-5 2-15,1-4-3 0,-3-4-2 0,-2-4-1 16,-1-2-6-16,-4-3-2 0,-1-3 1 0,-4-1-2 15,-3-2 5-15,-1 0 1 0,-6 0-1 0,1 0 3 16,-2 0 2-16,-3-2 5 0,-1 2 8 0,0-1-2 16,0 1 3-16,-1 0-1 0,0-2-6 15,-2 2-7-15,0-1-16 0,-1-2-22 0,-3-2-17 16,2 0-22-16,-3 0-21 0,1 1-34 0,-4 1-71 16,5 0-125-16,-2 0-227 0,4 0-35 0,0 2-498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46.90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2468 0,'0'0'73'15,"0"0"-32"-15,0 0-17 0,0 0-13 0,0 0-12 16,0 0-11-16,0 0-15 0,0 0-8 0,0 0-6 16,0 0 1-16,0 0 16 0,0 0 19 0,0 0 23 15,0 0 19-15,10 85-1 0,-2-46-2 16,-1 8-7-16,1 4-8 0,-1 5-4 0,0 4-4 16,-2 2-2-16,1 0 4 0,-4-3-2 0,2 0-1 15,-2 1 0-15,2-7-4 0,-3 2-1 0,1-1-1 16,-2-6-2-16,1-4 2 0,-1-7-2 15,0-9 0-15,0-6-4 0,0-12-2 0,0-3-3 16,0-7-19-16,0 0-36 0,3-4-47 0,-3-8-8 16,4-8-38-16,1-8-116 0,1-8-193 0,-1 3-63 15,-1 9-436-15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47.14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74 3219 0,'0'0'-2'15,"0"0"-17"-15,0 0-53 0,0 0-11 0,0 0 7 16,0 0 24-16,0 0 43 0,0 0 12 16,179 9-4-16,-126-11 6 0,7-5 0 0,0-3-3 15,3-1 3-15,-1-1-5 0,0 1 0 0,-4 2-3 16,-4 2-5-16,-5 1-4 0,-6 1-18 0,-5 2-32 15,-9 3-41-15,-3 0-63 0,-10 0-70 16,-4 7-81-16,-5 3-73 0,-7 3-83 0,0-2 45 16,0-2-269-16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52.64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10 3099 0,'0'0'66'0,"0"0"-37"0,0 0-9 0,0 0-20 0,0 0 5 0,0 0 23 0,0 0 5 0,0 0 5 0,0 0-3 0,195 47-15 0,-148-43-5 0,5-2-10 15,1-2-6-15,0 0-6 0,4-6-25 0,2-5-34 0,0 0-63 0,-3-4-152 0,-15 3-479 0,-11 4-890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52.64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73 172 2378 0,'0'0'-8'0,"0"0"43"0,0 0 10 0,0 0-9 0,0 0-5 0,0 0-1 0,0 0-8 0,0 0-11 0,0 0-26 0,0 0-33 0,0 0 0 0,0 0 7 0,-73-100 18 0,111 91 27 0,9-3-1 0,10 1-1 0,1-2-1 0,6 3-2 0,0 1-1 0,6 3-1 0,-2 4-2 0,1 2-3 0,-2 0-1 0,0 6-4 0,-1 2 0 0,-3 4-3 0,1 0-7 0,-7 0-13 0,0 4-36 0,-3 1-62 0,-5-1-79 0,-3 1-104 0,-5 1-97 0,-13-6 33 0,-11-5-374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52.65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108 67 1171 0,'0'0'550'0,"0"0"-494"0,0 0 3 0,0 0 15 0,0 0-6 0,0 0 9 0,0 0-3 0,0 0 5 0,0 0-2 16,0 0-17-16,0 0-23 0,0 0-24 0,-108-31-6 15,119 24 3-15,4 1 13 0,0-2 3 16,4 3 8-16,3 1 7 0,1 2 0 0,3 1 1 16,2 1-1-16,-1 0-9 0,2 0-5 0,2 0-9 15,-2 3-5-15,2 1-3 0,-2 2-4 0,0 1 4 16,-2-3-3-16,-1 1 0 0,-3-3 0 16,-3 3 1-16,1-2-1 0,-5 1-1 0,-2 0 1 15,-2-2-1-15,-4-1 0 0,-1-1 3 0,-4 0 4 16,-2 0 9-16,1 0 13 0,-2 0 12 0,0 0 4 15,0 2 5-15,0-2-6 0,0 0-5 16,0 0-8-16,0 0-12 0,0 0-4 0,0 0-7 16,-2 0-4-16,1 1-4 0,-2-1-9 0,1 0-11 15,-5 0-16-15,3-1-12 0,-5-1-11 0,4 1-4 16,1-1-11-16,-2 1-21 0,1 1-40 0,1 0-73 16,2 0-156-16,1 0-234 0,1 0-682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15T14:20:52.66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104 21 1521 0,'0'0'26'0,"0"0"-3"16,0 0 15-16,0 0 5 0,0 0 6 0,0 0 2 16,0 0 2-16,0 0 8 0,0 0 8 0,0 0-2 15,0 0-21-15,0 0-22 0,0 0-12 16,-16-21-9-16,20 21 10 0,0 0 9 0,-1 0 14 16,2 0 12-16,2 0 0 0,5 0 6 0,-1 0 0 15,6 0-3-15,-1 0-5 0,7 0-13 16,-1 0-12-16,3 0-8 0,3 0-5 0,1 0-1 15,4 4-2-15,-3-2-1 0,5 2-3 0,-5-1-2 16,3-1-1-16,-2 1-4 0,-5 0-1 0,-4 0-5 16,-1-1-4-16,-8 1-4 0,-2 0-9 15,-5-2-10-15,-2 1-7 0,-4-1-6 0,0 2-1 16,-4 2 19-16,-6 3 10 0,-5 0 8 0,-5 6 6 16,-8 0-3-16,-3 3 0 0,-4 0 7 15,-5 0 6-15,0 2 4 0,-1-1 4 0,0 2 6 16,2 2 5-16,-1-3 19 0,2 2 8 0,4-1 5 15,1-4 5-15,4 1-10 0,6-4 0 0,5 0 1 16,2-3-1-16,6-3-6 0,6-4-8 0,4 0-16 16,0-3-18-16,4 6 6 0,9-2 5 15,2 4 14-15,5 0 14 0,6 1-8 0,7-1 3 16,2-1-9-16,6-1-1 0,5-2-4 0,0-1-11 16,2-3 2-16,4 0-4 0,-3 0 0 0,0 0-2 15,0 0-4-15,-5-3-8 0,-2 1-15 0,-2 2-32 16,-3 0-36-16,-7 0-50 0,1 0-87 15,-8 5-164-15,-2-1-185 0,-12 1-782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2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71 669 16083 0 0,'0'0'403'0'0,"0"0"83"0"0,0 0 30 0 0,0 0-96 0 0,0 0-139 0 0,0 0-146 0 0,0 0-152 0 0,0 0-31 0 0,0 0 42 0 0,0 0 85 0 0,0 0 48 0 0,-14 31 10 0 0,-36 96 31 0 0,49-125-158 0 0,0 1-1 0 0,0 0 1 0 0,0 0 0 0 0,0-1-1 0 0,1 1 1 0 0,-1 0 0 0 0,1 0 0 0 0,0 0-1 0 0,0 0 1 0 0,0 0 0 0 0,0 0-1 0 0,1 0 1 0 0,-1 0 0 0 0,1 0-1 0 0,0-1 1 0 0,-1 1 0 0 0,1 0-1 0 0,0 0 1 0 0,1-1 0 0 0,-1 1-1 0 0,0 0 1 0 0,1-1 0 0 0,0 0 0 0 0,-1 1-1 0 0,1-1 1 0 0,0 0 0 0 0,0 0-1 0 0,0 0 1 0 0,2 1-10 0 0,6 7 55 0 0,10 13 13 0 0,1-2 0 0 0,2 0 0 0 0,0-1 0 0 0,1-2 0 0 0,1 0 0 0 0,1-1 0 0 0,0-2 0 0 0,1-1 0 0 0,1-1 0 0 0,0-1 0 0 0,0-2 0 0 0,1 0 0 0 0,1-2 0 0 0,-1-2 0 0 0,25 3-68 0 0,-4-3 118 0 0,0-2 1 0 0,0-2-1 0 0,0-2 0 0 0,0-3 0 0 0,0-2 1 0 0,0-2-1 0 0,-1-2 0 0 0,0-2 1 0 0,11-6-119 0 0,3-3 50 0 0,-2-4 0 0 0,0-1 1 0 0,-2-4-1 0 0,0-2 1 0 0,-3-3-1 0 0,0-2 0 0 0,-3-2 1 0 0,-1-3-1 0 0,-2-2 1 0 0,44-49-51 0 0,-80 79-19 0 0,-2-1 0 0 0,0 0 0 0 0,0-1 0 0 0,-2-1 0 0 0,1 0 0 0 0,-2 0 0 0 0,0-1 0 0 0,-2 0 0 0 0,1 0 0 0 0,-2-1 0 0 0,0 0 0 0 0,-2 0 0 0 0,0-1 0 0 0,0 1 0 0 0,-2-1 0 0 0,0 0 0 0 0,-2 1 0 0 0,0-1 0 0 0,-1 0 0 0 0,0 0 0 0 0,-2 1 0 0 0,0-1 0 0 0,-1 1 0 0 0,-1 0 0 0 0,-1 0 0 0 0,-2-4 19 0 0,-3 5 16 0 0,0 1-1 0 0,-1-1 1 0 0,-1 2 0 0 0,-1 0-1 0 0,0 0 1 0 0,-1 2 0 0 0,0-1-1 0 0,-1 2 1 0 0,-1 0 0 0 0,0 1-1 0 0,0 1 1 0 0,-1 0-1 0 0,0 2 1 0 0,-1 0 0 0 0,0 1-1 0 0,0 0 1 0 0,-1 2 0 0 0,1 1-1 0 0,-1 0 1 0 0,0 1-1 0 0,0 1 1 0 0,-1 1 0 0 0,1 1-1 0 0,0 1 1 0 0,-5 1-16 0 0,-29 3 102 0 0,0 3 0 0 0,1 3 0 0 0,1 1 0 0 0,0 3 0 0 0,1 3 0 0 0,0 1 0 0 0,2 3 0 0 0,0 1 0 0 0,2 3 0 0 0,0 2 0 0 0,2 2 0 0 0,2 2 0 0 0,0 1 0 0 0,2 3 0 0 0,2 1 0 0 0,2 2 0 0 0,1 1 0 0 0,1 4-102 0 0,-8 19 32 0 0,2 2 0 0 0,4 2 0 0 0,2 1 0 0 0,3 2 0 0 0,4 1 0 0 0,2 2 0 0 0,4 0 0 0 0,3 1 0 0 0,3 1 0 0 0,3 1-1 0 0,4 0 1 0 0,3 1 0 0 0,4-1 0 0 0,2 1 0 0 0,5 0 0 0 0,6 28-32 0 0,-1-13 22 0 0,4 0 0 0 0,4-1-1 0 0,4-1 1 0 0,4-1 0 0 0,4-1 0 0 0,4-1-1 0 0,3-2 1 0 0,4-2 0 0 0,4-2-1 0 0,18 21-21 0 0,-46-75-5 0 0,1 0-1 0 0,2-1 0 0 0,0 0 0 0 0,2-2 1 0 0,0-1-1 0 0,2-1 0 0 0,1 0 0 0 0,0-2 0 0 0,6 2 6 0 0,-29-23-258 0 0,1 0 0 0 0,-1-1-1 0 0,0 1 1 0 0,0-1-1 0 0,0 0 1 0 0,0 1-1 0 0,0-1 1 0 0,0 0-1 0 0,0 0 1 0 0,0 0-1 0 0,-1 0 1 0 0,1-1-1 0 0,-1 1 1 0 0,0 0-1 0 0,1-1 1 0 0,-1 1 0 0 0,0-1-1 0 0,0 1 1 0 0,-1-1-1 0 0,1 1 1 0 0,0-1-1 0 0,-1 1 1 0 0,0-1-1 0 0,0 0 1 0 0,0 1-1 0 0,0-1 1 0 0,0 0-1 0 0,0 1 1 0 0,0-1-1 0 0,-1 0 1 0 0,0 1 0 0 0,1-1-1 0 0,-1 1 1 0 0,0-1-1 0 0,0 1 1 0 0,0-1-1 0 0,-1 1 1 0 0,1-1 258 0 0,0-17-2835 0 0,1-7-1743 0 0,0 7-2286 0 0</inkml:trace>
  <inkml:trace contextRef="#ctx0" brushRef="#br0" timeOffset="910.536">1463 1894 14643 0 0,'0'0'-592'0'0,"0"0"165"0"0,0 0 190 0 0,0 0 87 0 0,0 0 89 0 0,0 0 36 0 0,0 0-6 0 0,0 0 24 0 0,0 0 65 0 0,0 0 165 0 0,0 0 186 0 0,0 0 183 0 0,0 0 136 0 0,-3-3 60 0 0,-11-2 1544 0 0,13 36 419 0 0,2-8-2973 0 0,-3 100 1083 0 0,17 230-833 0 0,-15-349-40 0 0,0-1 0 0 0,0 1 0 0 0,0 0 0 0 0,1-1 0 0 0,-1 1 0 0 0,1 0 0 0 0,0-1 0 0 0,0 1 0 0 0,0-1 0 0 0,1 1 0 0 0,-1-1 0 0 0,1 0 0 0 0,0 1 0 0 0,0-1 0 0 0,0 0 1 0 0,0 0-1 0 0,1-1 0 0 0,-1 1 0 0 0,1 0 0 0 0,-1-1 0 0 0,1 1 0 0 0,0-1 0 0 0,0 0 0 0 0,0 0 0 0 0,1 0 0 0 0,-1 0 0 0 0,0-1 0 0 0,1 1 0 0 0,-1-1 0 0 0,1 0 0 0 0,-1 0 0 0 0,1 0 0 0 0,-1-1 1 0 0,1 1-1 0 0,0-1 0 0 0,-1 0 0 0 0,1 1 0 0 0,0-2 0 0 0,0 1 0 0 0,-1 0 0 0 0,1-1 0 0 0,-1 0 0 0 0,1 0 0 0 0,0 0 0 0 0,-1 0 0 0 0,0-1 0 0 0,3 0 12 0 0,18-16 35 0 0,0-2 0 0 0,-1 0 0 0 0,-1-1 0 0 0,-1-1 0 0 0,-1-1 0 0 0,-1-1 0 0 0,-1-1 0 0 0,-1 0-1 0 0,6-15-34 0 0,-3 9 30 0 0,-1 0 119 0 0,-1 0 0 0 0,-2-2-1 0 0,-1 0 1 0 0,-1 0 0 0 0,-2-1-1 0 0,3-18-148 0 0,10 229 1494 0 0,-19-142-1520 0 0,1 1 1 0 0,2-1-1 0 0,2-1 0 0 0,0 0 1 0 0,3 0-1 0 0,1-2 0 0 0,19 32 26 0 0,-27-53-20 0 0,1 1 0 0 0,0-1 1 0 0,1 0-1 0 0,1-1 0 0 0,-1 0 0 0 0,1-1 0 0 0,1 0 0 0 0,0 0 0 0 0,0-1 0 0 0,1-1 0 0 0,0 0 1 0 0,0 0-1 0 0,0-1 0 0 0,1-1 0 0 0,0 0 0 0 0,0-1 0 0 0,1 0 0 0 0,-1-1 0 0 0,1-1 0 0 0,0 0 1 0 0,-1-1-1 0 0,5 0 20 0 0,-13 1 40 0 0,-1-1-1 0 0,1 0 1 0 0,0 1 0 0 0,0-2 0 0 0,0 1 0 0 0,0-1 0 0 0,0 1 0 0 0,0-2 0 0 0,0 1-1 0 0,0 0 1 0 0,0-1 0 0 0,-1 0 0 0 0,1 0 0 0 0,0 0 0 0 0,0-1 0 0 0,-1 0 0 0 0,1 0-1 0 0,0 0 1 0 0,-1 0 0 0 0,0-1 0 0 0,0 1 0 0 0,0-1 0 0 0,0 0 0 0 0,0 0 0 0 0,0-1-1 0 0,-1 1 1 0 0,1-1 0 0 0,-1 0 0 0 0,0 0 0 0 0,0 0 0 0 0,-1 0 0 0 0,1 0 0 0 0,-1-1-1 0 0,0 1 1 0 0,0-1 0 0 0,-1 0 0 0 0,1 1 0 0 0,-1-1 0 0 0,0 0 0 0 0,0-3-40 0 0,-1-18 21 0 0,-2 1-1 0 0,-1 0 1 0 0,-1-1 0 0 0,-1 1 0 0 0,-1 0 0 0 0,-1 1 0 0 0,-2 0 0 0 0,0 0 0 0 0,-1 1 0 0 0,-2 0-1 0 0,0 0 1 0 0,-8-8-21 0 0,6 9 8 0 0,9 17 19 0 0,-1 0 1 0 0,1-1-1 0 0,0 0 0 0 0,1 0 0 0 0,-1 0 1 0 0,1-1-1 0 0,1 0 0 0 0,-1 1 1 0 0,1-1-1 0 0,0-1 0 0 0,0 1 1 0 0,1 0-1 0 0,0-1 0 0 0,0 1 1 0 0,1-1-1 0 0,0 1 0 0 0,1-1 0 0 0,-1 0 1 0 0,1 1-1 0 0,1-1 0 0 0,-1 1 1 0 0,1-1-1 0 0,1 0 0 0 0,0 1 1 0 0,0-1-1 0 0,0 1 0 0 0,1 0 1 0 0,0 0-1 0 0,0 0 0 0 0,4-6-27 0 0,10-2 77 0 0,1 1 0 0 0,0 0 0 0 0,1 2 0 0 0,0 0 1 0 0,1 1-1 0 0,0 1 0 0 0,1 1 0 0 0,0 1 0 0 0,1 1 0 0 0,-1 0 0 0 0,1 2 0 0 0,0 0 0 0 0,12 1-77 0 0,93-6-2607 0 0,-133 10 161 0 0,2 2-2653 0 0,-2 0-6410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325 221 18756 0 0,'0'0'288'0'0,"0"0"-209"0"0,0 0-361 0 0,0 0-706 0 0,0 0-751 0 0,0 0 37 0 0,0 0 369 0 0,0 0 761 0 0,0 0 864 0 0,0 0 169 0 0,0 0 9 0 0,2 28 27 0 0,7 221 1083 0 0,-99 469 744 0 0,61-385-2255 0 0,34-385-10114 0 0,-3 36 1890 0 0</inkml:trace>
  <inkml:trace contextRef="#ctx0" brushRef="#br0" timeOffset="299.541">0 145 20796 0 0,'0'0'535'0'0,"0"0"196"0"0,0 0-72 0 0,0 0-210 0 0,0 0-279 0 0,0 0-408 0 0,0 0-399 0 0,0 0-225 0 0,0 0 89 0 0,0 0 245 0 0,0 0 309 0 0,0 0 211 0 0,13-14 31 0 0,41-42-9 0 0,-50 54-9 0 0,0 0 0 0 0,0 1-1 0 0,0-1 1 0 0,0 1-1 0 0,0 0 1 0 0,0 0 0 0 0,0 0-1 0 0,1 1 1 0 0,-1 0 0 0 0,0-1-1 0 0,0 1 1 0 0,0 1 0 0 0,1-1-1 0 0,-1 1 1 0 0,0-1-1 0 0,0 1 1 0 0,0 0 0 0 0,0 1-1 0 0,4 1-4 0 0,13 1 34 0 0,63 2 103 0 0,1-4 1 0 0,0-3-1 0 0,0-5 1 0 0,0-3 0 0 0,62-15-138 0 0,225-19-66 0 0,-311 51-1436 0 0,-59-7 1271 0 0,-1 1 0 0 0,0-1 1 0 0,1 0-1 0 0,-1 0 1 0 0,0 1-1 0 0,0-1 1 0 0,0 1-1 0 0,0-1 1 0 0,0 1-1 0 0,0-1 0 0 0,0 1 1 0 0,-1 0-1 0 0,1-1 1 0 0,-1 1-1 0 0,1 0 1 0 0,-1 0-1 0 0,1 0 1 0 0,-1-1-1 0 0,0 1 0 0 0,0 0 1 0 0,0 0-1 0 0,0 0 1 0 0,0-1-1 0 0,0 1 1 0 0,-1 0-1 0 0,1 0 1 0 0,-1-1-1 0 0,1 1 1 0 0,-1 0-1 0 0,1 0 0 0 0,-1-1 1 0 0,-1 2 230 0 0,-5 15-4168 0 0,0-4-3640 0 0</inkml:trace>
  <inkml:trace contextRef="#ctx0" brushRef="#br0" timeOffset="561.55">272 773 21925 0 0,'0'0'-126'0'0,"0"0"-34"0"0,0 0-298 0 0,0 0-41 0 0,0 0 189 0 0,0 0 236 0 0,0 0 199 0 0,0 0 79 0 0,30 10 1 0 0,99 29-19 0 0,-101-31-118 0 0,1-1 1 0 0,1-2-1 0 0,-1-1 1 0 0,1-1-1 0 0,0-2 1 0 0,-1-1-1 0 0,5-2-68 0 0,23 1 121 0 0,139-26 368 0 0,-192 43-12846 0 0,-4-9 2607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5:0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1023 194 4049 0 0,'0'0'197'0'0,"0"0"-53"0"0,0 0 67 0 0,0 0 17 0 0,0 0-19 0 0,0 0-29 0 0,0 0-53 0 0,0 0 32 0 0,0 0 96 0 0,0 0 154 0 0,0 0 144 0 0,1-15 142 0 0,1-48 115 0 0,-2 60-621 0 0,-1 0 1 0 0,1 0-1 0 0,-1 0 1 0 0,1 0-1 0 0,-1 0 1 0 0,0 1-1 0 0,0-1 1 0 0,0 0-1 0 0,-1 0 1 0 0,1 1 0 0 0,0-1-1 0 0,-1 1 1 0 0,0-1-1 0 0,0 1 1 0 0,0 0-1 0 0,0-1 1 0 0,0 1-1 0 0,0 0 1 0 0,0 0-1 0 0,-1 1 1 0 0,1-1-1 0 0,-1 0 1 0 0,1 1-1 0 0,-1 0 1 0 0,0-1-1 0 0,1 1 1 0 0,-3 0-190 0 0,-11-8 372 0 0,4 4-376 0 0,0 1 0 0 0,-1 0 0 0 0,1 1-1 0 0,-1 0 1 0 0,0 1 0 0 0,1 0 0 0 0,-1 1 0 0 0,0 1 0 0 0,0 0 0 0 0,0 1 0 0 0,0 0 0 0 0,-12 3 4 0 0,6 1 9 0 0,-1 2 1 0 0,1 0 0 0 0,1 1 0 0 0,-1 1-1 0 0,1 1 1 0 0,1 0 0 0 0,0 1 0 0 0,0 1-1 0 0,1 1 1 0 0,1 0 0 0 0,-9 10-10 0 0,-18 12 155 0 0,9-9-70 0 0,1 1 0 0 0,1 1 0 0 0,2 1 0 0 0,1 2 0 0 0,1 1 0 0 0,1 1 0 0 0,3 1 0 0 0,0 1 0 0 0,2 1 0 0 0,2 1 1 0 0,2 1-1 0 0,-8 25-85 0 0,-70 260 477 0 0,7-21-297 0 0,83 33-50 0 0,10-221-120 0 0,8 280 109 0 0,12 153 42 0 0,-8-226 18 0 0,79 66-219 0 0,-78-337 88 0 0,2 0-1 0 0,2-2 1 0 0,2-1 0 0 0,3 0 0 0 0,24 31-48 0 0,39 42 197 0 0,53-37 440 0 0,-132-81-566 0 0,1-1-1 0 0,-1 0 1 0 0,1-1 0 0 0,-1 0-1 0 0,1-1 1 0 0,-1 0-1 0 0,1-1 1 0 0,-1 0 0 0 0,0-1-1 0 0,0 0 1 0 0,0-1-1 0 0,0 0 1 0 0,0 0-1 0 0,7-6-70 0 0,20-5 2 0 0,-26 8 107 0 0,1-1 1 0 0,-1 0 0 0 0,-1-1-1 0 0,0 0 1 0 0,0 0-1 0 0,-1-1 1 0 0,0-1-1 0 0,-1 0 1 0 0,0 0 0 0 0,0-1-1 0 0,-2 0 1 0 0,1 0-1 0 0,3-11-109 0 0,16-18-32 0 0,-3 0 196 0 0,-2 0 1 0 0,-1-1-1 0 0,-2-1 0 0 0,-2-1 1 0 0,5-25-165 0 0,45-311 777 0 0,1-107-997 0 0,-43 325 438 0 0,-7-1-1 0 0,-4-157-217 0 0,-5 143 41 0 0,-5-96 261 0 0,-97-265 222 0 0,39 162-495 0 0,-16 135 118 0 0,-42 22 289 0 0,111 217-504 0 0,0 0 0 0 0,0 1 0 0 0,0-1 0 0 0,0 0 0 0 0,0 0 1 0 0,-1 1-1 0 0,1-1 0 0 0,0 1 0 0 0,-1-1 0 0 0,0 1 0 0 0,1-1 0 0 0,-1 1 0 0 0,0 0 0 0 0,1 0 0 0 0,-1 0 1 0 0,0 0-1 0 0,0 0 0 0 0,0 0 0 0 0,0 1 0 0 0,0-1 0 0 0,0 0 0 0 0,0 1 0 0 0,0 0 0 0 0,-1-1 0 0 0,1 1 1 0 0,0 0-1 0 0,0 0 0 0 0,0 0 0 0 0,0 1 0 0 0,0-1 0 0 0,0 0 0 0 0,0 1 0 0 0,0 0 0 0 0,0-1 0 0 0,0 1 1 0 0,0 0-1 0 0,0 0 0 0 0,0 0 0 0 0,0 0 0 0 0,0 0 0 0 0,1 0 0 0 0,-1 1 0 0 0,0-1 0 0 0,1 1 0 0 0,-1-1 1 0 0,0 2 67 0 0,-26 26-6343 0 0,19-18-3727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898 261 9442 0 0,'0'0'1200'0'0,"0"0"-464"0"0,0 0-50 0 0,0 0 25 0 0,0 0-63 0 0,0 0-123 0 0,0 0-161 0 0,0 0-106 0 0,0 0-29 0 0,0 0-33 0 0,1-2-816 0 0,18 0 975 0 0,1-1 0 0 0,-1-1-1 0 0,0-1 1 0 0,0-1 0 0 0,-1-1 0 0 0,1 0-1 0 0,-1-1 1 0 0,-1-1 0 0 0,0 0-1 0 0,0-2 1 0 0,-1 0 0 0 0,0-1 0 0 0,-1 0-1 0 0,0-1 1 0 0,0-1-355 0 0,-13 11 32 0 0,0 0 0 0 0,0 1 0 0 0,-1-1-1 0 0,1 0 1 0 0,-1 0 0 0 0,1 0 0 0 0,-1 0 0 0 0,0 0-1 0 0,0 0 1 0 0,0 0 0 0 0,0-1 0 0 0,-1 1 0 0 0,1 0 0 0 0,-1 0-1 0 0,0-1 1 0 0,0 1 0 0 0,0 0 0 0 0,0-1 0 0 0,-1 1-1 0 0,1 0 1 0 0,-1 0 0 0 0,0-1 0 0 0,0 1 0 0 0,0 0-1 0 0,0 0 1 0 0,-1 0 0 0 0,1 0 0 0 0,-1 0 0 0 0,0 1-1 0 0,0-1 1 0 0,0 0 0 0 0,0 1 0 0 0,0-1 0 0 0,-1 1 0 0 0,1 0-1 0 0,-1 0 1 0 0,1 0 0 0 0,-1 0 0 0 0,0 0 0 0 0,0 0-1 0 0,1 1 1 0 0,-1 0 0 0 0,0-1 0 0 0,-1 1 0 0 0,1 0-1 0 0,0 0 1 0 0,0 1 0 0 0,0-1 0 0 0,-1 1 0 0 0,1-1-1 0 0,0 1 1 0 0,-1 0 0 0 0,1 1 0 0 0,-3-1-32 0 0,-30 3-142 0 0,0 1 0 0 0,1 2 1 0 0,0 1-1 0 0,0 2 0 0 0,0 1 1 0 0,1 2-1 0 0,1 1 0 0 0,0 2 0 0 0,1 1 1 0 0,-26 17 141 0 0,23-14-47 0 0,-72 61-451 0 0,105-77 471 0 0,0-1-1 0 0,0 1 0 0 0,0 0 1 0 0,0 0-1 0 0,1 0 1 0 0,-1 0-1 0 0,1 0 0 0 0,0 0 1 0 0,0 0-1 0 0,0 0 0 0 0,0 1 1 0 0,1-1-1 0 0,-1 0 1 0 0,1 1-1 0 0,0-1 0 0 0,0 0 1 0 0,0 1-1 0 0,0-1 0 0 0,1 0 1 0 0,-1 1-1 0 0,1-1 1 0 0,0 0-1 0 0,0 0 0 0 0,0 0 1 0 0,0 1-1 0 0,1-1 0 0 0,-1 0 1 0 0,1-1-1 0 0,0 1 1 0 0,0 0-1 0 0,0 0 0 0 0,0-1 1 0 0,0 1-1 0 0,0-1 0 0 0,1 0 1 0 0,-1 1-1 0 0,1-1 1 0 0,0 0 27 0 0,19 12 93 0 0,0 0 1 0 0,1-1 0 0 0,0-1 0 0 0,1-1-1 0 0,0-1 1 0 0,0-2 0 0 0,1 0 0 0 0,1-1 0 0 0,-1-2-1 0 0,17 1-93 0 0,53 16 72 0 0,-60-13-95 0 0,0 0 1 0 0,-1 3-1 0 0,-1 0 0 0 0,0 2 1 0 0,-1 2-1 0 0,0 1 0 0 0,-1 1 1 0 0,-1 2-1 0 0,-1 1 0 0 0,-1 1 1 0 0,-1 1-1 0 0,-1 2 0 0 0,-1 0 1 0 0,-1 2-1 0 0,-1 1 0 0 0,-2 1 1 0 0,0 0-1 0 0,-3 2 0 0 0,0 0 23 0 0,-9-17 82 0 0,-2 1 0 0 0,1 0 0 0 0,-2 0 0 0 0,0 0 0 0 0,-1 1 0 0 0,0-1 0 0 0,-2 1 0 0 0,1 0 0 0 0,-2 1 0 0 0,0-1 0 0 0,-1 0 0 0 0,-1 1 0 0 0,0-1 0 0 0,-2 0 0 0 0,0 1-1 0 0,0-1 1 0 0,-1 0 0 0 0,-1 0 0 0 0,-1 0 0 0 0,0-1 0 0 0,-1 0 0 0 0,-1 0 0 0 0,0 0 0 0 0,-1-1 0 0 0,-1 0 0 0 0,0 0 0 0 0,-1-1 0 0 0,0 0 0 0 0,-1-1 0 0 0,-1 0 0 0 0,1-1 0 0 0,-2 0 0 0 0,0-1-1 0 0,0 0 1 0 0,-1-1 0 0 0,-3 1-82 0 0,-44 13 236 0 0,-1-4 0 0 0,0-1 0 0 0,-2-4-1 0 0,1-3 1 0 0,-2-2 0 0 0,1-3 0 0 0,-1-3-1 0 0,0-2 1 0 0,-31-6-236 0 0,62 6 135 0 0,0-2 0 0 0,0-1-1 0 0,0-2 1 0 0,0-1 0 0 0,1-2-1 0 0,-1-1 1 0 0,2-2 0 0 0,-1-1-1 0 0,1-1 1 0 0,1-2 0 0 0,0-1-1 0 0,2-1 1 0 0,-1-2 0 0 0,2-1 0 0 0,0-1-1 0 0,2-2 1 0 0,0 0 0 0 0,1-2-1 0 0,2 0 1 0 0,0-2 0 0 0,2-1-1 0 0,-9-14-134 0 0,29 39 16 0 0,0 1-78 0 0,-1 0 0 0 0,0 0-1 0 0,1-1 1 0 0,-1 1 0 0 0,1-1 0 0 0,-1 1 0 0 0,1-1 0 0 0,0 0 0 0 0,0 1 0 0 0,0-1-1 0 0,0 0 1 0 0,0 0 0 0 0,0 0 0 0 0,0 0 0 0 0,1 0 0 0 0,-1 0 0 0 0,0 0 0 0 0,1 0-1 0 0,0 0 1 0 0,0 0 0 0 0,-1 0 0 0 0,1 0 0 0 0,0 0 0 0 0,1 0 0 0 0,-1 0 0 0 0,0 0-1 0 0,0 0 1 0 0,1 0 0 0 0,0 0 0 0 0,-1 0 0 0 0,1 0 0 0 0,0 0 0 0 0,0 0 0 0 0,0 0-1 0 0,0 1 1 0 0,0-1 0 0 0,0 0 0 0 0,0 1 0 0 0,1-1 0 0 0,-1 1 0 0 0,1-1 0 0 0,-1 1-1 0 0,1-1 1 0 0,0 1 0 0 0,-1 0 0 0 0,1 0 0 0 0,0 0 0 0 0,0 0 0 0 0,0 0 62 0 0,95 17-5179 0 0,-38 17-4060 0 0,-41-20-331 0 0</inkml:trace>
  <inkml:trace contextRef="#ctx0" brushRef="#br0" timeOffset="1241.205">1658 1556 16051 0 0,'0'0'930'0'0,"0"0"-815"0"0,0 0-322 0 0,0 0-226 0 0,0 0-181 0 0,0 0 19 0 0,0 0 173 0 0,0 0 289 0 0,0 0 262 0 0,0 0 55 0 0,0 0-152 0 0,0 0-158 0 0,0 0 112 0 0,-19 17 1206 0 0,11 2-1013 0 0,0 1 0 0 0,1 0 0 0 0,2 0 0 0 0,0 1 0 0 0,1 0 0 0 0,0-1 0 0 0,2 1 0 0 0,1 0 0 0 0,0 0-1 0 0,3 17-178 0 0,-2-36 29 0 0,0 0 0 0 0,1 0-1 0 0,-1 0 1 0 0,1 0-1 0 0,-1 0 1 0 0,1 0-1 0 0,-1-1 1 0 0,1 1-1 0 0,0 0 1 0 0,0 0-1 0 0,0-1 1 0 0,0 1-1 0 0,0-1 1 0 0,1 1-1 0 0,-1-1 1 0 0,0 1-1 0 0,1-1 1 0 0,-1 0-1 0 0,1 1 1 0 0,-1-1-1 0 0,1 0 1 0 0,-1 0-1 0 0,1 0 1 0 0,0-1 0 0 0,0 1-1 0 0,-1 0 1 0 0,1 0-1 0 0,0-1 1 0 0,0 1-1 0 0,0-1 1 0 0,0 0-1 0 0,0 0 1 0 0,0 0-1 0 0,0 1 1 0 0,0-2-1 0 0,0 1 1 0 0,-1 0-1 0 0,1 0 1 0 0,0-1-1 0 0,0 1 1 0 0,0-1-1 0 0,0 1 1 0 0,0-1-1 0 0,-1 0 1 0 0,1 0-1 0 0,0 0 1 0 0,0 0-29 0 0,76-52 744 0 0,-67 43-626 0 0,0-1 0 0 0,-1-1-1 0 0,-1 0 1 0 0,0 0 0 0 0,0-1 0 0 0,-1 0 0 0 0,-1 0-1 0 0,0-1 1 0 0,-1 1 0 0 0,-1-2 0 0 0,0 1 0 0 0,-1-1-1 0 0,0 1 1 0 0,-1-1 0 0 0,0-7-118 0 0,1 5-93 0 0,0 44-1731 0 0,0 0 2161 0 0,-2-9-306 0 0,1 0 0 0 0,0 0 0 0 0,2-1 0 0 0,0 1 0 0 0,1-1 0 0 0,1 0 0 0 0,0-1 0 0 0,1 0 0 0 0,1 0 0 0 0,1 0 0 0 0,0-1 0 0 0,1-1 0 0 0,0 1 0 0 0,1-2 0 0 0,1 0-1 0 0,0 0 1 0 0,1-1 0 0 0,0-1 0 0 0,1-1 0 0 0,0 0 0 0 0,14 7-31 0 0,-27-16 57 0 0,0 0 0 0 0,1-1-1 0 0,-1 1 1 0 0,0 0 0 0 0,0-1-1 0 0,0 0 1 0 0,1 0 0 0 0,-1 1-1 0 0,0-1 1 0 0,0 0 0 0 0,0-1-1 0 0,1 1 1 0 0,-1 0 0 0 0,0-1-1 0 0,0 1 1 0 0,0-1 0 0 0,1 0-1 0 0,-1 0 1 0 0,0 1 0 0 0,0-1-1 0 0,0-1 1 0 0,-1 1 0 0 0,1 0-1 0 0,0 0 1 0 0,0-1 0 0 0,0 1-1 0 0,-1-1 1 0 0,1 0 0 0 0,-1 1-1 0 0,0-1 1 0 0,1 0 0 0 0,-1 0-1 0 0,0 0 1 0 0,0 0 0 0 0,0 0 0 0 0,0 0-1 0 0,0 0 1 0 0,0 0 0 0 0,-1 0-1 0 0,1 0 1 0 0,-1 0 0 0 0,0-1-58 0 0,5-107 864 0 0,-6 88-814 0 0,-59-244 994 0 0,102 251-1409 0 0,7 6 380 0 0,1 2 0 0 0,0 2 0 0 0,0 3 0 0 0,0 2 0 0 0,6 2-14 0 0,25-1-282 0 0,-46 13-2429 0 0,-30 13-7334 0 0,-7-18-564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1676 4001 0 0,'0'0'509'0'0,"0"0"111"0"0,0 0 127 0 0,0 0 51 0 0,0 0 55 0 0,0 0 81 0 0,0 0 82 0 0,0 0 99 0 0,0 0 47 0 0,0 0-14 0 0,-9-5-88 0 0,-30-12-76 0 0,103 34 2247 0 0,59-1-3164 0 0,-48-7 76 0 0,258 29 1387 0 0,-332-38-878 0 0,-1 0 203 0 0,0 0 121 0 0,0 0 1 0 0,-28-54 349 0 0,10 28-4557 0 0,18 26 1097 0 0,0 0-10330 0 0,0 1 11988 0 0,0 2-5923 0 0</inkml:trace>
  <inkml:trace contextRef="#ctx0" brushRef="#br0" timeOffset="910.455">1074 890 19356 0 0,'0'0'232'0'0,"0"0"103"0"0,0 0-127 0 0,0 0-339 0 0,0 0-500 0 0,0 0-597 0 0,0 0-467 0 0,0 0-59 0 0,0 0 448 0 0,0 0 717 0 0,0 0 604 0 0,0 0 414 0 0,0 0 160 0 0,-1-4 11 0 0,-4 194 1532 0 0,32 365-1777 0 0,12-386 699 0 0,-41-185 4713 0 0,4-25-6052 0 0,-1 22 533 0 0,-2 6-312 0 0,0 0-1 0 0,1 0 0 0 0,1-1 1 0 0,-1 1-1 0 0,2 0 1 0 0,0 0-1 0 0,1 0 1 0 0,0 1-1 0 0,1-1 1 0 0,0 1-1 0 0,1 0 1 0 0,0 0-1 0 0,1 0 0 0 0,0 0 1 0 0,1 1-1 0 0,1 0 1 0 0,-1 1-1 0 0,2 0 1 0 0,-1 0-1 0 0,2 0 1 0 0,-1 1-1 0 0,1 1 0 0 0,0 0 1 0 0,1 0-1 0 0,0 1 1 0 0,0 0-1 0 0,1 1 1 0 0,0 0-1 0 0,0 1 1 0 0,2-1 64 0 0,-4 3-95 0 0,0 1 0 0 0,0 0 1 0 0,0 0-1 0 0,0 1 0 0 0,0 1 1 0 0,1-1-1 0 0,-1 2 1 0 0,0-1-1 0 0,1 1 0 0 0,-1 1 1 0 0,0 0-1 0 0,0 0 0 0 0,0 1 1 0 0,0 1-1 0 0,-1-1 1 0 0,1 2-1 0 0,-1-1 0 0 0,0 1 1 0 0,0 0-1 0 0,0 1 0 0 0,-1 0 1 0 0,0 1-1 0 0,0 0 0 0 0,2 2 95 0 0,-9-6 9 0 0,-1-1 0 0 0,1 1 0 0 0,0 0-1 0 0,0-1 1 0 0,-1 1 0 0 0,0 0 0 0 0,0 0-1 0 0,1-1 1 0 0,-2 1 0 0 0,1 0 0 0 0,0 0-1 0 0,0 0 1 0 0,-1-1 0 0 0,0 1 0 0 0,1 0-1 0 0,-1-1 1 0 0,0 1 0 0 0,0 0 0 0 0,-1-1-1 0 0,1 1 1 0 0,0-1 0 0 0,-1 0 0 0 0,0 1-1 0 0,1-1 1 0 0,-1 0 0 0 0,0 0 0 0 0,0 0-1 0 0,0 0 1 0 0,0-1 0 0 0,-1 1 0 0 0,1 0-1 0 0,0-1 1 0 0,-1 1 0 0 0,1-1 0 0 0,-1 0-1 0 0,-1 1-8 0 0,-107 42 1304 0 0,99-40-1247 0 0,9-4-69 0 0,0 0 1 0 0,1 1 0 0 0,-1-1 0 0 0,0 1-1 0 0,1 0 1 0 0,-1 0 0 0 0,1 0 0 0 0,-1 0 0 0 0,1 0-1 0 0,-1 1 1 0 0,1-1 0 0 0,0 1 0 0 0,0-1 0 0 0,0 1-1 0 0,0 0 1 0 0,0 0 0 0 0,0 0 0 0 0,0 0 0 0 0,1 0-1 0 0,-1 1 1 0 0,1-1 0 0 0,-1 0 0 0 0,1 1 0 0 0,0-1-1 0 0,0 1 1 0 0,0-1 0 0 0,0 1 0 0 0,1-1-1 0 0,-1 1 1 0 0,0 0 0 0 0,1-1 0 0 0,0 1 0 0 0,0 0-1 0 0,0 0 1 0 0,0-1 0 0 0,0 1 0 0 0,1 0 0 0 0,-1-1-1 0 0,1 1 1 0 0,-1 0 0 0 0,1-1 0 0 0,0 1 0 0 0,0-1-1 0 0,0 1 1 0 0,1-1 0 0 0,-1 0 0 0 0,2 3 11 0 0,11 11 95 0 0,1 0 1 0 0,1-1-1 0 0,1 0 1 0 0,0-2-1 0 0,1 0 1 0 0,0 0-1 0 0,1-2 1 0 0,0 0-1 0 0,1-2 1 0 0,0 0-1 0 0,0-1 0 0 0,1-1 1 0 0,0 0-1 0 0,0-2 1 0 0,11 1-96 0 0,-15-1 56 0 0,120 27 674 0 0,-159-56 3592 0 0,5 1-6512 0 0,-7 12-9460 0 0,20 11 1301 0 0</inkml:trace>
  <inkml:trace contextRef="#ctx0" brushRef="#br0" timeOffset="5034.46">2213 948 4505 0 0,'0'0'428'0'0,"0"0"56"0"0,0 0 47 0 0,0 0 6 0 0,0 0-45 0 0,0 0-9 0 0,0 0 24 0 0,0 0 68 0 0,0 0 72 0 0,0 0 49 0 0,0 0-9 0 0,-1-5 10 0 0,0 3-580 0 0,1 0 1 0 0,0-1-1 0 0,-1 1 1 0 0,1 0-1 0 0,0 0 0 0 0,1-1 1 0 0,-1 1-1 0 0,0 0 0 0 0,1 0 1 0 0,-1-1-1 0 0,1 1 0 0 0,0 0 1 0 0,-1 0-1 0 0,1 0 0 0 0,0 0 1 0 0,0 0-1 0 0,0 0 1 0 0,1 0-1 0 0,-1 0 0 0 0,1 0 1 0 0,-1 1-1 0 0,1-1 0 0 0,-1 1 1 0 0,1-1-1 0 0,0 1 0 0 0,-1-1 1 0 0,1 1-1 0 0,0 0 0 0 0,0 0 1 0 0,0 0-1 0 0,0 0 1 0 0,1 0-1 0 0,-1 0-117 0 0,78-46 518 0 0,1 3 1 0 0,2 4-1 0 0,64-21-518 0 0,-24 10 168 0 0,125-54 913 0 0,-5-11 1 0 0,-5-10 0 0 0,176-127-1082 0 0,-366 215 1208 0 0,-48 38-1071 0 0,0 0-173 0 0,0 0-244 0 0,-15 7-3449 0 0,-7 18 2293 0 0,11-11 288 0 0,-49 46-7150 0 0,46-46 1770 0 0</inkml:trace>
  <inkml:trace contextRef="#ctx0" brushRef="#br0" timeOffset="5900.536">2059 683 8858 0 0,'0'0'665'0'0,"0"0"-290"0"0,0 0-379 0 0,0 0-221 0 0,0 0-9 0 0,0 0 249 0 0,0 0 301 0 0,0 0 183 0 0,0 0 73 0 0,0 0-67 0 0,0 0-155 0 0,0 0-177 0 0,0 0-142 0 0,23-4-76 0 0,69-10-42 0 0,-90 14 118 0 0,-1 0 0 0 0,1 0 0 0 0,-1 0 0 0 0,1 0 0 0 0,-1 0 1 0 0,0 0-1 0 0,1 1 0 0 0,-1-1 0 0 0,1 0 0 0 0,-1 1 0 0 0,0-1 0 0 0,1 1 0 0 0,-1 0 1 0 0,0-1-1 0 0,1 1 0 0 0,-1 0 0 0 0,0 0 0 0 0,0 0 0 0 0,0 0 0 0 0,0 0 0 0 0,0 0 0 0 0,0 0 1 0 0,0 0-1 0 0,0 0 0 0 0,0 0 0 0 0,-1 1 0 0 0,1-1 0 0 0,0 0 0 0 0,-1 1 0 0 0,1-1 1 0 0,-1 0-1 0 0,0 1 0 0 0,1-1 0 0 0,-1 1 0 0 0,0-1 0 0 0,0 0 0 0 0,1 1 0 0 0,-1-1 0 0 0,-1 1 1 0 0,1-1-1 0 0,0 1 0 0 0,0-1 0 0 0,0 0 0 0 0,-1 1 0 0 0,1-1 0 0 0,-1 1 0 0 0,1-1 1 0 0,-1 0-1 0 0,1 1 0 0 0,-1-1 0 0 0,0 0 0 0 0,0 0 0 0 0,0 0 0 0 0,1 1 0 0 0,-1-1 0 0 0,0 0 1 0 0,-2 0-32 0 0,-17 28 467 0 0,-3 0 1 0 0,0-2 0 0 0,-1-1-1 0 0,-2-1 1 0 0,-1-1-1 0 0,-24 16-467 0 0,-185 144 326 0 0,234-183-355 0 0,1 0 0 0 0,-1 0 1 0 0,1 0-1 0 0,-1 0 0 0 0,1 0 1 0 0,0 0-1 0 0,-1 0 0 0 0,1 1 0 0 0,0-1 1 0 0,0 0-1 0 0,0 1 0 0 0,0-1 0 0 0,0 1 1 0 0,0-1-1 0 0,0 1 0 0 0,0 0 1 0 0,1-1-1 0 0,-1 1 0 0 0,1 0 0 0 0,-1-1 1 0 0,1 1-1 0 0,0 0 0 0 0,-1 0 1 0 0,1-1-1 0 0,0 1 0 0 0,0 0 0 0 0,0 0 1 0 0,1 0-1 0 0,-1-1 0 0 0,0 1 0 0 0,1 0 1 0 0,-1 0-1 0 0,1-1 0 0 0,-1 1 1 0 0,1 0-1 0 0,0-1 0 0 0,0 1 0 0 0,0-1 1 0 0,0 1-1 0 0,0-1 0 0 0,0 1 0 0 0,0-1 1 0 0,0 0-1 0 0,0 0 0 0 0,1 1 1 0 0,-1-1-1 0 0,0 0 0 0 0,1 0 0 0 0,-1 0 1 0 0,1 0-1 0 0,0-1 0 0 0,-1 1 0 0 0,2 0 29 0 0,95 19 1408 0 0,221-58 469 0 0,-302 14 596 0 0,-35-77-3207 0 0,17 97 911 0 0,-5-15-164 0 0,-2 1 0 0 0,0 0 1 0 0,-1 0-1 0 0,0 1 0 0 0,-2 1 0 0 0,0-1 0 0 0,-1 2 1 0 0,0-1-1 0 0,-11-9-13 0 0,22 25-71 0 0,1-1 0 0 0,-1 1 0 0 0,1-1 1 0 0,-1 1-1 0 0,1-1 0 0 0,-1 1 0 0 0,1-1 0 0 0,-1 1 0 0 0,0-1 1 0 0,1 1-1 0 0,-1 0 0 0 0,0-1 0 0 0,0 1 0 0 0,1 0 1 0 0,-1 0-1 0 0,0-1 0 0 0,0 1 0 0 0,1 0 0 0 0,-1 0 1 0 0,0 0-1 0 0,0 0 0 0 0,1 0 0 0 0,-1 0 0 0 0,0 0 1 0 0,0 0-1 0 0,0 0 0 0 0,1 1 0 0 0,-1-1 0 0 0,0 0 1 0 0,1 0-1 0 0,-1 1 0 0 0,0-1 0 0 0,0 0 0 0 0,1 1 1 0 0,-1-1-1 0 0,0 1 0 0 0,1-1 0 0 0,-1 1 0 0 0,1-1 1 0 0,-1 1-1 0 0,1-1 0 0 0,-1 1 0 0 0,1 0 0 0 0,-1-1 1 0 0,1 1-1 0 0,0 0 0 0 0,-1-1 0 0 0,1 1 0 0 0,0 0 1 0 0,-1-1-1 0 0,1 1 0 0 0,0 0 0 0 0,0 0 0 0 0,0-1 1 0 0,0 1-1 0 0,0 0 0 0 0,0 0 0 0 0,0 0 0 0 0,0-1 1 0 0,0 1-1 0 0,0 0 0 0 0,0 0 0 0 0,0 0 71 0 0,-10 69 341 0 0,9-54-458 0 0,-2-8 156 0 0,1 1 0 0 0,0 0 0 0 0,1 1 1 0 0,0-1-1 0 0,1 0 0 0 0,0 0 0 0 0,0 0 0 0 0,1 1 1 0 0,0-1-1 0 0,0 0 0 0 0,1 0 0 0 0,0 0 0 0 0,1 0 1 0 0,0-1-1 0 0,1 1 0 0 0,-1-1 0 0 0,2 1 0 0 0,-1-1 1 0 0,1-1-1 0 0,0 1 0 0 0,1-1 0 0 0,0 1 0 0 0,1 0-39 0 0,1-18 5979 0 0,-7-51-5730 0 0,-49-75 55 0 0,55 152-6527 0 0,2 11 3395 0 0,4 10-3240 0 0,-6-22-2475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88 691 7906 0 0,'0'0'1736'0'0,"0"0"-1520"0"0,0 0-276 0 0,0 0 211 0 0,0 0 150 0 0,0 0 147 0 0,0 0 18 0 0,0 0-72 0 0,28-6-77 0 0,195-37 71 0 0,-221 44-349 0 0,-1 0 1 0 0,1-1 0 0 0,-1 1 0 0 0,1-1 0 0 0,0 0 0 0 0,-1 1-1 0 0,1-1 1 0 0,0 0 0 0 0,-1 0 0 0 0,1 0 0 0 0,0 0 0 0 0,-1 0-1 0 0,1 0 1 0 0,0-1 0 0 0,-1 1 0 0 0,1 0 0 0 0,-1-1 0 0 0,1 0-1 0 0,0 1 1 0 0,-1-1 0 0 0,1 0 0 0 0,-1 1 0 0 0,0-1 0 0 0,1 0-1 0 0,-1 0 1 0 0,0 0 0 0 0,1-1 0 0 0,-1 1 0 0 0,0 0 0 0 0,0 0-1 0 0,0-1 1 0 0,0 1 0 0 0,0 0 0 0 0,0-1 0 0 0,-1 1-1 0 0,1-1 1 0 0,0 1 0 0 0,-1-1 0 0 0,1 0 0 0 0,-1 1 0 0 0,1-1-1 0 0,-1 1 1 0 0,0-1 0 0 0,0 0 0 0 0,0 1 0 0 0,0-1 0 0 0,0 0-1 0 0,0 0 1 0 0,0 1 0 0 0,0-1 0 0 0,-1 1 0 0 0,1-1 0 0 0,-1 0-1 0 0,1 1 1 0 0,-1-1 0 0 0,0 1 0 0 0,1-1 0 0 0,-1 1 0 0 0,0-1-1 0 0,0 1 1 0 0,0 0 0 0 0,0-1 0 0 0,0 1 0 0 0,0 0 0 0 0,-1 0-1 0 0,1 0 1 0 0,-1 0-40 0 0,-10-7 37 0 0,-1 1-1 0 0,-1 1 0 0 0,1 0 1 0 0,-1 1-1 0 0,0 1 0 0 0,-1 0 1 0 0,1 1-1 0 0,-1 0 0 0 0,1 1 1 0 0,-1 1-1 0 0,0 0 0 0 0,1 1 1 0 0,-1 1-1 0 0,0 0 1 0 0,1 1-1 0 0,-1 1 0 0 0,1 0 1 0 0,-1 0-1 0 0,0 2-36 0 0,13-3-57 0 0,-1 0 0 0 0,1 0 0 0 0,-1 0-1 0 0,1 1 1 0 0,0-1 0 0 0,-1 1 0 0 0,1-1 0 0 0,1 1 0 0 0,-1 0 0 0 0,0 0 0 0 0,1-1-1 0 0,-1 1 1 0 0,1 0 0 0 0,0 1 0 0 0,0-1 0 0 0,0 0 0 0 0,0 0 0 0 0,1 0-1 0 0,-1 1 1 0 0,1-1 0 0 0,0 0 0 0 0,0 0 0 0 0,0 1 0 0 0,0-1 0 0 0,1 0 0 0 0,-1 1-1 0 0,1-1 1 0 0,0 0 0 0 0,0 0 0 0 0,0 0 0 0 0,0 0 0 0 0,0 0 0 0 0,1 0 0 0 0,0 0-1 0 0,-1 0 1 0 0,1 0 0 0 0,0-1 0 0 0,0 1 0 0 0,0-1 0 0 0,1 0 0 0 0,-1 1-1 0 0,1-1 1 0 0,-1 0 0 0 0,1 0 0 0 0,0-1 0 0 0,0 1 0 0 0,0 0 0 0 0,0-1 0 0 0,0 0-1 0 0,1 1 58 0 0,273 142 236 0 0,-275-143-230 0 0,-1-1-1 0 0,0 1 1 0 0,1 0-1 0 0,-1 0 0 0 0,0-1 1 0 0,1 1-1 0 0,-1 0 1 0 0,0 0-1 0 0,0 0 0 0 0,0 0 1 0 0,0 1-1 0 0,0-1 1 0 0,0 0-1 0 0,0 0 0 0 0,0 1 1 0 0,0-1-1 0 0,0 0 1 0 0,-1 1-1 0 0,1-1 0 0 0,-1 1 1 0 0,1-1-1 0 0,-1 1 1 0 0,1-1-1 0 0,-1 1 0 0 0,0-1 1 0 0,0 1-1 0 0,0-1 1 0 0,0 1-1 0 0,0-1 0 0 0,0 1 1 0 0,0 0-1 0 0,0-1 1 0 0,-1 1-1 0 0,1-1 0 0 0,0 1 1 0 0,-1-1-1 0 0,0 1 1 0 0,1-1-1 0 0,-1 0 0 0 0,0 1 1 0 0,0-1-1 0 0,1 0 1 0 0,-1 1-1 0 0,0-1 0 0 0,0 0 1 0 0,-1 0-1 0 0,1 0 1 0 0,0 0-1 0 0,0 0 0 0 0,0 0 1 0 0,-1 0-1 0 0,1 0 1 0 0,0-1-1 0 0,-1 1 0 0 0,1 0 1 0 0,-1-1-1 0 0,1 1 0 0 0,-1-1 1 0 0,1 0-1 0 0,-1 1 1 0 0,1-1-1 0 0,-2 0-5 0 0,-101 23 1983 0 0,80-21-1675 0 0,0-1-1 0 0,0-1 0 0 0,0-1 0 0 0,1-1 1 0 0,-1-1-1 0 0,1-1 0 0 0,-1-1 0 0 0,1-2 1 0 0,1 0-1 0 0,-10-5-307 0 0,24 6-1345 0 0,9 0-7378 0 0,1 5 399 0 0</inkml:trace>
  <inkml:trace contextRef="#ctx0" brushRef="#br0" timeOffset="1222.313">605 774 20740 0 0,'0'0'-902'0'0,"0"0"-536"0"0,0 0-200 0 0,0 0 202 0 0,0 0 436 0 0,0 0 514 0 0,0 0 297 0 0,0 0 130 0 0,0 0 114 0 0,0 0 82 0 0,0 0 81 0 0,0 0 82 0 0,1 9 69 0 0,5 23 59 0 0,48-24 1406 0 0,-47-7-1868 0 0,0-1 0 0 0,0 0 0 0 0,0 0 0 0 0,0 0 0 0 0,-1-1 0 0 0,1 0 0 0 0,0 0-1 0 0,0-1 1 0 0,-1 1 0 0 0,1-2 0 0 0,-1 1 0 0 0,1-1 0 0 0,-1 0 0 0 0,0 0 0 0 0,0 0 0 0 0,-1-1 0 0 0,1 0 0 0 0,-1 0 0 0 0,1-1 0 0 0,-1 0 0 0 0,-1 1 0 0 0,1-2 0 0 0,-1 1-1 0 0,0 0 1 0 0,0-1 0 0 0,0 0 0 0 0,-1 0 0 0 0,0 0 0 0 0,0 0 0 0 0,0-1 0 0 0,-1 1 0 0 0,0-1 0 0 0,0 1 0 0 0,-1-1 0 0 0,0 0 0 0 0,0 0 0 0 0,0-5 34 0 0,-4 7-3 0 0,0 1 1 0 0,0 0-1 0 0,-1 0 1 0 0,1 0-1 0 0,-1 1 0 0 0,0 0 1 0 0,0-1-1 0 0,0 1 1 0 0,-1 0-1 0 0,1 1 1 0 0,-1-1-1 0 0,1 1 1 0 0,-1 0-1 0 0,0 0 1 0 0,0 0-1 0 0,0 1 1 0 0,0 0-1 0 0,0 0 1 0 0,0 0-1 0 0,0 0 1 0 0,0 1-1 0 0,-1 0 0 0 0,1 0 1 0 0,0 1-1 0 0,0-1 1 0 0,0 1-1 0 0,0 0 1 0 0,0 0-1 0 0,0 1 1 0 0,0-1-1 0 0,0 1 1 0 0,0 0-1 0 0,1 1 1 0 0,-1-1-1 0 0,1 1 1 0 0,-1 0-1 0 0,1 0 1 0 0,0 0-1 0 0,0 1 3 0 0,-1-2 11 0 0,0 0 0 0 0,1 1 1 0 0,0-1-1 0 0,-1 1 0 0 0,1 0 0 0 0,0 0 1 0 0,1 0-1 0 0,-1 1 0 0 0,0-1 0 0 0,1 1 1 0 0,0 0-1 0 0,0 0 0 0 0,0 0 0 0 0,0 0 1 0 0,1 1-1 0 0,0-1 0 0 0,-1 1 0 0 0,2 0 1 0 0,-1-1-1 0 0,0 1 0 0 0,1 0 0 0 0,0 0 1 0 0,0 0-1 0 0,1 0 0 0 0,-1 0 0 0 0,1 0 1 0 0,0 0-1 0 0,0 0 0 0 0,1 0 0 0 0,0 0 1 0 0,-1 0-1 0 0,2 0 0 0 0,-1 0 0 0 0,1-1 1 0 0,-1 1-1 0 0,1 0 0 0 0,0-1 0 0 0,1 1 1 0 0,-1-1-1 0 0,1 0 0 0 0,0 0 0 0 0,0 0 0 0 0,0 0 1 0 0,1 0-1 0 0,-1-1 0 0 0,1 1 0 0 0,0-1 1 0 0,0 0-1 0 0,0 0 0 0 0,0 0 0 0 0,2 0-11 0 0,135 11 1925 0 0,-91-16-1798 0 0,36 37-387 0 0,-70-34 158 0 0,0 0 0 0 0,0-1 1 0 0,0-1-1 0 0,0 0 0 0 0,0-1 1 0 0,0-1-1 0 0,0 0 1 0 0,0-1-1 0 0,-1-1 0 0 0,0-1 1 0 0,0 0-1 0 0,0 0 1 0 0,-1-2-1 0 0,0 0 0 0 0,0 0 1 0 0,-1-2-1 0 0,0 1 0 0 0,-1-2 1 0 0,0 1-1 0 0,0-2 1 0 0,-2 0-1 0 0,1 0 0 0 0,-1-1 1 0 0,-1 0-1 0 0,0 0 1 0 0,-1-1-1 0 0,-1-1 0 0 0,0 1 1 0 0,0-1-1 0 0,-2 0 0 0 0,3-11 102 0 0,62-207-1220 0 0,-61 183 1856 0 0,-1-1 0 0 0,-3 1 0 0 0,-3-1 0 0 0,-1 0 0 0 0,-2 0 0 0 0,-4-11-636 0 0,4 56 450 0 0,-3-19-1104 0 0,-3 35-1363 0 0,-70 428 4092 0 0,75-412-2027 0 0,0 0-1 0 0,2 0 1 0 0,1 0 0 0 0,1 0-1 0 0,1 0 1 0 0,1 0-1 0 0,2-1 1 0 0,0 1-1 0 0,2-2 1 0 0,0 1-1 0 0,2-1 1 0 0,1 0-1 0 0,1-1 1 0 0,1 0-1 0 0,0-1 1 0 0,2 0 0 0 0,14 15-48 0 0,-26-34 62 0 0,0-1 0 0 0,-1 1 1 0 0,1-1-1 0 0,0 1 1 0 0,0-1-1 0 0,1 0 1 0 0,-1-1-1 0 0,0 1 1 0 0,1 0-1 0 0,-1-1 1 0 0,1 0-1 0 0,-1 0 1 0 0,1 0-1 0 0,-1 0 1 0 0,1-1-1 0 0,0 1 1 0 0,0-1-1 0 0,-1 0 1 0 0,1 0-1 0 0,0 0 1 0 0,0-1-1 0 0,-1 1 1 0 0,1-1-1 0 0,0 0 1 0 0,-1 0-1 0 0,1 0 0 0 0,-1 0 1 0 0,1-1-1 0 0,-1 1 1 0 0,0-1-1 0 0,0 0 1 0 0,1 0-1 0 0,-1 0 1 0 0,0-1-1 0 0,-1 1 1 0 0,1-1-1 0 0,0 0 1 0 0,-1 1-1 0 0,0-1 1 0 0,1 0-1 0 0,-1 0 1 0 0,0-1-1 0 0,0 1 1 0 0,-1 0-1 0 0,1-1 1 0 0,-1 1-1 0 0,1-4-62 0 0,10-16-149 0 0,-2-1 1 0 0,0-1-1 0 0,-1 0 0 0 0,-2 0 0 0 0,-1-1 1 0 0,-1 1-1 0 0,1-11 149 0 0,3-15 198 0 0,-13 115-3089 0 0,43 102 4157 0 0,-37-160-1211 0 0,0 0 0 0 0,1 0 1 0 0,0-1-1 0 0,0 1 0 0 0,0 0 1 0 0,1-1-1 0 0,0 0 0 0 0,0 0 1 0 0,0 0-1 0 0,1-1 0 0 0,-1 1 0 0 0,1-1 1 0 0,0 0-1 0 0,0 0 0 0 0,1-1 1 0 0,-1 0-1 0 0,1 0 0 0 0,0 0 1 0 0,0 0-1 0 0,0-1 0 0 0,0 0 1 0 0,0 0-1 0 0,0-1 0 0 0,1 0 1 0 0,-1 0-1 0 0,1 0 0 0 0,4-1-55 0 0,-6-4 61 0 0,1-1 0 0 0,-1 1-1 0 0,0-2 1 0 0,-1 1 0 0 0,1 0 0 0 0,-1-1-1 0 0,0 0 1 0 0,0 0 0 0 0,-1 0 0 0 0,0 0-1 0 0,0-1 1 0 0,0 1 0 0 0,-1-1 0 0 0,0 0-1 0 0,0 0 1 0 0,0-4-61 0 0,1 1 53 0 0,10-95 1872 0 0,-13 105-2109 0 0,14 35-2059 0 0,-12-27 2134 0 0,5 5 34 0 0,0 0 1 0 0,0 0-1 0 0,1-1 0 0 0,1 0 1 0 0,0 0-1 0 0,0-1 1 0 0,1 0-1 0 0,1-1 0 0 0,0 0 1 0 0,0 0-1 0 0,1-2 1 0 0,5 4 74 0 0,42 20-4335 0 0,0-16-5512 0 0,-48-14 4502 0 0</inkml:trace>
  <inkml:trace contextRef="#ctx0" brushRef="#br0" timeOffset="1468.169">1125 239 18020 0 0,'0'0'425'0'0,"0"0"-1117"0"0,0 0-276 0 0,0 0 92 0 0,0 0 328 0 0,0 0 666 0 0,31-3 276 0 0,224-10 897 0 0,112 60-1834 0 0,-216-5-9243 0 0,-131-36 2951 0 0</inkml:trace>
  <inkml:trace contextRef="#ctx0" brushRef="#br0" timeOffset="2308.127">2134 549 18076 0 0,'0'0'-847'0'0,"0"0"-528"0"0,0 0-53 0 0,0 0 284 0 0,0 0 654 0 0,0 0 683 0 0,0 0 129 0 0,0 0-57 0 0,27 0-109 0 0,140 1-92 0 0,-95 18 486 0 0,-100 51 1717 0 0,-6 45-1997 0 0,34-112-244 0 0,0 0 0 0 0,0 0 1 0 0,0 0-1 0 0,1 0 0 0 0,-1 1 0 0 0,1-1 0 0 0,0 0 0 0 0,0 0 1 0 0,0-1-1 0 0,0 1 0 0 0,0 0 0 0 0,1 0 0 0 0,-1 0 0 0 0,1-1 1 0 0,0 1-1 0 0,-1-1 0 0 0,1 1 0 0 0,0-1 0 0 0,1 0 0 0 0,-1 0 1 0 0,0 0-1 0 0,1 0 0 0 0,-1 0 0 0 0,1 0 0 0 0,0-1 0 0 0,-1 1 1 0 0,1-1-1 0 0,0 0 0 0 0,0 0 0 0 0,0 0 0 0 0,0 0 0 0 0,0 0 1 0 0,0 0-1 0 0,0-1 0 0 0,0 0 0 0 0,3 0-26 0 0,6 2 34 0 0,0-1 0 0 0,0-1 0 0 0,1 0 0 0 0,-1-1 0 0 0,0 0 0 0 0,0-1 0 0 0,1 0 0 0 0,-2-1 0 0 0,1 0 0 0 0,0-1 0 0 0,0-1 0 0 0,-1 1 0 0 0,1-2-34 0 0,30-48 3080 0 0,5 118-3484 0 0,-40-58 450 0 0,1 0 1 0 0,0-1-1 0 0,0-1 0 0 0,0 1 1 0 0,1-1-1 0 0,-1-1 0 0 0,1 1 1 0 0,0-2-1 0 0,0 1 0 0 0,0-1 1 0 0,0 0-1 0 0,1-1 0 0 0,-1 0 1 0 0,7-1-47 0 0,-11 1-4 0 0,-1-1 1 0 0,1 1-1 0 0,0-1 0 0 0,-1-1 1 0 0,1 1-1 0 0,0 0 1 0 0,-1-1-1 0 0,1 0 0 0 0,-1 0 1 0 0,1-1-1 0 0,-1 1 1 0 0,1-1-1 0 0,-1 0 0 0 0,0 0 1 0 0,0 0-1 0 0,0-1 1 0 0,0 1-1 0 0,0-1 0 0 0,0 0 1 0 0,-1 0-1 0 0,0-1 1 0 0,1 1-1 0 0,-1-1 0 0 0,0 1 1 0 0,-1-1-1 0 0,1 0 0 0 0,-1 0 1 0 0,1 0-1 0 0,0-4 4 0 0,-2 3-74 0 0,0-1 0 0 0,-1 0 0 0 0,0 0 0 0 0,0 0-1 0 0,0 0 1 0 0,-1 0 0 0 0,0 0 0 0 0,0 0 0 0 0,0 0 0 0 0,-1 1-1 0 0,1-1 1 0 0,-2 0 0 0 0,1 1 0 0 0,0 0 0 0 0,-1-1 0 0 0,0 1-1 0 0,-1 0 1 0 0,1 0 0 0 0,-1 1 0 0 0,0-1 0 0 0,0 1-1 0 0,0 0 1 0 0,0 0 0 0 0,-1 0 0 0 0,0 0 0 0 0,0 1 0 0 0,0 0 74 0 0,-4-4-10 0 0,-1 0 0 0 0,0 1 0 0 0,0 0 1 0 0,0 1-1 0 0,-1 0 0 0 0,1 1 0 0 0,-1 0 0 0 0,0 0 1 0 0,-1 1-1 0 0,1 1 0 0 0,0 0 0 0 0,-1 1 0 0 0,-7-1 10 0 0,14 4-28 0 0,1-1 0 0 0,0 0-1 0 0,-1 1 1 0 0,1 0-1 0 0,0 0 1 0 0,0 1-1 0 0,0-1 1 0 0,0 1-1 0 0,1 0 1 0 0,-1-1-1 0 0,1 2 1 0 0,-1-1-1 0 0,1 0 1 0 0,0 1 0 0 0,0-1-1 0 0,1 1 1 0 0,-1 0-1 0 0,1 0 1 0 0,0 0-1 0 0,0 0 1 0 0,0 1-1 0 0,0-1 1 0 0,1 1-1 0 0,0-1 1 0 0,0 1 0 0 0,0-1-1 0 0,0 1 1 0 0,1-1-1 0 0,-1 1 1 0 0,1 0-1 0 0,1-1 1 0 0,-1 1-1 0 0,1-1 1 0 0,-1 1-1 0 0,1 0 1 0 0,1-1-1 0 0,-1 0 1 0 0,1 1 0 0 0,-1-1-1 0 0,1 0 1 0 0,0 0-1 0 0,1 0 1 0 0,-1 0-1 0 0,1 0 1 0 0,0 0-1 0 0,0-1 1 0 0,0 1-1 0 0,0-1 1 0 0,0 0-1 0 0,3 2 30 0 0,229 87 875 0 0,-116-49-3457 0 0,-38-24-8177 0 0,-70-17 5290 0 0</inkml:trace>
  <inkml:trace contextRef="#ctx0" brushRef="#br0" timeOffset="3135.895">3194 414 19436 0 0,'0'0'-179'0'0,"0"0"-397"0"0,0 0-351 0 0,0 0-50 0 0,0 0 174 0 0,0 0 459 0 0,0 0 399 0 0,0 0 103 0 0,0 0-26 0 0,25-3-33 0 0,114-15 14 0 0,44 53 161 0 0,-182-34-277 0 0,0 1-1 0 0,-1-1 1 0 0,1 1 0 0 0,0 0-1 0 0,-1-1 1 0 0,1 1 0 0 0,-1 0-1 0 0,0 0 1 0 0,1 0 0 0 0,-1-1-1 0 0,0 1 1 0 0,0 0 0 0 0,0 0-1 0 0,0 0 1 0 0,0-1 0 0 0,-1 1-1 0 0,1 0 1 0 0,0 0 0 0 0,-1-1-1 0 0,0 1 1 0 0,1 0 0 0 0,-1 0-1 0 0,0-1 1 0 0,0 1 0 0 0,0-1-1 0 0,0 1 1 0 0,0-1 0 0 0,0 1-1 0 0,0-1 1 0 0,0 0 0 0 0,-1 0-1 0 0,1 1 1 0 0,-1-1-1 0 0,1 0 1 0 0,-1 0 0 0 0,1 0-1 0 0,-1 0 1 0 0,1-1 0 0 0,-1 1-1 0 0,-1 0 4 0 0,1 1 0 0 0,-243 213 719 0 0,243-213-692 0 0,0 1-1 0 0,0 0 1 0 0,1 0-1 0 0,-1 0 1 0 0,1 1-1 0 0,0-1 1 0 0,0 0-1 0 0,0 1 0 0 0,0-1 1 0 0,1 0-1 0 0,-1 1 1 0 0,1-1-1 0 0,0 1 1 0 0,0-1-1 0 0,0 0 1 0 0,0 1-1 0 0,1-1 1 0 0,-1 1-1 0 0,1-1 1 0 0,0 0-1 0 0,0 1 0 0 0,0-1 1 0 0,1 0-1 0 0,-1 0 1 0 0,1 0-1 0 0,-1 0 1 0 0,1 0-1 0 0,0 0 1 0 0,0 0-1 0 0,1-1 1 0 0,-1 1-1 0 0,0-1 0 0 0,1 0 1 0 0,-1 1-1 0 0,1-1 1 0 0,0 0-1 0 0,0 0 1 0 0,0-1-1 0 0,1 1-26 0 0,125 57 1138 0 0,-28-53 196 0 0,-106-48-249 0 0,-104-81-1337 0 0,179 127 3 0 0,91-1 1888 0 0,-101 80-1428 0 0,26-13-1495 0 0,-65-59-3217 0 0,0-1-3991 0 0,-17-9-215 0 0</inkml:trace>
  <inkml:trace contextRef="#ctx0" brushRef="#br0" timeOffset="3387.902">3742 416 19676 0 0,'0'0'1495'0'0,"0"0"-915"0"0,0 0-325 0 0,0 0-288 0 0,0 0-463 0 0,0 0-398 0 0,0 0-276 0 0,0 0-12 0 0,0 0 157 0 0,0 0 138 0 0,0 0 161 0 0,0 0 178 0 0,-1-8 194 0 0,0 1 215 0 0,-3-10 104 0 0,3 43-2483 0 0,1 3-3521 0 0,0-19 79 0 0</inkml:trace>
  <inkml:trace contextRef="#ctx0" brushRef="#br0" timeOffset="3673.697">4024 814 21109 0 0,'0'0'-645'0'0,"0"0"-470"0"0,0 0 34 0 0,0 0 319 0 0,0 0 461 0 0,0 0 549 0 0,0 0 87 0 0,0 0-46 0 0,0 0-43 0 0,0 0-56 0 0,0 0-52 0 0,0 0-12 0 0,0 0 26 0 0,11 10 31 0 0,63 45 411 0 0,43-42 652 0 0,-115-13-1266 0 0,1-1 0 0 0,-1 1 0 0 0,0-1 0 0 0,1 0 0 0 0,-1 0 0 0 0,0 0 0 0 0,1 0 0 0 0,-1 0 0 0 0,0-1 0 0 0,0 1 0 0 0,0 0 0 0 0,0-1 0 0 0,0 0 0 0 0,0 1 0 0 0,-1-1 0 0 0,1 0 0 0 0,0 0 0 0 0,-1 0 0 0 0,1 0 0 0 0,-1 0 0 0 0,0 0 0 0 0,0-1 0 0 0,0 1 0 0 0,0 0 0 0 0,0-1 0 0 0,0 1 0 0 0,-1-1 0 0 0,1 1 0 0 0,-1 0 0 0 0,0-1 0 0 0,0 1 0 0 0,0-1 0 0 0,0 1 0 0 0,0-1 0 0 0,0 1 0 0 0,0-1 0 0 0,-1 1 0 0 0,0-1 0 0 0,1 1 0 0 0,-1-1 0 0 0,0 1 0 0 0,0 0 0 0 0,0 0 0 0 0,0-1 0 0 0,-1 0 20 0 0,-5-9-12 0 0,0 0 0 0 0,0 1 0 0 0,-1 0 0 0 0,0 1 0 0 0,-1-1 0 0 0,0 1 0 0 0,-1 1 0 0 0,0 0 0 0 0,0 0 0 0 0,-1 1 0 0 0,0 0 0 0 0,0 1 0 0 0,-1 1 0 0 0,-12-6 12 0 0,22 11-66 0 0,-1 1 0 0 0,1 0 0 0 0,0-1 0 0 0,-1 1 0 0 0,1 0 1 0 0,0 0-1 0 0,-1 0 0 0 0,1 0 0 0 0,0 1 0 0 0,-1-1 0 0 0,1 1 0 0 0,0-1 0 0 0,0 1 0 0 0,-1 0 0 0 0,1 0 0 0 0,0 0 0 0 0,0 0 0 0 0,0 0 0 0 0,0 1 0 0 0,0-1 0 0 0,0 1 0 0 0,1-1 0 0 0,-1 1 0 0 0,0-1 0 0 0,1 1 0 0 0,-1 0 0 0 0,1 0 0 0 0,0 0 0 0 0,-1 0 1 0 0,1 0-1 0 0,0 0 0 0 0,0 0 0 0 0,0 0 0 0 0,1 1 0 0 0,-1-1 0 0 0,0 0 0 0 0,1 0 0 0 0,0 1 0 0 0,-1 0 66 0 0,1 96-22 0 0,83-24-2231 0 0,-14-47-7595 0 0,-60-25 4659 0 0</inkml:trace>
  <inkml:trace contextRef="#ctx0" brushRef="#br0" timeOffset="4437.753">4378 665 13171 0 0,'0'0'1403'0'0,"0"0"-182"0"0,0 0-399 0 0,0 0-585 0 0,0 0-366 0 0,0 0-72 0 0,0 0 103 0 0,0 0 226 0 0,0 0 134 0 0,0 0-12 0 0,0 0-82 0 0,0 0-53 0 0,0 0-7 0 0,10 1-8 0 0,30 2 1 0 0,-1 51 182 0 0,-21-6-28 0 0,-18-42-220 0 0,1 0 0 0 0,1-1 0 0 0,-1 1 0 0 0,1-1 0 0 0,0 0 0 0 0,0 1 0 0 0,1-1 0 0 0,-1 0 0 0 0,1 0 0 0 0,0 0 0 0 0,1-1 0 0 0,-1 1 0 0 0,1-1-1 0 0,0 0 1 0 0,0 0 0 0 0,0 0 0 0 0,1 0 0 0 0,-1-1 0 0 0,1 1 0 0 0,0-1 0 0 0,0-1 0 0 0,0 1 0 0 0,0-1 0 0 0,0 1 0 0 0,1-1 0 0 0,-1-1 0 0 0,1 1 0 0 0,1-1-35 0 0,0 1 4 0 0,0-1 1 0 0,0 0-1 0 0,0-1 0 0 0,0 1 1 0 0,0-1-1 0 0,0-1 1 0 0,1 1-1 0 0,-1-1 0 0 0,0 0 1 0 0,0-1-1 0 0,-1 0 1 0 0,1 0-1 0 0,0 0 0 0 0,-1-1 1 0 0,1 0-1 0 0,-1-1 1 0 0,0 1-1 0 0,0-1 0 0 0,0 0 1 0 0,0 0-1 0 0,-1-1 0 0 0,0 0 1 0 0,0 0-1 0 0,0 0 1 0 0,0 0-1 0 0,-1-1 0 0 0,1-1-4 0 0,16-33 995 0 0,-21 40-1136 0 0,0 0-152 0 0,0 0-180 0 0,0 0-159 0 0,12 37-145 0 0,-5-28 894 0 0,1 1-1 0 0,0-1 1 0 0,0-1 0 0 0,1 0-1 0 0,0 0 1 0 0,0 0 0 0 0,1-1 0 0 0,0-1-1 0 0,0 0 1 0 0,1 0 0 0 0,0-1-1 0 0,0 0 1 0 0,0-1 0 0 0,0 0 0 0 0,1-1-1 0 0,0 0 1 0 0,-1-1 0 0 0,1 0-1 0 0,0-1 1 0 0,0 0 0 0 0,0-1 0 0 0,0 0-1 0 0,0-1 1 0 0,0 0 0 0 0,0-1-1 0 0,-1-1 1 0 0,2 0-117 0 0,-9 2-34 0 0,0 0 0 0 0,1 0-1 0 0,-1 0 1 0 0,0-1-1 0 0,0 0 1 0 0,0 0 0 0 0,0 0-1 0 0,0 0 1 0 0,-1-1 0 0 0,1 1-1 0 0,-1-1 1 0 0,1 0 0 0 0,-1 0-1 0 0,0 0 1 0 0,0-1 0 0 0,0 1-1 0 0,-1-1 1 0 0,1 0 0 0 0,-1 1-1 0 0,0-1 1 0 0,0 0 0 0 0,0 0-1 0 0,-1-1 1 0 0,1 1 0 0 0,-1 0-1 0 0,0 0 1 0 0,0-1 0 0 0,0 1-1 0 0,-1-1 1 0 0,0 1 0 0 0,0 0-1 0 0,0-1 1 0 0,0 1 0 0 0,0-1-1 0 0,-1 1 1 0 0,0 0 0 0 0,0-1-1 0 0,0 1 1 0 0,-1 0 0 0 0,1 0-1 0 0,-1 0 1 0 0,0 0 0 0 0,0 0-1 0 0,-1 0 1 0 0,1 0 0 0 0,-1 1-1 0 0,0-1 1 0 0,0 1-1 0 0,0 0 1 0 0,0 0 0 0 0,0 0-1 0 0,-1-1 35 0 0,3 4-2 0 0,-3-7 123 0 0,-1 0-1 0 0,-1 0 1 0 0,1 1-1 0 0,-1-1 1 0 0,0 1 0 0 0,-1 1-1 0 0,0-1 1 0 0,0 1-1 0 0,0 0 1 0 0,0 0-1 0 0,-1 1 1 0 0,1 0 0 0 0,-1 1-1 0 0,-8-3-120 0 0,14 9 52 0 0,0-1-1 0 0,0 1 1 0 0,1 0 0 0 0,-1 0-1 0 0,1 0 1 0 0,-1 0 0 0 0,1 1-1 0 0,0-1 1 0 0,0 0 0 0 0,0 1-1 0 0,1-1 1 0 0,-1 0 0 0 0,1 1-1 0 0,0-1 1 0 0,0 1 0 0 0,0-1-1 0 0,0 0 1 0 0,0 1 0 0 0,1-1-1 0 0,0 1 1 0 0,0-1 0 0 0,0 0-1 0 0,0 1-51 0 0,6 7 220 0 0,1 0 0 0 0,0 0 0 0 0,1 0 0 0 0,0-1 0 0 0,1 0 0 0 0,0-1-1 0 0,0 0 1 0 0,1-1 0 0 0,0 0 0 0 0,1-1 0 0 0,-1 0 0 0 0,1 0 0 0 0,1-2-1 0 0,8 4-219 0 0,38 20 58 0 0,2-3-1 0 0,1-3 1 0 0,1-2 0 0 0,0-4-1 0 0,2-1 1 0 0,-1-4-1 0 0,16-1-57 0 0,-105-12-6562 0 0,-35-1-4033 0 0,42 2 2060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5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285 541 696 0 0,'0'0'1215'0'0,"0"0"-467"0"0,0 0-429 0 0,0 0-172 0 0,0 0-39 0 0,0 0 6 0 0,0 0 52 0 0,0 0 51 0 0,0 0 50 0 0,0 0 21 0 0,0 0-17 0 0,1-3-33 0 0,7-16 473 0 0,-8 18-619 0 0,0 1 22 0 0,33-44 2350 0 0,-28 17-792 0 0,-62 30-4072 0 0,35 7 2628 0 0,1 2-1 0 0,0 0 1 0 0,0 1 0 0 0,2 1-1 0 0,0 1 1 0 0,0 0 0 0 0,1 2-1 0 0,1 0 1 0 0,1 1 0 0 0,0 1-1 0 0,2 0 1 0 0,0 1 0 0 0,1 0-1 0 0,0 2-227 0 0,12-20 23 0 0,-1 1 0 0 0,1-1 0 0 0,0 1 0 0 0,0-1-1 0 0,-1 1 1 0 0,2 0 0 0 0,-1 0 0 0 0,0-1 0 0 0,0 1 0 0 0,1 0-1 0 0,0 0 1 0 0,-1 0 0 0 0,1-1 0 0 0,0 1 0 0 0,0 0-1 0 0,1 0 1 0 0,-1 0 0 0 0,1-1 0 0 0,-1 1 0 0 0,1 0 0 0 0,0 0-1 0 0,0-1 1 0 0,0 1 0 0 0,0 0 0 0 0,1-1 0 0 0,-1 0 0 0 0,1 1-1 0 0,-1-1 1 0 0,1 0 0 0 0,0 1 0 0 0,0-1 0 0 0,0 0 0 0 0,0 0-1 0 0,0-1 1 0 0,0 1 0 0 0,1 0 0 0 0,-1-1 0 0 0,1 1-1 0 0,-1-1 1 0 0,1 0 0 0 0,-1 0 0 0 0,1 0 0 0 0,0 0 0 0 0,2 0-23 0 0,131 13 1772 0 0,-122-14-1819 0 0,332-28 105 0 0,-346 28-10 0 0,0 0 96 0 0,0 0 62 0 0,0 0 1 0 0,0 0-79 0 0,0 0-99 0 0,0 0-111 0 0,0 0-120 0 0,3 4 297 0 0,0-1-1 0 0,0 0 1 0 0,0 0-1 0 0,0-1 1 0 0,0 1-1 0 0,1-1 0 0 0,-1 1 1 0 0,1-1-1 0 0,0 0 1 0 0,0-1-1 0 0,0 1 1 0 0,0-1-1 0 0,0 1 1 0 0,0-1-1 0 0,0 0 1 0 0,0-1-1 0 0,0 1 0 0 0,1-1 1 0 0,-1 1-1 0 0,0-1 1 0 0,0-1-1 0 0,1 1 1 0 0,-1-1-1 0 0,0 1 1 0 0,0-1-1 0 0,1-1-94 0 0,5 2 86 0 0,16-1 93 0 0,0-1 0 0 0,0-1-1 0 0,-1-1 1 0 0,1-1 0 0 0,-1-2-1 0 0,0 0 1 0 0,-1-2 0 0 0,0 0 0 0 0,0-2-1 0 0,13-9-178 0 0,-34 19 30 0 0,-1 0 0 0 0,1-1 0 0 0,-1 0 0 0 0,1 0 0 0 0,-1 0 0 0 0,0 0 0 0 0,1 0 0 0 0,-1 0 0 0 0,0 0 0 0 0,0-1 0 0 0,-1 1 0 0 0,1-1 0 0 0,0 1 0 0 0,-1-1 0 0 0,1 0 0 0 0,-1 0 0 0 0,0 1 0 0 0,0-1 0 0 0,0 0 0 0 0,-1 0 0 0 0,1 0 0 0 0,-1 0 0 0 0,1 0 0 0 0,-1 0 0 0 0,0 0 0 0 0,0 0 0 0 0,0-1 0 0 0,-1 1 0 0 0,1 0 0 0 0,-1 0 0 0 0,0 0 0 0 0,1 1 0 0 0,-1-1 0 0 0,-1 0 0 0 0,1 0 0 0 0,0 0 0 0 0,-1 1 0 0 0,1-1 0 0 0,-1 0 0 0 0,0 1 0 0 0,-2-3-30 0 0,-102-77-1338 0 0,98 77 1267 0 0,-2 2 0 0 0,1-1 0 0 0,0 1 0 0 0,-1 0 0 0 0,1 1 0 0 0,-1 0 0 0 0,0 1 0 0 0,0 0 0 0 0,0 1 0 0 0,1 0 0 0 0,-1 0 0 0 0,0 1 0 0 0,0 0 0 0 0,0 1 0 0 0,1 0 0 0 0,-1 0 0 0 0,1 1 0 0 0,-1 0 0 0 0,1 1 0 0 0,0 0 0 0 0,0 1 0 0 0,1-1 0 0 0,0 2 0 0 0,-1-1 0 0 0,1 1 0 0 0,1 1 0 0 0,0-1-1 0 0,0 1 1 0 0,0 0 0 0 0,0 1 0 0 0,1 0 0 0 0,1 0 0 0 0,-1 0 0 0 0,1 0 0 0 0,-1 5 71 0 0,4-9-36 0 0,1 1 0 0 0,1-1 0 0 0,-1 1 1 0 0,0-1-1 0 0,1 1 0 0 0,0-1 0 0 0,0 1 0 0 0,1-1 0 0 0,-1 1 0 0 0,1-1 0 0 0,0 1 0 0 0,0-1 0 0 0,0 0 0 0 0,1 1 0 0 0,-1-1 0 0 0,1 0 0 0 0,0 0 0 0 0,0 0 0 0 0,1 0 0 0 0,-1 0 0 0 0,1-1 0 0 0,0 1 0 0 0,0-1 0 0 0,0 1 1 0 0,0-1-1 0 0,1 0 0 0 0,-1-1 0 0 0,1 1 0 0 0,1 1 36 0 0,122 58-7145 0 0,-118-59 5996 0 0,12 5-5150 0 0</inkml:trace>
  <inkml:trace contextRef="#ctx0" brushRef="#br0" timeOffset="1483.186">1023 699 11330 0 0,'0'0'131'0'0,"0"0"-1023"0"0,0 0-684 0 0,0 0-195 0 0,0 0 302 0 0,0 0 824 0 0,0 0 811 0 0,0 0 549 0 0,0 0 195 0 0,0 0 81 0 0,0 0-42 0 0,0 0-119 0 0,0 0-59 0 0,9 7-47 0 0,-2-2-518 0 0,1 1 1 0 0,-1-1 0 0 0,1-1 0 0 0,1 1-1 0 0,-1-2 1 0 0,0 1 0 0 0,1-1-1 0 0,0 0 1 0 0,0-1 0 0 0,0 0 0 0 0,0 0-1 0 0,0-1 1 0 0,1 0-207 0 0,9 1 209 0 0,-1 0 0 0 0,0-1 0 0 0,0-1 0 0 0,0-1 0 0 0,0-1 0 0 0,0 0-1 0 0,0-1 1 0 0,0-1 0 0 0,0-1 0 0 0,-1-1 0 0 0,0 0 0 0 0,0-1 0 0 0,-1 0 0 0 0,0-2 0 0 0,10-6-209 0 0,-25 13-28 0 0,1-1 0 0 0,0 1 0 0 0,-1-1 0 0 0,0 0-1 0 0,1 0 1 0 0,-1 1 0 0 0,0-1 0 0 0,-1 0 0 0 0,1 0 0 0 0,0 0 0 0 0,-1 0 0 0 0,0 0 0 0 0,1 0-1 0 0,-1 0 1 0 0,0 0 0 0 0,-1 0 0 0 0,1 0 0 0 0,0 0 0 0 0,-1 0 0 0 0,0 0 0 0 0,0 0 0 0 0,0 0 0 0 0,0 0-1 0 0,0 0 1 0 0,0 1 0 0 0,-1-1 0 0 0,1 1 0 0 0,-1-1 0 0 0,0 1 0 0 0,0-1 0 0 0,0 1 0 0 0,0 0-1 0 0,0 0 1 0 0,0 0 0 0 0,-1 0 0 0 0,1 0 0 0 0,-1 0 0 0 0,1 1 0 0 0,-1-1 0 0 0,0 1 0 0 0,1 0-1 0 0,-1 0 1 0 0,0 0 0 0 0,0 0 0 0 0,0 0 0 0 0,0 1 0 0 0,0-1 0 0 0,0 1 0 0 0,0 0 0 0 0,0 0 0 0 0,0 0-1 0 0,0 0 1 0 0,0 0 28 0 0,-3 0-32 0 0,1-1-1 0 0,-1 1 1 0 0,1 0-1 0 0,-1 1 1 0 0,1-1-1 0 0,-1 1 1 0 0,1 0-1 0 0,0 1 1 0 0,-1-1-1 0 0,1 1 0 0 0,0 0 1 0 0,0 0-1 0 0,0 1 1 0 0,0-1-1 0 0,0 1 1 0 0,1 0-1 0 0,-1 0 1 0 0,1 1-1 0 0,0 0 1 0 0,0-1-1 0 0,0 1 1 0 0,1 0-1 0 0,-1 1 0 0 0,1-1 1 0 0,0 1-1 0 0,0-1 1 0 0,0 1-1 0 0,1 0 1 0 0,0 0-1 0 0,0 0 1 0 0,0 1-1 0 0,0-1 1 0 0,1 0-1 0 0,0 1 1 0 0,0-1-1 0 0,0 1 1 0 0,1-1-1 0 0,0 1 0 0 0,0-1 1 0 0,0 1-1 0 0,1-1 1 0 0,0 1-1 0 0,1 3 33 0 0,4-2 48 0 0,-1 0-1 0 0,2 0 0 0 0,-1-1 1 0 0,1 0-1 0 0,0 0 0 0 0,1 0 1 0 0,-1-1-1 0 0,1 0 0 0 0,0 0 1 0 0,0-1-1 0 0,1 0 0 0 0,-1-1 1 0 0,1 0-1 0 0,0 0 0 0 0,0-1 1 0 0,0 0-1 0 0,0 0 1 0 0,0-1-1 0 0,0 0 0 0 0,0-1 1 0 0,1 0-1 0 0,-1-1 0 0 0,0 1 1 0 0,0-2-1 0 0,0 1 0 0 0,8-4-47 0 0,11 2 69 0 0,-1-2 0 0 0,0-2-1 0 0,0 0 1 0 0,0-1-1 0 0,-1-2 1 0 0,0-1 0 0 0,0-1-1 0 0,-2-1 1 0 0,1-1 0 0 0,-2-1-1 0 0,0-1 1 0 0,-1-2 0 0 0,0 0-1 0 0,-2-1 1 0 0,0-1 0 0 0,-1 0-1 0 0,10-17-68 0 0,-15 13 140 0 0,0-1 1 0 0,-2-1-1 0 0,-1 0 0 0 0,-1 0 1 0 0,-2-1-1 0 0,0-1 0 0 0,-2 1 1 0 0,-1-1-1 0 0,-1 0 0 0 0,-1 0 0 0 0,-2 0 1 0 0,-1-1-1 0 0,-1 1 0 0 0,-1 0 1 0 0,-5-21-141 0 0,-34-55 48 0 0,33 124-3833 0 0,2-4 3659 0 0,-37 117 456 0 0,7 1 0 0 0,6 2-1 0 0,5 1 1 0 0,7 2 0 0 0,-1 138-330 0 0,18-239-131 0 0,3 0 0 0 0,1 0 1 0 0,1 0-1 0 0,2 0 0 0 0,2-1 1 0 0,2 0-1 0 0,1 0 0 0 0,14 31 131 0 0,-34-68 3152 0 0,-80-93-5069 0 0,-54-61 3211 0 0,143 152-1425 0 0,1 0 0 0 0,0 0 0 0 0,-1-1 1 0 0,1 1-1 0 0,0 0 0 0 0,0 0 0 0 0,1 0 0 0 0,-1 0 1 0 0,0 0-1 0 0,1 0 0 0 0,-1 1 0 0 0,1-1 0 0 0,-1 0 0 0 0,1 1 1 0 0,0-1-1 0 0,0 1 0 0 0,0-1 0 0 0,0 1 0 0 0,0 0 1 0 0,0 0-1 0 0,0 0 0 0 0,0 0 0 0 0,0 0 0 0 0,0 0 1 0 0,1 1-1 0 0,-1-1 0 0 0,2 1 131 0 0,6-5 30 0 0,28-13-364 0 0,-2-1 0 0 0,1-2 1 0 0,-2-2-1 0 0,-1-1 1 0 0,-1-1-1 0 0,-1-2 0 0 0,-2-1 1 0 0,0-2-1 0 0,-2 0 0 0 0,-1-2 1 0 0,-2-1-1 0 0,14-25 334 0 0,47-185-1144 0 0,-66-15 6289 0 0,-46 149-1499 0 0,25 120-7605 0 0,-8 17 3665 0 0,5-15 325 0 0,-21 89 327 0 0,5 1 1 0 0,4 0-1 0 0,5 2 1 0 0,4-1-1 0 0,5 24-358 0 0,98 311-18 0 0,-95-438 50 0 0,-1 0 0 0 0,0 0 0 0 0,-1 0 1 0 0,1 0-1 0 0,0 1 0 0 0,0-1 0 0 0,0 0 1 0 0,-1 0-1 0 0,1 0 0 0 0,0 0 0 0 0,-1 0 1 0 0,1 0-1 0 0,-1 0 0 0 0,1 0 0 0 0,-1 0 1 0 0,0 0-1 0 0,0 0 0 0 0,1 0 0 0 0,-1 0 1 0 0,0 0-1 0 0,0-1 0 0 0,0 1 0 0 0,0 0 1 0 0,0 0-1 0 0,0-1 0 0 0,0 1 0 0 0,0-1 1 0 0,0 1-1 0 0,0-1 0 0 0,0 1 0 0 0,0-1 1 0 0,0 0-1 0 0,0 0 0 0 0,0 1 0 0 0,-1-1 0 0 0,1 0 1 0 0,0 0-1 0 0,0 0 0 0 0,0 0 0 0 0,0 0 1 0 0,0 0-1 0 0,-1-1 0 0 0,1 1 0 0 0,0 0 1 0 0,0-1-1 0 0,0 1 0 0 0,0 0 0 0 0,0-1 1 0 0,-1 0-33 0 0,-14 0-164 0 0,-19 0 194 0 0,-1-1 0 0 0,1-2 0 0 0,0-2-1 0 0,0-1 1 0 0,1-2 0 0 0,0-1 0 0 0,1-2 0 0 0,0-1 0 0 0,0-1-1 0 0,2-2 1 0 0,0-2 0 0 0,1 0 0 0 0,-26-22-30 0 0,54 40-52 0 0,1-1-1 0 0,-1 1 1 0 0,1-1-1 0 0,-1 0 1 0 0,1 0-1 0 0,-1 1 1 0 0,1-1-1 0 0,0 0 1 0 0,-1 0-1 0 0,1 0 1 0 0,0-1-1 0 0,0 1 1 0 0,0 0-1 0 0,0 0 1 0 0,0-1-1 0 0,0 1 1 0 0,0-1-1 0 0,0 1 1 0 0,0 0-1 0 0,1-1 1 0 0,-1 0-1 0 0,1 1 1 0 0,-1-1-1 0 0,1 1 1 0 0,-1-1-1 0 0,1 0 1 0 0,0 1-1 0 0,0-1 1 0 0,0 1-1 0 0,0-1 1 0 0,0 0-1 0 0,0 1 1 0 0,0-1-1 0 0,1 0 1 0 0,-1 1-1 0 0,1-1 1 0 0,-1 1-1 0 0,1-1 1 0 0,-1 0-1 0 0,1 1 1 0 0,0 0-1 0 0,0-1 1 0 0,0 1-1 0 0,0-1 1 0 0,0 1-1 0 0,0 0 1 0 0,0 0-1 0 0,0 0 1 0 0,0-1-1 0 0,1 1 1 0 0,-1 0-1 0 0,0 1 1 0 0,1-1-1 0 0,-1 0 1 0 0,1 0-1 0 0,-1 0 1 0 0,1 1-1 0 0,-1-1 1 0 0,1 1-1 0 0,0 0 1 0 0,-1-1-1 0 0,1 1 1 0 0,0 0 52 0 0,53-19-94 0 0,2 4 0 0 0,-1 1 0 0 0,2 3 0 0 0,43-2 94 0 0,-26 3-102 0 0,297-63 761 0 0,-358 67-394 0 0,2 0 1747 0 0,-10 11-3467 0 0,56 51 1602 0 0,-9-29-4539 0 0,-29-16-605 0 0,-16-7-822 0 0</inkml:trace>
  <inkml:trace contextRef="#ctx0" brushRef="#br0" timeOffset="1760.25">2403 488 20732 0 0,'0'0'80'0'0,"0"0"-40"0"0,0 0-24 0 0,0 0-88 0 0,0 0-200 0 0,0 0-304 0 0,0 0-432 0 0,0 0-424 0 0,0 0 71 0 0,0 0 153 0 0,0 0 200 0 0,0 0 240 0 0,0 0-200 0 0,0 0-369 0 0,5-50-639 0 0,0 59-217 0 0,1-2-4496 0 0</inkml:trace>
  <inkml:trace contextRef="#ctx0" brushRef="#br0" timeOffset="2216.856">2859 798 20628 0 0,'0'0'-857'0'0,"0"0"-662"0"0,0 0-427 0 0,0 0 199 0 0,0 0 704 0 0,0 0 906 0 0,0 0 576 0 0,0 0 46 0 0,0 0-105 0 0,0 0-98 0 0,0 0-77 0 0,0 0-21 0 0,13 0-8 0 0,-12 0-178 0 0,9 1-36 0 0,1-1 0 0 0,-1 0 0 0 0,1-1 0 0 0,-1 0-1 0 0,1-1 1 0 0,-1 0 0 0 0,0-1 0 0 0,0 0 0 0 0,0 0 0 0 0,0-1 0 0 0,9-5 38 0 0,-20 9 2 0 0,-1 0 0 0 0,1 0 1 0 0,0 0-1 0 0,-1 0 1 0 0,1 0-1 0 0,0 0 0 0 0,-1-1 1 0 0,1 1-1 0 0,0 0 1 0 0,-1-1-1 0 0,1 1 1 0 0,0-1-1 0 0,0 0 0 0 0,-1 1 1 0 0,1-1-1 0 0,0 0 1 0 0,0 0-1 0 0,0 0 0 0 0,0 1 1 0 0,0-1-1 0 0,0 0 1 0 0,0 0-1 0 0,0-1 0 0 0,1 1 1 0 0,-1 0-1 0 0,0 0 1 0 0,1 0-1 0 0,-1 0 1 0 0,0-1-1 0 0,1 1 0 0 0,-1 0 1 0 0,1-1-1 0 0,0 1 1 0 0,0 0-1 0 0,-1-1 0 0 0,1 1 1 0 0,0 0-1 0 0,0-1 1 0 0,0 1-1 0 0,0 0 0 0 0,1-1 1 0 0,-1 1-1 0 0,0 0 1 0 0,0-1-1 0 0,1 1 1 0 0,-1 0-1 0 0,1-1 0 0 0,-1 1 1 0 0,1 0-1 0 0,0 0 1 0 0,-1 0-1 0 0,1-1 0 0 0,0 1 1 0 0,0 0-1 0 0,0 0 1 0 0,0 0-1 0 0,0 0 1 0 0,0 1-1 0 0,0-1 0 0 0,0 0 1 0 0,0 0-1 0 0,0 0 1 0 0,1 0-3 0 0,-10 2-12 0 0,0 0 1 0 0,0 1 0 0 0,0 0 0 0 0,0 0 0 0 0,0 0 0 0 0,0 1-1 0 0,1 1 1 0 0,-1-1 0 0 0,1 1 0 0 0,0 0 0 0 0,0 1 0 0 0,0 0 0 0 0,1 0-1 0 0,0 0 1 0 0,0 1 0 0 0,0 0 0 0 0,0 0 0 0 0,1 0 0 0 0,0 1-1 0 0,0 0 1 0 0,1 0 0 0 0,0 0 0 0 0,0 0 0 0 0,1 1 0 0 0,0-1-1 0 0,0 1 1 0 0,1 0 0 0 0,0 0 0 0 0,0 0 0 0 0,0 1 11 0 0,3-6 54 0 0,-1 1 0 0 0,1-1 0 0 0,0 0 0 0 0,0 0-1 0 0,0 1 1 0 0,1-1 0 0 0,-1 0 0 0 0,1 0 0 0 0,-1 0 0 0 0,1 0 0 0 0,0-1 0 0 0,0 1 0 0 0,1 0 0 0 0,-1-1 0 0 0,0 0 0 0 0,1 1 0 0 0,-1-1 0 0 0,1 0-1 0 0,0 0 1 0 0,0 0 0 0 0,0-1 0 0 0,0 1 0 0 0,0-1 0 0 0,0 0 0 0 0,0 1 0 0 0,0-1 0 0 0,1-1 0 0 0,-1 1 0 0 0,0 0 0 0 0,1-1 0 0 0,2 0-54 0 0,109 0 1219 0 0,15-62 1426 0 0,-130 62-2365 0 0,0 0-47 0 0,0 0-66 0 0,0 0-51 0 0,0 0-64 0 0,0 0-80 0 0,0 0-71 0 0,0 0-69 0 0,134 50-1300 0 0,-30-35-2682 0 0,-34-10-5943 0 0,-59-5 4789 0 0</inkml:trace>
  <inkml:trace contextRef="#ctx0" brushRef="#br0" timeOffset="2465.012">3182 517 16692 0 0,'0'0'2392'0'0,"0"0"-1581"0"0,0 0-464 0 0,0 0-143 0 0,0 0-296 0 0,0 0-379 0 0,0 0-513 0 0,0 0-463 0 0,0 0 21 0 0,0 0 302 0 0,0 0 402 0 0,0 0 389 0 0,0 0 40 0 0,0-7-146 0 0,0 3 406 0 0,0 5-40 0 0,0-1 0 0 0,1 1 0 0 0,-1-1 0 0 0,1 1 0 0 0,-1-1 0 0 0,1 0 0 0 0,-1 1 0 0 0,1-1 0 0 0,0 0 0 0 0,-1 1 0 0 0,1-1 0 0 0,-1 0 1 0 0,1 0-1 0 0,0 0 0 0 0,-1 1 0 0 0,1-1 0 0 0,-1 0 0 0 0,1 0 0 0 0,0 0 0 0 0,-1 0 0 0 0,1 0 0 0 0,0 0 0 0 0,-1 0 0 0 0,1 0 0 0 0,-1 0 1 0 0,1-1-1 0 0,0 1 0 0 0,-1 0 0 0 0,1 0 0 0 0,-1 0 0 0 0,1-1 0 0 0,0 1 0 0 0,-1 0 0 0 0,1-1 0 0 0,-1 1 0 0 0,1 0 0 0 0,-1-1 0 0 0,1 1 1 0 0,-1-1-1 0 0,0 1 0 0 0,1-1 0 0 0,-1 1 0 0 0,1-1 0 0 0,-1 1 0 0 0,0-1 0 0 0,1 1 0 0 0,-1-1 0 0 0,0 0 0 0 0,0 1 0 0 0,0-1 0 0 0,1 0 1 0 0,-1 1-1 0 0,0-1 73 0 0,25 29-7490 0 0,-17-18 5763 0 0</inkml:trace>
  <inkml:trace contextRef="#ctx0" brushRef="#br0" timeOffset="3160.421">3621 863 18404 0 0,'0'0'1852'0'0,"0"0"-1962"0"0,0 0-713 0 0,0 0-31 0 0,0 0 230 0 0,0 0 488 0 0,0 0 379 0 0,0 0 134 0 0,0 0-42 0 0,0 0-107 0 0,0 0-91 0 0,0 0-37 0 0,0 0 19 0 0,17-3 26 0 0,92-21 246 0 0,-103 22-390 0 0,-1 1-1 0 0,1-2 1 0 0,-1 1 0 0 0,1 0-1 0 0,-1-1 1 0 0,0 0-1 0 0,0-1 1 0 0,0 1 0 0 0,-1-1-1 0 0,1 0 1 0 0,-1 0-1 0 0,0 0 1 0 0,0 0-1 0 0,0-1 1 0 0,-1 0 0 0 0,1 1-1 0 0,-1-1 1 0 0,-1-1-1 0 0,1 1 1 0 0,0 0 0 0 0,-1-1-1 0 0,0 1 1 0 0,-1-1-1 0 0,1 0 1 0 0,-1 1 0 0 0,0-1-1 0 0,0 0 1 0 0,-1 0-1 0 0,0 0 1 0 0,0 0-1 0 0,0 0 1 0 0,-1 0 0 0 0,0 1-1 0 0,-1-4 0 0 0,2 7-42 0 0,-1 0-1 0 0,0 0 1 0 0,0 0-1 0 0,0 1 0 0 0,-1-1 1 0 0,1 1-1 0 0,0-1 1 0 0,-1 1-1 0 0,1-1 1 0 0,-1 1-1 0 0,1 0 0 0 0,-1-1 1 0 0,0 1-1 0 0,1 0 1 0 0,-1 0-1 0 0,0 0 1 0 0,0 0-1 0 0,0 1 1 0 0,0-1-1 0 0,1 0 0 0 0,-1 1 1 0 0,0 0-1 0 0,0-1 1 0 0,0 1-1 0 0,0 0 1 0 0,0 0-1 0 0,-1 0 1 0 0,1 0-1 0 0,0 0 0 0 0,0 1 1 0 0,0-1-1 0 0,0 0 1 0 0,1 1-1 0 0,-1 0 1 0 0,0-1-1 0 0,0 1 0 0 0,0 0 1 0 0,0 0-1 0 0,1 0 1 0 0,-1 0-1 0 0,0 0 1 0 0,1 1-1 0 0,-1-1 1 0 0,1 0-1 0 0,-1 1 0 0 0,0 1 43 0 0,-68 71-612 0 0,67-70 626 0 0,0-1-1 0 0,1 0 1 0 0,-1 1-1 0 0,0 0 0 0 0,1 0 1 0 0,0-1-1 0 0,0 1 1 0 0,0 0-1 0 0,0 1 1 0 0,1-1-1 0 0,0 0 0 0 0,-1 0 1 0 0,2 1-1 0 0,-1-1 1 0 0,0 1-1 0 0,1-1 0 0 0,0 1 1 0 0,0-1-1 0 0,0 0 1 0 0,1 1-1 0 0,-1-1 1 0 0,1 1-1 0 0,0-1 0 0 0,0 0 1 0 0,1 1-1 0 0,-1-1 1 0 0,1 0-1 0 0,0 0 0 0 0,0 0 1 0 0,0 0-1 0 0,1-1 1 0 0,-1 1-1 0 0,1 0 1 0 0,0-1-1 0 0,0 0 0 0 0,0 0 1 0 0,1 0-1 0 0,-1 0 1 0 0,1 0-1 0 0,-1-1 0 0 0,1 1 1 0 0,0-1-1 0 0,0 0 1 0 0,0 0-1 0 0,0-1 1 0 0,0 1-1 0 0,1-1 0 0 0,-1 0 1 0 0,4 1-14 0 0,3-2 96 0 0,0 0 0 0 0,0 0 0 0 0,0-1 0 0 0,1-1 0 0 0,-1 0 0 0 0,0 0 0 0 0,-1-1 0 0 0,1-1 0 0 0,-1 0 1 0 0,1 0-1 0 0,-1-1 0 0 0,0 0 0 0 0,0-1 0 0 0,-1 0 0 0 0,0 0 0 0 0,0-1 0 0 0,0 0 0 0 0,-1-1 0 0 0,0 0 0 0 0,-1 0 0 0 0,0-1 0 0 0,0 0 1 0 0,0 0-1 0 0,4-10-96 0 0,-6 41-2314 0 0,50 37 3158 0 0,-47-56-752 0 0,0 0-1 0 0,0-1 1 0 0,1 0-1 0 0,0 0 1 0 0,-1-1-1 0 0,1 0 1 0 0,0 0 0 0 0,-1-1-1 0 0,1 0 1 0 0,0-1-1 0 0,0 0 1 0 0,-1 0-1 0 0,1-1 1 0 0,-1 0 0 0 0,1 0-1 0 0,-1-1 1 0 0,0 0-1 0 0,0-1 1 0 0,0 1 0 0 0,0-2-1 0 0,-1 1 1 0 0,1-1-1 0 0,-1 0 1 0 0,-1-1-1 0 0,1 1 1 0 0,-1-1 0 0 0,0-1-1 0 0,0 1 1 0 0,0-1-1 0 0,2-5-91 0 0,1-9 853 0 0,6 28-3422 0 0,-13-5 2589 0 0,4 6-52 0 0,0-1-1 0 0,0 0 1 0 0,1-1 0 0 0,0 1-1 0 0,1-1 1 0 0,-1-1 0 0 0,1 0 0 0 0,0 0-1 0 0,1 0 1 0 0,-1-1 0 0 0,1 0-1 0 0,0-1 1 0 0,0 1 0 0 0,0-2-1 0 0,5 2 33 0 0,38 5-3688 0 0,1-4-4850 0 0,-42-5 1470 0 0</inkml:trace>
  <inkml:trace contextRef="#ctx0" brushRef="#br0" timeOffset="3673.528">4782 46 15339 0 0,'0'0'2664'0'0,"0"0"-1960"0"0,0 0-888 0 0,0 0-737 0 0,0 0-347 0 0,0 0 147 0 0,0 0 447 0 0,0 0 709 0 0,0 0 282 0 0,0 0 1 0 0,0 0-28 0 0,0 0-30 0 0,0 0 10 0 0,8 24 8 0 0,22 82 3 0 0,-26-90-199 0 0,-2 1 1 0 0,0 0 0 0 0,-1 0 0 0 0,0 0 0 0 0,-2 0 0 0 0,0 0 0 0 0,0-1 0 0 0,-2 1 0 0 0,-1 5-83 0 0,-6 60 167 0 0,9-67-143 0 0,0 1 0 0 0,2-1 0 0 0,-1 1 1 0 0,2-1-1 0 0,0 1 0 0 0,1-1 0 0 0,1 0 0 0 0,0 0 0 0 0,1 0 0 0 0,0-1 0 0 0,2 1 0 0 0,4 7-24 0 0,-3-7 59 0 0,0-1-1 0 0,1-1 0 0 0,1 1 1 0 0,0-2-1 0 0,0 1 0 0 0,2-1 1 0 0,-1-1-1 0 0,2 0 0 0 0,-1 0 1 0 0,1-2-1 0 0,1 1 0 0 0,0-2 1 0 0,0 0-1 0 0,1 0 0 0 0,0-2 1 0 0,0 0-1 0 0,0 0 0 0 0,1-1 0 0 0,0-1 1 0 0,0-1-1 0 0,0 0 0 0 0,6-1-58 0 0,-33-40-392 0 0,-83-81-295 0 0,81 106 933 0 0,13 13-514 0 0,0 0-343 0 0,0 0-404 0 0,50 88 1085 0 0,-36-75 67 0 0,1 0 1 0 0,0-1-1 0 0,0 0 1 0 0,1-1-1 0 0,1-1 1 0 0,0-1 0 0 0,0 0-1 0 0,1-1 1 0 0,0-1-1 0 0,0-1 1 0 0,0 0 0 0 0,1-1-1 0 0,5-1-137 0 0,68 10-2958 0 0,-2-10-4893 0 0,-81-5 4677 0 0,-5-1-1047 0 0</inkml:trace>
  <inkml:trace contextRef="#ctx0" brushRef="#br0" timeOffset="3971.703">4627 330 23021 0 0,'0'0'343'0'0,"0"0"-22"0"0,0 0-117 0 0,0 0-236 0 0,0 0-103 0 0,0 0-14 0 0,0 0 56 0 0,26-10 99 0 0,84-28-43 0 0,-97 35-179 0 0,-1 0 0 0 0,1 1 1 0 0,0 0-1 0 0,0 1 0 0 0,-1 1 0 0 0,1 0 0 0 0,0 1 1 0 0,0 0-1 0 0,0 1 0 0 0,-1 1 0 0 0,1 0 0 0 0,-1 0 1 0 0,0 1-1 0 0,0 1 0 0 0,0 0 0 0 0,11 6 216 0 0,9 3-2524 0 0,-6-3-2801 0 0,-6-3-5182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1:3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5464 3723 12699 0 0,'0'0'-562'0'0,"0"0"-295"0"0,0 0-374 0 0,0 0-203 0 0,0 0 286 0 0,0 0 533 0 0,0 0 658 0 0,0 0 597 0 0,0 0 299 0 0,0 0 32 0 0,0 0-208 0 0,-11 29 2495 0 0,-4 541 140 0 0,17-494-3666 0 0,0-15 3830 0 0,-30-92-9467 0 0,16 25-4523 0 0,11 6 9696 0 0,1 0 384 0 0,15 25 529 0 0,62-6 8511 0 0,230-48-2801 0 0,-150 6-5188 0 0,344-24 1155 0 0,237 17-1858 0 0,-466 32-19 0 0,133-1 424 0 0,155-28-405 0 0,-259 0 474 0 0,239 10-474 0 0,-515 18-86 0 0,0 0-1 0 0,-1 1 1 0 0,1 2 0 0 0,-1 1-1 0 0,0 0 1 0 0,0 2 0 0 0,-1 1 0 0 0,1 1-1 0 0,-2 0 1 0 0,18 11 86 0 0,76 126-674 0 0,-114-144 731 0 0,1 0 0 0 0,-1 0-1 0 0,1-1 1 0 0,-1 1 0 0 0,1-1-1 0 0,0 1 1 0 0,-1-1 0 0 0,1 0-1 0 0,0 0 1 0 0,0 0-1 0 0,0-1 1 0 0,0 1 0 0 0,0-1-1 0 0,0 1 1 0 0,0-1 0 0 0,0 0-1 0 0,0 0 1 0 0,0-1-1 0 0,0 1 1 0 0,0 0 0 0 0,0-1-1 0 0,0 0 1 0 0,0 0 0 0 0,0 0-1 0 0,-1 0 1 0 0,1 0-1 0 0,0 0 1 0 0,-1-1 0 0 0,1 1-1 0 0,-1-1 1 0 0,1 0 0 0 0,-1 0-1 0 0,0 0 1 0 0,1 0-1 0 0,-1 0 1 0 0,0-1 0 0 0,-1 1-1 0 0,1 0 1 0 0,0-1 0 0 0,-1 0-1 0 0,1 0-56 0 0,13-24 141 0 0,0-2 1 0 0,-3 0-1 0 0,0 0 0 0 0,-1-1 0 0 0,-2 0 0 0 0,-2-1 0 0 0,0 0 0 0 0,-2 0 0 0 0,-2-1 0 0 0,-1 1 0 0 0,-1-1 0 0 0,-1 0 1 0 0,-2 1-1 0 0,-1-1 0 0 0,-2-1-141 0 0,1 8-84 0 0,-1 1-1 0 0,-1 0 1 0 0,-1 0 0 0 0,-1 1 0 0 0,-1 0 0 0 0,-1 0-1 0 0,-2 1 1 0 0,-7-12 84 0 0,9 23-1972 0 0,1 36-11785 0 0,7-12 11967 0 0,-2-1-3849 0 0</inkml:trace>
  <inkml:trace contextRef="#ctx0" brushRef="#br0" timeOffset="618.258">7376 4419 11082 0 0,'0'0'-681'0'0,"0"0"-801"0"0,0 0-409 0 0,0 0 97 0 0,0 0 629 0 0,0 0 838 0 0,0 0 483 0 0,0 0 286 0 0,0 0 307 0 0,0 0 341 0 0,0 0 194 0 0,0 0-10 0 0,3 20-177 0 0,6 147 852 0 0,-68 455-513 0 0,30 436 960 0 0,-31-225-1865 0 0,41-652 108 0 0,6-167 11 0 0,3-27-5604 0 0,4 4-812 0 0,1 3-949 0 0</inkml:trace>
  <inkml:trace contextRef="#ctx0" brushRef="#br0" timeOffset="1025.662">6832 7421 14931 0 0,'0'0'168'0'0,"0"0"-401"0"0,0 0-738 0 0,0 0-477 0 0,0 0 114 0 0,0 0 405 0 0,0 0 632 0 0,0 0 540 0 0,0 0 168 0 0,0 0 21 0 0,0 0-8 0 0,0 0 50 0 0,0 0 71 0 0,13 20 72 0 0,94 159 1553 0 0,162 392 483 0 0,-269-572-2530 0 0,-1 0 1 0 0,1 1 0 0 0,0-1 0 0 0,-1 0-1 0 0,1 0 1 0 0,0 0 0 0 0,-1 0-1 0 0,1 0 1 0 0,0 0 0 0 0,0 0-1 0 0,0 0 1 0 0,0 0 0 0 0,0 0-1 0 0,0 0 1 0 0,0 0 0 0 0,0 0-1 0 0,0 0 1 0 0,1 0 0 0 0,-1 0-1 0 0,0 1 1 0 0,1-1 0 0 0,-1 0-1 0 0,0 0 1 0 0,1 0 0 0 0,-1 0-1 0 0,1 0 1 0 0,-1 1 0 0 0,1-1 0 0 0,0 0-1 0 0,-1 0 1 0 0,1 1 0 0 0,0-1-1 0 0,0 0 1 0 0,-1 1 0 0 0,1-1-1 0 0,0 1 1 0 0,0-1 0 0 0,0 1-1 0 0,0 0 1 0 0,-1-1 0 0 0,1 1-1 0 0,0 0 1 0 0,0-1 0 0 0,0 1-1 0 0,0 0 1 0 0,0 0 0 0 0,0 0-1 0 0,0 0 1 0 0,0 0 0 0 0,0 0-1 0 0,0 0 1 0 0,0 0 0 0 0,0 0 0 0 0,0 1-1 0 0,0-1 1 0 0,0 0 0 0 0,0 0-1 0 0,-1 1 1 0 0,1-1 0 0 0,0 1-1 0 0,0-1 1 0 0,0 1 0 0 0,0-1-1 0 0,-1 1 1 0 0,1 0 0 0 0,0-1-1 0 0,0 1-123 0 0,3-17-1065 0 0,111-355 875 0 0,-77 314-3005 0 0,-20 53-1781 0 0,1 18-4066 0 0,-14-6 1368 0 0</inkml:trace>
  <inkml:trace contextRef="#ctx0" brushRef="#br0" timeOffset="-4674.881">5415 2566 7442 0 0,'0'0'1240'0'0,"0"0"-181"0"0,0 0-439 0 0,0 0-476 0 0,0 0-515 0 0,0 0-289 0 0,0 0 77 0 0,0 0 362 0 0,0 0 461 0 0,0 0 325 0 0,0 0 46 0 0,-1 10-100 0 0,0 6-387 0 0,1 0 1 0 0,1 0-1 0 0,1 0 0 0 0,0 0 0 0 0,1-1 1 0 0,0 1-1 0 0,1 0 0 0 0,1-1 1 0 0,1 0-1 0 0,4 8-124 0 0,1 0 116 0 0,1-2 1 0 0,1 0 0 0 0,2 0-1 0 0,-1-1 1 0 0,2-1-1 0 0,1-1 1 0 0,0 0-1 0 0,1-1 1 0 0,1-1-1 0 0,1 0 1 0 0,0-2 0 0 0,1 0-1 0 0,0-2 1 0 0,1 0-1 0 0,1-1 1 0 0,0-2-1 0 0,0 0 1 0 0,1-1-1 0 0,0-2 1 0 0,0 0 0 0 0,0-1-1 0 0,1-2 1 0 0,0-1-1 0 0,-1 0 1 0 0,5-2-117 0 0,-18-3 142 0 0,0 0 0 0 0,-1 0 0 0 0,1-1 0 0 0,-1-1 0 0 0,0 0 0 0 0,0 0 0 0 0,-1-1 0 0 0,1 0 0 0 0,-1-1 0 0 0,-1 0 0 0 0,1 0 0 0 0,-1-1 0 0 0,0 0 0 0 0,-1 0 0 0 0,0-1 0 0 0,0 0-1 0 0,-1 0 1 0 0,0-1 0 0 0,3-7-142 0 0,76-202-34 0 0,-77 193 15 0 0,-1-1 0 0 0,-1-1 0 0 0,-1 1-1 0 0,-1-1 1 0 0,-2 1 0 0 0,-1-1 0 0 0,-1 0 0 0 0,-1 0 0 0 0,-2 0-1 0 0,0 1 1 0 0,-2-1 0 0 0,-1 1 0 0 0,-2 0 0 0 0,0 0 0 0 0,-2 1-1 0 0,0 1 1 0 0,-2-1 0 0 0,-1 2 0 0 0,-14-20 19 0 0,23 37 2 0 0,-1 1 0 0 0,0 1-1 0 0,-1-1 1 0 0,1 1 0 0 0,-1-1 0 0 0,0 2-1 0 0,-1-1 1 0 0,1 1 0 0 0,-1 0 0 0 0,0 0 0 0 0,0 1-1 0 0,0-1 1 0 0,0 2 0 0 0,0-1 0 0 0,-1 1-1 0 0,1 0 1 0 0,-1 1 0 0 0,0-1 0 0 0,1 2 0 0 0,-1-1-1 0 0,0 1 1 0 0,0 0 0 0 0,1 1 0 0 0,-1 0-1 0 0,0 0 1 0 0,1 0 0 0 0,-1 1 0 0 0,1 0 0 0 0,-1 1-1 0 0,1 0 1 0 0,0 0 0 0 0,0 0 0 0 0,0 1-1 0 0,1 0 1 0 0,-1 0 0 0 0,1 1 0 0 0,0 0 0 0 0,0 0-1 0 0,-1 2-1 0 0,-18 28 55 0 0,2 0-1 0 0,2 2 0 0 0,2 1 0 0 0,1 0 0 0 0,1 1 0 0 0,3 1 1 0 0,1 0-1 0 0,2 1 0 0 0,2 0 0 0 0,1 1 0 0 0,2 4-54 0 0,1-26-31 0 0,1 0-1 0 0,0 0 0 0 0,2 1 0 0 0,0-1 0 0 0,1 1 0 0 0,1 0 0 0 0,1-1 0 0 0,1 1 0 0 0,1-1 0 0 0,0 1 0 0 0,2-1 0 0 0,0 0 0 0 0,2-1 0 0 0,0 1 0 0 0,1-1 0 0 0,1 0 0 0 0,0-1 0 0 0,2 0 0 0 0,0-1 0 0 0,1 0 1 0 0,0-1-1 0 0,2 0 0 0 0,2 2 32 0 0,-8-14 30 0 0,0 0-1 0 0,0-1 1 0 0,1 1 0 0 0,0-2 0 0 0,-1 1 0 0 0,1-1 0 0 0,0 0 0 0 0,0-1 0 0 0,0 0-1 0 0,0-1 1 0 0,0 0 0 0 0,0 0 0 0 0,0-1 0 0 0,0 0 0 0 0,0 0 0 0 0,0-1 0 0 0,0 0-1 0 0,-1-1 1 0 0,1 0 0 0 0,-1 0 0 0 0,1-1 0 0 0,-1 0 0 0 0,0-1 0 0 0,-1 1 0 0 0,1-2 0 0 0,-1 1-1 0 0,0-1 1 0 0,0 0 0 0 0,-1 0 0 0 0,0-1 0 0 0,0 0 0 0 0,0 0 0 0 0,-1 0 0 0 0,0-1-1 0 0,0 1 1 0 0,-1-1 0 0 0,1-2-30 0 0,39-98 3458 0 0,-44 108-3367 0 0,0 0-195 0 0,0 0-212 0 0,14 37-1422 0 0,-2-5 1780 0 0,1-1 0 0 0,2 0 0 0 0,1-1 0 0 0,1 0 0 0 0,2-1 0 0 0,17 20-42 0 0,28 10-2588 0 0,16-12-3470 0 0,-59-38 2047 0 0,-4-2-3064 0 0</inkml:trace>
  <inkml:trace contextRef="#ctx0" brushRef="#br0" timeOffset="-3828.974">7721 2235 11194 0 0,'0'0'913'0'0,"0"0"-591"0"0,0 0-744 0 0,0 0-381 0 0,0 0 133 0 0,0 0 384 0 0,0 0 443 0 0,0 0 344 0 0,0 0 50 0 0,0 0-81 0 0,0 0-69 0 0,0 0-22 0 0,0 0-2 0 0,7 9 21 0 0,20 28 70 0 0,41-24 2896 0 0,-65-14-3270 0 0,11-3 100 0 0,1-1 1 0 0,-1 0 0 0 0,0-1-1 0 0,-1-1 1 0 0,1 0-1 0 0,-1-1 1 0 0,-1-1 0 0 0,0 0-1 0 0,0 0 1 0 0,0-1 0 0 0,-1-1-1 0 0,-1 0 1 0 0,0 0-1 0 0,0-1 1 0 0,5-10-195 0 0,-11 16-12 0 0,0 0-1 0 0,-1 0 1 0 0,0 0 0 0 0,0 0-1 0 0,0-1 1 0 0,-1 1-1 0 0,0-1 1 0 0,-1 0 0 0 0,1 1-1 0 0,-1-1 1 0 0,-1 0 0 0 0,1 0-1 0 0,-1 0 1 0 0,0 0 0 0 0,-1 0-1 0 0,1 1 1 0 0,-1-1 0 0 0,-1 0-1 0 0,1 0 1 0 0,-1 1-1 0 0,0-1 1 0 0,-1 1 0 0 0,0-1-1 0 0,0 1 1 0 0,0 0 0 0 0,-1 0-1 0 0,1 1 1 0 0,-2-1 0 0 0,1 1-1 0 0,0 0 1 0 0,-1 0 0 0 0,0 0-1 0 0,0 0 1 0 0,-1 1 12 0 0,-8-7-118 0 0,0 0 1 0 0,0 2-1 0 0,-1 0 1 0 0,0 0-1 0 0,-1 2 0 0 0,0 0 1 0 0,0 0-1 0 0,-1 2 1 0 0,1 0-1 0 0,-1 1 1 0 0,0 1-1 0 0,0 0 1 0 0,-2 1 117 0 0,-3 0-9 0 0,0 1 0 0 0,0 1 1 0 0,0 1-1 0 0,0 1 0 0 0,0 0 1 0 0,1 2-1 0 0,-1 1 1 0 0,1 0-1 0 0,0 2 0 0 0,0 0 1 0 0,1 2-1 0 0,0 0 0 0 0,1 1 1 0 0,0 1-1 0 0,0 1 0 0 0,1 0 1 0 0,1 2-1 0 0,0 0 1 0 0,1 0-1 0 0,0 2 0 0 0,-12 15 9 0 0,16-17-16 0 0,0 0 0 0 0,1 0 0 0 0,0 1 0 0 0,1 1 1 0 0,1 0-1 0 0,1 0 0 0 0,0 1 0 0 0,1 0 0 0 0,1 0 0 0 0,0 0 0 0 0,1 1 0 0 0,1 0 0 0 0,1 0 0 0 0,1 0 0 0 0,0 0 0 0 0,1 1 0 0 0,1-1 0 0 0,1 0 0 0 0,1 1 0 0 0,2 13 16 0 0,5-17 0 0 0,1 0-1 0 0,0 0 0 0 0,0-1 0 0 0,2 0 0 0 0,0-1 0 0 0,0-1 0 0 0,1 0 0 0 0,1 0 0 0 0,0-1 0 0 0,0-1 0 0 0,1 0 0 0 0,1-1 0 0 0,-1-1 0 0 0,1-1 0 0 0,1 0 0 0 0,0-1 1 0 0,-1 0-1 0 0,2-1 0 0 0,-1-2 0 0 0,0 1 0 0 0,1-2 0 0 0,0 0 0 0 0,-1-1 0 0 0,1-1 0 0 0,0-1 0 0 0,0-1 0 0 0,15-2 1 0 0,-6 0 118 0 0,0-2 0 0 0,0 0 0 0 0,0-2 0 0 0,-1-1 0 0 0,0-1-1 0 0,-1-1 1 0 0,0-1 0 0 0,0-1 0 0 0,-2-1 0 0 0,0-1 0 0 0,0-2 0 0 0,-1 0-1 0 0,10-12-117 0 0,-25 22 61 0 0,0 0 0 0 0,-1-1 0 0 0,1 0 0 0 0,-2 0 0 0 0,1 0 0 0 0,-1-1 0 0 0,0 0 0 0 0,-1 0 0 0 0,0 0 0 0 0,-1-1 0 0 0,0 1 0 0 0,0-1 0 0 0,-1 0 0 0 0,0 1 0 0 0,0-1 0 0 0,-1 0-1 0 0,-1 0 1 0 0,0 0 0 0 0,0 0 0 0 0,-1 0 0 0 0,0 0 0 0 0,-1 0 0 0 0,0 0 0 0 0,-1 0 0 0 0,1 1 0 0 0,-2-1 0 0 0,0 1 0 0 0,0 0 0 0 0,0 0 0 0 0,-1 0 0 0 0,-1 1 0 0 0,1-1-1 0 0,-1 1 1 0 0,-1 0 0 0 0,1 1 0 0 0,-8-6-61 0 0,3 2-46 0 0,-1 1-1 0 0,-1 0 1 0 0,0 1-1 0 0,0 0 1 0 0,-1 1-1 0 0,1 1 1 0 0,-2 0-1 0 0,1 1 0 0 0,-1 0 1 0 0,0 1-1 0 0,-14-2 47 0 0,-58-2-3415 0 0,81 36-10414 0 0,7-21 10006 0 0</inkml:trace>
  <inkml:trace contextRef="#ctx0" brushRef="#br0" timeOffset="-3117.763">7654 1243 13203 0 0,'0'0'-619'0'0,"0"0"-573"0"0,0 0-210 0 0,0 0 89 0 0,0 0 563 0 0,0 0 923 0 0,0 0 402 0 0,0 0 197 0 0,0 0 111 0 0,2 26-17 0 0,9 200 1216 0 0,-112 639-327 0 0,92-621-2495 0 0,20 210 740 0 0,-10-443-11 0 0,0 16-69 0 0,2-19 145 0 0,-2 0 0 0 0,1 0 0 0 0,-1 0 0 0 0,-1 0 0 0 0,0 0 0 0 0,0 0 0 0 0,0 1 0 0 0,-1-1 0 0 0,0 0 0 0 0,0 0 0 0 0,-1-1 0 0 0,0 1 0 0 0,-1 0 0 0 0,0 0 0 0 0,0-1 1 0 0,0 0-1 0 0,-1 0 0 0 0,0 0 0 0 0,-1 0 0 0 0,1 0 0 0 0,-1-1 0 0 0,-1 0 0 0 0,1 0 0 0 0,-1 0 0 0 0,0-1 0 0 0,-1 1-65 0 0,-17 5-124 0 0,-1-1-1 0 0,-1-2 1 0 0,1 0 0 0 0,-1-2 0 0 0,-1 0-1 0 0,1-2 1 0 0,-1-1 0 0 0,0-1 0 0 0,1-2 0 0 0,-1 0-1 0 0,-4-2 125 0 0,-69 4-236 0 0,-8 4-56 0 0,141 6-1719 0 0,18-5 2345 0 0,1-2 1 0 0,0-3 0 0 0,0-2-1 0 0,0-2 1 0 0,19-4-335 0 0,80-3 415 0 0,-102 8-194 0 0,176 18 484 0 0,-224-16-473 0 0,-1-1 162 0 0,0 0 130 0 0,0 0 7 0 0,-6 0-1932 0 0,-8 0-6284 0 0,11 0 89 0 0</inkml:trace>
  <inkml:trace contextRef="#ctx0" brushRef="#br0" timeOffset="-2712.079">7472 1150 11811 0 0,'0'0'1320'0'0,"0"0"-768"0"0,0 0 37 0 0,0 0-15 0 0,0 0-218 0 0,0 0-308 0 0,0 0-245 0 0,0 0-125 0 0,0 0 47 0 0,0 0 210 0 0,0 0 282 0 0,0 0 240 0 0,0-7 204 0 0,0 4-579 0 0,1 1 1 0 0,-1-1-1 0 0,1 1 1 0 0,-1-1-1 0 0,1 1 0 0 0,0-1 1 0 0,0 1-1 0 0,0 0 1 0 0,0-1-1 0 0,1 1 0 0 0,-1 0 1 0 0,0 0-1 0 0,1 0 0 0 0,0 0 1 0 0,-1 0-1 0 0,1 0 1 0 0,0 0-1 0 0,0 1 0 0 0,0-1 1 0 0,0 1-1 0 0,1-1 1 0 0,-1 1-1 0 0,0 0 0 0 0,0 0 1 0 0,1 0-1 0 0,-1 0 1 0 0,1 0-1 0 0,-1 1 0 0 0,1-1 1 0 0,-1 1-1 0 0,1 0 0 0 0,-1-1 1 0 0,1 1-1 0 0,-1 0 1 0 0,1 0-1 0 0,1 1-82 0 0,55-12 283 0 0,2 3-1 0 0,-1 3 1 0 0,0 3-1 0 0,1 2 1 0 0,5 3-283 0 0,49-1 77 0 0,-114-2-47 0 0,-7 0-1194 0 0,-16 1-12672 0 0,18-1 8624 0 0</inkml:trace>
  <inkml:trace contextRef="#ctx0" brushRef="#br0" timeOffset="-2274.242">8163 776 18724 0 0,'0'0'520'0'0,"0"0"-452"0"0,0 0-193 0 0,0 0-411 0 0,0 0-711 0 0,0 0-396 0 0,0 0 20 0 0,0 0 410 0 0,0 0 756 0 0,0 0 454 0 0,0 0 118 0 0,0 0 108 0 0,-5-9 1768 0 0,305 47 2067 0 0,-212-20-4335 0 0,-94-23-2562 0 0,5-10-7292 0 0,1 11 7945 0 0,0-1-1233 0 0</inkml:trace>
  <inkml:trace contextRef="#ctx0" brushRef="#br0" timeOffset="-1575.996">8788 422 20100 0 0,'0'0'-337'0'0,"0"0"-547"0"0,0 0-595 0 0,0 0-30 0 0,0 0 320 0 0,0 0 618 0 0,0 0 554 0 0,0 0 75 0 0,0 0-3 0 0,0 0 8 0 0,10 28 33 0 0,31 91 40 0 0,-26 7 393 0 0,-17-88-365 0 0,23 138 747 0 0,-11-185 5506 0 0,12-38-7969 0 0,-17 38 1934 0 0,2-7-638 0 0,10-24-468 0 0,2 1 0 0 0,1 1 1 0 0,2 1-1 0 0,1 1 0 0 0,22-25 724 0 0,-42 57-28 0 0,0 1-1 0 0,0-1 1 0 0,0 1-1 0 0,0 0 1 0 0,1 0-1 0 0,-1 0 1 0 0,1 0-1 0 0,0 0 1 0 0,0 1-1 0 0,0 0 1 0 0,0 0-1 0 0,0 0 1 0 0,0 0-1 0 0,1 0 1 0 0,-1 1-1 0 0,1 0 1 0 0,-1 0-1 0 0,1 0 1 0 0,-1 1-1 0 0,1 0 1 0 0,0-1-1 0 0,-1 1 1 0 0,1 1-1 0 0,-1-1 1 0 0,1 1-1 0 0,-1 0 1 0 0,1 0-1 0 0,-1 0 1 0 0,1 1-1 0 0,-1-1 1 0 0,0 1-1 0 0,0 0 0 0 0,0 0 1 0 0,0 1-1 0 0,0-1 1 0 0,0 1-1 0 0,0 0 1 0 0,-1 0-1 0 0,0 0 1 0 0,1 0-1 0 0,-1 1 1 0 0,0-1-1 0 0,-1 1 1 0 0,1 0-1 0 0,-1 0 1 0 0,1 0-1 0 0,-1 0 1 0 0,0 0-1 0 0,-1 0 1 0 0,2 4 28 0 0,17 159 1325 0 0,-22-152-1327 0 0,2 0 1 0 0,0 1-1 0 0,0-1 0 0 0,2 1 1 0 0,0-1-1 0 0,0 0 1 0 0,2 0-1 0 0,0 0 0 0 0,0 0 1 0 0,2-1-1 0 0,0 1 0 0 0,3 4 2 0 0,-8-17 57 0 0,1-1-1 0 0,-1 1 0 0 0,1 0 0 0 0,0 0 0 0 0,0-1 1 0 0,0 1-1 0 0,0-1 0 0 0,0 1 0 0 0,0-1 0 0 0,0 0 1 0 0,0 0-1 0 0,0 0 0 0 0,1 0 0 0 0,-1 0 0 0 0,0 0 1 0 0,1-1-1 0 0,-1 1 0 0 0,1-1 0 0 0,-1 0 0 0 0,1 1 1 0 0,-1-1-1 0 0,0 0 0 0 0,1-1 0 0 0,-1 1 0 0 0,1 0 1 0 0,-1-1-1 0 0,1 1 0 0 0,-1-1 0 0 0,0 0 0 0 0,1 0 1 0 0,-1 0-1 0 0,0 0 0 0 0,0 0 0 0 0,0 0 0 0 0,1-1 1 0 0,-1 1-1 0 0,-1-1 0 0 0,3-1-56 0 0,78-69 428 0 0,-76 67-518 0 0,17-22-128 0 0,-2-2 1 0 0,0 0-1 0 0,-2-1 0 0 0,-1-1 0 0 0,-1-1 0 0 0,-2 0 1 0 0,8-27 217 0 0,31-61 981 0 0,-53 120-1013 0 0,1 0-1 0 0,0 0 1 0 0,-1 0-1 0 0,1 1 1 0 0,-1-1-1 0 0,1 0 1 0 0,-1 0-1 0 0,1 1 1 0 0,0-1-1 0 0,-1 1 0 0 0,0-1 1 0 0,1 1-1 0 0,-1 0 1 0 0,1 0-1 0 0,-1 0 1 0 0,0-1-1 0 0,1 1 1 0 0,-1 0-1 0 0,0 1 1 0 0,0-1-1 0 0,0 0 0 0 0,0 0 1 0 0,0 0-1 0 0,0 1 1 0 0,0-1-1 0 0,0 0 1 0 0,-1 1-1 0 0,1-1 1 0 0,0 1-1 0 0,-1-1 0 0 0,1 1 1 0 0,-1-1-1 0 0,0 1 1 0 0,1-1-1 0 0,-1 1 1 0 0,0 0-1 0 0,0-1 1 0 0,0 1-1 0 0,0-1 33 0 0,2 3 68 0 0,75 223 1327 0 0,-67-185-1337 0 0,2 0 0 0 0,2-1 0 0 0,1-1 0 0 0,2 0 0 0 0,2-1 0 0 0,12 15-58 0 0,-15-30-432 0 0,17 31-20 0 0,-26-35-3225 0 0,-5 3-3530 0 0,-2-15-876 0 0</inkml:trace>
  <inkml:trace contextRef="#ctx0" brushRef="#br0" timeOffset="35814.838">855 198 17756 0 0,'0'0'-168'0'0,"0"0"109"0"0,0 0 208 0 0,0 0 101 0 0,-26-22 51 0 0,-119-101 181 0 0,93 89-804 0 0,52 66-1958 0 0,-4 436 4510 0 0,-49 316-2230 0 0,30-505 258 0 0,-28 334 127 0 0,-65 1191 381 0 0,115-1757-1157 0 0,-3 429 158 0 0,10-319-4037 0 0,5-1-5404 0 0,-9-128 4494 0 0</inkml:trace>
  <inkml:trace contextRef="#ctx0" brushRef="#br0" timeOffset="36247.638">1 5666 20212 0 0,'0'0'-677'0'0,"0"0"53"0"0,0 0 242 0 0,0 0 325 0 0,0 0 92 0 0,28-5 25 0 0,215-45 104 0 0,141-78 490 0 0,152-39 1152 0 0,-411 146-1525 0 0,2 6-1 0 0,0 5 1 0 0,0 5-1 0 0,0 6 1 0 0,1 6 0 0 0,-2 5-1 0 0,1 5 1 0 0,25 12-281 0 0,27 4 31 0 0,2-8 1 0 0,0-8-1 0 0,1-8 1 0 0,0-7-1 0 0,62-13-31 0 0,411-50-104 0 0,-654 61 77 0 0,-1 0-9 0 0,-32 6-3518 0 0,-28-6-8758 0 0,45-3 4752 0 0</inkml:trace>
  <inkml:trace contextRef="#ctx0" brushRef="#br0" timeOffset="36997.252">980 251 15235 0 0,'0'0'4753'0'0,"0"0"-3805"0"0,0 0-906 0 0,0 0 118 0 0,0 0 0 0 0,0 0-128 0 0,0 0-232 0 0,0 0-86 0 0,0 0 42 0 0,0 0 126 0 0,0 0 163 0 0,0 0 16 0 0,28-20-3 0 0,93-63 6 0 0,0 47 48 0 0,-90 33-83 0 0,583-60 219 0 0,3 27-1 0 0,2 27-247 0 0,-377 18-10 0 0,0 10-1 0 0,-2 11 1 0 0,-1 11 0 0 0,42 21 10 0 0,41 8 1220 0 0,-317-65-1134 0 0,-1 0 1 0 0,1 1-1 0 0,-1 0 0 0 0,0 0 1 0 0,-1 0-1 0 0,0 0 1 0 0,0 1-1 0 0,0-1 1 0 0,0 1-1 0 0,-1 0 0 0 0,0 0 1 0 0,-1 0-1 0 0,0 0 1 0 0,0 0-1 0 0,0 0 0 0 0,-1 0 1 0 0,0 0-1 0 0,0 2-86 0 0,2 12 94 0 0,35 418 151 0 0,-20 2-1 0 0,-22 118-244 0 0,3-426 9 0 0,-87 1613-310 0 0,52-1414 311 0 0,-14-3 0 0 0,-14-2 0 0 0,-37 78-10 0 0,46-231-1477 0 0,52-180-4510 0 0,-3-32-509 0 0,6 10 265 0 0,0 6 2021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16.85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539 17 21709 0 0,'0'0'-899'0'0,"0"0"-313"0"0,0 0-110 0 0,0 0 126 0 0,0 0 299 0 0,0 0 460 0 0,0 0 170 0 0,0 0 59 0 0,0 0-5 0 0,0 0-6 0 0,13-4 30 0 0,40-8 86 0 0,-50 12 187 0 0,0 1-1 0 0,0 0 1 0 0,0 0-1 0 0,-1 0 1 0 0,1 1 0 0 0,0-1-1 0 0,-1 0 1 0 0,1 1-1 0 0,-1 0 1 0 0,0 0 0 0 0,1 0-1 0 0,-1 0 1 0 0,0 0-1 0 0,0 0 1 0 0,0 0-1 0 0,-1 1 1 0 0,1-1 0 0 0,0 1-1 0 0,-1-1 1 0 0,0 1-1 0 0,1 0 1 0 0,-1-1 0 0 0,0 1-1 0 0,-1 0 1 0 0,1 0-1 0 0,0 0 1 0 0,-1 0-1 0 0,1-1 1 0 0,-1 1 0 0 0,0 0-1 0 0,0 0 1 0 0,0 0-1 0 0,-1 2-83 0 0,2-1 177 0 0,4 71 508 0 0,-2 0 0 0 0,-4 0 0 0 0,-4 0 0 0 0,-4 17-685 0 0,-301 2979 378 0 0,248-2492 741 0 0,-128 526-1119 0 0,100-807 406 0 0,153-320-1648 0 0,28-5 1561 0 0,1 3-1 0 0,1 5 1 0 0,1 4 0 0 0,0 4-1 0 0,1 4 1 0 0,0 5 0 0 0,65 6-319 0 0,50-5 70 0 0,130-13-136 0 0,-1-15 1 0 0,244-55 65 0 0,-297 29-41 0 0,41-12 215 0 0,3 14-1 0 0,1 15 1 0 0,86 11-174 0 0,-339 23-22 0 0,0 3 0 0 0,0 4 0 0 0,-1 4 0 0 0,1 2 0 0 0,-1 5 0 0 0,-1 2 0 0 0,-1 4 0 0 0,0 3 0 0 0,-2 3 0 0 0,37 20 22 0 0,-54-10-547 0 0,-26-6-2843 0 0,-31-31-3183 0 0,-2-1 3507 0 0,-2 0 627 0 0,-2-4-4859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17.57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1 402 26326 0 0,'0'0'-511'0'0,"0"0"-55"0"0,0 0-7 0 0,0 0 11 0 0,0 0 198 0 0,0 0 159 0 0,0 0 92 0 0,35-11 83 0 0,118-39 4 0 0,105 3-142 0 0,298-67 129 0 0,-300 55 224 0 0,2 10 0 0 0,3 13 0 0 0,151 0-185 0 0,-210 41 54 0 0,1 8 0 0 0,-2 9 0 0 0,0 9 0 0 0,-3 9 0 0 0,-1 8 0 0 0,41 22-54 0 0,-158-40-14 0 0,2-3 1 0 0,1-4-1 0 0,1-4 1 0 0,1-4-1 0 0,0-3 0 0 0,0-4 1 0 0,1-4-1 0 0,0-3 1 0 0,0-4-1 0 0,0-4 1 0 0,-1-4-1 0 0,78-20 14 0 0,-106 14 479 0 0,-57 17-188 0 0,0 0 53 0 0,0 0 5 0 0,-8 32 531 0 0,-176 826-1455 0 0,11-95 359 0 0,33 8 0 0 0,-2 339 216 0 0,118-853 86 0 0,11 0 0 0 0,11 1 0 0 0,32 253-86 0 0,17-249-538 0 0,-1-92-4376 0 0,-40-154 1529 0 0,-1-7-2015 0 0,-5-8 4308 0 0,2 3-9058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19.19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24 21173 0 0,'0'0'238'0'0,"0"0"-32"0"0,0 0-270 0 0,0 0-202 0 0,0 0-22 0 0,0 0 44 0 0,0 0 141 0 0,0 0 91 0 0,0 0 6 0 0,0 0 15 0 0,31-2 3 0 0,213-7 68 0 0,904-3 1660 0 0,1115 74-881 0 0,-1935-62-773 0 0,321 0-2301 0 0,-658-6-8110 0 0,5 3-147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19.76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434 0 23701 0 0,'0'0'-353'0'0,"0"0"250"0"0,0 0 56 0 0,0 0-66 0 0,0 0-170 0 0,0 0-58 0 0,0 0-27 0 0,0 0 69 0 0,0 0 198 0 0,0 0 73 0 0,0 0-8 0 0,-16 29-3 0 0,-48 97 7 0 0,40 14-8 0 0,-200 2377 2135 0 0,181-2112-2288 0 0,7-58-855 0 0,15 2 1 0 0,16 31 1047 0 0,11-349-2899 0 0,15-45-6722 0 0,-15 3 816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20.38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1 120 23277 0 0,'0'0'-686'0'0,"0"0"13"0"0,29-19 174 0 0,98-56 242 0 0,3 49 96 0 0,-102 27 134 0 0,85 5-231 0 0,0 5 0 0 0,110 25 258 0 0,18 3-307 0 0,120-13-67 0 0,1-16-1 0 0,0-15 1 0 0,89-24 374 0 0,-213 15 123 0 0,361 4 354 0 0,-377 50-405 0 0,-213-37-78 0 0,0 1 0 0 0,0 0 0 0 0,0 0 0 0 0,0 1 1 0 0,-1 0-1 0 0,0 0 0 0 0,0 1 0 0 0,-1 0 0 0 0,1 0 1 0 0,-1 1-1 0 0,0 0 0 0 0,-1 0 0 0 0,0 1 0 0 0,0 0 0 0 0,-1 0 1 0 0,0 0-1 0 0,0 0 0 0 0,-1 1 0 0 0,0 0 0 0 0,0 0 1 0 0,1 7 5 0 0,1 23 239 0 0,-3 0 0 0 0,0 0 1 0 0,-3 1-1 0 0,-1-1 1 0 0,-2 0-1 0 0,-2 0 0 0 0,-8 33-239 0 0,-4 50 478 0 0,-9 339 576 0 0,20 2 0 0 0,51 412-1054 0 0,-45-868 2 0 0,139 1264-16 0 0,-69-720 25 0 0,-66-519-10 0 0,9 55 104 0 0,-4 1 1 0 0,-3 0-1 0 0,-4 1 1 0 0,-5-1-1 0 0,-3 0 1 0 0,-4 1-106 0 0,8-72-5 0 0,0 0 0 0 0,-1 0 0 0 0,-1-1 0 0 0,-1 0 0 0 0,-1 0 0 0 0,0 0 0 0 0,0 0 0 0 0,-2-1 0 0 0,0 0 0 0 0,-1-1-1 0 0,0 0 1 0 0,-1 0 0 0 0,-1-1 0 0 0,0 0 0 0 0,0-1 0 0 0,-2 0 0 0 0,1-1 0 0 0,-7 4 5 0 0,-7-9-2733 0 0,10-10-4928 0 0,10-2-3925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6T10:35:54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166 242 8930 0 0,'0'0'985'0'0,"0"0"-134"0"0,0 0-259 0 0,0 0-324 0 0,0 0-245 0 0,0 0-150 0 0,0 0-54 0 0,0 0 17 0 0,0 0 79 0 0,0 0 101 0 0,0 0 106 0 0,-5-9 1597 0 0,86 95 1339 0 0,217 197-992 0 0,84 11-200 0 0,151 272-934 0 0,-495-532-831 0 0,-20-16-83 0 0,1 0 0 0 0,1-1 0 0 0,0-1 1 0 0,1-1-1 0 0,1-1 0 0 0,0-1 0 0 0,1 0 0 0 0,0-2 0 0 0,5 1-18 0 0,-27-11-49 0 0,0 0 0 0 0,0 0 1 0 0,0-1-1 0 0,0 1 0 0 0,0 0 0 0 0,1 0 0 0 0,-1-1 0 0 0,0 1 0 0 0,0 0 0 0 0,0-1 0 0 0,1 1 0 0 0,-1-1 1 0 0,0 0-1 0 0,1 1 0 0 0,-1-1 0 0 0,0 0 0 0 0,1 0 0 0 0,-1 0 0 0 0,0 0 0 0 0,1 0 0 0 0,-1 0 1 0 0,0 0-1 0 0,1 0 0 0 0,-1-1 0 0 0,0 1 0 0 0,1-1 0 0 0,-1 1 0 0 0,0-1 0 0 0,0 1 0 0 0,0-1 1 0 0,1 1-1 0 0,-1-1 0 0 0,0 0 0 0 0,0 0 0 0 0,0 0 0 0 0,0 0 0 0 0,0 0 0 0 0,0 0 0 0 0,0 0 1 0 0,0 0-1 0 0,-1 0 0 0 0,1 0 0 0 0,0 0 0 0 0,-1 0 0 0 0,1-1 0 0 0,-1 1 0 0 0,1 0 0 0 0,-1 0 1 0 0,1-1-1 0 0,-1 1 0 0 0,0 0 0 0 0,0-1 0 0 0,0 1 0 0 0,0 0 0 0 0,0-1 0 0 0,0 1 0 0 0,0 0 1 0 0,0-1-1 0 0,0 1 49 0 0,-43-37-10419 0 0,32 32 2587 0 0</inkml:trace>
  <inkml:trace contextRef="#ctx0" brushRef="#br0" timeOffset="1249.806">62 193 5577 0 0,'0'0'-144'0'0,"0"0"-33"0"0,0 0-9 0 0,0 0 74 0 0,0 0 260 0 0,0 0 267 0 0,0 0 276 0 0,0 0 239 0 0,0 0 146 0 0,0 0 121 0 0,0 0 44 0 0,0 0-22 0 0,0 0-102 0 0,-5-1-198 0 0,-24-4-622 0 0,22 40-883 0 0,2 41 1057 0 0,5 0 1 0 0,2-1-1 0 0,4 1 1 0 0,3-1-1 0 0,6 10-471 0 0,-16-111 5419 0 0,6-28-4452 0 0,2-19-1330 0 0,-54-292 687 0 0,36 248 728 0 0,54 110-1832 0 0,36 4 746 0 0,-45 3 91 0 0,1-1 0 0 0,-1-2-1 0 0,0-1 1 0 0,0-2 0 0 0,0-1 0 0 0,32-12-57 0 0,-66 25-55 0 0,0 1 1 0 0,0-1-1 0 0,-1 0 1 0 0,0 1-1 0 0,0-1 1 0 0,0 0-1 0 0,-1 0 1 0 0,1 0-1 0 0,-1 0 1 0 0,-1 0-1 0 0,0 0 1 0 0,1-1-1 0 0,-2 1 1 0 0,1-1-1 0 0,-1 0 1 0 0,1 1-1 0 0,-3 0 55 0 0,2 1-111 0 0,-230 376-57 0 0,244-396-765 0 0,20-27 644 0 0,-1-1 0 0 0,-3-2 1 0 0,-1-1-1 0 0,-2 0 1 0 0,-1-4 288 0 0,11-63 1609 0 0,-33 110-1432 0 0,0 1-87 0 0,0 0-86 0 0,0 0-106 0 0,0 0-136 0 0,0 0-135 0 0,-20 42-930 0 0,-177 372 1273 0 0,270-577-426 0 0,54-80 1246 0 0,-176 381-3862 0 0,30-75-3202 0 0,10-37-3423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21.68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20 27 17484 0 0,'0'0'338'0'0,"0"0"207"0"0,0 0 43 0 0,0 0-110 0 0,0 0-252 0 0,0 0-331 0 0,0 0-178 0 0,0 0-61 0 0,0 0-79 0 0,0 0-73 0 0,-5-6 94 0 0,-9-14 238 0 0,32 45 738 0 0,110 175 881 0 0,98 207-1455 0 0,-178-317 65 0 0,593 1236 815 0 0,-410-826-553 0 0,670 1604 2528 0 0,-856-1966-2853 0 0,6-2 0 0 0,6-2 0 0 0,5-3 0 0 0,6-3 0 0 0,6-3-1 0 0,5-3 1 0 0,6-4 0 0 0,7 0-2 0 0,-90-116-18 0 0,2 4-118 0 0,1 0 0 0 0,0 0-1 0 0,1-1 1 0 0,-1 1-1 0 0,1-1 1 0 0,0-1-1 0 0,0 1 1 0 0,0-1 0 0 0,1 0-1 0 0,0 0 1 0 0,-1-1-1 0 0,1 0 1 0 0,1 0-1 0 0,-1-1 1 0 0,0 0 0 0 0,3 1 136 0 0,-7-5-358 0 0,0 0 0 0 0,-1 0 0 0 0,1 0 1 0 0,-1 0-1 0 0,1-1 0 0 0,-1 1 0 0 0,0-1 1 0 0,0 1-1 0 0,0-1 0 0 0,-1 0 1 0 0,1 1-1 0 0,0-1 0 0 0,-1 0 0 0 0,0 0 1 0 0,0 0-1 0 0,0 0 0 0 0,0-1 0 0 0,0 1 1 0 0,-1 0-1 0 0,1 0 0 0 0,-1 0 0 0 0,0-1 1 0 0,0 1-1 0 0,0 0 0 0 0,0-1 1 0 0,-1 1-1 0 0,1 0 0 0 0,-1 0 0 0 0,0-1 358 0 0,1-5-2451 0 0,0-15-6136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22.46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308 203 15067 0 0,'0'0'778'0'0,"0"0"151"0"0,0 0 85 0 0,0 0-118 0 0,0 0-233 0 0,0 0-262 0 0,0 0-150 0 0,0 0-46 0 0,0 0 2 0 0,0 0 26 0 0,0 0 7 0 0,0 0 7 0 0,-6-14 28 0 0,-17-43 8 0 0,23 57-274 0 0,-1-1 0 0 0,1 1 0 0 0,0-1 1 0 0,-1 1-1 0 0,1 0 0 0 0,0-1 0 0 0,-1 1 1 0 0,1 0-1 0 0,0-1 0 0 0,-1 1 0 0 0,1 0 0 0 0,-1-1 1 0 0,1 1-1 0 0,-1 0 0 0 0,1 0 0 0 0,-1-1 1 0 0,1 1-1 0 0,-1 0 0 0 0,1 0 0 0 0,-1 0 1 0 0,1 0-1 0 0,-1 0 0 0 0,1 0 0 0 0,-1 0 1 0 0,1 0-1 0 0,-1 0 0 0 0,1 0 0 0 0,-1 0 0 0 0,0 0 1 0 0,1 0-1 0 0,-1 0 0 0 0,1 0 0 0 0,-1 0 1 0 0,1 1-1 0 0,0-1 0 0 0,-1 0 0 0 0,1 0 1 0 0,-1 1-1 0 0,1-1 0 0 0,-1 0 0 0 0,1 1 1 0 0,-1-1-1 0 0,1 0 0 0 0,0 1 0 0 0,-1-1 0 0 0,1 1 1 0 0,0-1-1 0 0,0 1 0 0 0,-1-1 0 0 0,1 0 1 0 0,0 1-1 0 0,0-1 0 0 0,-1 1 0 0 0,1-1 1 0 0,0 1-1 0 0,0-1 0 0 0,0 1 0 0 0,0 0 1 0 0,0-1-1 0 0,0 1 0 0 0,0-1 0 0 0,0 1 1 0 0,0-1-1 0 0,0 1 0 0 0,0-1 0 0 0,0 1 0 0 0,0-1 1 0 0,1 1-1 0 0,-1-1 0 0 0,0 1-9 0 0,0 0 46 0 0,-228 599 371 0 0,200-535 1310 0 0,37-666-2274 0 0,6 393 1462 0 0,29 209-873 0 0,80 20 46 0 0,0-6 0 0 0,1-5 0 0 0,0-6 1 0 0,0-5-1 0 0,-1-6 0 0 0,64-13-88 0 0,-66 16-893 0 0,-104 41-2384 0 0,-20-18-692 0 0,2-15 2202 0 0,-3 12-9198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23.59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1274 30 17292 0 0,'0'0'-519'0'0,"0"0"239"0"0,0 0-35 0 0,0 0-42 0 0,0 0 75 0 0,0 0 88 0 0,0 0 20 0 0,0 0-99 0 0,0 0-202 0 0,0 0-114 0 0,0 0 65 0 0,-6-7 325 0 0,2 2 178 0 0,4 4 49 0 0,-1 0 1 0 0,0 0-1 0 0,1 0 1 0 0,-1 0-1 0 0,1 0 0 0 0,-1 0 1 0 0,0 0-1 0 0,0 0 1 0 0,0 0-1 0 0,0 1 0 0 0,1-1 1 0 0,-1 0-1 0 0,0 0 0 0 0,0 1 1 0 0,-1-1-1 0 0,1 1 1 0 0,0-1-1 0 0,0 1 0 0 0,0-1 1 0 0,0 1-1 0 0,0 0 1 0 0,0-1-1 0 0,-1 1 0 0 0,1 0 1 0 0,0 0-1 0 0,0 0 1 0 0,0 0-1 0 0,-1 0 0 0 0,1 0 1 0 0,0 0-1 0 0,0 0 0 0 0,0 1 1 0 0,0-1-1 0 0,-1 0 1 0 0,1 1-1 0 0,0-1 0 0 0,0 1 1 0 0,0-1-1 0 0,0 1 1 0 0,0 0-1 0 0,0-1 0 0 0,0 1 1 0 0,0 0-1 0 0,0 0 0 0 0,0-1 1 0 0,1 1-1 0 0,-1 0 1 0 0,0 0-1 0 0,0 0 0 0 0,1 0 1 0 0,-1 0-1 0 0,1 0 1 0 0,-1 0-1 0 0,1 1 0 0 0,-1-1 1 0 0,1 0-1 0 0,0 0 0 0 0,-1 0-28 0 0,-41 66 814 0 0,3 2-1 0 0,3 1 1 0 0,4 2-1 0 0,2 1 1 0 0,2 5-814 0 0,-36 142 657 0 0,9 2 1 0 0,3 40-658 0 0,41-207 192 0 0,-425 2481 791 0 0,271-1518-738 0 0,97-637 28 0 0,2-14 596 0 0,-6 209-869 0 0,64-510-60 0 0,3 0 0 0 0,4 1 1 0 0,2-1-1 0 0,3 1 0 0 0,2-1 0 0 0,4 0 1 0 0,3-1-1 0 0,2 0 0 0 0,3-2 0 0 0,22 50 60 0 0,-9-71-3143 0 0,-6-55-8103 0 0,-21 4 3552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22:24.48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943 151 15243 0 0,'0'0'1305'0'0,"0"0"154"0"0,0 0-146 0 0,0 0-262 0 0,0 0-293 0 0,0 0-288 0 0,0 0-191 0 0,0 0-136 0 0,0 0-103 0 0,0 0-84 0 0,0 0-31 0 0,0 0 0 0 0,-3-2 13 0 0,2 1 71 0 0,1 1-1 0 0,-1-1 1 0 0,0 1 0 0 0,0 0 0 0 0,0-1 0 0 0,0 1 0 0 0,0 0 0 0 0,1 0 0 0 0,-1-1-1 0 0,0 1 1 0 0,0 0 0 0 0,0 0 0 0 0,0 0 0 0 0,0 0 0 0 0,0 0 0 0 0,0 0 0 0 0,0 0 0 0 0,0 0-1 0 0,1 1 1 0 0,-1-1 0 0 0,0 0 0 0 0,0 1 0 0 0,0-1 0 0 0,0 0 0 0 0,0 1 0 0 0,1-1-1 0 0,-1 1 1 0 0,0-1 0 0 0,0 1 0 0 0,1-1 0 0 0,-1 1 0 0 0,0 0 0 0 0,1-1 0 0 0,-1 1-1 0 0,1 0 1 0 0,-1 0 0 0 0,1-1 0 0 0,-1 1 0 0 0,1 0 0 0 0,-1 0 0 0 0,1 0 0 0 0,0 0 0 0 0,0-1-1 0 0,-1 1 1 0 0,1 0 0 0 0,0 0 0 0 0,0 0 0 0 0,0 0 0 0 0,0 0 0 0 0,0 0 0 0 0,0 0-1 0 0,0 0-8 0 0,-8 16 184 0 0,-38 63-51 0 0,-2-2 0 0 0,-4-3-1 0 0,-4-1 1 0 0,-2-4 0 0 0,-4-1 0 0 0,-2-4 0 0 0,-60 46-133 0 0,97-87 107 0 0,-1-3 0 0 0,-1 0 0 0 0,0-1 0 0 0,-2-2 0 0 0,0-1 0 0 0,-1-2 0 0 0,-1-1 0 0 0,0-1 0 0 0,-1-2 0 0 0,0-2 0 0 0,-14 2-107 0 0,95-74-1525 0 0,112-100 1406 0 0,8 8 1 0 0,6 7-1 0 0,6 8 1 0 0,6 7-1 0 0,133-67 119 0 0,-288 266 1525 0 0,10 103-797 0 0,-30-103-682 0 0,4 0-1 0 0,2-1 0 0 0,3-1 1 0 0,3 0-1 0 0,2-2 1 0 0,4-1-1 0 0,2-1 1 0 0,2-1-1 0 0,3-2 1 0 0,3-1-1 0 0,10 8-45 0 0,173 170 135 0 0,-221-229-125 0 0,-1-1 0 0 0,0 1 1 0 0,0-1-1 0 0,0 1 0 0 0,0-1 1 0 0,-1 0-1 0 0,1 1 0 0 0,-1-1 1 0 0,0 0-1 0 0,-1 0 0 0 0,1 0 1 0 0,-1-1-1 0 0,0 1 0 0 0,1-1 1 0 0,-1 1-1 0 0,-1-1 0 0 0,1 0 1 0 0,-1 0-1 0 0,1 0 0 0 0,-1-1 1 0 0,0 1-1 0 0,0-1 0 0 0,0 0 1 0 0,0 0-1 0 0,0 0 0 0 0,0-1 1 0 0,-2 1-11 0 0,-8 7-30 0 0,-214 138-2566 0 0,129-85-5818 0 0,62-39-3007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38:50.9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60 20900 0 0,'0'0'-220'0'0,"0"0"54"0"0,0 0-104 0 0,0 0-70 0 0,0 0 88 0 0,0 0 114 0 0,0 0-5 0 0,30-6-117 0 0,98-21-271 0 0,-55 15-2492 0 0,1 4 0 0 0,0 3 1 0 0,0 4-1 0 0,14 3 3023 0 0,14-1-2856 0 0,406 20 42 0 0,-1 24 3545 0 0,-13 0 2236 0 0,423 8 1898 0 0,464-25-3383 0 0,1917-82 1626 0 0,-316 1-512 0 0,-1065 49-1770 0 0,1277 184-826 0 0,-1503 63-698 0 0,-1416-196-2681 0 0,-95-19-4361 0 0,-139-22 2163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38:55.51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8 15803 0 0,'0'0'-518'0'0,"0"0"272"0"0,0 0 234 0 0,0 0 7 0 0,0 0-211 0 0,0 0-299 0 0,0 0-120 0 0,0 0 44 0 0,0 0 219 0 0,0 0 278 0 0,14-2 72 0 0,113-3-43 0 0,402 100-655 0 0,-117-73 1230 0 0,151-21-510 0 0,-381-3-11 0 0,1082-31-329 0 0,145-2-1222 0 0,593 98-1369 0 0,-624 33 1793 0 0,854 86 3644 0 0,-1217-80-1477 0 0,274-36-1029 0 0,-1070-62-15 0 0,552 9-1638 0 0,-7-7-4722 0 0,-680-6 4563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38:58.47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0 123 6945 0 0,'0'0'60'0'0,"0"0"47"0"0,0 0 144 0 0,0 0 106 0 0,32-1 43 0 0,233-4 382 0 0,722-76-1334 0 0,-366 50 2023 0 0,1 27 1 0 0,194 39-1472 0 0,1116 99-15 0 0,-704-50 1802 0 0,583 26 511 0 0,-1253-89-1818 0 0,2158 5 559 0 0,108-212-536 0 0,-2355 174-386 0 0,258 33-117 0 0,-216 27-2870 0 0,-244-12-6350 0 0,-183-24 3808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39:11.05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109 759 17484 0 0,'0'0'4299'0'0,"0"0"-3477"0"0,0 0-853 0 0,0 0 66 0 0,0 0-8 0 0,0 0-53 0 0,0 0-62 0 0,0 0-73 0 0,0 0-98 0 0,0 0-57 0 0,0 0-56 0 0,-22-7-26 0 0,-65-22 50 0 0,175 26 1994 0 0,249 18-1423 0 0,-1-14 0 0 0,1-15 0 0 0,-2-15 1 0 0,118-33-224 0 0,296-24 326 0 0,-637 82 94 0 0,-111 4-332 0 0,-1 0 24 0 0,-34 1-1116 0 0,-27-18-4361 0 0,3-10-3524 0 0,37 17 4860 0 0,6 2-837 0 0</inkml:trace>
  <inkml:trace contextRef="#ctx0" brushRef="#br0" timeOffset="371.714">1716 103 16900 0 0,'0'0'5143'0'0,"0"0"-3982"0"0,0 0-1097 0 0,0 0-286 0 0,0 0-127 0 0,0 0-21 0 0,0 0 73 0 0,0 0 160 0 0,0 0 95 0 0,0 0 13 0 0,28 18 6 0 0,95 58 10 0 0,70-4-80 0 0,-148-62 70 0 0,136 26-69 0 0,-137-32 154 0 0,1 3-1 0 0,-1 1 1 0 0,-1 3 0 0 0,1 1-1 0 0,-2 2 1 0 0,0 2 0 0 0,-1 2 0 0 0,0 2-1 0 0,-2 1 1 0 0,0 2 0 0 0,2 5-62 0 0,-32-21 69 0 0,-1 0-1 0 0,0 1 1 0 0,0 1 0 0 0,0-1 0 0 0,-1 1 0 0 0,-1 0-1 0 0,0 1 1 0 0,0 0 0 0 0,0 0 0 0 0,-2 0 0 0 0,1 0-1 0 0,-1 1 1 0 0,0 0 0 0 0,-1-1 0 0 0,-1 1 0 0 0,0 1-1 0 0,0-1 1 0 0,-1 0 0 0 0,0 0 0 0 0,-1 1-1 0 0,0-1 1 0 0,-1 0 0 0 0,-1 1 0 0 0,1-1 0 0 0,-2 0-1 0 0,1 0 1 0 0,-2 0 0 0 0,1 0 0 0 0,-5 7-69 0 0,-9 11 118 0 0,-1-1 0 0 0,-1 0 1 0 0,-1-2-1 0 0,-1 0 0 0 0,-2-2 1 0 0,0 0-1 0 0,-1-1 0 0 0,-2-2 1 0 0,0 0-1 0 0,-1-2 0 0 0,-1-1 0 0 0,-1-2 1 0 0,-1 0-1 0 0,0-2 0 0 0,-1-1 1 0 0,0-2-1 0 0,-9 2-118 0 0,37-12-487 0 0,-24 4 465 0 0,20-7-2964 0 0,5-4-4037 0 0,2-2-4929 0 0</inkml:trace>
  <inkml:trace contextRef="#ctx0" brushRef="#br0" timeOffset="6089.905">3041 1212 2040 0 0,'0'0'331'0'0,"0"0"64"0"0,0 0 100 0 0,0 0 25 0 0,0 0-63 0 0,0 0-99 0 0,0 0-77 0 0,0 0-22 0 0,0 0 23 0 0,0 0 9 0 0,0 0-12 0 0,-5-2 13 0 0,-13-8 44 0 0,14 7 94 0 0,4 3 146 0 0,0 0 128 0 0,0 0 107 0 0,0 0 31 0 0,0 0-73 0 0,0 0-140 0 0,0 0-194 0 0,0 0-226 0 0,0 0-223 0 0,0 0-180 0 0,37 6 128 0 0,-14-5 102 0 0,1-1 1 0 0,0-2-1 0 0,0 0 1 0 0,-1-2-1 0 0,1 0 1 0 0,-1-2-1 0 0,0 0 1 0 0,0-2-1 0 0,11-5-36 0 0,107-28 125 0 0,-113 38 975 0 0,-40 12 35 0 0,-15 2-884 0 0,0-2 0 0 0,-1 0 0 0 0,1-2 0 0 0,-1-2 0 0 0,-1 0 0 0 0,1-2 0 0 0,-1 0 0 0 0,1-3 0 0 0,-12 0-251 0 0,163-22-2120 0 0,-7-4-5565 0 0,-116 26 7601 0 0,28-7-6721 0 0</inkml:trace>
  <inkml:trace contextRef="#ctx0" brushRef="#br0" timeOffset="6941.115">3491 449 9018 0 0,'0'0'2062'0'0,"0"0"-1701"0"0,0 0-400 0 0,0 0 6 0 0,0 0-7 0 0,0 0-3 0 0,0 0 18 0 0,0 0 18 0 0,0 0 21 0 0,0 0 3 0 0,0 0-38 0 0,0 0-102 0 0,0 0-129 0 0,-23-5-143 0 0,-69-14-110 0 0,92 20 488 0 0,1-1 0 0 0,-1 1 1 0 0,1-1-1 0 0,-1 0 0 0 0,1 1 0 0 0,-1-1 1 0 0,1 0-1 0 0,-1 1 0 0 0,1-1 1 0 0,0 0-1 0 0,-1 0 0 0 0,1 1 0 0 0,0-1 1 0 0,-1 0-1 0 0,1 0 0 0 0,-1 0 1 0 0,1 0-1 0 0,0 0 0 0 0,-1 0 0 0 0,1 0 1 0 0,0 0-1 0 0,-1 0 0 0 0,1 0 1 0 0,0-1-1 0 0,-1 1 0 0 0,1 0 0 0 0,0 0 1 0 0,-1 0-1 0 0,1-1 0 0 0,-1 1 1 0 0,1 0-1 0 0,-1-1 0 0 0,1 1 0 0 0,-1-1 1 0 0,1 1-1 0 0,-1-1 0 0 0,1 1 1 0 0,-1 0-1 0 0,1-1 0 0 0,-1 0 0 0 0,0 1 1 0 0,1-1-1 0 0,-1 1 0 0 0,0-1 0 0 0,1 1 1 0 0,-1-1-1 0 0,0 0 0 0 0,0 1 1 0 0,0-1-1 0 0,1 0 0 0 0,-1 1 0 0 0,0-1 1 0 0,0 0-1 0 0,0 1 0 0 0,0-1 1 0 0,0 0-1 0 0,0 1 0 0 0,-1-1 0 0 0,1 1 1 0 0,0-1-1 0 0,0 0 0 0 0,0 1 1 0 0,0-1-1 0 0,-1 0 0 0 0,1 1 0 0 0,0-1 1 0 0,-1 1-1 0 0,1-1 0 0 0,-1 0 17 0 0,314-37 248 0 0,-323 38 2998 0 0,-15-5-2593 0 0,-9-2-739 0 0,-291 15 3467 0 0,324-8-3564 0 0,1 0-225 0 0,44 0-590 0 0,152 6 2052 0 0,-98-2-2497 0 0,0-2-7092 0 0,-98-2 2771 0 0</inkml:trace>
  <inkml:trace contextRef="#ctx0" brushRef="#br0" timeOffset="7767.838">3698 290 13659 0 0,'0'0'525'0'0,"0"0"112"0"0,0 0-45 0 0,0 0-231 0 0,0 0-260 0 0,0 0-334 0 0,0 0-247 0 0,0 0-91 0 0,0 0 111 0 0,0 0 249 0 0,0 0 238 0 0,0 0 202 0 0,34 10 641 0 0,417 80 1190 0 0,-10 37-1617 0 0,-424-125 1042 0 0,-44-13 395 0 0,6 2-2970 0 0,-35-17-173 0 0,29 15 235 0 0,0-1 0 0 0,1-1 0 0 0,1-2 0 0 0,0 0 0 0 0,1-2 0 0 0,1 0 0 0 0,-15-16 1028 0 0,146 28 2581 0 0,-60 12-2509 0 0,-1 2 0 0 0,-1 2 0 0 0,1 1 0 0 0,-2 3 1 0 0,0 2-1 0 0,-1 2 0 0 0,29 17-72 0 0,-71-35 106 0 0,0 0 0 0 0,0 0 0 0 0,-1 0 0 0 0,1 0-1 0 0,0 0 1 0 0,0 0 0 0 0,-1 0 0 0 0,1 1 0 0 0,-1-1 0 0 0,1 1 0 0 0,-1-1 0 0 0,0 1-1 0 0,1-1 1 0 0,-1 1 0 0 0,0 0 0 0 0,0-1 0 0 0,0 1 0 0 0,0 0 0 0 0,0 0 0 0 0,-1 0-1 0 0,1 0 1 0 0,-1 0 0 0 0,1 0 0 0 0,-1 0 0 0 0,0 0 0 0 0,1 0 0 0 0,-1 0 0 0 0,0 0-1 0 0,0 0 1 0 0,-1 0 0 0 0,1 0 0 0 0,0 0 0 0 0,-1 0 0 0 0,1 0 0 0 0,-1 0 0 0 0,0 0-1 0 0,1 0 1 0 0,-1 0 0 0 0,0 0 0 0 0,0-1 0 0 0,0 1 0 0 0,-1 0 0 0 0,1-1 0 0 0,0 1-1 0 0,-1 0 1 0 0,1-1 0 0 0,-1 0 0 0 0,1 1 0 0 0,-1-1 0 0 0,1 0 0 0 0,-1 0 0 0 0,0 0-1 0 0,0 0 1 0 0,0 0-106 0 0,-105 54 1643 0 0,36-38-1486 0 0,40-15-2686 0 0,31-4-5960 0 0,0 1-2093 0 0</inkml:trace>
  <inkml:trace contextRef="#ctx0" brushRef="#br0" timeOffset="12672.881">2811 671 9570 0 0,'0'0'1463'0'0,"0"0"-1003"0"0,-26-1-253 0 0,-195-4 1683 0 0,214 5-1509 0 0,7 0-397 0 0,0-1 1 0 0,1 1-1 0 0,-1-1 0 0 0,0 1 1 0 0,0-1-1 0 0,0 1 0 0 0,0-1 1 0 0,0 1-1 0 0,0-1 0 0 0,0 1 1 0 0,0-1-1 0 0,0 1 0 0 0,0-1 0 0 0,0 1 1 0 0,-1-1-1 0 0,1 1 0 0 0,0-1 1 0 0,0 1-1 0 0,0-1 0 0 0,-1 1 1 0 0,1-1-1 0 0,0 1 0 0 0,0-1 1 0 0,-1 1-1 0 0,1 0 0 0 0,0-1 1 0 0,-1 1-1 0 0,1 0 0 0 0,-1-1 16 0 0,21-5 84 0 0,0 0 0 0 0,0 1-1 0 0,0 1 1 0 0,1 1 0 0 0,-1 1-1 0 0,1 1 1 0 0,0 1 0 0 0,15 1-84 0 0,64-3 108 0 0,449-60 1884 0 0,-238 71-1989 0 0,239 41-3 0 0,-283-22 37 0 0,421 65 1597 0 0,-688-94-1503 0 0,0 1 0 0 0,-1 0 0 0 0,1-1 0 0 0,0 1 0 0 0,0-1 0 0 0,0 1 1 0 0,-1-1-1 0 0,1 1 0 0 0,0-1 0 0 0,0 1 0 0 0,0-1 0 0 0,0 1 0 0 0,0-1 0 0 0,0 1 0 0 0,0-1 1 0 0,0 1-1 0 0,0-1 0 0 0,0 1 0 0 0,0-1 0 0 0,1 1 0 0 0,-1-1 0 0 0,0 1 0 0 0,0-1 0 0 0,0 1 0 0 0,1-1 1 0 0,-1 1-1 0 0,0-1 0 0 0,1 1 0 0 0,-1 0 0 0 0,0-1 0 0 0,1 1 0 0 0,-1 0 0 0 0,0-1 0 0 0,1 1 1 0 0,-1 0-1 0 0,1-1 0 0 0,-1 1 0 0 0,0 0 0 0 0,1 0 0 0 0,-1-1 0 0 0,1 1 0 0 0,-1 0 0 0 0,1 0 0 0 0,-1 0 1 0 0,1 0-1 0 0,0 0-131 0 0,-19-22-1029 0 0,-3-38-2642 0 0,18 17-5646 0 0,3 30-657 0 0</inkml:trace>
  <inkml:trace contextRef="#ctx0" brushRef="#br0" timeOffset="-2669.42">10199 2293 21853 0 0,'0'0'-287'0'0,"0"0"148"0"0,0 0-191 0 0,0 0-268 0 0,0 0-245 0 0,0 0-200 0 0,0 0-89 0 0,0 0 37 0 0,0 0 163 0 0,0 0 218 0 0,0 0 286 0 0,-8-6 307 0 0,-22-17 262 0 0,22 17 203 0 0,8 6 145 0 0,0 0 57 0 0,0 0-22 0 0,-2 21 766 0 0,-1 945 1940 0 0,-27-475-839 0 0,-44 166-2391 0 0,43-409 547 0 0,13 12-484 0 0,44-296-4915 0 0,8-111-7160 0 0,-29 116 5120 0 0</inkml:trace>
  <inkml:trace contextRef="#ctx0" brushRef="#br0" timeOffset="-1987.846">10182 2223 11258 0 0,'0'0'-598'0'0,"0"0"208"0"0,0 0 99 0 0,0 0 59 0 0,0 0 180 0 0,0 0 123 0 0,0 0 157 0 0,0 0 218 0 0,0 0 331 0 0,0 0 317 0 0,0 0 233 0 0,0 0 173 0 0,0 0 0 0 0,-13-22-149 0 0,-41-65-189 0 0,28 64 1213 0 0,2 33-3713 0 0,21-7 1562 0 0,-213 169 582 0 0,104-66-98 0 0,415-340-1371 0 0,-300 233 706 0 0,-1-1-1 0 0,1 1 1 0 0,0 0 0 0 0,0 0-1 0 0,0 1 1 0 0,0-1 0 0 0,0 1-1 0 0,0-1 1 0 0,0 1 0 0 0,0 0-1 0 0,0 0 1 0 0,0 0 0 0 0,0 1-1 0 0,0-1 1 0 0,0 1 0 0 0,-1-1-1 0 0,1 1 1 0 0,0 0-1 0 0,0 0 1 0 0,0 0 0 0 0,-1 1-1 0 0,1-1 1 0 0,0 1 0 0 0,-1-1-1 0 0,0 1 1 0 0,1 0 0 0 0,-1 0-1 0 0,0 0 1 0 0,0 0 0 0 0,0 0-1 0 0,0 1 1 0 0,0-1-1 0 0,0 1 1 0 0,-1-1 0 0 0,1 1-1 0 0,-1-1 1 0 0,0 1 0 0 0,0 0-1 0 0,1 1-42 0 0,20 25 80 0 0,159 151 139 0 0,-141-142 408 0 0,-89-12 1086 0 0,-118 22-3342 0 0,166-48 1195 0 0,-5 0-1870 0 0,3-3-3459 0 0,3-1-5895 0 0</inkml:trace>
  <inkml:trace contextRef="#ctx0" brushRef="#br0" timeOffset="11694.175">10015 2231 6513 0 0,'0'0'779'0'0,"0"0"-544"0"0,0 0-447 0 0,0 0-192 0 0,0 0 18 0 0,0 0 142 0 0,0 0 131 0 0,0 0 44 0 0,0 0-25 0 0,0 0-19 0 0,0 0 14 0 0,-4 1 49 0 0,-5-7 1024 0 0,31-44 1607 0 0,-7-12-2090 0 0,-3-1 0 0 0,-3 0-1 0 0,-2-1 1 0 0,-3-22-491 0 0,6-49 520 0 0,5-445 1145 0 0,-16 407-1683 0 0,-6-752 593 0 0,6 900-161 0 0,2 25-1156 0 0,4 16-2583 0 0,0-1-1839 0 0,-5-10-22 0 0</inkml:trace>
  <inkml:trace contextRef="#ctx0" brushRef="#br0" timeOffset="95827.193">14692 6184 6777 0 0,'0'0'866'0'0,"0"0"288"0"0,0 0 156 0 0,0 0-53 0 0,0 0-157 0 0,0 0-241 0 0,0 0-116 0 0,-27-7-30 0 0,-78-21-43 0 0,105 28-672 0 0,1 0 0 0 0,0 0 1 0 0,-1 0-1 0 0,1-1 1 0 0,0 1-1 0 0,-1 0 1 0 0,1 0-1 0 0,-1 0 0 0 0,1 0 1 0 0,-1-1-1 0 0,1 1 1 0 0,0 0-1 0 0,-1 0 1 0 0,1-1-1 0 0,-1 1 0 0 0,1 0 1 0 0,-1-1-1 0 0,1 1 1 0 0,-1-1-1 0 0,0 1 0 0 0,1-1 1 0 0,-1 1-1 0 0,1-1 1 0 0,-1 1-1 0 0,0-1 1 0 0,1 1-1 0 0,-1-1 0 0 0,0 1 1 0 0,0-1-1 0 0,0 0 1 0 0,1 1-1 0 0,-1-1 1 0 0,0 1-1 0 0,0-1 0 0 0,0 0 1 0 0,0 1-1 0 0,0-1 1 0 0,0 1-1 0 0,0-1 1 0 0,0 0-1 0 0,0 1 0 0 0,0-1 1 0 0,0 0-1 0 0,-1 1 1 0 0,1-1-1 0 0,0 1 0 0 0,0-1 1 0 0,-1 1-1 0 0,1-1 2 0 0,412-13 1666 0 0,2103-51-1023 0 0,-149 62 5 0 0,-1327 36-583 0 0,1104 7-190 0 0,-1158-95-1826 0 0,323-85 1951 0 0,-1226 130-35 0 0,-73 9-24 0 0,277-26-1664 0 0,-99 31-4881 0 0,-164 1 3654 0 0,-7-2-1996 0 0</inkml:trace>
  <inkml:trace contextRef="#ctx0" brushRef="#br0" timeOffset="99198.205">14464 12714 15555 0 0,'0'0'1487'0'0,"0"0"-1483"0"0,0 0-254 0 0,0 0 103 0 0,0 0 88 0 0,0 0 86 0 0,29-9 4 0 0,95-26-19 0 0,46 19-38 0 0,994-7-242 0 0,2623 46 1639 0 0,-386-13 1256 0 0,-2299-58-2806 0 0,553-18-76 0 0,-561 51-9742 0 0,-948 17 64 0 0</inkml:trace>
  <inkml:trace contextRef="#ctx0" brushRef="#br0" timeOffset="86984.231">2105 6732 6913 0 0,'0'0'659'0'0,"0"0"-597"0"0,0 0-158 0 0,0 0-52 0 0,0 0-87 0 0,0 0-21 0 0,0 0-22 0 0,0 0 28 0 0,0 0 86 0 0,0 0 78 0 0,-2-10 460 0 0,2 7-4582 0 0,2 3 1921 0 0</inkml:trace>
  <inkml:trace contextRef="#ctx0" brushRef="#br0" timeOffset="87604.406">2234 6852 16548 0 0,'0'0'-337'0'0,"0"0"295"0"0,0 0 68 0 0,0 0-108 0 0,0 0-129 0 0,0 0-156 0 0,0 0-103 0 0,0 0 8 0 0,0 0 73 0 0,0 0 170 0 0,0 0 147 0 0,0 0 116 0 0,0 0 148 0 0,-7-12 115 0 0,-19-35 38 0 0,19 101 1043 0 0,18 1473 745 0 0,-11-1383-1822 0 0,-1 149 1329 0 0,31 221-1640 0 0,-25-492 711 0 0,-3-84-7425 0 0,9-19-6136 0 0,-6 73 11420 0 0</inkml:trace>
  <inkml:trace contextRef="#ctx0" brushRef="#br0" timeOffset="88130.795">2282 8736 20764 0 0,'0'0'-84'0'0,"0"0"248"0"0,0 0 67 0 0,0 0-111 0 0,0 0-112 0 0,0 0-122 0 0,0 0-200 0 0,0 0-210 0 0,0 0-125 0 0,0 0 52 0 0,0 0 152 0 0,0 0 200 0 0,0 0 161 0 0,7-21 44 0 0,23-67 17 0 0,32 22 49 0 0,-44 56-9 0 0,72-42-4 0 0,1 4 0 0 0,3 5 1 0 0,1 3-1 0 0,96-24-13 0 0,-156 51-1987 0 0,-32 5 1976 0 0,0 0 0 0 0,0 0 1 0 0,1 0-1 0 0,0 0 0 0 0,0 1 0 0 0,1 0 1 0 0,0 0-1 0 0,0 0 0 0 0,1 0 0 0 0,-1 1 1 0 0,2 0-1 0 0,-1 0 0 0 0,1 1 0 0 0,-1 0 1 0 0,1 0-1 0 0,1 0 0 0 0,-1 1 0 0 0,6-2 11 0 0,29-26-56 0 0,115-74-278 0 0,-151 108-4215 0 0,-17 25-583 0 0,10-25 4065 0 0,-3 6-3878 0 0</inkml:trace>
  <inkml:trace contextRef="#ctx0" brushRef="#br0" timeOffset="88518.04">2466 8670 23485 0 0,'0'0'-29'0'0,"0"0"-18"0"0,0 0-173 0 0,0 0-313 0 0,0 0-137 0 0,0 0 205 0 0,0 0 318 0 0,0 0 352 0 0,0 0 209 0 0,0 0-25 0 0,0 0-75 0 0,31 12-40 0 0,212 94 392 0 0,399 196-102 0 0,-582-269-548 0 0,-113-8-5452 0 0,33-15 491 0 0,7-2-1855 0 0,7-4-235 0 0</inkml:trace>
  <inkml:trace contextRef="#ctx0" brushRef="#br0" timeOffset="89200.204">3764 9168 16948 0 0,'0'0'696'0'0,"0"0"-668"0"0,0 0-212 0 0,0 0-310 0 0,0 0-354 0 0,0 0-28 0 0,0 0 296 0 0,0 0 528 0 0,0 0 541 0 0,0 0 299 0 0,0 0-3 0 0,0 0-124 0 0,0 0-112 0 0,16 21-83 0 0,51 71-63 0 0,53 168 956 0 0,-89-185-1261 0 0,-13-27-84 0 0,2-1 0 0 0,2-1 0 0 0,2 0 0 0 0,2-2 0 0 0,19 23-14 0 0,-41-72 3531 0 0,5-26-2827 0 0,87-480-33 0 0,-89 476-733 0 0,2 1 0 0 0,2 1 1 0 0,1 0-1 0 0,1 0 0 0 0,2 2 0 0 0,1 0 1 0 0,2 0-1 0 0,1 2 0 0 0,15-19 62 0 0,6 22-2238 0 0,-26 25-1730 0 0,0 6-3648 0 0,-8 0-2890 0 0</inkml:trace>
  <inkml:trace contextRef="#ctx0" brushRef="#br0" timeOffset="92087.274">9536 7063 15371 0 0,'0'0'-931'0'0,"0"0"103"0"0,0 0-408 0 0,0 0-123 0 0,0 0 336 0 0,0 0 623 0 0,0 0 744 0 0,0 0 459 0 0,0 0 327 0 0,0 0 164 0 0,3 34 7 0 0,11 200 1117 0 0,-13-161-1618 0 0,12 638 3114 0 0,5-312-3603 0 0,52 264-311 0 0,-61-607 823 0 0,-12-75 1097 0 0,-8-65-2429 0 0,4-1 1 0 0,4 0-1 0 0,6-66 509 0 0,-2 137-78 0 0,1-1-1 0 0,0 1 0 0 0,1 0 1 0 0,0 0-1 0 0,1 0 0 0 0,1 0 1 0 0,0 1-1 0 0,1 0 0 0 0,1 0 1 0 0,0 0-1 0 0,0 1 1 0 0,2 0-1 0 0,-1 0 0 0 0,1 1 1 0 0,1 0-1 0 0,0 1 0 0 0,0 0 1 0 0,1 1-1 0 0,1 0 0 0 0,-1 0 1 0 0,1 1-1 0 0,1 1 1 0 0,-1 0-1 0 0,1 1 0 0 0,1 0 1 0 0,-1 1-1 0 0,1 0 0 0 0,0 1 1 0 0,0 1-1 0 0,0 0 0 0 0,0 1 1 0 0,1 1-1 0 0,13 0 79 0 0,-28 1 129 0 0,0 0 54 0 0,0 0 28 0 0,0 0-34 0 0,-12-12-2407 0 0,12 3 2248 0 0,0 1-1 0 0,1 0 1 0 0,0 0-1 0 0,1 0 1 0 0,0 0-1 0 0,0 0 1 0 0,1 1 0 0 0,-1-1-1 0 0,2 0 1 0 0,-1 1-1 0 0,1 0 1 0 0,0 0-1 0 0,1 0 1 0 0,-1 0-1 0 0,1 1 1 0 0,1 0-1 0 0,-1 0 1 0 0,1 0-1 0 0,0 1 1 0 0,1 0-1 0 0,-1 0 1 0 0,1 0-1 0 0,0 1 1 0 0,0 0-1 0 0,6-3-17 0 0,10-10 37 0 0,557-421 515 0 0,-114 5 857 0 0,-358 364-2367 0 0,-121 94-2817 0 0,-43 44-5347 0 0,41-51 1540 0 0</inkml:trace>
  <inkml:trace contextRef="#ctx0" brushRef="#br0" timeOffset="92374.385">9828 8686 23541 0 0,'0'0'45'0'0,"0"0"-474"0"0,0 0-194 0 0,0 0-48 0 0,0 0 145 0 0,0 0 292 0 0,0 0 297 0 0,0 0 108 0 0,0 0 58 0 0,28 19 18 0 0,181 116 377 0 0,-73-63-1 0 0,-89-50-928 0 0,-2 2 0 0 0,0 2-1 0 0,-2 1 1 0 0,-1 3 0 0 0,5 7 305 0 0,-24-10-5136 0 0,-12-7-3296 0 0,-8-13 466 0 0</inkml:trace>
  <inkml:trace contextRef="#ctx0" brushRef="#br0" timeOffset="93555.917">11036 9144 17196 0 0,'0'0'361'0'0,"0"0"-18"0"0,0 0-122 0 0,0 0-169 0 0,0 0-221 0 0,0 0-187 0 0,0 0 45 0 0,0 0 219 0 0,0 0 312 0 0,0 0 241 0 0,0 0 50 0 0,0 0-39 0 0,1 31-72 0 0,6 230 437 0 0,2-149-462 0 0,-3-10-208 0 0,4-1 1 0 0,5-1-1 0 0,10 26-167 0 0,1-75 423 0 0,-22-82 1204 0 0,1-3-1885 0 0,2 1 0 0 0,1 0 0 0 0,1 0 1 0 0,2 0-1 0 0,2 1 0 0 0,1 1 0 0 0,1 1 0 0 0,1 0 0 0 0,16-21 258 0 0,-26 44 22 0 0,0 1-1 0 0,0 1 0 0 0,1-1 0 0 0,-1 1 1 0 0,1 0-1 0 0,0 0 0 0 0,1 1 0 0 0,-1 0 0 0 0,1 0 1 0 0,0 1-1 0 0,0 0 0 0 0,0 1 0 0 0,0-1 0 0 0,0 2 1 0 0,1-1-1 0 0,-1 1 0 0 0,1 0 0 0 0,-1 1 1 0 0,1 0-1 0 0,-1 0 0 0 0,0 1 0 0 0,5 0-21 0 0,5 76 1602 0 0,51 352-965 0 0,-59-413 592 0 0,-7-68 5 0 0,-2 28-1676 0 0,25-45-1588 0 0,1 54-8920 0 0,-24 15 267 0 0</inkml:trace>
  <inkml:trace contextRef="#ctx0" brushRef="#br0" timeOffset="90690.298">5953 8068 19012 0 0,'0'0'229'0'0,"0"0"370"0"0,0 0-181 0 0,0 0-154 0 0,0 0-80 0 0,0 0-95 0 0,0 0-58 0 0,0 0-19 0 0,0 0 2 0 0,0 0-6 0 0,0 0-38 0 0,0 0-38 0 0,0 0-20 0 0,-3-3-14 0 0,184 88 224 0 0,600 328 727 0 0,-757-401-858 0 0,0 1-1 0 0,-2 2 0 0 0,1 0 1 0 0,-2 1-1 0 0,0 1 0 0 0,-1 1 1 0 0,0 0-1 0 0,-2 2 1 0 0,5 6 9 0 0,-22-24 57 0 0,0 1 0 0 0,0-1 0 0 0,0 0 0 0 0,0 1 0 0 0,0-1 0 0 0,0 1 0 0 0,0-1 0 0 0,-1 1 0 0 0,1-1 1 0 0,-1 1-1 0 0,0-1 0 0 0,0 1 0 0 0,0-1 0 0 0,0 1 0 0 0,0 0 0 0 0,0-1 0 0 0,-1 1 0 0 0,1-1 0 0 0,-1 1 1 0 0,0-1-1 0 0,0 0 0 0 0,0 1 0 0 0,0-1 0 0 0,0 0 0 0 0,0 1 0 0 0,-1-1 0 0 0,1 0 0 0 0,-1 0 0 0 0,0 0 1 0 0,1 0-1 0 0,-1 0 0 0 0,0-1 0 0 0,0 1 0 0 0,0 0 0 0 0,-2 0-57 0 0,-89 52 1044 0 0,76-46-1031 0 0,-207 81 42 0 0,221-88-7745 0 0,9-1 3353 0 0,3-1-1167 0 0,-2 1-1532 0 0</inkml:trace>
  <inkml:trace contextRef="#ctx0" brushRef="#br0" timeOffset="91122.214">7151 8075 23693 0 0,'0'0'-177'0'0,"0"0"241"0"0,0 0 13 0 0,0 0-61 0 0,0 0-47 0 0,0 0-98 0 0,0 0-123 0 0,0 0-144 0 0,0 0-156 0 0,0 0-131 0 0,0 0-80 0 0,0 0 146 0 0,0 0 257 0 0,-5-3 278 0 0,-11-8 241 0 0,29 19 147 0 0,40 27 189 0 0,644 265 235 0 0,-687-297-698 0 0,-1 1-1 0 0,0 0 1 0 0,1 1-1 0 0,-2 0 1 0 0,1 0-1 0 0,-1 1 1 0 0,0 0 0 0 0,0 0-1 0 0,0 1 1 0 0,-1 0-1 0 0,0 1 1 0 0,-1-1 0 0 0,1 1-1 0 0,-1 0 1 0 0,-1 1-1 0 0,0 0 1 0 0,0 0 0 0 0,-1 0-1 0 0,0 0 1 0 0,0 1-1 0 0,-1-1 1 0 0,0 1 0 0 0,-1 0-1 0 0,0 0 1 0 0,-1 0-1 0 0,0 0 1 0 0,0 0-1 0 0,-1 0 1 0 0,-1 0 0 0 0,1 0-1 0 0,-2 1 1 0 0,0 3-32 0 0,-5 5 55 0 0,0-1 0 0 0,-1 1 0 0 0,-1-1 0 0 0,-1 0 0 0 0,-1-1 0 0 0,0 0 0 0 0,-1-1 0 0 0,0-1 0 0 0,-2 1 0 0 0,0-2 0 0 0,0 0 0 0 0,-2-1 0 0 0,1 0 0 0 0,-2-1 0 0 0,-1 0-55 0 0,-279 141 936 0 0,218-117-774 0 0,67-31 253 0 0,-5 2-2881 0 0,26-9-1438 0 0,25-9-4441 0 0,-20 6-1691 0 0</inkml:trace>
  <inkml:trace contextRef="#ctx0" brushRef="#br0" timeOffset="96938.181">14917 8241 5809 0 0,'0'0'210'0'0,"0"0"-564"0"0,0 0-106 0 0,0 0 64 0 0,0 0 191 0 0,0 0 143 0 0,0 0 14 0 0,0 0-22 0 0,0 0-46 0 0,0 0-36 0 0,0 0-26 0 0,28-1 11 0 0,206-22 155 0 0,202-49 84 0 0,433-14-72 0 0,505 60-16 0 0,-542 20 786 0 0,4156-25-554 0 0,-2754 33 1271 0 0,-1543 43-4828 0 0,-649-40 354 0 0</inkml:trace>
  <inkml:trace contextRef="#ctx0" brushRef="#br0" timeOffset="98362.261">14911 10331 5321 0 0,'0'0'1179'0'0,"0"0"-955"0"0,0 0-269 0 0,0 0-57 0 0,0 0-32 0 0,0 0 31 0 0,0 0 23 0 0,0 0 16 0 0,0 0 1 0 0,0 0-43 0 0,0 0-6 0 0,0 0 12 0 0,10-6 40 0 0,31-20 85 0 0,54 7 2901 0 0,170 4-2578 0 0,91-4-439 0 0,-118 14 27 0 0,2002-19 154 0 0,617-46 284 0 0,1997 2 587 0 0,-4482 74-2113 0 0,-128 4-4814 0 0,-208-8 2760 0 0</inkml:trace>
  <inkml:trace contextRef="#ctx0" brushRef="#br0" timeOffset="105406.241">19320 4544 7586 0 0,'0'0'181'0'0,"0"0"7"0"0,0 0-96 0 0,0 0-203 0 0,0 0-118 0 0,0 0-43 0 0,0 0 20 0 0,0 0 104 0 0,0 0 104 0 0,0 0 87 0 0,-9 14 90 0 0,-30 45 87 0 0,9 62 1443 0 0,26-80-1007 0 0,0 25-148 0 0,2 0-1 0 0,4 0 1 0 0,2-1 0 0 0,3 1-1 0 0,4-1 1 0 0,8 27-508 0 0,12 92 751 0 0,13 200 908 0 0,-17 2 0 0 0,-17 40-1659 0 0,-12 13 272 0 0,28 967 1539 0 0,-5-379-256 0 0,-22-541-588 0 0,40 246-967 0 0,152 829 1466 0 0,-76-760-541 0 0,-90-410 622 0 0,-48-493-7622 0 0,11 22-3656 0 0,10 49 173 0 0</inkml:trace>
  <inkml:trace contextRef="#ctx0" brushRef="#br0" timeOffset="106403.671">20115 5072 2561 0 0,'0'0'-7'0'0,"0"0"52"0"0,0 0 67 0 0,0 0 7 0 0,0 0 4 0 0,0 0 103 0 0,0 0 242 0 0,14-26 338 0 0,43-79 424 0 0,-53 100-557 0 0,0 0-1 0 0,-1-1 1 0 0,0 0 0 0 0,0 1 0 0 0,0-1 0 0 0,-1 0 0 0 0,0-1 0 0 0,0 1 0 0 0,-1 0 0 0 0,1-1 0 0 0,-1 1 0 0 0,-1 0 0 0 0,1-1 0 0 0,-1 1 0 0 0,0-1 0 0 0,-1 1 0 0 0,1-1 0 0 0,-1 1 0 0 0,-1-1 0 0 0,1 1 0 0 0,-3-6-673 0 0,-3 21 488 0 0,-3 28-583 0 0,9-35 153 0 0,-37 221 61 0 0,9 1 1 0 0,9 2-1 0 0,11 0 1 0 0,9 0-1 0 0,11 0 1 0 0,25 128-120 0 0,-19-134 106 0 0,184 3163 38 0 0,-185-3160-75 0 0,33 614 792 0 0,-37-566-573 0 0,12-2 1 0 0,12 8-289 0 0,-11-130 66 0 0,27 167 802 0 0,10 315-868 0 0,-46-173 711 0 0,-12-368-124 0 0,-4-88-506 0 0,0 0 2 0 0,0 0-3 0 0,0 0-49 0 0,0 0-19 0 0,0 0-43 0 0,0 0-6 0 0,-1-4-4049 0 0,-1-1-7777 0 0,2 4 2621 0 0</inkml:trace>
  <inkml:trace contextRef="#ctx0" brushRef="#br0" timeOffset="107024.394">19846 13988 17364 0 0,'0'0'216'0'0,"0"0"122"0"0,0 0 100 0 0,0 0-129 0 0,0 0-143 0 0,0 0-40 0 0,0 0 69 0 0,0 0 189 0 0,0 0 208 0 0,0 0 162 0 0,0 0 69 0 0,0 0-57 0 0,0 0-124 0 0,-24-5-165 0 0,-75-18-161 0 0,99 23-326 0 0,0 0-1 0 0,1-1 0 0 0,-1 1 0 0 0,0 0 0 0 0,0-1 1 0 0,0 1-1 0 0,0 0 0 0 0,0-1 0 0 0,0 1 0 0 0,0 0 1 0 0,0-1-1 0 0,0 1 0 0 0,0 0 0 0 0,-1-1 0 0 0,1 1 1 0 0,0 0-1 0 0,0-1 0 0 0,0 1 0 0 0,0 0 0 0 0,0-1 1 0 0,-1 1-1 0 0,1 0 0 0 0,0 0 0 0 0,0-1 0 0 0,0 1 1 0 0,-1 0-1 0 0,1-1 11 0 0,37 0-42 0 0,589 45-126 0 0,-681-25 1371 0 0,-356 12-2530 0 0,397-34-1226 0 0,10-6-4935 0 0,3 5-3616 0 0</inkml:trace>
  <inkml:trace contextRef="#ctx0" brushRef="#br0" timeOffset="109074.375">15849 9382 6185 0 0,'0'0'1311'0'0,"0"0"-285"0"0,0 0-311 0 0,0 0-203 0 0,0 0-138 0 0,0 0 32 0 0,0 0 118 0 0,0 0 112 0 0,0 0 82 0 0,0 0 23 0 0,0 0-19 0 0,0 0-8 0 0,0 0-59 0 0,47-10 1162 0 0,87-6-1201 0 0,0 7-1 0 0,133 8-615 0 0,109-7 393 0 0,279-61 1839 0 0,-373 35-1323 0 0,2 13-1 0 0,117 12-908 0 0,-198 5 45 0 0,136-18 177 0 0,-331 22-25 0 0,-2-1-767 0 0,-4-1-2574 0 0,-1-1-2410 0 0,0-2-3575 0 0,-1 4 4333 0 0</inkml:trace>
  <inkml:trace contextRef="#ctx0" brushRef="#br0" timeOffset="109508.35">18785 8933 6913 0 0,'0'0'985'0'0,"0"0"-449"0"0,0 0 7 0 0,0 0 27 0 0,0 0 14 0 0,0 0 42 0 0,0 0 61 0 0,0 0 193 0 0,0 0 168 0 0,0 0 136 0 0,0 0 58 0 0,0 0-27 0 0,0 0-99 0 0,-10-11 1474 0 0,209 91-1767 0 0,-188-76-806 0 0,0 0 0 0 0,0 0 0 0 0,0 1 0 0 0,0 1 0 0 0,-1 0 0 0 0,0 0 0 0 0,0 1 0 0 0,0 0 0 0 0,-1 0 1 0 0,0 1-1 0 0,-1 1 0 0 0,0-1 0 0 0,0 1 0 0 0,-1 1 0 0 0,0-1 0 0 0,-1 1 0 0 0,0 1 0 0 0,0-1 0 0 0,-1 1 0 0 0,0 0 0 0 0,-1 0 0 0 0,0 0 0 0 0,-1 1 0 0 0,1 9-17 0 0,-6-15 67 0 0,-1 1 0 0 0,-1 0 0 0 0,1-1 0 0 0,-1 0 0 0 0,0 0 0 0 0,0 0 0 0 0,-1 0 0 0 0,0-1 0 0 0,0 1 0 0 0,0-1 1 0 0,-1-1-1 0 0,1 1 0 0 0,-1-1 0 0 0,0 0 0 0 0,0 0 0 0 0,-1 0 0 0 0,-4 1-67 0 0,5-1 19 0 0,-194 114-2048 0 0,183-101-142 0 0,7-5-2147 0 0,6-8 1702 0 0,-1 3-7352 0 0</inkml:trace>
  <inkml:trace contextRef="#ctx0" brushRef="#br0" timeOffset="110468.371">20643 9098 9682 0 0,'0'0'1204'0'0,"0"0"-291"0"0,0 0-324 0 0,0 0-289 0 0,0 0-143 0 0,0 0-70 0 0,0 0 9 0 0,0 0 88 0 0,0 0 104 0 0,0 0 98 0 0,0 0 60 0 0,0 0 21 0 0,0 0 20 0 0,8 0 12 0 0,511-15 2016 0 0,279 19-1938 0 0,666-52 646 0 0,-351 46-511 0 0,-1038 0-582 0 0,0-4-1 0 0,0-3 0 0 0,0-3 0 0 0,-1-3 0 0 0,46-18-129 0 0,-166 23-8346 0 0,-5 9 1062 0 0,30 1 1456 0 0</inkml:trace>
  <inkml:trace contextRef="#ctx0" brushRef="#br0" timeOffset="111404.22">20887 8855 2609 0 0,'0'0'280'0'0,"0"0"165"0"0,0 0 215 0 0,0 0 192 0 0,0 0 121 0 0,0 0 21 0 0,0 0-28 0 0,0 0-76 0 0,0 0-88 0 0,0 0-103 0 0,0 0-91 0 0,0 0-52 0 0,0 0-25 0 0,10 4-5 0 0,28 11 8 0 0,-49-12 5752 0 0,-29 8-6266 0 0,13-4 36 0 0,-258 112 118 0 0,283-118-185 0 0,0 0-1 0 0,0 0 1 0 0,1 0-1 0 0,-1 0 0 0 0,0 1 1 0 0,1-1-1 0 0,-1 0 1 0 0,1 1-1 0 0,-1-1 0 0 0,1 1 1 0 0,0 0-1 0 0,0-1 0 0 0,0 1 1 0 0,0 0-1 0 0,0 0 1 0 0,0-1-1 0 0,0 1 0 0 0,0 0 1 0 0,1 0-1 0 0,-1 0 0 0 0,1 0 1 0 0,-1 0-1 0 0,1 0 1 0 0,0 0-1 0 0,0 0 0 0 0,0 0 1 0 0,0 0-1 0 0,0 0 0 0 0,0 0 1 0 0,1 0-1 0 0,-1 0 1 0 0,1 0-1 0 0,-1 0 0 0 0,1 0 1 0 0,0 0-1 0 0,0 0 1 0 0,0 0-1 0 0,0 0 0 0 0,0-1 1 0 0,0 1-1 0 0,0 0 0 0 0,1-1 1 0 0,-1 1-1 0 0,0-1 1 0 0,1 0-1 0 0,-1 1 0 0 0,1-1 1 0 0,0 0-1 0 0,1 1 12 0 0,241 141 375 0 0,-190-118 182 0 0,-58-29-573 0 0,0 0-1 0 0,0 0 0 0 0,0-1 1 0 0,1 1-1 0 0,0-1 1 0 0,0 1-1 0 0,0-1 0 0 0,0 0 1 0 0,1 0-1 0 0,0-1 1 0 0,0 1-1 0 0,0 0 0 0 0,1-1 1 0 0,0 1-1 0 0,0-1 1 0 0,0 1-1 0 0,0-1 1 0 0,1-1 16 0 0,1-12-125 0 0,0-1 0 0 0,1 0 1 0 0,1 1-1 0 0,1-1 1 0 0,0 1-1 0 0,2 0 0 0 0,0 0 1 0 0,7-12 124 0 0,5-20 1075 0 0,3 88-707 0 0,19 140-662 0 0,-20-79-8990 0 0,-13-75-1110 0 0</inkml:trace>
  <inkml:trace contextRef="#ctx0" brushRef="#br0" timeOffset="112607.45">15513 7283 4393 0 0,'0'0'759'0'0,"0"0"384"0"0,0 0 386 0 0,0 0 190 0 0,0 0 4 0 0,0 0-96 0 0,0 0-149 0 0,0 0-107 0 0,0 0-108 0 0,0 0-205 0 0,0 0-218 0 0,-17-11-181 0 0,-50-36-161 0 0,50 35-136 0 0,17 12-100 0 0,40 2 420 0 0,544-13 279 0 0,-228 18-905 0 0,-91 0 479 0 0,195-22-535 0 0,-209-9 269 0 0,139-13 72 0 0,105 16-341 0 0,-495 21 29 0 0,0 0 4 0 0,0 0 10 0 0,0 0 18 0 0,0 0 11 0 0,0 0 6 0 0,-27-14-3458 0 0,-8 5-3616 0 0,20 8 1639 0 0,7 0-2754 0 0</inkml:trace>
  <inkml:trace contextRef="#ctx0" brushRef="#br0" timeOffset="112992.201">17926 6950 16235 0 0,'0'0'159'0'0,"0"0"-100"0"0,0 0-357 0 0,0 0-448 0 0,0 0-76 0 0,0 0 187 0 0,0 0 362 0 0,0 0 393 0 0,0 0 68 0 0,0 0 3 0 0,0 0 33 0 0,0 0 38 0 0,27 9 51 0 0,184 69 1538 0 0,191 84-143 0 0,-407-148 1696 0 0,-51 10-3204 0 0,37-16-26 0 0,-370 156-1737 0 0,349-132-1614 0 0,20-6-4562 0 0,17-17-2064 0 0</inkml:trace>
  <inkml:trace contextRef="#ctx0" brushRef="#br0" timeOffset="113810.233">20781 7105 4121 0 0,'0'0'1017'0'0,"0"0"-99"0"0,0 0-50 0 0,0 0 67 0 0,0 0 195 0 0,0 0 263 0 0,0 0 177 0 0,0 0 60 0 0,0 0-102 0 0,0 0-174 0 0,0 0-206 0 0,0 0-191 0 0,0 0-161 0 0,52 4 1950 0 0,922-77-2212 0 0,291 66-466 0 0,70-35-129 0 0,-985 19 87 0 0,-350 23 13 0 0,0 0 40 0 0,-39 0-1073 0 0,-102 29-7253 0 0,70-11-435 0 0,46-13 3809 0 0</inkml:trace>
  <inkml:trace contextRef="#ctx0" brushRef="#br0" timeOffset="115512.733">21216 6949 5577 0 0,'0'0'1563'0'0,"0"0"-436"0"0,0 0-217 0 0,0 0-2 0 0,0 0 59 0 0,0 0 162 0 0,0 0-8 0 0,0 0-191 0 0,0 0-360 0 0,0 0-361 0 0,0 0-199 0 0,0 0-46 0 0,0 0 61 0 0,-16 0 80 0 0,-117 12 426 0 0,80-1-304 0 0,0 1-1 0 0,0 4 1 0 0,2 1-1 0 0,0 3 1 0 0,1 2-1 0 0,1 2 1 0 0,1 2 0 0 0,1 2-1 0 0,1 2 1 0 0,-7 10-227 0 0,51-39 9 0 0,1 0 1 0 0,-1 0-1 0 0,1 0 1 0 0,0 1-1 0 0,-1-1 1 0 0,1 1-1 0 0,0-1 0 0 0,0 1 1 0 0,0-1-1 0 0,0 1 1 0 0,0-1-1 0 0,1 1 1 0 0,-1 0-1 0 0,0 0 1 0 0,1-1-1 0 0,-1 1 0 0 0,1 0 1 0 0,0 0-1 0 0,0 0 1 0 0,-1-1-1 0 0,1 1 1 0 0,0 0-1 0 0,0 0 1 0 0,1 0-1 0 0,-1 0 0 0 0,0-1 1 0 0,1 1-1 0 0,-1 0 1 0 0,1 0-1 0 0,-1-1 1 0 0,1 1-1 0 0,0 0 1 0 0,0-1-1 0 0,0 1 1 0 0,0-1-1 0 0,0 1 0 0 0,0-1 1 0 0,0 1-1 0 0,0-1 1 0 0,1 0-1 0 0,-1 1 1 0 0,1-1-1 0 0,-1 0 1 0 0,1 0-1 0 0,-1 0 0 0 0,1 0 1 0 0,-1 0-1 0 0,1-1 1 0 0,0 1-1 0 0,0 0 1 0 0,-1-1-1 0 0,2 1-9 0 0,95 34 1365 0 0,-97-34-1363 0 0,362 71 3150 0 0,-319-69-2292 0 0,-43-3-700 0 0,-1 0 7 0 0,0 0-4 0 0,0 0-27 0 0,0 0-33 0 0,0 0-47 0 0,-31 17-10163 0 0,25-11-720 0 0</inkml:trace>
  <inkml:trace contextRef="#ctx0" brushRef="#br0" timeOffset="118607.296">11573 6228 18604 0 0,'0'0'72'0'0,"0"0"87"0"0,0 0-17 0 0,0 0-31 0 0,0 0-67 0 0,0 0-100 0 0,0 0-129 0 0,-29-23-111 0 0,-89-70-91 0 0,35 54-528 0 0,60 36 670 0 0,-63-9 383 0 0,-2 3 0 0 0,1 5 0 0 0,-1 3 1 0 0,0 4-1 0 0,1 3 0 0 0,-1 5 0 0 0,2 3 1 0 0,0 4-1 0 0,1 4 0 0 0,1 4 0 0 0,1 3 1 0 0,-31 18-139 0 0,-13 22-82 0 0,3 6 0 0 0,3 5 0 0 0,4 6 1 0 0,4 4-1 0 0,3 5 0 0 0,5 5 1 0 0,-80 101 81 0 0,82-94-44 0 0,5 5 1 0 0,5 4 0 0 0,6 4 0 0 0,4 4 0 0 0,6 3 0 0 0,6 3 0 0 0,5 3 0 0 0,7 4-1 0 0,-23 82 44 0 0,38-85 109 0 0,7 3 1 0 0,5 1-1 0 0,6 1 0 0 0,7 1 0 0 0,5 0 0 0 0,7 2 0 0 0,6-1 0 0 0,9 44-109 0 0,5-113 73 0 0,4-2 1 0 0,2 0-1 0 0,4-1 1 0 0,2-1-1 0 0,4-1 1 0 0,2-2-1 0 0,3-1 0 0 0,3-1 1 0 0,2-3-1 0 0,3-1 1 0 0,3-2-1 0 0,2-1 1 0 0,3-3-1 0 0,2-3 1 0 0,2-1-1 0 0,2-3 1 0 0,2-3-1 0 0,1-1 1 0 0,3-4-1 0 0,1-2 1 0 0,53 20-74 0 0,56 24 95 0 0,3-8 0 0 0,4-7 0 0 0,2-8 0 0 0,2-8 1 0 0,14-6-96 0 0,-94-25 106 0 0,1-5 0 0 0,0-4 0 0 0,1-5 1 0 0,0-4-1 0 0,-1-5 0 0 0,0-4 0 0 0,0-5 1 0 0,-1-5-1 0 0,96-30-106 0 0,-82 12 204 0 0,-3-5 0 0 0,-2-6 1 0 0,-1-4-1 0 0,-3-5 0 0 0,-3-5 0 0 0,-2-4 1 0 0,21-23-205 0 0,-58 37 189 0 0,-3-3 1 0 0,-1-3-1 0 0,-3-2 1 0 0,-3-3-1 0 0,-3-3 1 0 0,-3-1-1 0 0,-2-3 1 0 0,-4-2-1 0 0,-3-1 1 0 0,29-73-190 0 0,-30 29 56 0 0,-4-1 1 0 0,-6-1 0 0 0,-4-2-1 0 0,-7 0 1 0 0,-4-1 0 0 0,-6-1-1 0 0,-5 0 1 0 0,-10-97-57 0 0,-2 89 50 0 0,-5 1 0 0 0,-6 0 1 0 0,-5 1-1 0 0,-6 1 0 0 0,-6 2 0 0 0,-5 1 0 0 0,-5 3 0 0 0,-6 1 1 0 0,-5 3-1 0 0,-5 2 0 0 0,-5 4 0 0 0,-5 2 0 0 0,-68-78-50 0 0,65 98 125 0 0,-4 4 0 0 0,-4 2 0 0 0,-3 5 0 0 0,-4 3 0 0 0,-42-23-125 0 0,81 63 6 0 0,-2 4 0 0 0,-1 1 0 0 0,-2 3 0 0 0,-1 2 0 0 0,0 3 0 0 0,-2 3 0 0 0,-1 2 0 0 0,0 2 0 0 0,-1 4 0 0 0,0 2 0 0 0,-4 2-6 0 0,-16 5-241 0 0,1 4 1 0 0,0 4-1 0 0,0 3 0 0 0,1 4 1 0 0,0 3-1 0 0,1 3 1 0 0,1 4-1 0 0,1 3 0 0 0,-32 17 241 0 0,-146 72-3575 0 0,15 14-3541 0 0,130-65-4005 0 0</inkml:trace>
  <inkml:trace contextRef="#ctx0" brushRef="#br1" timeOffset="126477.365">14356 6434 3521 0 0,'0'0'244'0'0,"0"0"1"0"0,0 0 81 0 0,0 0 82 0 0,0 0 65 0 0,0 0 110 0 0,0 0 46 0 0,0 0-2 0 0,0 0 15 0 0,0 0-49 0 0,0 0-114 0 0,-4-4-114 0 0,-54-9-895 0 0,26 48-4644 0 0,30-31 1743 0 0</inkml:trace>
  <inkml:trace contextRef="#ctx0" brushRef="#br1" timeOffset="128994.086">13564 6139 4433 0 0,'0'0'584'0'0,"0"0"119"0"0,0 0-12 0 0,0 0-50 0 0,0 0-82 0 0,0 0-107 0 0,0 0-41 0 0,0 0-38 0 0,0 0-14 0 0,0 0 9 0 0,0 0-12 0 0,0 0-4 0 0,0 0-12 0 0,-2-5-62 0 0,-7-7-272 0 0,6 35-43 0 0,0 16 444 0 0,-35 340 1770 0 0,29-206-1059 0 0,-9 251-375 0 0,22 356 779 0 0,-12-126 349 0 0,35-92-503 0 0,46 21-110 0 0,13-263-508 0 0,-46-207-587 0 0,5-2 0 0 0,4-1-1 0 0,5-3 1 0 0,46 64-163 0 0,-42-79 107 0 0,5-3 0 0 0,3-2 0 0 0,4-4 0 0 0,22 16-107 0 0,-44-55 66 0 0,2-3 0 0 0,2-2 0 0 0,1-2 0 0 0,56 29-66 0 0,-77-47 31 0 0,49 27 19 0 0,1-4 0 0 0,3-3 0 0 0,1-4 0 0 0,43 9-50 0 0,-16-7 57 0 0,219 53 15 0 0,54-51 190 0 0,1-17-1 0 0,241-23-261 0 0,-283-1 68 0 0,284-10 0 0 0,127 8 3 0 0,53 36-71 0 0,406 3 25 0 0,-471-17-20 0 0,670-2 286 0 0,-506-37 40 0 0,-370 6 584 0 0,6-24-915 0 0,-388 35-48 0 0,-155 4-11 0 0,-1 0-37 0 0,0 0-64 0 0,0 0-55 0 0,-53-2-8506 0 0,36 0 2598 0 0,1 0-4538 0 0</inkml:trace>
  <inkml:trace contextRef="#ctx0" brushRef="#br1" timeOffset="132082.328">14295 6086 4209 0 0,'0'0'543'0'0,"0"0"38"0"0,0 0 45 0 0,0 0-44 0 0,0 0-64 0 0,0 0-31 0 0,0 0 43 0 0,0 0 93 0 0,0 0 51 0 0,0 0-29 0 0,0 0-85 0 0,3-7-82 0 0,8-19-32 0 0,-8 19-20 0 0,-3 7-25 0 0,0 0-62 0 0,0 0-119 0 0,0 37 194 0 0,0 1 62 0 0,-1 87 318 0 0,5 0 0 0 0,19 100-794 0 0,1-11 1831 0 0,-8 0 0 0 0,-13 197-1831 0 0,-4-258 1224 0 0,-14 82-861 0 0,6 114-78 0 0,120 165 1180 0 0,27-8-896 0 0,-96-238-393 0 0,23 44 39 0 0,-34-234-135 0 0,5-1 0 0 0,2-2 0 0 0,4-1 0 0 0,19 21-80 0 0,-16-30 60 0 0,4-3 0 0 0,2-2 0 0 0,3-2 0 0 0,38 30-60 0 0,-30-30 28 0 0,-26-22 12 0 0,2-1 1 0 0,1-2-1 0 0,2-2 0 0 0,1-1 0 0 0,26 12-40 0 0,104 38 127 0 0,4-7 0 0 0,3-8 0 0 0,91 17-127 0 0,-140-51 85 0 0,2-5 1 0 0,0-7 0 0 0,2-5-1 0 0,60-5-85 0 0,1295 33 426 0 0,-457-43-381 0 0,-38-12 38 0 0,256-13-71 0 0,-501 0 13 0 0,127 17-108 0 0,421-56 410 0 0,-102 60 179 0 0,-722 8-64 0 0,-473-3-404 0 0,0 0-12 0 0,0 0-3 0 0,0 0 14 0 0,0 0-14 0 0,0 0 0 0 0,0 0-3 0 0,0 1-18 0 0,0 0-8 0 0,0-1 3 0 0,0 0 16 0 0,0 0-15 0 0,0 0-8 0 0,0 0-20 0 0,0 0-64 0 0,0 0-24 0 0,0 0-98 0 0,0 15-4304 0 0,0 16-6985 0 0,-2-21 1184 0 0</inkml:trace>
  <inkml:trace contextRef="#ctx0" brushRef="#br1" timeOffset="133261.097">24575 11989 7402 0 0,'0'0'205'0'0,"0"0"-140"0"0,0 0-45 0 0,0 0-29 0 0,0 0-11 0 0,0 0 84 0 0,0 0 35 0 0,0 0-31 0 0,0 0-26 0 0,0 0-8 0 0,0 0-4 0 0,23-15 0 0 0,99-65 134 0 0,-138-19 14363 0 0,65 87-12972 0 0,569-13-1418 0 0,-398 12-100 0 0,1 10 0 0 0,105 16-37 0 0,52-13 296 0 0,-244-1-7 0 0,-66 2-218 0 0,-68-1-38 0 0,0 0 18 0 0,0 0 25 0 0,0 0 10 0 0,0 0 5 0 0,-26-21-1426 0 0,-36 1-4348 0 0,18 19-5593 0 0,33 1 4090 0 0</inkml:trace>
  <inkml:trace contextRef="#ctx0" brushRef="#br1" timeOffset="134079.155">26347 11118 8122 0 0,'0'0'2075'0'0,"0"0"-380"0"0,0 0-153 0 0,0 0-213 0 0,0 0-361 0 0,0 0-265 0 0,0 0-187 0 0,0 0-105 0 0,0 0-91 0 0,0 0-30 0 0,0 0-1 0 0,0 0 40 0 0,0 0 47 0 0,1-4 6 0 0,-1 3-332 0 0,1 0 1 0 0,-1-1-1 0 0,1 1 1 0 0,0 0-1 0 0,-1-1 0 0 0,1 1 1 0 0,0 0-1 0 0,0 0 1 0 0,0 0-1 0 0,0 0 1 0 0,0 0-1 0 0,0 0 1 0 0,0 0-1 0 0,1 0 1 0 0,-1 0-1 0 0,0 0 0 0 0,0 1 1 0 0,1-1-1 0 0,-1 0 1 0 0,0 1-1 0 0,1-1 1 0 0,-1 1-1 0 0,1 0 1 0 0,-1-1-1 0 0,0 1 0 0 0,1 0 1 0 0,-1 0-1 0 0,1 0 1 0 0,-1 0-1 0 0,1 0 1 0 0,-1 0-1 0 0,1 0 1 0 0,-1 1-1 0 0,1-1 0 0 0,-1 0 1 0 0,0 1-1 0 0,2 0-50 0 0,10-1 4 0 0,505-6 1515 0 0,-453 16-1515 0 0,-25 6 2 0 0,-37 6 1636 0 0,-6 37-1818 0 0,3-50 319 0 0,-19 458 306 0 0,19-466-433 0 0,0-1-4 0 0,0 0 11 0 0,0 0 5 0 0,0 0-2 0 0,0 0 30 0 0,0 0 8 0 0,0 0 8 0 0,0 0 27 0 0,0 0-12 0 0,0 0 1 0 0,0 0 1 0 0,-29 0 298 0 0,-134 52-638 0 0,122-34 155 0 0,-109 55-1413 0 0,53-20-7201 0 0,71-38-2542 0 0</inkml:trace>
  <inkml:trace contextRef="#ctx0" brushRef="#br1" timeOffset="136036.555">18138 7007 9642 0 0,'0'0'571'0'0,"0"0"-214"0"0,0 0 62 0 0,0 0-22 0 0,0 0-157 0 0,0 0-169 0 0,0 0-203 0 0,0 0-99 0 0,0 0-7 0 0,0 0 116 0 0,0 0 208 0 0,-4-3 242 0 0,5 3-299 0 0,-1 1 0 0 0,0-1 0 0 0,1 1 0 0 0,-1-1 0 0 0,0 1 0 0 0,1-1 0 0 0,-1 1 1 0 0,0 0-1 0 0,1-1 0 0 0,-1 1 0 0 0,0 0 0 0 0,0-1 0 0 0,0 1 0 0 0,0-1 0 0 0,0 1 0 0 0,0 0 0 0 0,0-1 1 0 0,0 1-1 0 0,0 0 0 0 0,0-1 0 0 0,0 1 0 0 0,0 0 0 0 0,0-1 0 0 0,0 1 0 0 0,-1 0 0 0 0,1-1 0 0 0,0 1 1 0 0,0-1-1 0 0,-1 1 0 0 0,1 0 0 0 0,-1-1 0 0 0,1 1 0 0 0,0-1 0 0 0,-1 1 0 0 0,1-1 0 0 0,-1 1 0 0 0,1-1 1 0 0,-1 0-1 0 0,1 1 0 0 0,-1-1 0 0 0,1 1 0 0 0,-1-1 0 0 0,0 0 0 0 0,1 0 0 0 0,-1 1 0 0 0,0-1 0 0 0,1 0 1 0 0,-1 0-1 0 0,1 0 0 0 0,-1 0 0 0 0,0 0 0 0 0,1 0 0 0 0,-1 0 0 0 0,0 0 0 0 0,1 0 0 0 0,-1 0 0 0 0,0 0 0 0 0,1 0 1 0 0,-1 0-1 0 0,0 0 0 0 0,1-1 0 0 0,-1 1 0 0 0,0 0 0 0 0,1 0 0 0 0,-1-1 0 0 0,1 1 0 0 0,-1 0 0 0 0,1-1 1 0 0,-1 0-30 0 0,-2 26 584 0 0,-35 483 4331 0 0,35-144-3866 0 0,16 0-1 0 0,36 180-1048 0 0,-14-139 1060 0 0,-18 0 0 0 0,-19 39-1060 0 0,-6-206-627 0 0,0-266-14039 0 0,6 21 6847 0 0</inkml:trace>
  <inkml:trace contextRef="#ctx0" brushRef="#br1" timeOffset="136430.233">17753 10243 14611 0 0,'0'0'216'0'0,"0"0"-86"0"0,0 0-256 0 0,0 0-145 0 0,0 0 81 0 0,0 0 182 0 0,0 0 333 0 0,0 0 190 0 0,0 0 73 0 0,0 0 83 0 0,10 27 26 0 0,73 177 1386 0 0,-62-157-1625 0 0,2-2-1 0 0,2-1 0 0 0,2 0 1 0 0,2-3-1 0 0,1 0 0 0 0,2-2 0 0 0,2-1 1 0 0,33 28-458 0 0,-65-64 63 0 0,0-1 1 0 0,-1 0 0 0 0,1 0 0 0 0,0 0-1 0 0,-1 0 1 0 0,1 0 0 0 0,0 0 0 0 0,0-1-1 0 0,0 1 1 0 0,0 0 0 0 0,0-1 0 0 0,0 0 0 0 0,0 1-1 0 0,0-1 1 0 0,0 0 0 0 0,0 0 0 0 0,0 0-1 0 0,0 0 1 0 0,0-1 0 0 0,0 1 0 0 0,0 0-1 0 0,0-1 1 0 0,0 0 0 0 0,0 1 0 0 0,0-1 0 0 0,0 0-1 0 0,-1 0 1 0 0,1 0 0 0 0,0 0 0 0 0,-1 0-1 0 0,1 0 1 0 0,0-1 0 0 0,-1 1 0 0 0,1-1-1 0 0,-1 1 1 0 0,0-1 0 0 0,0 1 0 0 0,1-1 0 0 0,-1 0-1 0 0,0 1 1 0 0,0-1 0 0 0,-1 0 0 0 0,1 0-1 0 0,0 0 1 0 0,0 0 0 0 0,-1 0 0 0 0,0 0-1 0 0,1 0 1 0 0,-1 0 0 0 0,0 0 0 0 0,0 0 0 0 0,0-2-64 0 0,6-9-200 0 0,294-549-1682 0 0,-297 556 1218 0 0,18-22-618 0 0,-13 19-1993 0 0,1 2-3641 0 0,-7 6-1720 0 0</inkml:trace>
  <inkml:trace contextRef="#ctx0" brushRef="#br1" timeOffset="137179.175">18144 12207 6745 0 0,'0'0'-366'0'0,"0"0"143"0"0,0 0 260 0 0,0 0 339 0 0,0 0 221 0 0,0 0 23 0 0,0 0-3 0 0,0 0 1 0 0,0 0-17 0 0,0 0 13 0 0,0 0 23 0 0,0 0 72 0 0,10 22 80 0 0,33 71 79 0 0,-31 24 1678 0 0,17 1050 1331 0 0,10-293-1592 0 0,-28-775-2046 0 0,-8-206-10276 0 0,-2 65 3944 0 0,0 21 37 0 0</inkml:trace>
  <inkml:trace contextRef="#ctx0" brushRef="#br1" timeOffset="137700.226">17940 12429 14379 0 0,'0'0'1174'0'0,"0"0"-710"0"0,0 0-43 0 0,0 0-18 0 0,0 0-175 0 0,0 0-184 0 0,0 0-133 0 0,0 0 10 0 0,0 0 112 0 0,0 0 135 0 0,0 0 124 0 0,0 0 63 0 0,0 0 1 0 0,-16 15-6 0 0,-49 54-40 0 0,-13 82 556 0 0,-34 31 353 0 0,138-227-3642 0 0,-4 8 2432 0 0,3 0-1 0 0,1 2 1 0 0,2 1 0 0 0,1 1 0 0 0,1 1 0 0 0,2 2 0 0 0,1 1 0 0 0,2 1 0 0 0,0 2 0 0 0,2 2-1 0 0,0 1 1 0 0,19-7-9 0 0,-47 28 174 0 0,0 0 0 0 0,-1 1-1 0 0,1 0 1 0 0,0 1 0 0 0,-1-1-1 0 0,1 2 1 0 0,0-1 0 0 0,0 1-1 0 0,-1 0 1 0 0,1 1 0 0 0,-1 0-1 0 0,1 1 1 0 0,-1-1 0 0 0,0 2 0 0 0,0-1-1 0 0,0 1 1 0 0,0 0 0 0 0,-1 1-1 0 0,0 0 1 0 0,2 0-174 0 0,75 34 148 0 0,15-16-913 0 0,-33-13-4464 0 0,-36-6-3502 0 0</inkml:trace>
  <inkml:trace contextRef="#ctx0" brushRef="#br1" timeOffset="138341.395">22825 7791 3145 0 0,'0'0'1272'0'0,"-7"-27"382"0"0,4 14-1345 0 0,-34-114 2307 0 0,-5 27 2674 0 0,-2 39 1875 0 0,44 61-6850 0 0,0 0-230 0 0,-14 174 725 0 0,0-30-391 0 0,-28 1273 463 0 0,34-1185-927 0 0,11 1 0 0 0,10 0-1 0 0,39 206 46 0 0,-3-284-506 0 0,-48-142-2059 0 0,-16-25-9457 0 0,11 7 3289 0 0</inkml:trace>
  <inkml:trace contextRef="#ctx0" brushRef="#br1" timeOffset="138722.889">22047 10168 14627 0 0,'0'0'1336'0'0,"0"0"-10"0"0,0 0-278 0 0,0 0-600 0 0,0 0-520 0 0,0 0-120 0 0,0 0 127 0 0,0 0 296 0 0,0 0 321 0 0,0 0 68 0 0,0 0-47 0 0,0 0-67 0 0,0 0-65 0 0,30 27-49 0 0,95 87-28 0 0,181 223 475 0 0,-115-114-501 0 0,-189-219-275 0 0,0 0 0 0 0,1 1-1 0 0,0-1 1 0 0,-1 0 0 0 0,2-1 0 0 0,-1 1 0 0 0,0-1 0 0 0,1 1 0 0 0,-1-1 0 0 0,1 0 0 0 0,0 0 0 0 0,0 0 0 0 0,0-1 0 0 0,1 0 0 0 0,-1 0-1 0 0,1 0 1 0 0,-1 0 0 0 0,1 0 0 0 0,-1-1 0 0 0,1 0 0 0 0,0 0 0 0 0,0 0 0 0 0,0-1 0 0 0,0 1 0 0 0,-1-1 0 0 0,1-1 0 0 0,0 1 0 0 0,0 0 0 0 0,0-1-1 0 0,0 0 1 0 0,-1 0 0 0 0,1-1 0 0 0,0 1 0 0 0,-1-1 0 0 0,1 0 0 0 0,-1 0 0 0 0,0-1 0 0 0,4-2-63 0 0,17-33 99 0 0,-1-2 0 0 0,-2-1 0 0 0,-2-1 1 0 0,-1-1-1 0 0,-3 0 0 0 0,-1-1 0 0 0,4-27-99 0 0,-7 25-58 0 0,1 1-1 0 0,3 0 0 0 0,2 2 1 0 0,1 0-1 0 0,2 1 0 0 0,3 1 1 0 0,7-9 58 0 0,20 7-2983 0 0,-33 45-2018 0 0,-1 15-3932 0 0,-13-8-137 0 0</inkml:trace>
  <inkml:trace contextRef="#ctx0" brushRef="#br1" timeOffset="139305.229">23055 12363 14451 0 0,'0'0'495'0'0,"0"0"169"0"0,0 0 65 0 0,0 0-158 0 0,0 0-275 0 0,0 0-332 0 0,0 0-245 0 0,0 0-104 0 0,0 0 68 0 0,0 0 216 0 0,0 0 256 0 0,0 0 237 0 0,0 0 112 0 0,0 7 77 0 0,24 462 2823 0 0,101 1006-2117 0 0,-90-1144-1174 0 0,20 43-23 0 0,-79-461-5 0 0,3 18-2359 0 0,8 16-111 0 0,-22-86-9165 0 0,26 108 5062 0 0</inkml:trace>
  <inkml:trace contextRef="#ctx0" brushRef="#br1" timeOffset="139638.548">22728 13114 17452 0 0,'0'10'-2277'0'0,"19"-36"2176"0"0,60-83 100 0 0,13 25 2304 0 0,-98 80 697 0 0,-24-1-2646 0 0,-41 34-173 0 0,21 0 34 0 0,-285 121 969 0 0,391-172-2385 0 0,0-3 1 0 0,-2-2-1 0 0,0-3 1 0 0,27-22 1200 0 0,41-21-3198 0 0,35-15-4335 0 0,-107 58 756 0 0</inkml:trace>
  <inkml:trace contextRef="#ctx0" brushRef="#br1" timeOffset="140420.909">24572 7946 14795 0 0,'0'0'412'0'0,"0"0"163"0"0,0 0 229 0 0,-8-26 26 0 0,-36-117 709 0 0,83 218-2159 0 0,-22-21 1020 0 0,-2 0 1 0 0,-3 2-1 0 0,-2 0 1 0 0,-3 0-1 0 0,-1 0 1 0 0,-4 1 0 0 0,-2 14-401 0 0,3 7 111 0 0,8 384 181 0 0,-10-184-235 0 0,12 0 1 0 0,11-1-1 0 0,13-2 0 0 0,23 55-57 0 0,-24-192 104 0 0,-36-137-146 0 0,0-1-21 0 0,0 0-16 0 0,-27-14-1900 0 0,-163-136-4383 0 0,91 63 6636 0 0,-53-17 4419 0 0,186 169-2724 0 0,-9-32-1742 0 0,2-1 0 0 0,1-1 0 0 0,2-2 0 0 0,0-1 0 0 0,2-1 1 0 0,1-1-1 0 0,1-2 0 0 0,1-2 0 0 0,1-1 0 0 0,1-1 0 0 0,1-3 1 0 0,27 9-228 0 0,6-9-1795 0 0,-48-18-2267 0 0,1-3-3480 0 0,-12 0-2071 0 0</inkml:trace>
  <inkml:trace contextRef="#ctx0" brushRef="#br1" timeOffset="141003.412">24917 12269 15611 0 0,'0'0'1407'0'0,"0"0"-20"0"0,0 0-140 0 0,0 0-408 0 0,0 0-427 0 0,0 0-332 0 0,0 0-264 0 0,0 0-153 0 0,0 0 29 0 0,0 0 122 0 0,0 0 173 0 0,0 0 198 0 0,0 0 107 0 0,-1 22 36 0 0,-2 140 355 0 0,12 224 327 0 0,11 343-629 0 0,38 53-381 0 0,-28-598-116 0 0,-31-184 108 0 0,1-1 0 0 0,0 1 0 0 0,0-1 0 0 0,-1 1 0 0 0,1-1 1 0 0,0 0-1 0 0,0 1 0 0 0,0-1 0 0 0,0 0 0 0 0,-1 1 0 0 0,1-1 0 0 0,0 1 0 0 0,0-1 0 0 0,0 0 0 0 0,0 1 0 0 0,0-1 0 0 0,1 0 0 0 0,-1 1 0 0 0,0-1 0 0 0,0 1 0 0 0,0-1 0 0 0,1 0 0 0 0,-1 1 1 0 0,0-1-1 0 0,0 1 0 0 0,1-1 0 0 0,-1 1 0 0 0,0-1 0 0 0,1 1 0 0 0,-1-1 0 0 0,1 1 0 0 0,-1-1 0 0 0,1 1 0 0 0,-1 0 0 0 0,1-1 0 0 0,-1 1 0 0 0,1-1 0 0 0,-1 1 0 0 0,1 0 0 0 0,-1 0 0 0 0,1-1 0 0 0,0 1 1 0 0,-1 0-1 0 0,1 0 0 0 0,0 0 0 0 0,-1 0 0 0 0,1 0 0 0 0,-1 0 0 0 0,1 0 0 0 0,0 0 0 0 0,-1 0 0 0 0,1 0 0 0 0,0 0 0 0 0,-1 0 0 0 0,1 0 0 0 0,-1 0 0 0 0,1 1 0 0 0,0-1 0 0 0,-1 0 0 0 0,1 0 1 0 0,-1 1-1 0 0,1-1 0 0 0,-1 0 8 0 0,14-64-1528 0 0,-4-87-5124 0 0,-13 51-2880 0 0,1 63 5026 0 0</inkml:trace>
  <inkml:trace contextRef="#ctx0" brushRef="#br1" timeOffset="141388.948">24985 12351 21741 0 0,'0'0'-652'0'0,"0"0"82"0"0,0 0 166 0 0,0 0 116 0 0,0 0 127 0 0,0 0 114 0 0,-22 27 50 0 0,-138 184 99 0 0,132-176 140 0 0,-1 0 0 0 0,-2-3 0 0 0,-1 0 0 0 0,-1-2 0 0 0,-2-1 0 0 0,0-2-1 0 0,-2-1 1 0 0,-4-1-242 0 0,32-19 366 0 0,8-6-572 0 0,1-1-1 0 0,0 1 1 0 0,0-1 0 0 0,-1 1-1 0 0,1-1 1 0 0,0 1 0 0 0,0-1-1 0 0,-1 1 1 0 0,1-1 0 0 0,-1 1 0 0 0,1-1-1 0 0,0 1 1 0 0,-1-1 0 0 0,1 1-1 0 0,-1 0 1 0 0,1-1 0 0 0,-1 1-1 0 0,1 0 1 0 0,-1-1 0 0 0,1 1-1 0 0,-1 0 1 0 0,0 0 0 0 0,1 0 0 0 0,-1 0-1 0 0,1-1 1 0 0,-1 1 206 0 0,69-95-5728 0 0,3 0 3846 0 0,77-88 7902 0 0,-132 184-725 0 0,-12 36-4279 0 0,-11 48-2126 0 0,6-74 646 0 0,-6 33-2093 0 0,0-15-3060 0 0,3-13-3056 0 0</inkml:trace>
  <inkml:trace contextRef="#ctx0" brushRef="#br1" timeOffset="142105.585">16131 7124 5297 0 0,'0'0'4'0'0,"0"0"296"0"0,0 0 320 0 0,0 0 225 0 0,0 0 128 0 0,0 0-14 0 0,0 0-150 0 0,0 0-200 0 0,0 0-172 0 0,0 0-12 0 0,0 0 76 0 0,0 0 143 0 0,0 0 172 0 0,-14 11 49 0 0,0-3-626 0 0,9-5-162 0 0,0 0 0 0 0,0 0 0 0 0,0 1 0 0 0,0-1 0 0 0,1 1 0 0 0,-1 0 0 0 0,1 0 0 0 0,0 1 0 0 0,0-1 0 0 0,0 1 1 0 0,1 0-1 0 0,0 0 0 0 0,0 0 0 0 0,0 1 0 0 0,0-1 0 0 0,1 0 0 0 0,0 1 0 0 0,0 0-77 0 0,-14 81 499 0 0,4 0-1 0 0,3 0 1 0 0,4 1 0 0 0,5 0-1 0 0,5 41-498 0 0,-3-75 141 0 0,32 1087 1198 0 0,-33-1043-1254 0 0,-5 53 24 0 0,8 0-1 0 0,5 0 1 0 0,8-1-1 0 0,6-1 1 0 0,24 77-109 0 0,22-70-137 0 0,-69-154-4783 0 0,-5-8-2376 0 0,2 5-682 0 0</inkml:trace>
  <inkml:trace contextRef="#ctx0" brushRef="#br1" timeOffset="142448.773">15867 9980 10930 0 0,'0'0'654'0'0,"0"0"-106"0"0,0 0-351 0 0,0 0-434 0 0,0 0-123 0 0,0 0 130 0 0,0 0 274 0 0,0 0 343 0 0,0 0 123 0 0,0 0 46 0 0,0 0 24 0 0,0 0-3 0 0,13 31-39 0 0,43 100-85 0 0,0 43 263 0 0,-52-152-656 0 0,2 1-1 0 0,0-1 1 0 0,2 0-1 0 0,0-1 1 0 0,1 0 0 0 0,1 0-1 0 0,1-1 1 0 0,1 0-1 0 0,1-1 1 0 0,1 0 0 0 0,0-1-1 0 0,7 5-59 0 0,-20-21 82 0 0,1 0-1 0 0,0-1 1 0 0,0 1-1 0 0,-1-1 1 0 0,1 0-1 0 0,0 0 1 0 0,0 0 0 0 0,0 0-1 0 0,1 0 1 0 0,-1 0-1 0 0,0 0 1 0 0,0 0-1 0 0,0-1 1 0 0,1 1-1 0 0,-1-1 1 0 0,0 0-1 0 0,1 0 1 0 0,-1 0 0 0 0,0 0-1 0 0,1 0 1 0 0,-1 0-1 0 0,0-1 1 0 0,0 1-1 0 0,1-1 1 0 0,-1 1-1 0 0,0-1 1 0 0,0 0-1 0 0,0 0 1 0 0,0 0 0 0 0,0 0-1 0 0,0 0 1 0 0,0-1-1 0 0,0 1 1 0 0,0 0-1 0 0,0-1 1 0 0,-1 0-1 0 0,1 1 1 0 0,-1-1-1 0 0,1 0 1 0 0,-1 0 0 0 0,1 0-82 0 0,55-94 1424 0 0,-48 79-1432 0 0,120-272 653 0 0,-85 161-7019 0 0,-42 122 1199 0 0,2 4-4899 0 0</inkml:trace>
  <inkml:trace contextRef="#ctx0" brushRef="#br1" timeOffset="143003.627">16282 12306 16532 0 0,'0'0'928'0'0,"0"0"-380"0"0,0 0-101 0 0,0 0-149 0 0,0 0-342 0 0,0 0-298 0 0,0 0-92 0 0,0 0 93 0 0,0 0 201 0 0,0 0 217 0 0,0 0 128 0 0,0 0 33 0 0,-2 29 3 0 0,-2 179 181 0 0,126 1274 298 0 0,-97-1215-148 0 0,-25-267-281 0 0,0 0-23 0 0,0 0-75 0 0,0-20-1491 0 0,-12-80-9857 0 0,12 78 2929 0 0</inkml:trace>
  <inkml:trace contextRef="#ctx0" brushRef="#br1" timeOffset="143441.458">16203 12508 10810 0 0,'0'0'-326'0'0,"0"0"147"0"0,0 0 62 0 0,0 0-133 0 0,0 0-133 0 0,0 0-26 0 0,0 0 149 0 0,0 0 341 0 0,0 0 425 0 0,0 0 327 0 0,0 0 187 0 0,0 0 18 0 0,0 0-147 0 0,-10 5-166 0 0,-83 82 816 0 0,58-36-1096 0 0,-3-2 1 0 0,-2-1-1 0 0,-2-2 0 0 0,-2-2 1 0 0,-1-2-1 0 0,-32 21-445 0 0,11-31 414 0 0,77-61-2886 0 0,29-43 200 0 0,64-108 442 0 0,22 19 4896 0 0,-123 156-2862 0 0,1 1 0 0 0,0-1 0 0 0,-1 1 0 0 0,1 0 0 0 0,1 0 0 0 0,-1 0 0 0 0,1 0 0 0 0,-1 1 0 0 0,1 0 0 0 0,0 0 0 0 0,0 0 0 0 0,0 0 0 0 0,1 1 0 0 0,-1 0 0 0 0,1 0 0 0 0,-1 1 0 0 0,1-1 0 0 0,-1 1-1 0 0,1 0 1 0 0,0 1 0 0 0,0-1 0 0 0,0 1 0 0 0,-1 0 0 0 0,1 1 0 0 0,0-1 0 0 0,0 1 0 0 0,-1 0 0 0 0,1 1 0 0 0,0-1 0 0 0,-1 1 0 0 0,0 0 0 0 0,5 3-204 0 0,208 207-189 0 0,-168-175-1975 0 0,-15-14-2671 0 0,-4-5-6074 0 0</inkml:trace>
  <inkml:trace contextRef="#ctx0" brushRef="#br1" timeOffset="146130.06">5213 8352 14155 0 0,'0'0'132'0'0,"-8"-35"91"0"0,-47-214 344 0 0,17 86-69 0 0,12 39-627 0 0,-6 1 0 0 0,-5 1 0 0 0,-5 2 0 0 0,-14-17 129 0 0,19 61-105 0 0,-3 2-1 0 0,-4 2 1 0 0,-2 2-1 0 0,-4 2 1 0 0,-3 2 0 0 0,-2 2-1 0 0,-3 3 1 0 0,-3 3-1 0 0,-2 2 1 0 0,-3 3-1 0 0,-1 3 1 0 0,-3 3 0 0 0,-2 3-1 0 0,-2 3 1 0 0,-2 4-1 0 0,-1 3 1 0 0,-6 1 105 0 0,-62-15 135 0 0,-3 7 0 0 0,-1 6 1 0 0,-2 6-1 0 0,0 8 0 0 0,-2 5 0 0 0,0 8 1 0 0,-99 8-136 0 0,170 8 57 0 0,0 3 1 0 0,1 4 0 0 0,1 3-1 0 0,0 4 1 0 0,2 3 0 0 0,0 4-1 0 0,2 3 1 0 0,2 3 0 0 0,1 3-1 0 0,2 4 1 0 0,-11 11-58 0 0,-38 32 12 0 0,4 5 0 0 0,4 6-1 0 0,4 4 1 0 0,4 4 0 0 0,-74 101-12 0 0,114-129-68 0 0,3 2 0 0 0,4 3 0 0 0,3 2 1 0 0,5 3-1 0 0,2 2 0 0 0,5 1 0 0 0,4 3 0 0 0,3 0 0 0 0,5 3 0 0 0,4 0 0 0 0,4 2 0 0 0,5 0 0 0 0,-5 87 68 0 0,22-94-16 0 0,4 1 1 0 0,3-1-1 0 0,5-1 0 0 0,4 0 0 0 0,3-1 0 0 0,4 0 0 0 0,4-2 1 0 0,28 59 15 0 0,1-10 59 0 0,7-2 1 0 0,5-3-1 0 0,6-3 1 0 0,5-4-1 0 0,5-3 1 0 0,6-4 0 0 0,5-4-1 0 0,4-4 1 0 0,5-4-1 0 0,5-6 1 0 0,3-4-1 0 0,120 75-59 0 0,-113-102 110 0 0,3-6-1 0 0,3-5 1 0 0,2-6-1 0 0,2-5 1 0 0,2-6-1 0 0,2-6 1 0 0,0-5-1 0 0,2-7 1 0 0,1-5-1 0 0,0-6 1 0 0,1-6-1 0 0,81-10-109 0 0,-71-7 298 0 0,-2-5 0 0 0,0-7 0 0 0,-1-6 0 0 0,-2-6 0 0 0,-2-7 0 0 0,-2-5 0 0 0,-2-7 0 0 0,-2-5 0 0 0,0-9-298 0 0,-39 19 276 0 0,-3-5 1 0 0,-2-3-1 0 0,-3-5 1 0 0,-3-3-1 0 0,-3-4 1 0 0,-3-3-1 0 0,-3-3 1 0 0,-4-4-1 0 0,-3-3 1 0 0,-4-3-1 0 0,-4-2 1 0 0,-4-3-1 0 0,-4-2 1 0 0,-4-3-1 0 0,-4-1 1 0 0,-5-2-1 0 0,-4-2 1 0 0,-5-2-1 0 0,-4-1-276 0 0,-15 59-46 0 0,-3-1-1 0 0,-1 0 1 0 0,-3 0-1 0 0,-2-1 1 0 0,-1 1-1 0 0,-3-1 1 0 0,-2 1-1 0 0,-2 0 1 0 0,-2 0-1 0 0,-2 0 1 0 0,-2 1-1 0 0,-2 1 1 0 0,-3 0-1 0 0,-1 1 1 0 0,-1 1-1 0 0,-3 0 1 0 0,-2 2-1 0 0,-1 1 1 0 0,-2 1-1 0 0,-2 1 1 0 0,-1 1-1 0 0,-2 2 1 0 0,-19-15 46 0 0,-4 12-434 0 0,-1 3 1 0 0,-2 2-1 0 0,-1 2 0 0 0,-1 3 1 0 0,-2 3-1 0 0,0 2 1 0 0,-2 4-1 0 0,0 2 1 0 0,-1 3-1 0 0,0 2 1 0 0,-1 4-1 0 0,-1 2 1 0 0,1 4-1 0 0,-1 2 1 0 0,-4 3 433 0 0,-131 19-4240 0 0,70 6-2600 0 0,67-10 1631 0 0</inkml:trace>
  <inkml:trace contextRef="#ctx0" brushRef="#br1" timeOffset="147223.537">4006 11144 14259 0 0,'0'0'-525'0'0,"0"0"-81"0"0,0 0-253 0 0,0 0-68 0 0,0 0 227 0 0,0 0 352 0 0,0 0 291 0 0,0 0 117 0 0,0 0-17 0 0,0 0-6 0 0,0 0-2 0 0,0 0 9 0 0,27 28 21 0 0,85 87 6 0 0,7-37 538 0 0,-34-36-250 0 0,-2 4 0 0 0,-2 3 0 0 0,-2 4 0 0 0,-2 3 0 0 0,-3 3 0 0 0,4 10-359 0 0,726 784 485 0 0,-576-643-254 0 0,9-9-1 0 0,8-11 0 0 0,178 99-230 0 0,-320-221 218 0 0,2-6 0 0 0,4-3 0 0 0,2-6-1 0 0,2-5 1 0 0,2-4 0 0 0,98 21-218 0 0,31-15 714 0 0,3-11-1 0 0,1-11 1 0 0,1-11-1 0 0,161-12-713 0 0,102-26 1146 0 0,402-74-1146 0 0,-672 65 148 0 0,134-14-90 0 0,1147-161 276 0 0,-1456 193-334 0 0,287-51 9 0 0,3 15 0 0 0,328-1-9 0 0,-505 68-229 0 0,-181-17 207 0 0,1 0-1 0 0,0 0 1 0 0,-1 0-1 0 0,0 0 1 0 0,0 0 0 0 0,1-1-1 0 0,-1 1 1 0 0,0 0-1 0 0,0 0 1 0 0,-1-1-1 0 0,1 1 1 0 0,0 0 0 0 0,0-1-1 0 0,-1 1 1 0 0,1-1-1 0 0,-1 0 1 0 0,0 1 0 0 0,1-1-1 0 0,-1 0 1 0 0,0 0-1 0 0,0 0 1 0 0,1 0 0 0 0,-1 0-1 0 0,0-1 1 0 0,0 1-1 0 0,0-1 1 0 0,0 1-1 0 0,0-1 1 0 0,0 1 0 0 0,0-1-1 0 0,0 0 1 0 0,0 0-1 0 0,0 0 1 0 0,0 0 0 0 0,0-1-1 0 0,-2 1 23 0 0,-6 2 92 0 0,0-1 0 0 0,-1 0 0 0 0,1 0-1 0 0,0-1 1 0 0,0 0 0 0 0,-1-1 0 0 0,1 0 0 0 0,0-1-1 0 0,0 0 1 0 0,0-1 0 0 0,0 0 0 0 0,1 0 0 0 0,-10-5-92 0 0,55-20-1353 0 0,11 14-1022 0 0,-17 7-7120 0 0,-27 5 3130 0 0,-2 1 5399 0 0</inkml:trace>
  <inkml:trace contextRef="#ctx0" brushRef="#br1" timeOffset="147565.15">14070 13282 4929 0 0,'0'0'955'0'0,"0"0"315"0"0,0 0 262 0 0,0 0 47 0 0,0 0-97 0 0,0 0-181 0 0,0 0-198 0 0,0 0-173 0 0,0 0-165 0 0,0 0-161 0 0,0 0-120 0 0,0 0-132 0 0,0 0-172 0 0,-18-25-213 0 0,-54-73-275 0 0,73 98 282 0 0,-1 1 0 0 0,0-1 1 0 0,1 0-1 0 0,-1 1 0 0 0,1-1 0 0 0,-1 0 0 0 0,1 1 1 0 0,0-1-1 0 0,-1 0 0 0 0,1 0 0 0 0,-1 1 0 0 0,1-1 1 0 0,-1 0-1 0 0,1 0 0 0 0,0 0 0 0 0,-1 0 1 0 0,1 0-1 0 0,-1 0 0 0 0,1 0 0 0 0,0 0 0 0 0,-1 0 1 0 0,1 0-1 0 0,-1 0 0 0 0,1 0 0 0 0,-1 0 0 0 0,1-1 1 0 0,0 1-1 0 0,-1 0 0 0 0,1 0 0 0 0,-1-1 0 0 0,1 1 1 0 0,-1 0-1 0 0,1-1 0 0 0,-1 1 0 0 0,1 0 0 0 0,-1-1 1 0 0,1 1-1 0 0,-1-1 0 0 0,0 1 0 0 0,1-1 1 0 0,-1 1-1 0 0,0-1 0 0 0,1 1 0 0 0,-1-1 0 0 0,0 1 1 0 0,0-1-1 0 0,0 1 0 0 0,1-1 0 0 0,-1 0 0 0 0,0 0 26 0 0,356 139 1642 0 0,-187-77-891 0 0,2-7 0 0 0,83 12-751 0 0,-225-60 100 0 0,-18-5-68 0 0,1 1 0 0 0,-1 0 0 0 0,1 1 0 0 0,-1 0 0 0 0,0 0 0 0 0,0 2 0 0 0,0-1 1 0 0,0 1-1 0 0,-1 1 0 0 0,0 0 0 0 0,0 0 0 0 0,-1 1 0 0 0,7 6-32 0 0,-14-10 25 0 0,-1 0-1 0 0,1 1 1 0 0,-1 0-1 0 0,1-1 1 0 0,-1 1-1 0 0,0 0 1 0 0,-1 0-1 0 0,1 0 1 0 0,-1 0 0 0 0,1 0-1 0 0,-1-1 1 0 0,0 1-1 0 0,0 0 1 0 0,-1 0-1 0 0,1 0 1 0 0,-1 0-1 0 0,0 0 1 0 0,0-1-1 0 0,0 1 1 0 0,-1 0 0 0 0,1-1-1 0 0,-1 1 1 0 0,0-1-1 0 0,0 1 1 0 0,0-1-1 0 0,-1 0 1 0 0,1 0-1 0 0,-1 0 1 0 0,1 0-1 0 0,-3 1-24 0 0,-91 83 595 0 0,-129 17 174 0 0,78-46-1175 0 0,105-32-2070 0 0,25 1-7171 0 0,15-19 580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4:4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3676 26222 0 0,'0'0'-350'0'0,"0"0"-11"0"0,0 0 49 0 0,0 0 98 0 0,9 27 104 0 0,33 89 30 0 0,-36-102 46 0 0,2 0 1 0 0,0 0-1 0 0,0-1 0 0 0,1 0 1 0 0,1 0-1 0 0,0-1 1 0 0,1 0-1 0 0,0-1 1 0 0,1 0-1 0 0,0-1 0 0 0,1 0 1 0 0,0-1-1 0 0,1-1 1 0 0,10 6 33 0 0,-15-9-20 0 0,25 14 69 0 0,1-1 1 0 0,1-2-1 0 0,1-2 0 0 0,0-1 1 0 0,1-1-1 0 0,0-3 0 0 0,1-1 1 0 0,0-2-1 0 0,0-1 0 0 0,0-2 0 0 0,1-2 1 0 0,-1-2-1 0 0,1-1 0 0 0,-1-2 1 0 0,18-5-50 0 0,41-11 192 0 0,-1-3 1 0 0,-2-5 0 0 0,0-4-1 0 0,-2-5 1 0 0,48-26-193 0 0,-62 28 23 0 0,0-3-1 0 0,-3-3 1 0 0,-1-4-1 0 0,-3-2 0 0 0,-1-4 1 0 0,-3-3-1 0 0,-2-3 1 0 0,-3-3-1 0 0,-3-2 1 0 0,-2-3-1 0 0,-3-2 1 0 0,13-26-23 0 0,-49 59-6 0 0,0-2 1 0 0,-3 0 0 0 0,-1-1 0 0 0,-2 0 0 0 0,-1-1-1 0 0,-2-1 1 0 0,-2 0 0 0 0,-1 0 0 0 0,-2-1 0 0 0,-2 1-1 0 0,-2-21 6 0 0,-1 40-24 0 0,-1-1-1 0 0,-1 0 1 0 0,-1 1 0 0 0,0 0-1 0 0,-2 0 1 0 0,0 0-1 0 0,-2 0 1 0 0,0 1-1 0 0,-1 0 1 0 0,-1 1 0 0 0,0-1-1 0 0,-2 2 1 0 0,0-1-1 0 0,-1 2 1 0 0,0-1-1 0 0,-2 2 1 0 0,0 0 0 0 0,0 0-1 0 0,-2 1 1 0 0,1 1-1 0 0,-2 1 1 0 0,-15-10 24 0 0,2 7-60 0 0,-1 0 0 0 0,0 2-1 0 0,-1 1 1 0 0,0 2 0 0 0,-1 1 0 0 0,0 2 0 0 0,0 1 0 0 0,-1 2 0 0 0,1 1 0 0 0,-1 1-1 0 0,0 2 1 0 0,0 1 0 0 0,0 2 60 0 0,-35 5-64 0 0,0 3 0 0 0,1 2-1 0 0,1 4 1 0 0,0 3 0 0 0,-54 23 64 0 0,27 1 106 0 0,2 4 1 0 0,1 4-1 0 0,3 3 1 0 0,3 5-1 0 0,2 3 1 0 0,3 3 0 0 0,3 4-1 0 0,4 4 1 0 0,2 2-1 0 0,4 4 1 0 0,3 2-1 0 0,5 3 1 0 0,2 3-1 0 0,5 2 1 0 0,-28 68-107 0 0,28-37 123 0 0,6 3 0 0 0,5 1 1 0 0,5 2-1 0 0,6 1 0 0 0,6 2 1 0 0,5 0-1 0 0,-1 125-123 0 0,16-41 2 0 0,10-1 0 0 0,8 1 1 0 0,10-2-1 0 0,31 110-2 0 0,-11-102-101 0 0,10-1 0 0 0,10-4 1 0 0,9-2-1 0 0,9-3 0 0 0,9-4 1 0 0,23 21 100 0 0,-81-163-14 0 0,2-2 1 0 0,3-2 0 0 0,3-1 0 0 0,2-2-1 0 0,3-2 1 0 0,2-2 0 0 0,2-3 0 0 0,3-1 0 0 0,1-3-1 0 0,3-2 1 0 0,1-3 0 0 0,2-2 0 0 0,26 10 13 0 0,-34-22-224 0 0,1-3 1 0 0,1-2 0 0 0,1-3 0 0 0,0-2 0 0 0,2-2-1 0 0,-1-3 1 0 0,2-2 0 0 0,37 0 223 0 0,-92-10-167 0 0,-1 0 0 0 0,1 0 0 0 0,-1 0 0 0 0,1 0 0 0 0,-1-1 0 0 0,0 1 0 0 0,1-1 0 0 0,-1 1 0 0 0,1-1 0 0 0,-1 0 0 0 0,0 0 0 0 0,0 0 0 0 0,1 0 0 0 0,-1-1 0 0 0,0 1-1 0 0,0-1 1 0 0,0 1 0 0 0,0-1 0 0 0,0 1 0 0 0,-1-1 0 0 0,1 0 0 0 0,-1 0 0 0 0,1 0 0 0 0,-1 0 0 0 0,1 0 0 0 0,-1 0 0 0 0,0-1 0 0 0,0 1 0 0 0,1-2 167 0 0,8-48-9255 0 0,-7 33-1038 0 0</inkml:trace>
  <inkml:trace contextRef="#ctx0" brushRef="#br0" timeOffset="1005.126">2960 4740 21165 0 0,'0'0'316'0'0,"0"0"-368"0"0,0 0-232 0 0,0 0-107 0 0,0 0 19 0 0,0 0 98 0 0,0 0 126 0 0,0 0 67 0 0,0 0-4 0 0,28 9 19 0 0,95 28 29 0 0,-87-28 65 0 0,0-1 0 0 0,1-2-1 0 0,1-1 1 0 0,-1-2 0 0 0,0-2 0 0 0,1-1 0 0 0,27-4-28 0 0,-58 3 6 0 0,274-46 276 0 0,41-2-1152 0 0,-321 49 859 0 0,0 0 0 0 0,0 0-1 0 0,-1 0 1 0 0,1 0 0 0 0,0 0 0 0 0,0 1 0 0 0,0-1-1 0 0,-1 0 1 0 0,1 0 0 0 0,0 1 0 0 0,0-1 0 0 0,-1 0-1 0 0,1 1 1 0 0,0-1 0 0 0,0 0 0 0 0,-1 1-1 0 0,1-1 1 0 0,0 1 0 0 0,-1 0 0 0 0,1-1 0 0 0,-1 1-1 0 0,1-1 1 0 0,-1 1 0 0 0,1 0 0 0 0,-1-1 0 0 0,1 1-1 0 0,-1 0 1 0 0,0 0 0 0 0,1-1 0 0 0,-1 1-1 0 0,0 0 1 0 0,0 0 0 0 0,0 0 0 0 0,1-1 0 0 0,-1 1-1 0 0,0 0 1 0 0,0 0 0 0 0,0 0 0 0 0,0 0 0 0 0,0-1-1 0 0,-1 1 1 0 0,1 0 0 0 0,0 0 0 0 0,0 0-1 0 0,0-1 1 0 0,-1 1 0 0 0,1 0 0 0 0,0 0 0 0 0,-1-1-1 0 0,1 1 1 0 0,-1 0 0 0 0,1-1 0 0 0,-1 1 0 0 0,1 0-1 0 0,-1-1 1 0 0,1 1 0 0 0,-1-1 0 0 0,0 1-1 0 0,1-1 1 0 0,-1 1 0 0 0,0-1 0 0 0,1 1 0 0 0,-2-1 11 0 0,-39 49 496 0 0,40-48-503 0 0,-312 263 1794 0 0,246-215-1171 0 0,1 2 1 0 0,3 3-1 0 0,3 2 0 0 0,2 3 1 0 0,3 3-1 0 0,-21 32-616 0 0,73-92 3 0 0,-1 1 1 0 0,1 0-1 0 0,0 1 1 0 0,0-1-1 0 0,1 0 0 0 0,-1 1 1 0 0,1 0-1 0 0,-1 0 1 0 0,1-1-1 0 0,0 1 0 0 0,1 0 1 0 0,-1 1-1 0 0,1-1 1 0 0,-1 0-1 0 0,1 0 1 0 0,1 1-1 0 0,-1-1 0 0 0,1 0 1 0 0,-1 1-1 0 0,1-1 1 0 0,0 1-1 0 0,1-1 0 0 0,-1 0 1 0 0,1 1-1 0 0,0-1 1 0 0,0 0-1 0 0,0 0 1 0 0,1 1-1 0 0,-1-1 0 0 0,1 0 1 0 0,0 0-1 0 0,0-1 1 0 0,1 1-1 0 0,-1 0 0 0 0,1-1 1 0 0,0 1-1 0 0,0-1 1 0 0,0 0-1 0 0,0 0 1 0 0,0 0-1 0 0,2 1-3 0 0,19 5 38 0 0,0-1 0 0 0,0-2 0 0 0,0 0 0 0 0,0-1-1 0 0,1-2 1 0 0,0-1 0 0 0,0 0 0 0 0,0-2 0 0 0,0-1 0 0 0,5-1-38 0 0,24 1 77 0 0,430 0 296 0 0,-467 2-366 0 0,-1 0-1 0 0,1 1 1 0 0,-1 1-1 0 0,0 0 1 0 0,0 1-1 0 0,0 1 1 0 0,0 0-1 0 0,-1 2 0 0 0,0-1 1 0 0,0 2-1 0 0,0 0 1 0 0,9 8-7 0 0,-19-6-1265 0 0,-15-15-8558 0 0,7 2-1811 0 0</inkml:trace>
  <inkml:trace contextRef="#ctx0" brushRef="#br0" timeOffset="34838.276">12110 548 11242 0 0,'0'0'236'0'0,"0"0"-162"0"0,0 0-25 0 0,0 0-169 0 0,0 0-247 0 0,0 0-113 0 0,0 0 12 0 0,0 0 157 0 0,0 0 229 0 0,0 0 126 0 0,0 0 53 0 0,11-19 60 0 0,73-126 2361 0 0,-83 144-2465 0 0,0 0-1 0 0,0 0 0 0 0,0 0 0 0 0,0-1 0 0 0,-1 1 1 0 0,1 0-1 0 0,0 0 0 0 0,-1 0 0 0 0,1-1 0 0 0,-1 1 1 0 0,1 0-1 0 0,-1-1 0 0 0,0 1 0 0 0,0 0 0 0 0,1-1 1 0 0,-1 1-1 0 0,0 0 0 0 0,0-1 0 0 0,0 1 0 0 0,0 0 1 0 0,-1-1-1 0 0,1 1 0 0 0,0 0 0 0 0,0-1 0 0 0,-1 1 1 0 0,1 0-1 0 0,-1-1 0 0 0,1 1 0 0 0,-1 0 0 0 0,0 0 1 0 0,0 0-1 0 0,1 0 0 0 0,-1 0 0 0 0,0-1 0 0 0,0 1 1 0 0,0 1-1 0 0,0-1 0 0 0,0 0 0 0 0,0 0 0 0 0,0 0 1 0 0,0 0-1 0 0,0 1 0 0 0,-1-1 0 0 0,1 1 0 0 0,0-1 1 0 0,0 1-1 0 0,-1-1 0 0 0,1 1 0 0 0,0-1 0 0 0,-1 1 1 0 0,1 0-1 0 0,0 0 0 0 0,-1 0 0 0 0,1 0 0 0 0,-2 0-52 0 0,-76 15-1217 0 0,54-2 1369 0 0,2 1 1 0 0,0 1-1 0 0,0 1 1 0 0,2 1-1 0 0,0 1 1 0 0,1 1-1 0 0,0 1 0 0 0,2 1 1 0 0,1 0-1 0 0,0 1 1 0 0,2 1-1 0 0,0 1 0 0 0,2 0 1 0 0,0 0-1 0 0,2 1 1 0 0,1 1-1 0 0,1 0 0 0 0,1 1 1 0 0,1-1-1 0 0,2 1 1 0 0,-1 10-153 0 0,2-17 7 0 0,0-1 0 0 0,2 1 1 0 0,0 0-1 0 0,1 0 0 0 0,1-1 1 0 0,1 1-1 0 0,1 0 0 0 0,0 0 1 0 0,2-1-1 0 0,0 0 0 0 0,1 1 1 0 0,1-2-1 0 0,1 1 0 0 0,0-1 1 0 0,2 0-1 0 0,0 0 0 0 0,1-1 1 0 0,0 0-1 0 0,2-1 0 0 0,0 0 1 0 0,1-1-1 0 0,0-1 0 0 0,1 0 1 0 0,5 3-8 0 0,2-2 83 0 0,2-1 1 0 0,0-1-1 0 0,1-1 1 0 0,0-1-1 0 0,0-1 0 0 0,1-1 1 0 0,1-1-1 0 0,-1-2 1 0 0,1 0-1 0 0,0-2 1 0 0,0-1-1 0 0,1-1 0 0 0,-1-1 1 0 0,1-1-1 0 0,-1-1 1 0 0,7-3-84 0 0,-29 4 11 0 0,0 0-1 0 0,1 0 1 0 0,-1 0 0 0 0,0-1 0 0 0,0 1 0 0 0,0-1-1 0 0,0 0 1 0 0,0 0 0 0 0,0-1 0 0 0,0 1 0 0 0,0-1-1 0 0,0 0 1 0 0,-1 0 0 0 0,1 0 0 0 0,0-1 0 0 0,-1 1-1 0 0,0-1 1 0 0,0 0 0 0 0,0 0 0 0 0,0 0 0 0 0,0 0-1 0 0,-1 0 1 0 0,1-1 0 0 0,-1 1 0 0 0,0-1 0 0 0,0 1 0 0 0,0-1-1 0 0,0 0 1 0 0,-1 0 0 0 0,1 0 0 0 0,-1 0 0 0 0,0 0-1 0 0,-1 0 1 0 0,1 0 0 0 0,-1-1 0 0 0,1 1 0 0 0,-1 0-1 0 0,0 0 1 0 0,-1 0 0 0 0,1-1 0 0 0,-1 1 0 0 0,0 0-1 0 0,0 0 1 0 0,0 0 0 0 0,0 0 0 0 0,-1 0 0 0 0,0 0 0 0 0,-1-2-12 0 0,-12-17 86 0 0,-2 0-1 0 0,0 1 0 0 0,-2 1 0 0 0,0 1 0 0 0,-1 1 0 0 0,-1 0 0 0 0,-1 2 0 0 0,0 0 0 0 0,-1 2 0 0 0,-1 0 0 0 0,-1 2 0 0 0,0 0 0 0 0,0 2 0 0 0,-1 1 0 0 0,-24-6-84 0 0,65 13-2198 0 0,55 3 3045 0 0,-38 1-782 0 0,526-25 1463 0 0,-558 24-1086 0 0,0 0 125 0 0,-12 1 374 0 0,-6-1-10465 0 0,15 0 3190 0 0,1 0-734 0 0</inkml:trace>
  <inkml:trace contextRef="#ctx0" brushRef="#br0" timeOffset="35636.182">12686 1125 23885 0 0,'0'0'-1299'0'0,"0"0"-303"0"0,0 0 89 0 0,0 0 410 0 0,0 0 755 0 0,0 0 544 0 0,0 0 25 0 0,0 0-18 0 0,0 0-16 0 0,0 0-11 0 0,30 8-15 0 0,93 23-33 0 0,-116-29-104 0 0,0 0 0 0 0,1-1 0 0 0,-1 0 0 0 0,0-1 1 0 0,0 0-1 0 0,0 0 0 0 0,1 0 0 0 0,-1-1 0 0 0,0 0 0 0 0,0 0 0 0 0,0-1 0 0 0,0 0 0 0 0,0 0 0 0 0,0-1 0 0 0,-1 0 0 0 0,1 0 1 0 0,-1 0-1 0 0,0-1 0 0 0,0 0 0 0 0,0 0 0 0 0,3-3-24 0 0,6-4 78 0 0,3-1 48 0 0,-7 8-125 0 0,-1-2 0 0 0,0 1 0 0 0,0-1 0 0 0,0-1 1 0 0,-1 0-1 0 0,0 0 0 0 0,0-1 0 0 0,0 0 0 0 0,-1 0 0 0 0,-1-1 0 0 0,1 0 0 0 0,-2-1 0 0 0,1 0 0 0 0,-1 0 0 0 0,-1 0 0 0 0,1 0 0 0 0,-2-1 0 0 0,0 0 0 0 0,0 0 0 0 0,-1 0 0 0 0,0-1-1 0 0,-6 6-43 0 0,0 1 0 0 0,-1-1 0 0 0,1 1 0 0 0,-1 0 0 0 0,0 0 0 0 0,-1 0 0 0 0,1 0 0 0 0,-1 1 0 0 0,0 0 1 0 0,0 0-1 0 0,-1 0 0 0 0,1 1 0 0 0,-1 0 0 0 0,0 0 0 0 0,1 0 0 0 0,-1 0 0 0 0,-1 1 0 0 0,1 0 0 0 0,0 0 0 0 0,0 1 0 0 0,-1 0 0 0 0,1 0 0 0 0,-1 1 0 0 0,1-1 0 0 0,-1 1 0 0 0,1 1 0 0 0,-1-1 0 0 0,1 1 0 0 0,0 0 0 0 0,-1 1 0 0 0,0 0 43 0 0,-9 1 85 0 0,0 0 1 0 0,0 1-1 0 0,1 1 0 0 0,-1 1 1 0 0,1 0-1 0 0,1 1 0 0 0,-1 1 1 0 0,1 0-1 0 0,1 1 1 0 0,0 0-1 0 0,0 1 0 0 0,0 1 1 0 0,1 0-1 0 0,1 0 0 0 0,0 1-85 0 0,8-5 31 0 0,0 0 0 0 0,1 0 1 0 0,-1 0-1 0 0,1 0 0 0 0,1 0 0 0 0,0 1 0 0 0,0-1 0 0 0,0 0 0 0 0,1 1 0 0 0,0-1 0 0 0,0 1 0 0 0,1-1 0 0 0,0 1 0 0 0,0-1 1 0 0,1 0-1 0 0,-1 0 0 0 0,2 0 0 0 0,-1 0 0 0 0,1 0 0 0 0,0 0 0 0 0,1 0 0 0 0,-1-1 0 0 0,1 0 0 0 0,1 0 0 0 0,-1 0 1 0 0,1 0-1 0 0,0-1 0 0 0,0 1 0 0 0,3 0-31 0 0,6 7 54 0 0,0-2-1 0 0,1 0 1 0 0,0 0 0 0 0,1-2 0 0 0,0 0-1 0 0,0 0 1 0 0,1-2 0 0 0,0 0 0 0 0,0-1 0 0 0,1-1-1 0 0,0 0 1 0 0,0-1 0 0 0,0-1 0 0 0,0-1-1 0 0,1-1 1 0 0,-1 0 0 0 0,6-2-54 0 0,25-1 44 0 0,-1-1-1 0 0,0-3 1 0 0,0-2 0 0 0,0-2-1 0 0,-2-2 1 0 0,2-3-44 0 0,36-20 173 0 0,-19 82 810 0 0,-49-46-1001 0 0,1 0 0 0 0,-1-1-1 0 0,1 0 1 0 0,-1-2 0 0 0,1 0 0 0 0,-1 0-1 0 0,1-2 1 0 0,-1 0 0 0 0,-1-1-1 0 0,1 0 1 0 0,0-1 0 0 0,-1-1 0 0 0,-1-1-1 0 0,1 0 1 0 0,-1-1 0 0 0,0 0 0 0 0,-1-1-1 0 0,0-1 1 0 0,-1 0 0 0 0,0 0-1 0 0,-1-1 1 0 0,0-1 0 0 0,-1 0 0 0 0,5-7 18 0 0,-13 17-36 0 0,0 1 0 0 0,0-1 1 0 0,-1 1-1 0 0,1-1 0 0 0,0 0 1 0 0,-1 0-1 0 0,0 0 0 0 0,1 0 1 0 0,-1 1-1 0 0,0-2 0 0 0,-1 1 1 0 0,1 0-1 0 0,-1 0 0 0 0,1 0 1 0 0,-1 0-1 0 0,0 0 0 0 0,0-1 1 0 0,0 1-1 0 0,0 0 0 0 0,-1 0 1 0 0,1 0-1 0 0,-1 0 0 0 0,0 0 1 0 0,0 0-1 0 0,0 0 0 0 0,0 0 1 0 0,-1 0-1 0 0,1 0 1 0 0,-1 0-1 0 0,0 1 0 0 0,1-1 1 0 0,-1 1-1 0 0,0-1 0 0 0,-1 1 1 0 0,1 0-1 0 0,0 0 0 0 0,-1 0 1 0 0,1 0-1 0 0,-1 0 0 0 0,0 0 36 0 0,-124-34-483 0 0,112 35 488 0 0,0 1 0 0 0,0 1 0 0 0,0 0 0 0 0,0 1 0 0 0,0 1-1 0 0,0 0 1 0 0,0 1 0 0 0,1 0 0 0 0,-1 2 0 0 0,1-1 0 0 0,0 2 0 0 0,1 0 0 0 0,0 1 0 0 0,0 0 0 0 0,0 0 0 0 0,1 2 0 0 0,1 0 0 0 0,0 0 0 0 0,0 1 0 0 0,0 0 0 0 0,2 0 0 0 0,-1 2 0 0 0,2-1-1 0 0,-5 8-4 0 0,12-16-23 0 0,0-1 0 0 0,0 1-1 0 0,0 0 1 0 0,0 0-1 0 0,0 0 1 0 0,1-1-1 0 0,0 1 1 0 0,0 0-1 0 0,0 0 1 0 0,0 0-1 0 0,1 0 1 0 0,-1-1-1 0 0,1 1 1 0 0,0 0-1 0 0,0 0 1 0 0,0-1-1 0 0,1 1 1 0 0,-1-1-1 0 0,1 1 1 0 0,0-1 0 0 0,0 0-1 0 0,0 1 1 0 0,0-1-1 0 0,1 0 1 0 0,-1 0-1 0 0,1-1 1 0 0,0 1-1 0 0,0 0 1 0 0,0-1-1 0 0,0 0 1 0 0,0 0-1 0 0,0 0 1 0 0,1 0-1 0 0,-1 0 1 0 0,1-1-1 0 0,2 2 24 0 0,67 17-2468 0 0,-4-15-5636 0 0,-46-5-1455 0 0</inkml:trace>
  <inkml:trace contextRef="#ctx0" brushRef="#br0" timeOffset="36559.698">14089 803 21981 0 0,'0'0'-159'0'0,"0"0"-392"0"0,0 0-464 0 0,0 0-353 0 0,0 0 108 0 0,0 0 393 0 0,0 0 473 0 0,0 0 447 0 0,0 0 93 0 0,0 0 12 0 0,0 0-2 0 0,0 0-4 0 0,0 0 69 0 0,17 14 132 0 0,52 42 120 0 0,-64-51-299 0 0,0-1 1 0 0,0 1-1 0 0,-1 0 1 0 0,0 0-1 0 0,0 0 1 0 0,0 0-1 0 0,0 1 1 0 0,-1-1-1 0 0,0 1 1 0 0,0 0-1 0 0,-1 0 1 0 0,0 0 0 0 0,0 1-1 0 0,0-1 1 0 0,-1 1-1 0 0,1 2-174 0 0,5 21 216 0 0,-3-18-121 0 0,-4-7-60 0 0,0-1 1 0 0,1 1-1 0 0,0-1 0 0 0,-1 1 1 0 0,1-1-1 0 0,1 1 1 0 0,-1-1-1 0 0,1 1 0 0 0,-1-1 1 0 0,1 0-1 0 0,1 0 1 0 0,-1 0-1 0 0,0 0 0 0 0,1 0 1 0 0,0-1-1 0 0,0 1 1 0 0,0-1-1 0 0,0 0 0 0 0,1 1 1 0 0,-1-1-1 0 0,1-1 1 0 0,0 1-1 0 0,0-1 0 0 0,0 1 1 0 0,0-1-1 0 0,0 0 1 0 0,0-1-1 0 0,1 1 0 0 0,-1-1 1 0 0,1 0-1 0 0,-1 0 1 0 0,1 0-1 0 0,2 0-35 0 0,78-86-19 0 0,33-101-861 0 0,-101 256 996 0 0,-9-36 144 0 0,-6-20-225 0 0,0 0 0 0 0,1 1 0 0 0,0-1 1 0 0,2-1-1 0 0,-1 1 0 0 0,2-1 0 0 0,0 1 0 0 0,0-2 1 0 0,1 1-1 0 0,1-1 0 0 0,0 0 0 0 0,0 0 0 0 0,1-1 0 0 0,2 1-35 0 0,-6-9-3 0 0,0 0-1 0 0,1 0 0 0 0,0-1 0 0 0,-1 0 0 0 0,1 0 0 0 0,0 0 0 0 0,0-1 0 0 0,0 0 1 0 0,0 0-1 0 0,0 0 0 0 0,0-1 0 0 0,1 1 0 0 0,-1-2 0 0 0,0 1 0 0 0,0-1 1 0 0,0 0-1 0 0,0 0 0 0 0,0 0 0 0 0,0-1 0 0 0,0 0 0 0 0,0 0 0 0 0,-1-1 0 0 0,1 0 1 0 0,-1 0-1 0 0,0 0 0 0 0,3-2 4 0 0,126-103-1588 0 0,-58 28 909 0 0,-76 80 839 0 0,0 0 18 0 0,0 0-13 0 0,0 0-38 0 0,4 30 556 0 0,-3-19-644 0 0,1-1 1 0 0,0 0-1 0 0,0 0 1 0 0,1 0-1 0 0,0 0 1 0 0,1-1-1 0 0,0 1 1 0 0,0-1-1 0 0,1 0 1 0 0,0 0-1 0 0,1-1 1 0 0,0 1-1 0 0,0-1 1 0 0,1 0-1 0 0,0-1 1 0 0,0 0-1 0 0,1 0 1 0 0,0 0-1 0 0,0-1 1 0 0,1 0-1 0 0,0-1 1 0 0,0 0-1 0 0,0 0 1 0 0,0-1-1 0 0,1 0 1 0 0,-1-1-1 0 0,1 0 1 0 0,0 0-1 0 0,0-1 1 0 0,0 0-1 0 0,1-1 1 0 0,-1 0-1 0 0,0-1 1 0 0,0 0-1 0 0,1-1 1 0 0,-1 0-1 0 0,0 0 1 0 0,0-1-1 0 0,0 0 1 0 0,8-4-40 0 0,-8 4-67 0 0,-1-1 0 0 0,1 0 0 0 0,-1-1 0 0 0,0 0 0 0 0,0-1 0 0 0,-1 0 0 0 0,0 0 0 0 0,1 0 0 0 0,-2-1 0 0 0,1-1 1 0 0,-1 1-1 0 0,0-1 0 0 0,0 0 0 0 0,-1-1 0 0 0,1 0 0 0 0,-2 0 0 0 0,1 0 0 0 0,-1 0 0 0 0,-1-1 0 0 0,0 0 0 0 0,0 0 0 0 0,0 0 0 0 0,-1-1 0 0 0,-1 1 0 0 0,1-1 0 0 0,-2 1 1 0 0,1-1-1 0 0,-1 0 0 0 0,-1 0 0 0 0,0 0 0 0 0,0 0 0 0 0,-1 1 0 0 0,0-1 0 0 0,-1 0 0 0 0,0 0 0 0 0,-1 0 67 0 0,-76-61 614 0 0,77 70-609 0 0,0 0 0 0 0,0 0-1 0 0,-1 0 1 0 0,1 0-1 0 0,-1 1 1 0 0,1-1-1 0 0,0 1 1 0 0,-1-1-1 0 0,1 1 1 0 0,-1 0-1 0 0,1 0 1 0 0,-1 0 0 0 0,1 0-1 0 0,-1 1 1 0 0,1-1-1 0 0,-1 1 1 0 0,1-1-1 0 0,0 1 1 0 0,-1 0-1 0 0,1 0 1 0 0,0 0-1 0 0,-1 0 1 0 0,1 0-1 0 0,0 0 1 0 0,0 1 0 0 0,0-1-1 0 0,0 1 1 0 0,0 0-1 0 0,1-1 1 0 0,-1 1-1 0 0,0 0 1 0 0,1 0-1 0 0,-1 0 1 0 0,1 0-1 0 0,0 0 1 0 0,0 0 0 0 0,-1 1-1 0 0,2-1 1 0 0,-1 0-1 0 0,-1 3-4 0 0,-1 2 13 0 0,-1 1-1 0 0,2 0 0 0 0,-1-1 1 0 0,1 1-1 0 0,0 0 1 0 0,0 0-1 0 0,1 1 1 0 0,0-1-1 0 0,1 0 0 0 0,0 0 1 0 0,0 1-1 0 0,1-1 1 0 0,0 0-1 0 0,0 0 1 0 0,1 0-1 0 0,0 0 0 0 0,0 0 1 0 0,1 0-1 0 0,0 0 1 0 0,1-1-1 0 0,-1 0 0 0 0,1 1 1 0 0,1-1-1 0 0,-1-1 1 0 0,1 1-1 0 0,1-1 1 0 0,-1 1-1 0 0,1-2 0 0 0,0 1 1 0 0,0-1-1 0 0,1 1 1 0 0,-1-2-1 0 0,1 1 1 0 0,0-1-1 0 0,8 3-12 0 0,3 0-129 0 0,1-2 0 0 0,0 0 0 0 0,0-1 0 0 0,0-1 0 0 0,0-1 0 0 0,1-1 0 0 0,-1-1 0 0 0,1 0 0 0 0,-1-1 0 0 0,0-1 0 0 0,1-1 0 0 0,-1-1 0 0 0,0-1 0 0 0,-1 0 0 0 0,18-8 129 0 0,120-57-4840 0 0,-19-13-5321 0 0,-113 67 5431 0 0</inkml:trace>
  <inkml:trace contextRef="#ctx0" brushRef="#br0" timeOffset="37428.228">15852 1 20980 0 0,'0'0'-8'0'0,"0"0"-210"0"0,0 0-394 0 0,0 0-186 0 0,0 0 83 0 0,0 0 245 0 0,0 0 420 0 0,0 0 193 0 0,0 0 29 0 0,0 0 19 0 0,13 27 23 0 0,39 87 52 0 0,-38-79 74 0 0,-2 0-1 0 0,0 1 1 0 0,-3 0 0 0 0,-1 1 0 0 0,-2 0 0 0 0,-1 0 0 0 0,-1 17-340 0 0,1 3 273 0 0,3 38 82 0 0,43 229 139 0 0,-44-305-459 0 0,0 0-1 0 0,0-1 1 0 0,2 0-1 0 0,0-1 1 0 0,2 0-1 0 0,-1 0 0 0 0,2-1 1 0 0,0 0-1 0 0,12 10-34 0 0,16-4 363 0 0,-40-22-260 0 0,0 0 46 0 0,-3-25 567 0 0,-48-169-1241 0 0,51 190 462 0 0,0 1 1 0 0,0-1 0 0 0,0 0 0 0 0,0 0-1 0 0,1 1 1 0 0,-1-1 0 0 0,1 0 0 0 0,0 1-1 0 0,0-1 1 0 0,1 1 0 0 0,-1-1 0 0 0,1 1-1 0 0,-1-1 1 0 0,1 1 0 0 0,0 0-1 0 0,0 0 1 0 0,1 0 0 0 0,-1 0 0 0 0,1 0-1 0 0,-1 1 1 0 0,1-1 0 0 0,0 1 0 0 0,0-1-1 0 0,0 1 1 0 0,0 0 0 0 0,0 0-1 0 0,1 1 1 0 0,-1-1 0 0 0,1 1 0 0 0,0-1 62 0 0,112-38-187 0 0,31 13 79 0 0,-49 32-299 0 0,-96-3 475 0 0,0 1 0 0 0,0 0 1 0 0,0 0-1 0 0,0 0 0 0 0,0 0 1 0 0,0 0-1 0 0,-1 1 0 0 0,0-1 1 0 0,0 0-1 0 0,0 1 0 0 0,0-1 1 0 0,0 1-1 0 0,0-1 0 0 0,-1 1 1 0 0,0 0-1 0 0,0-1 0 0 0,0 1 1 0 0,0-1-1 0 0,0 1 0 0 0,-1-1 1 0 0,1 1-1 0 0,-1-1 0 0 0,0 1 0 0 0,0-1 1 0 0,-1 1-1 0 0,1-1 0 0 0,-1 0 1 0 0,1 0-1 0 0,-1 0 0 0 0,0 0 1 0 0,0 0-1 0 0,-2 2-68 0 0,-2 11 25 0 0,-9 28 171 0 0,-29 108 5 0 0,41-51-281 0 0,3-98 78 0 0,0 0 0 0 0,0 0 0 0 0,1 0 0 0 0,0-1 0 0 0,-1 1 0 0 0,1 0 0 0 0,0 0 0 0 0,0-1 0 0 0,0 1 0 0 0,1 0 0 0 0,-1-1 0 0 0,1 1 0 0 0,-1-1 0 0 0,1 0 0 0 0,0 1 0 0 0,0-1 0 0 0,0 0 0 0 0,0 0 0 0 0,0 0 0 0 0,1-1-1 0 0,-1 1 1 0 0,0 0 0 0 0,1-1 0 0 0,-1 0 0 0 0,1 1 0 0 0,0-1 0 0 0,-1 0 0 0 0,1 0 0 0 0,0-1 0 0 0,0 1 0 0 0,0 0 0 0 0,0-1 0 0 0,-1 0 0 0 0,1 0 0 0 0,0 0 0 0 0,0 0 0 0 0,0 0 0 0 0,0 0 0 0 0,2-1 2 0 0,103-47 110 0 0,-95 38-114 0 0,1 1 0 0 0,-1-2 1 0 0,-1 0-1 0 0,0-1 0 0 0,-1 0 0 0 0,0 0 0 0 0,-1-1 1 0 0,0-1-1 0 0,-1 1 0 0 0,-1-2 0 0 0,0 1 0 0 0,-1-1 1 0 0,0 0-1 0 0,3-13 4 0 0,-10 40 6 0 0,1 0 0 0 0,1-1 0 0 0,0 1 0 0 0,1-1 0 0 0,0 0 0 0 0,1 1 0 0 0,0-2 1 0 0,0 1-1 0 0,1 0 0 0 0,1-1 0 0 0,0 0 0 0 0,0 0 0 0 0,1-1 0 0 0,0 1 0 0 0,1-1 0 0 0,-1-1 0 0 0,2 0 1 0 0,-1 0-1 0 0,1 0 0 0 0,1-1 0 0 0,-1-1 0 0 0,1 0 0 0 0,1 0 0 0 0,-1-1 0 0 0,1 0 0 0 0,9 3-6 0 0,-12-6-290 0 0,0-1 0 0 0,1 0-1 0 0,-1-1 1 0 0,0 1-1 0 0,1-2 1 0 0,-1 1 0 0 0,0-1-1 0 0,1 0 1 0 0,-1-1-1 0 0,0 0 1 0 0,0 0 0 0 0,0-1-1 0 0,0 0 1 0 0,-1-1-1 0 0,1 1 1 0 0,3-3 290 0 0,24-25-5098 0 0,-6-11-3473 0 0,-22 30 3080 0 0</inkml:trace>
  <inkml:trace contextRef="#ctx0" brushRef="#br0" timeOffset="37674.328">16942 689 14283 0 0,'0'0'1886'0'0,"0"0"-149"0"0,0 0-103 0 0,0 0-194 0 0,0 0-301 0 0,0 0-292 0 0,0 0-299 0 0,0 0-229 0 0,0 0-216 0 0,0 0-219 0 0,0 0-190 0 0,0 0-110 0 0,0 0-14 0 0,-10-11 75 0 0,-32-33 105 0 0,35 21-2295 0 0,12 14-3098 0 0,-2 6-21 0 0,-2 0-2547 0 0</inkml:trace>
  <inkml:trace contextRef="#ctx0" brushRef="#br0" timeOffset="37938.354">15848 250 22125 0 0,'0'0'3448'0'0,"0"0"-2965"0"0,0 0-819 0 0,0 0-12 0 0,0 0 35 0 0,0 0 170 0 0,28-7 130 0 0,176-35 21 0 0,595-3-4443 0 0,-726 53 265 0 0,-26 5-4066 0 0,-34-9 166 0 0</inkml:trace>
  <inkml:trace contextRef="#ctx0" brushRef="#br0" timeOffset="38389.218">17404 1124 24429 0 0,'0'0'-309'0'0,"0"0"138"0"0,0 0 175 0 0,0 0 120 0 0,0 0 42 0 0,0 0-44 0 0,0 0-52 0 0,30 16-50 0 0,94 50-7 0 0,-115-61-21 0 0,0 0 0 0 0,1-1 0 0 0,-1 0 1 0 0,1-1-1 0 0,0 0 0 0 0,0-1 0 0 0,0 0 0 0 0,1 0 1 0 0,-1-1-1 0 0,0-1 0 0 0,1 0 0 0 0,-1 0 0 0 0,4-1 8 0 0,18 0-45 0 0,-27 2 70 0 0,-1 0-1 0 0,1-1 1 0 0,-1 1-1 0 0,1-1 1 0 0,-1 0-1 0 0,1 0 0 0 0,-1 0 1 0 0,1-1-1 0 0,-1 0 1 0 0,1 0-1 0 0,-1 0 1 0 0,0 0-1 0 0,0 0 1 0 0,1-1-1 0 0,-1 0 1 0 0,0 0-1 0 0,0 0 1 0 0,0-1-1 0 0,-1 1 0 0 0,1-1 1 0 0,-1 0-1 0 0,1 0 1 0 0,-1 0-1 0 0,0 0 1 0 0,0 0-1 0 0,0-1 1 0 0,-1 0-1 0 0,1 1 1 0 0,-1-1-1 0 0,0 0 1 0 0,0 0-1 0 0,0 0 0 0 0,0-1 1 0 0,-1 1-1 0 0,0 0 1 0 0,0-1-1 0 0,0 1 1 0 0,0-2-25 0 0,-1-2-62 0 0,-1 0 1 0 0,0 0-1 0 0,0 0 1 0 0,0 1 0 0 0,-1-1-1 0 0,-1 0 1 0 0,1 1-1 0 0,-1-1 1 0 0,0 1-1 0 0,-1 0 1 0 0,0 0 0 0 0,0 0-1 0 0,0 0 1 0 0,-1 1-1 0 0,0 0 1 0 0,0 0 0 0 0,-1 0-1 0 0,1 0 1 0 0,-1 1-1 0 0,-1 0 1 0 0,1 1-1 0 0,-1-1 1 0 0,1 1 0 0 0,-1 0-1 0 0,0 1 1 0 0,-1-1-1 0 0,1 1 1 0 0,-1 1-1 0 0,1 0 1 0 0,-4-1 61 0 0,-6-1-24 0 0,-1 0 0 0 0,1 1 1 0 0,0 1-1 0 0,-1 1 0 0 0,1 0 0 0 0,-1 1 0 0 0,1 1 0 0 0,-1 1 1 0 0,1 0-1 0 0,0 2 0 0 0,0 0 0 0 0,0 0 0 0 0,-9 5 24 0 0,25-9 2 0 0,-7 2-7 0 0,0 0 0 0 0,0 0 1 0 0,0 0-1 0 0,1 1 0 0 0,-1 0 0 0 0,1 0 0 0 0,-1 1 1 0 0,1 0-1 0 0,0 0 0 0 0,0 1 0 0 0,1 0 0 0 0,0 0 1 0 0,0 1-1 0 0,0-1 0 0 0,0 1 0 0 0,1 1 0 0 0,0-1 1 0 0,0 1-1 0 0,1 0 0 0 0,0 0 0 0 0,0 0 0 0 0,0 0 0 0 0,1 1 1 0 0,0 0-1 0 0,1-1 0 0 0,-1 1 0 0 0,1 6 5 0 0,7-6 47 0 0,0-1-1 0 0,1 1 1 0 0,1-1 0 0 0,-1 0-1 0 0,1-1 1 0 0,0 1-1 0 0,0-1 1 0 0,1-1 0 0 0,0 1-1 0 0,0-1 1 0 0,0-1 0 0 0,1 1-1 0 0,-1-2 1 0 0,1 1-1 0 0,0-1 1 0 0,0 0 0 0 0,1-1-1 0 0,-1 0 1 0 0,3 0-47 0 0,415 43 1376 0 0,-294-8 2119 0 0,216-41-3565 0 0,-266-2-3159 0 0,0 2-3426 0 0,-62 4-5429 0 0</inkml:trace>
  <inkml:trace contextRef="#ctx0" brushRef="#br0" timeOffset="6868.105">6900 2379 18460 0 0,'0'0'109'0'0,"0"0"-25"0"0,0 0-73 0 0,0 0-86 0 0,0 0-127 0 0,0 0-146 0 0,0 0-121 0 0,0 0-19 0 0,0 0 188 0 0,0 0 243 0 0,0 0 201 0 0,12-4 415 0 0,13 54 658 0 0,10 82-289 0 0,-5 3-1 0 0,-6 0 1 0 0,-6 1-1 0 0,-1 93-927 0 0,-14-195 79 0 0,53 1914 296 0 0,-57-1832-193 0 0,-4-1 0 0 0,-5 0 1 0 0,-19 74-183 0 0,15-142 785 0 0,14-46-626 0 0,0-28-2080 0 0,1-506-12980 0 0,11 355 10850 0 0,-8 116 624 0 0</inkml:trace>
  <inkml:trace contextRef="#ctx0" brushRef="#br0" timeOffset="7524.863">7202 2512 9482 0 0,'0'0'2182'0'0,"0"0"-1361"0"0,-10-29-99 0 0,-57-142 1074 0 0,57 150-972 0 0,7 17-771 0 0,0 1 0 0 0,1-1 1 0 0,0 1-1 0 0,-1-1 0 0 0,1 0 1 0 0,1 0-1 0 0,-1 0 1 0 0,1 0-1 0 0,-1 0 0 0 0,1 0 1 0 0,0 0-1 0 0,0-1 0 0 0,1 1 1 0 0,0 0-1 0 0,-1-1 1 0 0,1 1-1 0 0,1 0 0 0 0,-1-1 1 0 0,1 1-1 0 0,-1 0 0 0 0,1 0 1 0 0,0 0-1 0 0,1-1 0 0 0,-1 1 1 0 0,1 0-1 0 0,0 0 1 0 0,0 1-1 0 0,0-1 0 0 0,0 0 1 0 0,1 1-1 0 0,2-4-53 0 0,32-21 408 0 0,1 2-1 0 0,2 1 1 0 0,0 2-1 0 0,2 1 1 0 0,0 3-1 0 0,2 1 1 0 0,0 2-1 0 0,0 3 1 0 0,1 1 0 0 0,33-4-408 0 0,-71 15 20 0 0,100-26 70 0 0,2 6 0 0 0,1 4 0 0 0,0 5 0 0 0,0 5 0 0 0,1 5 0 0 0,14 5-90 0 0,-112-4 17 0 0,0 0 1 0 0,0 1 0 0 0,1 0 0 0 0,-1 1-1 0 0,0 1 1 0 0,0 0 0 0 0,0 0 0 0 0,0 2-1 0 0,0-1 1 0 0,-1 2 0 0 0,0 0-1 0 0,0 0 1 0 0,0 1 0 0 0,0 0 0 0 0,-1 1-1 0 0,0 1 1 0 0,0 0 0 0 0,-1 0-1 0 0,0 1 1 0 0,-1 0 0 0 0,0 1 0 0 0,0 0-1 0 0,-1 0 1 0 0,0 1 0 0 0,-1 0 0 0 0,0 0-1 0 0,-1 1 1 0 0,0 0 0 0 0,-1 0-1 0 0,0 0 1 0 0,0 3-18 0 0,-5 36 84 0 0,-3-1 0 0 0,-2 0 0 0 0,-2 0 0 0 0,-2 0 0 0 0,-2-1 0 0 0,-2 0 0 0 0,-3-1 0 0 0,-1-1 0 0 0,-3 0 0 0 0,-2-2 0 0 0,-1 0 0 0 0,-29 39-84 0 0,-26 54 1 0 0,-6-4 0 0 0,-6-4 0 0 0,-5-3 0 0 0,-6-5 0 0 0,-5-5 0 0 0,-5-4 0 0 0,-93 71-1 0 0,166-160-464 0 0,44-27-1424 0 0,4-1 1417 0 0,1-3 479 0 0,1 1 0 0 0,0 0 0 0 0,1 1 0 0 0,-1 0 1 0 0,1 1-1 0 0,0 0 0 0 0,0 1 0 0 0,1 1 0 0 0,-1 0 0 0 0,0 1 1 0 0,1 0-1 0 0,-1 1 0 0 0,1 0 0 0 0,-1 1 0 0 0,0 1 0 0 0,1 0 1 0 0,-1 1-1 0 0,0 1 0 0 0,0-1 0 0 0,-1 2 0 0 0,1 0 0 0 0,-1 1 1 0 0,0 0-1 0 0,8 6-8 0 0,37 39 199 0 0,-3 2 0 0 0,-2 3-1 0 0,-3 1 1 0 0,-2 3 0 0 0,-3 2 0 0 0,-3 2 0 0 0,-2 1 0 0 0,5 20-199 0 0,113 194 226 0 0,-56-89 107 0 0,8-5 1 0 0,8-5-1 0 0,7-5 0 0 0,87 89-333 0 0,-165-214 350 0 0,-3 2 0 0 0,-3 2 0 0 0,-2 1 0 0 0,14 28-350 0 0,-27-7 692 0 0,-56-96-2368 0 0,-42-73-3224 0 0,36 23-5809 0 0,32 57 1698 0 0</inkml:trace>
  <inkml:trace contextRef="#ctx0" brushRef="#br0" timeOffset="13810.112">10317 10045 15755 0 0,'0'0'276'0'0,"0"0"-10"0"0,0 0 10 0 0,0 0 4 0 0,0 0 115 0 0,0 0 95 0 0,0 0-29 0 0,0 0-84 0 0,0 0-112 0 0,0 0-102 0 0,0 0-62 0 0,29 4-53 0 0,182 33 162 0 0,28-1 823 0 0,194 3-1033 0 0,-133-15 407 0 0,807 106 660 0 0,184 84-1067 0 0,247 100 328 0 0,976 213 282 0 0,1474 453 320 0 0,-3820-940-913 0 0,90 20-204 0 0,-3 10 0 0 0,107 52 187 0 0,-345-100-1640 0 0,-62-12-533 0 0,29-7 1528 0 0,-75 14-7802 0 0,56-11-1965 0 0</inkml:trace>
  <inkml:trace contextRef="#ctx0" brushRef="#br0" timeOffset="14722.134">10470 10100 13291 0 0,'0'0'-175'0'0,"0"0"32"0"0,0 0-19 0 0,0 0-26 0 0,0 0 46 0 0,0 0 44 0 0,0 0 35 0 0,0 0 75 0 0,0 0 88 0 0,0 0 59 0 0,-18 8 102 0 0,-114 72 1126 0 0,50-7 514 0 0,-36 30 218 0 0,5 5 0 0 0,-93 116-2119 0 0,172-184 154 0 0,1 2 1 0 0,2 1 0 0 0,2 2 0 0 0,2 1 0 0 0,3 1-1 0 0,1 1 1 0 0,2 1 0 0 0,3 1 0 0 0,1 0 0 0 0,3 1 0 0 0,2 1-1 0 0,3 1 1 0 0,-2 27-155 0 0,7-17-13 0 0,2 1 0 0 0,3-1 0 0 0,3 0-1 0 0,2 0 1 0 0,4 0 0 0 0,2-1 0 0 0,2 0 0 0 0,4-1 0 0 0,2-1 0 0 0,2 0-1 0 0,4-2 1 0 0,1-1 0 0 0,4-1 0 0 0,1-2 0 0 0,25 30 13 0 0,-46-69 7 0 0,1-1 1 0 0,1 0-1 0 0,0-1 1 0 0,1 0-1 0 0,0-1 1 0 0,1-1-1 0 0,0 0 1 0 0,0-1-1 0 0,1 0 1 0 0,1-2-1 0 0,3 2-7 0 0,-11-12-3060 0 0,0-11-1097 0 0,-5 5-1176 0 0,2 3-4392 0 0</inkml:trace>
  <inkml:trace contextRef="#ctx0" brushRef="#br0" timeOffset="15703.053">10266 12714 19308 0 0,'0'0'-259'0'0,"0"0"-202"0"0,0 0-351 0 0,0 0-256 0 0,0 0 198 0 0,0 0 467 0 0,0 0 669 0 0,0 0 111 0 0,0 0-73 0 0,0 0-69 0 0,0 0-19 0 0,0 0 32 0 0,26 1 64 0 0,193 7 940 0 0,736 29-351 0 0,-932-37-901 0 0,733-1-36 0 0,-1 34-1 0 0,21 35 37 0 0,545 150 277 0 0,112 86-277 0 0,47 66 216 0 0,501 46-206 0 0,-1638-360 160 0 0,75 8 280 0 0,-3 18 0 0 0,219 81-450 0 0,-122 28 205 0 0,-422-157-110 0 0,-88-36-11432 0 0,0 0 1328 0 0</inkml:trace>
  <inkml:trace contextRef="#ctx0" brushRef="#br0" timeOffset="16365.346">23130 12857 13491 0 0,'0'0'767'0'0,"0"0"-679"0"0,0 0-62 0 0,0 0-4 0 0,0 0-44 0 0,0 0-2 0 0,0 0 3 0 0,0 0-22 0 0,0 0-29 0 0,0 0 0 0 0,-12-12 23 0 0,-41-37 88 0 0,-15 36 1094 0 0,59 15-885 0 0,-11 6 59 0 0,1 0 0 0 0,-1 2-1 0 0,1 0 1 0 0,1 2 0 0 0,0 0 0 0 0,1 0-1 0 0,0 2 1 0 0,1 0 0 0 0,0 1-1 0 0,1 1 1 0 0,1 0 0 0 0,0 1 0 0 0,2 0-1 0 0,-9 16-306 0 0,14-25 77 0 0,-60 88 110 0 0,4 2 1 0 0,4 3 0 0 0,5 3 0 0 0,4 1 0 0 0,5 3 0 0 0,5 2 0 0 0,-20 89-188 0 0,48-154-2 0 0,2 0 0 0 0,1 1 0 0 0,3 0 0 0 0,1 0 0 0 0,3 1 0 0 0,2-1 0 0 0,2 7 2 0 0,-1-38 51 0 0,0-1-1 0 0,1 1 0 0 0,1 0 0 0 0,1 0 1 0 0,0-1-1 0 0,1 0 0 0 0,0 0 1 0 0,1 0-1 0 0,1 0 0 0 0,0-1 1 0 0,0 0-1 0 0,2-1 0 0 0,0 1 1 0 0,0-2-1 0 0,1 1 0 0 0,0-1 1 0 0,1-1-1 0 0,0 0 0 0 0,1-1 1 0 0,0 0-1 0 0,0 0 0 0 0,1-1 1 0 0,10 4-51 0 0,23 4 85 0 0,0-2 0 0 0,0-3 0 0 0,1-1 1 0 0,1-2-1 0 0,0-3 0 0 0,0-1 0 0 0,0-3 0 0 0,0-2 1 0 0,16-3-86 0 0,-47 4 21 0 0,0 0 1 0 0,0-1 0 0 0,-1-1 0 0 0,1-1 0 0 0,-1 0 0 0 0,0-1-1 0 0,0-1 1 0 0,0 0 0 0 0,0-2 0 0 0,-1 1 0 0 0,0-2 0 0 0,0 0-1 0 0,-1-1 1 0 0,0 0 0 0 0,-1-1 0 0 0,0 0 0 0 0,0-2 0 0 0,-1 1 0 0 0,0-1-1 0 0,-1-1 1 0 0,-1 0 0 0 0,0-1 0 0 0,-1 0 0 0 0,0 0-22 0 0,27-69-136 0 0,-4 0-1 0 0,-4-2 1 0 0,-3-1 0 0 0,-4-1 0 0 0,-4-1 0 0 0,-3-1-1 0 0,-5 0 1 0 0,-3-9 136 0 0,1 48 49 0 0,-2 1 0 0 0,-3-1 0 0 0,-1 0 0 0 0,-3 0 0 0 0,-2 1 0 0 0,-2-1 0 0 0,-2 1 0 0 0,-2 0 0 0 0,-3 1-1 0 0,-1 0 1 0 0,-3 1 0 0 0,-1 1 0 0 0,-4-1-49 0 0,16 38-180 0 0,0 0 0 0 0,0 1 0 0 0,-1 1 0 0 0,0-1-1 0 0,0 1 1 0 0,-1 0 0 0 0,0 0 0 0 0,0 1 0 0 0,0 0-1 0 0,-1 1 1 0 0,0 0 0 0 0,0 0 0 0 0,-1 1 0 0 0,1 0 0 0 0,-4 0 180 0 0,-1 0-618 0 0,0 2 1 0 0,-1 0 0 0 0,0 0 0 0 0,1 1 0 0 0,-1 1 0 0 0,0 1 0 0 0,1 0-1 0 0,-1 0 1 0 0,0 2 0 0 0,1 0 0 0 0,0 0 0 0 0,0 2 0 0 0,0 0 0 0 0,0 0-1 0 0,-6 5 618 0 0,-14 6-10234 0 0</inkml:trace>
  <inkml:trace contextRef="#ctx0" brushRef="#br0" timeOffset="23741.581">23042 13165 3425 0 0,'0'0'575'0'0,"0"0"238"0"0,0 0 263 0 0,0 0 93 0 0,0 0 32 0 0,0 0-27 0 0,0 0-53 0 0,0 0-70 0 0,0 0-155 0 0,0 0-193 0 0,0 0-245 0 0,-1-7-180 0 0,-3-25-107 0 0,-31 68 214 0 0,-310 391 1324 0 0,209-270-1860 0 0,186-153-760 0 0,233-136-2288 0 0,-244 115 2986 0 0,-1-3 104 0 0,0 3 1 0 0,1 1-1 0 0,0 1 0 0 0,2 3 0 0 0,-1 1 1 0 0,1 2-1 0 0,1 2 0 0 0,24-1 109 0 0,-64 8 18 0 0,0 0-1 0 0,0 0 1 0 0,0 0 0 0 0,0 0 0 0 0,1 0-1 0 0,-1 0 1 0 0,0 0 0 0 0,0 1-1 0 0,0-1 1 0 0,0 1 0 0 0,0 0 0 0 0,0 0-1 0 0,0-1 1 0 0,0 1 0 0 0,0 0-1 0 0,0 1 1 0 0,0-1 0 0 0,-1 0 0 0 0,1 0-1 0 0,0 1 1 0 0,-1-1 0 0 0,1 1-1 0 0,-1 0 1 0 0,0-1 0 0 0,1 1 0 0 0,-1 0-1 0 0,0 0 1 0 0,0 0 0 0 0,0 0-1 0 0,0 0 1 0 0,0 0 0 0 0,-1 0 0 0 0,1 0-1 0 0,-1 0 1 0 0,1 0 0 0 0,-1 0-1 0 0,0 0 1 0 0,0 1 0 0 0,0-1 0 0 0,0 0-1 0 0,0 0 1 0 0,0 0 0 0 0,0 0-1 0 0,-1 0 1 0 0,1 1 0 0 0,-1-1 0 0 0,0 0-1 0 0,0 0 1 0 0,0 0 0 0 0,0 0-1 0 0,0-1 1 0 0,0 1 0 0 0,0 1-18 0 0,-17 28 399 0 0,-1 0 1 0 0,-1-1-1 0 0,-2-2 1 0 0,0 0-1 0 0,-2-1 1 0 0,-1-1 0 0 0,-1-1-1 0 0,-8 3-399 0 0,-23 27 302 0 0,-505 513 3152 0 0,563-568-3466 0 0,-1-1 1 0 0,1 1-1 0 0,-1 0 0 0 0,0-1 1 0 0,1 1-1 0 0,-1 0 0 0 0,1-1 1 0 0,-1 1-1 0 0,1 0 0 0 0,-1 0 1 0 0,1-1-1 0 0,-1 1 0 0 0,1 0 1 0 0,-1 0-1 0 0,1 0 0 0 0,-1 0 1 0 0,1 0-1 0 0,-1 0 1 0 0,1 0-1 0 0,-1 0 0 0 0,1 0 1 0 0,-1 0-1 0 0,1 0 0 0 0,0 0 1 0 0,-1 0-1 0 0,1 0 0 0 0,-1 0 1 0 0,1 0-1 0 0,-1 1 0 0 0,1-1 1 0 0,-1 0-1 0 0,1 0 0 0 0,-1 1 1 0 0,1-1-1 0 0,-1 0 0 0 0,0 1 1 0 0,1-1-1 0 0,-1 0 0 0 0,1 1 1 0 0,-1-1-1 0 0,0 1 0 0 0,1-1 1 0 0,-1 0-1 0 0,0 1 0 0 0,0-1 1 0 0,1 1-1 0 0,-1-1 0 0 0,0 1 1 0 0,0-1-1 0 0,0 1 0 0 0,0-1 1 0 0,1 1-1 0 0,-1 0 0 0 0,0-1 1 0 0,0 1-1 0 0,0-1 1 0 0,0 1 11 0 0,55-21-623 0 0,219-128-3717 0 0,47-21 3008 0 0,-285 152 1287 0 0,139-39-395 0 0,-174 57 477 0 0,-1 0 0 0 0,1-1 1 0 0,-1 1-1 0 0,1 0 0 0 0,-1 0 1 0 0,0 0-1 0 0,1 0 0 0 0,-1 0 1 0 0,0 0-1 0 0,0 0 1 0 0,1 0-1 0 0,-1 0 0 0 0,0 0 1 0 0,0 0-1 0 0,0 0 0 0 0,0 0 1 0 0,0 0-1 0 0,0 0 0 0 0,-1-1 1 0 0,1 1-1 0 0,0 0 0 0 0,0 0 1 0 0,-1 0-1 0 0,1 0 0 0 0,-1 0 1 0 0,1 0-1 0 0,-1 0 0 0 0,1 0 1 0 0,-1-1-1 0 0,1 1 0 0 0,-1 0 1 0 0,0 0-1 0 0,1-1 0 0 0,-1 1 1 0 0,0 0-1 0 0,1-1 0 0 0,-1 1 1 0 0,0-1-1 0 0,0 1 0 0 0,0-1 1 0 0,0 1-1 0 0,0-1 0 0 0,0 0 1 0 0,0 1-1 0 0,0-1-37 0 0,-369 272 3902 0 0,156-125-3387 0 0,214-147-648 0 0,1 0 0 0 0,-1 0 0 0 0,1-1 0 0 0,-1 1 1 0 0,0 0-1 0 0,1 0 0 0 0,-1 0 0 0 0,1 0 0 0 0,-1 0 0 0 0,1 0 0 0 0,-1 0 0 0 0,1 0 0 0 0,-1 0 1 0 0,0 0-1 0 0,1 0 0 0 0,-1 0 0 0 0,1 0 0 0 0,-1 0 0 0 0,1 0 0 0 0,-1 1 0 0 0,0-1 0 0 0,1 0 1 0 0,-1 0-1 0 0,1 0 0 0 0,-1 1 0 0 0,0-1 0 0 0,1 0 0 0 0,-1 1 0 0 0,0-1 0 0 0,1 0 0 0 0,-1 0 0 0 0,0 1 1 0 0,1-1-1 0 0,-1 1 0 0 0,0-1 0 0 0,0 0 0 0 0,1 1 0 0 0,-1-1 0 0 0,0 1 0 0 0,0-1 0 0 0,0 0 1 0 0,0 1-1 0 0,0-1 0 0 0,0 1 0 0 0,0-1 0 0 0,0 1 0 0 0,1-1 0 0 0,-2 1 0 0 0,1-1 0 0 0,0 0 1 0 0,0 1-1 0 0,0-1 0 0 0,0 1 0 0 0,0-1 0 0 0,0 1 0 0 0,0-1 0 0 0,0 0 0 0 0,-1 1 0 0 0,1-1 1 0 0,0 1-1 0 0,0-1 0 0 0,-1 1 133 0 0,7-1-1756 0 0,6 2-5654 0 0</inkml:trace>
  <inkml:trace contextRef="#ctx0" brushRef="#br0" timeOffset="24381.697">23562 13663 7082 0 0,'0'0'764'0'0,"0"0"-408"0"0,0 0 9 0 0,0 0 123 0 0,0 0 59 0 0,0 0-88 0 0,0 0-191 0 0,0 0-161 0 0,0 0-102 0 0,0 0 59 0 0,0 0 120 0 0,0 0 103 0 0,0 0 119 0 0,23-24 109 0 0,76-72 51 0 0,74-20 1260 0 0,-129 94-1480 0 0,176-85 555 0 0,6 10-1 0 0,3 10 1 0 0,4 10-1 0 0,88-12-900 0 0,143-19-8 0 0,-583 149 289 0 0,74-20-4795 0 0,7-1-5835 0 0,35-18 6702 0 0</inkml:trace>
  <inkml:trace contextRef="#ctx0" brushRef="#br0" timeOffset="24933.607">26122 11609 2393 0 0,'0'0'405'0'0,"0"0"170"0"0,0 0 289 0 0,0 0 283 0 0,0 0 152 0 0,0 0 53 0 0,0 0-29 0 0,0 0-71 0 0,0 0-107 0 0,0 0-172 0 0,0 0-170 0 0,0 0-182 0 0,1-7-159 0 0,5-15-102 0 0,-6 23 167 0 0,-14 22 997 0 0,-162 235 1804 0 0,-83 149-2946 0 0,246-383-915 0 0,19-36-4928 0 0,11-21-1560 0 0,-8 16 5485 0 0,2-2-1163 0 0,-2 3-786 0 0</inkml:trace>
  <inkml:trace contextRef="#ctx0" brushRef="#br0" timeOffset="25245.59">26103 11477 16556 0 0,'0'0'12'0'0,"0"0"-92"0"0,0 0-115 0 0,0 0-193 0 0,0 0 17 0 0,0 0 206 0 0,0 0 218 0 0,0 0 279 0 0,0 0 117 0 0,0 0 17 0 0,0 0 5 0 0,0 0 9 0 0,0 0 32 0 0,9 20 7 0 0,43 152 896 0 0,-38-94-1036 0 0,3 0 1 0 0,4-1 0 0 0,3-1 0 0 0,3-1 0 0 0,4-2 0 0 0,26 47-380 0 0,-24-44-415 0 0,-80-66-7348 0 0,34-7 2795 0 0,3-1-4231 0 0</inkml:trace>
  <inkml:trace contextRef="#ctx0" brushRef="#br0" timeOffset="25442.552">25720 12228 18740 0 0,'0'0'347'0'0,"0"0"23"0"0,0 0 59 0 0,0 0 51 0 0,26-11 137 0 0,212-74 869 0 0,-174 68-1591 0 0,1 2 1 0 0,1 4 0 0 0,0 2-1 0 0,35 2 105 0 0,-91 11-2782 0 0,-15 13-6454 0 0,-2-10-797 0 0</inkml:trace>
  <inkml:trace contextRef="#ctx0" brushRef="#br0" timeOffset="26680.395">11402 9212 19916 0 0,'0'0'6'0'0,"0"0"-261"0"0,0 0-161 0 0,0 0-3 0 0,0 0 180 0 0,0 0 338 0 0,0 0 206 0 0,0 0 65 0 0,28-3-30 0 0,92-6-81 0 0,138 42 487 0 0,173 22 129 0 0,150-11-875 0 0,-559-42 18 0 0,948 98 17 0 0,379 112-35 0 0,-758-113 11 0 0,1030 190 61 0 0,835 290-72 0 0,-344-70 180 0 0,-1499-418-163 0 0,316-5-17 0 0,-893-83-2 0 0,13-1-188 0 0,54 7-119 0 0,-42 9-3414 0 0,-54-11-1240 0 0,-6-1-4940 0 0,-1-6 7073 0 0</inkml:trace>
  <inkml:trace contextRef="#ctx0" brushRef="#br0" timeOffset="27039.009">23334 10984 13723 0 0,'0'0'376'0'0,"0"0"-11"0"0,0 0 66 0 0,0 0-73 0 0,0 0-280 0 0,0 0-436 0 0,0 0-347 0 0,0 0 43 0 0,0 0 265 0 0,0 0 411 0 0,0 0 281 0 0,0 0 35 0 0,2 4 34 0 0,8 7-36 0 0,1 0 0 0 0,0 0-1 0 0,0-1 1 0 0,1-1-1 0 0,1 0 1 0 0,0-1-1 0 0,0 0 1 0 0,0-1-1 0 0,1 0 1 0 0,8 2-328 0 0,13 9 340 0 0,32 16 67 0 0,-37-22-379 0 0,-2 2 1 0 0,1 1 0 0 0,-2 1 0 0 0,0 1 0 0 0,-1 1 0 0 0,-1 1 0 0 0,0 2 0 0 0,-2 1 0 0 0,0 0 0 0 0,18 25-29 0 0,-37-40 79 0 0,0 1 0 0 0,0-1 0 0 0,-1 1 0 0 0,0 0 0 0 0,-1 0 0 0 0,1 0 0 0 0,-1 0 0 0 0,-1 1 0 0 0,0-1 0 0 0,0 0 0 0 0,-1 1 0 0 0,0-1 0 0 0,0 1 0 0 0,-1-1 0 0 0,0 0 0 0 0,0 1 0 0 0,-1-1 0 0 0,0 0 0 0 0,-1 0 0 0 0,1 0 0 0 0,-2 0 0 0 0,1-1 0 0 0,-1 1 0 0 0,0-1 0 0 0,-1 0 0 0 0,1 0 0 0 0,-2 0 0 0 0,1-1 0 0 0,-3 3-79 0 0,-5 6 48 0 0,-1-1-1 0 0,0 0 1 0 0,-1-1 0 0 0,-1 0 0 0 0,0-1 0 0 0,-1-1 0 0 0,0-1 0 0 0,-1 0 0 0 0,0-1 0 0 0,0-1 0 0 0,-19 5-48 0 0,-64 12-3133 0 0,34-14-4652 0 0,38-6-2639 0 0</inkml:trace>
  <inkml:trace contextRef="#ctx0" brushRef="#br0" timeOffset="27849.688">12118 9066 13347 0 0,'0'0'2499'0'0,"0"0"-2460"0"0,0 0-471 0 0,0 0 258 0 0,0 0 220 0 0,0 0 127 0 0,0 0-21 0 0,-31 8-45 0 0,-206 62 213 0 0,129-30 808 0 0,-2-5 0 0 0,-1-5 0 0 0,-1-5 1 0 0,-68 5-1129 0 0,76-28 476 0 0,137 28-2892 0 0,-29-26 2334 0 0,110 135 211 0 0,55 48 66 0 0,-164-182-243 0 0,1 0 1 0 0,-1 0-1 0 0,1-1 0 0 0,1 0 0 0 0,-1 0 1 0 0,0-1-1 0 0,1 0 0 0 0,0 0 1 0 0,0 0-1 0 0,0-1 0 0 0,0 0 1 0 0,0 0-1 0 0,0-1 0 0 0,1 0 0 0 0,-1 0 1 0 0,0 0-1 0 0,1-1 0 0 0,-1-1 1 0 0,0 1-1 0 0,1-1 0 0 0,-1 0 0 0 0,0-1 1 0 0,0 1-1 0 0,1-2 0 0 0,-2 1 1 0 0,1-1-1 0 0,0 0 0 0 0,0 0 0 0 0,-1-1 1 0 0,0 0-1 0 0,0 0 0 0 0,0 0 1 0 0,0-1-1 0 0,0 0 0 0 0,-1 0 1 0 0,0 0-1 0 0,0-1 0 0 0,-1 0 0 0 0,1 0 1 0 0,-1-1 47 0 0,1-1 87 0 0,0-2 0 0 0,0 1 1 0 0,-1 0-1 0 0,-1-1 0 0 0,1 0 1 0 0,-1 0-1 0 0,-1 0 0 0 0,0 0 1 0 0,-1 0-1 0 0,0 0 1 0 0,0-1-1 0 0,-1 1 0 0 0,0 0 1 0 0,-1-1-1 0 0,0 1 0 0 0,-1 0 1 0 0,0 0-1 0 0,-1 0 0 0 0,0 0 1 0 0,0 0-1 0 0,-1 1 0 0 0,0-1 1 0 0,-1 1-1 0 0,0 0 0 0 0,0 0 1 0 0,-1 1-1 0 0,0 0 1 0 0,-5-5-89 0 0,11 12 21 0 0,-1 0-1 0 0,1 0 0 0 0,0 0 0 0 0,-1 1 0 0 0,1-1 0 0 0,0 0 0 0 0,-1 0 0 0 0,1 1 0 0 0,-1-1 0 0 0,1 0 0 0 0,-1 1 0 0 0,0-1 0 0 0,1 0 0 0 0,-1 1 1 0 0,0-1-1 0 0,1 1 0 0 0,-1-1 0 0 0,0 1 0 0 0,0 0 0 0 0,1-1 0 0 0,-1 1 0 0 0,0-1 0 0 0,0 1 0 0 0,0 0 0 0 0,1 0 0 0 0,-1 0 0 0 0,0 0 0 0 0,0-1 0 0 0,0 1 1 0 0,0 0-1 0 0,0 0 0 0 0,1 0 0 0 0,-1 1 0 0 0,0-1 0 0 0,0 0 0 0 0,0 0 0 0 0,0 0 0 0 0,0 1 0 0 0,1-1 0 0 0,-1 0 0 0 0,0 1 0 0 0,0-1 0 0 0,1 1 0 0 0,-1-1 1 0 0,0 1-1 0 0,1-1 0 0 0,-1 1 0 0 0,0-1 0 0 0,1 1 0 0 0,-1 0 0 0 0,1-1 0 0 0,-1 1 0 0 0,1 0 0 0 0,-1 0 0 0 0,1-1 0 0 0,-1 1 0 0 0,1 0 0 0 0,0 0 0 0 0,-1 0 1 0 0,1-1-1 0 0,0 1 0 0 0,0 0 0 0 0,0 0 0 0 0,0 0 0 0 0,0 0 0 0 0,0 0 0 0 0,0-1 0 0 0,0 2-19 0 0,3 66-337 0 0,-3-66 395 0 0,30 77-778 0 0,2-33-5237 0 0,-19-30-4212 0 0</inkml:trace>
  <inkml:trace contextRef="#ctx0" brushRef="#br0" timeOffset="28555.341">17863 9288 12107 0 0,'0'0'-658'0'0,"0"0"57"0"0,0 0 807 0 0,0 0 565 0 0,0 0 267 0 0,0 0 130 0 0,0 0-62 0 0,0 0-93 0 0,29 2-149 0 0,88 9-129 0 0,-104-11-496 0 0,0 0 0 0 0,0 0 0 0 0,0-1 0 0 0,0-1 0 0 0,0 0 0 0 0,0-1 0 0 0,0 0 0 0 0,-1-1 0 0 0,0-1-1 0 0,0 0 1 0 0,0 0 0 0 0,0-1 0 0 0,-1-1 0 0 0,0 0 0 0 0,0 0 0 0 0,-1-1 0 0 0,0 0 0 0 0,0-1 0 0 0,-1 0 0 0 0,1-2-239 0 0,-2 4 31 0 0,18-16-26 0 0,-1-1-1 0 0,-1-1 0 0 0,-1-2 0 0 0,-2 0 0 0 0,0-1 1 0 0,-2-1-1 0 0,-1 0 0 0 0,-2-2 0 0 0,0 0 0 0 0,-3-1 0 0 0,0 0 1 0 0,-2-1-1 0 0,-1 0 0 0 0,-2-1 0 0 0,-2 0 0 0 0,-1 0 0 0 0,-1-1 1 0 0,-2 1-1 0 0,-1-1 0 0 0,-2 0 0 0 0,-1 1 0 0 0,-2-1 1 0 0,-6-19-5 0 0,8 42-58 0 0,0 1 1 0 0,-2-1 0 0 0,1 1 0 0 0,-2 0 0 0 0,1 0 0 0 0,-1 0 0 0 0,-1 1 0 0 0,0 0 0 0 0,-1 0 0 0 0,1 0 0 0 0,-2 1 0 0 0,1 0 0 0 0,-2 0 0 0 0,1 1 0 0 0,-1 0 0 0 0,-5-4 57 0 0,11 11-35 0 0,0 0 0 0 0,0 0-1 0 0,-1 1 1 0 0,1-1 0 0 0,0 1 0 0 0,0-1-1 0 0,-1 1 1 0 0,1 0 0 0 0,0 0-1 0 0,0 0 1 0 0,-1 1 0 0 0,1-1 0 0 0,0 1-1 0 0,0 0 1 0 0,0 0 0 0 0,0 0-1 0 0,0 0 1 0 0,0 0 0 0 0,0 1 0 0 0,0-1-1 0 0,0 1 1 0 0,1 0 0 0 0,-1 0-1 0 0,0 0 1 0 0,1 0 0 0 0,0 0-1 0 0,-1 1 1 0 0,1-1 0 0 0,0 1 0 0 0,0 0-1 0 0,1-1 1 0 0,-1 2 35 0 0,-53 99 587 0 0,51-93-569 0 0,-14 36 89 0 0,3 2 1 0 0,2-1-1 0 0,1 2 0 0 0,3 0 0 0 0,2 0 1 0 0,3 0-1 0 0,1 1 0 0 0,2 0 0 0 0,3-1 0 0 0,4 18-107 0 0,-1-39 95 0 0,1 1 0 0 0,1-1 0 0 0,2-1 0 0 0,1 0 0 0 0,1 0-1 0 0,1 0 1 0 0,1-2 0 0 0,2 0 0 0 0,0 0 0 0 0,2-1 0 0 0,1-1 0 0 0,0-1-1 0 0,2-1 1 0 0,0 0 0 0 0,1-1 0 0 0,2-2 0 0 0,-1 0 0 0 0,21 11-95 0 0,0-1-523 0 0,2-2 1 0 0,0-2 0 0 0,2-2-1 0 0,1-2 1 0 0,39 11 522 0 0,131 18-9591 0 0,-204-47-885 0 0</inkml:trace>
  <inkml:trace contextRef="#ctx0" brushRef="#br0" timeOffset="30014.341">12867 2931 16235 0 0,'0'0'-42'0'0,"0"0"67"0"0,0 0 68 0 0,0 0 16 0 0,0 0 60 0 0,0 0 26 0 0,0 0 22 0 0,0 0 12 0 0,0 0-74 0 0,0 0-158 0 0,0 0-205 0 0,-3-11-153 0 0,-9-34-15 0 0,-7 69 1095 0 0,-192 500 2893 0 0,-153 404-2974 0 0,331-840-602 0 0,8-26-81 0 0,3 1 1 0 0,3 1-1 0 0,2 1 0 0 0,-4 42 45 0 0,33-164 90 0 0,3 1 0 0 0,2 1 0 0 0,2 0 0 0 0,27-51-90 0 0,-11 24-126 0 0,337-739-4034 0 0,-82 295 5996 0 0,-173 317 577 0 0,-98 277-2014 0 0,6 144 544 0 0,-5-4-688 0 0,9-1 0 0 0,10-2 0 0 0,64 198-255 0 0,-59-284-18 0 0,5-2 0 0 0,5-2-1 0 0,4-3 1 0 0,6-2 0 0 0,5-3 0 0 0,36 40 18 0 0,-99-140-56 0 0,-7-7 60 0 0,1 0 0 0 0,-1 0 0 0 0,1 0 0 0 0,-1 1 0 0 0,0-1 0 0 0,1 0-1 0 0,-1 0 1 0 0,1 0 0 0 0,-1 1 0 0 0,1-1 0 0 0,0 0 0 0 0,-1 1 0 0 0,1-1 0 0 0,-1 1-1 0 0,1-1 1 0 0,-1 0 0 0 0,1 1 0 0 0,0-1 0 0 0,-1 1 0 0 0,1-1 0 0 0,0 1 0 0 0,0-1-1 0 0,-1 1 1 0 0,1-1 0 0 0,0 1 0 0 0,0-1 0 0 0,0 1 0 0 0,0 0 0 0 0,0-1 0 0 0,0 1 0 0 0,0-1-1 0 0,0 1 1 0 0,0-1 0 0 0,0 1 0 0 0,0 0 0 0 0,0-1 0 0 0,0 1 0 0 0,0-1 0 0 0,0 1-1 0 0,0-1 1 0 0,1 1 0 0 0,-1-1 0 0 0,0 1 0 0 0,0-1 0 0 0,1 1 0 0 0,-1-1 0 0 0,0 1-1 0 0,1-1 1 0 0,-1 1-4 0 0,-192-65-5924 0 0,70 14-4915 0 0,91 37 3884 0 0</inkml:trace>
  <inkml:trace contextRef="#ctx0" brushRef="#br0" timeOffset="30265.251">12615 4237 24421 0 0,'0'0'-170'0'0,"0"0"-237"0"0,0 0-177 0 0,0 0 13 0 0,0 0 156 0 0,0 0 338 0 0,0 0 226 0 0,0 0 27 0 0,31-1-18 0 0,223 5 171 0 0,201 24-76 0 0,-261-27-3479 0 0,-161-4-58 0 0,-11-2-4037 0 0,-14 4-2110 0 0</inkml:trace>
  <inkml:trace contextRef="#ctx0" brushRef="#br0" timeOffset="30819.296">11124 5529 21573 0 0,'0'0'-78'0'0,"0"0"44"0"0,0 0 16 0 0,0 0 57 0 0,0 0 158 0 0,0 0 181 0 0,0 0 87 0 0,0 0 35 0 0,0 0-5 0 0,0 0-78 0 0,0 0-76 0 0,0 0-25 0 0,0 0 9 0 0,22-8 27 0 0,154-52 615 0 0,86-12-524 0 0,3 11-1 0 0,2 11 1 0 0,52 7-443 0 0,501-30 7 0 0,823 36-7 0 0,-1542 34-94 0 0,0 6 0 0 0,-1 3-1 0 0,1 6 1 0 0,-2 3 0 0 0,38 14 94 0 0,-137-28-195 0 0,1 0-1 0 0,-1 0 1 0 0,0 0 0 0 0,0 1-1 0 0,0-1 1 0 0,0 0-1 0 0,0 0 1 0 0,-1 0 0 0 0,1 1-1 0 0,0-1 1 0 0,0 0-1 0 0,-1 0 1 0 0,1 0-1 0 0,-1 0 1 0 0,1 1 0 0 0,-1-1-1 0 0,1 0 1 0 0,-1 0-1 0 0,0 0 1 0 0,0 0 0 0 0,1 0-1 0 0,-1-1 1 0 0,0 1-1 0 0,0 0 1 0 0,0 0 0 0 0,0 0-1 0 0,0-1 1 0 0,0 1-1 0 0,0 0 1 0 0,0-1 0 0 0,0 1-1 0 0,0-1 1 0 0,0 0-1 0 0,-1 1 1 0 0,1-1 0 0 0,0 0-1 0 0,0 0 1 0 0,0 1-1 0 0,-1-1 1 0 0,1 0 0 0 0,0 0-1 0 0,0 0 1 0 0,0 0-1 0 0,-1-1 1 0 0,1 1 0 0 0,0 0-1 0 0,0 0 1 0 0,0-1-1 0 0,-1 1 1 0 0,1-1 0 0 0,0 1-1 0 0,0-1 196 0 0,-10 4-4177 0 0,-6 3-6880 0 0</inkml:trace>
  <inkml:trace contextRef="#ctx0" brushRef="#br0" timeOffset="31519.28">12364 6904 17492 0 0,'0'0'1137'0'0,"0"0"-1782"0"0,0 0-129 0 0,0 0 424 0 0,0 0 526 0 0,0 0 306 0 0,0 0 101 0 0,0 0 49 0 0,0 0 6 0 0,0 0-53 0 0,27 0-87 0 0,87-2-76 0 0,-106 2-339 0 0,-1 0-1 0 0,0-1 1 0 0,1-1-1 0 0,-1 1 0 0 0,0-1 1 0 0,0 0-1 0 0,0-1 0 0 0,0 0 1 0 0,-1 0-1 0 0,1 0 0 0 0,-1-1 1 0 0,0 0-1 0 0,0 0 1 0 0,0-1-1 0 0,0 1 0 0 0,1-3-82 0 0,16-11 288 0 0,30-23-117 0 0,-2-1 0 0 0,-2-3-1 0 0,-2-1 1 0 0,-2-3 0 0 0,-2-2-1 0 0,10-18-170 0 0,-38 46-177 0 0,-1 0-1 0 0,-1 0 1 0 0,-1-1-1 0 0,-1-1 0 0 0,-1 0 1 0 0,-2 0-1 0 0,0-1 1 0 0,-2 0-1 0 0,0 0 1 0 0,-2 0-1 0 0,1-26 178 0 0,-4 38-40 0 0,-1 1-1 0 0,0-1 1 0 0,-1 1 0 0 0,-1-1-1 0 0,0 1 1 0 0,-1-1 0 0 0,0 1-1 0 0,-1 0 1 0 0,0 0-1 0 0,-1 1 1 0 0,0-1 0 0 0,-1 1-1 0 0,-1 0 1 0 0,0 0 0 0 0,-1 1-1 0 0,0 0 1 0 0,0 1 0 0 0,-1-1-1 0 0,-1 2 1 0 0,1-1-1 0 0,-2 1 1 0 0,1 1 0 0 0,-1 0-1 0 0,-2-1 41 0 0,0 2 28 0 0,0 0 0 0 0,0 2-1 0 0,-1-1 1 0 0,0 1-1 0 0,0 1 1 0 0,0 1-1 0 0,0 0 1 0 0,0 1-1 0 0,-1 0 1 0 0,1 1 0 0 0,-1 1-1 0 0,0 0 1 0 0,1 1-1 0 0,-1 0 1 0 0,1 2-1 0 0,0-1 1 0 0,0 2 0 0 0,0 0-1 0 0,0 0 1 0 0,0 2-1 0 0,1 0 1 0 0,0 0-1 0 0,0 1 1 0 0,0 0-1 0 0,1 1 1 0 0,1 1 0 0 0,-1 0-1 0 0,1 1 1 0 0,1 0-1 0 0,0 0 1 0 0,0 1-1 0 0,1 0 1 0 0,-8 13-28 0 0,-10 16 127 0 0,1 1-1 0 0,2 2 1 0 0,1 1 0 0 0,3 0-1 0 0,2 1 1 0 0,1 2 0 0 0,3-1-1 0 0,2 2 1 0 0,2 0 0 0 0,2 0-127 0 0,-9 78 187 0 0,6 0 0 0 0,5 1 0 0 0,7 34-187 0 0,-2-120 46 0 0,1 0-1 0 0,1 0 0 0 0,3 0 1 0 0,1-1-1 0 0,2 1 0 0 0,2-1 1 0 0,2 0-1 0 0,1-1 0 0 0,2-1 1 0 0,2 0-1 0 0,1 0 0 0 0,2-2 1 0 0,2 0-1 0 0,1-2 0 0 0,1 0 1 0 0,2-2-1 0 0,2 0 1 0 0,0-2-1 0 0,2-1 0 0 0,3 0-45 0 0,19 11 160 0 0,2-2 1 0 0,2-3-1 0 0,1-2 0 0 0,2-2 0 0 0,1-3 1 0 0,1-3-1 0 0,13 2-160 0 0,-73-28 48 0 0,0 1 0 0 0,0-1 0 0 0,0 1 1 0 0,0-1-1 0 0,0 0 0 0 0,0 1 0 0 0,0-1 1 0 0,0 1-1 0 0,0-1 0 0 0,0 0 0 0 0,1 1 0 0 0,-1-1 1 0 0,0 1-1 0 0,0-1 0 0 0,1 1 0 0 0,-1-1 1 0 0,0 1-1 0 0,1-1 0 0 0,-1 1 0 0 0,0-1 0 0 0,1 1 1 0 0,-1-1-1 0 0,1 1 0 0 0,-1 0 0 0 0,1-1 1 0 0,-1 1-1 0 0,1 0 0 0 0,-1-1 0 0 0,1 1 0 0 0,-1 0 1 0 0,1 0-1 0 0,-1-1 0 0 0,1 1 0 0 0,0 0 0 0 0,-1 0 1 0 0,1 0-1 0 0,-1 0 0 0 0,1 0 0 0 0,0 0 1 0 0,-1 0-1 0 0,1 0 0 0 0,-1 0 0 0 0,1 0 0 0 0,0 0 1 0 0,-1 0-1 0 0,1 1 0 0 0,-1-1 0 0 0,1 0 1 0 0,-1 0-1 0 0,1 0 0 0 0,0 1 0 0 0,-1-1 0 0 0,1 0 1 0 0,-1 1-49 0 0,-40-40 432 0 0,38 37-1371 0 0,-4-3 1319 0 0,6 4-4793 0 0,3 1-4920 0 0,1 0-2372 0 0</inkml:trace>
  <inkml:trace contextRef="#ctx0" brushRef="#br0" timeOffset="33376.028">14247 2486 14227 0 0,'0'0'555'0'0,"0"0"112"0"0,0 0 55 0 0,-13-26 17 0 0,-68-124 322 0 0,73 139-1150 0 0,0 1 0 0 0,-1 0 0 0 0,-1 0 0 0 0,0 1 0 0 0,0 0 1 0 0,0 1-1 0 0,-1 0 0 0 0,-1 1 0 0 0,1 0 0 0 0,-1 0 0 0 0,0 2 1 0 0,0-1-1 0 0,-1 1 0 0 0,0 1 0 0 0,0 1 0 0 0,0 0 0 0 0,0 0 1 0 0,0 1-1 0 0,-1 1 0 0 0,1 0 0 0 0,-1 1 0 0 0,1 0 0 0 0,-8 2 89 0 0,-151 1 250 0 0,1 6-1 0 0,0 9 0 0 0,1 6 0 0 0,2 8 1 0 0,1 8-1 0 0,1 6 0 0 0,3 8 0 0 0,3 7 1 0 0,2 7-1 0 0,-21 19-249 0 0,-151 98 931 0 0,-66 64-931 0 0,230-134 472 0 0,6 7 0 0 0,6 7 0 0 0,5 7 0 0 0,6 6 0 0 0,-26 43-472 0 0,94-85 40 0 0,4 3-1 0 0,5 3 1 0 0,4 3 0 0 0,5 2-1 0 0,5 3 1 0 0,6 2-1 0 0,4 2 1 0 0,5 2-1 0 0,6 1 1 0 0,5 1 0 0 0,5 2-1 0 0,6 0 1 0 0,5 1-1 0 0,6 0 1 0 0,5 16-40 0 0,-1-18 64 0 0,4 0 1 0 0,7 0 0 0 0,4-1-1 0 0,6 0 1 0 0,5-2-1 0 0,5-1 1 0 0,38 90-65 0 0,-5-68 131 0 0,7-4-1 0 0,5-2 1 0 0,6-4 0 0 0,6-4-1 0 0,6-4 1 0 0,4-4 0 0 0,6-4-1 0 0,5-5 1 0 0,4-5 0 0 0,5-5 0 0 0,35 18-131 0 0,-45-35 36 0 0,5-5 0 0 0,3-4 0 0 0,3-6 0 0 0,2-5 0 0 0,4-6 0 0 0,2-5 0 0 0,2-5 0 0 0,1-6 0 0 0,3-6 1 0 0,1-6-1 0 0,1-5 0 0 0,1-7 0 0 0,20-4-36 0 0,-3-13 68 0 0,0-7-1 0 0,-1-7 1 0 0,-1-6 0 0 0,0-7-1 0 0,-2-6 1 0 0,-2-7 0 0 0,-1-7-1 0 0,82-39-67 0 0,-31 7 120 0 0,-3-8-1 0 0,-5-9 0 0 0,-3-8 1 0 0,-6-8-1 0 0,-4-7 0 0 0,-6-9 0 0 0,-5-6 1 0 0,-7-8-1 0 0,-5-6 0 0 0,-8-7 1 0 0,80-114-120 0 0,-152 165-64 0 0,-5-3 0 0 0,-4-4 0 0 0,-6-1 1 0 0,-4-4-1 0 0,-6-1 0 0 0,-5-3 1 0 0,-5-1-1 0 0,-5-2 0 0 0,-6-1 0 0 0,-5-1 1 0 0,-5-1-1 0 0,-7-1 0 0 0,-4 0 0 0 0,-11-101 64 0 0,-7 112 46 0 0,-5 1 0 0 0,-6 0 0 0 0,-4 1-1 0 0,-6 2 1 0 0,-4 1 0 0 0,-5 2-1 0 0,-5 2 1 0 0,-4 3 0 0 0,-31-44-46 0 0,-8 4 84 0 0,-5 5 0 0 0,-7 3 0 0 0,-5 5 0 0 0,-6 5-1 0 0,-5 5 1 0 0,-34-20-84 0 0,58 56-9 0 0,-5 4-1 0 0,-2 4 0 0 0,-4 5 1 0 0,-3 5-1 0 0,-3 4 1 0 0,-2 5-1 0 0,-3 5 0 0 0,-2 5 1 0 0,-2 6-1 0 0,-2 4 1 0 0,-1 6-1 0 0,-2 6 0 0 0,-1 5 1 0 0,-46 1 9 0 0,45 18-148 0 0,0 5 1 0 0,0 7 0 0 0,1 4-1 0 0,1 6 1 0 0,1 6-1 0 0,1 5 1 0 0,1 5 0 0 0,2 5-1 0 0,2 6 1 0 0,3 5-1 0 0,1 5 148 0 0,-168 105-3861 0 0,18 24-3343 0 0,183-121-3962 0 0</inkml:trace>
  <inkml:trace contextRef="#ctx0" brushRef="#br0" timeOffset="40509.957">5941 7006 23405 0 0,'0'0'9'0'0,"0"0"127"0"0,0 0-30 0 0,0 0-202 0 0,0 0-270 0 0,0 0-241 0 0,0 0-3 0 0,0 0 131 0 0,0 0 251 0 0,0 0 244 0 0,0 0 65 0 0,21-11 41 0 0,175-80 359 0 0,-29 27-132 0 0,3 7 0 0 0,3 8 0 0 0,1 7 0 0 0,2 8-1 0 0,56 1-348 0 0,746-26 390 0 0,-474 37-143 0 0,-448 19-236 0 0,211 8-122 0 0,-256-1-2350 0 0,-24 0-5547 0 0,7-3 5264 0 0,-1 0-7438 0 0</inkml:trace>
  <inkml:trace contextRef="#ctx0" brushRef="#br0" timeOffset="40912.581">6433 7298 20516 0 0,'0'0'299'0'0,"0"0"143"0"0,0 0 52 0 0,-27 0 6 0 0,-116 0 190 0 0,143 0-909 0 0,18 0-872 0 0,239 3 3349 0 0,-37 2-1256 0 0,-1-10 1 0 0,63-16-1003 0 0,864-152 797 0 0,-884 157-1345 0 0,-283 44-7386 0 0,12-17 1701 0 0,0-1-4903 0 0</inkml:trace>
  <inkml:trace contextRef="#ctx0" brushRef="#br0" timeOffset="41997.028">6316 8330 4777 0 0,'0'0'637'0'0,"0"0"-147"0"0,0 0 59 0 0,0 0 80 0 0,0 0 60 0 0,0 0 84 0 0,0 0 44 0 0,0 0 6 0 0,0 0 3 0 0,0 0-69 0 0,0 0-75 0 0,-9-5 408 0 0,-446 549 2796 0 0,83-126-2678 0 0,-644 670-258 0 0,849-954-542 0 0,166-135-704 0 0,-1 0 1 0 0,0-1-1 0 0,0 1 0 0 0,1-1 0 0 0,-1 0 1 0 0,0 0-1 0 0,1 0 0 0 0,0 0 1 0 0,-1 0-1 0 0,1 0 0 0 0,0 0 0 0 0,0 0 1 0 0,0 0-1 0 0,1 0 0 0 0,-1-1 1 0 0,0 1-1 0 0,1 0 0 0 0,0 0 0 0 0,-1-1 1 0 0,1 1-1 0 0,0 0 0 0 0,0-1 1 0 0,0 1-1 0 0,0 0 0 0 0,1-1 0 0 0,-1 1 1 0 0,1 0-1 0 0,-1-1 0 0 0,1 1 1 0 0,0 0-1 0 0,0 0 0 0 0,0 0 0 0 0,0 0 1 0 0,0 0-1 0 0,0 0 0 0 0,1 0 1 0 0,-1 0-1 0 0,1-1 296 0 0,19-44-4616 0 0,-13 30 478 0 0</inkml:trace>
  <inkml:trace contextRef="#ctx0" brushRef="#br0" timeOffset="42356.154">4620 9926 13491 0 0,'0'0'453'0'0,"0"0"51"0"0,0 0-134 0 0,0 0-125 0 0,0 0-117 0 0,0 0-102 0 0,0 0-24 0 0,0 0 53 0 0,0 0 114 0 0,0 0 99 0 0,0 0 79 0 0,-29 22 87 0 0,-92 73 92 0 0,-6 44 1357 0 0,54-40-794 0 0,5 3 0 0 0,-54 109-1089 0 0,-17 26 370 0 0,233-209-92 0 0,174-22 678 0 0,-58-3-3943 0 0,-183-1 476 0 0,-9 1-2745 0 0,-5 0-5049 0 0</inkml:trace>
  <inkml:trace contextRef="#ctx0" brushRef="#br0" timeOffset="42966.68">1362 11296 17020 0 0,'0'0'197'0'0,"0"0"54"0"0,0 0 14 0 0,0 0 2 0 0,0 0-7 0 0,0 0 15 0 0,0 0-53 0 0,0 0-52 0 0,0 0-78 0 0,0 0-79 0 0,0 0 14 0 0,0 0 85 0 0,0 0 129 0 0,-15 13 127 0 0,-47 44 54 0 0,11 45 446 0 0,42-71-699 0 0,-7 17-153 0 0,2 2 0 0 0,2 0 0 0 0,2 0-1 0 0,2 1 1 0 0,3 0 0 0 0,1 24-16 0 0,7-53-244 0 0,1-33-1567 0 0,-3-63-5365 0 0,-4-101-4260 0 0,1 149 10769 0 0</inkml:trace>
  <inkml:trace contextRef="#ctx0" brushRef="#br0" timeOffset="44062.303">1040 11272 5153 0 0,'0'0'2197'0'0,"0"0"211"0"0,0 0 5 0 0,0 0-321 0 0,0 0-372 0 0,0 0-267 0 0,0 0-325 0 0,0 0-353 0 0,-2-28-254 0 0,-4-84-142 0 0,5 111-360 0 0,1-1-1 0 0,0 0 1 0 0,0 0 0 0 0,0 0-1 0 0,0 0 1 0 0,0 1 0 0 0,0-1 0 0 0,0 0-1 0 0,1 0 1 0 0,-1 0 0 0 0,0 0-1 0 0,1 1 1 0 0,0-1 0 0 0,-1 0-1 0 0,1 1 1 0 0,0-1 0 0 0,0 0 0 0 0,0 1-1 0 0,0-1 1 0 0,0 1 0 0 0,1-1-1 0 0,-1 1 1 0 0,0 0 0 0 0,1 0-1 0 0,-1-1 1 0 0,0 1 0 0 0,1 0 0 0 0,0 0-1 0 0,-1 0 1 0 0,1 1 0 0 0,0-1-1 0 0,-1 0 1 0 0,3 0-19 0 0,4-3 138 0 0,22-9-26 0 0,0 0 0 0 0,0 2 1 0 0,1 1-1 0 0,1 2 0 0 0,0 1 0 0 0,0 1 1 0 0,0 2-1 0 0,0 1 0 0 0,1 1 0 0 0,0 2 1 0 0,30 4-113 0 0,-50-2-49 0 0,0 0 0 0 0,0 0 0 0 0,-1 1 1 0 0,1 1-1 0 0,-1 0 0 0 0,0 0 0 0 0,0 1 1 0 0,0 1-1 0 0,-1 0 0 0 0,0 1 0 0 0,0 0 1 0 0,2 3 48 0 0,-9-7-21 0 0,0 0 0 0 0,0 1 0 0 0,-1-1 0 0 0,1 1 0 0 0,-1 0 0 0 0,0 0 1 0 0,0 0-1 0 0,0 1 0 0 0,-1-1 0 0 0,0 1 0 0 0,0-1 0 0 0,0 1 0 0 0,0 0 0 0 0,-1 0 1 0 0,1 0-1 0 0,-1 0 0 0 0,0 0 0 0 0,-1 0 0 0 0,1 0 0 0 0,-1 0 0 0 0,0 0 0 0 0,-1 0 1 0 0,1 0-1 0 0,-1 0 0 0 0,0 0 0 0 0,0 0 0 0 0,0 0 0 0 0,-1 0 0 0 0,0 0 0 0 0,0-1 0 0 0,-2 5 21 0 0,-19 28 139 0 0,-1-2 0 0 0,-1 0 0 0 0,-2-2-1 0 0,-2-1 1 0 0,-1-1 0 0 0,-1-2-1 0 0,-1-1 1 0 0,-2-1 0 0 0,-1-2-1 0 0,-8 3-138 0 0,-8 10 132 0 0,70 4-904 0 0,0-25 871 0 0,0 0-1 0 0,1-1 0 0 0,1-1 1 0 0,1-1-1 0 0,0-1 0 0 0,1-1 1 0 0,0-1-1 0 0,1-1 0 0 0,0-1 1 0 0,0-1-1 0 0,1-1 0 0 0,0-2 1 0 0,1 0-1 0 0,-1-1 0 0 0,19-1-98 0 0,-42-3 15 0 0,0 1 0 0 0,1-1 1 0 0,-1 0-1 0 0,0 0 0 0 0,0 0 0 0 0,0 0 0 0 0,1-1 0 0 0,-1 1 0 0 0,0 0 0 0 0,0-1 0 0 0,0 0 0 0 0,0 1 1 0 0,0-1-1 0 0,0 0 0 0 0,0 0 0 0 0,0 0 0 0 0,0-1 0 0 0,0 1 0 0 0,0 0 0 0 0,0-1 0 0 0,-1 1 0 0 0,1-1 1 0 0,-1 1-1 0 0,1-1 0 0 0,-1 0 0 0 0,0 0 0 0 0,1 0 0 0 0,-1 1 0 0 0,0-1 0 0 0,0 0 0 0 0,0-1 0 0 0,-1 1 1 0 0,1 0-1 0 0,0 0 0 0 0,-1 0 0 0 0,0 0 0 0 0,1-1 0 0 0,-1 1 0 0 0,0 0 0 0 0,0 0 0 0 0,0 0 0 0 0,0-1 0 0 0,-1 1 1 0 0,1 0-1 0 0,-1-2-15 0 0,2-1-142 0 0,0-2 128 0 0,1-3 6 0 0,1 1 0 0 0,-2-1 0 0 0,0 1 0 0 0,0-1 0 0 0,0 0 0 0 0,-1 1 0 0 0,-1-1 0 0 0,0 0 0 0 0,0 1 0 0 0,0-1 0 0 0,-2 0 0 0 0,1 1 0 0 0,-1 0 0 0 0,0 0 0 0 0,-1 0 0 0 0,-1-1 8 0 0,2 22-2270 0 0,1 51 2473 0 0,2-52-150 0 0,1 0 0 0 0,1 0 0 0 0,0 1-1 0 0,1-1 1 0 0,0 0 0 0 0,0-1 0 0 0,1 1 0 0 0,1-1 0 0 0,0 1-1 0 0,0-1 1 0 0,1-1 0 0 0,0 1 0 0 0,1-1 0 0 0,0 0-1 0 0,0 0 1 0 0,1-1 0 0 0,0 0 0 0 0,1-1 0 0 0,0 0-1 0 0,0 0 1 0 0,0 0 0 0 0,1-1 0 0 0,0-1 0 0 0,0 0-1 0 0,0 0 1 0 0,1-1 0 0 0,-1 0 0 0 0,1-1 0 0 0,0 0-1 0 0,0-1 1 0 0,1 0 0 0 0,-1-1 0 0 0,0 0 0 0 0,0 0-1 0 0,1-2 1 0 0,-1 1 0 0 0,0-1 0 0 0,1-1 0 0 0,-1 0-1 0 0,0-1 1 0 0,0 0 0 0 0,7-3-53 0 0,5-2-78 0 0,-1 0 1 0 0,0-2-1 0 0,-1 0 0 0 0,0-1 0 0 0,-1-2 1 0 0,0 0-1 0 0,-1-1 0 0 0,-1 0 0 0 0,0-2 1 0 0,-1 0-1 0 0,0-1 0 0 0,-2-1 1 0 0,0 0-1 0 0,9-16 78 0 0,-21 30 11 0 0,-1 0 1 0 0,0 0 0 0 0,0-1-1 0 0,0 1 1 0 0,0-1-1 0 0,-1 1 1 0 0,0-1 0 0 0,0 1-1 0 0,0-1 1 0 0,0 0 0 0 0,-1 1-1 0 0,0-1 1 0 0,0 0-1 0 0,0 0 1 0 0,0 1 0 0 0,-1-1-1 0 0,0 0 1 0 0,0 1-1 0 0,0-1 1 0 0,-1 0 0 0 0,1 1-1 0 0,-1 0 1 0 0,0-1-1 0 0,0 1 1 0 0,-1 0 0 0 0,1 0-1 0 0,-1 0 1 0 0,0 0-1 0 0,0 1 1 0 0,0-1 0 0 0,-1 1-1 0 0,1 0 1 0 0,-1 0-1 0 0,0 0 1 0 0,0 0 0 0 0,0 1-1 0 0,0-1 1 0 0,0 1-1 0 0,0 0 1 0 0,-1 0 0 0 0,1 1-1 0 0,-1-1 1 0 0,1 1-1 0 0,-1 0 1 0 0,0 0 0 0 0,1 1-1 0 0,-3-1-11 0 0,5 46-1305 0 0,6-33 1296 0 0,0 1 1 0 0,1-1-1 0 0,0 0 1 0 0,1 0-1 0 0,0-1 1 0 0,1 0-1 0 0,1 0 1 0 0,-1 0-1 0 0,2-1 1 0 0,-1 0-1 0 0,2-1 1 0 0,-1 0-1 0 0,1 0 1 0 0,0-1-1 0 0,1 0 1 0 0,0-1-1 0 0,0 0 1 0 0,3 0 8 0 0,105 97-286 0 0,-117-101 290 0 0,1 0 1 0 0,-1 0-1 0 0,0 0 0 0 0,1 1 1 0 0,-2-1-1 0 0,1 0 1 0 0,0 1-1 0 0,-1 0 0 0 0,1-1 1 0 0,-1 1-1 0 0,0 0 0 0 0,-1 0 1 0 0,1 0-1 0 0,-1 0 1 0 0,1 0-1 0 0,-1 0 0 0 0,0-1 1 0 0,0 1-1 0 0,-1 0 0 0 0,1 0 1 0 0,-1 0-1 0 0,0 0 1 0 0,0 0-1 0 0,0-1 0 0 0,-1 1 1 0 0,1 0-1 0 0,-1-1 0 0 0,0 1 1 0 0,0-1-1 0 0,0 0 1 0 0,-1 0-1 0 0,1 1 0 0 0,-1-1 1 0 0,1-1-1 0 0,-1 1 0 0 0,0 0 1 0 0,0-1-1 0 0,0 1 1 0 0,0-1-1 0 0,-1 0 0 0 0,1 0 1 0 0,-1-1-1 0 0,-1 2-4 0 0,-9 4 120 0 0,0 0-1 0 0,-1-1 1 0 0,0 0-1 0 0,0-1 0 0 0,-1-1 1 0 0,0 0-1 0 0,1-1 1 0 0,-1-1-1 0 0,0-1 1 0 0,-3 0-120 0 0,-10-6-44 0 0,28 4-105 0 0,0 0-1 0 0,0 0 1 0 0,0 0-1 0 0,1 0 1 0 0,-1-1-1 0 0,0 1 1 0 0,1 0-1 0 0,-1 0 1 0 0,1-1-1 0 0,-1 1 0 0 0,1 0 1 0 0,0-1-1 0 0,0 1 1 0 0,0-1-1 0 0,-1 1 1 0 0,1 0-1 0 0,0-1 1 0 0,1 1-1 0 0,-1 0 1 0 0,0-1-1 0 0,0 1 1 0 0,1-1-1 0 0,-1 1 1 0 0,0 0-1 0 0,1 0 1 0 0,0-1-1 0 0,-1 1 1 0 0,1 0-1 0 0,0 0 1 0 0,-1 0-1 0 0,1-1 1 0 0,0 1-1 0 0,0 0 1 0 0,0 0-1 0 0,0 0 1 0 0,0 0-1 0 0,0 1 1 0 0,0-1-1 0 0,0 0 1 0 0,1 0 149 0 0,156-170-3543 0 0,-29 81 7321 0 0,-119 99 23 0 0,14 44-3300 0 0,-22-44-555 0 0,0 1 1 0 0,1-1-1 0 0,0 0 1 0 0,0 1-1 0 0,1-1 1 0 0,0-1-1 0 0,1 1 1 0 0,0-1-1 0 0,0 0 1 0 0,1 0-1 0 0,0 0 1 0 0,0-1-1 0 0,1 1 1 0 0,0-2-1 0 0,0 1 1 0 0,1-1-1 0 0,0 0 1 0 0,0-1-1 0 0,0 0 1 0 0,1 0-1 0 0,-1 0 1 0 0,1-1-1 0 0,0-1 1 0 0,1 0-1 0 0,-1 0 1 0 0,3 0 53 0 0,36-1-3790 0 0,-16-5-2554 0 0,-14-1-3505 0 0</inkml:trace>
  <inkml:trace contextRef="#ctx0" brushRef="#br0" timeOffset="44334.157">2543 11116 24781 0 0,'0'0'232'0'0,"0"0"24"0"0,0 0-48 0 0,0 0-160 0 0,0 0-232 0 0,0 0-384 0 0,0 0-232 0 0,0 0 48 0 0,0 0 152 0 0,0 0 256 0 0,0 0-8 0 0,0 0-168 0 0,0 0-193 0 0,0 0-271 0 0,23-72-440 0 0,-9 87-1129 0 0,-7-2-1520 0 0,3-2-7137 0 0</inkml:trace>
  <inkml:trace contextRef="#ctx0" brushRef="#br0" timeOffset="44596.34">3068 11709 21573 0 0,'0'0'-308'0'0,"0"0"13"0"0,0 0-5 0 0,0 0 26 0 0,0 0 110 0 0,0 0 68 0 0,0 0 7 0 0,0 0 33 0 0,0 0-9 0 0,0 0 6 0 0,0 0 34 0 0,0 0 49 0 0,0 0 98 0 0,28 2 362 0 0,2 4-530 0 0,0 1 1 0 0,-1 2-1 0 0,1 1 0 0 0,-2 1 0 0 0,1 1 0 0 0,-2 2 0 0 0,1 0 0 0 0,-2 2 0 0 0,19 16 46 0 0,-43-31 14 0 0,0 0 0 0 0,0 0-1 0 0,0 0 1 0 0,0 1 0 0 0,-1-1 0 0 0,1 1 0 0 0,0-1-1 0 0,-1 1 1 0 0,1 0 0 0 0,-1-1 0 0 0,0 1 0 0 0,0 0-1 0 0,0 0 1 0 0,0 0 0 0 0,0 0 0 0 0,0 0 0 0 0,0 0-1 0 0,0 1 1 0 0,-1-1 0 0 0,1 0 0 0 0,-1 0 0 0 0,0 0-1 0 0,0 1 1 0 0,1-1 0 0 0,-2 0 0 0 0,1 0 0 0 0,0 1 0 0 0,0-1-1 0 0,-1 0 1 0 0,1 0 0 0 0,-1 0 0 0 0,1 1 0 0 0,-1-1-1 0 0,0 0 1 0 0,0 0 0 0 0,0 0 0 0 0,0 0 0 0 0,-1 0-1 0 0,1-1 1 0 0,0 1 0 0 0,-1 0 0 0 0,1 0 0 0 0,-1-1-1 0 0,0 1 1 0 0,1-1 0 0 0,-1 0 0 0 0,0 1 0 0 0,0-1-1 0 0,0 0 1 0 0,0 0 0 0 0,0 0 0 0 0,0 0 0 0 0,0-1-1 0 0,-2 2-13 0 0,-19 10 47 0 0,-1-1-1 0 0,0-1 0 0 0,-1-1 0 0 0,0-1 0 0 0,0-1 0 0 0,-1-2 0 0 0,0 0 0 0 0,0-2 0 0 0,0 0 0 0 0,0-2 0 0 0,-16-1-46 0 0,-3-11-832 0 0,34 2-2485 0 0,5-5-4443 0 0,6 8-1642 0 0</inkml:trace>
  <inkml:trace contextRef="#ctx0" brushRef="#br0" timeOffset="45102.742">3642 10834 21213 0 0,'0'0'-231'0'0,"0"0"-273"0"0,0 0-443 0 0,0 0-229 0 0,0 0 249 0 0,0 0 472 0 0,0 0 554 0 0,0 0 441 0 0,0 0 100 0 0,0 0-71 0 0,0 29-81 0 0,-11 203 811 0 0,3-145-673 0 0,2-51-561 0 0,2-1 0 0 0,1 1 0 0 0,2 0 1 0 0,1 0-1 0 0,2 0 0 0 0,2 0 0 0 0,1 0 0 0 0,9 30-65 0 0,-9-54-10 0 0,0-1 0 0 0,1 1 0 0 0,1-1 0 0 0,-1-1 0 0 0,2 1 0 0 0,0-1 0 0 0,0-1 0 0 0,0 1 0 0 0,1-1 0 0 0,1-1 0 0 0,0 0 0 0 0,0 0 0 0 0,0-1 0 0 0,1 0 0 0 0,0-1 0 0 0,0 0 0 0 0,1-1 0 0 0,-1 0 0 0 0,1-1 0 0 0,0 0 0 0 0,1-1 0 0 0,-1 0 0 0 0,1-1 0 0 0,-1 0 0 0 0,1-1 0 0 0,-1-1 0 0 0,1 0 0 0 0,0 0 0 0 0,-1-2 0 0 0,1 1 0 0 0,1-2 10 0 0,-9 1-145 0 0,1 0 0 0 0,-1-1 0 0 0,1 0 0 0 0,-1 0 1 0 0,0 0-1 0 0,0-1 0 0 0,0 1 0 0 0,-1-1 0 0 0,1 0 1 0 0,-1 0-1 0 0,0-1 0 0 0,0 0 0 0 0,-1 1 0 0 0,1-1 1 0 0,-1 0-1 0 0,0-1 0 0 0,0 1 0 0 0,-1 0 1 0 0,0-1-1 0 0,0 0 0 0 0,0 1 0 0 0,0-1 0 0 0,-1 0 1 0 0,0 0-1 0 0,0 0 0 0 0,-1 0 0 0 0,0 0 0 0 0,0 0 1 0 0,0 0-1 0 0,-1 0 0 0 0,1 0 0 0 0,-2 0 0 0 0,1 0 1 0 0,-1 1-1 0 0,0-4 145 0 0,1 7 190 0 0,1-1 0 0 0,-1 1 1 0 0,0-1-1 0 0,0 1 0 0 0,0 0 0 0 0,0-1 0 0 0,0 1 1 0 0,-1 0-1 0 0,1 0 0 0 0,0 0 0 0 0,-1 0 1 0 0,0 0-1 0 0,1 0 0 0 0,-1 0 0 0 0,0 1 1 0 0,0-1-1 0 0,0 1 0 0 0,0-1 0 0 0,0 1 0 0 0,-1 0 1 0 0,1 0-1 0 0,0-1 0 0 0,0 2 0 0 0,-1-1 1 0 0,1 0-1 0 0,-1 0 0 0 0,1 1 0 0 0,-2-1-190 0 0,3 1 218 0 0,1 0-396 0 0,27 66-502 0 0,-22-57 685 0 0,0 0 0 0 0,1 0 0 0 0,0 0-1 0 0,0-1 1 0 0,0 0 0 0 0,1 0 0 0 0,1 0 0 0 0,-1-1-1 0 0,1 0 1 0 0,1-1 0 0 0,-1 0 0 0 0,1 0 0 0 0,0-1-1 0 0,0 0 1 0 0,0 0 0 0 0,1-1 0 0 0,0 0 0 0 0,0-1-1 0 0,2 0-4 0 0,57 11-4517 0 0,2-10-6533 0 0,-56-4 5463 0 0</inkml:trace>
  <inkml:trace contextRef="#ctx0" brushRef="#br0" timeOffset="45282.377">3474 11167 24061 0 0,'0'0'363'0'0,"0"0"-120"0"0,0 0-306 0 0,0 0-173 0 0,0 0-35 0 0,0 0 76 0 0,0 0 158 0 0,0 0 70 0 0,27-12-35 0 0,90-34-34 0 0,-96 39-92 0 0,-1 1 0 0 0,1 0 0 0 0,0 1 0 0 0,1 2 0 0 0,-1 0 0 0 0,1 1 0 0 0,-1 1 0 0 0,19 2 128 0 0,-9-1-547 0 0,42 4-2190 0 0,-24 5-3910 0 0,-23-2-3994 0 0</inkml:trace>
  <inkml:trace contextRef="#ctx0" brushRef="#br0" timeOffset="45813.564">4763 11623 15819 0 0,'0'0'1329'0'0,"0"0"20"0"0,0 0-188 0 0,0 0-217 0 0,0 0-199 0 0,0 0-159 0 0,0 0-130 0 0,0 0-69 0 0,0 0-70 0 0,0 0-45 0 0,0 0-15 0 0,0 0-29 0 0,0 0-28 0 0,-3-15-62 0 0,-6-41-95 0 0,54 114-222 0 0,25 115 163 0 0,-68-172-18 0 0,0 0 0 0 0,-1 0 0 0 0,1-1 0 0 0,0 1 0 0 0,0-1 0 0 0,0 0 0 0 0,0 1 1 0 0,0-1-1 0 0,0 0 0 0 0,0 0 0 0 0,0 0 0 0 0,0 0 0 0 0,0 0 0 0 0,0-1 0 0 0,0 1 0 0 0,0-1 0 0 0,-1 1 1 0 0,1-1-1 0 0,0 0 0 0 0,0 0 0 0 0,0 1 0 0 0,-1-1 0 0 0,1-1 0 0 0,0 1 0 0 0,-1 0 0 0 0,1 0 0 0 0,-1 0 1 0 0,1-1-1 0 0,-1 1 0 0 0,0-1 0 0 0,0 1 0 0 0,1-1 0 0 0,-1 0 0 0 0,0 1 0 0 0,0-1 0 0 0,-1 0 0 0 0,1 0 1 0 0,0 1-1 0 0,-1-1 0 0 0,1 0 0 0 0,-1 0 0 0 0,1 0 0 0 0,-1 0 0 0 0,0 0 0 0 0,0-1 34 0 0,2 1-17 0 0,34-105 1209 0 0,-36 106-975 0 0,0 1-91 0 0,0 0-130 0 0,22 43-538 0 0,-14-29 496 0 0,0-1 1 0 0,0-1-1 0 0,1 0 0 0 0,1 0 0 0 0,0-1 0 0 0,0 0 0 0 0,1 0 0 0 0,1-1 0 0 0,0-1 0 0 0,0 0 0 0 0,1-1 1 0 0,11 6 45 0 0,17 5-3698 0 0,1-7-3488 0 0,-28-8-3470 0 0</inkml:trace>
  <inkml:trace contextRef="#ctx0" brushRef="#br0" timeOffset="46249.816">5466 11139 18932 0 0,'0'0'291'0'0,"0"0"-171"0"0,0 0-222 0 0,0 0 62 0 0,0 0 172 0 0,0 0 175 0 0,0 0 56 0 0,0 0-103 0 0,0 0-75 0 0,0 0 18 0 0,0 0 72 0 0,28 9 53 0 0,166 49 459 0 0,82 4-1045 0 0,-275-60 235 0 0,0 0-1 0 0,0-1 0 0 0,0 1 0 0 0,0 0 0 0 0,0 0 1 0 0,0 0-1 0 0,-1 0 0 0 0,1 0 0 0 0,0-1 1 0 0,-1 1-1 0 0,0 0 0 0 0,1 0 0 0 0,-1 0 1 0 0,0 0-1 0 0,0 0 0 0 0,0 1 0 0 0,-1-1 1 0 0,1 0-1 0 0,0-1 0 0 0,-1 1 0 0 0,1 0 0 0 0,-1 0 1 0 0,0 0-1 0 0,1 0 0 0 0,-1 0 0 0 0,0 0 1 0 0,0-1-1 0 0,0 1 0 0 0,0 0 0 0 0,-1-1 1 0 0,1 1-1 0 0,0-1 0 0 0,-1 1 0 0 0,1-1 0 0 0,-1 0 1 0 0,1 1-1 0 0,-1-1 0 0 0,0 0 0 0 0,0 0 1 0 0,1 0-1 0 0,-2 0 24 0 0,-4 8 42 0 0,-13 17 7 0 0,-23 24-28 0 0,3 3 1 0 0,2 1-1 0 0,3 2 0 0 0,2 2 0 0 0,2 0 0 0 0,4 2 0 0 0,-1 7-21 0 0,27-65 6 0 0,-1 0-1 0 0,1 1 0 0 0,-1-1 1 0 0,1 1-1 0 0,0-1 0 0 0,0 1 1 0 0,0 0-1 0 0,0-1 0 0 0,0 1 1 0 0,0 0-1 0 0,1 0 0 0 0,0 0 0 0 0,-1-1 1 0 0,1 1-1 0 0,0 0 0 0 0,0 0 1 0 0,1 0-1 0 0,-1 0 0 0 0,0-1 1 0 0,1 1-1 0 0,0 0 0 0 0,0 0 1 0 0,0-1-1 0 0,0 1 0 0 0,0-1 0 0 0,0 1 1 0 0,1-1-1 0 0,-1 1 0 0 0,1-1 1 0 0,0 0-1 0 0,-1 1 0 0 0,1-1 1 0 0,0 0-1 0 0,0 0 0 0 0,1-1 0 0 0,-1 1 1 0 0,0 0-1 0 0,1-1 0 0 0,-1 1 1 0 0,1-1-1 0 0,-1 0 0 0 0,1 0 1 0 0,-1 0-1 0 0,1 0 0 0 0,2 0-5 0 0,11 1-14 0 0,1-2 0 0 0,-1 0-1 0 0,0-1 1 0 0,1 0 0 0 0,-1-1 0 0 0,0-1-1 0 0,0-1 1 0 0,0 0 0 0 0,-1-1-1 0 0,9-4 15 0 0,96-43-3706 0 0,-58 24-948 0 0,-18 9-2197 0 0,-33 14 918 0 0</inkml:trace>
  <inkml:trace contextRef="#ctx0" brushRef="#br0" timeOffset="46501.09">5617 11670 21597 0 0,'0'0'288'0'0,"0"0"80"0"0,0 0-224 0 0,0 0 168 0 0,0 0 120 0 0,0 0-88 0 0,161-29-144 0 0,-125 24-96 0 0,-1 1-48 0 0,3 2-88 0 0,0 1-16 0 0,-3-2-72 0 0,0 1-112 0 0,3 2-248 0 0,-1-1-664 0 0,1 1-1665 0 0,-11 0-2200 0 0,-9 1-7218 0 0</inkml:trace>
  <inkml:trace contextRef="#ctx0" brushRef="#br0" timeOffset="46934.134">6634 11813 25197 0 0,'0'0'-146'0'0,"0"0"24"0"0,0 0 68 0 0,0 0 211 0 0,0 0 150 0 0,0 0-14 0 0,0 0-134 0 0,26-8-90 0 0,84-24-22 0 0,-94 27-40 0 0,-1 0 0 0 0,0-1 0 0 0,-1-1 1 0 0,0 0-1 0 0,0-1 0 0 0,0-1 0 0 0,-1 0 0 0 0,0-1 1 0 0,0 0-1 0 0,2-4-7 0 0,4-3-251 0 0,49-84-4914 0 0,-67 99 4990 0 0,0-1 1 0 0,0 0-1 0 0,0 1 1 0 0,-1-1-1 0 0,1 1 0 0 0,-1-1 1 0 0,0 0-1 0 0,0 0 1 0 0,0 1-1 0 0,0-1 1 0 0,0 0-1 0 0,0 1 0 0 0,-1-1 1 0 0,0 0-1 0 0,1 1 1 0 0,-1-1-1 0 0,0 1 1 0 0,0-1-1 0 0,0 1 0 0 0,-1-1 1 0 0,1 1-1 0 0,0 0 1 0 0,-1 0-1 0 0,0 0 1 0 0,1-1-1 0 0,-1 1 0 0 0,0 1 1 0 0,0-1-1 0 0,0 0 1 0 0,0 0-1 0 0,-1 1 1 0 0,1 0-1 0 0,0-1 0 0 0,-1 1 1 0 0,1 0-1 0 0,-1 0 1 0 0,1 0-1 0 0,-1 0 1 0 0,1 1-1 0 0,-1-1 0 0 0,0 1 1 0 0,-2-1 174 0 0,-113 3-519 0 0,101 2 1082 0 0,1 0 0 0 0,-1 1 1 0 0,1 1-1 0 0,0 1 0 0 0,0 0 0 0 0,1 1 1 0 0,0 1-1 0 0,0 0 0 0 0,-5 5-563 0 0,17-12 93 0 0,0 1-1 0 0,-1-1 0 0 0,1 1 1 0 0,1 0-1 0 0,-1 0 1 0 0,0 0-1 0 0,1 0 0 0 0,-1 0 1 0 0,1 0-1 0 0,0 1 1 0 0,0-1-1 0 0,1 1 0 0 0,-1 0 1 0 0,1-1-1 0 0,-1 1 1 0 0,1 0-1 0 0,0 0 0 0 0,1 0 1 0 0,-1 0-1 0 0,1 0 1 0 0,-1-1-1 0 0,1 1 1 0 0,0 0-1 0 0,1 0 0 0 0,-1 0 1 0 0,1 0-1 0 0,0 0 1 0 0,0 0-1 0 0,0 0 0 0 0,0 0 1 0 0,1-1-1 0 0,-1 1 1 0 0,1 0-1 0 0,0-1 0 0 0,0 0 1 0 0,0 1-1 0 0,1-1 1 0 0,-1 0-1 0 0,1 0 0 0 0,-1 0 1 0 0,1 0-1 0 0,0-1 1 0 0,1 1-1 0 0,-1-1 1 0 0,0 0-1 0 0,0 0 0 0 0,1 0 1 0 0,3 1-93 0 0,23 12 147 0 0,1-3 0 0 0,0 0 1 0 0,1-2-1 0 0,0-1 0 0 0,1-2 0 0 0,-1-1 1 0 0,1-2-1 0 0,0-1 0 0 0,10-1-147 0 0,82 13 639 0 0,-94-11-521 0 0,0 1 0 0 0,-1 2 0 0 0,0 2 1 0 0,-1 0-1 0 0,0 2 0 0 0,-1 1 0 0 0,0 1 0 0 0,0 2 0 0 0,4 4-118 0 0,63 76-9682 0 0,-85-80-1655 0 0</inkml:trace>
  <inkml:trace contextRef="#ctx0" brushRef="#br0" timeOffset="47898.398">1680 12830 16860 0 0,'0'0'698'0'0,"0"0"-476"0"0,0 0-158 0 0,0 0-56 0 0,0 0-91 0 0,0 0-126 0 0,0 0-134 0 0,0 0 139 0 0,0 0 316 0 0,0 0 343 0 0,0 0 286 0 0,0 0 63 0 0,0 0-65 0 0,-15 26-67 0 0,-97 184 967 0 0,73-94-1388 0 0,5 2 0 0 0,5 1 0 0 0,6 1 0 0 0,4 2 0 0 0,0 93-251 0 0,19 76-181 0 0,1-285 209 0 0,0-1 0 0 0,0 1 0 0 0,1 0 0 0 0,0-1 0 0 0,0 0 0 0 0,1 1 0 0 0,0-1 0 0 0,0 0 0 0 0,0 0 0 0 0,0 0 0 0 0,1-1 0 0 0,-1 1 0 0 0,1-1 0 0 0,0 0 0 0 0,1 0 0 0 0,-1 0 0 0 0,1-1 0 0 0,0 1 0 0 0,-1-1 0 0 0,2 0 0 0 0,-1-1 0 0 0,0 1 0 0 0,0-1 0 0 0,1 0 0 0 0,-1 0 0 0 0,1-1 0 0 0,0 0 0 0 0,-1 0 0 0 0,1 0 0 0 0,0 0 0 0 0,0-1 0 0 0,4 0-28 0 0,193-18 376 0 0,-198 17-384 0 0,100-17 70 0 0,1 5-1 0 0,0 4 0 0 0,21 4-61 0 0,-47 12 64 0 0,-129 1-3410 0 0,8-8-6563 0 0,26 0-1045 0 0</inkml:trace>
  <inkml:trace contextRef="#ctx0" brushRef="#br0" timeOffset="48229.839">1277 12994 23029 0 0,'0'0'281'0'0,"0"0"-399"0"0,0 0-170 0 0,0 0 53 0 0,0 0 203 0 0,0 0 321 0 0,0 0 205 0 0,0 0 40 0 0,0 0-79 0 0,32-11-73 0 0,100-33-48 0 0,24 26 565 0 0,-113 19-693 0 0,591 14-333 0 0,-692 26-12457 0 0,53-36 9859 0 0,-5 6-7909 0 0</inkml:trace>
  <inkml:trace contextRef="#ctx0" brushRef="#br0" timeOffset="49615.39">2656 14003 9546 0 0,'0'0'1727'0'0,"0"0"-536"0"0,0 0-248 0 0,0 0-244 0 0,0 0-243 0 0,0 0-45 0 0,0 0 69 0 0,0 0 176 0 0,0 0 196 0 0,0 0 163 0 0,0 0 72 0 0,0 0-30 0 0,0 0-112 0 0,16 0 3261 0 0,34-1-4458 0 0,-26 0 489 0 0,417 3 12 0 0,-430 5 696 0 0,-38-11-353 0 0,12-10-663 0 0,1-1-1 0 0,0 0 1 0 0,1-1 0 0 0,1 0 0 0 0,1-1 0 0 0,0 0-1 0 0,1-1 1 0 0,1 0 0 0 0,1 0 0 0 0,0-1 0 0 0,1 0-1 0 0,2-1 1 0 0,-4-18 71 0 0,-1 6-45 0 0,-67-255-74 0 0,74 282 94 0 0,1-1 0 0 0,1 0 0 0 0,-1 0 0 0 0,1 0 0 0 0,0 0 0 0 0,0 0 0 0 0,1-1 0 0 0,-1 1 0 0 0,2 0-1 0 0,-1 0 1 0 0,1 0 0 0 0,-1 0 0 0 0,2-1 0 0 0,-1 1 0 0 0,1 0 0 0 0,0 1 0 0 0,0-1 0 0 0,0 0 0 0 0,1 1 0 0 0,0-1 0 0 0,0 1 0 0 0,0 0 0 0 0,1 0-1 0 0,0 0 1 0 0,0 0 0 0 0,0 1 0 0 0,1-1 0 0 0,-1 1 0 0 0,1 0 0 0 0,2-1 25 0 0,29-10 8 0 0,0 1 0 0 0,1 2 0 0 0,1 1 0 0 0,-1 2 0 0 0,1 2 0 0 0,1 2 0 0 0,0 1 0 0 0,-1 2 0 0 0,1 1 0 0 0,0 2 0 0 0,14 4-8 0 0,-40-5 0 0 0,11 0-5 0 0,-1 1 1 0 0,1 0-1 0 0,-1 2 1 0 0,0 1-1 0 0,0 1 0 0 0,0 1 1 0 0,-1 1-1 0 0,0 1 1 0 0,0 0-1 0 0,-1 2 0 0 0,0 1 1 0 0,0 0-1 0 0,17 14 5 0 0,-32-15 30 0 0,0 0 0 0 0,-1 1 0 0 0,0 0 0 0 0,0 0 0 0 0,-2 0-1 0 0,1 0 1 0 0,-1 0 0 0 0,-1 1 0 0 0,0 0 0 0 0,0-1 0 0 0,-1 1 0 0 0,-1 0 0 0 0,0 0 0 0 0,-1-1 0 0 0,0 1 0 0 0,0 0-1 0 0,-2-1 1 0 0,1 1 0 0 0,-1-1 0 0 0,-1 0 0 0 0,0 0 0 0 0,-1 0 0 0 0,0 0 0 0 0,0-1 0 0 0,-1 0 0 0 0,-1 0 0 0 0,0 0-30 0 0,-4 17-8 0 0,-160 268 158 0 0,170-293-161 0 0,-1 0 0 0 0,1 1 1 0 0,0-1-1 0 0,-1 0 1 0 0,1 1-1 0 0,0-1 1 0 0,1 1-1 0 0,-1-1 0 0 0,0 1 1 0 0,1-1-1 0 0,-1 1 1 0 0,1-1-1 0 0,0 1 0 0 0,0 0 1 0 0,0-1-1 0 0,0 1 1 0 0,0-1-1 0 0,1 1 1 0 0,-1 0-1 0 0,1-1 0 0 0,-1 1 1 0 0,1-1-1 0 0,0 1 1 0 0,0-1-1 0 0,0 0 0 0 0,1 1 1 0 0,-1-1-1 0 0,0 0 1 0 0,1 0-1 0 0,0 0 1 0 0,-1 0-1 0 0,1 0 0 0 0,0 0 1 0 0,0 0-1 0 0,0-1 1 0 0,0 1-1 0 0,0-1 0 0 0,0 1 1 0 0,1-1-1 0 0,-1 0 1 0 0,1 0-1 0 0,-1 0 1 0 0,0 0-1 0 0,1 0 0 0 0,0 0 1 0 0,-1-1 10 0 0,23 11 37 0 0,0-1 0 0 0,0-1-1 0 0,1-2 1 0 0,0 0 0 0 0,0-2 0 0 0,0 0 0 0 0,1-2 0 0 0,0-1-1 0 0,0-2 1 0 0,-1 0 0 0 0,1-2 0 0 0,1-1-37 0 0,181 11 235 0 0,-150 2 161 0 0,-61-5 1953 0 0,-1-3-3970 0 0,2-4-3901 0 0,0-2-5336 0 0,1 4-70 0 0</inkml:trace>
  <inkml:trace contextRef="#ctx0" brushRef="#br0" timeOffset="50424.253">4095 13021 13011 0 0,'0'0'1265'0'0,"0"0"233"0"0,0 0 28 0 0,0 0-223 0 0,0 0-356 0 0,0 0-315 0 0,0 0-187 0 0,0 0-73 0 0,0 0-32 0 0,0 0-14 0 0,0 0-30 0 0,0 0-67 0 0,0 0-85 0 0,9-12 12 0 0,278 36 556 0 0,39 4-610 0 0,-323-28-102 0 0,0 1 0 0 0,0-1 0 0 0,-1 1 0 0 0,1 0 1 0 0,-1 0-1 0 0,1 1 0 0 0,-1-1 0 0 0,1 0 0 0 0,-1 1 1 0 0,0-1-1 0 0,0 1 0 0 0,1 0 0 0 0,-1 0 0 0 0,-1 0 1 0 0,1 0-1 0 0,0 0 0 0 0,0 0 0 0 0,-1 1 0 0 0,1-1 1 0 0,-1 0-1 0 0,0 1 0 0 0,1-1 0 0 0,-1 1 0 0 0,-1 0 1 0 0,1-1-1 0 0,0 1 0 0 0,0 0 0 0 0,-1-1 0 0 0,0 1 1 0 0,1 0-1 0 0,-1 0 0 0 0,0-1 0 0 0,-1 1 0 0 0,1 0 1 0 0,0 0-1 0 0,-1-1 0 0 0,1 1 0 0 0,-1 0 0 0 0,0-1 1 0 0,0 1-1 0 0,0 0 0 0 0,-1 1 0 0 0,-1 15 109 0 0,17 298 95 0 0,-8-196-157 0 0,-3-15-51 0 0,4-2 0 0 0,5 1 0 0 0,19 72 4 0 0,-13-63 820 0 0,-21-110-693 0 0,0-1 0 0 0,0 0 0 0 0,-1 0 1 0 0,1 0-1 0 0,-1 0 0 0 0,1 0 0 0 0,-1-1 0 0 0,0 0 0 0 0,0 0 1 0 0,0 0-1 0 0,0 0 0 0 0,-1 0 0 0 0,1-1 0 0 0,0 0 0 0 0,-1 0 1 0 0,1 0-1 0 0,-1 0 0 0 0,-3-1-127 0 0,6 1 39 0 0,-343 17 622 0 0,342 25-9738 0 0,3-39 5720 0 0,1 7-7973 0 0</inkml:trace>
  <inkml:trace contextRef="#ctx0" brushRef="#br0" timeOffset="55327.402">18397 3820 14571 0 0,'0'0'-559'0'0,"0"0"-702"0"0,0 0-248 0 0,0 0 277 0 0,0 0 345 0 0,0 0 316 0 0,0 0 205 0 0,0 0 136 0 0,0 0 96 0 0,0 0 154 0 0,0 0 197 0 0,-10 14 240 0 0,-32 43 233 0 0,36-47-361 0 0,1 0 0 0 0,0 0 0 0 0,0 1-1 0 0,1 0 1 0 0,0 0 0 0 0,1 0 0 0 0,0 1 0 0 0,1-1 0 0 0,0 1 0 0 0,1-1-1 0 0,0 1 1 0 0,1 0 0 0 0,1-1 0 0 0,0 2-329 0 0,-1 5 128 0 0,1-7 9 0 0,0 1 1 0 0,1-1-1 0 0,1 0 1 0 0,0 1-1 0 0,0-1 1 0 0,1-1-1 0 0,0 1 1 0 0,1-1 0 0 0,1 1-1 0 0,-1-1 1 0 0,1-1-1 0 0,1 1 1 0 0,0-1-1 0 0,0 0 1 0 0,4 2-138 0 0,-8-21 6438 0 0,10-36-6476 0 0,59-245-152 0 0,-72 289 159 0 0,1 1 0 0 0,-1-1-1 0 0,1 1 1 0 0,-1-1-1 0 0,1 0 1 0 0,0 1 0 0 0,0 0-1 0 0,0-1 1 0 0,0 1 0 0 0,0-1-1 0 0,0 1 1 0 0,0 0-1 0 0,1 0 1 0 0,-1-1 0 0 0,0 1-1 0 0,1 0 1 0 0,-1 0 0 0 0,0 1-1 0 0,1-1 1 0 0,0 0-1 0 0,-1 0 1 0 0,1 1 0 0 0,-1-1-1 0 0,1 1 1 0 0,0-1-1 0 0,-1 1 1 0 0,1 0 0 0 0,0-1-1 0 0,-1 1 1 0 0,1 0 0 0 0,0 0-1 0 0,0 0 1 0 0,-1 1-1 0 0,1-1 1 0 0,0 0 0 0 0,-1 1-1 0 0,1-1 1 0 0,0 1-1 0 0,-1-1 1 0 0,1 1 0 0 0,-1 0-1 0 0,1 0 1 0 0,-1 0 0 0 0,1-1-1 0 0,-1 1 1 0 0,1 1-1 0 0,-1-1 1 0 0,0 0 0 0 0,0 0-1 0 0,0 0 1 0 0,0 1-1 0 0,0-1 1 0 0,0 1 0 0 0,0-1-1 0 0,0 1 1 0 0,0-1 0 0 0,0 1-1 0 0,-1-1 1 0 0,1 1-1 0 0,-1 0 1 0 0,1-1 0 0 0,-1 2 31 0 0,145 231 525 0 0,-143-233-482 0 0,-1 1 0 0 0,0-1 0 0 0,1 1 0 0 0,-1-1 0 0 0,1 1 0 0 0,0-1-1 0 0,-1 0 1 0 0,1 0 0 0 0,0 0 0 0 0,0 0 0 0 0,-1 0 0 0 0,1 0 0 0 0,0-1 0 0 0,0 1 0 0 0,0-1 0 0 0,0 1 0 0 0,0-1-1 0 0,0 0 1 0 0,0 1 0 0 0,0-1 0 0 0,0 0 0 0 0,0 0 0 0 0,0-1 0 0 0,0 1 0 0 0,0 0 0 0 0,0-1 0 0 0,0 1 0 0 0,0-1-1 0 0,0 0 1 0 0,0 1 0 0 0,0-1 0 0 0,0 0 0 0 0,0 0 0 0 0,-1 0 0 0 0,1-1 0 0 0,0 1 0 0 0,-1 0 0 0 0,1-1 0 0 0,-1 1-1 0 0,2-2-42 0 0,64-59 282 0 0,157-166-961 0 0,-202 288-487 0 0,-15-18 1442 0 0,-2-1-157 0 0,2 0 0 0 0,2-1 0 0 0,1 0 0 0 0,2 0 0 0 0,2-2 0 0 0,1 1 0 0 0,10 13-119 0 0,28-11-130 0 0,-46-84-8327 0 0,-6 29 3613 0 0,0 3-3778 0 0</inkml:trace>
  <inkml:trace contextRef="#ctx0" brushRef="#br0" timeOffset="55778.156">19280 3238 21917 0 0,'0'0'2'0'0,"0"0"-127"0"0,0 0-303 0 0,0 0-478 0 0,0 0-50 0 0,0 0 161 0 0,0 0 310 0 0,0 0 510 0 0,0 0 133 0 0,0 0-22 0 0,0 0-28 0 0,0 0-10 0 0,0 0 9 0 0,24-1 21 0 0,167 6 343 0 0,93 41-159 0 0,-283-46-328 0 0,0 0-1 0 0,0 0 1 0 0,1-1 0 0 0,-1 1-1 0 0,0 0 1 0 0,0 0 0 0 0,1 0-1 0 0,-1 0 1 0 0,0 0 0 0 0,0 1-1 0 0,0-1 1 0 0,1 0 0 0 0,-1 1-1 0 0,0-1 1 0 0,0 1 0 0 0,0-1-1 0 0,0 1 1 0 0,1-1 0 0 0,-1 1-1 0 0,0 0 1 0 0,0-1 0 0 0,0 1-1 0 0,-1 0 1 0 0,1 0 0 0 0,0 0-1 0 0,0 0 1 0 0,0 0 0 0 0,0 0-1 0 0,-1 0 1 0 0,1 0 0 0 0,-1 0-1 0 0,1 0 1 0 0,-1 0 0 0 0,1 0-1 0 0,-1 1 1 0 0,1-1 0 0 0,-1 0 0 0 0,0 0-1 0 0,0 0 1 0 0,0 1 0 0 0,0-1-1 0 0,0 0 1 0 0,0 0 0 0 0,0 1-1 0 0,0-1 1 0 0,0 0 0 0 0,0 0-1 0 0,-1 1 1 0 0,1-1 16 0 0,-46 45 671 0 0,45-46-662 0 0,-301 235 543 0 0,300-234-548 0 0,0 1 1 0 0,1-1-1 0 0,-1 1 0 0 0,1 0 1 0 0,-1 0-1 0 0,1-1 0 0 0,-1 1 1 0 0,1 0-1 0 0,0 0 1 0 0,0 1-1 0 0,0-1 0 0 0,0 0 1 0 0,1 0-1 0 0,-1 0 0 0 0,0 1 1 0 0,1-1-1 0 0,-1 0 0 0 0,1 1 1 0 0,0-1-1 0 0,0 0 0 0 0,0 1 1 0 0,0-1-1 0 0,1 0 0 0 0,-1 1 1 0 0,0-1-1 0 0,1 0 1 0 0,0 1-1 0 0,-1-1 0 0 0,1 0 1 0 0,0 0-1 0 0,0 0 0 0 0,0 0 1 0 0,1 0-1 0 0,-1 0 0 0 0,0 0 1 0 0,1 0-1 0 0,-1 0 0 0 0,1-1 1 0 0,0 1-1 0 0,-1 0 0 0 0,1-1 1 0 0,0 0-1 0 0,1 2-4 0 0,96 41 767 0 0,77-35-240 0 0,44 9-1656 0 0,-169 13-2185 0 0,-36 5-4616 0 0,-15-24-929 0 0</inkml:trace>
  <inkml:trace contextRef="#ctx0" brushRef="#br0" timeOffset="56398.365">18085 5391 7314 0 0,'0'0'1320'0'0,"0"0"228"0"0,0 0 185 0 0,0 0-13 0 0,0 0-89 0 0,0 0-107 0 0,0 0-122 0 0,0 0-141 0 0,0 0-208 0 0,0 0-197 0 0,0 0-132 0 0,0 0-121 0 0,0 0-80 0 0,-2-3-71 0 0,2 3-431 0 0,1 0 1 0 0,-1 1-1 0 0,0-1 1 0 0,1 0-1 0 0,-1 0 1 0 0,1 0 0 0 0,-1 0-1 0 0,0 0 1 0 0,1 0-1 0 0,-1 0 1 0 0,1 0-1 0 0,-1 0 1 0 0,1 0-1 0 0,-1 0 1 0 0,0 0-1 0 0,1 0 1 0 0,-1 0-1 0 0,1-1 1 0 0,-1 1 0 0 0,0 0-1 0 0,1 0 1 0 0,-1 0-1 0 0,0 0 1 0 0,1-1-1 0 0,-1 1 1 0 0,0 0-1 0 0,1-1 1 0 0,-1 1-1 0 0,0 0 1 0 0,1 0 0 0 0,-1-1-1 0 0,0 1 1 0 0,0 0-1 0 0,1-1 1 0 0,-1 1-1 0 0,0-1 1 0 0,0 1-1 0 0,0 0 1 0 0,0-1-1 0 0,0 1 1 0 0,1-1 0 0 0,-1 1-1 0 0,0 0 1 0 0,0-1-1 0 0,0 1 1 0 0,0-1-1 0 0,0 1 1 0 0,0 0-1 0 0,0-1 1 0 0,0 1-1 0 0,0-1 1 0 0,-1 1-1 0 0,1 0 1 0 0,0-1 0 0 0,0 1-1 0 0,0-1 1 0 0,0 1-1 0 0,-1 0 1 0 0,1-1-22 0 0,23-1 132 0 0,196-32 10 0 0,1 9 0 0 0,170 5-142 0 0,52 18-6 0 0,131 29 6 0 0,-555-26 427 0 0,-36-3-2738 0 0,-36-2-7522 0 0,38 4 4228 0 0,4 0-2418 0 0</inkml:trace>
  <inkml:trace contextRef="#ctx0" brushRef="#br0" timeOffset="57242.43">18637 6394 7330 0 0,'0'0'2581'0'0,"0"0"-84"0"0,0 0 8 0 0,0 0-300 0 0,0 0-590 0 0,0 0-474 0 0,0 0-400 0 0,0 0-211 0 0,0 0-145 0 0,0 0-185 0 0,0 0-189 0 0,0 0-245 0 0,0 0-139 0 0,-6-11 35 0 0,0 1 261 0 0,-12-19 36 0 0,24 69 557 0 0,123 425 479 0 0,-125-449-1547 0 0,1 5 3029 0 0,-2-37-753 0 0,-3-11-1866 0 0,1-1 0 0 0,1 1 0 0 0,1 0 1 0 0,2 0-1 0 0,0 0 0 0 0,2 1 0 0 0,1 0 0 0 0,1 0 1 0 0,2 1-1 0 0,0 0 0 0 0,1 0 0 0 0,2 2 1 0 0,0-1-1 0 0,2 2 0 0 0,0 0 0 0 0,1 1 1 0 0,2 0 141 0 0,-14 17-11 0 0,-1 0-1 0 0,1 1 1 0 0,0 0 0 0 0,0 0 0 0 0,0 0 0 0 0,0 0 0 0 0,0 1 0 0 0,1 0 0 0 0,-1 0 0 0 0,1 0 0 0 0,0 1 0 0 0,-1-1-1 0 0,1 1 1 0 0,0 1 0 0 0,0-1 0 0 0,0 1 0 0 0,-1 0 0 0 0,1 1 0 0 0,0-1 0 0 0,0 1 0 0 0,0 0 0 0 0,-1 1 0 0 0,1-1-1 0 0,-1 1 1 0 0,1 0 0 0 0,-1 1 0 0 0,0-1 0 0 0,1 1 0 0 0,-1 0 0 0 0,0 0 0 0 0,-1 0 0 0 0,1 1 0 0 0,-1 0-1 0 0,0 0 1 0 0,1 0 0 0 0,-2 1 0 0 0,1-1 0 0 0,0 1 0 0 0,-1 0 0 0 0,0 0 0 0 0,0 0 0 0 0,-1 0 0 0 0,1 0 0 0 0,0 3 11 0 0,77 333 1777 0 0,-78-340-1749 0 0,1 0 0 0 0,-1 0 0 0 0,0 0 0 0 0,1-1 0 0 0,-1 1 0 0 0,0-1 0 0 0,1 1 0 0 0,-1-1 0 0 0,1 0 0 0 0,-1 0 0 0 0,1 0-1 0 0,-1 0 1 0 0,0 0 0 0 0,1-1 0 0 0,-1 1 0 0 0,1-1 0 0 0,-1 1 0 0 0,0-1 0 0 0,1 0 0 0 0,-1 0 0 0 0,0 0 0 0 0,0 0 0 0 0,0-1 0 0 0,0 1 0 0 0,0-1-1 0 0,0 1 1 0 0,0-1 0 0 0,0 1 0 0 0,-1-1 0 0 0,1 0 0 0 0,0 0 0 0 0,-1 0 0 0 0,0 0 0 0 0,1 0 0 0 0,-1 0 0 0 0,0 0 0 0 0,0-1-28 0 0,14-10 63 0 0,118-102-299 0 0,-97 81 241 0 0,1 1-1 0 0,1 2 1 0 0,2 2 0 0 0,1 1-1 0 0,14-5-4 0 0,-51 35 44 0 0,-1 1-1 0 0,0 0 0 0 0,1 0 0 0 0,-1 1 0 0 0,0-1 0 0 0,-1 1 1 0 0,1-1-1 0 0,-1 1 0 0 0,1 0 0 0 0,-1 0 0 0 0,0 0 0 0 0,-1 0 1 0 0,1 0-1 0 0,-1 1 0 0 0,1-1 0 0 0,-1 1 0 0 0,-1-1 0 0 0,1 0 1 0 0,-1 1-1 0 0,1-1 0 0 0,-1 1 0 0 0,-1 4-43 0 0,9 128 215 0 0,28 138-225 0 0,-35-270-137 0 0,1 0 0 0 0,0 0 0 0 0,0 0-1 0 0,0 0 1 0 0,1-1 0 0 0,-1 1-1 0 0,1-1 1 0 0,0 1 0 0 0,0-1 0 0 0,1 0-1 0 0,-1 0 1 0 0,1 0 0 0 0,0-1-1 0 0,0 0 1 0 0,1 1 0 0 0,-1-1 0 0 0,0 0-1 0 0,1-1 1 0 0,0 1 0 0 0,4 1 147 0 0,27 4-4355 0 0,6-5-3677 0 0,-26-3-2632 0 0</inkml:trace>
  <inkml:trace contextRef="#ctx0" brushRef="#br0" timeOffset="58014.512">20748 5188 19988 0 0,'0'0'2315'0'0,"0"0"-1764"0"0,0 0-527 0 0,0 0-193 0 0,0 0-286 0 0,0 0-193 0 0,0 0-58 0 0,0 0 168 0 0,0 0 290 0 0,0 0 265 0 0,0 0 171 0 0,-3-8 51 0 0,-12-27 43 0 0,56 18 1147 0 0,102-12-1634 0 0,2 7 1 0 0,0 6-1 0 0,51 5 205 0 0,-194 10-70 0 0,1 1 1 0 0,-1-1-1 0 0,0 0 0 0 0,0 1 0 0 0,1 0 0 0 0,-1-1 0 0 0,0 1 0 0 0,1 0 0 0 0,-1 0 0 0 0,0 1 0 0 0,1-1 1 0 0,-1 0-1 0 0,0 1 0 0 0,0-1 0 0 0,1 1 0 0 0,-1 0 0 0 0,0 0 0 0 0,0-1 0 0 0,0 2 0 0 0,0-1 1 0 0,0 0-1 0 0,0 0 0 0 0,0 1 0 0 0,0-1 0 0 0,-1 1 0 0 0,1-1 0 0 0,0 1 0 0 0,-1 0 0 0 0,1 0 0 0 0,-1-1 1 0 0,0 1-1 0 0,0 0 0 0 0,1 0 0 0 0,-1 1 0 0 0,-1-1 0 0 0,1 0 0 0 0,0 0 0 0 0,0 0 0 0 0,-1 1 1 0 0,1-1-1 0 0,-1 0 0 0 0,0 0 0 0 0,0 1 0 0 0,0-1 0 0 0,0 0 0 0 0,0 1 0 0 0,0-1 0 0 0,-1 0 0 0 0,1 1 1 0 0,-1-1-1 0 0,1 0 0 0 0,-1 0 0 0 0,0 0 0 0 0,0 0 0 0 0,0 1 0 0 0,0-1 0 0 0,0 0 0 0 0,-1-1 1 0 0,1 1-1 0 0,-1 0 0 0 0,1 0 70 0 0,-120 119-7601 0 0,92-97 4247 0 0,3-3-3083 0 0</inkml:trace>
  <inkml:trace contextRef="#ctx0" brushRef="#br0" timeOffset="58231.058">20680 5660 8922 0 0,'0'0'4824'0'0,"0"0"-1904"0"0,0 0-1235 0 0,0 0-773 0 0,0 0-528 0 0,0 0-61 0 0,0 0 162 0 0,0 0 225 0 0,0 0 122 0 0,0 0-65 0 0,0 0-133 0 0,0 0-106 0 0,32 4-117 0 0,106 16-84 0 0,299 6 218 0 0,-259 6-2635 0 0,-122-13-1911 0 0,-3 7-4268 0 0,-35-15-2580 0 0</inkml:trace>
  <inkml:trace contextRef="#ctx0" brushRef="#br0" timeOffset="59567.702">21855 4710 13483 0 0,'0'0'791'0'0,"0"0"16"0"0,0 0-97 0 0,0 0-278 0 0,0 0-195 0 0,0 0-139 0 0,0 0-83 0 0,0 0-50 0 0,0 0-62 0 0,0 0-106 0 0,0 0-116 0 0,-9-4-33 0 0,-28-11 170 0 0,62 46 2086 0 0,273 109-196 0 0,-195-79-1675 0 0,-2 5-1 0 0,-3 5 0 0 0,86 80-32 0 0,-108-88 15 0 0,-70-59 33 0 0,1 0-1 0 0,-1 1 0 0 0,0 0 0 0 0,0 0 1 0 0,-1 1-1 0 0,0-1 0 0 0,0 1 0 0 0,0 0 1 0 0,0 1-1 0 0,-1-1 0 0 0,0 1 0 0 0,-1 0 0 0 0,1 0 1 0 0,-1 0-1 0 0,0 1 0 0 0,-1-1 0 0 0,0 1 1 0 0,0-1-1 0 0,-1 1 0 0 0,0 0 0 0 0,0-1 1 0 0,-1 1-1 0 0,0 0 0 0 0,0 0 0 0 0,-1-1 1 0 0,0 1-1 0 0,0 0 0 0 0,-1 0 0 0 0,0-1 0 0 0,0 1 1 0 0,-1-1-48 0 0,-23 32 159 0 0,-3-1 0 0 0,-1-1 1 0 0,-1-2-1 0 0,-3-1 0 0 0,0-2 0 0 0,-2-1 1 0 0,-1-2-1 0 0,-2-1 0 0 0,0-3 0 0 0,-2-1 1 0 0,-1-1-1 0 0,0-3 0 0 0,-2-1 1 0 0,-24 5-160 0 0,46-14 48 0 0,-4 2 23 0 0,0-1-1 0 0,0-1 1 0 0,-1-2 0 0 0,0 0-1 0 0,-1-2 1 0 0,0-1-1 0 0,-15 1-70 0 0,42-6-292 0 0,1 0-439 0 0,4-3-5405 0 0,19-13-190 0 0,-11 9 1942 0 0,-3 2-1093 0 0</inkml:trace>
  <inkml:trace contextRef="#ctx0" brushRef="#br0" timeOffset="60048.149">21645 4925 19052 0 0,'0'0'-76'0'0,"0"0"79"0"0,0 0 21 0 0,0 0 34 0 0,0 0 66 0 0,0 0 112 0 0,0 0 87 0 0,0 0-25 0 0,0 0-150 0 0,0 0-226 0 0,0 0-216 0 0,0 0-36 0 0,-11-10 111 0 0,-33-28 195 0 0,48 103 1227 0 0,17 136-700 0 0,-8 0 0 0 0,-10 1 0 0 0,-10 28-503 0 0,2 74 249 0 0,6-304-233 0 0,-1-1 1 0 0,0 1-1 0 0,0 0 1 0 0,1 0-1 0 0,-1 0 0 0 0,0 0 1 0 0,1 0-1 0 0,-1-1 0 0 0,0 1 1 0 0,1 0-1 0 0,-1 0 1 0 0,0 0-1 0 0,1 0 0 0 0,-1 0 1 0 0,0 0-1 0 0,1 0 0 0 0,-1 0 1 0 0,0 0-1 0 0,1 0 0 0 0,-1 0 1 0 0,0 0-1 0 0,1 0 1 0 0,-1 0-1 0 0,0 1 0 0 0,1-1 1 0 0,-1 0-1 0 0,0 0 0 0 0,1 0 1 0 0,-1 0-1 0 0,0 1 1 0 0,0-1-1 0 0,1 0 0 0 0,-1 0 1 0 0,0 1-1 0 0,0-1 0 0 0,1 0 1 0 0,-1 0-1 0 0,0 1 1 0 0,0-1-1 0 0,0 0 0 0 0,0 0 1 0 0,1 1-1 0 0,-1-1 0 0 0,0 0 1 0 0,0 1-17 0 0,16-35 434 0 0,5-19-449 0 0,-1-1 1 0 0,-4-2-1 0 0,-1 0 0 0 0,-3 0 1 0 0,-3-1-1 0 0,-2 0 0 0 0,-2-1 1 0 0,-4 1-1 0 0,-1-1 15 0 0,-22 15 861 0 0,22 43-1098 0 0,0 25-1093 0 0,0-6 1215 0 0,0-1-1 0 0,1 1 0 0 0,2-1 0 0 0,0 0 0 0 0,0 0 0 0 0,2 0 1 0 0,0 0-1 0 0,1-1 0 0 0,5 11 116 0 0,25 24-3642 0 0,14-8-4370 0 0,-30-32-1831 0 0</inkml:trace>
  <inkml:trace contextRef="#ctx0" brushRef="#br0" timeOffset="60813.611">23162 5388 14995 0 0,'0'0'395'0'0,"0"0"18"0"0,0 0 5 0 0,0 0-139 0 0,0 0-146 0 0,0 0-109 0 0,0 0-55 0 0,0 0 7 0 0,0 0-32 0 0,0 0-5 0 0,0 0 53 0 0,0 0 113 0 0,0 0 185 0 0,4-17 632 0 0,54 6 556 0 0,-19-1-1453 0 0,-1-2 0 0 0,-1-2 0 0 0,-1 0-1 0 0,0-3 1 0 0,-1-1 0 0 0,-1-2 0 0 0,-1-1 0 0 0,-1-1-1 0 0,-2-2 1 0 0,21-22-25 0 0,-45 41-78 0 0,0 0 1 0 0,-1 0-1 0 0,0 0 0 0 0,-1-1 1 0 0,1 0-1 0 0,-1 0 0 0 0,-1 0 1 0 0,1 0-1 0 0,-2-1 0 0 0,1 1 1 0 0,-1-1-1 0 0,0 0 0 0 0,-1 0 0 0 0,0-3 78 0 0,0 8-34 0 0,-1 1 0 0 0,0 0 0 0 0,-1-1-1 0 0,1 1 1 0 0,-1-1 0 0 0,1 1 0 0 0,-1 0-1 0 0,0 0 1 0 0,0 0 0 0 0,0-1 0 0 0,-1 1-1 0 0,1 0 1 0 0,-1 0 0 0 0,0 1-1 0 0,1-1 1 0 0,-1 0 0 0 0,0 0 0 0 0,-1 1-1 0 0,1-1 1 0 0,0 1 0 0 0,-1 0 0 0 0,0 0-1 0 0,1 0 1 0 0,-1 0 0 0 0,0 0 0 0 0,0 1-1 0 0,0-1 1 0 0,0 1 0 0 0,0 0-1 0 0,0 0 1 0 0,-1 0 0 0 0,1 0 0 0 0,0 0-1 0 0,-1 1 1 0 0,1-1 0 0 0,0 1 0 0 0,-1 0-1 0 0,-2 0 35 0 0,-19 4 16 0 0,0 1-1 0 0,0 0 0 0 0,0 2 0 0 0,1 1 0 0 0,0 1 0 0 0,0 1 1 0 0,1 2-1 0 0,0 0 0 0 0,1 1 0 0 0,1 1 0 0 0,0 1 0 0 0,0 1 1 0 0,2 0-1 0 0,0 2 0 0 0,1 0 0 0 0,-3 6-15 0 0,-11 7 162 0 0,1 2-1 0 0,2 1 1 0 0,1 1-1 0 0,1 1 1 0 0,3 2-1 0 0,0 1 1 0 0,3 0-1 0 0,1 2 1 0 0,2 0-1 0 0,2 1 1 0 0,2 1-1 0 0,2 0 1 0 0,1 1-1 0 0,3 0 1 0 0,1 0-1 0 0,3 1 1 0 0,1 0-1 0 0,2 0 1 0 0,3 0-1 0 0,4 29-161 0 0,-2-51 23 0 0,2 0 0 0 0,0 0 0 0 0,1 0 1 0 0,2-1-1 0 0,0 0 0 0 0,1-1 0 0 0,2 0 0 0 0,0 0 0 0 0,1-2 0 0 0,0 1 1 0 0,2-2-1 0 0,1 0 0 0 0,0 0 0 0 0,1-2 0 0 0,0 0 0 0 0,2-1 0 0 0,0-1 0 0 0,0 0 1 0 0,1-2-1 0 0,1 0 0 0 0,0-1 0 0 0,1-2 0 0 0,0 0 0 0 0,0-1 0 0 0,1-1 0 0 0,0-1 1 0 0,0-1-1 0 0,1-1 0 0 0,-1-2 0 0 0,1 0 0 0 0,-1-1 0 0 0,19-2-23 0 0,-41 0-135 0 0,1-1 0 0 0,-1 1 0 0 0,0 0 0 0 0,0-1 0 0 0,0 1 0 0 0,0 0 0 0 0,0-1 0 0 0,-1 1 0 0 0,1-1 0 0 0,0 1 0 0 0,-1-1 0 0 0,1 0 0 0 0,-1 1 0 0 0,0-1 0 0 0,1 0 0 0 0,-1 1 0 0 0,0-1 0 0 0,0 0 0 0 0,0 1 1 0 0,0-1-1 0 0,0 0 0 0 0,0 0 0 0 0,-1 1 0 0 0,1-1 0 0 0,0 0 0 0 0,-1 1 0 0 0,0-1 0 0 0,1 1 0 0 0,-1-1 0 0 0,0 1 0 0 0,0-1 0 0 0,0 1 0 0 0,0-1 0 0 0,0 1 0 0 0,0 0 0 0 0,0 0 0 0 0,0-1 0 0 0,0 1 0 0 0,-1 0 0 0 0,1 0 0 0 0,0 0 0 0 0,-1 0 0 0 0,1 0 0 0 0,-1 1 0 0 0,1-1 0 0 0,-1 0 0 0 0,0 1 0 0 0,1-1 0 0 0,-3 0 135 0 0,-1-4-811 0 0,-48-52-9732 0 0,41 46 7168 0 0</inkml:trace>
  <inkml:trace contextRef="#ctx0" brushRef="#br0" timeOffset="61368.484">22860 4545 16339 0 0,'0'0'-33'0'0,"0"0"-50"0"0,0 0-69 0 0,0 0-42 0 0,0 0 92 0 0,0 0 196 0 0,0 0 206 0 0,0 0 195 0 0,0 0 85 0 0,-21 31 6 0 0,-65 99-32 0 0,49-7 313 0 0,9 93-315 0 0,10 1 1 0 0,10 1-1 0 0,12 76-552 0 0,-3-12 158 0 0,-5 2-119 0 0,-13 0-1 0 0,-34 166-38 0 0,-14-238-295 0 0,89-228-2745 0 0,72-5 5592 0 0,-93 20-2721 0 0,431-17 1393 0 0,-309 19-2073 0 0,-125-1 502 0 0,0 0 44 0 0,-18-9-3986 0 0,12 5-1536 0 0,0-1-3977 0 0</inkml:trace>
  <inkml:trace contextRef="#ctx0" brushRef="#br0" timeOffset="61675.009">22916 4629 19372 0 0,'0'0'123'0'0,"0"0"-39"0"0,0 0 27 0 0,0 0-90 0 0,0 0-136 0 0,0 0-25 0 0,0 0 60 0 0,0 0 216 0 0,0 0 190 0 0,0 0 27 0 0,29-25-70 0 0,94-73-102 0 0,-44 72-45 0 0,-64 28-119 0 0,236 42 799 0 0,-148-19-3653 0 0,2-8-7659 0 0,-96-17 2205 0 0</inkml:trace>
  <inkml:trace contextRef="#ctx0" brushRef="#br0" timeOffset="62199.875">23761 4510 20972 0 0,'0'0'-194'0'0,"0"0"-194"0"0,0 0-95 0 0,0 0 164 0 0,0 0 220 0 0,0 0 266 0 0,0 0 116 0 0,0 0-56 0 0,28-11-58 0 0,177-65 76 0 0,-185 71-239 0 0,-1 1-1 0 0,1 1 0 0 0,-1 1 0 0 0,1 0 0 0 0,0 2 0 0 0,0 0 0 0 0,-1 2 0 0 0,1 0 1 0 0,0 1-1 0 0,-1 1 0 0 0,13 4-5 0 0,-24-6-7 0 0,0 1 1 0 0,0 1-1 0 0,0-1 1 0 0,0 1-1 0 0,-1 0 1 0 0,0 1-1 0 0,0-1 1 0 0,0 2-1 0 0,-1-1 1 0 0,1 1-1 0 0,-1 0 1 0 0,0 0-1 0 0,-1 0 1 0 0,0 1-1 0 0,0 0 1 0 0,0 0-1 0 0,-1 0 1 0 0,0 1-1 0 0,0-1 1 0 0,-1 1 0 0 0,0 0-1 0 0,0 0 1 0 0,-1 0-1 0 0,0 1 1 0 0,-1-1-1 0 0,0 1 1 0 0,0-1-1 0 0,0 3 7 0 0,-2 33 161 0 0,-2 0 0 0 0,-2 0 0 0 0,-1-1 0 0 0,-3 0 0 0 0,-1 0 0 0 0,-6 9-161 0 0,-34 202 322 0 0,49-14-294 0 0,10 0 0 0 0,10-1 0 0 0,29 117-28 0 0,10 116-694 0 0,-55-452 690 0 0,-2-17 51 0 0,0 0 0 0 0,0 0 0 0 0,0 0 1 0 0,0 0-1 0 0,0 0 0 0 0,-1 0 0 0 0,0 0 0 0 0,1 1 0 0 0,-1-1 0 0 0,0 0 1 0 0,-1 0-1 0 0,1 0 0 0 0,-1 1 0 0 0,1-1 0 0 0,-1 0 0 0 0,0 0 1 0 0,0 0-1 0 0,0 0 0 0 0,0 0 0 0 0,-1 0 0 0 0,1 0 0 0 0,-1-1 0 0 0,0 1 1 0 0,0 0-1 0 0,0-1 0 0 0,0 1 0 0 0,-2 1-47 0 0,-30 4 298 0 0,0-1 1 0 0,-1-1-1 0 0,1-2 0 0 0,-1-1 0 0 0,0-2 1 0 0,0-2-1 0 0,-14-2-298 0 0,11 2 157 0 0,-115-23-732 0 0,170 22-8696 0 0,10 0 2468 0 0,-15 1-1195 0 0</inkml:trace>
  <inkml:trace contextRef="#ctx0" brushRef="#br0" timeOffset="62449.341">24810 5701 23981 0 0,'0'0'-248'0'0,"0"0"-43"0"0,0 0-70 0 0,0 0-92 0 0,0 0-53 0 0,0 0-131 0 0,0 0-105 0 0,0 0 87 0 0,0 0 211 0 0,0 0 268 0 0,0 0 220 0 0,0 0 72 0 0,0 0-66 0 0,5 0-104 0 0,110 4-2901 0 0,-37-7-5123 0 0,-56 0-513 0 0</inkml:trace>
  <inkml:trace contextRef="#ctx0" brushRef="#br0" timeOffset="62648.344">24959 5895 11698 0 0,'0'0'2329'0'0,"0"0"-254"0"0,0 0-513 0 0,0 0-566 0 0,0 0-455 0 0,0 0-379 0 0,0 0-232 0 0,0 0-20 0 0,0 0 83 0 0,0 0 132 0 0,0 0 106 0 0,0 0-5 0 0,0 0-53 0 0,-4 11-40 0 0,0-3-121 0 0,3-7-9 0 0,0 0 1 0 0,1 0-1 0 0,-1 0 0 0 0,0 0 0 0 0,0 0 0 0 0,1 1 1 0 0,-1-1-1 0 0,0 0 0 0 0,1 0 0 0 0,-1 1 0 0 0,1-1 1 0 0,0 0-1 0 0,-1 1 0 0 0,1-1 0 0 0,0 0 0 0 0,0 1 1 0 0,0-1-1 0 0,0 0 0 0 0,0 1 0 0 0,0-1 0 0 0,0 1 1 0 0,1-1-1 0 0,-1 0 0 0 0,0 1 0 0 0,1-1 0 0 0,-1 0 1 0 0,1 0-1 0 0,-1 1 0 0 0,1-1 0 0 0,0 0 0 0 0,-1 0 1 0 0,1 0-1 0 0,0 1 0 0 0,0-1 0 0 0,0 0 0 0 0,0 0 1 0 0,0-1-1 0 0,0 1 0 0 0,0 0 0 0 0,0 0 0 0 0,0 0 1 0 0,1-1-1 0 0,-1 1 0 0 0,0 0 0 0 0,0-1 0 0 0,1 1 1 0 0,-1-1-1 0 0,0 0 0 0 0,1 1 0 0 0,-1-1 0 0 0,0 0 1 0 0,1 0-1 0 0,-1 0 0 0 0,1 0 0 0 0,-1 0 1 0 0,0 0-1 0 0,1 0 0 0 0,-1-1 0 0 0,0 1 0 0 0,2-1-3 0 0,102 5-1168 0 0,-43-3-2315 0 0,-1 4-4486 0 0,-44-4 301 0 0</inkml:trace>
  <inkml:trace contextRef="#ctx0" brushRef="#br0" timeOffset="63656.455">25471 6307 19844 0 0,'0'0'326'0'0,"0"0"106"0"0,0 0 101 0 0,0 0 2 0 0,0 0-10 0 0,0 0-51 0 0,0 0-89 0 0,0 0-85 0 0,0 0-74 0 0,0 0-90 0 0,0 0-52 0 0,0 0-2 0 0,0 0-6 0 0,-9-7 11 0 0,-28-23 25 0 0,84 22-1971 0 0,19 4 1846 0 0,-1-3 0 0 0,0-3 1 0 0,-1-2-1 0 0,0-4 0 0 0,29-11 13 0 0,28-4 37 0 0,-120 31 141 0 0,-1 0 111 0 0,0 0 75 0 0,0 0 18 0 0,0 0-10 0 0,-47-29 225 0 0,-241-175-1282 0 0,268 188 613 0 0,0-1 0 0 0,0-1 0 0 0,2 0 1 0 0,0-2-1 0 0,1 0 0 0 0,2-1 0 0 0,0-1 0 0 0,1 0 1 0 0,1-1-1 0 0,1 0 0 0 0,1-1 0 0 0,1-1 0 0 0,1 1 1 0 0,1-2-1 0 0,2 1 0 0 0,0-1 0 0 0,2 0 0 0 0,0-10 72 0 0,3 15-39 0 0,2 0-1 0 0,0 0 1 0 0,2 0-1 0 0,0 0 1 0 0,1 1-1 0 0,1-1 1 0 0,1 1-1 0 0,1 1 1 0 0,1-1-1 0 0,0 1 1 0 0,2 0-1 0 0,0 1 1 0 0,1 0-1 0 0,1 1 1 0 0,0 0-1 0 0,1 1 1 0 0,1 0-1 0 0,1 1 1 0 0,0 0-1 0 0,1 2 1 0 0,0 0-1 0 0,1 0 1 0 0,1 2-1 0 0,0 0 1 0 0,0 1-1 0 0,1 1 1 0 0,0 1-1 0 0,1 0 1 0 0,0 1-1 0 0,0 2 1 0 0,0 0-1 0 0,1 1 1 0 0,0 1-1 0 0,-1 1 1 0 0,13 0 39 0 0,-5 2 86 0 0,1 0 1 0 0,-1 3-1 0 0,0 0 1 0 0,0 1-1 0 0,0 2 1 0 0,0 1 0 0 0,-1 1-1 0 0,0 2 1 0 0,17 8-87 0 0,-33-13 38 0 0,0 0 1 0 0,-1 1-1 0 0,0 0 1 0 0,0 1-1 0 0,0 0 1 0 0,-1 1-1 0 0,0 0 1 0 0,0 0-1 0 0,-1 1 1 0 0,0 0-1 0 0,-1 0 1 0 0,0 1-1 0 0,0 0 1 0 0,-1 1-1 0 0,0-1 1 0 0,-1 1-1 0 0,-1 0 1 0 0,1 0-1 0 0,-2 1 1 0 0,1-1-1 0 0,-2 1 1 0 0,1 0-1 0 0,-2-1 1 0 0,1 2-39 0 0,-6 30 78 0 0,-2 1 0 0 0,-2-1 0 0 0,-2-1 0 0 0,-2 1 0 0 0,-1-2 0 0 0,-2 0 0 0 0,-3-1 0 0 0,0 0 1 0 0,-3-1-1 0 0,-1-2 0 0 0,-2 0 0 0 0,-1-1 0 0 0,-2-2 0 0 0,-15 14-78 0 0,-18 36 60 0 0,9 0-149 0 0,87-78 294 0 0,346-20 105 0 0,-269 20-579 0 0,-114-6-41 0 0,-6-1-4347 0 0,-3-4-4911 0 0,8 2-3 0 0</inkml:trace>
  <inkml:trace contextRef="#ctx0" brushRef="#br0" timeOffset="64377.466">26692 5588 20660 0 0,'0'0'347'0'0,"0"0"-843"0"0,0 0-128 0 0,0 0 239 0 0,0 0 360 0 0,0 0 414 0 0,0 0 69 0 0,0 0-40 0 0,0 0-45 0 0,2 27-49 0 0,11 128 239 0 0,28-9 1064 0 0,-41-146-1625 0 0,0 0 1 0 0,0-1-1 0 0,0 1 0 0 0,1-1 0 0 0,-1 1 1 0 0,0 0-1 0 0,0-1 0 0 0,1 1 0 0 0,-1 0 1 0 0,0-1-1 0 0,0 1 0 0 0,1 0 0 0 0,-1-1 1 0 0,0 1-1 0 0,1 0 0 0 0,-1-1 0 0 0,0 1 1 0 0,1 0-1 0 0,-1 0 0 0 0,1 0 0 0 0,-1-1 1 0 0,0 1-1 0 0,1 0 0 0 0,-1 0 0 0 0,1 0 1 0 0,-1 0-1 0 0,1 0 0 0 0,-1 0 0 0 0,0 0 1 0 0,1 0-1 0 0,-1 0 0 0 0,1 0 0 0 0,-1 0 1 0 0,1 0-1 0 0,-1 0 0 0 0,1 0 1 0 0,-1 0-1 0 0,0 0 0 0 0,1 1 0 0 0,-1-1 1 0 0,1 0-1 0 0,-1 0 0 0 0,0 0 0 0 0,1 1 1 0 0,-1-1-1 0 0,0 0 0 0 0,1 1 0 0 0,-1-1 1 0 0,0 0-1 0 0,1 1 0 0 0,-1-1 0 0 0,0 0 1 0 0,0 1-1 0 0,1-1 0 0 0,-1 0 0 0 0,0 1 1 0 0,0-1-1 0 0,0 1 0 0 0,0-1 0 0 0,1 0 1 0 0,-1 1-1 0 0,0-1 0 0 0,0 1-2 0 0,25-51-844 0 0,-17 33 554 0 0,45-75-283 0 0,-10 37 850 0 0,-40 57-195 0 0,0-1-1 0 0,0 1 1 0 0,-1 0 0 0 0,1 0 0 0 0,0 0 0 0 0,-1 0 0 0 0,0 0-1 0 0,1 1 1 0 0,-1-1 0 0 0,0 1 0 0 0,0-1 0 0 0,0 1-1 0 0,-1 0 1 0 0,1 0 0 0 0,-1 0 0 0 0,1 0 0 0 0,-1 0 0 0 0,0 0-1 0 0,0 0 1 0 0,-1 0 0 0 0,1 0 0 0 0,0 0 0 0 0,-1 1-1 0 0,0-1 1 0 0,0 0 0 0 0,0 0 0 0 0,0 1-82 0 0,2 5 93 0 0,18 127 796 0 0,-20-135-891 0 0,1 0-1 0 0,-1 0 1 0 0,0 0 0 0 0,1 0 0 0 0,-1 0-1 0 0,1-1 1 0 0,-1 1 0 0 0,1 0-1 0 0,0 0 1 0 0,-1 0 0 0 0,1-1-1 0 0,0 1 1 0 0,0 0 0 0 0,-1-1-1 0 0,1 1 1 0 0,0 0 0 0 0,0-1-1 0 0,0 1 1 0 0,0-1 0 0 0,0 0-1 0 0,0 1 1 0 0,0-1 0 0 0,0 0 0 0 0,0 1-1 0 0,0-1 1 0 0,0 0 0 0 0,0 0-1 0 0,0 0 1 0 0,0 0 0 0 0,0 0-1 0 0,0 0 1 0 0,0 0 0 0 0,0 0-1 0 0,0 0 1 0 0,0-1 0 0 0,0 1-1 0 0,0 0 1 0 0,0-1 0 0 0,0 1-1 0 0,0 0 1 0 0,0-1 0 0 0,-1 0 0 0 0,1 1-1 0 0,0-1 1 0 0,0 1 0 0 0,0-1-1 0 0,-1 0 1 0 0,1 1 0 0 0,0-1-1 0 0,-1 0 1 0 0,1 0 0 0 0,0 0 2 0 0,53-40-274 0 0,-52 39 237 0 0,153-146-741 0 0,-93 269 2650 0 0,13 44-2007 0 0,-55-132-4566 0 0,1-2-4723 0 0,-14-23-1943 0 0</inkml:trace>
  <inkml:trace contextRef="#ctx0" brushRef="#br0" timeOffset="65201.47">22385 8040 13251 0 0,'0'0'428'0'0,"0"0"36"0"0,0 0 75 0 0,0 0-27 0 0,0 0-36 0 0,-26 2 55 0 0,-8 3-278 0 0,-76 3 2630 0 0,110-8-2249 0 0,0 0-197 0 0,0 0-161 0 0,29 3 1182 0 0,94 9-691 0 0,1-6-1 0 0,-1-5 1 0 0,1-6-1 0 0,11-6-766 0 0,-18 3 153 0 0,1728-136 526 0 0,-105 82-228 0 0,-839 60-427 0 0,-885-1-267 0 0,-35-1-322 0 0,-38-2-988 0 0,-37 3-2674 0 0,32 3-2640 0 0,26 0-4185 0 0</inkml:trace>
  <inkml:trace contextRef="#ctx0" brushRef="#br0" timeOffset="65734.422">22316 3883 22789 0 0,'0'0'-43'0'0,"0"0"35"0"0,-27-22 62 0 0,-129-103-257 0 0,198 123-1915 0 0,509-28 5330 0 0,-274 7-2742 0 0,1915-22 108 0 0,-1881 52-586 0 0,-1 14 0 0 0,0 13 0 0 0,241 61 8 0 0,-495-84-42 0 0,0 3 1 0 0,-1 3 0 0 0,0 1 0 0 0,-2 3 0 0 0,0 3 0 0 0,-1 1 0 0 0,-1 4 41 0 0,-52-29 12 0 0,1-1 1 0 0,-1 1-1 0 0,1 0 1 0 0,-1 0-1 0 0,1 0 1 0 0,-1 0-1 0 0,1-1 1 0 0,-1 1-1 0 0,0 0 1 0 0,1 0-1 0 0,-1 0 1 0 0,1 0 0 0 0,-1 0-1 0 0,1 1 1 0 0,-1-1-1 0 0,0 0 1 0 0,1 0-1 0 0,-1 0 1 0 0,1 0-1 0 0,-1 1 1 0 0,1-1-1 0 0,-1 0 1 0 0,1 0-1 0 0,-1 1 1 0 0,1-1 0 0 0,-1 0-1 0 0,1 1 1 0 0,0-1-1 0 0,-1 1 1 0 0,1-1-1 0 0,-1 0 1 0 0,1 1-1 0 0,0-1 1 0 0,-1 1-1 0 0,1-1 1 0 0,0 1-1 0 0,0-1 1 0 0,0 1 0 0 0,-1 0-1 0 0,1-1 1 0 0,0 1-1 0 0,0-1 1 0 0,0 1-1 0 0,0-1 1 0 0,0 1-1 0 0,0-1 1 0 0,0 1-1 0 0,0 0 1 0 0,0-1-1 0 0,0 1 1 0 0,0-1 0 0 0,0 1-1 0 0,0-1 1 0 0,0 1-1 0 0,1-1 1 0 0,-1 1-1 0 0,0 0-12 0 0,-64-4-192 0 0,61 2 168 0 0,-144-16-1310 0 0,5 1-2891 0 0,50 9-4512 0 0,66 6-1540 0 0</inkml:trace>
  <inkml:trace contextRef="#ctx0" brushRef="#br0" timeOffset="66254.194">22122 4176 20796 0 0,'0'0'-1230'0'0,"0"0"88"0"0,0 0 151 0 0,0 0 415 0 0,-6 26 777 0 0,-35 170 605 0 0,-44 648 2101 0 0,-8 523-2074 0 0,88-913-4036 0 0,21-7-5021 0 0,-7-311-1953 0 0</inkml:trace>
  <inkml:trace contextRef="#ctx0" brushRef="#br0" timeOffset="66707.838">21735 8484 21741 0 0,'0'0'190'0'0,"0"0"-216"0"0,0 0-136 0 0,0 0 69 0 0,0 0 473 0 0,38-8 290 0 0,265-47 825 0 0,694-94 1038 0 0,-395 57-3726 0 0,-13 9-7260 0 0,-419 61-3636 0 0</inkml:trace>
  <inkml:trace contextRef="#ctx0" brushRef="#br0" timeOffset="-203760.163">24962 10024 29862 0 0,'0'0'-416'0'0,"0"0"40"0"0,0 0 248 0 0,0 0-152 0 0,0 0-48 0 0,0 0-72 0 0,0 0-48 0 0,0 0-112 0 0,0 0-264 0 0,0 0-241 0 0,0 0-511 0 0,0 0-584 0 0,-40-89-913 0 0,53 88-2120 0 0,-4 1-6794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5T14:48:3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24085 0 0,'0'0'-136'0'0,"0"0"-55"0"0,0 0-110 0 0,0 0-67 0 0,0 0 4 0 0,0 0 33 0 0,0 0 151 0 0,0 0 171 0 0,0 0 70 0 0,0 0 22 0 0,10 28-29 0 0,35 89-14 0 0,34-20 55 0 0,-58-80-52 0 0,14 7 57 0 0,0-1 0 0 0,2-2 1 0 0,1-1-1 0 0,0-2 0 0 0,1-1 1 0 0,1-3-1 0 0,0-1 0 0 0,1-2 0 0 0,0-1 1 0 0,1-3-1 0 0,0-1 0 0 0,0-2 1 0 0,1-2-1 0 0,-1-2 0 0 0,41-5-100 0 0,-39-2-20 0 0,0-2-1 0 0,0-3 1 0 0,-1-1-1 0 0,-1-2 1 0 0,0-1-1 0 0,-1-3 1 0 0,-1-1 0 0 0,0-2-1 0 0,-2-2 1 0 0,-1-2-1 0 0,-1-1 1 0 0,-1-1-1 0 0,-2-2 1 0 0,0-2-1 0 0,-3-1 1 0 0,0-1 0 0 0,-3-1-1 0 0,0-2 1 0 0,-3 0-1 0 0,-1-2 1 0 0,-2-1-1 0 0,-1-1 1 0 0,-2 0-1 0 0,-2-1 1 0 0,-2-1-1 0 0,-2 0 1 0 0,-2-1 0 0 0,-2 0-1 0 0,-1-1 1 0 0,-1-34 20 0 0,-5 60-62 0 0,0-1 0 0 0,-2 1 0 0 0,0 0 0 0 0,-1-1 0 0 0,-1 1 1 0 0,-1 0-1 0 0,-1 1 0 0 0,0-1 0 0 0,-2 1 0 0 0,0 0 0 0 0,0 0 0 0 0,-2 1 1 0 0,0 0-1 0 0,-1 1 0 0 0,-1 0 0 0 0,-1 0 0 0 0,0 1 0 0 0,-1 1 0 0 0,0 0 0 0 0,-1 0 1 0 0,-1 2-1 0 0,0 0 0 0 0,0 0 0 0 0,-1 1 0 0 0,-1 2 0 0 0,-12-7 62 0 0,-13 2 88 0 0,1 2-1 0 0,-2 1 1 0 0,0 3-1 0 0,0 1 1 0 0,0 2-1 0 0,0 2 1 0 0,-1 2-1 0 0,0 2 1 0 0,1 1-1 0 0,-1 3 1 0 0,1 2-1 0 0,0 1 1 0 0,1 2-1 0 0,0 2 1 0 0,1 2-1 0 0,0 2 1 0 0,1 1-1 0 0,-18 13-87 0 0,17-10 102 0 0,2 1 0 0 0,0 3 0 0 0,2 1 0 0 0,0 1 0 0 0,2 2 0 0 0,1 2 0 0 0,2 1 0 0 0,0 1 0 0 0,3 2 0 0 0,0 1 0 0 0,3 2 0 0 0,1 0 0 0 0,1 1 0 0 0,2 2 0 0 0,2 0 0 0 0,2 1 0 0 0,2 1 0 0 0,1 1 0 0 0,3 0 0 0 0,1 1 0 0 0,-4 35-102 0 0,8 13 20 0 0,3 1 0 0 0,4-1 1 0 0,5 1-1 0 0,3-1 0 0 0,4 0 0 0 0,5-1 0 0 0,3 0 0 0 0,4-2 0 0 0,5 0 1 0 0,3-2-1 0 0,3-2 0 0 0,5-1 0 0 0,3-2 0 0 0,3-2 0 0 0,4-2 1 0 0,4-2-1 0 0,3-3 0 0 0,43 43-20 0 0,21 19 151 0 0,5-6 0 0 0,5-6 0 0 0,56 36-151 0 0,-6-47-705 0 0,-156-109-2442 0 0,-12-8-6102 0 0,-8 0-1982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9145E-86AD-421A-BDF7-B39CBA72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8E9195-BE42-4B46-BC87-46CCFC325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7D47CD-BB26-4171-8ED9-44B42D66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A36E98-0B0D-44BC-A941-8ABE7C3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1BDC98-3E24-4F79-AE2D-3E92B886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3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F22E5-EA84-457E-A7ED-DBDD8D7B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1CFE34-38BD-4CB1-BDAF-259584FD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7F930C-7E2B-4C92-948E-9507EFF2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F00A43-9F31-4974-8579-746526EB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9B83FF-0469-45CF-86B7-DD9DD76C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90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8F838B-7BD7-421E-A0F6-2CF20E1D5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DC0553-63D8-4722-B4FE-9A73AA712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E0B579-ADDE-405E-A169-A0F09DEC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95455C-6C9B-4D79-A845-E77E3226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E1B5A5-CB31-43D2-8C2C-784CFB60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6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E7A84-41CE-48EE-AA18-8599EB75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F2C5A1-2F9D-486D-94FB-8D1572DD5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22E93E-11FC-4F18-8B4C-C2A2DA0F5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2BD2C0-4D1B-4407-8EFD-2D6F733C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AF4CE9-4BF1-4175-9098-A9F29113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67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981A5-9081-40AF-8004-5E188268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E43F01-E810-49AF-94CC-D3D22F7DD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4AEE12-F5D6-4E62-942F-2AB8663B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2BE0A3-D3D1-45C9-8545-F618D86A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3850E-B67D-4CBE-9075-62C9F72C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04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2C916-321F-455D-82D3-FE33C1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B64F15-8A6E-4543-9731-E25A24378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5A5D2A-C446-4BBB-B777-F2232103B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585F68-C9AD-44E0-BD1E-03A48BF23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15DB5A-BCBB-4F3B-A32C-DB605F55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A271C7-FF96-4637-8777-F016CCD0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85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A14C6-19AE-4B37-B7C8-7037F51F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4F91D9-082C-4893-85AE-55648C63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482015-8832-4D0D-BF3B-9B55AD71B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A92E5D-8996-4762-9FAA-F52651A30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F573A9-6F25-4384-8679-D90EFDABA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53B433-267A-46A8-90E1-4B032C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9E768E-2243-4964-BD51-E60B1A78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4762F8-74E3-4A0A-9C04-2A1A388D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27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CD606-FA29-4224-88BE-E5FE626C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36E16E-685A-44C3-B54B-E3F057AD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F57510-06E1-42DC-B7EF-4C302DA3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7DE2AA-9778-4FE8-B741-852469A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12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D5F74FA-0990-4721-B9BB-8ACE4DB1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66EF583-B724-4E28-918D-B82D9320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29BB3E-6EB4-4BA9-8A84-74BD75EB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1CBDF-1CA7-42BE-A47F-098D0B30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2F4D84-7A72-4337-9DBD-5D244F9E9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763CC3-2343-471E-BBD2-994E7B564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384132-DCAC-4680-80FC-BE31E850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CA7851-3648-40FE-BDD5-5C0E28AF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D6166E-EE1E-4C0B-9416-8EBDFFA9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99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B44D3B-77EE-4BAC-87C5-98FE33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E2A587-8512-4845-8F39-F316CAF78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CF1B85-5A95-4C57-88BB-DB3CB68C0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9D2FE0-274D-4D67-87D0-3B7E5EC5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888D77-D4A9-47B7-91A5-7B88DA67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2FEDAA-D7F3-40A3-BDF6-3026ADEB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29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39C47E-75D9-4B94-B0E4-26573641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A5CAE0-3FCC-4BE2-BD1A-A3ECBE46B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41AF37-13DB-46BE-9782-FB3A79D7B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9E3B-4CDA-482D-B21D-EC32B19DFC49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61F571-D45C-4446-A2E9-142906976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BBCDD-F040-4B78-A0BA-12A841313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33F4-B369-4B32-AE73-05652D379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3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emf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9" Type="http://schemas.openxmlformats.org/officeDocument/2006/relationships/image" Target="../media/image150.png"/><Relationship Id="rId21" Type="http://schemas.openxmlformats.org/officeDocument/2006/relationships/image" Target="../media/image60.png"/><Relationship Id="rId34" Type="http://schemas.openxmlformats.org/officeDocument/2006/relationships/customXml" Target="../ink/ink87.xml"/><Relationship Id="rId42" Type="http://schemas.openxmlformats.org/officeDocument/2006/relationships/customXml" Target="../ink/ink91.xml"/><Relationship Id="rId47" Type="http://schemas.openxmlformats.org/officeDocument/2006/relationships/image" Target="../media/image190.png"/><Relationship Id="rId7" Type="http://schemas.openxmlformats.org/officeDocument/2006/relationships/image" Target="../media/image53.emf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3.xml"/><Relationship Id="rId11" Type="http://schemas.openxmlformats.org/officeDocument/2006/relationships/image" Target="../media/image55.emf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37" Type="http://schemas.openxmlformats.org/officeDocument/2006/relationships/image" Target="../media/image140.png"/><Relationship Id="rId40" Type="http://schemas.openxmlformats.org/officeDocument/2006/relationships/customXml" Target="../ink/ink90.xml"/><Relationship Id="rId45" Type="http://schemas.openxmlformats.org/officeDocument/2006/relationships/image" Target="../media/image180.png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70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10" Type="http://schemas.openxmlformats.org/officeDocument/2006/relationships/customXml" Target="../ink/ink75.xml"/><Relationship Id="rId19" Type="http://schemas.openxmlformats.org/officeDocument/2006/relationships/image" Target="../media/image50.png"/><Relationship Id="rId31" Type="http://schemas.openxmlformats.org/officeDocument/2006/relationships/image" Target="../media/image110.png"/><Relationship Id="rId44" Type="http://schemas.openxmlformats.org/officeDocument/2006/relationships/customXml" Target="../ink/ink92.xml"/><Relationship Id="rId4" Type="http://schemas.openxmlformats.org/officeDocument/2006/relationships/customXml" Target="../ink/ink72.xml"/><Relationship Id="rId9" Type="http://schemas.openxmlformats.org/officeDocument/2006/relationships/image" Target="../media/image54.emf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90.png"/><Relationship Id="rId30" Type="http://schemas.openxmlformats.org/officeDocument/2006/relationships/customXml" Target="../ink/ink85.xml"/><Relationship Id="rId35" Type="http://schemas.openxmlformats.org/officeDocument/2006/relationships/image" Target="../media/image130.png"/><Relationship Id="rId43" Type="http://schemas.openxmlformats.org/officeDocument/2006/relationships/image" Target="../media/image170.png"/><Relationship Id="rId8" Type="http://schemas.openxmlformats.org/officeDocument/2006/relationships/customXml" Target="../ink/ink74.xml"/><Relationship Id="rId3" Type="http://schemas.openxmlformats.org/officeDocument/2006/relationships/image" Target="../media/image51.emf"/><Relationship Id="rId12" Type="http://schemas.openxmlformats.org/officeDocument/2006/relationships/customXml" Target="../ink/ink76.xml"/><Relationship Id="rId17" Type="http://schemas.openxmlformats.org/officeDocument/2006/relationships/image" Target="../media/image40.png"/><Relationship Id="rId25" Type="http://schemas.openxmlformats.org/officeDocument/2006/relationships/image" Target="../media/image80.png"/><Relationship Id="rId33" Type="http://schemas.openxmlformats.org/officeDocument/2006/relationships/image" Target="../media/image120.png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20" Type="http://schemas.openxmlformats.org/officeDocument/2006/relationships/customXml" Target="../ink/ink80.xml"/><Relationship Id="rId41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3" Type="http://schemas.openxmlformats.org/officeDocument/2006/relationships/image" Target="../media/image200.png"/><Relationship Id="rId7" Type="http://schemas.openxmlformats.org/officeDocument/2006/relationships/image" Target="../media/image220.png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6.xml"/><Relationship Id="rId5" Type="http://schemas.openxmlformats.org/officeDocument/2006/relationships/image" Target="../media/image210.png"/><Relationship Id="rId4" Type="http://schemas.openxmlformats.org/officeDocument/2006/relationships/customXml" Target="../ink/ink95.xml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9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30.png"/><Relationship Id="rId18" Type="http://schemas.openxmlformats.org/officeDocument/2006/relationships/customXml" Target="../ink/ink107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customXml" Target="../ink/ink104.xml"/><Relationship Id="rId17" Type="http://schemas.openxmlformats.org/officeDocument/2006/relationships/image" Target="../media/image32.png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1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customXml" Target="../ink/ink103.xml"/><Relationship Id="rId19" Type="http://schemas.openxmlformats.org/officeDocument/2006/relationships/image" Target="../media/image33.png"/><Relationship Id="rId4" Type="http://schemas.openxmlformats.org/officeDocument/2006/relationships/customXml" Target="../ink/ink100.xml"/><Relationship Id="rId9" Type="http://schemas.openxmlformats.org/officeDocument/2006/relationships/image" Target="../media/image28.png"/><Relationship Id="rId14" Type="http://schemas.openxmlformats.org/officeDocument/2006/relationships/customXml" Target="../ink/ink1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9.xml"/><Relationship Id="rId18" Type="http://schemas.openxmlformats.org/officeDocument/2006/relationships/image" Target="../media/image11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8.png"/><Relationship Id="rId17" Type="http://schemas.openxmlformats.org/officeDocument/2006/relationships/customXml" Target="../ink/ink11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image" Target="../media/image13.png"/><Relationship Id="rId5" Type="http://schemas.openxmlformats.org/officeDocument/2006/relationships/image" Target="../media/image8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5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21" Type="http://schemas.openxmlformats.org/officeDocument/2006/relationships/image" Target="../media/image19.png"/><Relationship Id="rId7" Type="http://schemas.openxmlformats.org/officeDocument/2006/relationships/image" Target="../media/image9.emf"/><Relationship Id="rId12" Type="http://schemas.openxmlformats.org/officeDocument/2006/relationships/customXml" Target="../ink/ink21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2" Type="http://schemas.openxmlformats.org/officeDocument/2006/relationships/customXml" Target="../ink/ink17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.xml"/><Relationship Id="rId11" Type="http://schemas.openxmlformats.org/officeDocument/2006/relationships/image" Target="../media/image14.png"/><Relationship Id="rId24" Type="http://schemas.openxmlformats.org/officeDocument/2006/relationships/customXml" Target="../ink/ink27.xml"/><Relationship Id="rId5" Type="http://schemas.openxmlformats.org/officeDocument/2006/relationships/image" Target="../media/image8.emf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0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40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.xml"/><Relationship Id="rId11" Type="http://schemas.openxmlformats.org/officeDocument/2006/relationships/image" Target="../media/image19.emf"/><Relationship Id="rId24" Type="http://schemas.openxmlformats.org/officeDocument/2006/relationships/customXml" Target="../ink/ink46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48.xml"/><Relationship Id="rId10" Type="http://schemas.openxmlformats.org/officeDocument/2006/relationships/customXml" Target="../ink/ink39.xml"/><Relationship Id="rId19" Type="http://schemas.openxmlformats.org/officeDocument/2006/relationships/image" Target="../media/image23.emf"/><Relationship Id="rId4" Type="http://schemas.openxmlformats.org/officeDocument/2006/relationships/customXml" Target="../ink/ink36.xml"/><Relationship Id="rId9" Type="http://schemas.openxmlformats.org/officeDocument/2006/relationships/image" Target="../media/image18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34.emf"/><Relationship Id="rId18" Type="http://schemas.openxmlformats.org/officeDocument/2006/relationships/customXml" Target="../ink/ink57.xml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customXml" Target="../ink/ink54.xml"/><Relationship Id="rId17" Type="http://schemas.openxmlformats.org/officeDocument/2006/relationships/image" Target="../media/image36.emf"/><Relationship Id="rId2" Type="http://schemas.openxmlformats.org/officeDocument/2006/relationships/customXml" Target="../ink/ink49.xml"/><Relationship Id="rId16" Type="http://schemas.openxmlformats.org/officeDocument/2006/relationships/customXml" Target="../ink/ink56.xml"/><Relationship Id="rId20" Type="http://schemas.openxmlformats.org/officeDocument/2006/relationships/customXml" Target="../ink/ink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10" Type="http://schemas.openxmlformats.org/officeDocument/2006/relationships/customXml" Target="../ink/ink53.xml"/><Relationship Id="rId19" Type="http://schemas.openxmlformats.org/officeDocument/2006/relationships/image" Target="../media/image37.emf"/><Relationship Id="rId4" Type="http://schemas.openxmlformats.org/officeDocument/2006/relationships/customXml" Target="../ink/ink50.xml"/><Relationship Id="rId9" Type="http://schemas.openxmlformats.org/officeDocument/2006/relationships/image" Target="../media/image32.emf"/><Relationship Id="rId14" Type="http://schemas.openxmlformats.org/officeDocument/2006/relationships/customXml" Target="../ink/ink55.xml"/><Relationship Id="rId22" Type="http://schemas.openxmlformats.org/officeDocument/2006/relationships/customXml" Target="../ink/ink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45.emf"/><Relationship Id="rId18" Type="http://schemas.openxmlformats.org/officeDocument/2006/relationships/customXml" Target="../ink/ink68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65.xml"/><Relationship Id="rId17" Type="http://schemas.openxmlformats.org/officeDocument/2006/relationships/image" Target="../media/image47.emf"/><Relationship Id="rId2" Type="http://schemas.openxmlformats.org/officeDocument/2006/relationships/customXml" Target="../ink/ink60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2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customXml" Target="../ink/ink64.xml"/><Relationship Id="rId19" Type="http://schemas.openxmlformats.org/officeDocument/2006/relationships/image" Target="../media/image48.emf"/><Relationship Id="rId4" Type="http://schemas.openxmlformats.org/officeDocument/2006/relationships/customXml" Target="../ink/ink61.xml"/><Relationship Id="rId9" Type="http://schemas.openxmlformats.org/officeDocument/2006/relationships/image" Target="../media/image43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F20F52-7B2D-4971-83F2-CA37D8AE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26911" r="35321" b="48746"/>
          <a:stretch/>
        </p:blipFill>
        <p:spPr>
          <a:xfrm>
            <a:off x="4093827" y="1920348"/>
            <a:ext cx="2312159" cy="25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ADDAD3F-7359-4517-A145-AD3B6D19B22F}"/>
                  </a:ext>
                </a:extLst>
              </p14:cNvPr>
              <p14:cNvContentPartPr/>
              <p14:nvPr/>
            </p14:nvContentPartPr>
            <p14:xfrm>
              <a:off x="1758640" y="1592369"/>
              <a:ext cx="502920" cy="109044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ADDAD3F-7359-4517-A145-AD3B6D19B2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9640" y="1583369"/>
                <a:ext cx="520560" cy="11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55618CA6-6E45-493A-9AF6-E29B083C9FB1}"/>
                  </a:ext>
                </a:extLst>
              </p14:cNvPr>
              <p14:cNvContentPartPr/>
              <p14:nvPr/>
            </p14:nvContentPartPr>
            <p14:xfrm>
              <a:off x="2201800" y="2589929"/>
              <a:ext cx="36720" cy="35964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55618CA6-6E45-493A-9AF6-E29B083C9F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2800" y="2580929"/>
                <a:ext cx="543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7CF1659B-7867-427B-A123-39F641FBED9C}"/>
                  </a:ext>
                </a:extLst>
              </p14:cNvPr>
              <p14:cNvContentPartPr/>
              <p14:nvPr/>
            </p14:nvContentPartPr>
            <p14:xfrm>
              <a:off x="2146360" y="2544929"/>
              <a:ext cx="313920" cy="288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7CF1659B-7867-427B-A123-39F641FBED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37360" y="2535929"/>
                <a:ext cx="331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FF9A49ED-87F4-49EF-9C50-75640A800E66}"/>
                  </a:ext>
                </a:extLst>
              </p14:cNvPr>
              <p14:cNvContentPartPr/>
              <p14:nvPr/>
            </p14:nvContentPartPr>
            <p14:xfrm>
              <a:off x="2259400" y="2713049"/>
              <a:ext cx="253080" cy="237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FF9A49ED-87F4-49EF-9C50-75640A800E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0400" y="2704049"/>
                <a:ext cx="270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C51E1255-3324-4EBB-AD8D-488D93337BAA}"/>
                  </a:ext>
                </a:extLst>
              </p14:cNvPr>
              <p14:cNvContentPartPr/>
              <p14:nvPr/>
            </p14:nvContentPartPr>
            <p14:xfrm>
              <a:off x="2194960" y="2732129"/>
              <a:ext cx="436320" cy="622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C51E1255-3324-4EBB-AD8D-488D93337B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5960" y="2723129"/>
                <a:ext cx="453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0F84EDA6-87E5-415B-B8B6-C86C4582F6EF}"/>
                  </a:ext>
                </a:extLst>
              </p14:cNvPr>
              <p14:cNvContentPartPr/>
              <p14:nvPr/>
            </p14:nvContentPartPr>
            <p14:xfrm>
              <a:off x="2232760" y="2738249"/>
              <a:ext cx="196200" cy="244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0F84EDA6-87E5-415B-B8B6-C86C4582F6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3760" y="2729249"/>
                <a:ext cx="213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BEEE6821-B611-4243-BB7C-862DCBFDEEE3}"/>
                  </a:ext>
                </a:extLst>
              </p14:cNvPr>
              <p14:cNvContentPartPr/>
              <p14:nvPr/>
            </p14:nvContentPartPr>
            <p14:xfrm>
              <a:off x="2754760" y="2175569"/>
              <a:ext cx="289440" cy="1558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BEEE6821-B611-4243-BB7C-862DCBFDEE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5760" y="2166569"/>
                <a:ext cx="307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C6B85626-C680-49B3-99C9-CDAB062CBF39}"/>
                  </a:ext>
                </a:extLst>
              </p14:cNvPr>
              <p14:cNvContentPartPr/>
              <p14:nvPr/>
            </p14:nvContentPartPr>
            <p14:xfrm>
              <a:off x="7179520" y="1980089"/>
              <a:ext cx="990360" cy="10670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C6B85626-C680-49B3-99C9-CDAB062CBF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0877" y="1971449"/>
                <a:ext cx="1008006" cy="10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C0DF7397-B071-44CE-9757-169CA0FD2996}"/>
                  </a:ext>
                </a:extLst>
              </p14:cNvPr>
              <p14:cNvContentPartPr/>
              <p14:nvPr/>
            </p14:nvContentPartPr>
            <p14:xfrm>
              <a:off x="3480160" y="4584689"/>
              <a:ext cx="430560" cy="55800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C0DF7397-B071-44CE-9757-169CA0FD299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1160" y="4576043"/>
                <a:ext cx="448200" cy="57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907C7606-3756-4788-A728-8FCB65CB0049}"/>
                  </a:ext>
                </a:extLst>
              </p14:cNvPr>
              <p14:cNvContentPartPr/>
              <p14:nvPr/>
            </p14:nvContentPartPr>
            <p14:xfrm>
              <a:off x="5461600" y="1945529"/>
              <a:ext cx="925920" cy="7023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907C7606-3756-4788-A728-8FCB65CB004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52600" y="1936529"/>
                <a:ext cx="94356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E58EE0DB-C38B-4705-99BD-F4056DC3B2B3}"/>
                  </a:ext>
                </a:extLst>
              </p14:cNvPr>
              <p14:cNvContentPartPr/>
              <p14:nvPr/>
            </p14:nvContentPartPr>
            <p14:xfrm>
              <a:off x="6029680" y="1043729"/>
              <a:ext cx="1422720" cy="68688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E58EE0DB-C38B-4705-99BD-F4056DC3B2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20682" y="1035084"/>
                <a:ext cx="1440356" cy="704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14E57E7A-AA2F-43FC-97A5-734E58F2972E}"/>
                  </a:ext>
                </a:extLst>
              </p14:cNvPr>
              <p14:cNvContentPartPr/>
              <p14:nvPr/>
            </p14:nvContentPartPr>
            <p14:xfrm>
              <a:off x="9815080" y="621809"/>
              <a:ext cx="2052360" cy="36684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14E57E7A-AA2F-43FC-97A5-734E58F297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6082" y="613169"/>
                <a:ext cx="2069997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5B417F77-44F9-41A3-91CF-F5375D61B175}"/>
                  </a:ext>
                </a:extLst>
              </p14:cNvPr>
              <p14:cNvContentPartPr/>
              <p14:nvPr/>
            </p14:nvContentPartPr>
            <p14:xfrm>
              <a:off x="7657960" y="628649"/>
              <a:ext cx="1989000" cy="490320"/>
            </p14:xfrm>
          </p:contentPart>
        </mc:Choice>
        <mc:Fallback xmlns=""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5B417F77-44F9-41A3-91CF-F5375D61B1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48960" y="619649"/>
                <a:ext cx="20066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43530E26-E7F4-46B0-9996-C50B9835D0E2}"/>
                  </a:ext>
                </a:extLst>
              </p14:cNvPr>
              <p14:cNvContentPartPr/>
              <p14:nvPr/>
            </p14:nvContentPartPr>
            <p14:xfrm>
              <a:off x="1270840" y="1331009"/>
              <a:ext cx="3596040" cy="294912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43530E26-E7F4-46B0-9996-C50B9835D0E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62200" y="1322368"/>
                <a:ext cx="3613680" cy="2966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F9A070B3-DB5B-402E-B66C-2BF5F98FF4B1}"/>
                  </a:ext>
                </a:extLst>
              </p14:cNvPr>
              <p14:cNvContentPartPr/>
              <p14:nvPr/>
            </p14:nvContentPartPr>
            <p14:xfrm>
              <a:off x="1118560" y="1347569"/>
              <a:ext cx="1800720" cy="198972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F9A070B3-DB5B-402E-B66C-2BF5F98FF4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4560" y="1239929"/>
                <a:ext cx="190836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794642FC-3F44-42EF-A5B6-A69B35DA9052}"/>
                  </a:ext>
                </a:extLst>
              </p14:cNvPr>
              <p14:cNvContentPartPr/>
              <p14:nvPr/>
            </p14:nvContentPartPr>
            <p14:xfrm>
              <a:off x="1381360" y="1262969"/>
              <a:ext cx="1750680" cy="200844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794642FC-3F44-42EF-A5B6-A69B35DA90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27720" y="1154969"/>
                <a:ext cx="1858320" cy="22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74CFC141-2F05-4EF5-8DFC-D0697040BB72}"/>
                  </a:ext>
                </a:extLst>
              </p14:cNvPr>
              <p14:cNvContentPartPr/>
              <p14:nvPr/>
            </p14:nvContentPartPr>
            <p14:xfrm>
              <a:off x="6876040" y="3465089"/>
              <a:ext cx="1679040" cy="2268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74CFC141-2F05-4EF5-8DFC-D0697040BB7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22040" y="3357449"/>
                <a:ext cx="1786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415B59B8-D7FD-412E-B096-873C93C68520}"/>
                  </a:ext>
                </a:extLst>
              </p14:cNvPr>
              <p14:cNvContentPartPr/>
              <p14:nvPr/>
            </p14:nvContentPartPr>
            <p14:xfrm>
              <a:off x="6729880" y="1976849"/>
              <a:ext cx="156240" cy="1557000"/>
            </p14:xfrm>
          </p:contentPart>
        </mc:Choice>
        <mc:Fallback xmlns=""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415B59B8-D7FD-412E-B096-873C93C6852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76240" y="1868849"/>
                <a:ext cx="263880" cy="17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F03D26AF-08B1-4C6B-AA49-54787417ADAD}"/>
                  </a:ext>
                </a:extLst>
              </p14:cNvPr>
              <p14:cNvContentPartPr/>
              <p14:nvPr/>
            </p14:nvContentPartPr>
            <p14:xfrm>
              <a:off x="7379320" y="1538729"/>
              <a:ext cx="1431720" cy="1905480"/>
            </p14:xfrm>
          </p:contentPart>
        </mc:Choice>
        <mc:Fallback xmlns=""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F03D26AF-08B1-4C6B-AA49-54787417ADA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25680" y="1430729"/>
                <a:ext cx="1539360" cy="21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001630EF-5688-4C0E-B954-38B4B288FBE1}"/>
                  </a:ext>
                </a:extLst>
              </p14:cNvPr>
              <p14:cNvContentPartPr/>
              <p14:nvPr/>
            </p14:nvContentPartPr>
            <p14:xfrm>
              <a:off x="4326160" y="3240089"/>
              <a:ext cx="1063440" cy="2115360"/>
            </p14:xfrm>
          </p:contentPart>
        </mc:Choice>
        <mc:Fallback xmlns=""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001630EF-5688-4C0E-B954-38B4B288FBE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72520" y="3132449"/>
                <a:ext cx="1171080" cy="23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49913E4D-FCFB-4FB2-A15A-836EFCD4AB7B}"/>
                  </a:ext>
                </a:extLst>
              </p14:cNvPr>
              <p14:cNvContentPartPr/>
              <p14:nvPr/>
            </p14:nvContentPartPr>
            <p14:xfrm>
              <a:off x="4227880" y="3171689"/>
              <a:ext cx="411840" cy="291600"/>
            </p14:xfrm>
          </p:contentPart>
        </mc:Choice>
        <mc:Fallback xmlns=""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49913E4D-FCFB-4FB2-A15A-836EFCD4AB7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74240" y="3063689"/>
                <a:ext cx="51948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52B9E5C2-B232-4DFD-848E-C25D5861F484}"/>
                  </a:ext>
                </a:extLst>
              </p14:cNvPr>
              <p14:cNvContentPartPr/>
              <p14:nvPr/>
            </p14:nvContentPartPr>
            <p14:xfrm>
              <a:off x="5328400" y="3067289"/>
              <a:ext cx="459000" cy="2484720"/>
            </p14:xfrm>
          </p:contentPart>
        </mc:Choice>
        <mc:Fallback xmlns=""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52B9E5C2-B232-4DFD-848E-C25D5861F48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74760" y="2959649"/>
                <a:ext cx="566640" cy="27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79C2626E-35EE-4040-82D4-9A778E07723A}"/>
                  </a:ext>
                </a:extLst>
              </p14:cNvPr>
              <p14:cNvContentPartPr/>
              <p14:nvPr/>
            </p14:nvContentPartPr>
            <p14:xfrm>
              <a:off x="5364400" y="2936969"/>
              <a:ext cx="660960" cy="557640"/>
            </p14:xfrm>
          </p:contentPart>
        </mc:Choice>
        <mc:Fallback xmlns=""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79C2626E-35EE-4040-82D4-9A778E07723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10400" y="2828969"/>
                <a:ext cx="768600" cy="7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971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F9E6E662-94F4-4D04-B004-2C1545037190}"/>
                  </a:ext>
                </a:extLst>
              </p14:cNvPr>
              <p14:cNvContentPartPr/>
              <p14:nvPr/>
            </p14:nvContentPartPr>
            <p14:xfrm>
              <a:off x="2400880" y="1517489"/>
              <a:ext cx="6490800" cy="2124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F9E6E662-94F4-4D04-B004-2C15450371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7240" y="1409849"/>
                <a:ext cx="65984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919BD1BF-B04A-4266-A1A6-678F303D7545}"/>
                  </a:ext>
                </a:extLst>
              </p14:cNvPr>
              <p14:cNvContentPartPr/>
              <p14:nvPr/>
            </p14:nvContentPartPr>
            <p14:xfrm>
              <a:off x="2552440" y="1725569"/>
              <a:ext cx="5132160" cy="2095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919BD1BF-B04A-4266-A1A6-678F303D75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8800" y="1617929"/>
                <a:ext cx="523980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F8244565-B9C0-4034-91B3-F36E1F7751BD}"/>
                  </a:ext>
                </a:extLst>
              </p14:cNvPr>
              <p14:cNvContentPartPr/>
              <p14:nvPr/>
            </p14:nvContentPartPr>
            <p14:xfrm>
              <a:off x="2450200" y="1946969"/>
              <a:ext cx="5929200" cy="14832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F8244565-B9C0-4034-91B3-F36E1F7751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6200" y="1839329"/>
                <a:ext cx="6036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0" name="Input penna 79">
                <a:extLst>
                  <a:ext uri="{FF2B5EF4-FFF2-40B4-BE49-F238E27FC236}">
                    <a16:creationId xmlns:a16="http://schemas.microsoft.com/office/drawing/2014/main" id="{BB6E0C19-FA99-4CE3-A0C3-143B24FF081F}"/>
                  </a:ext>
                </a:extLst>
              </p14:cNvPr>
              <p14:cNvContentPartPr/>
              <p14:nvPr/>
            </p14:nvContentPartPr>
            <p14:xfrm>
              <a:off x="1356160" y="1486889"/>
              <a:ext cx="9768960" cy="5407200"/>
            </p14:xfrm>
          </p:contentPart>
        </mc:Choice>
        <mc:Fallback xmlns="">
          <p:pic>
            <p:nvPicPr>
              <p:cNvPr id="80" name="Input penna 79">
                <a:extLst>
                  <a:ext uri="{FF2B5EF4-FFF2-40B4-BE49-F238E27FC236}">
                    <a16:creationId xmlns:a16="http://schemas.microsoft.com/office/drawing/2014/main" id="{BB6E0C19-FA99-4CE3-A0C3-143B24FF08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7160" y="1477889"/>
                <a:ext cx="9786599" cy="54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59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DB5EBB0C-1DA9-494D-81AE-4CC2E94447CD}"/>
                  </a:ext>
                </a:extLst>
              </p14:cNvPr>
              <p14:cNvContentPartPr/>
              <p14:nvPr/>
            </p14:nvContentPartPr>
            <p14:xfrm>
              <a:off x="2283880" y="1149929"/>
              <a:ext cx="9897480" cy="5313240"/>
            </p14:xfrm>
          </p:contentPart>
        </mc:Choice>
        <mc:Fallback xmlns=""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DB5EBB0C-1DA9-494D-81AE-4CC2E94447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4880" y="1141289"/>
                <a:ext cx="9915121" cy="53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20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1A52D6BD-658C-4D95-BD8E-8ADAA8E4E2B1}"/>
                  </a:ext>
                </a:extLst>
              </p14:cNvPr>
              <p14:cNvContentPartPr/>
              <p14:nvPr/>
            </p14:nvContentPartPr>
            <p14:xfrm>
              <a:off x="5054800" y="3007889"/>
              <a:ext cx="619560" cy="11696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1A52D6BD-658C-4D95-BD8E-8ADAA8E4E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6160" y="2999249"/>
                <a:ext cx="63720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DB1EE3E1-54E4-416F-82FE-F436FCA48B83}"/>
                  </a:ext>
                </a:extLst>
              </p14:cNvPr>
              <p14:cNvContentPartPr/>
              <p14:nvPr/>
            </p14:nvContentPartPr>
            <p14:xfrm>
              <a:off x="4277920" y="1570769"/>
              <a:ext cx="1993680" cy="11390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DB1EE3E1-54E4-416F-82FE-F436FCA48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8920" y="1562129"/>
                <a:ext cx="201132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2DA5CA67-1210-4E38-9EE0-E6BE54061843}"/>
                  </a:ext>
                </a:extLst>
              </p14:cNvPr>
              <p14:cNvContentPartPr/>
              <p14:nvPr/>
            </p14:nvContentPartPr>
            <p14:xfrm>
              <a:off x="2488360" y="1507409"/>
              <a:ext cx="1339200" cy="1287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2DA5CA67-1210-4E38-9EE0-E6BE540618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9720" y="1498769"/>
                <a:ext cx="135684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149487A8-B524-406C-96E7-A5648020EDD8}"/>
                  </a:ext>
                </a:extLst>
              </p14:cNvPr>
              <p14:cNvContentPartPr/>
              <p14:nvPr/>
            </p14:nvContentPartPr>
            <p14:xfrm>
              <a:off x="4857520" y="5081489"/>
              <a:ext cx="461880" cy="2293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149487A8-B524-406C-96E7-A5648020ED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8880" y="5072849"/>
                <a:ext cx="479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2B7E5296-0C5C-4ACC-A9D9-F8B3788DFEB0}"/>
                  </a:ext>
                </a:extLst>
              </p14:cNvPr>
              <p14:cNvContentPartPr/>
              <p14:nvPr/>
            </p14:nvContentPartPr>
            <p14:xfrm>
              <a:off x="6467080" y="4453289"/>
              <a:ext cx="998640" cy="8719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2B7E5296-0C5C-4ACC-A9D9-F8B3788DFE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8440" y="4444649"/>
                <a:ext cx="101628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A7CD0E4B-2F02-4340-BFE1-882FE4D54D41}"/>
                  </a:ext>
                </a:extLst>
              </p14:cNvPr>
              <p14:cNvContentPartPr/>
              <p14:nvPr/>
            </p14:nvContentPartPr>
            <p14:xfrm>
              <a:off x="2383960" y="4306769"/>
              <a:ext cx="1968840" cy="162540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A7CD0E4B-2F02-4340-BFE1-882FE4D54D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5318" y="4298129"/>
                <a:ext cx="1986483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E19996D4-D699-403D-9046-D540AD9DDCE0}"/>
                  </a:ext>
                </a:extLst>
              </p14:cNvPr>
              <p14:cNvContentPartPr/>
              <p14:nvPr/>
            </p14:nvContentPartPr>
            <p14:xfrm>
              <a:off x="6011680" y="5576849"/>
              <a:ext cx="2120760" cy="806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E19996D4-D699-403D-9046-D540AD9DDCE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02680" y="5568209"/>
                <a:ext cx="2138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A72BA7D-627F-4D79-B62D-5C1ACE434CC8}"/>
                  </a:ext>
                </a:extLst>
              </p14:cNvPr>
              <p14:cNvContentPartPr/>
              <p14:nvPr/>
            </p14:nvContentPartPr>
            <p14:xfrm>
              <a:off x="6741760" y="6139529"/>
              <a:ext cx="836640" cy="5122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A72BA7D-627F-4D79-B62D-5C1ACE434C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33120" y="6130889"/>
                <a:ext cx="85428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A395DD7D-8B64-4469-914C-E05E979684FC}"/>
                  </a:ext>
                </a:extLst>
              </p14:cNvPr>
              <p14:cNvContentPartPr/>
              <p14:nvPr/>
            </p14:nvContentPartPr>
            <p14:xfrm>
              <a:off x="8687920" y="4679369"/>
              <a:ext cx="2333520" cy="103788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A395DD7D-8B64-4469-914C-E05E979684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9280" y="4670729"/>
                <a:ext cx="2351160" cy="10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49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24C1F9-EDD1-44A3-8F58-AE8058B6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6" y="671118"/>
            <a:ext cx="11938307" cy="5612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C4714889-5425-4127-96CA-FC9B3DB2D88B}"/>
                  </a:ext>
                </a:extLst>
              </p14:cNvPr>
              <p14:cNvContentPartPr/>
              <p14:nvPr/>
            </p14:nvContentPartPr>
            <p14:xfrm>
              <a:off x="3750880" y="225449"/>
              <a:ext cx="222840" cy="6429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C4714889-5425-4127-96CA-FC9B3DB2D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1880" y="216449"/>
                <a:ext cx="24048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E1B5FBAD-476E-41A8-8763-4D88E94CB7FE}"/>
                  </a:ext>
                </a:extLst>
              </p14:cNvPr>
              <p14:cNvContentPartPr/>
              <p14:nvPr/>
            </p14:nvContentPartPr>
            <p14:xfrm>
              <a:off x="4889200" y="139769"/>
              <a:ext cx="298440" cy="7462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E1B5FBAD-476E-41A8-8763-4D88E94CB7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0200" y="130769"/>
                <a:ext cx="3160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AB61CF37-A065-40CC-86E7-4C46E34B593B}"/>
                  </a:ext>
                </a:extLst>
              </p14:cNvPr>
              <p14:cNvContentPartPr/>
              <p14:nvPr/>
            </p14:nvContentPartPr>
            <p14:xfrm>
              <a:off x="267160" y="1175849"/>
              <a:ext cx="11588040" cy="580680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AB61CF37-A065-40CC-86E7-4C46E34B59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160" y="1166849"/>
                <a:ext cx="11605680" cy="58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55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ED2EE00-9C4A-43AF-AF93-557242281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10399" r="32087" b="9113"/>
          <a:stretch/>
        </p:blipFill>
        <p:spPr>
          <a:xfrm>
            <a:off x="2860646" y="75500"/>
            <a:ext cx="5352177" cy="65826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3737277D-DF4A-4821-A9BA-2EF896C0AB13}"/>
                  </a:ext>
                </a:extLst>
              </p14:cNvPr>
              <p14:cNvContentPartPr/>
              <p14:nvPr/>
            </p14:nvContentPartPr>
            <p14:xfrm>
              <a:off x="11026840" y="3025529"/>
              <a:ext cx="874800" cy="25164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3737277D-DF4A-4821-A9BA-2EF896C0AB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18200" y="3016889"/>
                <a:ext cx="8924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2865CCF8-AEF4-46FF-A277-F78E6F483928}"/>
                  </a:ext>
                </a:extLst>
              </p14:cNvPr>
              <p14:cNvContentPartPr/>
              <p14:nvPr/>
            </p14:nvContentPartPr>
            <p14:xfrm>
              <a:off x="10272280" y="3059729"/>
              <a:ext cx="619200" cy="28800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2865CCF8-AEF4-46FF-A277-F78E6F4839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63640" y="3051100"/>
                <a:ext cx="636840" cy="305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67B799E5-CB4E-41EE-A3E5-89B9E9889BB2}"/>
                  </a:ext>
                </a:extLst>
              </p14:cNvPr>
              <p14:cNvContentPartPr/>
              <p14:nvPr/>
            </p14:nvContentPartPr>
            <p14:xfrm>
              <a:off x="9716800" y="3106889"/>
              <a:ext cx="375120" cy="23796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67B799E5-CB4E-41EE-A3E5-89B9E9889B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07800" y="3098249"/>
                <a:ext cx="3927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6693A06A-C78F-4F6C-A2D8-0160BC37E29E}"/>
                  </a:ext>
                </a:extLst>
              </p14:cNvPr>
              <p14:cNvContentPartPr/>
              <p14:nvPr/>
            </p14:nvContentPartPr>
            <p14:xfrm>
              <a:off x="9177160" y="2936609"/>
              <a:ext cx="358560" cy="46008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6693A06A-C78F-4F6C-A2D8-0160BC37E2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68520" y="2927609"/>
                <a:ext cx="37620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44BD6FED-17E3-4E02-A835-B2789143C4B3}"/>
                  </a:ext>
                </a:extLst>
              </p14:cNvPr>
              <p14:cNvContentPartPr/>
              <p14:nvPr/>
            </p14:nvContentPartPr>
            <p14:xfrm>
              <a:off x="2830000" y="2526569"/>
              <a:ext cx="456120" cy="140004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44BD6FED-17E3-4E02-A835-B2789143C4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1360" y="2517569"/>
                <a:ext cx="47376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96D2F7B6-CE69-4FD4-87CB-632983C53416}"/>
                  </a:ext>
                </a:extLst>
              </p14:cNvPr>
              <p14:cNvContentPartPr/>
              <p14:nvPr/>
            </p14:nvContentPartPr>
            <p14:xfrm>
              <a:off x="8025520" y="4068449"/>
              <a:ext cx="635040" cy="59508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96D2F7B6-CE69-4FD4-87CB-632983C534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16880" y="4059454"/>
                <a:ext cx="652680" cy="612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58A70522-5692-4114-92FA-CA2381FD4D98}"/>
                  </a:ext>
                </a:extLst>
              </p14:cNvPr>
              <p14:cNvContentPartPr/>
              <p14:nvPr/>
            </p14:nvContentPartPr>
            <p14:xfrm>
              <a:off x="222520" y="4063769"/>
              <a:ext cx="7341120" cy="258804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58A70522-5692-4114-92FA-CA2381FD4D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880" y="4055129"/>
                <a:ext cx="7358760" cy="26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" name="Input penna 70">
                <a:extLst>
                  <a:ext uri="{FF2B5EF4-FFF2-40B4-BE49-F238E27FC236}">
                    <a16:creationId xmlns:a16="http://schemas.microsoft.com/office/drawing/2014/main" id="{64F9055B-DE36-434C-BAB3-277D1F3C2FE8}"/>
                  </a:ext>
                </a:extLst>
              </p14:cNvPr>
              <p14:cNvContentPartPr/>
              <p14:nvPr/>
            </p14:nvContentPartPr>
            <p14:xfrm>
              <a:off x="4414720" y="45809"/>
              <a:ext cx="3037680" cy="413280"/>
            </p14:xfrm>
          </p:contentPart>
        </mc:Choice>
        <mc:Fallback>
          <p:pic>
            <p:nvPicPr>
              <p:cNvPr id="71" name="Input penna 70">
                <a:extLst>
                  <a:ext uri="{FF2B5EF4-FFF2-40B4-BE49-F238E27FC236}">
                    <a16:creationId xmlns:a16="http://schemas.microsoft.com/office/drawing/2014/main" id="{64F9055B-DE36-434C-BAB3-277D1F3C2F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05721" y="36817"/>
                <a:ext cx="3055318" cy="430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59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47D02732-040F-461A-8887-DFB20C51B60B}"/>
                  </a:ext>
                </a:extLst>
              </p14:cNvPr>
              <p14:cNvContentPartPr/>
              <p14:nvPr/>
            </p14:nvContentPartPr>
            <p14:xfrm>
              <a:off x="3242200" y="2562929"/>
              <a:ext cx="5583240" cy="3924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47D02732-040F-461A-8887-DFB20C51B6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8200" y="2454929"/>
                <a:ext cx="56908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685DFAE-E4BC-44D2-A28E-3EA497BA94B1}"/>
                  </a:ext>
                </a:extLst>
              </p14:cNvPr>
              <p14:cNvContentPartPr/>
              <p14:nvPr/>
            </p14:nvContentPartPr>
            <p14:xfrm>
              <a:off x="3943480" y="1407689"/>
              <a:ext cx="3932280" cy="128232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685DFAE-E4BC-44D2-A28E-3EA497BA94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480" y="1299689"/>
                <a:ext cx="4039920" cy="14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355CF09E-81C9-4004-8537-4DB8E01E48CD}"/>
                  </a:ext>
                </a:extLst>
              </p14:cNvPr>
              <p14:cNvContentPartPr/>
              <p14:nvPr/>
            </p14:nvContentPartPr>
            <p14:xfrm>
              <a:off x="1473880" y="-102336"/>
              <a:ext cx="10379520" cy="6868440"/>
            </p14:xfrm>
          </p:contentPart>
        </mc:Choice>
        <mc:Fallback xmlns=""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355CF09E-81C9-4004-8537-4DB8E01E48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4880" y="-111336"/>
                <a:ext cx="10397160" cy="68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C4958F8F-1332-4E8B-8F83-A03B4C0551AD}"/>
                  </a:ext>
                </a:extLst>
              </p14:cNvPr>
              <p14:cNvContentPartPr/>
              <p14:nvPr/>
            </p14:nvContentPartPr>
            <p14:xfrm>
              <a:off x="5025280" y="2592984"/>
              <a:ext cx="7125480" cy="264780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C4958F8F-1332-4E8B-8F83-A03B4C0551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6280" y="2583985"/>
                <a:ext cx="7143120" cy="2665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4BD40902-43B3-4482-9952-6E6662FB003E}"/>
                  </a:ext>
                </a:extLst>
              </p14:cNvPr>
              <p14:cNvContentPartPr/>
              <p14:nvPr/>
            </p14:nvContentPartPr>
            <p14:xfrm>
              <a:off x="1382440" y="1239384"/>
              <a:ext cx="2786760" cy="101520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4BD40902-43B3-4482-9952-6E6662FB00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3800" y="1230384"/>
                <a:ext cx="2804400" cy="10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76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3685DFAE-E4BC-44D2-A28E-3EA497BA94B1}"/>
                  </a:ext>
                </a:extLst>
              </p14:cNvPr>
              <p14:cNvContentPartPr/>
              <p14:nvPr/>
            </p14:nvContentPartPr>
            <p14:xfrm>
              <a:off x="3943480" y="1407689"/>
              <a:ext cx="3932280" cy="128232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3685DFAE-E4BC-44D2-A28E-3EA497BA94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480" y="1299689"/>
                <a:ext cx="4039920" cy="14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355CF09E-81C9-4004-8537-4DB8E01E48CD}"/>
                  </a:ext>
                </a:extLst>
              </p14:cNvPr>
              <p14:cNvContentPartPr/>
              <p14:nvPr/>
            </p14:nvContentPartPr>
            <p14:xfrm>
              <a:off x="1473880" y="-102336"/>
              <a:ext cx="9768960" cy="6830640"/>
            </p14:xfrm>
          </p:contentPart>
        </mc:Choice>
        <mc:Fallback xmlns=""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355CF09E-81C9-4004-8537-4DB8E01E48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4880" y="-111336"/>
                <a:ext cx="10397160" cy="68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C4958F8F-1332-4E8B-8F83-A03B4C0551AD}"/>
                  </a:ext>
                </a:extLst>
              </p14:cNvPr>
              <p14:cNvContentPartPr/>
              <p14:nvPr/>
            </p14:nvContentPartPr>
            <p14:xfrm>
              <a:off x="12009640" y="4886544"/>
              <a:ext cx="141120" cy="108360"/>
            </p14:xfrm>
          </p:contentPart>
        </mc:Choice>
        <mc:Fallback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C4958F8F-1332-4E8B-8F83-A03B4C0551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01000" y="4877544"/>
                <a:ext cx="158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99D24910-1660-4FB3-A7DB-4F16728ACFA0}"/>
                  </a:ext>
                </a:extLst>
              </p14:cNvPr>
              <p14:cNvContentPartPr/>
              <p14:nvPr/>
            </p14:nvContentPartPr>
            <p14:xfrm>
              <a:off x="6196720" y="2824464"/>
              <a:ext cx="497160" cy="31932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99D24910-1660-4FB3-A7DB-4F16728ACF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88080" y="2815824"/>
                <a:ext cx="514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4A565D3-26B9-43E2-86EC-1A00C4B98554}"/>
                  </a:ext>
                </a:extLst>
              </p14:cNvPr>
              <p14:cNvContentPartPr/>
              <p14:nvPr/>
            </p14:nvContentPartPr>
            <p14:xfrm>
              <a:off x="5918440" y="1988904"/>
              <a:ext cx="3026160" cy="24084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4A565D3-26B9-43E2-86EC-1A00C4B985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9441" y="1979904"/>
                <a:ext cx="3043798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5B1D68C6-BD9B-481B-A666-9D740029B667}"/>
                  </a:ext>
                </a:extLst>
              </p14:cNvPr>
              <p14:cNvContentPartPr/>
              <p14:nvPr/>
            </p14:nvContentPartPr>
            <p14:xfrm>
              <a:off x="9429160" y="2541144"/>
              <a:ext cx="2186640" cy="76788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5B1D68C6-BD9B-481B-A666-9D740029B6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20160" y="2532148"/>
                <a:ext cx="2204280" cy="785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895628A9-B2AF-4BEA-92C2-167173AA540B}"/>
                  </a:ext>
                </a:extLst>
              </p14:cNvPr>
              <p14:cNvContentPartPr/>
              <p14:nvPr/>
            </p14:nvContentPartPr>
            <p14:xfrm>
              <a:off x="9445720" y="1805304"/>
              <a:ext cx="749880" cy="58464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895628A9-B2AF-4BEA-92C2-167173AA540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36720" y="1796664"/>
                <a:ext cx="76752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FEA10470-5FA6-49CE-9CA6-D84921A69EA0}"/>
                  </a:ext>
                </a:extLst>
              </p14:cNvPr>
              <p14:cNvContentPartPr/>
              <p14:nvPr/>
            </p14:nvContentPartPr>
            <p14:xfrm>
              <a:off x="9811480" y="3379584"/>
              <a:ext cx="2386080" cy="67104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FEA10470-5FA6-49CE-9CA6-D84921A69E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02839" y="3370584"/>
                <a:ext cx="2403723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4786AEAA-7B1F-42FE-870A-156BA0C90B39}"/>
                  </a:ext>
                </a:extLst>
              </p14:cNvPr>
              <p14:cNvContentPartPr/>
              <p14:nvPr/>
            </p14:nvContentPartPr>
            <p14:xfrm>
              <a:off x="10778080" y="4555344"/>
              <a:ext cx="292680" cy="11700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4786AEAA-7B1F-42FE-870A-156BA0C90B3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69080" y="4546704"/>
                <a:ext cx="310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1153F33C-197D-4736-A3DA-A614D95DD54A}"/>
                  </a:ext>
                </a:extLst>
              </p14:cNvPr>
              <p14:cNvContentPartPr/>
              <p14:nvPr/>
            </p14:nvContentPartPr>
            <p14:xfrm>
              <a:off x="10838920" y="4462824"/>
              <a:ext cx="128880" cy="2664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1153F33C-197D-4736-A3DA-A614D95DD5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29920" y="4454184"/>
                <a:ext cx="146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6" name="Input penna 85">
                <a:extLst>
                  <a:ext uri="{FF2B5EF4-FFF2-40B4-BE49-F238E27FC236}">
                    <a16:creationId xmlns:a16="http://schemas.microsoft.com/office/drawing/2014/main" id="{66C7AB85-B0B0-48D7-B409-D2093FBAFB0D}"/>
                  </a:ext>
                </a:extLst>
              </p14:cNvPr>
              <p14:cNvContentPartPr/>
              <p14:nvPr/>
            </p14:nvContentPartPr>
            <p14:xfrm>
              <a:off x="6191320" y="3370584"/>
              <a:ext cx="3005280" cy="2539080"/>
            </p14:xfrm>
          </p:contentPart>
        </mc:Choice>
        <mc:Fallback>
          <p:pic>
            <p:nvPicPr>
              <p:cNvPr id="86" name="Input penna 85">
                <a:extLst>
                  <a:ext uri="{FF2B5EF4-FFF2-40B4-BE49-F238E27FC236}">
                    <a16:creationId xmlns:a16="http://schemas.microsoft.com/office/drawing/2014/main" id="{66C7AB85-B0B0-48D7-B409-D2093FBAFB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82679" y="3361584"/>
                <a:ext cx="3022922" cy="25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7" name="Input penna 86">
                <a:extLst>
                  <a:ext uri="{FF2B5EF4-FFF2-40B4-BE49-F238E27FC236}">
                    <a16:creationId xmlns:a16="http://schemas.microsoft.com/office/drawing/2014/main" id="{39C2D78B-EB6E-4830-876A-B2B8BABF0196}"/>
                  </a:ext>
                </a:extLst>
              </p14:cNvPr>
              <p14:cNvContentPartPr/>
              <p14:nvPr/>
            </p14:nvContentPartPr>
            <p14:xfrm>
              <a:off x="11389720" y="4466424"/>
              <a:ext cx="579960" cy="249480"/>
            </p14:xfrm>
          </p:contentPart>
        </mc:Choice>
        <mc:Fallback>
          <p:pic>
            <p:nvPicPr>
              <p:cNvPr id="87" name="Input penna 86">
                <a:extLst>
                  <a:ext uri="{FF2B5EF4-FFF2-40B4-BE49-F238E27FC236}">
                    <a16:creationId xmlns:a16="http://schemas.microsoft.com/office/drawing/2014/main" id="{39C2D78B-EB6E-4830-876A-B2B8BABF019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81080" y="4457437"/>
                <a:ext cx="597600" cy="267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8" name="Input penna 87">
                <a:extLst>
                  <a:ext uri="{FF2B5EF4-FFF2-40B4-BE49-F238E27FC236}">
                    <a16:creationId xmlns:a16="http://schemas.microsoft.com/office/drawing/2014/main" id="{7894E833-4750-4D4B-BAE5-BA0AAEC01F8E}"/>
                  </a:ext>
                </a:extLst>
              </p14:cNvPr>
              <p14:cNvContentPartPr/>
              <p14:nvPr/>
            </p14:nvContentPartPr>
            <p14:xfrm>
              <a:off x="10325920" y="4185984"/>
              <a:ext cx="1153800" cy="216000"/>
            </p14:xfrm>
          </p:contentPart>
        </mc:Choice>
        <mc:Fallback>
          <p:pic>
            <p:nvPicPr>
              <p:cNvPr id="88" name="Input penna 87">
                <a:extLst>
                  <a:ext uri="{FF2B5EF4-FFF2-40B4-BE49-F238E27FC236}">
                    <a16:creationId xmlns:a16="http://schemas.microsoft.com/office/drawing/2014/main" id="{7894E833-4750-4D4B-BAE5-BA0AAEC01F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17280" y="4177358"/>
                <a:ext cx="1171440" cy="2336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60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D3E59C9D-5F24-427A-A293-A9B2EE027977}"/>
                  </a:ext>
                </a:extLst>
              </p14:cNvPr>
              <p14:cNvContentPartPr/>
              <p14:nvPr/>
            </p14:nvContentPartPr>
            <p14:xfrm>
              <a:off x="2309080" y="1626034"/>
              <a:ext cx="784080" cy="27720"/>
            </p14:xfrm>
          </p:contentPart>
        </mc:Choice>
        <mc:Fallback xmlns=""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D3E59C9D-5F24-427A-A293-A9B2EE0279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5080" y="1518034"/>
                <a:ext cx="8917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148132C6-9FFB-4142-BD39-C4BCDAFFFFFF}"/>
                  </a:ext>
                </a:extLst>
              </p14:cNvPr>
              <p14:cNvContentPartPr/>
              <p14:nvPr/>
            </p14:nvContentPartPr>
            <p14:xfrm>
              <a:off x="1883920" y="6291274"/>
              <a:ext cx="1221840" cy="103680"/>
            </p14:xfrm>
          </p:contentPart>
        </mc:Choice>
        <mc:Fallback xmlns=""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148132C6-9FFB-4142-BD39-C4BCDAFFFF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9920" y="6183274"/>
                <a:ext cx="13294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7CE2089A-AFD6-49A2-842B-0689E92A5D9C}"/>
                  </a:ext>
                </a:extLst>
              </p14:cNvPr>
              <p14:cNvContentPartPr/>
              <p14:nvPr/>
            </p14:nvContentPartPr>
            <p14:xfrm>
              <a:off x="1984720" y="1799194"/>
              <a:ext cx="313920" cy="4442760"/>
            </p14:xfrm>
          </p:contentPart>
        </mc:Choice>
        <mc:Fallback xmlns=""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7CE2089A-AFD6-49A2-842B-0689E92A5D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0720" y="1691194"/>
                <a:ext cx="421560" cy="46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913A8893-9E2D-46AA-AFD3-551E1F4D94CE}"/>
                  </a:ext>
                </a:extLst>
              </p14:cNvPr>
              <p14:cNvContentPartPr/>
              <p14:nvPr/>
            </p14:nvContentPartPr>
            <p14:xfrm>
              <a:off x="2978680" y="1832314"/>
              <a:ext cx="174600" cy="4437360"/>
            </p14:xfrm>
          </p:contentPart>
        </mc:Choice>
        <mc:Fallback xmlns=""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913A8893-9E2D-46AA-AFD3-551E1F4D94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4680" y="1724314"/>
                <a:ext cx="282240" cy="46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put penna 114">
                <a:extLst>
                  <a:ext uri="{FF2B5EF4-FFF2-40B4-BE49-F238E27FC236}">
                    <a16:creationId xmlns:a16="http://schemas.microsoft.com/office/drawing/2014/main" id="{24B82E34-0729-4C1A-864D-FE68CCA66A51}"/>
                  </a:ext>
                </a:extLst>
              </p14:cNvPr>
              <p14:cNvContentPartPr/>
              <p14:nvPr/>
            </p14:nvContentPartPr>
            <p14:xfrm>
              <a:off x="720040" y="84689"/>
              <a:ext cx="11225520" cy="6878880"/>
            </p14:xfrm>
          </p:contentPart>
        </mc:Choice>
        <mc:Fallback xmlns="">
          <p:pic>
            <p:nvPicPr>
              <p:cNvPr id="115" name="Input penna 114">
                <a:extLst>
                  <a:ext uri="{FF2B5EF4-FFF2-40B4-BE49-F238E27FC236}">
                    <a16:creationId xmlns:a16="http://schemas.microsoft.com/office/drawing/2014/main" id="{24B82E34-0729-4C1A-864D-FE68CCA66A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040" y="75689"/>
                <a:ext cx="11243160" cy="68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89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BB7C6AE0-1FCA-4A83-93D7-806DF38788D3}"/>
                  </a:ext>
                </a:extLst>
              </p14:cNvPr>
              <p14:cNvContentPartPr/>
              <p14:nvPr/>
            </p14:nvContentPartPr>
            <p14:xfrm>
              <a:off x="3535600" y="373049"/>
              <a:ext cx="2995920" cy="92304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BB7C6AE0-1FCA-4A83-93D7-806DF3878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6600" y="364049"/>
                <a:ext cx="301356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960A00CB-FF03-4E00-9F60-0F615F8B55C1}"/>
                  </a:ext>
                </a:extLst>
              </p14:cNvPr>
              <p14:cNvContentPartPr/>
              <p14:nvPr/>
            </p14:nvContentPartPr>
            <p14:xfrm>
              <a:off x="2965720" y="2220929"/>
              <a:ext cx="1027800" cy="10368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960A00CB-FF03-4E00-9F60-0F615F8B55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6720" y="2211929"/>
                <a:ext cx="1045440" cy="10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0AF57D12-8363-485E-9FD3-AEBA16F871ED}"/>
                  </a:ext>
                </a:extLst>
              </p14:cNvPr>
              <p14:cNvContentPartPr/>
              <p14:nvPr/>
            </p14:nvContentPartPr>
            <p14:xfrm>
              <a:off x="4543960" y="2351249"/>
              <a:ext cx="1070280" cy="6271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0AF57D12-8363-485E-9FD3-AEBA16F871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4960" y="2342249"/>
                <a:ext cx="10879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9330EDA7-DE34-493C-8E40-4B6541053A69}"/>
                  </a:ext>
                </a:extLst>
              </p14:cNvPr>
              <p14:cNvContentPartPr/>
              <p14:nvPr/>
            </p14:nvContentPartPr>
            <p14:xfrm>
              <a:off x="6621880" y="2297249"/>
              <a:ext cx="1324080" cy="95148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9330EDA7-DE34-493C-8E40-4B6541053A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2880" y="2288249"/>
                <a:ext cx="134172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2D79015D-49A2-4C9A-BCF0-70583E4F0D2D}"/>
                  </a:ext>
                </a:extLst>
              </p14:cNvPr>
              <p14:cNvContentPartPr/>
              <p14:nvPr/>
            </p14:nvContentPartPr>
            <p14:xfrm>
              <a:off x="3022960" y="4106609"/>
              <a:ext cx="711000" cy="101448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2D79015D-49A2-4C9A-BCF0-70583E4F0D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3960" y="4097609"/>
                <a:ext cx="72864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044B2EB5-5849-49BA-A7AD-EB77FCBA8D7E}"/>
                  </a:ext>
                </a:extLst>
              </p14:cNvPr>
              <p14:cNvContentPartPr/>
              <p14:nvPr/>
            </p14:nvContentPartPr>
            <p14:xfrm>
              <a:off x="4267480" y="4521689"/>
              <a:ext cx="218160" cy="2628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044B2EB5-5849-49BA-A7AD-EB77FCBA8D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58480" y="4512689"/>
                <a:ext cx="235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C8FBF3DB-8EBA-419E-8F53-C9E9CFCE8BAF}"/>
                  </a:ext>
                </a:extLst>
              </p14:cNvPr>
              <p14:cNvContentPartPr/>
              <p14:nvPr/>
            </p14:nvContentPartPr>
            <p14:xfrm>
              <a:off x="4245880" y="4663169"/>
              <a:ext cx="303480" cy="4896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C8FBF3DB-8EBA-419E-8F53-C9E9CFCE8B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36880" y="4654169"/>
                <a:ext cx="321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2DAD7123-8B25-4E34-A798-C04D540AF922}"/>
                  </a:ext>
                </a:extLst>
              </p14:cNvPr>
              <p14:cNvContentPartPr/>
              <p14:nvPr/>
            </p14:nvContentPartPr>
            <p14:xfrm>
              <a:off x="5312920" y="4182569"/>
              <a:ext cx="549360" cy="82620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2DAD7123-8B25-4E34-A798-C04D540AF9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03920" y="4173569"/>
                <a:ext cx="56700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DC8A5656-73B2-4562-83C4-4BAC922BBF42}"/>
                  </a:ext>
                </a:extLst>
              </p14:cNvPr>
              <p14:cNvContentPartPr/>
              <p14:nvPr/>
            </p14:nvContentPartPr>
            <p14:xfrm>
              <a:off x="6922120" y="4255289"/>
              <a:ext cx="1266480" cy="100080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DC8A5656-73B2-4562-83C4-4BAC922BBF4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13120" y="4246289"/>
                <a:ext cx="128412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91FA4F5C-129D-47D8-90F2-192FCF0541F6}"/>
                  </a:ext>
                </a:extLst>
              </p14:cNvPr>
              <p14:cNvContentPartPr/>
              <p14:nvPr/>
            </p14:nvContentPartPr>
            <p14:xfrm>
              <a:off x="4573840" y="5292089"/>
              <a:ext cx="1505160" cy="96768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91FA4F5C-129D-47D8-90F2-192FCF0541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64840" y="5283089"/>
                <a:ext cx="152280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2FF16DC8-4215-4186-A779-6596C870E247}"/>
                  </a:ext>
                </a:extLst>
              </p14:cNvPr>
              <p14:cNvContentPartPr/>
              <p14:nvPr/>
            </p14:nvContentPartPr>
            <p14:xfrm>
              <a:off x="6414160" y="5736329"/>
              <a:ext cx="2518920" cy="533880"/>
            </p14:xfrm>
          </p:contentPart>
        </mc:Choice>
        <mc:Fallback xmlns=""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2FF16DC8-4215-4186-A779-6596C870E2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05160" y="5727329"/>
                <a:ext cx="253656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32993529-EDBD-495D-B0FE-CB2E4F171DBF}"/>
                  </a:ext>
                </a:extLst>
              </p14:cNvPr>
              <p14:cNvContentPartPr/>
              <p14:nvPr/>
            </p14:nvContentPartPr>
            <p14:xfrm>
              <a:off x="1248160" y="6036929"/>
              <a:ext cx="323280" cy="246240"/>
            </p14:xfrm>
          </p:contentPart>
        </mc:Choice>
        <mc:Fallback xmlns=""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32993529-EDBD-495D-B0FE-CB2E4F171DB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39160" y="6027929"/>
                <a:ext cx="3409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23E55CCA-8FEE-494C-A4E8-D28B621EEFFB}"/>
                  </a:ext>
                </a:extLst>
              </p14:cNvPr>
              <p14:cNvContentPartPr/>
              <p14:nvPr/>
            </p14:nvContentPartPr>
            <p14:xfrm>
              <a:off x="314680" y="5815889"/>
              <a:ext cx="635040" cy="552240"/>
            </p14:xfrm>
          </p:contentPart>
        </mc:Choice>
        <mc:Fallback xmlns=""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23E55CCA-8FEE-494C-A4E8-D28B621EEFF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5680" y="5806889"/>
                <a:ext cx="6526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9377CD50-6B95-4EF7-A1A4-8F4550BA916B}"/>
                  </a:ext>
                </a:extLst>
              </p14:cNvPr>
              <p14:cNvContentPartPr/>
              <p14:nvPr/>
            </p14:nvContentPartPr>
            <p14:xfrm>
              <a:off x="1818400" y="5666129"/>
              <a:ext cx="1155600" cy="746640"/>
            </p14:xfrm>
          </p:contentPart>
        </mc:Choice>
        <mc:Fallback xmlns=""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9377CD50-6B95-4EF7-A1A4-8F4550BA91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09400" y="5657146"/>
                <a:ext cx="1173240" cy="7642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23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B20FBD37-0A7B-4E2C-885A-C2A60F89F497}"/>
                  </a:ext>
                </a:extLst>
              </p14:cNvPr>
              <p14:cNvContentPartPr/>
              <p14:nvPr/>
            </p14:nvContentPartPr>
            <p14:xfrm>
              <a:off x="1850080" y="1521809"/>
              <a:ext cx="919800" cy="13536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B20FBD37-0A7B-4E2C-885A-C2A60F89F4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1080" y="1512809"/>
                <a:ext cx="937440" cy="13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3D24F901-653F-435C-B1F3-0AA9C2C4554C}"/>
                  </a:ext>
                </a:extLst>
              </p14:cNvPr>
              <p14:cNvContentPartPr/>
              <p14:nvPr/>
            </p14:nvContentPartPr>
            <p14:xfrm>
              <a:off x="1918840" y="3456449"/>
              <a:ext cx="253800" cy="6339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3D24F901-653F-435C-B1F3-0AA9C2C455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9840" y="3447449"/>
                <a:ext cx="27144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B0C23750-3B77-47A1-8F32-E59F7D4A07C4}"/>
                  </a:ext>
                </a:extLst>
              </p14:cNvPr>
              <p14:cNvContentPartPr/>
              <p14:nvPr/>
            </p14:nvContentPartPr>
            <p14:xfrm>
              <a:off x="1485400" y="4258889"/>
              <a:ext cx="1607400" cy="63360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B0C23750-3B77-47A1-8F32-E59F7D4A07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6400" y="4249889"/>
                <a:ext cx="16250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5F0305C8-64FC-4F31-A7FC-5FB28348AF10}"/>
                  </a:ext>
                </a:extLst>
              </p14:cNvPr>
              <p14:cNvContentPartPr/>
              <p14:nvPr/>
            </p14:nvContentPartPr>
            <p14:xfrm>
              <a:off x="3413560" y="4423769"/>
              <a:ext cx="2566800" cy="52848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5F0305C8-64FC-4F31-A7FC-5FB28348AF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4560" y="4414769"/>
                <a:ext cx="258444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B5AEAFFC-0830-44E0-AD13-2F8058F953C5}"/>
                  </a:ext>
                </a:extLst>
              </p14:cNvPr>
              <p14:cNvContentPartPr/>
              <p14:nvPr/>
            </p14:nvContentPartPr>
            <p14:xfrm>
              <a:off x="3152560" y="2371049"/>
              <a:ext cx="163440" cy="4176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B5AEAFFC-0830-44E0-AD13-2F8058F953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3560" y="2362049"/>
                <a:ext cx="181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36747F68-8B85-4819-91E6-6FD75B244BA5}"/>
                  </a:ext>
                </a:extLst>
              </p14:cNvPr>
              <p14:cNvContentPartPr/>
              <p14:nvPr/>
            </p14:nvContentPartPr>
            <p14:xfrm>
              <a:off x="3224920" y="2577329"/>
              <a:ext cx="236160" cy="489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36747F68-8B85-4819-91E6-6FD75B244B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15920" y="2568329"/>
                <a:ext cx="253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403BB0B7-5C15-431D-8603-779BB3F0E3A6}"/>
                  </a:ext>
                </a:extLst>
              </p14:cNvPr>
              <p14:cNvContentPartPr/>
              <p14:nvPr/>
            </p14:nvContentPartPr>
            <p14:xfrm>
              <a:off x="4314640" y="2204729"/>
              <a:ext cx="568080" cy="42804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403BB0B7-5C15-431D-8603-779BB3F0E3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5640" y="2195729"/>
                <a:ext cx="5857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5B7EDADC-C6B5-46E9-9B56-EA9A626459E9}"/>
                  </a:ext>
                </a:extLst>
              </p14:cNvPr>
              <p14:cNvContentPartPr/>
              <p14:nvPr/>
            </p14:nvContentPartPr>
            <p14:xfrm>
              <a:off x="4281520" y="1104929"/>
              <a:ext cx="290160" cy="761760"/>
            </p14:xfrm>
          </p:contentPart>
        </mc:Choice>
        <mc:Fallback xmlns=""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5B7EDADC-C6B5-46E9-9B56-EA9A626459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2520" y="1095929"/>
                <a:ext cx="3078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put penna 76">
                <a:extLst>
                  <a:ext uri="{FF2B5EF4-FFF2-40B4-BE49-F238E27FC236}">
                    <a16:creationId xmlns:a16="http://schemas.microsoft.com/office/drawing/2014/main" id="{D4561513-9523-4FF6-9582-01F5038ECE32}"/>
                  </a:ext>
                </a:extLst>
              </p14:cNvPr>
              <p14:cNvContentPartPr/>
              <p14:nvPr/>
            </p14:nvContentPartPr>
            <p14:xfrm>
              <a:off x="8112280" y="254249"/>
              <a:ext cx="212400" cy="52560"/>
            </p14:xfrm>
          </p:contentPart>
        </mc:Choice>
        <mc:Fallback xmlns="">
          <p:pic>
            <p:nvPicPr>
              <p:cNvPr id="77" name="Input penna 76">
                <a:extLst>
                  <a:ext uri="{FF2B5EF4-FFF2-40B4-BE49-F238E27FC236}">
                    <a16:creationId xmlns:a16="http://schemas.microsoft.com/office/drawing/2014/main" id="{D4561513-9523-4FF6-9582-01F5038ECE3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03280" y="245249"/>
                <a:ext cx="230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put penna 77">
                <a:extLst>
                  <a:ext uri="{FF2B5EF4-FFF2-40B4-BE49-F238E27FC236}">
                    <a16:creationId xmlns:a16="http://schemas.microsoft.com/office/drawing/2014/main" id="{2F3129CC-8BB2-4EA1-B9FC-79394356F7B8}"/>
                  </a:ext>
                </a:extLst>
              </p14:cNvPr>
              <p14:cNvContentPartPr/>
              <p14:nvPr/>
            </p14:nvContentPartPr>
            <p14:xfrm>
              <a:off x="3916480" y="364409"/>
              <a:ext cx="4311720" cy="644400"/>
            </p14:xfrm>
          </p:contentPart>
        </mc:Choice>
        <mc:Fallback xmlns="">
          <p:pic>
            <p:nvPicPr>
              <p:cNvPr id="78" name="Input penna 77">
                <a:extLst>
                  <a:ext uri="{FF2B5EF4-FFF2-40B4-BE49-F238E27FC236}">
                    <a16:creationId xmlns:a16="http://schemas.microsoft.com/office/drawing/2014/main" id="{2F3129CC-8BB2-4EA1-B9FC-79394356F7B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7480" y="355409"/>
                <a:ext cx="432936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8" name="Input penna 107">
                <a:extLst>
                  <a:ext uri="{FF2B5EF4-FFF2-40B4-BE49-F238E27FC236}">
                    <a16:creationId xmlns:a16="http://schemas.microsoft.com/office/drawing/2014/main" id="{3D32DEB6-182A-4BA2-BC39-B77CADF3F417}"/>
                  </a:ext>
                </a:extLst>
              </p14:cNvPr>
              <p14:cNvContentPartPr/>
              <p14:nvPr/>
            </p14:nvContentPartPr>
            <p14:xfrm>
              <a:off x="5591920" y="1219409"/>
              <a:ext cx="6279480" cy="2583360"/>
            </p14:xfrm>
          </p:contentPart>
        </mc:Choice>
        <mc:Fallback xmlns="">
          <p:pic>
            <p:nvPicPr>
              <p:cNvPr id="108" name="Input penna 107">
                <a:extLst>
                  <a:ext uri="{FF2B5EF4-FFF2-40B4-BE49-F238E27FC236}">
                    <a16:creationId xmlns:a16="http://schemas.microsoft.com/office/drawing/2014/main" id="{3D32DEB6-182A-4BA2-BC39-B77CADF3F41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2920" y="1210409"/>
                <a:ext cx="6297120" cy="26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99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9C60DF02-0D63-465A-BE24-BA1CD01FE1E6}"/>
                  </a:ext>
                </a:extLst>
              </p14:cNvPr>
              <p14:cNvContentPartPr/>
              <p14:nvPr/>
            </p14:nvContentPartPr>
            <p14:xfrm>
              <a:off x="627880" y="4965209"/>
              <a:ext cx="104040" cy="972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9C60DF02-0D63-465A-BE24-BA1CD01FE1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880" y="4956209"/>
                <a:ext cx="1216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" name="Input penna 81">
                <a:extLst>
                  <a:ext uri="{FF2B5EF4-FFF2-40B4-BE49-F238E27FC236}">
                    <a16:creationId xmlns:a16="http://schemas.microsoft.com/office/drawing/2014/main" id="{B741C208-8F51-4151-8B9F-C0C6AE36AF01}"/>
                  </a:ext>
                </a:extLst>
              </p14:cNvPr>
              <p14:cNvContentPartPr/>
              <p14:nvPr/>
            </p14:nvContentPartPr>
            <p14:xfrm>
              <a:off x="1116760" y="238049"/>
              <a:ext cx="9019080" cy="5348880"/>
            </p14:xfrm>
          </p:contentPart>
        </mc:Choice>
        <mc:Fallback xmlns="">
          <p:pic>
            <p:nvPicPr>
              <p:cNvPr id="82" name="Input penna 81">
                <a:extLst>
                  <a:ext uri="{FF2B5EF4-FFF2-40B4-BE49-F238E27FC236}">
                    <a16:creationId xmlns:a16="http://schemas.microsoft.com/office/drawing/2014/main" id="{B741C208-8F51-4151-8B9F-C0C6AE36AF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760" y="229049"/>
                <a:ext cx="9036720" cy="53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put penna 82">
                <a:extLst>
                  <a:ext uri="{FF2B5EF4-FFF2-40B4-BE49-F238E27FC236}">
                    <a16:creationId xmlns:a16="http://schemas.microsoft.com/office/drawing/2014/main" id="{1A8FF8EA-24A9-4E69-B793-B763D66FDA3A}"/>
                  </a:ext>
                </a:extLst>
              </p14:cNvPr>
              <p14:cNvContentPartPr/>
              <p14:nvPr/>
            </p14:nvContentPartPr>
            <p14:xfrm>
              <a:off x="913360" y="5932169"/>
              <a:ext cx="199440" cy="39240"/>
            </p14:xfrm>
          </p:contentPart>
        </mc:Choice>
        <mc:Fallback xmlns="">
          <p:pic>
            <p:nvPicPr>
              <p:cNvPr id="83" name="Input penna 82">
                <a:extLst>
                  <a:ext uri="{FF2B5EF4-FFF2-40B4-BE49-F238E27FC236}">
                    <a16:creationId xmlns:a16="http://schemas.microsoft.com/office/drawing/2014/main" id="{1A8FF8EA-24A9-4E69-B793-B763D66FDA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4360" y="5923169"/>
                <a:ext cx="217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3" name="Input penna 92">
                <a:extLst>
                  <a:ext uri="{FF2B5EF4-FFF2-40B4-BE49-F238E27FC236}">
                    <a16:creationId xmlns:a16="http://schemas.microsoft.com/office/drawing/2014/main" id="{3F0227AB-3895-4681-A9A8-05C520C2BD7C}"/>
                  </a:ext>
                </a:extLst>
              </p14:cNvPr>
              <p14:cNvContentPartPr/>
              <p14:nvPr/>
            </p14:nvContentPartPr>
            <p14:xfrm>
              <a:off x="1512040" y="5881409"/>
              <a:ext cx="1312920" cy="321480"/>
            </p14:xfrm>
          </p:contentPart>
        </mc:Choice>
        <mc:Fallback xmlns="">
          <p:pic>
            <p:nvPicPr>
              <p:cNvPr id="93" name="Input penna 92">
                <a:extLst>
                  <a:ext uri="{FF2B5EF4-FFF2-40B4-BE49-F238E27FC236}">
                    <a16:creationId xmlns:a16="http://schemas.microsoft.com/office/drawing/2014/main" id="{3F0227AB-3895-4681-A9A8-05C520C2BD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3040" y="5872409"/>
                <a:ext cx="13305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3A18094E-E493-4955-A6E1-60464D1D1A9D}"/>
                  </a:ext>
                </a:extLst>
              </p14:cNvPr>
              <p14:cNvContentPartPr/>
              <p14:nvPr/>
            </p14:nvContentPartPr>
            <p14:xfrm>
              <a:off x="2991280" y="5985089"/>
              <a:ext cx="480240" cy="190080"/>
            </p14:xfrm>
          </p:contentPart>
        </mc:Choice>
        <mc:Fallback xmlns=""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3A18094E-E493-4955-A6E1-60464D1D1A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2280" y="5976089"/>
                <a:ext cx="4978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8" name="Input penna 107">
                <a:extLst>
                  <a:ext uri="{FF2B5EF4-FFF2-40B4-BE49-F238E27FC236}">
                    <a16:creationId xmlns:a16="http://schemas.microsoft.com/office/drawing/2014/main" id="{1DAC7B58-D507-4602-A85F-5694A8134925}"/>
                  </a:ext>
                </a:extLst>
              </p14:cNvPr>
              <p14:cNvContentPartPr/>
              <p14:nvPr/>
            </p14:nvContentPartPr>
            <p14:xfrm>
              <a:off x="7790800" y="5870969"/>
              <a:ext cx="487440" cy="457920"/>
            </p14:xfrm>
          </p:contentPart>
        </mc:Choice>
        <mc:Fallback xmlns="">
          <p:pic>
            <p:nvPicPr>
              <p:cNvPr id="108" name="Input penna 107">
                <a:extLst>
                  <a:ext uri="{FF2B5EF4-FFF2-40B4-BE49-F238E27FC236}">
                    <a16:creationId xmlns:a16="http://schemas.microsoft.com/office/drawing/2014/main" id="{1DAC7B58-D507-4602-A85F-5694A81349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81807" y="5861933"/>
                <a:ext cx="505067" cy="475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" name="Input penna 108">
                <a:extLst>
                  <a:ext uri="{FF2B5EF4-FFF2-40B4-BE49-F238E27FC236}">
                    <a16:creationId xmlns:a16="http://schemas.microsoft.com/office/drawing/2014/main" id="{091921E0-4D78-474F-89B8-1AE06517F8EE}"/>
                  </a:ext>
                </a:extLst>
              </p14:cNvPr>
              <p14:cNvContentPartPr/>
              <p14:nvPr/>
            </p14:nvContentPartPr>
            <p14:xfrm>
              <a:off x="4070200" y="5877809"/>
              <a:ext cx="2908080" cy="343800"/>
            </p14:xfrm>
          </p:contentPart>
        </mc:Choice>
        <mc:Fallback xmlns="">
          <p:pic>
            <p:nvPicPr>
              <p:cNvPr id="109" name="Input penna 108">
                <a:extLst>
                  <a:ext uri="{FF2B5EF4-FFF2-40B4-BE49-F238E27FC236}">
                    <a16:creationId xmlns:a16="http://schemas.microsoft.com/office/drawing/2014/main" id="{091921E0-4D78-474F-89B8-1AE06517F8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1200" y="5868809"/>
                <a:ext cx="29257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Input penna 109">
                <a:extLst>
                  <a:ext uri="{FF2B5EF4-FFF2-40B4-BE49-F238E27FC236}">
                    <a16:creationId xmlns:a16="http://schemas.microsoft.com/office/drawing/2014/main" id="{3B626EA0-09DB-42E4-AE1B-459F0B4431A4}"/>
                  </a:ext>
                </a:extLst>
              </p14:cNvPr>
              <p14:cNvContentPartPr/>
              <p14:nvPr/>
            </p14:nvContentPartPr>
            <p14:xfrm>
              <a:off x="8449240" y="6133769"/>
              <a:ext cx="392400" cy="290520"/>
            </p14:xfrm>
          </p:contentPart>
        </mc:Choice>
        <mc:Fallback xmlns="">
          <p:pic>
            <p:nvPicPr>
              <p:cNvPr id="110" name="Input penna 109">
                <a:extLst>
                  <a:ext uri="{FF2B5EF4-FFF2-40B4-BE49-F238E27FC236}">
                    <a16:creationId xmlns:a16="http://schemas.microsoft.com/office/drawing/2014/main" id="{3B626EA0-09DB-42E4-AE1B-459F0B4431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40240" y="6124769"/>
                <a:ext cx="4100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" name="Input penna 110">
                <a:extLst>
                  <a:ext uri="{FF2B5EF4-FFF2-40B4-BE49-F238E27FC236}">
                    <a16:creationId xmlns:a16="http://schemas.microsoft.com/office/drawing/2014/main" id="{2CE85D7F-11B0-498D-BE0D-B95F094EB527}"/>
                  </a:ext>
                </a:extLst>
              </p14:cNvPr>
              <p14:cNvContentPartPr/>
              <p14:nvPr/>
            </p14:nvContentPartPr>
            <p14:xfrm>
              <a:off x="9065920" y="6065729"/>
              <a:ext cx="142560" cy="15120"/>
            </p14:xfrm>
          </p:contentPart>
        </mc:Choice>
        <mc:Fallback xmlns="">
          <p:pic>
            <p:nvPicPr>
              <p:cNvPr id="111" name="Input penna 110">
                <a:extLst>
                  <a:ext uri="{FF2B5EF4-FFF2-40B4-BE49-F238E27FC236}">
                    <a16:creationId xmlns:a16="http://schemas.microsoft.com/office/drawing/2014/main" id="{2CE85D7F-11B0-498D-BE0D-B95F094EB5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56920" y="6056729"/>
                <a:ext cx="160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" name="Input penna 111">
                <a:extLst>
                  <a:ext uri="{FF2B5EF4-FFF2-40B4-BE49-F238E27FC236}">
                    <a16:creationId xmlns:a16="http://schemas.microsoft.com/office/drawing/2014/main" id="{ED3AD202-A5DA-4782-91F7-9CACF4A95BA6}"/>
                  </a:ext>
                </a:extLst>
              </p14:cNvPr>
              <p14:cNvContentPartPr/>
              <p14:nvPr/>
            </p14:nvContentPartPr>
            <p14:xfrm>
              <a:off x="9018760" y="6222329"/>
              <a:ext cx="220680" cy="7200"/>
            </p14:xfrm>
          </p:contentPart>
        </mc:Choice>
        <mc:Fallback xmlns="">
          <p:pic>
            <p:nvPicPr>
              <p:cNvPr id="112" name="Input penna 111">
                <a:extLst>
                  <a:ext uri="{FF2B5EF4-FFF2-40B4-BE49-F238E27FC236}">
                    <a16:creationId xmlns:a16="http://schemas.microsoft.com/office/drawing/2014/main" id="{ED3AD202-A5DA-4782-91F7-9CACF4A95B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09760" y="6213329"/>
                <a:ext cx="238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" name="Input penna 112">
                <a:extLst>
                  <a:ext uri="{FF2B5EF4-FFF2-40B4-BE49-F238E27FC236}">
                    <a16:creationId xmlns:a16="http://schemas.microsoft.com/office/drawing/2014/main" id="{25D207E9-B63A-4C6D-AD48-3B374F778036}"/>
                  </a:ext>
                </a:extLst>
              </p14:cNvPr>
              <p14:cNvContentPartPr/>
              <p14:nvPr/>
            </p14:nvContentPartPr>
            <p14:xfrm>
              <a:off x="9440680" y="5961689"/>
              <a:ext cx="450000" cy="428040"/>
            </p14:xfrm>
          </p:contentPart>
        </mc:Choice>
        <mc:Fallback xmlns="">
          <p:pic>
            <p:nvPicPr>
              <p:cNvPr id="113" name="Input penna 112">
                <a:extLst>
                  <a:ext uri="{FF2B5EF4-FFF2-40B4-BE49-F238E27FC236}">
                    <a16:creationId xmlns:a16="http://schemas.microsoft.com/office/drawing/2014/main" id="{25D207E9-B63A-4C6D-AD48-3B374F7780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431680" y="5952689"/>
                <a:ext cx="46764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863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16</cp:revision>
  <dcterms:created xsi:type="dcterms:W3CDTF">2020-12-15T12:53:33Z</dcterms:created>
  <dcterms:modified xsi:type="dcterms:W3CDTF">2020-12-16T12:01:32Z</dcterms:modified>
</cp:coreProperties>
</file>